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96" r:id="rId2"/>
    <p:sldId id="395" r:id="rId3"/>
    <p:sldId id="398" r:id="rId4"/>
    <p:sldId id="258" r:id="rId5"/>
    <p:sldId id="399" r:id="rId6"/>
    <p:sldId id="400"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6" r:id="rId23"/>
    <p:sldId id="277" r:id="rId24"/>
    <p:sldId id="391"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73" r:id="rId41"/>
    <p:sldId id="294" r:id="rId42"/>
    <p:sldId id="275" r:id="rId43"/>
    <p:sldId id="295" r:id="rId44"/>
    <p:sldId id="296" r:id="rId45"/>
    <p:sldId id="297" r:id="rId46"/>
    <p:sldId id="298" r:id="rId47"/>
    <p:sldId id="299" r:id="rId48"/>
    <p:sldId id="300"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01" r:id="rId67"/>
    <p:sldId id="302" r:id="rId68"/>
    <p:sldId id="303" r:id="rId69"/>
    <p:sldId id="304" r:id="rId70"/>
    <p:sldId id="39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93"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97"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404" r:id="rId139"/>
    <p:sldId id="405" r:id="rId140"/>
    <p:sldId id="406" r:id="rId141"/>
    <p:sldId id="407" r:id="rId142"/>
    <p:sldId id="408" r:id="rId143"/>
    <p:sldId id="278" r:id="rId144"/>
    <p:sldId id="409" r:id="rId145"/>
    <p:sldId id="410" r:id="rId146"/>
    <p:sldId id="411" r:id="rId147"/>
    <p:sldId id="412" r:id="rId148"/>
    <p:sldId id="413" r:id="rId149"/>
    <p:sldId id="414" r:id="rId150"/>
    <p:sldId id="415" r:id="rId151"/>
    <p:sldId id="401" r:id="rId152"/>
    <p:sldId id="402" r:id="rId153"/>
    <p:sldId id="403" r:id="rId154"/>
  </p:sldIdLst>
  <p:sldSz cx="12192000" cy="6858000"/>
  <p:notesSz cx="6858000" cy="9144000"/>
  <p:embeddedFontLst>
    <p:embeddedFont>
      <p:font typeface="Abadi" panose="020B0604020104020204" pitchFamily="34" charset="0"/>
      <p:regular r:id="rId155"/>
    </p:embeddedFont>
    <p:embeddedFont>
      <p:font typeface="Agency FB" panose="020B0503020202020204" pitchFamily="34" charset="0"/>
      <p:regular r:id="rId156"/>
      <p:bold r:id="rId157"/>
    </p:embeddedFont>
    <p:embeddedFont>
      <p:font typeface="Broadway" panose="04040905080B02020502" pitchFamily="82" charset="0"/>
      <p:regular r:id="rId158"/>
    </p:embeddedFont>
    <p:embeddedFont>
      <p:font typeface="Curlz MT" panose="04040404050702020202" pitchFamily="82" charset="0"/>
      <p:regular r:id="rId159"/>
    </p:embeddedFont>
    <p:embeddedFont>
      <p:font typeface="Open Sans" panose="020B0606030504020204" pitchFamily="34" charset="0"/>
      <p:regular r:id="rId160"/>
      <p:bold r:id="rId161"/>
      <p:italic r:id="rId162"/>
      <p:boldItalic r:id="rId1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B582"/>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6.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7.fntdata"/><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font" Target="fonts/font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EB25-00FA-D96E-DF59-96E2FBF1CF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AD6CF8-F3F4-9CE0-B319-F6FA729FA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16B060-4F2E-8CF5-DED8-903ABE27DB05}"/>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5" name="Footer Placeholder 4">
            <a:extLst>
              <a:ext uri="{FF2B5EF4-FFF2-40B4-BE49-F238E27FC236}">
                <a16:creationId xmlns:a16="http://schemas.microsoft.com/office/drawing/2014/main" id="{ADFA5B1F-E192-B1B5-C277-F46EF0EE9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33435-CE90-0B57-E8E7-7111CE3FD968}"/>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209772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6EFC-70F7-ADBD-364C-70826D6F0B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698A69-C2EC-F1AC-8990-E35E57724E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452D8-9EE7-E040-2C43-2B4F4EEC32BE}"/>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5" name="Footer Placeholder 4">
            <a:extLst>
              <a:ext uri="{FF2B5EF4-FFF2-40B4-BE49-F238E27FC236}">
                <a16:creationId xmlns:a16="http://schemas.microsoft.com/office/drawing/2014/main" id="{A00E1A82-9B55-0E63-B30F-267259BBE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0235E-3A9A-E2BC-DD3B-2668C9BB973C}"/>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333888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4C704C-E90B-CB2D-AADF-7EB779A8E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7B220E-0A00-7527-4C01-DB1FF9EA50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4D7F8-236D-895C-120E-F8291118941E}"/>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5" name="Footer Placeholder 4">
            <a:extLst>
              <a:ext uri="{FF2B5EF4-FFF2-40B4-BE49-F238E27FC236}">
                <a16:creationId xmlns:a16="http://schemas.microsoft.com/office/drawing/2014/main" id="{C1EC0FB9-F195-764D-6441-B148E0D76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C0C32-7875-6A04-9CFD-A8810506E61B}"/>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294700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56F3-2905-47AC-0D10-F4144898E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6671B-5685-14E1-5805-6FA66172E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749F2-259D-EF37-08AD-63C95409EA87}"/>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5" name="Footer Placeholder 4">
            <a:extLst>
              <a:ext uri="{FF2B5EF4-FFF2-40B4-BE49-F238E27FC236}">
                <a16:creationId xmlns:a16="http://schemas.microsoft.com/office/drawing/2014/main" id="{157FF193-558F-7172-3EAC-15EBC52F1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6502A-95DE-727F-E2CC-C0E14039158E}"/>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235055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BB90-8027-443D-E513-698F0D165D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F94C-E79B-2482-704F-E62A8D096F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811605-3459-BF63-3ED5-7198F66FA101}"/>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5" name="Footer Placeholder 4">
            <a:extLst>
              <a:ext uri="{FF2B5EF4-FFF2-40B4-BE49-F238E27FC236}">
                <a16:creationId xmlns:a16="http://schemas.microsoft.com/office/drawing/2014/main" id="{F5A1CB84-B4E1-2E19-ED80-3C948212E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CA8CB-2B40-27B5-44E4-22DD1D5AEC04}"/>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3328521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B2DD-4237-C91C-7DF9-1EC51A0DD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BE3ED-171C-AC74-2AF5-A9A2ECEC10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11C0B6-1B7C-0975-9D21-660E5026C4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5B5C73-31D4-1AAF-0B80-15AB9564A2CC}"/>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6" name="Footer Placeholder 5">
            <a:extLst>
              <a:ext uri="{FF2B5EF4-FFF2-40B4-BE49-F238E27FC236}">
                <a16:creationId xmlns:a16="http://schemas.microsoft.com/office/drawing/2014/main" id="{0928C2F9-B1C9-0B0A-F1D6-DF603DDD8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4800A-F1F3-A198-3D85-707F5E69B293}"/>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12939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49F8-DAAC-43C9-0FED-9450339F2E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2BF6A-920F-7D5D-9568-90675F6378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4D8B1A-9960-D634-DA10-51E7624000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9F6B4-D594-5939-7D7D-73C52422F5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67B87F-E6F7-E25B-3C15-949F6700AC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29F5D-E95A-F68F-127F-62BFFD2A73AA}"/>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8" name="Footer Placeholder 7">
            <a:extLst>
              <a:ext uri="{FF2B5EF4-FFF2-40B4-BE49-F238E27FC236}">
                <a16:creationId xmlns:a16="http://schemas.microsoft.com/office/drawing/2014/main" id="{D5C2741C-74D8-2147-9AF5-9E2301F38D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1A75EE-F632-EF4C-15B1-BE6A75927CB0}"/>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205296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89CB-4E5D-5BC7-1123-907D84A5FA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870C05-1DB9-8036-B1E8-5406BC185627}"/>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4" name="Footer Placeholder 3">
            <a:extLst>
              <a:ext uri="{FF2B5EF4-FFF2-40B4-BE49-F238E27FC236}">
                <a16:creationId xmlns:a16="http://schemas.microsoft.com/office/drawing/2014/main" id="{11A34954-845E-6A6B-D51C-36BBAF8CD9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77C8CD-5C1B-C0A3-CC2F-11B9179FDC88}"/>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241487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C0EC3-6A52-B58E-C114-398E69911FEA}"/>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3" name="Footer Placeholder 2">
            <a:extLst>
              <a:ext uri="{FF2B5EF4-FFF2-40B4-BE49-F238E27FC236}">
                <a16:creationId xmlns:a16="http://schemas.microsoft.com/office/drawing/2014/main" id="{9F1BB08A-425A-9351-F1CC-420117370A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84B88E-71FE-D148-7AAE-59AED6B99B33}"/>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310761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EF50-C6D6-9D89-5013-4BCB71141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114E8C-4048-7D8B-91CC-518259C7F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802922-FD01-61CB-0E43-E20BB6017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BFCABA-DE10-7446-F002-BD76DD3ABE8C}"/>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6" name="Footer Placeholder 5">
            <a:extLst>
              <a:ext uri="{FF2B5EF4-FFF2-40B4-BE49-F238E27FC236}">
                <a16:creationId xmlns:a16="http://schemas.microsoft.com/office/drawing/2014/main" id="{33065081-A161-5CCB-AB72-761573F746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81156-8756-E2FC-3BB3-81C2304EE1D6}"/>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178559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4472-5E1B-630C-7521-D42BABF25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38617-FD7E-CDE6-CDA2-3C1061196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A9BE99-7178-0336-5541-871508B65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95958-4FCA-AC40-A940-E75ABEC83FC5}"/>
              </a:ext>
            </a:extLst>
          </p:cNvPr>
          <p:cNvSpPr>
            <a:spLocks noGrp="1"/>
          </p:cNvSpPr>
          <p:nvPr>
            <p:ph type="dt" sz="half" idx="10"/>
          </p:nvPr>
        </p:nvSpPr>
        <p:spPr/>
        <p:txBody>
          <a:bodyPr/>
          <a:lstStyle/>
          <a:p>
            <a:fld id="{504522D1-ACF5-4DEC-A3ED-404A65C49530}" type="datetimeFigureOut">
              <a:rPr lang="en-US" smtClean="0"/>
              <a:t>1/11/2024</a:t>
            </a:fld>
            <a:endParaRPr lang="en-US"/>
          </a:p>
        </p:txBody>
      </p:sp>
      <p:sp>
        <p:nvSpPr>
          <p:cNvPr id="6" name="Footer Placeholder 5">
            <a:extLst>
              <a:ext uri="{FF2B5EF4-FFF2-40B4-BE49-F238E27FC236}">
                <a16:creationId xmlns:a16="http://schemas.microsoft.com/office/drawing/2014/main" id="{2224C84A-9E35-EADD-DD1F-8A63098FF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19E8D-9234-E838-74EE-167BFFA069BB}"/>
              </a:ext>
            </a:extLst>
          </p:cNvPr>
          <p:cNvSpPr>
            <a:spLocks noGrp="1"/>
          </p:cNvSpPr>
          <p:nvPr>
            <p:ph type="sldNum" sz="quarter" idx="12"/>
          </p:nvPr>
        </p:nvSpPr>
        <p:spPr/>
        <p:txBody>
          <a:bodyPr/>
          <a:lstStyle/>
          <a:p>
            <a:fld id="{5C9381DC-09E7-4A9A-AD17-51804807A439}" type="slidenum">
              <a:rPr lang="en-US" smtClean="0"/>
              <a:t>‹#›</a:t>
            </a:fld>
            <a:endParaRPr lang="en-US"/>
          </a:p>
        </p:txBody>
      </p:sp>
    </p:spTree>
    <p:extLst>
      <p:ext uri="{BB962C8B-B14F-4D97-AF65-F5344CB8AC3E}">
        <p14:creationId xmlns:p14="http://schemas.microsoft.com/office/powerpoint/2010/main" val="125243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A9AB1-EC86-FB2D-A55B-9AE93D2188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5CDCDC-8EAE-D53C-5736-13C81051D5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E78AA-CF39-CB9E-A71B-4BD5CE560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522D1-ACF5-4DEC-A3ED-404A65C49530}" type="datetimeFigureOut">
              <a:rPr lang="en-US" smtClean="0"/>
              <a:t>1/11/2024</a:t>
            </a:fld>
            <a:endParaRPr lang="en-US"/>
          </a:p>
        </p:txBody>
      </p:sp>
      <p:sp>
        <p:nvSpPr>
          <p:cNvPr id="5" name="Footer Placeholder 4">
            <a:extLst>
              <a:ext uri="{FF2B5EF4-FFF2-40B4-BE49-F238E27FC236}">
                <a16:creationId xmlns:a16="http://schemas.microsoft.com/office/drawing/2014/main" id="{44D36C27-61A0-E3A3-3E08-9E419B2D3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1E5C16-A57D-45DD-4EB4-10CEB1279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381DC-09E7-4A9A-AD17-51804807A439}" type="slidenum">
              <a:rPr lang="en-US" smtClean="0"/>
              <a:t>‹#›</a:t>
            </a:fld>
            <a:endParaRPr lang="en-US"/>
          </a:p>
        </p:txBody>
      </p:sp>
    </p:spTree>
    <p:extLst>
      <p:ext uri="{BB962C8B-B14F-4D97-AF65-F5344CB8AC3E}">
        <p14:creationId xmlns:p14="http://schemas.microsoft.com/office/powerpoint/2010/main" val="2154693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10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jpg"/></Relationships>
</file>

<file path=ppt/slides/_rels/slide10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35.jpg"/><Relationship Id="rId4" Type="http://schemas.openxmlformats.org/officeDocument/2006/relationships/image" Target="../media/image134.jpg"/></Relationships>
</file>

<file path=ppt/slides/_rels/slide10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10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42.jpg"/></Relationships>
</file>

<file path=ppt/slides/_rels/slide10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10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46.jpg"/></Relationships>
</file>

<file path=ppt/slides/_rels/slide10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49.jpg"/></Relationships>
</file>

<file path=ppt/slides/_rels/slide1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44.jpeg"/><Relationship Id="rId4" Type="http://schemas.openxmlformats.org/officeDocument/2006/relationships/image" Target="../media/image15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54.gif"/></Relationships>
</file>

<file path=ppt/slides/_rels/slide11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17.jpg"/><Relationship Id="rId1" Type="http://schemas.openxmlformats.org/officeDocument/2006/relationships/slideLayout" Target="../slideLayouts/slideLayout7.xml"/><Relationship Id="rId5" Type="http://schemas.openxmlformats.org/officeDocument/2006/relationships/image" Target="../media/image142.jpg"/><Relationship Id="rId4" Type="http://schemas.openxmlformats.org/officeDocument/2006/relationships/image" Target="../media/image156.jpg"/></Relationships>
</file>

<file path=ppt/slides/_rels/slide11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42.jp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2.jpg"/><Relationship Id="rId1" Type="http://schemas.openxmlformats.org/officeDocument/2006/relationships/slideLayout" Target="../slideLayouts/slideLayout7.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gif"/></Relationships>
</file>

<file path=ppt/slides/_rels/slide12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42.jpg"/><Relationship Id="rId1" Type="http://schemas.openxmlformats.org/officeDocument/2006/relationships/slideLayout" Target="../slideLayouts/slideLayout7.xml"/><Relationship Id="rId6" Type="http://schemas.openxmlformats.org/officeDocument/2006/relationships/image" Target="../media/image168.jpg"/><Relationship Id="rId5" Type="http://schemas.openxmlformats.org/officeDocument/2006/relationships/image" Target="../media/image167.jpg"/><Relationship Id="rId4" Type="http://schemas.openxmlformats.org/officeDocument/2006/relationships/image" Target="../media/image166.jpg"/></Relationships>
</file>

<file path=ppt/slides/_rels/slide1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69.jpg"/></Relationships>
</file>

<file path=ppt/slides/_rels/slide13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42.jpg"/><Relationship Id="rId1" Type="http://schemas.openxmlformats.org/officeDocument/2006/relationships/slideLayout" Target="../slideLayouts/slideLayout7.xml"/><Relationship Id="rId5" Type="http://schemas.openxmlformats.org/officeDocument/2006/relationships/image" Target="../media/image173.jpg"/><Relationship Id="rId4" Type="http://schemas.openxmlformats.org/officeDocument/2006/relationships/image" Target="../media/image172.jpg"/></Relationships>
</file>

<file path=ppt/slides/_rels/slide1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74.jpg"/></Relationships>
</file>

<file path=ppt/slides/_rels/slide135.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36.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42.jpg"/><Relationship Id="rId1" Type="http://schemas.openxmlformats.org/officeDocument/2006/relationships/slideLayout" Target="../slideLayouts/slideLayout7.xml"/><Relationship Id="rId5" Type="http://schemas.openxmlformats.org/officeDocument/2006/relationships/image" Target="../media/image181.jpg"/><Relationship Id="rId4" Type="http://schemas.openxmlformats.org/officeDocument/2006/relationships/image" Target="../media/image180.jpg"/></Relationships>
</file>

<file path=ppt/slides/_rels/slide139.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image" Target="../media/image142.jpg"/></Relationships>
</file>

<file path=ppt/slides/_rels/slide141.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86.jpg"/></Relationships>
</file>

<file path=ppt/slides/_rels/slide142.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88.jpg"/></Relationships>
</file>

<file path=ppt/slides/_rels/slide143.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190.jpg"/></Relationships>
</file>

<file path=ppt/slides/_rels/slide1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191.jpg"/></Relationships>
</file>

<file path=ppt/slides/_rels/slide145.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7.xml"/><Relationship Id="rId4" Type="http://schemas.openxmlformats.org/officeDocument/2006/relationships/image" Target="../media/image194.jpg"/></Relationships>
</file>

<file path=ppt/slides/_rels/slide146.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147.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142.jpg"/><Relationship Id="rId1" Type="http://schemas.openxmlformats.org/officeDocument/2006/relationships/slideLayout" Target="../slideLayouts/slideLayout7.xml"/><Relationship Id="rId4" Type="http://schemas.openxmlformats.org/officeDocument/2006/relationships/image" Target="../media/image198.jpg"/></Relationships>
</file>

<file path=ppt/slides/_rels/slide14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0.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6.jpe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lds.org/scriptures/bofm/2-ne/13.8-9?lang=eng" TargetMode="External"/><Relationship Id="rId2" Type="http://schemas.openxmlformats.org/officeDocument/2006/relationships/hyperlink" Target="http://www.lds.org/scriptures/bofm/2-ne/12.5-12,17-19?lang=eng" TargetMode="Externa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hyperlink" Target="http://www.lds.org/scriptures/bofm/2-ne/13.16-26?lang=en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6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jpg"/></Relationships>
</file>

<file path=ppt/slides/_rels/slide6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7.gif"/><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73.jpg"/><Relationship Id="rId4" Type="http://schemas.openxmlformats.org/officeDocument/2006/relationships/image" Target="../media/image9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81.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g"/><Relationship Id="rId4" Type="http://schemas.openxmlformats.org/officeDocument/2006/relationships/image" Target="../media/image103.jpg"/></Relationships>
</file>

<file path=ppt/slides/_rels/slide8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3.jpg"/></Relationships>
</file>

<file path=ppt/slides/_rels/slide8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116.jpg"/></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9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23.jpg"/></Relationships>
</file>

<file path=ppt/slides/_rels/slide9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9E165-7F3D-397A-ADA2-32F1BC859121}"/>
              </a:ext>
            </a:extLst>
          </p:cNvPr>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D647F24-4BF6-8F05-910C-E767BF1FC336}"/>
              </a:ext>
            </a:extLst>
          </p:cNvPr>
          <p:cNvGrpSpPr/>
          <p:nvPr/>
        </p:nvGrpSpPr>
        <p:grpSpPr>
          <a:xfrm>
            <a:off x="1395565" y="1874982"/>
            <a:ext cx="2623250" cy="4255159"/>
            <a:chOff x="219202" y="763794"/>
            <a:chExt cx="3617703" cy="5868256"/>
          </a:xfrm>
        </p:grpSpPr>
        <p:grpSp>
          <p:nvGrpSpPr>
            <p:cNvPr id="4" name="Group 33">
              <a:extLst>
                <a:ext uri="{FF2B5EF4-FFF2-40B4-BE49-F238E27FC236}">
                  <a16:creationId xmlns:a16="http://schemas.microsoft.com/office/drawing/2014/main" id="{A41532F3-E0F8-3ED0-24A3-ED47AC310071}"/>
                </a:ext>
              </a:extLst>
            </p:cNvPr>
            <p:cNvGrpSpPr/>
            <p:nvPr/>
          </p:nvGrpSpPr>
          <p:grpSpPr>
            <a:xfrm>
              <a:off x="219202" y="763794"/>
              <a:ext cx="3617703" cy="5868256"/>
              <a:chOff x="1593589" y="398948"/>
              <a:chExt cx="1375870" cy="4260181"/>
            </a:xfrm>
          </p:grpSpPr>
          <p:sp>
            <p:nvSpPr>
              <p:cNvPr id="22" name="Oval 28">
                <a:extLst>
                  <a:ext uri="{FF2B5EF4-FFF2-40B4-BE49-F238E27FC236}">
                    <a16:creationId xmlns:a16="http://schemas.microsoft.com/office/drawing/2014/main" id="{20CE651F-D7E8-A9AC-D20F-FF4091D91420}"/>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9">
                <a:extLst>
                  <a:ext uri="{FF2B5EF4-FFF2-40B4-BE49-F238E27FC236}">
                    <a16:creationId xmlns:a16="http://schemas.microsoft.com/office/drawing/2014/main" id="{006E49EF-5ED2-583E-EEEB-A65805B71379}"/>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0">
                <a:extLst>
                  <a:ext uri="{FF2B5EF4-FFF2-40B4-BE49-F238E27FC236}">
                    <a16:creationId xmlns:a16="http://schemas.microsoft.com/office/drawing/2014/main" id="{963B96E9-B344-6C3B-FA35-AB744E07A614}"/>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31">
                <a:extLst>
                  <a:ext uri="{FF2B5EF4-FFF2-40B4-BE49-F238E27FC236}">
                    <a16:creationId xmlns:a16="http://schemas.microsoft.com/office/drawing/2014/main" id="{9435157B-5262-22A2-2C03-5D50879D3CB7}"/>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32">
                <a:extLst>
                  <a:ext uri="{FF2B5EF4-FFF2-40B4-BE49-F238E27FC236}">
                    <a16:creationId xmlns:a16="http://schemas.microsoft.com/office/drawing/2014/main" id="{8B3B4E9D-8CFE-FC38-E19D-0F2BBE39DDE5}"/>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3">
                <a:extLst>
                  <a:ext uri="{FF2B5EF4-FFF2-40B4-BE49-F238E27FC236}">
                    <a16:creationId xmlns:a16="http://schemas.microsoft.com/office/drawing/2014/main" id="{415FADD1-E05B-E26A-3450-D7392EE10F4C}"/>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4">
                <a:extLst>
                  <a:ext uri="{FF2B5EF4-FFF2-40B4-BE49-F238E27FC236}">
                    <a16:creationId xmlns:a16="http://schemas.microsoft.com/office/drawing/2014/main" id="{A3973CA1-BD09-14D7-493A-5FC488F37C0C}"/>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5">
                <a:extLst>
                  <a:ext uri="{FF2B5EF4-FFF2-40B4-BE49-F238E27FC236}">
                    <a16:creationId xmlns:a16="http://schemas.microsoft.com/office/drawing/2014/main" id="{33A5388E-671A-517D-123A-45D3DFCAD2E4}"/>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36">
                <a:extLst>
                  <a:ext uri="{FF2B5EF4-FFF2-40B4-BE49-F238E27FC236}">
                    <a16:creationId xmlns:a16="http://schemas.microsoft.com/office/drawing/2014/main" id="{4A9B1003-5392-F1D2-D9FC-C84B7CECC713}"/>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7">
                <a:extLst>
                  <a:ext uri="{FF2B5EF4-FFF2-40B4-BE49-F238E27FC236}">
                    <a16:creationId xmlns:a16="http://schemas.microsoft.com/office/drawing/2014/main" id="{C980DF4A-AC28-3FC2-0CAC-F351CC73AD47}"/>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8">
                <a:extLst>
                  <a:ext uri="{FF2B5EF4-FFF2-40B4-BE49-F238E27FC236}">
                    <a16:creationId xmlns:a16="http://schemas.microsoft.com/office/drawing/2014/main" id="{F3407337-F52B-FAE9-9712-D0A2055FBE89}"/>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3">
                <a:extLst>
                  <a:ext uri="{FF2B5EF4-FFF2-40B4-BE49-F238E27FC236}">
                    <a16:creationId xmlns:a16="http://schemas.microsoft.com/office/drawing/2014/main" id="{694DDB73-9E1F-64DD-355B-5C025CD9BF27}"/>
                  </a:ext>
                </a:extLst>
              </p:cNvPr>
              <p:cNvGrpSpPr/>
              <p:nvPr/>
            </p:nvGrpSpPr>
            <p:grpSpPr>
              <a:xfrm>
                <a:off x="2383609" y="1732280"/>
                <a:ext cx="585850" cy="1566411"/>
                <a:chOff x="4699336" y="2759583"/>
                <a:chExt cx="1168064" cy="2193417"/>
              </a:xfrm>
            </p:grpSpPr>
            <p:sp>
              <p:nvSpPr>
                <p:cNvPr id="38" name="Oval 44">
                  <a:extLst>
                    <a:ext uri="{FF2B5EF4-FFF2-40B4-BE49-F238E27FC236}">
                      <a16:creationId xmlns:a16="http://schemas.microsoft.com/office/drawing/2014/main" id="{ECE7AB13-3A72-B150-8442-1AEB10D9132A}"/>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45">
                  <a:extLst>
                    <a:ext uri="{FF2B5EF4-FFF2-40B4-BE49-F238E27FC236}">
                      <a16:creationId xmlns:a16="http://schemas.microsoft.com/office/drawing/2014/main" id="{B485105B-1224-E071-9C9A-27B8500D3640}"/>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46">
                  <a:extLst>
                    <a:ext uri="{FF2B5EF4-FFF2-40B4-BE49-F238E27FC236}">
                      <a16:creationId xmlns:a16="http://schemas.microsoft.com/office/drawing/2014/main" id="{300E0727-431D-96D8-F7FB-CA89572D41D5}"/>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loud 37">
                <a:extLst>
                  <a:ext uri="{FF2B5EF4-FFF2-40B4-BE49-F238E27FC236}">
                    <a16:creationId xmlns:a16="http://schemas.microsoft.com/office/drawing/2014/main" id="{027DEC00-BA82-29A6-3C2C-F323624CF942}"/>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9">
                <a:extLst>
                  <a:ext uri="{FF2B5EF4-FFF2-40B4-BE49-F238E27FC236}">
                    <a16:creationId xmlns:a16="http://schemas.microsoft.com/office/drawing/2014/main" id="{65B29BB3-5B52-7D92-BF36-AC3E82AF25C6}"/>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42">
                <a:extLst>
                  <a:ext uri="{FF2B5EF4-FFF2-40B4-BE49-F238E27FC236}">
                    <a16:creationId xmlns:a16="http://schemas.microsoft.com/office/drawing/2014/main" id="{7CC5A4F0-7A13-8A60-CF84-06799194BC15}"/>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43">
                <a:extLst>
                  <a:ext uri="{FF2B5EF4-FFF2-40B4-BE49-F238E27FC236}">
                    <a16:creationId xmlns:a16="http://schemas.microsoft.com/office/drawing/2014/main" id="{0BE1CA9A-38E7-9FAC-73BE-229A48DE56F4}"/>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3">
              <a:extLst>
                <a:ext uri="{FF2B5EF4-FFF2-40B4-BE49-F238E27FC236}">
                  <a16:creationId xmlns:a16="http://schemas.microsoft.com/office/drawing/2014/main" id="{FAA4C84A-D69B-BE3F-1D8E-285F2833F41C}"/>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5" name="Chevron 96">
                <a:extLst>
                  <a:ext uri="{FF2B5EF4-FFF2-40B4-BE49-F238E27FC236}">
                    <a16:creationId xmlns:a16="http://schemas.microsoft.com/office/drawing/2014/main" id="{64F45F06-9020-DE2F-050C-0E91174A3045}"/>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7">
                <a:extLst>
                  <a:ext uri="{FF2B5EF4-FFF2-40B4-BE49-F238E27FC236}">
                    <a16:creationId xmlns:a16="http://schemas.microsoft.com/office/drawing/2014/main" id="{1093A1C3-E5AC-387C-301A-25E36F783565}"/>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8">
                <a:extLst>
                  <a:ext uri="{FF2B5EF4-FFF2-40B4-BE49-F238E27FC236}">
                    <a16:creationId xmlns:a16="http://schemas.microsoft.com/office/drawing/2014/main" id="{6381E037-3F07-26F8-3F67-D6E7039DB6F3}"/>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9">
                <a:extLst>
                  <a:ext uri="{FF2B5EF4-FFF2-40B4-BE49-F238E27FC236}">
                    <a16:creationId xmlns:a16="http://schemas.microsoft.com/office/drawing/2014/main" id="{39B45C1C-174E-B7B9-C58D-BD7E7D5A4EC9}"/>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00">
                <a:extLst>
                  <a:ext uri="{FF2B5EF4-FFF2-40B4-BE49-F238E27FC236}">
                    <a16:creationId xmlns:a16="http://schemas.microsoft.com/office/drawing/2014/main" id="{128BD887-0AC8-16C3-1F43-E451D0F9D919}"/>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01">
                <a:extLst>
                  <a:ext uri="{FF2B5EF4-FFF2-40B4-BE49-F238E27FC236}">
                    <a16:creationId xmlns:a16="http://schemas.microsoft.com/office/drawing/2014/main" id="{515ECBF7-7185-6A2C-7470-2BBDECF9F252}"/>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102">
                <a:extLst>
                  <a:ext uri="{FF2B5EF4-FFF2-40B4-BE49-F238E27FC236}">
                    <a16:creationId xmlns:a16="http://schemas.microsoft.com/office/drawing/2014/main" id="{B7665C7B-7175-1628-766F-0053DE52811F}"/>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44">
              <a:extLst>
                <a:ext uri="{FF2B5EF4-FFF2-40B4-BE49-F238E27FC236}">
                  <a16:creationId xmlns:a16="http://schemas.microsoft.com/office/drawing/2014/main" id="{A51D6C51-B8DD-F4E4-251B-57DF43E75C1D}"/>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8" name="Chevron 89">
                <a:extLst>
                  <a:ext uri="{FF2B5EF4-FFF2-40B4-BE49-F238E27FC236}">
                    <a16:creationId xmlns:a16="http://schemas.microsoft.com/office/drawing/2014/main" id="{3931443C-9B9B-D04F-379A-78FBD8474FF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90">
                <a:extLst>
                  <a:ext uri="{FF2B5EF4-FFF2-40B4-BE49-F238E27FC236}">
                    <a16:creationId xmlns:a16="http://schemas.microsoft.com/office/drawing/2014/main" id="{058E45DA-18F1-A132-9ABC-9BA20B98273C}"/>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1">
                <a:extLst>
                  <a:ext uri="{FF2B5EF4-FFF2-40B4-BE49-F238E27FC236}">
                    <a16:creationId xmlns:a16="http://schemas.microsoft.com/office/drawing/2014/main" id="{EA18824F-4773-5A2D-AF0F-70C1D0C0AB38}"/>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2">
                <a:extLst>
                  <a:ext uri="{FF2B5EF4-FFF2-40B4-BE49-F238E27FC236}">
                    <a16:creationId xmlns:a16="http://schemas.microsoft.com/office/drawing/2014/main" id="{3F2F1FF7-EF4C-3F59-4FB7-83FAF5CDFCFA}"/>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3">
                <a:extLst>
                  <a:ext uri="{FF2B5EF4-FFF2-40B4-BE49-F238E27FC236}">
                    <a16:creationId xmlns:a16="http://schemas.microsoft.com/office/drawing/2014/main" id="{58545A42-C0C9-E1FB-351F-C06FC675065D}"/>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4">
                <a:extLst>
                  <a:ext uri="{FF2B5EF4-FFF2-40B4-BE49-F238E27FC236}">
                    <a16:creationId xmlns:a16="http://schemas.microsoft.com/office/drawing/2014/main" id="{8661AF77-E406-3AEE-C3AF-3611A5E79C0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5">
                <a:extLst>
                  <a:ext uri="{FF2B5EF4-FFF2-40B4-BE49-F238E27FC236}">
                    <a16:creationId xmlns:a16="http://schemas.microsoft.com/office/drawing/2014/main" id="{2D139C70-CA06-39FD-572A-6AB9F8700EFF}"/>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F19221C5-0D1C-CD6A-FD7E-45B1AFBB50C7}"/>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2191621-776D-33BB-0C6D-5906D4B0940D}"/>
              </a:ext>
            </a:extLst>
          </p:cNvPr>
          <p:cNvSpPr txBox="1"/>
          <p:nvPr/>
        </p:nvSpPr>
        <p:spPr>
          <a:xfrm>
            <a:off x="2094831" y="1423639"/>
            <a:ext cx="9144000" cy="2123658"/>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2 Nephi 11-19</a:t>
            </a:r>
          </a:p>
          <a:p>
            <a:pPr algn="ctr"/>
            <a:endParaRPr lang="en-US" sz="4400" dirty="0">
              <a:solidFill>
                <a:schemeClr val="accent2">
                  <a:lumMod val="20000"/>
                  <a:lumOff val="80000"/>
                </a:schemeClr>
              </a:solidFill>
              <a:latin typeface="Abadi" panose="020B0604020104020204" pitchFamily="34" charset="0"/>
            </a:endParaRPr>
          </a:p>
          <a:p>
            <a:pPr algn="ctr"/>
            <a:r>
              <a:rPr lang="en-US" sz="4400" dirty="0">
                <a:solidFill>
                  <a:schemeClr val="accent2">
                    <a:lumMod val="20000"/>
                    <a:lumOff val="80000"/>
                  </a:schemeClr>
                </a:solidFill>
                <a:latin typeface="Abadi" panose="020B0604020104020204" pitchFamily="34" charset="0"/>
              </a:rPr>
              <a:t>Isaiah 2-10</a:t>
            </a:r>
          </a:p>
        </p:txBody>
      </p:sp>
    </p:spTree>
    <p:extLst>
      <p:ext uri="{BB962C8B-B14F-4D97-AF65-F5344CB8AC3E}">
        <p14:creationId xmlns:p14="http://schemas.microsoft.com/office/powerpoint/2010/main" val="3366947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Understanding Isaiah</a:t>
            </a:r>
          </a:p>
        </p:txBody>
      </p:sp>
      <p:sp>
        <p:nvSpPr>
          <p:cNvPr id="48" name="TextBox 47"/>
          <p:cNvSpPr txBox="1"/>
          <p:nvPr/>
        </p:nvSpPr>
        <p:spPr>
          <a:xfrm>
            <a:off x="2776739" y="3581401"/>
            <a:ext cx="9238052" cy="2554545"/>
          </a:xfrm>
          <a:prstGeom prst="rect">
            <a:avLst/>
          </a:prstGeom>
          <a:noFill/>
        </p:spPr>
        <p:txBody>
          <a:bodyPr wrap="square" rtlCol="0">
            <a:spAutoFit/>
          </a:bodyPr>
          <a:lstStyle/>
          <a:p>
            <a:r>
              <a:rPr lang="en-US" sz="2000" dirty="0">
                <a:solidFill>
                  <a:schemeClr val="accent2">
                    <a:lumMod val="20000"/>
                    <a:lumOff val="80000"/>
                  </a:schemeClr>
                </a:solidFill>
              </a:rPr>
              <a:t>“If our eternal salvation depends upon our ability to understand the writing of Isaiah as fully and truly as Nephi understood them—and who shall say such is not the case!—how shall we fare in that great day when with Nephi we shall stand before the pleasing bar of him who said: ‘Great are the words of Isaiah’? </a:t>
            </a:r>
          </a:p>
          <a:p>
            <a:r>
              <a:rPr lang="en-US" sz="2000" dirty="0">
                <a:solidFill>
                  <a:schemeClr val="accent2">
                    <a:lumMod val="20000"/>
                    <a:lumOff val="80000"/>
                  </a:schemeClr>
                </a:solidFill>
              </a:rPr>
              <a:t>(3 Nephi 23:1)</a:t>
            </a:r>
          </a:p>
          <a:p>
            <a:r>
              <a:rPr lang="en-US" sz="2000" dirty="0">
                <a:solidFill>
                  <a:schemeClr val="accent2">
                    <a:lumMod val="20000"/>
                    <a:lumOff val="80000"/>
                  </a:schemeClr>
                </a:solidFill>
              </a:rPr>
              <a:t>…It just may be that my salvation (and yours also!) does in fact depend upon our ability to understand the writing of Isaiah as fully and truly as Nephi understood them.”</a:t>
            </a:r>
          </a:p>
          <a:p>
            <a:r>
              <a:rPr lang="en-US" sz="2000" dirty="0">
                <a:solidFill>
                  <a:schemeClr val="accent2">
                    <a:lumMod val="20000"/>
                    <a:lumOff val="80000"/>
                  </a:schemeClr>
                </a:solidFill>
              </a:rPr>
              <a:t>Elder Bruce R. </a:t>
            </a:r>
            <a:r>
              <a:rPr lang="en-US" sz="2000" dirty="0" err="1">
                <a:solidFill>
                  <a:schemeClr val="accent2">
                    <a:lumMod val="20000"/>
                    <a:lumOff val="80000"/>
                  </a:schemeClr>
                </a:solidFill>
              </a:rPr>
              <a:t>McConkie</a:t>
            </a:r>
            <a:endParaRPr lang="en-US" sz="2000" dirty="0">
              <a:solidFill>
                <a:schemeClr val="accent2">
                  <a:lumMod val="20000"/>
                  <a:lumOff val="80000"/>
                </a:schemeClr>
              </a:solidFill>
            </a:endParaRPr>
          </a:p>
        </p:txBody>
      </p:sp>
      <p:pic>
        <p:nvPicPr>
          <p:cNvPr id="49" name="Picture 48" descr="bruce R. McConkie.jpg"/>
          <p:cNvPicPr>
            <a:picLocks noChangeAspect="1"/>
          </p:cNvPicPr>
          <p:nvPr/>
        </p:nvPicPr>
        <p:blipFill>
          <a:blip r:embed="rId2" cstate="print"/>
          <a:stretch>
            <a:fillRect/>
          </a:stretch>
        </p:blipFill>
        <p:spPr>
          <a:xfrm>
            <a:off x="815163" y="4212462"/>
            <a:ext cx="1146412" cy="1600200"/>
          </a:xfrm>
          <a:prstGeom prst="rect">
            <a:avLst/>
          </a:prstGeom>
        </p:spPr>
      </p:pic>
      <p:sp>
        <p:nvSpPr>
          <p:cNvPr id="6" name="Rectangle 5"/>
          <p:cNvSpPr/>
          <p:nvPr/>
        </p:nvSpPr>
        <p:spPr>
          <a:xfrm>
            <a:off x="701749" y="990600"/>
            <a:ext cx="6080051" cy="1631216"/>
          </a:xfrm>
          <a:prstGeom prst="rect">
            <a:avLst/>
          </a:prstGeom>
        </p:spPr>
        <p:txBody>
          <a:bodyPr wrap="square">
            <a:spAutoFit/>
          </a:bodyPr>
          <a:lstStyle/>
          <a:p>
            <a:r>
              <a:rPr lang="en-US" sz="2000" dirty="0">
                <a:solidFill>
                  <a:schemeClr val="accent2">
                    <a:lumMod val="20000"/>
                    <a:lumOff val="80000"/>
                  </a:schemeClr>
                </a:solidFill>
              </a:rPr>
              <a:t>“Do not stop reading! Move forward through those difficult-to-understand chapters … even if you understand very little of it. Move on, if all you do is skim and merely glean an impression here and there” </a:t>
            </a:r>
          </a:p>
          <a:p>
            <a:r>
              <a:rPr lang="en-US" sz="2000" dirty="0">
                <a:solidFill>
                  <a:schemeClr val="accent2">
                    <a:lumMod val="20000"/>
                    <a:lumOff val="80000"/>
                  </a:schemeClr>
                </a:solidFill>
              </a:rPr>
              <a:t>Elder Boyd K. Packer</a:t>
            </a:r>
          </a:p>
        </p:txBody>
      </p:sp>
      <p:pic>
        <p:nvPicPr>
          <p:cNvPr id="7" name="Picture 6" descr="boyd k. packer.jpg"/>
          <p:cNvPicPr>
            <a:picLocks noChangeAspect="1"/>
          </p:cNvPicPr>
          <p:nvPr/>
        </p:nvPicPr>
        <p:blipFill>
          <a:blip r:embed="rId3" cstate="print"/>
          <a:stretch>
            <a:fillRect/>
          </a:stretch>
        </p:blipFill>
        <p:spPr>
          <a:xfrm>
            <a:off x="7377546" y="1146897"/>
            <a:ext cx="1406236" cy="1752600"/>
          </a:xfrm>
          <a:prstGeom prst="rect">
            <a:avLst/>
          </a:prstGeom>
        </p:spPr>
      </p:pic>
      <p:sp>
        <p:nvSpPr>
          <p:cNvPr id="8" name="TextBox 7"/>
          <p:cNvSpPr txBox="1"/>
          <p:nvPr/>
        </p:nvSpPr>
        <p:spPr>
          <a:xfrm>
            <a:off x="3886200" y="2971800"/>
            <a:ext cx="2667000" cy="523220"/>
          </a:xfrm>
          <a:prstGeom prst="rect">
            <a:avLst/>
          </a:prstGeom>
          <a:noFill/>
        </p:spPr>
        <p:txBody>
          <a:bodyPr wrap="square" rtlCol="0">
            <a:spAutoFit/>
          </a:bodyPr>
          <a:lstStyle/>
          <a:p>
            <a:r>
              <a:rPr lang="en-US" sz="2800" dirty="0">
                <a:solidFill>
                  <a:srgbClr val="FFFF00"/>
                </a:solidFill>
              </a:rPr>
              <a:t>However:</a:t>
            </a:r>
          </a:p>
        </p:txBody>
      </p:sp>
    </p:spTree>
    <p:extLst>
      <p:ext uri="{BB962C8B-B14F-4D97-AF65-F5344CB8AC3E}">
        <p14:creationId xmlns:p14="http://schemas.microsoft.com/office/powerpoint/2010/main" val="14734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43936B-4521-47F0-A2EE-8D19E0C7A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Broadway" pitchFamily="82" charset="0"/>
              </a:rPr>
              <a:t>Prophecy of the Savior—the sign</a:t>
            </a:r>
          </a:p>
        </p:txBody>
      </p:sp>
      <p:sp>
        <p:nvSpPr>
          <p:cNvPr id="6" name="TextBox 5"/>
          <p:cNvSpPr txBox="1"/>
          <p:nvPr/>
        </p:nvSpPr>
        <p:spPr>
          <a:xfrm>
            <a:off x="84205" y="6453390"/>
            <a:ext cx="4800600" cy="400110"/>
          </a:xfrm>
          <a:prstGeom prst="rect">
            <a:avLst/>
          </a:prstGeom>
          <a:noFill/>
        </p:spPr>
        <p:txBody>
          <a:bodyPr wrap="square" rtlCol="0">
            <a:spAutoFit/>
          </a:bodyPr>
          <a:lstStyle/>
          <a:p>
            <a:r>
              <a:rPr lang="en-US" sz="2000" dirty="0">
                <a:solidFill>
                  <a:schemeClr val="bg2"/>
                </a:solidFill>
              </a:rPr>
              <a:t>2 Nephi 17:13-14</a:t>
            </a:r>
          </a:p>
        </p:txBody>
      </p:sp>
      <p:sp>
        <p:nvSpPr>
          <p:cNvPr id="8" name="TextBox 7"/>
          <p:cNvSpPr txBox="1"/>
          <p:nvPr/>
        </p:nvSpPr>
        <p:spPr>
          <a:xfrm>
            <a:off x="5562599" y="1021134"/>
            <a:ext cx="5901267" cy="5078313"/>
          </a:xfrm>
          <a:prstGeom prst="rect">
            <a:avLst/>
          </a:prstGeom>
          <a:noFill/>
        </p:spPr>
        <p:txBody>
          <a:bodyPr wrap="square" rtlCol="0">
            <a:spAutoFit/>
          </a:bodyPr>
          <a:lstStyle/>
          <a:p>
            <a:pPr fontAlgn="base"/>
            <a:r>
              <a:rPr lang="en-US" dirty="0">
                <a:solidFill>
                  <a:schemeClr val="bg2"/>
                </a:solidFill>
              </a:rPr>
              <a:t>“There are plural or parallel elements to this prophecy, as with so much of Isaiah’s writing. The most immediate meaning was probably focused on Isaiah’s wife, a pure and good woman who brought forth a son about this time, the child becoming a </a:t>
            </a:r>
            <a:r>
              <a:rPr lang="en-US" dirty="0">
                <a:solidFill>
                  <a:srgbClr val="FFFF00"/>
                </a:solidFill>
              </a:rPr>
              <a:t>type and shadow </a:t>
            </a:r>
            <a:r>
              <a:rPr lang="en-US" dirty="0">
                <a:solidFill>
                  <a:schemeClr val="bg2"/>
                </a:solidFill>
              </a:rPr>
              <a:t>of the greater, later fulfillment of the prophecy that would be realized in the birth of Jesus Christ.</a:t>
            </a:r>
          </a:p>
          <a:p>
            <a:pPr fontAlgn="base"/>
            <a:endParaRPr lang="en-US" dirty="0">
              <a:solidFill>
                <a:schemeClr val="bg2"/>
              </a:solidFill>
            </a:endParaRPr>
          </a:p>
          <a:p>
            <a:pPr fontAlgn="base"/>
            <a:r>
              <a:rPr lang="en-US" dirty="0">
                <a:solidFill>
                  <a:schemeClr val="bg2"/>
                </a:solidFill>
              </a:rPr>
              <a:t> The symbolism in the dual prophecy acquires additional importance when we realize that Isaiah’s wife may have been of royal blood, and therefore he son would have been royalty of the line of David. Here again is a type, a prefiguration of the greater Immanuel, Jesus Christ, the ultimate son of David, the royal King who would be born of a literal virgin. Indeed, his title Immanuel would be carried forward to the latter days, being applied to the Savior in D&amp;C 128:22.”</a:t>
            </a:r>
          </a:p>
          <a:p>
            <a:pPr fontAlgn="base"/>
            <a:r>
              <a:rPr lang="en-US" dirty="0">
                <a:solidFill>
                  <a:schemeClr val="bg2"/>
                </a:solidFill>
              </a:rPr>
              <a:t>Elder Jeffrey R. Holland</a:t>
            </a:r>
          </a:p>
          <a:p>
            <a:endParaRPr lang="en-US" dirty="0">
              <a:solidFill>
                <a:schemeClr val="bg2"/>
              </a:solidFill>
            </a:endParaRPr>
          </a:p>
        </p:txBody>
      </p:sp>
      <p:sp>
        <p:nvSpPr>
          <p:cNvPr id="7" name="TextBox 6"/>
          <p:cNvSpPr txBox="1"/>
          <p:nvPr/>
        </p:nvSpPr>
        <p:spPr>
          <a:xfrm>
            <a:off x="237067" y="685800"/>
            <a:ext cx="5325533" cy="2308324"/>
          </a:xfrm>
          <a:prstGeom prst="rect">
            <a:avLst/>
          </a:prstGeom>
          <a:noFill/>
        </p:spPr>
        <p:txBody>
          <a:bodyPr wrap="square" rtlCol="0">
            <a:spAutoFit/>
          </a:bodyPr>
          <a:lstStyle/>
          <a:p>
            <a:pPr fontAlgn="base"/>
            <a:r>
              <a:rPr lang="en-US" dirty="0">
                <a:solidFill>
                  <a:schemeClr val="bg2"/>
                </a:solidFill>
              </a:rPr>
              <a:t>A virgin shall conceive—A young woman who is physically untouched and one who is pure and undefiled by the world. </a:t>
            </a:r>
          </a:p>
          <a:p>
            <a:pPr fontAlgn="base"/>
            <a:r>
              <a:rPr lang="en-US" dirty="0">
                <a:solidFill>
                  <a:schemeClr val="bg2"/>
                </a:solidFill>
              </a:rPr>
              <a:t>(1 Nephi 11:13-16)</a:t>
            </a:r>
          </a:p>
          <a:p>
            <a:pPr fontAlgn="base"/>
            <a:r>
              <a:rPr lang="en-US" dirty="0">
                <a:solidFill>
                  <a:schemeClr val="bg2"/>
                </a:solidFill>
              </a:rPr>
              <a:t>“</a:t>
            </a:r>
            <a:r>
              <a:rPr lang="en-US" dirty="0" err="1">
                <a:solidFill>
                  <a:schemeClr val="bg2"/>
                </a:solidFill>
              </a:rPr>
              <a:t>almah</a:t>
            </a:r>
            <a:r>
              <a:rPr lang="en-US" dirty="0">
                <a:solidFill>
                  <a:schemeClr val="bg2"/>
                </a:solidFill>
              </a:rPr>
              <a:t>” Hebrew “virgin”</a:t>
            </a:r>
          </a:p>
          <a:p>
            <a:pPr fontAlgn="base"/>
            <a:r>
              <a:rPr lang="en-US" dirty="0">
                <a:solidFill>
                  <a:schemeClr val="bg2"/>
                </a:solidFill>
              </a:rPr>
              <a:t>The Virgin names the child </a:t>
            </a:r>
            <a:r>
              <a:rPr lang="en-US" dirty="0">
                <a:solidFill>
                  <a:srgbClr val="FFFF00"/>
                </a:solidFill>
              </a:rPr>
              <a:t>Immanuel</a:t>
            </a:r>
          </a:p>
          <a:p>
            <a:pPr fontAlgn="base"/>
            <a:r>
              <a:rPr lang="en-US" dirty="0">
                <a:solidFill>
                  <a:schemeClr val="bg2"/>
                </a:solidFill>
              </a:rPr>
              <a:t>(Matthew 1:21-23)</a:t>
            </a:r>
          </a:p>
          <a:p>
            <a:pPr fontAlgn="base"/>
            <a:endParaRPr lang="en-US" dirty="0">
              <a:solidFill>
                <a:schemeClr val="bg2"/>
              </a:solidFill>
            </a:endParaRPr>
          </a:p>
        </p:txBody>
      </p:sp>
      <p:pic>
        <p:nvPicPr>
          <p:cNvPr id="4" name="Picture 3">
            <a:extLst>
              <a:ext uri="{FF2B5EF4-FFF2-40B4-BE49-F238E27FC236}">
                <a16:creationId xmlns:a16="http://schemas.microsoft.com/office/drawing/2014/main" id="{14F592FF-2A74-4001-B169-837F90731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547" y="2887490"/>
            <a:ext cx="2398862" cy="3241706"/>
          </a:xfrm>
          <a:prstGeom prst="rect">
            <a:avLst/>
          </a:prstGeom>
        </p:spPr>
      </p:pic>
      <p:pic>
        <p:nvPicPr>
          <p:cNvPr id="3" name="Picture 2">
            <a:extLst>
              <a:ext uri="{FF2B5EF4-FFF2-40B4-BE49-F238E27FC236}">
                <a16:creationId xmlns:a16="http://schemas.microsoft.com/office/drawing/2014/main" id="{E3F0931F-7B2A-4434-B281-AB8FFA60A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2961" y="5307048"/>
            <a:ext cx="1155404" cy="1443182"/>
          </a:xfrm>
          <a:prstGeom prst="rect">
            <a:avLst/>
          </a:prstGeom>
        </p:spPr>
      </p:pic>
    </p:spTree>
    <p:extLst>
      <p:ext uri="{BB962C8B-B14F-4D97-AF65-F5344CB8AC3E}">
        <p14:creationId xmlns:p14="http://schemas.microsoft.com/office/powerpoint/2010/main" val="164159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B97334-71DA-4A8C-A922-CA80B0FA4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Broadway" pitchFamily="82" charset="0"/>
              </a:rPr>
              <a:t>The Child</a:t>
            </a:r>
          </a:p>
        </p:txBody>
      </p:sp>
      <p:sp>
        <p:nvSpPr>
          <p:cNvPr id="6" name="TextBox 5"/>
          <p:cNvSpPr txBox="1"/>
          <p:nvPr/>
        </p:nvSpPr>
        <p:spPr>
          <a:xfrm>
            <a:off x="-1" y="6474489"/>
            <a:ext cx="4800600" cy="400110"/>
          </a:xfrm>
          <a:prstGeom prst="rect">
            <a:avLst/>
          </a:prstGeom>
          <a:noFill/>
        </p:spPr>
        <p:txBody>
          <a:bodyPr wrap="square" rtlCol="0">
            <a:spAutoFit/>
          </a:bodyPr>
          <a:lstStyle/>
          <a:p>
            <a:r>
              <a:rPr lang="en-US" sz="2000" dirty="0">
                <a:solidFill>
                  <a:schemeClr val="bg2"/>
                </a:solidFill>
              </a:rPr>
              <a:t>2 Nephi 17:15-17</a:t>
            </a:r>
          </a:p>
        </p:txBody>
      </p:sp>
      <p:sp>
        <p:nvSpPr>
          <p:cNvPr id="8" name="TextBox 7"/>
          <p:cNvSpPr txBox="1"/>
          <p:nvPr/>
        </p:nvSpPr>
        <p:spPr>
          <a:xfrm>
            <a:off x="6326623" y="1580842"/>
            <a:ext cx="4995458" cy="4893647"/>
          </a:xfrm>
          <a:prstGeom prst="rect">
            <a:avLst/>
          </a:prstGeom>
          <a:noFill/>
        </p:spPr>
        <p:txBody>
          <a:bodyPr wrap="square" rtlCol="0">
            <a:spAutoFit/>
          </a:bodyPr>
          <a:lstStyle/>
          <a:p>
            <a:pPr fontAlgn="base"/>
            <a:r>
              <a:rPr lang="en-US" sz="2400" dirty="0">
                <a:solidFill>
                  <a:schemeClr val="bg2"/>
                </a:solidFill>
              </a:rPr>
              <a:t>Before the child shall know– Before this child was at the age of accountability—age 8—Israel and Syria would no longer be kingdoms during that time.</a:t>
            </a:r>
          </a:p>
          <a:p>
            <a:pPr fontAlgn="base"/>
            <a:endParaRPr lang="en-US" sz="2400" dirty="0">
              <a:solidFill>
                <a:schemeClr val="bg2"/>
              </a:solidFill>
            </a:endParaRPr>
          </a:p>
          <a:p>
            <a:pPr fontAlgn="base"/>
            <a:r>
              <a:rPr lang="en-US" sz="2400" dirty="0">
                <a:solidFill>
                  <a:schemeClr val="bg2"/>
                </a:solidFill>
              </a:rPr>
              <a:t>The Lord will use Assyria to punish </a:t>
            </a:r>
            <a:r>
              <a:rPr lang="en-US" sz="2400" dirty="0" err="1">
                <a:solidFill>
                  <a:schemeClr val="bg2"/>
                </a:solidFill>
              </a:rPr>
              <a:t>Ahaz</a:t>
            </a:r>
            <a:r>
              <a:rPr lang="en-US" sz="2400" dirty="0">
                <a:solidFill>
                  <a:schemeClr val="bg2"/>
                </a:solidFill>
              </a:rPr>
              <a:t>, and his family and Judah who have rejects him</a:t>
            </a:r>
          </a:p>
          <a:p>
            <a:pPr fontAlgn="base"/>
            <a:endParaRPr lang="en-US" sz="2400" dirty="0">
              <a:solidFill>
                <a:schemeClr val="bg2"/>
              </a:solidFill>
            </a:endParaRPr>
          </a:p>
          <a:p>
            <a:pPr fontAlgn="base"/>
            <a:r>
              <a:rPr lang="en-US" sz="2400" dirty="0">
                <a:solidFill>
                  <a:schemeClr val="bg2"/>
                </a:solidFill>
              </a:rPr>
              <a:t>Judah had not had days so severe since Israel and Judah split</a:t>
            </a:r>
          </a:p>
          <a:p>
            <a:endParaRPr lang="en-US" sz="2400" dirty="0">
              <a:solidFill>
                <a:schemeClr val="bg2"/>
              </a:solidFill>
            </a:endParaRPr>
          </a:p>
        </p:txBody>
      </p:sp>
      <p:sp>
        <p:nvSpPr>
          <p:cNvPr id="7" name="TextBox 6"/>
          <p:cNvSpPr txBox="1"/>
          <p:nvPr/>
        </p:nvSpPr>
        <p:spPr>
          <a:xfrm>
            <a:off x="1418104" y="1021253"/>
            <a:ext cx="4038600" cy="1477328"/>
          </a:xfrm>
          <a:prstGeom prst="rect">
            <a:avLst/>
          </a:prstGeom>
          <a:noFill/>
        </p:spPr>
        <p:txBody>
          <a:bodyPr wrap="square" rtlCol="0">
            <a:spAutoFit/>
          </a:bodyPr>
          <a:lstStyle/>
          <a:p>
            <a:pPr fontAlgn="base"/>
            <a:r>
              <a:rPr lang="en-US" dirty="0">
                <a:solidFill>
                  <a:schemeClr val="bg2"/>
                </a:solidFill>
              </a:rPr>
              <a:t>Butter and Honey—Curd and honey. The food of the poor man. This child was to live like us, learn as we do, and how to refuse evil and choose good.</a:t>
            </a:r>
          </a:p>
          <a:p>
            <a:pPr fontAlgn="base"/>
            <a:endParaRPr lang="en-US" dirty="0">
              <a:solidFill>
                <a:schemeClr val="bg2"/>
              </a:solidFill>
            </a:endParaRPr>
          </a:p>
        </p:txBody>
      </p:sp>
      <p:pic>
        <p:nvPicPr>
          <p:cNvPr id="4" name="Picture 3">
            <a:extLst>
              <a:ext uri="{FF2B5EF4-FFF2-40B4-BE49-F238E27FC236}">
                <a16:creationId xmlns:a16="http://schemas.microsoft.com/office/drawing/2014/main" id="{7B49113A-CB57-4626-888E-687E75D4D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096" y="2552863"/>
            <a:ext cx="4131608" cy="3515291"/>
          </a:xfrm>
          <a:prstGeom prst="rect">
            <a:avLst/>
          </a:prstGeom>
        </p:spPr>
      </p:pic>
    </p:spTree>
    <p:extLst>
      <p:ext uri="{BB962C8B-B14F-4D97-AF65-F5344CB8AC3E}">
        <p14:creationId xmlns:p14="http://schemas.microsoft.com/office/powerpoint/2010/main" val="9660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B8ACAF9-5E4E-4BA9-A710-6DEB747D6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Broadway" pitchFamily="82" charset="0"/>
              </a:rPr>
              <a:t>Hiss--Whistle</a:t>
            </a:r>
          </a:p>
        </p:txBody>
      </p:sp>
      <p:sp>
        <p:nvSpPr>
          <p:cNvPr id="6" name="TextBox 5"/>
          <p:cNvSpPr txBox="1"/>
          <p:nvPr/>
        </p:nvSpPr>
        <p:spPr>
          <a:xfrm>
            <a:off x="154267" y="6493225"/>
            <a:ext cx="4800600" cy="400110"/>
          </a:xfrm>
          <a:prstGeom prst="rect">
            <a:avLst/>
          </a:prstGeom>
          <a:noFill/>
        </p:spPr>
        <p:txBody>
          <a:bodyPr wrap="square" rtlCol="0">
            <a:spAutoFit/>
          </a:bodyPr>
          <a:lstStyle/>
          <a:p>
            <a:r>
              <a:rPr lang="en-US" sz="2000" dirty="0">
                <a:solidFill>
                  <a:schemeClr val="bg2"/>
                </a:solidFill>
              </a:rPr>
              <a:t>2 Nephi 17:18-19</a:t>
            </a:r>
          </a:p>
        </p:txBody>
      </p:sp>
      <p:sp>
        <p:nvSpPr>
          <p:cNvPr id="8" name="TextBox 7"/>
          <p:cNvSpPr txBox="1"/>
          <p:nvPr/>
        </p:nvSpPr>
        <p:spPr>
          <a:xfrm>
            <a:off x="6477000" y="990601"/>
            <a:ext cx="3886200" cy="1323439"/>
          </a:xfrm>
          <a:prstGeom prst="rect">
            <a:avLst/>
          </a:prstGeom>
          <a:noFill/>
        </p:spPr>
        <p:txBody>
          <a:bodyPr wrap="square" rtlCol="0">
            <a:spAutoFit/>
          </a:bodyPr>
          <a:lstStyle/>
          <a:p>
            <a:pPr fontAlgn="base"/>
            <a:r>
              <a:rPr lang="en-US" sz="2000" dirty="0">
                <a:solidFill>
                  <a:schemeClr val="bg2"/>
                </a:solidFill>
              </a:rPr>
              <a:t>Fly/bee—fighting soldiers. The Nile brought swarms of flies and Assyria was well know for its bees.</a:t>
            </a:r>
          </a:p>
          <a:p>
            <a:endParaRPr lang="en-US" sz="2000" dirty="0">
              <a:solidFill>
                <a:schemeClr val="bg2"/>
              </a:solidFill>
            </a:endParaRPr>
          </a:p>
        </p:txBody>
      </p:sp>
      <p:sp>
        <p:nvSpPr>
          <p:cNvPr id="7" name="TextBox 6"/>
          <p:cNvSpPr txBox="1"/>
          <p:nvPr/>
        </p:nvSpPr>
        <p:spPr>
          <a:xfrm>
            <a:off x="452673" y="685800"/>
            <a:ext cx="5338527" cy="1477328"/>
          </a:xfrm>
          <a:prstGeom prst="rect">
            <a:avLst/>
          </a:prstGeom>
          <a:noFill/>
        </p:spPr>
        <p:txBody>
          <a:bodyPr wrap="square" rtlCol="0">
            <a:spAutoFit/>
          </a:bodyPr>
          <a:lstStyle/>
          <a:p>
            <a:pPr fontAlgn="base"/>
            <a:r>
              <a:rPr lang="en-US" dirty="0">
                <a:solidFill>
                  <a:schemeClr val="bg2"/>
                </a:solidFill>
              </a:rPr>
              <a:t>The Lord will signal the Egyptian and Assyrians armies. This symbol came from an actual ancient practice of beekeepers who whistled to bees to get them to return to their hives.</a:t>
            </a:r>
          </a:p>
          <a:p>
            <a:pPr fontAlgn="base"/>
            <a:endParaRPr lang="en-US" dirty="0">
              <a:solidFill>
                <a:schemeClr val="bg2"/>
              </a:solidFill>
            </a:endParaRPr>
          </a:p>
        </p:txBody>
      </p:sp>
      <p:sp>
        <p:nvSpPr>
          <p:cNvPr id="12" name="TextBox 11"/>
          <p:cNvSpPr txBox="1"/>
          <p:nvPr/>
        </p:nvSpPr>
        <p:spPr>
          <a:xfrm>
            <a:off x="7467600" y="4572000"/>
            <a:ext cx="3200400" cy="1938992"/>
          </a:xfrm>
          <a:prstGeom prst="rect">
            <a:avLst/>
          </a:prstGeom>
          <a:noFill/>
        </p:spPr>
        <p:txBody>
          <a:bodyPr wrap="square" rtlCol="0">
            <a:spAutoFit/>
          </a:bodyPr>
          <a:lstStyle/>
          <a:p>
            <a:pPr fontAlgn="base"/>
            <a:r>
              <a:rPr lang="en-US" sz="2000" dirty="0">
                <a:solidFill>
                  <a:schemeClr val="bg2"/>
                </a:solidFill>
              </a:rPr>
              <a:t>They shall come—Invading armies would infest the land like insects do and there would be no place for the people to hide.</a:t>
            </a:r>
          </a:p>
          <a:p>
            <a:endParaRPr lang="en-US" sz="2000" dirty="0">
              <a:solidFill>
                <a:schemeClr val="bg2"/>
              </a:solidFill>
            </a:endParaRPr>
          </a:p>
        </p:txBody>
      </p:sp>
      <p:pic>
        <p:nvPicPr>
          <p:cNvPr id="9" name="Picture 8">
            <a:extLst>
              <a:ext uri="{FF2B5EF4-FFF2-40B4-BE49-F238E27FC236}">
                <a16:creationId xmlns:a16="http://schemas.microsoft.com/office/drawing/2014/main" id="{373F0E34-24BF-4372-B81B-78B9727F0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325" y="2163778"/>
            <a:ext cx="3460474" cy="2323067"/>
          </a:xfrm>
          <a:prstGeom prst="rect">
            <a:avLst/>
          </a:prstGeom>
        </p:spPr>
      </p:pic>
      <p:pic>
        <p:nvPicPr>
          <p:cNvPr id="15" name="Picture 14">
            <a:extLst>
              <a:ext uri="{FF2B5EF4-FFF2-40B4-BE49-F238E27FC236}">
                <a16:creationId xmlns:a16="http://schemas.microsoft.com/office/drawing/2014/main" id="{F23E57E3-D162-497B-BFAB-F18B9B917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616" y="3999916"/>
            <a:ext cx="3413118" cy="2437097"/>
          </a:xfrm>
          <a:prstGeom prst="rect">
            <a:avLst/>
          </a:prstGeom>
        </p:spPr>
      </p:pic>
      <p:pic>
        <p:nvPicPr>
          <p:cNvPr id="3" name="Picture 2">
            <a:extLst>
              <a:ext uri="{FF2B5EF4-FFF2-40B4-BE49-F238E27FC236}">
                <a16:creationId xmlns:a16="http://schemas.microsoft.com/office/drawing/2014/main" id="{6640E09A-1B05-B0DB-1ADF-5D55F4333C0F}"/>
              </a:ext>
            </a:extLst>
          </p:cNvPr>
          <p:cNvPicPr>
            <a:picLocks noChangeAspect="1"/>
          </p:cNvPicPr>
          <p:nvPr/>
        </p:nvPicPr>
        <p:blipFill>
          <a:blip r:embed="rId5"/>
          <a:stretch>
            <a:fillRect/>
          </a:stretch>
        </p:blipFill>
        <p:spPr>
          <a:xfrm>
            <a:off x="452673" y="1968639"/>
            <a:ext cx="3072241" cy="3343742"/>
          </a:xfrm>
          <a:prstGeom prst="rect">
            <a:avLst/>
          </a:prstGeom>
        </p:spPr>
      </p:pic>
    </p:spTree>
    <p:extLst>
      <p:ext uri="{BB962C8B-B14F-4D97-AF65-F5344CB8AC3E}">
        <p14:creationId xmlns:p14="http://schemas.microsoft.com/office/powerpoint/2010/main" val="36580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2FEA9-D347-4F03-B878-FDD369D7B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Broadway" pitchFamily="82" charset="0"/>
              </a:rPr>
              <a:t>Lord’s Hired Razor</a:t>
            </a:r>
          </a:p>
        </p:txBody>
      </p:sp>
      <p:sp>
        <p:nvSpPr>
          <p:cNvPr id="6" name="TextBox 5"/>
          <p:cNvSpPr txBox="1"/>
          <p:nvPr/>
        </p:nvSpPr>
        <p:spPr>
          <a:xfrm>
            <a:off x="78995" y="6360651"/>
            <a:ext cx="4800600" cy="400110"/>
          </a:xfrm>
          <a:prstGeom prst="rect">
            <a:avLst/>
          </a:prstGeom>
          <a:noFill/>
        </p:spPr>
        <p:txBody>
          <a:bodyPr wrap="square" rtlCol="0">
            <a:spAutoFit/>
          </a:bodyPr>
          <a:lstStyle/>
          <a:p>
            <a:r>
              <a:rPr lang="en-US" sz="2000" dirty="0">
                <a:solidFill>
                  <a:schemeClr val="bg2"/>
                </a:solidFill>
              </a:rPr>
              <a:t>2 Nephi 17:20-22</a:t>
            </a:r>
          </a:p>
        </p:txBody>
      </p:sp>
      <p:sp>
        <p:nvSpPr>
          <p:cNvPr id="8" name="TextBox 7"/>
          <p:cNvSpPr txBox="1"/>
          <p:nvPr/>
        </p:nvSpPr>
        <p:spPr>
          <a:xfrm>
            <a:off x="6477000" y="990601"/>
            <a:ext cx="3886200" cy="1015663"/>
          </a:xfrm>
          <a:prstGeom prst="rect">
            <a:avLst/>
          </a:prstGeom>
          <a:noFill/>
        </p:spPr>
        <p:txBody>
          <a:bodyPr wrap="square" rtlCol="0">
            <a:spAutoFit/>
          </a:bodyPr>
          <a:lstStyle/>
          <a:p>
            <a:pPr fontAlgn="base"/>
            <a:r>
              <a:rPr lang="en-US" sz="2000" dirty="0">
                <a:solidFill>
                  <a:schemeClr val="bg2"/>
                </a:solidFill>
              </a:rPr>
              <a:t>In that day—a message from Isaiah to us. </a:t>
            </a:r>
          </a:p>
          <a:p>
            <a:endParaRPr lang="en-US" sz="2000" dirty="0">
              <a:solidFill>
                <a:schemeClr val="bg2"/>
              </a:solidFill>
            </a:endParaRPr>
          </a:p>
        </p:txBody>
      </p:sp>
      <p:sp>
        <p:nvSpPr>
          <p:cNvPr id="7" name="TextBox 6"/>
          <p:cNvSpPr txBox="1"/>
          <p:nvPr/>
        </p:nvSpPr>
        <p:spPr>
          <a:xfrm>
            <a:off x="1752600" y="685800"/>
            <a:ext cx="4038600" cy="2308324"/>
          </a:xfrm>
          <a:prstGeom prst="rect">
            <a:avLst/>
          </a:prstGeom>
          <a:noFill/>
        </p:spPr>
        <p:txBody>
          <a:bodyPr wrap="square" rtlCol="0">
            <a:spAutoFit/>
          </a:bodyPr>
          <a:lstStyle/>
          <a:p>
            <a:pPr fontAlgn="base"/>
            <a:r>
              <a:rPr lang="en-US" dirty="0">
                <a:solidFill>
                  <a:schemeClr val="bg2"/>
                </a:solidFill>
              </a:rPr>
              <a:t>The Lord will use the Assyrian army. The symbol of the razor is used because Assyria was know for capturing an enemy and shaving them head to toe to humiliate and put under subjection as slaves.</a:t>
            </a:r>
          </a:p>
          <a:p>
            <a:pPr fontAlgn="base"/>
            <a:r>
              <a:rPr lang="en-US" dirty="0">
                <a:solidFill>
                  <a:schemeClr val="bg2"/>
                </a:solidFill>
              </a:rPr>
              <a:t>Taking away their Pride</a:t>
            </a:r>
          </a:p>
          <a:p>
            <a:pPr fontAlgn="base"/>
            <a:endParaRPr lang="en-US" dirty="0">
              <a:solidFill>
                <a:schemeClr val="bg2"/>
              </a:solidFill>
            </a:endParaRPr>
          </a:p>
        </p:txBody>
      </p:sp>
      <p:sp>
        <p:nvSpPr>
          <p:cNvPr id="12" name="TextBox 11"/>
          <p:cNvSpPr txBox="1"/>
          <p:nvPr/>
        </p:nvSpPr>
        <p:spPr>
          <a:xfrm>
            <a:off x="7242772" y="2199993"/>
            <a:ext cx="3929204" cy="1938992"/>
          </a:xfrm>
          <a:prstGeom prst="rect">
            <a:avLst/>
          </a:prstGeom>
          <a:noFill/>
        </p:spPr>
        <p:txBody>
          <a:bodyPr wrap="square" rtlCol="0">
            <a:spAutoFit/>
          </a:bodyPr>
          <a:lstStyle/>
          <a:p>
            <a:pPr fontAlgn="base"/>
            <a:r>
              <a:rPr lang="en-US" sz="2000" dirty="0">
                <a:solidFill>
                  <a:schemeClr val="bg2"/>
                </a:solidFill>
              </a:rPr>
              <a:t>Nourish a cow/sheep—talking of those who will be left in Judah---they will be poor—instead of possessing great herds and flocks, they will have only enough to exist.</a:t>
            </a:r>
          </a:p>
          <a:p>
            <a:endParaRPr lang="en-US" sz="2000" dirty="0">
              <a:solidFill>
                <a:schemeClr val="bg2"/>
              </a:solidFill>
            </a:endParaRPr>
          </a:p>
        </p:txBody>
      </p:sp>
      <p:pic>
        <p:nvPicPr>
          <p:cNvPr id="31746" name="Picture 2" descr="http://reach-west.com/wp-content/uploads/2012/11/Razor-Blade.png"/>
          <p:cNvPicPr>
            <a:picLocks noChangeAspect="1" noChangeArrowheads="1"/>
          </p:cNvPicPr>
          <p:nvPr/>
        </p:nvPicPr>
        <p:blipFill>
          <a:blip r:embed="rId3" cstate="print"/>
          <a:srcRect/>
          <a:stretch>
            <a:fillRect/>
          </a:stretch>
        </p:blipFill>
        <p:spPr bwMode="auto">
          <a:xfrm>
            <a:off x="3886200" y="2209801"/>
            <a:ext cx="2364154" cy="1613535"/>
          </a:xfrm>
          <a:prstGeom prst="rect">
            <a:avLst/>
          </a:prstGeom>
          <a:noFill/>
        </p:spPr>
      </p:pic>
      <p:sp>
        <p:nvSpPr>
          <p:cNvPr id="14" name="TextBox 13"/>
          <p:cNvSpPr txBox="1"/>
          <p:nvPr/>
        </p:nvSpPr>
        <p:spPr>
          <a:xfrm>
            <a:off x="1051820" y="4497594"/>
            <a:ext cx="5291667" cy="1938992"/>
          </a:xfrm>
          <a:prstGeom prst="rect">
            <a:avLst/>
          </a:prstGeom>
          <a:noFill/>
        </p:spPr>
        <p:txBody>
          <a:bodyPr wrap="square" rtlCol="0">
            <a:spAutoFit/>
          </a:bodyPr>
          <a:lstStyle/>
          <a:p>
            <a:pPr fontAlgn="base"/>
            <a:r>
              <a:rPr lang="en-US" sz="2000" dirty="0">
                <a:solidFill>
                  <a:schemeClr val="bg2"/>
                </a:solidFill>
              </a:rPr>
              <a:t>Abundance of Milk—Israel used to be called a land flowing with milk and honey, symbolizing the fertile and productive land. Fresh milk in abundance is gone and only butter and wild honey exists—food for the poor man</a:t>
            </a:r>
          </a:p>
          <a:p>
            <a:endParaRPr lang="en-US" sz="2000" dirty="0">
              <a:solidFill>
                <a:schemeClr val="bg2"/>
              </a:solidFill>
            </a:endParaRPr>
          </a:p>
        </p:txBody>
      </p:sp>
      <p:pic>
        <p:nvPicPr>
          <p:cNvPr id="18" name="Picture 17">
            <a:extLst>
              <a:ext uri="{FF2B5EF4-FFF2-40B4-BE49-F238E27FC236}">
                <a16:creationId xmlns:a16="http://schemas.microsoft.com/office/drawing/2014/main" id="{4F23BB3E-5750-4B9C-A616-A2F060C57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814" y="2718963"/>
            <a:ext cx="1158166" cy="1047278"/>
          </a:xfrm>
          <a:prstGeom prst="rect">
            <a:avLst/>
          </a:prstGeom>
        </p:spPr>
      </p:pic>
      <p:pic>
        <p:nvPicPr>
          <p:cNvPr id="20" name="Picture 19">
            <a:extLst>
              <a:ext uri="{FF2B5EF4-FFF2-40B4-BE49-F238E27FC236}">
                <a16:creationId xmlns:a16="http://schemas.microsoft.com/office/drawing/2014/main" id="{1D964915-2B88-4939-A0AF-ECADD1F37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7018" y="4138985"/>
            <a:ext cx="2966948" cy="2339788"/>
          </a:xfrm>
          <a:prstGeom prst="rect">
            <a:avLst/>
          </a:prstGeom>
        </p:spPr>
      </p:pic>
    </p:spTree>
    <p:extLst>
      <p:ext uri="{BB962C8B-B14F-4D97-AF65-F5344CB8AC3E}">
        <p14:creationId xmlns:p14="http://schemas.microsoft.com/office/powerpoint/2010/main" val="151576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852F0F-6F7D-4916-A2D3-56B4C5516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Broadway" pitchFamily="82" charset="0"/>
              </a:rPr>
              <a:t>1,000 Vines at 1,000 </a:t>
            </a:r>
            <a:r>
              <a:rPr lang="en-US" sz="3200" dirty="0" err="1">
                <a:solidFill>
                  <a:schemeClr val="bg2"/>
                </a:solidFill>
                <a:latin typeface="Broadway" pitchFamily="82" charset="0"/>
              </a:rPr>
              <a:t>Silverlings</a:t>
            </a:r>
            <a:endParaRPr lang="en-US" sz="3200" dirty="0">
              <a:solidFill>
                <a:schemeClr val="bg2"/>
              </a:solidFill>
              <a:latin typeface="Broadway" pitchFamily="82" charset="0"/>
            </a:endParaRPr>
          </a:p>
        </p:txBody>
      </p:sp>
      <p:sp>
        <p:nvSpPr>
          <p:cNvPr id="6" name="TextBox 5"/>
          <p:cNvSpPr txBox="1"/>
          <p:nvPr/>
        </p:nvSpPr>
        <p:spPr>
          <a:xfrm>
            <a:off x="169239" y="6408242"/>
            <a:ext cx="4800600" cy="400110"/>
          </a:xfrm>
          <a:prstGeom prst="rect">
            <a:avLst/>
          </a:prstGeom>
          <a:noFill/>
        </p:spPr>
        <p:txBody>
          <a:bodyPr wrap="square" rtlCol="0">
            <a:spAutoFit/>
          </a:bodyPr>
          <a:lstStyle/>
          <a:p>
            <a:r>
              <a:rPr lang="en-US" sz="2000" dirty="0">
                <a:solidFill>
                  <a:schemeClr val="bg2"/>
                </a:solidFill>
              </a:rPr>
              <a:t>2 Nephi 17:23-25</a:t>
            </a:r>
          </a:p>
        </p:txBody>
      </p:sp>
      <p:sp>
        <p:nvSpPr>
          <p:cNvPr id="7" name="TextBox 6"/>
          <p:cNvSpPr txBox="1"/>
          <p:nvPr/>
        </p:nvSpPr>
        <p:spPr>
          <a:xfrm>
            <a:off x="905347" y="685801"/>
            <a:ext cx="4885853" cy="1631216"/>
          </a:xfrm>
          <a:prstGeom prst="rect">
            <a:avLst/>
          </a:prstGeom>
          <a:noFill/>
        </p:spPr>
        <p:txBody>
          <a:bodyPr wrap="square" rtlCol="0">
            <a:spAutoFit/>
          </a:bodyPr>
          <a:lstStyle/>
          <a:p>
            <a:pPr fontAlgn="base"/>
            <a:r>
              <a:rPr lang="en-US" dirty="0">
                <a:solidFill>
                  <a:schemeClr val="bg2"/>
                </a:solidFill>
              </a:rPr>
              <a:t>The great vineyards that were once worth 1,000 coins of silver, are now thorns</a:t>
            </a:r>
          </a:p>
          <a:p>
            <a:pPr fontAlgn="base"/>
            <a:endParaRPr lang="en-US" dirty="0">
              <a:solidFill>
                <a:schemeClr val="bg2"/>
              </a:solidFill>
            </a:endParaRPr>
          </a:p>
          <a:p>
            <a:pPr fontAlgn="base"/>
            <a:r>
              <a:rPr lang="en-US" sz="2800" dirty="0">
                <a:solidFill>
                  <a:srgbClr val="FFFF00"/>
                </a:solidFill>
              </a:rPr>
              <a:t>Apostasy</a:t>
            </a:r>
          </a:p>
          <a:p>
            <a:pPr fontAlgn="base"/>
            <a:endParaRPr lang="en-US" dirty="0">
              <a:solidFill>
                <a:schemeClr val="bg2"/>
              </a:solidFill>
            </a:endParaRPr>
          </a:p>
        </p:txBody>
      </p:sp>
      <p:sp>
        <p:nvSpPr>
          <p:cNvPr id="12" name="TextBox 11"/>
          <p:cNvSpPr txBox="1"/>
          <p:nvPr/>
        </p:nvSpPr>
        <p:spPr>
          <a:xfrm>
            <a:off x="6705600" y="1524001"/>
            <a:ext cx="4572000" cy="1938992"/>
          </a:xfrm>
          <a:prstGeom prst="rect">
            <a:avLst/>
          </a:prstGeom>
          <a:noFill/>
        </p:spPr>
        <p:txBody>
          <a:bodyPr wrap="square" rtlCol="0">
            <a:spAutoFit/>
          </a:bodyPr>
          <a:lstStyle/>
          <a:p>
            <a:pPr fontAlgn="base"/>
            <a:r>
              <a:rPr lang="en-US" sz="2000" dirty="0">
                <a:solidFill>
                  <a:schemeClr val="bg2"/>
                </a:solidFill>
              </a:rPr>
              <a:t>With bows and arrows shall men come– agriculture will be replaced by hunters seeking their prey. Survival of the fittest. They’ll need to be armed in order to live and protect themselves.</a:t>
            </a:r>
          </a:p>
          <a:p>
            <a:endParaRPr lang="en-US" sz="2000" dirty="0">
              <a:solidFill>
                <a:schemeClr val="bg2"/>
              </a:solidFill>
            </a:endParaRPr>
          </a:p>
        </p:txBody>
      </p:sp>
      <p:sp>
        <p:nvSpPr>
          <p:cNvPr id="14" name="TextBox 13"/>
          <p:cNvSpPr txBox="1"/>
          <p:nvPr/>
        </p:nvSpPr>
        <p:spPr>
          <a:xfrm>
            <a:off x="1905000" y="3886201"/>
            <a:ext cx="4267200" cy="1015663"/>
          </a:xfrm>
          <a:prstGeom prst="rect">
            <a:avLst/>
          </a:prstGeom>
          <a:noFill/>
        </p:spPr>
        <p:txBody>
          <a:bodyPr wrap="square" rtlCol="0">
            <a:spAutoFit/>
          </a:bodyPr>
          <a:lstStyle/>
          <a:p>
            <a:pPr fontAlgn="base"/>
            <a:r>
              <a:rPr lang="en-US" sz="2000" dirty="0">
                <a:solidFill>
                  <a:schemeClr val="bg2"/>
                </a:solidFill>
              </a:rPr>
              <a:t>Oxen/sheep—Cultivated farmland will become range for cattle and sheep</a:t>
            </a:r>
          </a:p>
          <a:p>
            <a:endParaRPr lang="en-US" sz="2000" dirty="0">
              <a:solidFill>
                <a:schemeClr val="bg2"/>
              </a:solidFill>
            </a:endParaRPr>
          </a:p>
        </p:txBody>
      </p:sp>
      <p:pic>
        <p:nvPicPr>
          <p:cNvPr id="4" name="Picture 3">
            <a:extLst>
              <a:ext uri="{FF2B5EF4-FFF2-40B4-BE49-F238E27FC236}">
                <a16:creationId xmlns:a16="http://schemas.microsoft.com/office/drawing/2014/main" id="{F4CC23EE-52AA-42AB-BBF5-157402B09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972" y="2050185"/>
            <a:ext cx="1521077" cy="1407805"/>
          </a:xfrm>
          <a:prstGeom prst="rect">
            <a:avLst/>
          </a:prstGeom>
        </p:spPr>
      </p:pic>
      <p:pic>
        <p:nvPicPr>
          <p:cNvPr id="8" name="Picture 7">
            <a:extLst>
              <a:ext uri="{FF2B5EF4-FFF2-40B4-BE49-F238E27FC236}">
                <a16:creationId xmlns:a16="http://schemas.microsoft.com/office/drawing/2014/main" id="{63D8F513-07BD-4AFD-8800-71C9C6C6D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760" y="1568094"/>
            <a:ext cx="2576281" cy="1930832"/>
          </a:xfrm>
          <a:prstGeom prst="rect">
            <a:avLst/>
          </a:prstGeom>
        </p:spPr>
      </p:pic>
      <p:pic>
        <p:nvPicPr>
          <p:cNvPr id="10" name="Picture 9">
            <a:extLst>
              <a:ext uri="{FF2B5EF4-FFF2-40B4-BE49-F238E27FC236}">
                <a16:creationId xmlns:a16="http://schemas.microsoft.com/office/drawing/2014/main" id="{FE4697D6-7579-43A4-AC3F-497ED3F1B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8012" y="4624365"/>
            <a:ext cx="2823654" cy="2117741"/>
          </a:xfrm>
          <a:prstGeom prst="rect">
            <a:avLst/>
          </a:prstGeom>
        </p:spPr>
      </p:pic>
      <p:pic>
        <p:nvPicPr>
          <p:cNvPr id="16" name="Picture 15">
            <a:extLst>
              <a:ext uri="{FF2B5EF4-FFF2-40B4-BE49-F238E27FC236}">
                <a16:creationId xmlns:a16="http://schemas.microsoft.com/office/drawing/2014/main" id="{4A537255-C741-43D5-8422-F6DBC8C73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4237" y="3222327"/>
            <a:ext cx="4232433" cy="3359074"/>
          </a:xfrm>
          <a:prstGeom prst="rect">
            <a:avLst/>
          </a:prstGeom>
        </p:spPr>
      </p:pic>
    </p:spTree>
    <p:extLst>
      <p:ext uri="{BB962C8B-B14F-4D97-AF65-F5344CB8AC3E}">
        <p14:creationId xmlns:p14="http://schemas.microsoft.com/office/powerpoint/2010/main" val="271592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CD34A6-C291-4C19-A7C4-BF2F9159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Broadway" pitchFamily="82" charset="0"/>
              </a:rPr>
              <a:t>The Promise of Immanuel</a:t>
            </a:r>
          </a:p>
        </p:txBody>
      </p:sp>
      <p:sp>
        <p:nvSpPr>
          <p:cNvPr id="6" name="TextBox 5"/>
          <p:cNvSpPr txBox="1"/>
          <p:nvPr/>
        </p:nvSpPr>
        <p:spPr>
          <a:xfrm>
            <a:off x="64655" y="6457889"/>
            <a:ext cx="4800600" cy="400110"/>
          </a:xfrm>
          <a:prstGeom prst="rect">
            <a:avLst/>
          </a:prstGeom>
          <a:noFill/>
        </p:spPr>
        <p:txBody>
          <a:bodyPr wrap="square" rtlCol="0">
            <a:spAutoFit/>
          </a:bodyPr>
          <a:lstStyle/>
          <a:p>
            <a:r>
              <a:rPr lang="en-US" sz="2000" dirty="0">
                <a:solidFill>
                  <a:schemeClr val="bg2"/>
                </a:solidFill>
              </a:rPr>
              <a:t>2 Nephi 17:23-25</a:t>
            </a:r>
          </a:p>
        </p:txBody>
      </p:sp>
      <p:sp>
        <p:nvSpPr>
          <p:cNvPr id="7" name="TextBox 6"/>
          <p:cNvSpPr txBox="1"/>
          <p:nvPr/>
        </p:nvSpPr>
        <p:spPr>
          <a:xfrm>
            <a:off x="834575" y="1236696"/>
            <a:ext cx="5147733" cy="4401205"/>
          </a:xfrm>
          <a:prstGeom prst="rect">
            <a:avLst/>
          </a:prstGeom>
          <a:noFill/>
        </p:spPr>
        <p:txBody>
          <a:bodyPr wrap="square" rtlCol="0">
            <a:spAutoFit/>
          </a:bodyPr>
          <a:lstStyle/>
          <a:p>
            <a:pPr fontAlgn="base"/>
            <a:r>
              <a:rPr lang="en-US" sz="2000" dirty="0">
                <a:solidFill>
                  <a:schemeClr val="bg2"/>
                </a:solidFill>
              </a:rPr>
              <a:t>Isaiah  message is one of importance that assures us that “God is with us.”</a:t>
            </a:r>
          </a:p>
          <a:p>
            <a:pPr fontAlgn="base"/>
            <a:endParaRPr lang="en-US" sz="2000" dirty="0">
              <a:solidFill>
                <a:schemeClr val="bg2"/>
              </a:solidFill>
            </a:endParaRPr>
          </a:p>
          <a:p>
            <a:pPr fontAlgn="base"/>
            <a:r>
              <a:rPr lang="en-US" sz="2000" dirty="0">
                <a:solidFill>
                  <a:srgbClr val="FFFF00"/>
                </a:solidFill>
              </a:rPr>
              <a:t>What are the dangers in pursuing foolish alliances instead of a relationship with the greatest Ally of all?</a:t>
            </a:r>
          </a:p>
          <a:p>
            <a:pPr fontAlgn="base"/>
            <a:endParaRPr lang="en-US" sz="2000" dirty="0">
              <a:solidFill>
                <a:schemeClr val="bg2"/>
              </a:solidFill>
            </a:endParaRPr>
          </a:p>
          <a:p>
            <a:pPr fontAlgn="base"/>
            <a:r>
              <a:rPr lang="en-US" sz="2000" dirty="0">
                <a:solidFill>
                  <a:schemeClr val="bg2"/>
                </a:solidFill>
              </a:rPr>
              <a:t>Isaiah was trying to tell </a:t>
            </a:r>
            <a:r>
              <a:rPr lang="en-US" sz="2000" dirty="0" err="1">
                <a:solidFill>
                  <a:schemeClr val="bg2"/>
                </a:solidFill>
              </a:rPr>
              <a:t>Ahaz</a:t>
            </a:r>
            <a:r>
              <a:rPr lang="en-US" sz="2000" dirty="0">
                <a:solidFill>
                  <a:schemeClr val="bg2"/>
                </a:solidFill>
              </a:rPr>
              <a:t> that it doesn’t matter if Syria is “with you” or Israel is “with you.” What matters is that God is with you. </a:t>
            </a:r>
          </a:p>
          <a:p>
            <a:pPr fontAlgn="base"/>
            <a:endParaRPr lang="en-US" sz="2000" dirty="0">
              <a:solidFill>
                <a:schemeClr val="bg2"/>
              </a:solidFill>
            </a:endParaRPr>
          </a:p>
          <a:p>
            <a:pPr fontAlgn="base"/>
            <a:r>
              <a:rPr lang="en-US" sz="2000" dirty="0">
                <a:solidFill>
                  <a:schemeClr val="bg2"/>
                </a:solidFill>
              </a:rPr>
              <a:t>Any other alliance is meaningless, or worse, a distraction from the only alliance that matters. </a:t>
            </a:r>
          </a:p>
          <a:p>
            <a:pPr fontAlgn="base"/>
            <a:endParaRPr lang="en-US" sz="2000" dirty="0">
              <a:solidFill>
                <a:schemeClr val="bg2"/>
              </a:solidFill>
            </a:endParaRPr>
          </a:p>
        </p:txBody>
      </p:sp>
      <p:pic>
        <p:nvPicPr>
          <p:cNvPr id="4" name="Picture 3">
            <a:extLst>
              <a:ext uri="{FF2B5EF4-FFF2-40B4-BE49-F238E27FC236}">
                <a16:creationId xmlns:a16="http://schemas.microsoft.com/office/drawing/2014/main" id="{AC926580-952C-4799-B71D-52EEF682B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884" y="1824508"/>
            <a:ext cx="4300772" cy="3225579"/>
          </a:xfrm>
          <a:prstGeom prst="rect">
            <a:avLst/>
          </a:prstGeom>
        </p:spPr>
      </p:pic>
    </p:spTree>
    <p:extLst>
      <p:ext uri="{BB962C8B-B14F-4D97-AF65-F5344CB8AC3E}">
        <p14:creationId xmlns:p14="http://schemas.microsoft.com/office/powerpoint/2010/main" val="14129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8ABD94-547A-4A4D-8DAC-5C38B5867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rgbClr val="FFFF00"/>
                </a:solidFill>
                <a:latin typeface="Broadway" pitchFamily="82" charset="0"/>
              </a:rPr>
              <a:t>Who is Your Alliance With?</a:t>
            </a:r>
          </a:p>
        </p:txBody>
      </p:sp>
      <p:sp>
        <p:nvSpPr>
          <p:cNvPr id="6" name="TextBox 5"/>
          <p:cNvSpPr txBox="1"/>
          <p:nvPr/>
        </p:nvSpPr>
        <p:spPr>
          <a:xfrm>
            <a:off x="135466" y="6457890"/>
            <a:ext cx="4800600" cy="400110"/>
          </a:xfrm>
          <a:prstGeom prst="rect">
            <a:avLst/>
          </a:prstGeom>
          <a:noFill/>
        </p:spPr>
        <p:txBody>
          <a:bodyPr wrap="square" rtlCol="0">
            <a:spAutoFit/>
          </a:bodyPr>
          <a:lstStyle/>
          <a:p>
            <a:r>
              <a:rPr lang="en-US" sz="2000" dirty="0">
                <a:solidFill>
                  <a:schemeClr val="bg2"/>
                </a:solidFill>
              </a:rPr>
              <a:t>2 Nephi 17:23-25</a:t>
            </a:r>
          </a:p>
        </p:txBody>
      </p:sp>
      <p:sp>
        <p:nvSpPr>
          <p:cNvPr id="12" name="TextBox 11"/>
          <p:cNvSpPr txBox="1"/>
          <p:nvPr/>
        </p:nvSpPr>
        <p:spPr>
          <a:xfrm>
            <a:off x="1240282" y="1128495"/>
            <a:ext cx="3200400" cy="1015663"/>
          </a:xfrm>
          <a:prstGeom prst="rect">
            <a:avLst/>
          </a:prstGeom>
          <a:noFill/>
        </p:spPr>
        <p:txBody>
          <a:bodyPr wrap="square" rtlCol="0">
            <a:spAutoFit/>
          </a:bodyPr>
          <a:lstStyle/>
          <a:p>
            <a:pPr fontAlgn="base"/>
            <a:r>
              <a:rPr lang="en-US" sz="2000" dirty="0">
                <a:solidFill>
                  <a:schemeClr val="bg2"/>
                </a:solidFill>
              </a:rPr>
              <a:t>“If God be for us, who can be against us?” Romans 8:31</a:t>
            </a:r>
          </a:p>
          <a:p>
            <a:endParaRPr lang="en-US" sz="2000" dirty="0">
              <a:solidFill>
                <a:schemeClr val="bg2"/>
              </a:solidFill>
            </a:endParaRPr>
          </a:p>
        </p:txBody>
      </p:sp>
      <p:sp>
        <p:nvSpPr>
          <p:cNvPr id="13" name="TextBox 12"/>
          <p:cNvSpPr txBox="1"/>
          <p:nvPr/>
        </p:nvSpPr>
        <p:spPr>
          <a:xfrm>
            <a:off x="5738854" y="1274458"/>
            <a:ext cx="5936679" cy="5262979"/>
          </a:xfrm>
          <a:prstGeom prst="rect">
            <a:avLst/>
          </a:prstGeom>
          <a:noFill/>
        </p:spPr>
        <p:txBody>
          <a:bodyPr wrap="square" rtlCol="0">
            <a:spAutoFit/>
          </a:bodyPr>
          <a:lstStyle/>
          <a:p>
            <a:pPr fontAlgn="base"/>
            <a:r>
              <a:rPr lang="en-US" sz="2400" dirty="0">
                <a:solidFill>
                  <a:schemeClr val="bg2"/>
                </a:solidFill>
              </a:rPr>
              <a:t>“In our day, we are tempted to form alliances—perhaps not with neighboring kingdoms, but in our quest for wealth, our physical appearance, our image, or notoriety (popularity). When we seek security in the things of the world, the world eventually turns on us. Just as the Assyrians turned on Ahaz. ..</a:t>
            </a:r>
          </a:p>
          <a:p>
            <a:pPr fontAlgn="base"/>
            <a:endParaRPr lang="en-US" sz="2400" dirty="0">
              <a:solidFill>
                <a:schemeClr val="bg2"/>
              </a:solidFill>
            </a:endParaRPr>
          </a:p>
          <a:p>
            <a:pPr fontAlgn="base"/>
            <a:r>
              <a:rPr lang="en-US" sz="2400" dirty="0">
                <a:solidFill>
                  <a:schemeClr val="bg2"/>
                </a:solidFill>
              </a:rPr>
              <a:t>Someone once said, “Unless you have chosen the kingdom of God first, it will in the end make no difference what you have chosen instead.”</a:t>
            </a:r>
          </a:p>
          <a:p>
            <a:pPr fontAlgn="base"/>
            <a:r>
              <a:rPr lang="en-US" sz="1400" dirty="0">
                <a:solidFill>
                  <a:schemeClr val="bg2"/>
                </a:solidFill>
              </a:rPr>
              <a:t>John </a:t>
            </a:r>
            <a:r>
              <a:rPr lang="en-US" sz="1400" dirty="0" err="1">
                <a:solidFill>
                  <a:schemeClr val="bg2"/>
                </a:solidFill>
              </a:rPr>
              <a:t>Bytheway</a:t>
            </a:r>
            <a:endParaRPr lang="en-US" sz="1400" dirty="0">
              <a:solidFill>
                <a:schemeClr val="bg2"/>
              </a:solidFill>
            </a:endParaRPr>
          </a:p>
          <a:p>
            <a:endParaRPr lang="en-US" sz="2400" dirty="0">
              <a:solidFill>
                <a:schemeClr val="bg2"/>
              </a:solidFill>
            </a:endParaRPr>
          </a:p>
        </p:txBody>
      </p:sp>
      <p:pic>
        <p:nvPicPr>
          <p:cNvPr id="4" name="Picture 3">
            <a:extLst>
              <a:ext uri="{FF2B5EF4-FFF2-40B4-BE49-F238E27FC236}">
                <a16:creationId xmlns:a16="http://schemas.microsoft.com/office/drawing/2014/main" id="{A4A73349-BB8B-46B9-B83B-1A20A128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63" y="2216071"/>
            <a:ext cx="4391025" cy="2733675"/>
          </a:xfrm>
          <a:prstGeom prst="rect">
            <a:avLst/>
          </a:prstGeom>
        </p:spPr>
      </p:pic>
      <p:pic>
        <p:nvPicPr>
          <p:cNvPr id="3" name="Picture 2">
            <a:extLst>
              <a:ext uri="{FF2B5EF4-FFF2-40B4-BE49-F238E27FC236}">
                <a16:creationId xmlns:a16="http://schemas.microsoft.com/office/drawing/2014/main" id="{78E8F207-1AA2-45A2-846C-5E77A1D77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spTree>
    <p:extLst>
      <p:ext uri="{BB962C8B-B14F-4D97-AF65-F5344CB8AC3E}">
        <p14:creationId xmlns:p14="http://schemas.microsoft.com/office/powerpoint/2010/main" val="223206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C4E0B8-801C-4711-B809-0C4373B4A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Maher-</a:t>
            </a:r>
            <a:r>
              <a:rPr lang="en-US" sz="4400" dirty="0" err="1">
                <a:solidFill>
                  <a:schemeClr val="bg2"/>
                </a:solidFill>
                <a:latin typeface="Broadway" pitchFamily="82" charset="0"/>
              </a:rPr>
              <a:t>Shalal</a:t>
            </a:r>
            <a:r>
              <a:rPr lang="en-US" sz="4400" dirty="0">
                <a:solidFill>
                  <a:schemeClr val="bg2"/>
                </a:solidFill>
                <a:latin typeface="Broadway" pitchFamily="82" charset="0"/>
              </a:rPr>
              <a:t>-Hash-</a:t>
            </a:r>
            <a:r>
              <a:rPr lang="en-US" sz="4400" dirty="0" err="1">
                <a:solidFill>
                  <a:schemeClr val="bg2"/>
                </a:solidFill>
                <a:latin typeface="Broadway" pitchFamily="82" charset="0"/>
              </a:rPr>
              <a:t>Baz</a:t>
            </a:r>
            <a:endParaRPr lang="en-US" sz="4400" dirty="0">
              <a:solidFill>
                <a:schemeClr val="bg2"/>
              </a:solidFill>
              <a:latin typeface="Broadway" pitchFamily="82" charset="0"/>
            </a:endParaRPr>
          </a:p>
        </p:txBody>
      </p:sp>
      <p:sp>
        <p:nvSpPr>
          <p:cNvPr id="6" name="TextBox 5"/>
          <p:cNvSpPr txBox="1"/>
          <p:nvPr/>
        </p:nvSpPr>
        <p:spPr>
          <a:xfrm>
            <a:off x="152400" y="6457890"/>
            <a:ext cx="4800600" cy="400110"/>
          </a:xfrm>
          <a:prstGeom prst="rect">
            <a:avLst/>
          </a:prstGeom>
          <a:noFill/>
        </p:spPr>
        <p:txBody>
          <a:bodyPr wrap="square" rtlCol="0">
            <a:spAutoFit/>
          </a:bodyPr>
          <a:lstStyle/>
          <a:p>
            <a:r>
              <a:rPr lang="en-US" sz="2000" dirty="0">
                <a:solidFill>
                  <a:schemeClr val="bg2"/>
                </a:solidFill>
              </a:rPr>
              <a:t>2 Nephi 18:3-4</a:t>
            </a:r>
          </a:p>
        </p:txBody>
      </p:sp>
      <p:sp>
        <p:nvSpPr>
          <p:cNvPr id="13" name="TextBox 12"/>
          <p:cNvSpPr txBox="1"/>
          <p:nvPr/>
        </p:nvSpPr>
        <p:spPr>
          <a:xfrm>
            <a:off x="380246" y="706172"/>
            <a:ext cx="4378859" cy="2862322"/>
          </a:xfrm>
          <a:prstGeom prst="rect">
            <a:avLst/>
          </a:prstGeom>
          <a:noFill/>
        </p:spPr>
        <p:txBody>
          <a:bodyPr wrap="square" rtlCol="0">
            <a:spAutoFit/>
          </a:bodyPr>
          <a:lstStyle/>
          <a:p>
            <a:pPr fontAlgn="base"/>
            <a:r>
              <a:rPr lang="en-US" sz="2000" dirty="0">
                <a:solidFill>
                  <a:schemeClr val="bg2"/>
                </a:solidFill>
              </a:rPr>
              <a:t>Son of Isaiah</a:t>
            </a:r>
          </a:p>
          <a:p>
            <a:pPr fontAlgn="base"/>
            <a:r>
              <a:rPr lang="en-US" sz="2000" dirty="0">
                <a:solidFill>
                  <a:schemeClr val="bg2"/>
                </a:solidFill>
              </a:rPr>
              <a:t>Longest word in the Bible</a:t>
            </a:r>
          </a:p>
          <a:p>
            <a:pPr fontAlgn="base"/>
            <a:endParaRPr lang="en-US" sz="2000" dirty="0">
              <a:solidFill>
                <a:schemeClr val="bg2"/>
              </a:solidFill>
            </a:endParaRPr>
          </a:p>
          <a:p>
            <a:pPr fontAlgn="base"/>
            <a:r>
              <a:rPr lang="en-US" sz="2000" dirty="0">
                <a:solidFill>
                  <a:schemeClr val="bg2"/>
                </a:solidFill>
              </a:rPr>
              <a:t>Name means “destruction is imminent” or “the spoil speeds, the prey hastens.” or</a:t>
            </a:r>
          </a:p>
          <a:p>
            <a:pPr fontAlgn="base"/>
            <a:r>
              <a:rPr lang="en-US" sz="2000" dirty="0">
                <a:solidFill>
                  <a:schemeClr val="bg2"/>
                </a:solidFill>
              </a:rPr>
              <a:t>interpretation by Terry B. Ball “Here Comes Trouble”</a:t>
            </a:r>
          </a:p>
          <a:p>
            <a:pPr fontAlgn="base"/>
            <a:endParaRPr lang="en-US" sz="2000" dirty="0">
              <a:solidFill>
                <a:schemeClr val="bg2"/>
              </a:solidFill>
            </a:endParaRPr>
          </a:p>
        </p:txBody>
      </p:sp>
      <p:sp>
        <p:nvSpPr>
          <p:cNvPr id="8" name="TextBox 7"/>
          <p:cNvSpPr txBox="1"/>
          <p:nvPr/>
        </p:nvSpPr>
        <p:spPr>
          <a:xfrm>
            <a:off x="5257800" y="2381565"/>
            <a:ext cx="5715000" cy="2554545"/>
          </a:xfrm>
          <a:prstGeom prst="rect">
            <a:avLst/>
          </a:prstGeom>
          <a:noFill/>
        </p:spPr>
        <p:txBody>
          <a:bodyPr wrap="square" rtlCol="0">
            <a:spAutoFit/>
          </a:bodyPr>
          <a:lstStyle/>
          <a:p>
            <a:pPr fontAlgn="base"/>
            <a:r>
              <a:rPr lang="en-US" sz="2000" dirty="0">
                <a:solidFill>
                  <a:schemeClr val="bg2"/>
                </a:solidFill>
              </a:rPr>
              <a:t>“And I went unto the prophetess; and she conceived and bare a son. Then said the Lord to me: Call his name, Maher-</a:t>
            </a:r>
            <a:r>
              <a:rPr lang="en-US" sz="2000" dirty="0" err="1">
                <a:solidFill>
                  <a:schemeClr val="bg2"/>
                </a:solidFill>
              </a:rPr>
              <a:t>shalal</a:t>
            </a:r>
            <a:r>
              <a:rPr lang="en-US" sz="2000" dirty="0">
                <a:solidFill>
                  <a:schemeClr val="bg2"/>
                </a:solidFill>
              </a:rPr>
              <a:t>-hash-</a:t>
            </a:r>
            <a:r>
              <a:rPr lang="en-US" sz="2000" dirty="0" err="1">
                <a:solidFill>
                  <a:schemeClr val="bg2"/>
                </a:solidFill>
              </a:rPr>
              <a:t>baz</a:t>
            </a:r>
            <a:r>
              <a:rPr lang="en-US" sz="2000" dirty="0">
                <a:solidFill>
                  <a:schemeClr val="bg2"/>
                </a:solidFill>
              </a:rPr>
              <a:t>.</a:t>
            </a:r>
          </a:p>
          <a:p>
            <a:pPr fontAlgn="base"/>
            <a:r>
              <a:rPr lang="en-US" sz="2000" dirty="0">
                <a:solidFill>
                  <a:schemeClr val="bg2"/>
                </a:solidFill>
              </a:rPr>
              <a:t>For behold, the child shall not have knowledge to cry, My father, and my mother, before the riches of Damascus and the</a:t>
            </a:r>
            <a:r>
              <a:rPr lang="en-US" sz="2000" baseline="30000" dirty="0">
                <a:solidFill>
                  <a:schemeClr val="bg2"/>
                </a:solidFill>
              </a:rPr>
              <a:t> </a:t>
            </a:r>
            <a:r>
              <a:rPr lang="en-US" sz="2000" dirty="0">
                <a:solidFill>
                  <a:schemeClr val="bg2"/>
                </a:solidFill>
              </a:rPr>
              <a:t>spoil of Samaria shall be taken away before the king of Assyria.”</a:t>
            </a:r>
          </a:p>
          <a:p>
            <a:pPr fontAlgn="base"/>
            <a:endParaRPr lang="en-US" sz="2000" dirty="0">
              <a:solidFill>
                <a:schemeClr val="bg2"/>
              </a:solidFill>
            </a:endParaRPr>
          </a:p>
        </p:txBody>
      </p:sp>
      <p:sp>
        <p:nvSpPr>
          <p:cNvPr id="9" name="TextBox 8"/>
          <p:cNvSpPr txBox="1"/>
          <p:nvPr/>
        </p:nvSpPr>
        <p:spPr>
          <a:xfrm>
            <a:off x="5370457" y="1564682"/>
            <a:ext cx="4648200" cy="830997"/>
          </a:xfrm>
          <a:prstGeom prst="rect">
            <a:avLst/>
          </a:prstGeom>
          <a:noFill/>
        </p:spPr>
        <p:txBody>
          <a:bodyPr wrap="square" rtlCol="0">
            <a:spAutoFit/>
          </a:bodyPr>
          <a:lstStyle/>
          <a:p>
            <a:pPr algn="ctr" fontAlgn="base"/>
            <a:r>
              <a:rPr lang="en-US" sz="2400" dirty="0">
                <a:solidFill>
                  <a:schemeClr val="bg2"/>
                </a:solidFill>
              </a:rPr>
              <a:t>Isaiah’s wife conceives a son</a:t>
            </a:r>
          </a:p>
          <a:p>
            <a:pPr algn="ctr" fontAlgn="base"/>
            <a:endParaRPr lang="en-US" sz="2400" dirty="0">
              <a:solidFill>
                <a:schemeClr val="bg2"/>
              </a:solidFill>
            </a:endParaRPr>
          </a:p>
        </p:txBody>
      </p:sp>
      <p:sp>
        <p:nvSpPr>
          <p:cNvPr id="10" name="TextBox 9"/>
          <p:cNvSpPr txBox="1"/>
          <p:nvPr/>
        </p:nvSpPr>
        <p:spPr>
          <a:xfrm>
            <a:off x="4953000" y="5410200"/>
            <a:ext cx="5181600" cy="1569660"/>
          </a:xfrm>
          <a:prstGeom prst="rect">
            <a:avLst/>
          </a:prstGeom>
          <a:noFill/>
        </p:spPr>
        <p:txBody>
          <a:bodyPr wrap="square" rtlCol="0">
            <a:spAutoFit/>
          </a:bodyPr>
          <a:lstStyle/>
          <a:p>
            <a:pPr algn="ctr" fontAlgn="base"/>
            <a:r>
              <a:rPr lang="en-US" sz="2400" dirty="0">
                <a:solidFill>
                  <a:srgbClr val="FFFF00"/>
                </a:solidFill>
              </a:rPr>
              <a:t>Before the child is old enough to speak the riches of Damascus and the goods of Samaria would be taken by the King</a:t>
            </a:r>
          </a:p>
          <a:p>
            <a:pPr algn="ctr" fontAlgn="base"/>
            <a:endParaRPr lang="en-US" sz="2400" dirty="0">
              <a:solidFill>
                <a:srgbClr val="FFFF00"/>
              </a:solidFill>
            </a:endParaRPr>
          </a:p>
        </p:txBody>
      </p:sp>
      <p:pic>
        <p:nvPicPr>
          <p:cNvPr id="4" name="Picture 3">
            <a:extLst>
              <a:ext uri="{FF2B5EF4-FFF2-40B4-BE49-F238E27FC236}">
                <a16:creationId xmlns:a16="http://schemas.microsoft.com/office/drawing/2014/main" id="{6A7C39D0-81B7-4516-97D5-F87D3CEB1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57" y="443077"/>
            <a:ext cx="1732280" cy="1983740"/>
          </a:xfrm>
          <a:prstGeom prst="rect">
            <a:avLst/>
          </a:prstGeom>
        </p:spPr>
      </p:pic>
      <p:pic>
        <p:nvPicPr>
          <p:cNvPr id="1026" name="Picture 2" descr="reload">
            <a:extLst>
              <a:ext uri="{FF2B5EF4-FFF2-40B4-BE49-F238E27FC236}">
                <a16:creationId xmlns:a16="http://schemas.microsoft.com/office/drawing/2014/main" id="{6802CD16-ECAB-19E3-2A32-63C7D6122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229" y="3332708"/>
            <a:ext cx="2862322" cy="286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13EBA8-B354-40ED-98AB-1DD56BC86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Waters of </a:t>
            </a:r>
            <a:r>
              <a:rPr lang="en-US" sz="4400" dirty="0" err="1">
                <a:solidFill>
                  <a:schemeClr val="bg2"/>
                </a:solidFill>
                <a:latin typeface="Broadway" pitchFamily="82" charset="0"/>
              </a:rPr>
              <a:t>Shiloah</a:t>
            </a:r>
            <a:endParaRPr lang="en-US" sz="4400" dirty="0">
              <a:solidFill>
                <a:schemeClr val="bg2"/>
              </a:solidFill>
              <a:latin typeface="Broadway" pitchFamily="82" charset="0"/>
            </a:endParaRPr>
          </a:p>
        </p:txBody>
      </p:sp>
      <p:sp>
        <p:nvSpPr>
          <p:cNvPr id="6" name="TextBox 5"/>
          <p:cNvSpPr txBox="1"/>
          <p:nvPr/>
        </p:nvSpPr>
        <p:spPr>
          <a:xfrm>
            <a:off x="254000" y="6457890"/>
            <a:ext cx="4800600" cy="400110"/>
          </a:xfrm>
          <a:prstGeom prst="rect">
            <a:avLst/>
          </a:prstGeom>
          <a:noFill/>
        </p:spPr>
        <p:txBody>
          <a:bodyPr wrap="square" rtlCol="0">
            <a:spAutoFit/>
          </a:bodyPr>
          <a:lstStyle/>
          <a:p>
            <a:r>
              <a:rPr lang="en-US" sz="2000" dirty="0">
                <a:solidFill>
                  <a:schemeClr val="bg2"/>
                </a:solidFill>
              </a:rPr>
              <a:t>2 Nephi 18: 5-8 and 2 Kings 19:32-35</a:t>
            </a:r>
          </a:p>
        </p:txBody>
      </p:sp>
      <p:sp>
        <p:nvSpPr>
          <p:cNvPr id="13" name="TextBox 12"/>
          <p:cNvSpPr txBox="1"/>
          <p:nvPr/>
        </p:nvSpPr>
        <p:spPr>
          <a:xfrm>
            <a:off x="1580584" y="2987644"/>
            <a:ext cx="4648200" cy="3170099"/>
          </a:xfrm>
          <a:prstGeom prst="rect">
            <a:avLst/>
          </a:prstGeom>
          <a:noFill/>
        </p:spPr>
        <p:txBody>
          <a:bodyPr wrap="square" rtlCol="0">
            <a:spAutoFit/>
          </a:bodyPr>
          <a:lstStyle/>
          <a:p>
            <a:pPr fontAlgn="base"/>
            <a:r>
              <a:rPr lang="en-US" sz="2000" dirty="0">
                <a:solidFill>
                  <a:schemeClr val="bg2"/>
                </a:solidFill>
              </a:rPr>
              <a:t>Isaiah prophesied that the Assyrians would advance to the walls of Jerusalem—in other words, the neck of the city. </a:t>
            </a:r>
          </a:p>
          <a:p>
            <a:pPr fontAlgn="base"/>
            <a:endParaRPr lang="en-US" sz="2000" dirty="0">
              <a:solidFill>
                <a:schemeClr val="bg2"/>
              </a:solidFill>
            </a:endParaRPr>
          </a:p>
          <a:p>
            <a:pPr fontAlgn="base"/>
            <a:r>
              <a:rPr lang="en-US" sz="2000" dirty="0">
                <a:solidFill>
                  <a:schemeClr val="bg2"/>
                </a:solidFill>
              </a:rPr>
              <a:t>This prophecy was fulfilled when 185,000 Assyrian soldiers came to attack Jerusalem, stopping at the walls of the city. </a:t>
            </a:r>
          </a:p>
          <a:p>
            <a:pPr fontAlgn="base"/>
            <a:endParaRPr lang="en-US" sz="2000" dirty="0">
              <a:solidFill>
                <a:schemeClr val="bg2"/>
              </a:solidFill>
            </a:endParaRPr>
          </a:p>
          <a:p>
            <a:pPr fontAlgn="base"/>
            <a:r>
              <a:rPr lang="en-US" sz="2000" dirty="0">
                <a:solidFill>
                  <a:schemeClr val="bg2"/>
                </a:solidFill>
              </a:rPr>
              <a:t>The Lord defended His people by sending an angel to destroy the attacking army.</a:t>
            </a:r>
          </a:p>
        </p:txBody>
      </p:sp>
      <p:sp>
        <p:nvSpPr>
          <p:cNvPr id="7" name="TextBox 6"/>
          <p:cNvSpPr txBox="1"/>
          <p:nvPr/>
        </p:nvSpPr>
        <p:spPr>
          <a:xfrm>
            <a:off x="4670114" y="1362134"/>
            <a:ext cx="5154706" cy="400110"/>
          </a:xfrm>
          <a:prstGeom prst="rect">
            <a:avLst/>
          </a:prstGeom>
          <a:noFill/>
        </p:spPr>
        <p:txBody>
          <a:bodyPr wrap="square" rtlCol="0">
            <a:spAutoFit/>
          </a:bodyPr>
          <a:lstStyle/>
          <a:p>
            <a:r>
              <a:rPr lang="en-US" sz="2000" dirty="0">
                <a:solidFill>
                  <a:schemeClr val="bg2"/>
                </a:solidFill>
              </a:rPr>
              <a:t>Part of the ancient water supply of Jerusalem</a:t>
            </a:r>
          </a:p>
        </p:txBody>
      </p:sp>
      <p:sp>
        <p:nvSpPr>
          <p:cNvPr id="8" name="TextBox 7"/>
          <p:cNvSpPr txBox="1"/>
          <p:nvPr/>
        </p:nvSpPr>
        <p:spPr>
          <a:xfrm>
            <a:off x="7247467" y="5156447"/>
            <a:ext cx="4622800" cy="1015663"/>
          </a:xfrm>
          <a:prstGeom prst="rect">
            <a:avLst/>
          </a:prstGeom>
          <a:noFill/>
        </p:spPr>
        <p:txBody>
          <a:bodyPr wrap="square" rtlCol="0">
            <a:spAutoFit/>
          </a:bodyPr>
          <a:lstStyle/>
          <a:p>
            <a:r>
              <a:rPr lang="en-US" sz="2000" dirty="0">
                <a:solidFill>
                  <a:schemeClr val="bg2"/>
                </a:solidFill>
              </a:rPr>
              <a:t>Waters go softly-- a living Christ imagery, however Judah was headed for the waters to bring death—in the form of armies</a:t>
            </a:r>
          </a:p>
        </p:txBody>
      </p:sp>
      <p:pic>
        <p:nvPicPr>
          <p:cNvPr id="4" name="Picture 3">
            <a:extLst>
              <a:ext uri="{FF2B5EF4-FFF2-40B4-BE49-F238E27FC236}">
                <a16:creationId xmlns:a16="http://schemas.microsoft.com/office/drawing/2014/main" id="{5FB67B90-C258-4B4F-913A-71BBD8C8A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51" y="726163"/>
            <a:ext cx="3316870" cy="2354834"/>
          </a:xfrm>
          <a:prstGeom prst="rect">
            <a:avLst/>
          </a:prstGeom>
        </p:spPr>
      </p:pic>
      <p:pic>
        <p:nvPicPr>
          <p:cNvPr id="9" name="Picture 8">
            <a:extLst>
              <a:ext uri="{FF2B5EF4-FFF2-40B4-BE49-F238E27FC236}">
                <a16:creationId xmlns:a16="http://schemas.microsoft.com/office/drawing/2014/main" id="{AF306E08-024C-4DEC-BCCE-EE65F7E34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467" y="2671290"/>
            <a:ext cx="4152904" cy="2070536"/>
          </a:xfrm>
          <a:prstGeom prst="rect">
            <a:avLst/>
          </a:prstGeom>
        </p:spPr>
      </p:pic>
    </p:spTree>
    <p:extLst>
      <p:ext uri="{BB962C8B-B14F-4D97-AF65-F5344CB8AC3E}">
        <p14:creationId xmlns:p14="http://schemas.microsoft.com/office/powerpoint/2010/main" val="283825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icture 259">
            <a:extLst>
              <a:ext uri="{FF2B5EF4-FFF2-40B4-BE49-F238E27FC236}">
                <a16:creationId xmlns:a16="http://schemas.microsoft.com/office/drawing/2014/main" id="{AFFF8FD1-A43E-41EA-85FB-5BD104C04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Who’s Who</a:t>
            </a:r>
          </a:p>
        </p:txBody>
      </p:sp>
      <p:sp>
        <p:nvSpPr>
          <p:cNvPr id="6" name="TextBox 5"/>
          <p:cNvSpPr txBox="1"/>
          <p:nvPr/>
        </p:nvSpPr>
        <p:spPr>
          <a:xfrm>
            <a:off x="9930258" y="6336572"/>
            <a:ext cx="2514600" cy="400110"/>
          </a:xfrm>
          <a:prstGeom prst="rect">
            <a:avLst/>
          </a:prstGeom>
          <a:noFill/>
        </p:spPr>
        <p:txBody>
          <a:bodyPr wrap="square" rtlCol="0">
            <a:spAutoFit/>
          </a:bodyPr>
          <a:lstStyle/>
          <a:p>
            <a:pPr algn="ctr"/>
            <a:r>
              <a:rPr lang="en-US" sz="2000" dirty="0">
                <a:solidFill>
                  <a:schemeClr val="bg2"/>
                </a:solidFill>
              </a:rPr>
              <a:t>2 Nephi 18: 6</a:t>
            </a:r>
          </a:p>
        </p:txBody>
      </p:sp>
      <p:sp>
        <p:nvSpPr>
          <p:cNvPr id="13" name="TextBox 12"/>
          <p:cNvSpPr txBox="1"/>
          <p:nvPr/>
        </p:nvSpPr>
        <p:spPr>
          <a:xfrm>
            <a:off x="7515709" y="1308123"/>
            <a:ext cx="3657600" cy="4093428"/>
          </a:xfrm>
          <a:prstGeom prst="rect">
            <a:avLst/>
          </a:prstGeom>
          <a:noFill/>
        </p:spPr>
        <p:txBody>
          <a:bodyPr wrap="square" rtlCol="0">
            <a:spAutoFit/>
          </a:bodyPr>
          <a:lstStyle/>
          <a:p>
            <a:pPr fontAlgn="base"/>
            <a:r>
              <a:rPr lang="en-US" sz="2000" dirty="0" err="1">
                <a:solidFill>
                  <a:schemeClr val="bg2"/>
                </a:solidFill>
              </a:rPr>
              <a:t>Rezin</a:t>
            </a:r>
            <a:r>
              <a:rPr lang="en-US" sz="2000" dirty="0">
                <a:solidFill>
                  <a:schemeClr val="bg2"/>
                </a:solidFill>
              </a:rPr>
              <a:t>—King of Syria</a:t>
            </a:r>
          </a:p>
          <a:p>
            <a:pPr fontAlgn="base"/>
            <a:r>
              <a:rPr lang="en-US" sz="2000" dirty="0">
                <a:solidFill>
                  <a:schemeClr val="bg2"/>
                </a:solidFill>
              </a:rPr>
              <a:t>who entered into an</a:t>
            </a:r>
          </a:p>
          <a:p>
            <a:pPr fontAlgn="base"/>
            <a:r>
              <a:rPr lang="en-US" sz="2000" dirty="0">
                <a:solidFill>
                  <a:schemeClr val="bg2"/>
                </a:solidFill>
              </a:rPr>
              <a:t>alliance with </a:t>
            </a:r>
            <a:r>
              <a:rPr lang="en-US" sz="2000" dirty="0" err="1">
                <a:solidFill>
                  <a:schemeClr val="bg2"/>
                </a:solidFill>
              </a:rPr>
              <a:t>Pekah</a:t>
            </a:r>
            <a:r>
              <a:rPr lang="en-US" sz="2000" dirty="0">
                <a:solidFill>
                  <a:schemeClr val="bg2"/>
                </a:solidFill>
              </a:rPr>
              <a:t>,</a:t>
            </a:r>
          </a:p>
          <a:p>
            <a:pPr fontAlgn="base"/>
            <a:r>
              <a:rPr lang="en-US" sz="2000" dirty="0">
                <a:solidFill>
                  <a:schemeClr val="bg2"/>
                </a:solidFill>
              </a:rPr>
              <a:t>King of Israel</a:t>
            </a:r>
          </a:p>
          <a:p>
            <a:pPr fontAlgn="base"/>
            <a:endParaRPr lang="en-US" sz="2000" dirty="0">
              <a:solidFill>
                <a:schemeClr val="bg2"/>
              </a:solidFill>
            </a:endParaRPr>
          </a:p>
          <a:p>
            <a:pPr fontAlgn="base"/>
            <a:r>
              <a:rPr lang="en-US" sz="2000" dirty="0">
                <a:solidFill>
                  <a:schemeClr val="bg2"/>
                </a:solidFill>
              </a:rPr>
              <a:t>They besieged Jerusalem during the reign of </a:t>
            </a:r>
            <a:r>
              <a:rPr lang="en-US" sz="2000" dirty="0" err="1">
                <a:solidFill>
                  <a:schemeClr val="bg2"/>
                </a:solidFill>
              </a:rPr>
              <a:t>Ahaz</a:t>
            </a:r>
            <a:r>
              <a:rPr lang="en-US" sz="2000" dirty="0">
                <a:solidFill>
                  <a:schemeClr val="bg2"/>
                </a:solidFill>
              </a:rPr>
              <a:t>, King of Judah</a:t>
            </a:r>
          </a:p>
          <a:p>
            <a:pPr fontAlgn="base"/>
            <a:endParaRPr lang="en-US" sz="2000" dirty="0">
              <a:solidFill>
                <a:schemeClr val="bg2"/>
              </a:solidFill>
            </a:endParaRPr>
          </a:p>
          <a:p>
            <a:pPr fontAlgn="base"/>
            <a:r>
              <a:rPr lang="en-US" sz="2000" dirty="0">
                <a:solidFill>
                  <a:schemeClr val="bg2"/>
                </a:solidFill>
              </a:rPr>
              <a:t>With the alliance </a:t>
            </a:r>
            <a:r>
              <a:rPr lang="en-US" sz="2000" dirty="0" err="1">
                <a:solidFill>
                  <a:schemeClr val="bg2"/>
                </a:solidFill>
              </a:rPr>
              <a:t>Ahaz</a:t>
            </a:r>
            <a:r>
              <a:rPr lang="en-US" sz="2000" dirty="0">
                <a:solidFill>
                  <a:schemeClr val="bg2"/>
                </a:solidFill>
              </a:rPr>
              <a:t> induced the Assyrians to advance on Damascus causing </a:t>
            </a:r>
            <a:r>
              <a:rPr lang="en-US" sz="2000" dirty="0" err="1">
                <a:solidFill>
                  <a:schemeClr val="bg2"/>
                </a:solidFill>
              </a:rPr>
              <a:t>Rezin</a:t>
            </a:r>
            <a:r>
              <a:rPr lang="en-US" sz="2000" dirty="0">
                <a:solidFill>
                  <a:schemeClr val="bg2"/>
                </a:solidFill>
              </a:rPr>
              <a:t> to return to his own domain where he was slain (2 Kings 16:9)</a:t>
            </a:r>
          </a:p>
        </p:txBody>
      </p:sp>
      <p:sp>
        <p:nvSpPr>
          <p:cNvPr id="7" name="TextBox 6"/>
          <p:cNvSpPr txBox="1"/>
          <p:nvPr/>
        </p:nvSpPr>
        <p:spPr>
          <a:xfrm>
            <a:off x="1524000" y="685800"/>
            <a:ext cx="3581400" cy="400110"/>
          </a:xfrm>
          <a:prstGeom prst="rect">
            <a:avLst/>
          </a:prstGeom>
          <a:noFill/>
        </p:spPr>
        <p:txBody>
          <a:bodyPr wrap="square" rtlCol="0">
            <a:spAutoFit/>
          </a:bodyPr>
          <a:lstStyle/>
          <a:p>
            <a:r>
              <a:rPr lang="en-US" sz="2000" dirty="0" err="1">
                <a:solidFill>
                  <a:schemeClr val="bg2"/>
                </a:solidFill>
              </a:rPr>
              <a:t>Remaliah</a:t>
            </a:r>
            <a:r>
              <a:rPr lang="en-US" sz="2000" dirty="0">
                <a:solidFill>
                  <a:schemeClr val="bg2"/>
                </a:solidFill>
              </a:rPr>
              <a:t>—father of </a:t>
            </a:r>
            <a:r>
              <a:rPr lang="en-US" sz="2000" dirty="0" err="1">
                <a:solidFill>
                  <a:schemeClr val="bg2"/>
                </a:solidFill>
              </a:rPr>
              <a:t>Pekah</a:t>
            </a:r>
            <a:endParaRPr lang="en-US" sz="2000" dirty="0">
              <a:solidFill>
                <a:schemeClr val="bg2"/>
              </a:solidFill>
            </a:endParaRPr>
          </a:p>
        </p:txBody>
      </p:sp>
      <p:sp>
        <p:nvSpPr>
          <p:cNvPr id="8" name="TextBox 7"/>
          <p:cNvSpPr txBox="1"/>
          <p:nvPr/>
        </p:nvSpPr>
        <p:spPr>
          <a:xfrm>
            <a:off x="6705600" y="4343400"/>
            <a:ext cx="2514600" cy="400110"/>
          </a:xfrm>
          <a:prstGeom prst="rect">
            <a:avLst/>
          </a:prstGeom>
          <a:noFill/>
        </p:spPr>
        <p:txBody>
          <a:bodyPr wrap="square" rtlCol="0">
            <a:spAutoFit/>
          </a:bodyPr>
          <a:lstStyle/>
          <a:p>
            <a:endParaRPr lang="en-US" sz="2000" dirty="0">
              <a:solidFill>
                <a:schemeClr val="bg2"/>
              </a:solidFill>
            </a:endParaRPr>
          </a:p>
        </p:txBody>
      </p:sp>
      <p:sp>
        <p:nvSpPr>
          <p:cNvPr id="10" name="TextBox 9"/>
          <p:cNvSpPr txBox="1"/>
          <p:nvPr/>
        </p:nvSpPr>
        <p:spPr>
          <a:xfrm>
            <a:off x="2819399" y="1447801"/>
            <a:ext cx="3826239" cy="3170099"/>
          </a:xfrm>
          <a:prstGeom prst="rect">
            <a:avLst/>
          </a:prstGeom>
          <a:noFill/>
        </p:spPr>
        <p:txBody>
          <a:bodyPr wrap="square" rtlCol="0">
            <a:spAutoFit/>
          </a:bodyPr>
          <a:lstStyle/>
          <a:p>
            <a:r>
              <a:rPr lang="en-US" sz="2000" dirty="0" err="1">
                <a:solidFill>
                  <a:schemeClr val="bg2"/>
                </a:solidFill>
              </a:rPr>
              <a:t>Pekah</a:t>
            </a:r>
            <a:r>
              <a:rPr lang="en-US" sz="2000" dirty="0">
                <a:solidFill>
                  <a:schemeClr val="bg2"/>
                </a:solidFill>
              </a:rPr>
              <a:t> was the son</a:t>
            </a:r>
          </a:p>
          <a:p>
            <a:r>
              <a:rPr lang="en-US" sz="2000" dirty="0">
                <a:solidFill>
                  <a:schemeClr val="bg2"/>
                </a:solidFill>
              </a:rPr>
              <a:t>of </a:t>
            </a:r>
            <a:r>
              <a:rPr lang="en-US" sz="2000" dirty="0" err="1">
                <a:solidFill>
                  <a:schemeClr val="bg2"/>
                </a:solidFill>
              </a:rPr>
              <a:t>Remaliah</a:t>
            </a:r>
            <a:r>
              <a:rPr lang="en-US" sz="2000" dirty="0">
                <a:solidFill>
                  <a:schemeClr val="bg2"/>
                </a:solidFill>
              </a:rPr>
              <a:t>, a captain in</a:t>
            </a:r>
          </a:p>
          <a:p>
            <a:r>
              <a:rPr lang="en-US" sz="2000" dirty="0">
                <a:solidFill>
                  <a:schemeClr val="bg2"/>
                </a:solidFill>
              </a:rPr>
              <a:t> the army of </a:t>
            </a:r>
            <a:r>
              <a:rPr lang="en-US" sz="2000" dirty="0" err="1">
                <a:solidFill>
                  <a:schemeClr val="bg2"/>
                </a:solidFill>
              </a:rPr>
              <a:t>Pekahiah</a:t>
            </a:r>
            <a:r>
              <a:rPr lang="en-US" sz="2000" dirty="0">
                <a:solidFill>
                  <a:schemeClr val="bg2"/>
                </a:solidFill>
              </a:rPr>
              <a:t>, </a:t>
            </a:r>
          </a:p>
          <a:p>
            <a:r>
              <a:rPr lang="en-US" sz="2000" dirty="0">
                <a:solidFill>
                  <a:schemeClr val="bg2"/>
                </a:solidFill>
              </a:rPr>
              <a:t>king of Israel. Aided by</a:t>
            </a:r>
          </a:p>
          <a:p>
            <a:r>
              <a:rPr lang="en-US" sz="2000" dirty="0">
                <a:solidFill>
                  <a:schemeClr val="bg2"/>
                </a:solidFill>
              </a:rPr>
              <a:t> a band of </a:t>
            </a:r>
            <a:r>
              <a:rPr lang="en-US" sz="2000" dirty="0" err="1">
                <a:solidFill>
                  <a:schemeClr val="bg2"/>
                </a:solidFill>
              </a:rPr>
              <a:t>Gileadites</a:t>
            </a:r>
            <a:r>
              <a:rPr lang="en-US" sz="2000" dirty="0">
                <a:solidFill>
                  <a:schemeClr val="bg2"/>
                </a:solidFill>
              </a:rPr>
              <a:t>,</a:t>
            </a:r>
          </a:p>
          <a:p>
            <a:r>
              <a:rPr lang="en-US" sz="2000" dirty="0" err="1">
                <a:solidFill>
                  <a:schemeClr val="bg2"/>
                </a:solidFill>
              </a:rPr>
              <a:t>Pekah</a:t>
            </a:r>
            <a:r>
              <a:rPr lang="en-US" sz="2000" dirty="0">
                <a:solidFill>
                  <a:schemeClr val="bg2"/>
                </a:solidFill>
              </a:rPr>
              <a:t> slew the king and</a:t>
            </a:r>
          </a:p>
          <a:p>
            <a:r>
              <a:rPr lang="en-US" sz="2000" dirty="0">
                <a:solidFill>
                  <a:schemeClr val="bg2"/>
                </a:solidFill>
              </a:rPr>
              <a:t>took his place on the </a:t>
            </a:r>
          </a:p>
          <a:p>
            <a:r>
              <a:rPr lang="en-US" sz="2000" dirty="0">
                <a:solidFill>
                  <a:schemeClr val="bg2"/>
                </a:solidFill>
              </a:rPr>
              <a:t>throne (2 Kings 15:25)</a:t>
            </a:r>
          </a:p>
          <a:p>
            <a:r>
              <a:rPr lang="en-US" sz="2000" dirty="0">
                <a:solidFill>
                  <a:schemeClr val="bg2"/>
                </a:solidFill>
              </a:rPr>
              <a:t>He ruled in wickedness until he was slain by </a:t>
            </a:r>
            <a:r>
              <a:rPr lang="en-US" sz="2000" dirty="0" err="1">
                <a:solidFill>
                  <a:schemeClr val="bg2"/>
                </a:solidFill>
              </a:rPr>
              <a:t>Hoshea</a:t>
            </a:r>
            <a:endParaRPr lang="en-US" sz="2000" dirty="0">
              <a:solidFill>
                <a:schemeClr val="bg2"/>
              </a:solidFill>
            </a:endParaRPr>
          </a:p>
        </p:txBody>
      </p:sp>
      <p:sp>
        <p:nvSpPr>
          <p:cNvPr id="12" name="TextBox 11"/>
          <p:cNvSpPr txBox="1"/>
          <p:nvPr/>
        </p:nvSpPr>
        <p:spPr>
          <a:xfrm>
            <a:off x="1752600" y="4724400"/>
            <a:ext cx="4800600" cy="1938992"/>
          </a:xfrm>
          <a:prstGeom prst="rect">
            <a:avLst/>
          </a:prstGeom>
          <a:noFill/>
        </p:spPr>
        <p:txBody>
          <a:bodyPr wrap="square" rtlCol="0">
            <a:spAutoFit/>
          </a:bodyPr>
          <a:lstStyle/>
          <a:p>
            <a:r>
              <a:rPr lang="en-US" sz="2000" dirty="0" err="1">
                <a:solidFill>
                  <a:schemeClr val="bg2"/>
                </a:solidFill>
              </a:rPr>
              <a:t>Hoshea</a:t>
            </a:r>
            <a:r>
              <a:rPr lang="en-US" sz="2000" dirty="0">
                <a:solidFill>
                  <a:schemeClr val="bg2"/>
                </a:solidFill>
              </a:rPr>
              <a:t>—was the last king of Israel</a:t>
            </a:r>
          </a:p>
          <a:p>
            <a:r>
              <a:rPr lang="en-US" sz="2000" dirty="0">
                <a:solidFill>
                  <a:schemeClr val="bg2"/>
                </a:solidFill>
              </a:rPr>
              <a:t>(9 years) prior to the Assyrian </a:t>
            </a:r>
          </a:p>
          <a:p>
            <a:r>
              <a:rPr lang="en-US" sz="2000" dirty="0">
                <a:solidFill>
                  <a:schemeClr val="bg2"/>
                </a:solidFill>
              </a:rPr>
              <a:t>deportation of the ten tribes of </a:t>
            </a:r>
          </a:p>
          <a:p>
            <a:r>
              <a:rPr lang="en-US" sz="2000" dirty="0">
                <a:solidFill>
                  <a:schemeClr val="bg2"/>
                </a:solidFill>
              </a:rPr>
              <a:t>Israel beyond the Euphrates River </a:t>
            </a:r>
          </a:p>
          <a:p>
            <a:r>
              <a:rPr lang="en-US" sz="2000" dirty="0">
                <a:solidFill>
                  <a:schemeClr val="bg2"/>
                </a:solidFill>
              </a:rPr>
              <a:t>around 721 BC (2 Kings 15:30)</a:t>
            </a:r>
          </a:p>
          <a:p>
            <a:r>
              <a:rPr lang="en-US" sz="2000" dirty="0">
                <a:solidFill>
                  <a:schemeClr val="bg2"/>
                </a:solidFill>
              </a:rPr>
              <a:t>He also ruled in wickedness.</a:t>
            </a:r>
          </a:p>
        </p:txBody>
      </p:sp>
      <p:grpSp>
        <p:nvGrpSpPr>
          <p:cNvPr id="2" name="Group 1">
            <a:extLst>
              <a:ext uri="{FF2B5EF4-FFF2-40B4-BE49-F238E27FC236}">
                <a16:creationId xmlns:a16="http://schemas.microsoft.com/office/drawing/2014/main" id="{21D121C9-9AEB-0329-B6F6-4E1BD76B314E}"/>
              </a:ext>
            </a:extLst>
          </p:cNvPr>
          <p:cNvGrpSpPr/>
          <p:nvPr/>
        </p:nvGrpSpPr>
        <p:grpSpPr>
          <a:xfrm>
            <a:off x="5467468" y="4385140"/>
            <a:ext cx="1127929" cy="2341746"/>
            <a:chOff x="1950589" y="273617"/>
            <a:chExt cx="2919748" cy="5472933"/>
          </a:xfrm>
        </p:grpSpPr>
        <p:sp>
          <p:nvSpPr>
            <p:cNvPr id="3" name="Moon 2">
              <a:extLst>
                <a:ext uri="{FF2B5EF4-FFF2-40B4-BE49-F238E27FC236}">
                  <a16:creationId xmlns:a16="http://schemas.microsoft.com/office/drawing/2014/main" id="{E7039DCD-69FF-28C3-AD93-5A8161F368A3}"/>
                </a:ext>
              </a:extLst>
            </p:cNvPr>
            <p:cNvSpPr/>
            <p:nvPr/>
          </p:nvSpPr>
          <p:spPr>
            <a:xfrm rot="1257637" flipH="1">
              <a:off x="3832662" y="1322400"/>
              <a:ext cx="803791" cy="1764119"/>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a:extLst>
                <a:ext uri="{FF2B5EF4-FFF2-40B4-BE49-F238E27FC236}">
                  <a16:creationId xmlns:a16="http://schemas.microsoft.com/office/drawing/2014/main" id="{DA78D2D2-7D0E-0D4B-7EED-389045E9523E}"/>
                </a:ext>
              </a:extLst>
            </p:cNvPr>
            <p:cNvSpPr/>
            <p:nvPr/>
          </p:nvSpPr>
          <p:spPr>
            <a:xfrm rot="20342363">
              <a:off x="2426235" y="1340368"/>
              <a:ext cx="803791" cy="1764119"/>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06160DC-25FD-3749-5F54-E11FD07C681E}"/>
                </a:ext>
              </a:extLst>
            </p:cNvPr>
            <p:cNvSpPr/>
            <p:nvPr/>
          </p:nvSpPr>
          <p:spPr>
            <a:xfrm rot="19597410">
              <a:off x="4260737" y="3522807"/>
              <a:ext cx="609600"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47EB8B3-69D8-6B08-B26E-E932B98EFB26}"/>
                </a:ext>
              </a:extLst>
            </p:cNvPr>
            <p:cNvSpPr/>
            <p:nvPr/>
          </p:nvSpPr>
          <p:spPr>
            <a:xfrm rot="2997215">
              <a:off x="2064889" y="3536600"/>
              <a:ext cx="533400"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0ED0E8BF-A280-9A47-7EC1-C53D16FF709B}"/>
                </a:ext>
              </a:extLst>
            </p:cNvPr>
            <p:cNvSpPr/>
            <p:nvPr/>
          </p:nvSpPr>
          <p:spPr>
            <a:xfrm rot="3339312">
              <a:off x="2922366" y="5107124"/>
              <a:ext cx="593052" cy="6858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539937B8-8F7D-4764-1E0C-D3CF19FFF93A}"/>
                </a:ext>
              </a:extLst>
            </p:cNvPr>
            <p:cNvSpPr/>
            <p:nvPr/>
          </p:nvSpPr>
          <p:spPr>
            <a:xfrm rot="17729451">
              <a:off x="3561382" y="5090160"/>
              <a:ext cx="588765" cy="6858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rapezoid 262">
              <a:extLst>
                <a:ext uri="{FF2B5EF4-FFF2-40B4-BE49-F238E27FC236}">
                  <a16:creationId xmlns:a16="http://schemas.microsoft.com/office/drawing/2014/main" id="{3223C8E0-4CF8-1DFE-9115-3F206E968DF2}"/>
                </a:ext>
              </a:extLst>
            </p:cNvPr>
            <p:cNvSpPr/>
            <p:nvPr/>
          </p:nvSpPr>
          <p:spPr>
            <a:xfrm rot="1996156">
              <a:off x="2109156" y="2630576"/>
              <a:ext cx="1009860" cy="1443356"/>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a:extLst>
                <a:ext uri="{FF2B5EF4-FFF2-40B4-BE49-F238E27FC236}">
                  <a16:creationId xmlns:a16="http://schemas.microsoft.com/office/drawing/2014/main" id="{D9DB8941-39D9-86B2-443A-1C574ECE14E1}"/>
                </a:ext>
              </a:extLst>
            </p:cNvPr>
            <p:cNvSpPr/>
            <p:nvPr/>
          </p:nvSpPr>
          <p:spPr>
            <a:xfrm rot="2041752">
              <a:off x="2260798" y="2455035"/>
              <a:ext cx="1003899" cy="1306453"/>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rapezoid 264">
              <a:extLst>
                <a:ext uri="{FF2B5EF4-FFF2-40B4-BE49-F238E27FC236}">
                  <a16:creationId xmlns:a16="http://schemas.microsoft.com/office/drawing/2014/main" id="{7FD559DA-89EE-F29D-D325-D1EB1C3DA519}"/>
                </a:ext>
              </a:extLst>
            </p:cNvPr>
            <p:cNvSpPr/>
            <p:nvPr/>
          </p:nvSpPr>
          <p:spPr>
            <a:xfrm rot="19870960">
              <a:off x="3774049" y="2634587"/>
              <a:ext cx="948562" cy="1443356"/>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apezoid 265">
              <a:extLst>
                <a:ext uri="{FF2B5EF4-FFF2-40B4-BE49-F238E27FC236}">
                  <a16:creationId xmlns:a16="http://schemas.microsoft.com/office/drawing/2014/main" id="{064FF026-B010-9898-F525-D2BFFCEB525D}"/>
                </a:ext>
              </a:extLst>
            </p:cNvPr>
            <p:cNvSpPr/>
            <p:nvPr/>
          </p:nvSpPr>
          <p:spPr>
            <a:xfrm rot="20036208">
              <a:off x="3588760" y="2476990"/>
              <a:ext cx="1003899" cy="1306453"/>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a:extLst>
                <a:ext uri="{FF2B5EF4-FFF2-40B4-BE49-F238E27FC236}">
                  <a16:creationId xmlns:a16="http://schemas.microsoft.com/office/drawing/2014/main" id="{F013E43C-59D5-CA69-39E7-9FDBDEB9972E}"/>
                </a:ext>
              </a:extLst>
            </p:cNvPr>
            <p:cNvSpPr/>
            <p:nvPr/>
          </p:nvSpPr>
          <p:spPr>
            <a:xfrm>
              <a:off x="2743200" y="2514600"/>
              <a:ext cx="1447800" cy="2895600"/>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36127EB6-E31B-B550-27AF-DD481E6410BF}"/>
                </a:ext>
              </a:extLst>
            </p:cNvPr>
            <p:cNvSpPr/>
            <p:nvPr/>
          </p:nvSpPr>
          <p:spPr>
            <a:xfrm>
              <a:off x="3203541" y="2154433"/>
              <a:ext cx="599605" cy="609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rapezoid 268">
              <a:extLst>
                <a:ext uri="{FF2B5EF4-FFF2-40B4-BE49-F238E27FC236}">
                  <a16:creationId xmlns:a16="http://schemas.microsoft.com/office/drawing/2014/main" id="{13E41C7F-1307-8373-AD05-89CCEBA8D2F4}"/>
                </a:ext>
              </a:extLst>
            </p:cNvPr>
            <p:cNvSpPr/>
            <p:nvPr/>
          </p:nvSpPr>
          <p:spPr>
            <a:xfrm rot="21335299">
              <a:off x="3522912" y="2361518"/>
              <a:ext cx="699099" cy="2898914"/>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rapezoid 269">
              <a:extLst>
                <a:ext uri="{FF2B5EF4-FFF2-40B4-BE49-F238E27FC236}">
                  <a16:creationId xmlns:a16="http://schemas.microsoft.com/office/drawing/2014/main" id="{DE8AA677-A2CC-3081-93B0-336DE5B876D4}"/>
                </a:ext>
              </a:extLst>
            </p:cNvPr>
            <p:cNvSpPr/>
            <p:nvPr/>
          </p:nvSpPr>
          <p:spPr>
            <a:xfrm rot="353417">
              <a:off x="2726133" y="2437522"/>
              <a:ext cx="699099" cy="2771026"/>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18">
              <a:extLst>
                <a:ext uri="{FF2B5EF4-FFF2-40B4-BE49-F238E27FC236}">
                  <a16:creationId xmlns:a16="http://schemas.microsoft.com/office/drawing/2014/main" id="{331040FB-E4DF-B69D-3F5C-5DB1FB7F1DD8}"/>
                </a:ext>
              </a:extLst>
            </p:cNvPr>
            <p:cNvGrpSpPr/>
            <p:nvPr/>
          </p:nvGrpSpPr>
          <p:grpSpPr>
            <a:xfrm>
              <a:off x="2590800" y="914400"/>
              <a:ext cx="1828800" cy="1676400"/>
              <a:chOff x="2819400" y="1066800"/>
              <a:chExt cx="1828800" cy="1676400"/>
            </a:xfrm>
          </p:grpSpPr>
          <p:sp>
            <p:nvSpPr>
              <p:cNvPr id="302" name="Oval 301">
                <a:extLst>
                  <a:ext uri="{FF2B5EF4-FFF2-40B4-BE49-F238E27FC236}">
                    <a16:creationId xmlns:a16="http://schemas.microsoft.com/office/drawing/2014/main" id="{3D2D94F3-1488-46D5-8DB7-AFCB5968C4BB}"/>
                  </a:ext>
                </a:extLst>
              </p:cNvPr>
              <p:cNvSpPr/>
              <p:nvPr/>
            </p:nvSpPr>
            <p:spPr>
              <a:xfrm>
                <a:off x="2819400" y="1199148"/>
                <a:ext cx="1828800" cy="154405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a:extLst>
                  <a:ext uri="{FF2B5EF4-FFF2-40B4-BE49-F238E27FC236}">
                    <a16:creationId xmlns:a16="http://schemas.microsoft.com/office/drawing/2014/main" id="{1F66A4B8-422C-D265-1D45-FED67E9BA5D1}"/>
                  </a:ext>
                </a:extLst>
              </p:cNvPr>
              <p:cNvSpPr/>
              <p:nvPr/>
            </p:nvSpPr>
            <p:spPr>
              <a:xfrm rot="6174437">
                <a:off x="3123439" y="969223"/>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303">
                <a:extLst>
                  <a:ext uri="{FF2B5EF4-FFF2-40B4-BE49-F238E27FC236}">
                    <a16:creationId xmlns:a16="http://schemas.microsoft.com/office/drawing/2014/main" id="{C824FCA6-9853-B387-B862-AB3E0DB811E1}"/>
                  </a:ext>
                </a:extLst>
              </p:cNvPr>
              <p:cNvSpPr/>
              <p:nvPr/>
            </p:nvSpPr>
            <p:spPr>
              <a:xfrm rot="4898057">
                <a:off x="3836728" y="1005297"/>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a:extLst>
                  <a:ext uri="{FF2B5EF4-FFF2-40B4-BE49-F238E27FC236}">
                    <a16:creationId xmlns:a16="http://schemas.microsoft.com/office/drawing/2014/main" id="{F03EE467-A993-A0AB-CAE9-A499E90C905B}"/>
                  </a:ext>
                </a:extLst>
              </p:cNvPr>
              <p:cNvSpPr/>
              <p:nvPr/>
            </p:nvSpPr>
            <p:spPr>
              <a:xfrm rot="6938956">
                <a:off x="3469398" y="943473"/>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305">
                <a:extLst>
                  <a:ext uri="{FF2B5EF4-FFF2-40B4-BE49-F238E27FC236}">
                    <a16:creationId xmlns:a16="http://schemas.microsoft.com/office/drawing/2014/main" id="{6047D756-B1E2-1157-2FC3-402296711DFE}"/>
                  </a:ext>
                </a:extLst>
              </p:cNvPr>
              <p:cNvSpPr/>
              <p:nvPr/>
            </p:nvSpPr>
            <p:spPr>
              <a:xfrm rot="14661044" flipH="1">
                <a:off x="3368946" y="943474"/>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A314EABE-3C2F-6E9E-D64E-452ED6FA4585}"/>
                  </a:ext>
                </a:extLst>
              </p:cNvPr>
              <p:cNvSpPr/>
              <p:nvPr/>
            </p:nvSpPr>
            <p:spPr>
              <a:xfrm>
                <a:off x="3266913" y="1226742"/>
                <a:ext cx="954298" cy="41088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078CDD51-C314-548B-5C11-7A86A92C6EB3}"/>
                </a:ext>
              </a:extLst>
            </p:cNvPr>
            <p:cNvGrpSpPr/>
            <p:nvPr/>
          </p:nvGrpSpPr>
          <p:grpSpPr>
            <a:xfrm>
              <a:off x="2643943" y="273617"/>
              <a:ext cx="1718800" cy="1135927"/>
              <a:chOff x="3539000" y="2369309"/>
              <a:chExt cx="1718800" cy="1135927"/>
            </a:xfrm>
          </p:grpSpPr>
          <p:sp>
            <p:nvSpPr>
              <p:cNvPr id="289" name="Oval 288">
                <a:extLst>
                  <a:ext uri="{FF2B5EF4-FFF2-40B4-BE49-F238E27FC236}">
                    <a16:creationId xmlns:a16="http://schemas.microsoft.com/office/drawing/2014/main" id="{E6CB20B0-58A7-32C7-DFE5-5C639FF0141A}"/>
                  </a:ext>
                </a:extLst>
              </p:cNvPr>
              <p:cNvSpPr/>
              <p:nvPr/>
            </p:nvSpPr>
            <p:spPr>
              <a:xfrm>
                <a:off x="4262734" y="2369309"/>
                <a:ext cx="344666" cy="65879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Group 289">
                <a:extLst>
                  <a:ext uri="{FF2B5EF4-FFF2-40B4-BE49-F238E27FC236}">
                    <a16:creationId xmlns:a16="http://schemas.microsoft.com/office/drawing/2014/main" id="{F96974A0-2312-DD7C-2797-CFA863640BE2}"/>
                  </a:ext>
                </a:extLst>
              </p:cNvPr>
              <p:cNvGrpSpPr/>
              <p:nvPr/>
            </p:nvGrpSpPr>
            <p:grpSpPr>
              <a:xfrm>
                <a:off x="3539000" y="2521067"/>
                <a:ext cx="1718800" cy="984169"/>
                <a:chOff x="1239442" y="2684447"/>
                <a:chExt cx="1535084" cy="576949"/>
              </a:xfrm>
            </p:grpSpPr>
            <p:sp>
              <p:nvSpPr>
                <p:cNvPr id="300" name="Rounded Rectangle 36">
                  <a:extLst>
                    <a:ext uri="{FF2B5EF4-FFF2-40B4-BE49-F238E27FC236}">
                      <a16:creationId xmlns:a16="http://schemas.microsoft.com/office/drawing/2014/main" id="{28B413AD-5BC5-C9B2-937F-73E01CA4E897}"/>
                    </a:ext>
                  </a:extLst>
                </p:cNvPr>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a:extLst>
                    <a:ext uri="{FF2B5EF4-FFF2-40B4-BE49-F238E27FC236}">
                      <a16:creationId xmlns:a16="http://schemas.microsoft.com/office/drawing/2014/main" id="{088519AB-B0E1-137C-7840-EBC278C0A30F}"/>
                    </a:ext>
                  </a:extLst>
                </p:cNvPr>
                <p:cNvSpPr/>
                <p:nvPr/>
              </p:nvSpPr>
              <p:spPr>
                <a:xfrm>
                  <a:off x="1982582" y="2684447"/>
                  <a:ext cx="114300" cy="274254"/>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B3ACEBBE-6FFC-33D2-5ED4-D0F480C9E9EA}"/>
                  </a:ext>
                </a:extLst>
              </p:cNvPr>
              <p:cNvGrpSpPr/>
              <p:nvPr/>
            </p:nvGrpSpPr>
            <p:grpSpPr>
              <a:xfrm>
                <a:off x="3697716" y="2570791"/>
                <a:ext cx="329982" cy="444930"/>
                <a:chOff x="3697716" y="2570791"/>
                <a:chExt cx="329982" cy="444930"/>
              </a:xfrm>
            </p:grpSpPr>
            <p:sp>
              <p:nvSpPr>
                <p:cNvPr id="298" name="Oval 297">
                  <a:extLst>
                    <a:ext uri="{FF2B5EF4-FFF2-40B4-BE49-F238E27FC236}">
                      <a16:creationId xmlns:a16="http://schemas.microsoft.com/office/drawing/2014/main" id="{41A7ED86-4CF1-BBBF-283E-9640479CD33A}"/>
                    </a:ext>
                  </a:extLst>
                </p:cNvPr>
                <p:cNvSpPr/>
                <p:nvPr/>
              </p:nvSpPr>
              <p:spPr>
                <a:xfrm>
                  <a:off x="3775334" y="2570791"/>
                  <a:ext cx="174745" cy="33400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gular Pentagon 35">
                  <a:extLst>
                    <a:ext uri="{FF2B5EF4-FFF2-40B4-BE49-F238E27FC236}">
                      <a16:creationId xmlns:a16="http://schemas.microsoft.com/office/drawing/2014/main" id="{11D530AD-02E1-C919-E4C0-4D77EFE8EEF6}"/>
                    </a:ext>
                  </a:extLst>
                </p:cNvPr>
                <p:cNvSpPr/>
                <p:nvPr/>
              </p:nvSpPr>
              <p:spPr>
                <a:xfrm>
                  <a:off x="3697716" y="274146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91">
                <a:extLst>
                  <a:ext uri="{FF2B5EF4-FFF2-40B4-BE49-F238E27FC236}">
                    <a16:creationId xmlns:a16="http://schemas.microsoft.com/office/drawing/2014/main" id="{48863B0A-9FFB-1B78-89F6-4AC0B9D078B1}"/>
                  </a:ext>
                </a:extLst>
              </p:cNvPr>
              <p:cNvGrpSpPr/>
              <p:nvPr/>
            </p:nvGrpSpPr>
            <p:grpSpPr>
              <a:xfrm>
                <a:off x="4767609" y="2574639"/>
                <a:ext cx="329982" cy="444930"/>
                <a:chOff x="3697716" y="2570791"/>
                <a:chExt cx="329982" cy="444930"/>
              </a:xfrm>
            </p:grpSpPr>
            <p:sp>
              <p:nvSpPr>
                <p:cNvPr id="296" name="Oval 295">
                  <a:extLst>
                    <a:ext uri="{FF2B5EF4-FFF2-40B4-BE49-F238E27FC236}">
                      <a16:creationId xmlns:a16="http://schemas.microsoft.com/office/drawing/2014/main" id="{3E5DB3BF-E316-2B1B-48E9-4FEB8FBCB853}"/>
                    </a:ext>
                  </a:extLst>
                </p:cNvPr>
                <p:cNvSpPr/>
                <p:nvPr/>
              </p:nvSpPr>
              <p:spPr>
                <a:xfrm>
                  <a:off x="3775334" y="2570791"/>
                  <a:ext cx="174745" cy="33400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gular Pentagon 33">
                  <a:extLst>
                    <a:ext uri="{FF2B5EF4-FFF2-40B4-BE49-F238E27FC236}">
                      <a16:creationId xmlns:a16="http://schemas.microsoft.com/office/drawing/2014/main" id="{056F047C-63B5-434A-626B-7B0B144C02ED}"/>
                    </a:ext>
                  </a:extLst>
                </p:cNvPr>
                <p:cNvSpPr/>
                <p:nvPr/>
              </p:nvSpPr>
              <p:spPr>
                <a:xfrm>
                  <a:off x="3697716" y="274146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3" name="Quad Arrow 29">
                <a:extLst>
                  <a:ext uri="{FF2B5EF4-FFF2-40B4-BE49-F238E27FC236}">
                    <a16:creationId xmlns:a16="http://schemas.microsoft.com/office/drawing/2014/main" id="{53318439-DE34-6F94-E777-9505A6ED0BC3}"/>
                  </a:ext>
                </a:extLst>
              </p:cNvPr>
              <p:cNvSpPr/>
              <p:nvPr/>
            </p:nvSpPr>
            <p:spPr>
              <a:xfrm>
                <a:off x="3661987" y="3033479"/>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Quad Arrow 30">
                <a:extLst>
                  <a:ext uri="{FF2B5EF4-FFF2-40B4-BE49-F238E27FC236}">
                    <a16:creationId xmlns:a16="http://schemas.microsoft.com/office/drawing/2014/main" id="{419F85F9-5A83-5BE9-E5F9-D992A83BDD41}"/>
                  </a:ext>
                </a:extLst>
              </p:cNvPr>
              <p:cNvSpPr/>
              <p:nvPr/>
            </p:nvSpPr>
            <p:spPr>
              <a:xfrm>
                <a:off x="4176134" y="3036782"/>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Quad Arrow 31">
                <a:extLst>
                  <a:ext uri="{FF2B5EF4-FFF2-40B4-BE49-F238E27FC236}">
                    <a16:creationId xmlns:a16="http://schemas.microsoft.com/office/drawing/2014/main" id="{6DF9ACF6-7BC3-ACDC-F10C-9741EF1532C4}"/>
                  </a:ext>
                </a:extLst>
              </p:cNvPr>
              <p:cNvSpPr/>
              <p:nvPr/>
            </p:nvSpPr>
            <p:spPr>
              <a:xfrm>
                <a:off x="4690281" y="3044962"/>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FB2C62BF-EAF3-C4B9-4BCE-5E1BCDCE2C96}"/>
                </a:ext>
              </a:extLst>
            </p:cNvPr>
            <p:cNvGrpSpPr/>
            <p:nvPr/>
          </p:nvGrpSpPr>
          <p:grpSpPr>
            <a:xfrm>
              <a:off x="3021366" y="2799724"/>
              <a:ext cx="947073" cy="435985"/>
              <a:chOff x="5185320" y="2017253"/>
              <a:chExt cx="1630860" cy="750766"/>
            </a:xfrm>
          </p:grpSpPr>
          <p:sp>
            <p:nvSpPr>
              <p:cNvPr id="282" name="Rounded Rectangle 48">
                <a:extLst>
                  <a:ext uri="{FF2B5EF4-FFF2-40B4-BE49-F238E27FC236}">
                    <a16:creationId xmlns:a16="http://schemas.microsoft.com/office/drawing/2014/main" id="{EEE3742E-D799-6CD8-484E-B64677B5FB3B}"/>
                  </a:ext>
                </a:extLst>
              </p:cNvPr>
              <p:cNvSpPr/>
              <p:nvPr/>
            </p:nvSpPr>
            <p:spPr>
              <a:xfrm>
                <a:off x="5602083" y="2262724"/>
                <a:ext cx="792991" cy="251876"/>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282">
                <a:extLst>
                  <a:ext uri="{FF2B5EF4-FFF2-40B4-BE49-F238E27FC236}">
                    <a16:creationId xmlns:a16="http://schemas.microsoft.com/office/drawing/2014/main" id="{0137F648-B190-06A9-2E58-D0D31D98229F}"/>
                  </a:ext>
                </a:extLst>
              </p:cNvPr>
              <p:cNvGrpSpPr/>
              <p:nvPr/>
            </p:nvGrpSpPr>
            <p:grpSpPr>
              <a:xfrm>
                <a:off x="5185320" y="2017253"/>
                <a:ext cx="567780" cy="718109"/>
                <a:chOff x="5147220" y="2006370"/>
                <a:chExt cx="567780" cy="718109"/>
              </a:xfrm>
            </p:grpSpPr>
            <p:sp>
              <p:nvSpPr>
                <p:cNvPr id="287" name="Diamond 286">
                  <a:extLst>
                    <a:ext uri="{FF2B5EF4-FFF2-40B4-BE49-F238E27FC236}">
                      <a16:creationId xmlns:a16="http://schemas.microsoft.com/office/drawing/2014/main" id="{C0D496A8-1E4B-4D20-3559-450D69C69C71}"/>
                    </a:ext>
                  </a:extLst>
                </p:cNvPr>
                <p:cNvSpPr/>
                <p:nvPr/>
              </p:nvSpPr>
              <p:spPr>
                <a:xfrm>
                  <a:off x="5147220" y="2006370"/>
                  <a:ext cx="567780" cy="718109"/>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Diamond 287">
                  <a:extLst>
                    <a:ext uri="{FF2B5EF4-FFF2-40B4-BE49-F238E27FC236}">
                      <a16:creationId xmlns:a16="http://schemas.microsoft.com/office/drawing/2014/main" id="{FB232F56-1F50-6665-5E93-78A2EC3B6D28}"/>
                    </a:ext>
                  </a:extLst>
                </p:cNvPr>
                <p:cNvSpPr/>
                <p:nvPr/>
              </p:nvSpPr>
              <p:spPr>
                <a:xfrm>
                  <a:off x="5268629" y="2161817"/>
                  <a:ext cx="339180" cy="428983"/>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3BB54060-D77F-1CD5-87AB-716AF07B7CDB}"/>
                  </a:ext>
                </a:extLst>
              </p:cNvPr>
              <p:cNvGrpSpPr/>
              <p:nvPr/>
            </p:nvGrpSpPr>
            <p:grpSpPr>
              <a:xfrm>
                <a:off x="6248400" y="2049910"/>
                <a:ext cx="567780" cy="718109"/>
                <a:chOff x="5147220" y="2006370"/>
                <a:chExt cx="567780" cy="718109"/>
              </a:xfrm>
            </p:grpSpPr>
            <p:sp>
              <p:nvSpPr>
                <p:cNvPr id="285" name="Diamond 284">
                  <a:extLst>
                    <a:ext uri="{FF2B5EF4-FFF2-40B4-BE49-F238E27FC236}">
                      <a16:creationId xmlns:a16="http://schemas.microsoft.com/office/drawing/2014/main" id="{58B87014-ADED-9FD0-E6F8-1F208CC43485}"/>
                    </a:ext>
                  </a:extLst>
                </p:cNvPr>
                <p:cNvSpPr/>
                <p:nvPr/>
              </p:nvSpPr>
              <p:spPr>
                <a:xfrm>
                  <a:off x="5147220" y="2006370"/>
                  <a:ext cx="567780" cy="718109"/>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6BF0BAE4-B3FE-6793-5A04-8DA7E2E689F0}"/>
                    </a:ext>
                  </a:extLst>
                </p:cNvPr>
                <p:cNvSpPr/>
                <p:nvPr/>
              </p:nvSpPr>
              <p:spPr>
                <a:xfrm>
                  <a:off x="5268629" y="2161817"/>
                  <a:ext cx="339180" cy="428983"/>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Group 273">
              <a:extLst>
                <a:ext uri="{FF2B5EF4-FFF2-40B4-BE49-F238E27FC236}">
                  <a16:creationId xmlns:a16="http://schemas.microsoft.com/office/drawing/2014/main" id="{FAC19E45-F699-75EB-E4C1-72010C24C487}"/>
                </a:ext>
              </a:extLst>
            </p:cNvPr>
            <p:cNvGrpSpPr/>
            <p:nvPr/>
          </p:nvGrpSpPr>
          <p:grpSpPr>
            <a:xfrm>
              <a:off x="3024993" y="3224229"/>
              <a:ext cx="947073" cy="435985"/>
              <a:chOff x="5185320" y="2017253"/>
              <a:chExt cx="1630860" cy="750766"/>
            </a:xfrm>
          </p:grpSpPr>
          <p:sp>
            <p:nvSpPr>
              <p:cNvPr id="275" name="Rounded Rectangle 56">
                <a:extLst>
                  <a:ext uri="{FF2B5EF4-FFF2-40B4-BE49-F238E27FC236}">
                    <a16:creationId xmlns:a16="http://schemas.microsoft.com/office/drawing/2014/main" id="{EC4B021F-5446-378D-6960-9FE4E7785AD2}"/>
                  </a:ext>
                </a:extLst>
              </p:cNvPr>
              <p:cNvSpPr/>
              <p:nvPr/>
            </p:nvSpPr>
            <p:spPr>
              <a:xfrm>
                <a:off x="5602083" y="2262724"/>
                <a:ext cx="792991" cy="251876"/>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275">
                <a:extLst>
                  <a:ext uri="{FF2B5EF4-FFF2-40B4-BE49-F238E27FC236}">
                    <a16:creationId xmlns:a16="http://schemas.microsoft.com/office/drawing/2014/main" id="{072411D8-EE57-EFA3-EA69-4727CA3F824C}"/>
                  </a:ext>
                </a:extLst>
              </p:cNvPr>
              <p:cNvGrpSpPr/>
              <p:nvPr/>
            </p:nvGrpSpPr>
            <p:grpSpPr>
              <a:xfrm>
                <a:off x="5185320" y="2017253"/>
                <a:ext cx="567780" cy="718109"/>
                <a:chOff x="5147220" y="2006370"/>
                <a:chExt cx="567780" cy="718109"/>
              </a:xfrm>
            </p:grpSpPr>
            <p:sp>
              <p:nvSpPr>
                <p:cNvPr id="280" name="Diamond 279">
                  <a:extLst>
                    <a:ext uri="{FF2B5EF4-FFF2-40B4-BE49-F238E27FC236}">
                      <a16:creationId xmlns:a16="http://schemas.microsoft.com/office/drawing/2014/main" id="{B1A5D4F9-72A0-A137-6F86-1FD01FE4BBA6}"/>
                    </a:ext>
                  </a:extLst>
                </p:cNvPr>
                <p:cNvSpPr/>
                <p:nvPr/>
              </p:nvSpPr>
              <p:spPr>
                <a:xfrm>
                  <a:off x="5147220" y="2006370"/>
                  <a:ext cx="567780" cy="718109"/>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Diamond 280">
                  <a:extLst>
                    <a:ext uri="{FF2B5EF4-FFF2-40B4-BE49-F238E27FC236}">
                      <a16:creationId xmlns:a16="http://schemas.microsoft.com/office/drawing/2014/main" id="{DFF1BC6A-4C8A-03C8-567D-EF2B0D26699A}"/>
                    </a:ext>
                  </a:extLst>
                </p:cNvPr>
                <p:cNvSpPr/>
                <p:nvPr/>
              </p:nvSpPr>
              <p:spPr>
                <a:xfrm>
                  <a:off x="5268629" y="2161817"/>
                  <a:ext cx="339180" cy="428983"/>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5C6C8C62-1591-C955-3984-4BFE0D2508F4}"/>
                  </a:ext>
                </a:extLst>
              </p:cNvPr>
              <p:cNvGrpSpPr/>
              <p:nvPr/>
            </p:nvGrpSpPr>
            <p:grpSpPr>
              <a:xfrm>
                <a:off x="6248400" y="2049910"/>
                <a:ext cx="567780" cy="718109"/>
                <a:chOff x="5147220" y="2006370"/>
                <a:chExt cx="567780" cy="718109"/>
              </a:xfrm>
            </p:grpSpPr>
            <p:sp>
              <p:nvSpPr>
                <p:cNvPr id="278" name="Diamond 277">
                  <a:extLst>
                    <a:ext uri="{FF2B5EF4-FFF2-40B4-BE49-F238E27FC236}">
                      <a16:creationId xmlns:a16="http://schemas.microsoft.com/office/drawing/2014/main" id="{D676D749-119B-B4A1-DE6D-9DC9F47DF43F}"/>
                    </a:ext>
                  </a:extLst>
                </p:cNvPr>
                <p:cNvSpPr/>
                <p:nvPr/>
              </p:nvSpPr>
              <p:spPr>
                <a:xfrm>
                  <a:off x="5147220" y="2006370"/>
                  <a:ext cx="567780" cy="718109"/>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2826F029-4330-5B5E-3A46-2C736BAEFE03}"/>
                    </a:ext>
                  </a:extLst>
                </p:cNvPr>
                <p:cNvSpPr/>
                <p:nvPr/>
              </p:nvSpPr>
              <p:spPr>
                <a:xfrm>
                  <a:off x="5268629" y="2161817"/>
                  <a:ext cx="339180" cy="428983"/>
                </a:xfrm>
                <a:prstGeom prst="diamond">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7" name="Group 216">
            <a:extLst>
              <a:ext uri="{FF2B5EF4-FFF2-40B4-BE49-F238E27FC236}">
                <a16:creationId xmlns:a16="http://schemas.microsoft.com/office/drawing/2014/main" id="{62DE93E3-524C-7A8F-9828-E59053F2EC71}"/>
              </a:ext>
            </a:extLst>
          </p:cNvPr>
          <p:cNvGrpSpPr/>
          <p:nvPr/>
        </p:nvGrpSpPr>
        <p:grpSpPr>
          <a:xfrm>
            <a:off x="9898882" y="273956"/>
            <a:ext cx="1120171" cy="2464020"/>
            <a:chOff x="5034253" y="304800"/>
            <a:chExt cx="2863872" cy="5943600"/>
          </a:xfrm>
        </p:grpSpPr>
        <p:sp>
          <p:nvSpPr>
            <p:cNvPr id="218" name="Cloud 217">
              <a:extLst>
                <a:ext uri="{FF2B5EF4-FFF2-40B4-BE49-F238E27FC236}">
                  <a16:creationId xmlns:a16="http://schemas.microsoft.com/office/drawing/2014/main" id="{54D2E2D6-61EE-E023-215F-898EF24DBB0B}"/>
                </a:ext>
              </a:extLst>
            </p:cNvPr>
            <p:cNvSpPr/>
            <p:nvPr/>
          </p:nvSpPr>
          <p:spPr>
            <a:xfrm rot="19932540" flipH="1">
              <a:off x="5393869" y="924282"/>
              <a:ext cx="2243278" cy="2290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4">
              <a:extLst>
                <a:ext uri="{FF2B5EF4-FFF2-40B4-BE49-F238E27FC236}">
                  <a16:creationId xmlns:a16="http://schemas.microsoft.com/office/drawing/2014/main" id="{0E4677BE-53A2-6492-BF19-8909AFAAAF7B}"/>
                </a:ext>
              </a:extLst>
            </p:cNvPr>
            <p:cNvSpPr/>
            <p:nvPr/>
          </p:nvSpPr>
          <p:spPr>
            <a:xfrm rot="1637798" flipH="1">
              <a:off x="5034253" y="3874138"/>
              <a:ext cx="518848" cy="77016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5">
              <a:extLst>
                <a:ext uri="{FF2B5EF4-FFF2-40B4-BE49-F238E27FC236}">
                  <a16:creationId xmlns:a16="http://schemas.microsoft.com/office/drawing/2014/main" id="{F3678C4E-33BA-75FE-8536-CE95003578FD}"/>
                </a:ext>
              </a:extLst>
            </p:cNvPr>
            <p:cNvSpPr/>
            <p:nvPr/>
          </p:nvSpPr>
          <p:spPr>
            <a:xfrm rot="20005782" flipH="1">
              <a:off x="7333378" y="3675107"/>
              <a:ext cx="564747" cy="854241"/>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6">
              <a:extLst>
                <a:ext uri="{FF2B5EF4-FFF2-40B4-BE49-F238E27FC236}">
                  <a16:creationId xmlns:a16="http://schemas.microsoft.com/office/drawing/2014/main" id="{CD39D50D-4B1E-9031-A6E4-B3E203C9276C}"/>
                </a:ext>
              </a:extLst>
            </p:cNvPr>
            <p:cNvSpPr/>
            <p:nvPr/>
          </p:nvSpPr>
          <p:spPr>
            <a:xfrm flipH="1">
              <a:off x="6324604"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7">
              <a:extLst>
                <a:ext uri="{FF2B5EF4-FFF2-40B4-BE49-F238E27FC236}">
                  <a16:creationId xmlns:a16="http://schemas.microsoft.com/office/drawing/2014/main" id="{8562F97B-E4ED-4678-31FA-4FB1B95E97EF}"/>
                </a:ext>
              </a:extLst>
            </p:cNvPr>
            <p:cNvSpPr/>
            <p:nvPr/>
          </p:nvSpPr>
          <p:spPr>
            <a:xfrm flipH="1">
              <a:off x="5791202"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8">
              <a:extLst>
                <a:ext uri="{FF2B5EF4-FFF2-40B4-BE49-F238E27FC236}">
                  <a16:creationId xmlns:a16="http://schemas.microsoft.com/office/drawing/2014/main" id="{E9ECF468-A5F8-F3D8-E945-B6711CAFCB8E}"/>
                </a:ext>
              </a:extLst>
            </p:cNvPr>
            <p:cNvSpPr/>
            <p:nvPr/>
          </p:nvSpPr>
          <p:spPr>
            <a:xfrm rot="19603844" flipH="1">
              <a:off x="6711994" y="2689803"/>
              <a:ext cx="1009860"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9">
              <a:extLst>
                <a:ext uri="{FF2B5EF4-FFF2-40B4-BE49-F238E27FC236}">
                  <a16:creationId xmlns:a16="http://schemas.microsoft.com/office/drawing/2014/main" id="{B152DF15-9E25-96AC-259A-A0ACFB6FEB24}"/>
                </a:ext>
              </a:extLst>
            </p:cNvPr>
            <p:cNvSpPr/>
            <p:nvPr/>
          </p:nvSpPr>
          <p:spPr>
            <a:xfrm rot="19558248" flipH="1">
              <a:off x="6561536" y="2480265"/>
              <a:ext cx="1040171" cy="1634435"/>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10">
              <a:extLst>
                <a:ext uri="{FF2B5EF4-FFF2-40B4-BE49-F238E27FC236}">
                  <a16:creationId xmlns:a16="http://schemas.microsoft.com/office/drawing/2014/main" id="{F58D2E4E-5A6E-8BA3-107D-6829888FE6DF}"/>
                </a:ext>
              </a:extLst>
            </p:cNvPr>
            <p:cNvSpPr/>
            <p:nvPr/>
          </p:nvSpPr>
          <p:spPr>
            <a:xfrm rot="1729040" flipH="1">
              <a:off x="5183390" y="2765550"/>
              <a:ext cx="948562"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11">
              <a:extLst>
                <a:ext uri="{FF2B5EF4-FFF2-40B4-BE49-F238E27FC236}">
                  <a16:creationId xmlns:a16="http://schemas.microsoft.com/office/drawing/2014/main" id="{A48FAFA3-436C-2CE0-24AA-1FBB0AD7A5A4}"/>
                </a:ext>
              </a:extLst>
            </p:cNvPr>
            <p:cNvSpPr/>
            <p:nvPr/>
          </p:nvSpPr>
          <p:spPr>
            <a:xfrm rot="1563792" flipH="1">
              <a:off x="5313344" y="2591666"/>
              <a:ext cx="1003898" cy="1441473"/>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12">
              <a:extLst>
                <a:ext uri="{FF2B5EF4-FFF2-40B4-BE49-F238E27FC236}">
                  <a16:creationId xmlns:a16="http://schemas.microsoft.com/office/drawing/2014/main" id="{44E00A51-F437-414C-8C2F-63592BC2168C}"/>
                </a:ext>
              </a:extLst>
            </p:cNvPr>
            <p:cNvSpPr/>
            <p:nvPr/>
          </p:nvSpPr>
          <p:spPr>
            <a:xfrm flipH="1">
              <a:off x="5715001" y="2633165"/>
              <a:ext cx="1447800" cy="3194860"/>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13">
              <a:extLst>
                <a:ext uri="{FF2B5EF4-FFF2-40B4-BE49-F238E27FC236}">
                  <a16:creationId xmlns:a16="http://schemas.microsoft.com/office/drawing/2014/main" id="{5C301E48-0A45-7A29-1339-259F14CCDFAE}"/>
                </a:ext>
              </a:extLst>
            </p:cNvPr>
            <p:cNvSpPr/>
            <p:nvPr/>
          </p:nvSpPr>
          <p:spPr>
            <a:xfrm flipH="1">
              <a:off x="6162209" y="2380939"/>
              <a:ext cx="599606" cy="672603"/>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14">
              <a:extLst>
                <a:ext uri="{FF2B5EF4-FFF2-40B4-BE49-F238E27FC236}">
                  <a16:creationId xmlns:a16="http://schemas.microsoft.com/office/drawing/2014/main" id="{BC2339EE-BEA6-4525-F24F-C2A1799525DC}"/>
                </a:ext>
              </a:extLst>
            </p:cNvPr>
            <p:cNvSpPr/>
            <p:nvPr/>
          </p:nvSpPr>
          <p:spPr>
            <a:xfrm rot="264701" flipH="1">
              <a:off x="5673998" y="2574296"/>
              <a:ext cx="699100" cy="301032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15">
              <a:extLst>
                <a:ext uri="{FF2B5EF4-FFF2-40B4-BE49-F238E27FC236}">
                  <a16:creationId xmlns:a16="http://schemas.microsoft.com/office/drawing/2014/main" id="{122E0046-E057-DFC8-7992-8899EE0246A5}"/>
                </a:ext>
              </a:extLst>
            </p:cNvPr>
            <p:cNvSpPr/>
            <p:nvPr/>
          </p:nvSpPr>
          <p:spPr>
            <a:xfrm rot="21246583" flipH="1">
              <a:off x="6485417" y="2572679"/>
              <a:ext cx="699100" cy="305741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16">
              <a:extLst>
                <a:ext uri="{FF2B5EF4-FFF2-40B4-BE49-F238E27FC236}">
                  <a16:creationId xmlns:a16="http://schemas.microsoft.com/office/drawing/2014/main" id="{03F8EE34-7444-D62F-05A2-9C9321769098}"/>
                </a:ext>
              </a:extLst>
            </p:cNvPr>
            <p:cNvSpPr/>
            <p:nvPr/>
          </p:nvSpPr>
          <p:spPr>
            <a:xfrm flipH="1">
              <a:off x="5715001" y="762000"/>
              <a:ext cx="1493518" cy="205875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05">
              <a:extLst>
                <a:ext uri="{FF2B5EF4-FFF2-40B4-BE49-F238E27FC236}">
                  <a16:creationId xmlns:a16="http://schemas.microsoft.com/office/drawing/2014/main" id="{2DFC1DB4-4837-4CC8-4EEE-BE23829A9A1B}"/>
                </a:ext>
              </a:extLst>
            </p:cNvPr>
            <p:cNvGrpSpPr/>
            <p:nvPr/>
          </p:nvGrpSpPr>
          <p:grpSpPr>
            <a:xfrm flipH="1">
              <a:off x="6582553" y="3134497"/>
              <a:ext cx="472874" cy="2456128"/>
              <a:chOff x="5753051" y="4833823"/>
              <a:chExt cx="495349" cy="1566978"/>
            </a:xfrm>
            <a:solidFill>
              <a:schemeClr val="accent5"/>
            </a:solidFill>
          </p:grpSpPr>
          <p:grpSp>
            <p:nvGrpSpPr>
              <p:cNvPr id="321" name="Group 118">
                <a:extLst>
                  <a:ext uri="{FF2B5EF4-FFF2-40B4-BE49-F238E27FC236}">
                    <a16:creationId xmlns:a16="http://schemas.microsoft.com/office/drawing/2014/main" id="{92B1DB34-EBED-D83E-C2F6-A177A700AF6D}"/>
                  </a:ext>
                </a:extLst>
              </p:cNvPr>
              <p:cNvGrpSpPr/>
              <p:nvPr/>
            </p:nvGrpSpPr>
            <p:grpSpPr>
              <a:xfrm rot="380276">
                <a:off x="5798245" y="4833823"/>
                <a:ext cx="450155" cy="796492"/>
                <a:chOff x="7107920" y="443752"/>
                <a:chExt cx="410356" cy="762808"/>
              </a:xfrm>
              <a:grpFill/>
            </p:grpSpPr>
            <p:grpSp>
              <p:nvGrpSpPr>
                <p:cNvPr id="331" name="Group 63">
                  <a:extLst>
                    <a:ext uri="{FF2B5EF4-FFF2-40B4-BE49-F238E27FC236}">
                      <a16:creationId xmlns:a16="http://schemas.microsoft.com/office/drawing/2014/main" id="{D95BD3B3-52FA-B884-D81D-85BC2EF5A765}"/>
                    </a:ext>
                  </a:extLst>
                </p:cNvPr>
                <p:cNvGrpSpPr/>
                <p:nvPr/>
              </p:nvGrpSpPr>
              <p:grpSpPr>
                <a:xfrm rot="5201482">
                  <a:off x="6832778" y="737323"/>
                  <a:ext cx="744379" cy="194096"/>
                  <a:chOff x="3886200" y="6096000"/>
                  <a:chExt cx="3124200" cy="533400"/>
                </a:xfrm>
                <a:grpFill/>
              </p:grpSpPr>
              <p:sp>
                <p:nvSpPr>
                  <p:cNvPr id="336" name="Left-Right Arrow 43">
                    <a:extLst>
                      <a:ext uri="{FF2B5EF4-FFF2-40B4-BE49-F238E27FC236}">
                        <a16:creationId xmlns:a16="http://schemas.microsoft.com/office/drawing/2014/main" id="{B0ED7BB6-6F6B-667C-4603-51DA08164050}"/>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Left-Right Arrow 44">
                    <a:extLst>
                      <a:ext uri="{FF2B5EF4-FFF2-40B4-BE49-F238E27FC236}">
                        <a16:creationId xmlns:a16="http://schemas.microsoft.com/office/drawing/2014/main" id="{104F951E-01E8-F318-6980-E21D46EA3806}"/>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Left-Right Arrow 45">
                    <a:extLst>
                      <a:ext uri="{FF2B5EF4-FFF2-40B4-BE49-F238E27FC236}">
                        <a16:creationId xmlns:a16="http://schemas.microsoft.com/office/drawing/2014/main" id="{CEF1C360-A773-61D8-F288-B48679E733E7}"/>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59">
                  <a:extLst>
                    <a:ext uri="{FF2B5EF4-FFF2-40B4-BE49-F238E27FC236}">
                      <a16:creationId xmlns:a16="http://schemas.microsoft.com/office/drawing/2014/main" id="{588987FB-575B-7E9A-C391-D73F2BCB16E6}"/>
                    </a:ext>
                  </a:extLst>
                </p:cNvPr>
                <p:cNvGrpSpPr/>
                <p:nvPr/>
              </p:nvGrpSpPr>
              <p:grpSpPr>
                <a:xfrm rot="5241472">
                  <a:off x="7049030" y="718885"/>
                  <a:ext cx="744379" cy="194113"/>
                  <a:chOff x="3886200" y="6095954"/>
                  <a:chExt cx="3124200" cy="533446"/>
                </a:xfrm>
                <a:grpFill/>
              </p:grpSpPr>
              <p:sp>
                <p:nvSpPr>
                  <p:cNvPr id="333" name="Left-Right Arrow 26">
                    <a:extLst>
                      <a:ext uri="{FF2B5EF4-FFF2-40B4-BE49-F238E27FC236}">
                        <a16:creationId xmlns:a16="http://schemas.microsoft.com/office/drawing/2014/main" id="{A63021E6-28E4-66B4-1960-96A0AD1908E6}"/>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Left-Right Arrow 27">
                    <a:extLst>
                      <a:ext uri="{FF2B5EF4-FFF2-40B4-BE49-F238E27FC236}">
                        <a16:creationId xmlns:a16="http://schemas.microsoft.com/office/drawing/2014/main" id="{5ABA817A-4E52-3DA0-9454-1F0BDAB2820F}"/>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Left-Right Arrow 42">
                    <a:extLst>
                      <a:ext uri="{FF2B5EF4-FFF2-40B4-BE49-F238E27FC236}">
                        <a16:creationId xmlns:a16="http://schemas.microsoft.com/office/drawing/2014/main" id="{835C61EB-13C2-D073-87FC-35783B3BD441}"/>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2" name="Group 118">
                <a:extLst>
                  <a:ext uri="{FF2B5EF4-FFF2-40B4-BE49-F238E27FC236}">
                    <a16:creationId xmlns:a16="http://schemas.microsoft.com/office/drawing/2014/main" id="{7C230912-A0C3-3E1F-6895-BD63C8BB5CEB}"/>
                  </a:ext>
                </a:extLst>
              </p:cNvPr>
              <p:cNvGrpSpPr/>
              <p:nvPr/>
            </p:nvGrpSpPr>
            <p:grpSpPr>
              <a:xfrm rot="466432">
                <a:off x="5753051" y="5604309"/>
                <a:ext cx="450155" cy="796492"/>
                <a:chOff x="7107920" y="443752"/>
                <a:chExt cx="410342" cy="762808"/>
              </a:xfrm>
              <a:grpFill/>
            </p:grpSpPr>
            <p:grpSp>
              <p:nvGrpSpPr>
                <p:cNvPr id="323" name="Group 63">
                  <a:extLst>
                    <a:ext uri="{FF2B5EF4-FFF2-40B4-BE49-F238E27FC236}">
                      <a16:creationId xmlns:a16="http://schemas.microsoft.com/office/drawing/2014/main" id="{6F7C8DC1-88A6-44C4-7BFF-6F5850967B69}"/>
                    </a:ext>
                  </a:extLst>
                </p:cNvPr>
                <p:cNvGrpSpPr/>
                <p:nvPr/>
              </p:nvGrpSpPr>
              <p:grpSpPr>
                <a:xfrm rot="5201482">
                  <a:off x="6832778" y="737323"/>
                  <a:ext cx="744379" cy="194096"/>
                  <a:chOff x="3886200" y="6096000"/>
                  <a:chExt cx="3124200" cy="533400"/>
                </a:xfrm>
                <a:grpFill/>
              </p:grpSpPr>
              <p:sp>
                <p:nvSpPr>
                  <p:cNvPr id="328" name="Left-Right Arrow 35">
                    <a:extLst>
                      <a:ext uri="{FF2B5EF4-FFF2-40B4-BE49-F238E27FC236}">
                        <a16:creationId xmlns:a16="http://schemas.microsoft.com/office/drawing/2014/main" id="{FB9676C3-74B4-D93B-7C32-865C825301F5}"/>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Left-Right Arrow 36">
                    <a:extLst>
                      <a:ext uri="{FF2B5EF4-FFF2-40B4-BE49-F238E27FC236}">
                        <a16:creationId xmlns:a16="http://schemas.microsoft.com/office/drawing/2014/main" id="{8DAA8072-067B-DC8E-8ACA-24628000601E}"/>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Left-Right Arrow 37">
                    <a:extLst>
                      <a:ext uri="{FF2B5EF4-FFF2-40B4-BE49-F238E27FC236}">
                        <a16:creationId xmlns:a16="http://schemas.microsoft.com/office/drawing/2014/main" id="{F17F0C8F-EA7D-F27B-D946-2503A8BFD3F0}"/>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71">
                  <a:extLst>
                    <a:ext uri="{FF2B5EF4-FFF2-40B4-BE49-F238E27FC236}">
                      <a16:creationId xmlns:a16="http://schemas.microsoft.com/office/drawing/2014/main" id="{68370880-D76D-87AC-49C0-459CF9CE60C1}"/>
                    </a:ext>
                  </a:extLst>
                </p:cNvPr>
                <p:cNvGrpSpPr/>
                <p:nvPr/>
              </p:nvGrpSpPr>
              <p:grpSpPr>
                <a:xfrm rot="5241472">
                  <a:off x="7049024" y="718894"/>
                  <a:ext cx="744379" cy="194096"/>
                  <a:chOff x="3886200" y="6096000"/>
                  <a:chExt cx="3124200" cy="533400"/>
                </a:xfrm>
                <a:grpFill/>
              </p:grpSpPr>
              <p:sp>
                <p:nvSpPr>
                  <p:cNvPr id="325" name="Left-Right Arrow 26">
                    <a:extLst>
                      <a:ext uri="{FF2B5EF4-FFF2-40B4-BE49-F238E27FC236}">
                        <a16:creationId xmlns:a16="http://schemas.microsoft.com/office/drawing/2014/main" id="{9D381A99-8E92-AC1F-C93C-2BF30B10DE30}"/>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Left-Right Arrow 27">
                    <a:extLst>
                      <a:ext uri="{FF2B5EF4-FFF2-40B4-BE49-F238E27FC236}">
                        <a16:creationId xmlns:a16="http://schemas.microsoft.com/office/drawing/2014/main" id="{88D961A9-90DC-E96C-0276-FB494ECFBDB6}"/>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Left-Right Arrow 34">
                    <a:extLst>
                      <a:ext uri="{FF2B5EF4-FFF2-40B4-BE49-F238E27FC236}">
                        <a16:creationId xmlns:a16="http://schemas.microsoft.com/office/drawing/2014/main" id="{87ED0C1E-7E10-4D36-3D9F-D680BDA9C38D}"/>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3" name="Group 206">
              <a:extLst>
                <a:ext uri="{FF2B5EF4-FFF2-40B4-BE49-F238E27FC236}">
                  <a16:creationId xmlns:a16="http://schemas.microsoft.com/office/drawing/2014/main" id="{25108457-0C90-0C0C-78BB-59C28C415B98}"/>
                </a:ext>
              </a:extLst>
            </p:cNvPr>
            <p:cNvGrpSpPr/>
            <p:nvPr/>
          </p:nvGrpSpPr>
          <p:grpSpPr>
            <a:xfrm rot="522721" flipH="1">
              <a:off x="5772062" y="3134497"/>
              <a:ext cx="472874" cy="2456128"/>
              <a:chOff x="5753051" y="4833823"/>
              <a:chExt cx="495349" cy="1566978"/>
            </a:xfrm>
            <a:solidFill>
              <a:schemeClr val="accent5"/>
            </a:solidFill>
          </p:grpSpPr>
          <p:grpSp>
            <p:nvGrpSpPr>
              <p:cNvPr id="255" name="Group 118">
                <a:extLst>
                  <a:ext uri="{FF2B5EF4-FFF2-40B4-BE49-F238E27FC236}">
                    <a16:creationId xmlns:a16="http://schemas.microsoft.com/office/drawing/2014/main" id="{1BA71240-E085-CD12-04F0-B2203F693F22}"/>
                  </a:ext>
                </a:extLst>
              </p:cNvPr>
              <p:cNvGrpSpPr/>
              <p:nvPr/>
            </p:nvGrpSpPr>
            <p:grpSpPr>
              <a:xfrm rot="380276">
                <a:off x="5798245" y="4833823"/>
                <a:ext cx="450155" cy="796492"/>
                <a:chOff x="7107920" y="443752"/>
                <a:chExt cx="410356" cy="762808"/>
              </a:xfrm>
              <a:grpFill/>
            </p:grpSpPr>
            <p:grpSp>
              <p:nvGrpSpPr>
                <p:cNvPr id="313" name="Group 63">
                  <a:extLst>
                    <a:ext uri="{FF2B5EF4-FFF2-40B4-BE49-F238E27FC236}">
                      <a16:creationId xmlns:a16="http://schemas.microsoft.com/office/drawing/2014/main" id="{99615047-DF02-5FD5-D3CD-914F84319DA3}"/>
                    </a:ext>
                  </a:extLst>
                </p:cNvPr>
                <p:cNvGrpSpPr/>
                <p:nvPr/>
              </p:nvGrpSpPr>
              <p:grpSpPr>
                <a:xfrm rot="5201482">
                  <a:off x="6832778" y="737323"/>
                  <a:ext cx="744379" cy="194096"/>
                  <a:chOff x="3886200" y="6096000"/>
                  <a:chExt cx="3124200" cy="533400"/>
                </a:xfrm>
                <a:grpFill/>
              </p:grpSpPr>
              <p:sp>
                <p:nvSpPr>
                  <p:cNvPr id="318" name="Left-Right Arrow 45">
                    <a:extLst>
                      <a:ext uri="{FF2B5EF4-FFF2-40B4-BE49-F238E27FC236}">
                        <a16:creationId xmlns:a16="http://schemas.microsoft.com/office/drawing/2014/main" id="{28DCC8FF-0C89-BAA4-00A0-580E7F3C0F68}"/>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Left-Right Arrow 46">
                    <a:extLst>
                      <a:ext uri="{FF2B5EF4-FFF2-40B4-BE49-F238E27FC236}">
                        <a16:creationId xmlns:a16="http://schemas.microsoft.com/office/drawing/2014/main" id="{53707336-0E6E-379B-6872-0A3E58C3FD0F}"/>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Left-Right Arrow 64">
                    <a:extLst>
                      <a:ext uri="{FF2B5EF4-FFF2-40B4-BE49-F238E27FC236}">
                        <a16:creationId xmlns:a16="http://schemas.microsoft.com/office/drawing/2014/main" id="{3F9A48A0-2C2E-A81C-1ACE-E8AD9902C2A3}"/>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71">
                  <a:extLst>
                    <a:ext uri="{FF2B5EF4-FFF2-40B4-BE49-F238E27FC236}">
                      <a16:creationId xmlns:a16="http://schemas.microsoft.com/office/drawing/2014/main" id="{00063802-1A77-99F0-3DB8-9C0C63F659EE}"/>
                    </a:ext>
                  </a:extLst>
                </p:cNvPr>
                <p:cNvGrpSpPr/>
                <p:nvPr/>
              </p:nvGrpSpPr>
              <p:grpSpPr>
                <a:xfrm rot="5241472">
                  <a:off x="7049030" y="718885"/>
                  <a:ext cx="744379" cy="194113"/>
                  <a:chOff x="3886200" y="6095954"/>
                  <a:chExt cx="3124200" cy="533446"/>
                </a:xfrm>
                <a:grpFill/>
              </p:grpSpPr>
              <p:sp>
                <p:nvSpPr>
                  <p:cNvPr id="315" name="Left-Right Arrow 26">
                    <a:extLst>
                      <a:ext uri="{FF2B5EF4-FFF2-40B4-BE49-F238E27FC236}">
                        <a16:creationId xmlns:a16="http://schemas.microsoft.com/office/drawing/2014/main" id="{67C78373-DF3A-F9E8-362F-04B18852935A}"/>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Left-Right Arrow 27">
                    <a:extLst>
                      <a:ext uri="{FF2B5EF4-FFF2-40B4-BE49-F238E27FC236}">
                        <a16:creationId xmlns:a16="http://schemas.microsoft.com/office/drawing/2014/main" id="{B387D8D9-E8F7-4121-AEF6-EB9AFDF07909}"/>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Left-Right Arrow 61">
                    <a:extLst>
                      <a:ext uri="{FF2B5EF4-FFF2-40B4-BE49-F238E27FC236}">
                        <a16:creationId xmlns:a16="http://schemas.microsoft.com/office/drawing/2014/main" id="{E707DDE4-A5D1-9E84-53DA-C35D5CDCD1B4}"/>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6" name="Group 118">
                <a:extLst>
                  <a:ext uri="{FF2B5EF4-FFF2-40B4-BE49-F238E27FC236}">
                    <a16:creationId xmlns:a16="http://schemas.microsoft.com/office/drawing/2014/main" id="{5D94968A-FDC3-6530-EEE1-70FDF7705253}"/>
                  </a:ext>
                </a:extLst>
              </p:cNvPr>
              <p:cNvGrpSpPr/>
              <p:nvPr/>
            </p:nvGrpSpPr>
            <p:grpSpPr>
              <a:xfrm rot="466432">
                <a:off x="5753051" y="5604309"/>
                <a:ext cx="450155" cy="796492"/>
                <a:chOff x="7107920" y="443752"/>
                <a:chExt cx="410342" cy="762808"/>
              </a:xfrm>
              <a:grpFill/>
            </p:grpSpPr>
            <p:grpSp>
              <p:nvGrpSpPr>
                <p:cNvPr id="257" name="Group 63">
                  <a:extLst>
                    <a:ext uri="{FF2B5EF4-FFF2-40B4-BE49-F238E27FC236}">
                      <a16:creationId xmlns:a16="http://schemas.microsoft.com/office/drawing/2014/main" id="{424F7A3C-2A5D-2079-4AEC-7B5F9E3BE51F}"/>
                    </a:ext>
                  </a:extLst>
                </p:cNvPr>
                <p:cNvGrpSpPr/>
                <p:nvPr/>
              </p:nvGrpSpPr>
              <p:grpSpPr>
                <a:xfrm rot="5201482">
                  <a:off x="6832778" y="737323"/>
                  <a:ext cx="744379" cy="194096"/>
                  <a:chOff x="3886200" y="6096000"/>
                  <a:chExt cx="3124200" cy="533400"/>
                </a:xfrm>
                <a:grpFill/>
              </p:grpSpPr>
              <p:sp>
                <p:nvSpPr>
                  <p:cNvPr id="310" name="Left-Right Arrow 37">
                    <a:extLst>
                      <a:ext uri="{FF2B5EF4-FFF2-40B4-BE49-F238E27FC236}">
                        <a16:creationId xmlns:a16="http://schemas.microsoft.com/office/drawing/2014/main" id="{3E24F1AE-8D8A-67DA-5E93-0F2CF796DA7E}"/>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Left-Right Arrow 38">
                    <a:extLst>
                      <a:ext uri="{FF2B5EF4-FFF2-40B4-BE49-F238E27FC236}">
                        <a16:creationId xmlns:a16="http://schemas.microsoft.com/office/drawing/2014/main" id="{8544508F-B8C5-86CB-A2F9-F57B464B605B}"/>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Left-Right Arrow 56">
                    <a:extLst>
                      <a:ext uri="{FF2B5EF4-FFF2-40B4-BE49-F238E27FC236}">
                        <a16:creationId xmlns:a16="http://schemas.microsoft.com/office/drawing/2014/main" id="{E1C326A2-B97E-4B45-83D0-1D81CADAED84}"/>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71">
                  <a:extLst>
                    <a:ext uri="{FF2B5EF4-FFF2-40B4-BE49-F238E27FC236}">
                      <a16:creationId xmlns:a16="http://schemas.microsoft.com/office/drawing/2014/main" id="{CBF98A1B-D989-7B0B-49B9-EB4B0334E7AE}"/>
                    </a:ext>
                  </a:extLst>
                </p:cNvPr>
                <p:cNvGrpSpPr/>
                <p:nvPr/>
              </p:nvGrpSpPr>
              <p:grpSpPr>
                <a:xfrm rot="5241472">
                  <a:off x="7049024" y="718894"/>
                  <a:ext cx="744379" cy="194096"/>
                  <a:chOff x="3886200" y="6096000"/>
                  <a:chExt cx="3124200" cy="533400"/>
                </a:xfrm>
                <a:grpFill/>
              </p:grpSpPr>
              <p:sp>
                <p:nvSpPr>
                  <p:cNvPr id="259" name="Left-Right Arrow 26">
                    <a:extLst>
                      <a:ext uri="{FF2B5EF4-FFF2-40B4-BE49-F238E27FC236}">
                        <a16:creationId xmlns:a16="http://schemas.microsoft.com/office/drawing/2014/main" id="{D2521123-C6F8-684D-431E-E98DF4424E0D}"/>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Left-Right Arrow 27">
                    <a:extLst>
                      <a:ext uri="{FF2B5EF4-FFF2-40B4-BE49-F238E27FC236}">
                        <a16:creationId xmlns:a16="http://schemas.microsoft.com/office/drawing/2014/main" id="{864B03C8-6F49-1D44-EFCF-770D851C23C3}"/>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Left-Right Arrow 36">
                    <a:extLst>
                      <a:ext uri="{FF2B5EF4-FFF2-40B4-BE49-F238E27FC236}">
                        <a16:creationId xmlns:a16="http://schemas.microsoft.com/office/drawing/2014/main" id="{33182EF0-1203-C188-A812-ECDA48DA53E5}"/>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4" name="Moon 20">
              <a:extLst>
                <a:ext uri="{FF2B5EF4-FFF2-40B4-BE49-F238E27FC236}">
                  <a16:creationId xmlns:a16="http://schemas.microsoft.com/office/drawing/2014/main" id="{88CB0CD3-20DF-F0D5-586D-86E143B28F67}"/>
                </a:ext>
              </a:extLst>
            </p:cNvPr>
            <p:cNvSpPr/>
            <p:nvPr/>
          </p:nvSpPr>
          <p:spPr>
            <a:xfrm rot="8735145" flipH="1">
              <a:off x="6065525" y="2604363"/>
              <a:ext cx="552980" cy="2934675"/>
            </a:xfrm>
            <a:prstGeom prst="moon">
              <a:avLst>
                <a:gd name="adj" fmla="val 8314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135">
              <a:extLst>
                <a:ext uri="{FF2B5EF4-FFF2-40B4-BE49-F238E27FC236}">
                  <a16:creationId xmlns:a16="http://schemas.microsoft.com/office/drawing/2014/main" id="{CAD8EEA8-D193-BE38-8A80-0B2B291F5E34}"/>
                </a:ext>
              </a:extLst>
            </p:cNvPr>
            <p:cNvGrpSpPr/>
            <p:nvPr/>
          </p:nvGrpSpPr>
          <p:grpSpPr>
            <a:xfrm flipH="1">
              <a:off x="6928290" y="4826647"/>
              <a:ext cx="405246" cy="444843"/>
              <a:chOff x="7391400" y="685800"/>
              <a:chExt cx="381000" cy="381000"/>
            </a:xfrm>
          </p:grpSpPr>
          <p:sp>
            <p:nvSpPr>
              <p:cNvPr id="253" name="Rectangle 28">
                <a:extLst>
                  <a:ext uri="{FF2B5EF4-FFF2-40B4-BE49-F238E27FC236}">
                    <a16:creationId xmlns:a16="http://schemas.microsoft.com/office/drawing/2014/main" id="{EA2C6256-11DA-F5C0-BBA1-A7693A505862}"/>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9">
                <a:extLst>
                  <a:ext uri="{FF2B5EF4-FFF2-40B4-BE49-F238E27FC236}">
                    <a16:creationId xmlns:a16="http://schemas.microsoft.com/office/drawing/2014/main" id="{889F188C-E3B4-57B2-4DFA-DBA1C60DF229}"/>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49">
              <a:extLst>
                <a:ext uri="{FF2B5EF4-FFF2-40B4-BE49-F238E27FC236}">
                  <a16:creationId xmlns:a16="http://schemas.microsoft.com/office/drawing/2014/main" id="{2D95643A-4C69-FE8F-ED6F-025D6035AA36}"/>
                </a:ext>
              </a:extLst>
            </p:cNvPr>
            <p:cNvGrpSpPr/>
            <p:nvPr/>
          </p:nvGrpSpPr>
          <p:grpSpPr>
            <a:xfrm rot="816908" flipH="1">
              <a:off x="5540134" y="2720394"/>
              <a:ext cx="339371" cy="932951"/>
              <a:chOff x="7768720" y="990600"/>
              <a:chExt cx="548133" cy="1373642"/>
            </a:xfrm>
          </p:grpSpPr>
          <p:sp>
            <p:nvSpPr>
              <p:cNvPr id="248" name="Moon 23">
                <a:extLst>
                  <a:ext uri="{FF2B5EF4-FFF2-40B4-BE49-F238E27FC236}">
                    <a16:creationId xmlns:a16="http://schemas.microsoft.com/office/drawing/2014/main" id="{987B0F12-651B-FA8F-8303-803109110505}"/>
                  </a:ext>
                </a:extLst>
              </p:cNvPr>
              <p:cNvSpPr/>
              <p:nvPr/>
            </p:nvSpPr>
            <p:spPr>
              <a:xfrm rot="20619226">
                <a:off x="7932253" y="1173046"/>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24">
                <a:extLst>
                  <a:ext uri="{FF2B5EF4-FFF2-40B4-BE49-F238E27FC236}">
                    <a16:creationId xmlns:a16="http://schemas.microsoft.com/office/drawing/2014/main" id="{988C7539-DFE8-7048-CB2F-27E6FC556B74}"/>
                  </a:ext>
                </a:extLst>
              </p:cNvPr>
              <p:cNvSpPr/>
              <p:nvPr/>
            </p:nvSpPr>
            <p:spPr>
              <a:xfrm rot="428287">
                <a:off x="7768720" y="1162279"/>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135">
                <a:extLst>
                  <a:ext uri="{FF2B5EF4-FFF2-40B4-BE49-F238E27FC236}">
                    <a16:creationId xmlns:a16="http://schemas.microsoft.com/office/drawing/2014/main" id="{BED53000-9E7C-998D-807E-43A7673A947B}"/>
                  </a:ext>
                </a:extLst>
              </p:cNvPr>
              <p:cNvGrpSpPr/>
              <p:nvPr/>
            </p:nvGrpSpPr>
            <p:grpSpPr>
              <a:xfrm>
                <a:off x="7772400" y="990600"/>
                <a:ext cx="533400" cy="533400"/>
                <a:chOff x="7391400" y="685800"/>
                <a:chExt cx="381000" cy="381000"/>
              </a:xfrm>
            </p:grpSpPr>
            <p:sp>
              <p:nvSpPr>
                <p:cNvPr id="251" name="Rectangle 26">
                  <a:extLst>
                    <a:ext uri="{FF2B5EF4-FFF2-40B4-BE49-F238E27FC236}">
                      <a16:creationId xmlns:a16="http://schemas.microsoft.com/office/drawing/2014/main" id="{CCCE447D-31CA-E0D9-F583-2A609A4CD506}"/>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7">
                  <a:extLst>
                    <a:ext uri="{FF2B5EF4-FFF2-40B4-BE49-F238E27FC236}">
                      <a16:creationId xmlns:a16="http://schemas.microsoft.com/office/drawing/2014/main" id="{A4612A9C-F0C9-73B2-3AA4-62F4C819EA17}"/>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7" name="Cloud 2">
              <a:extLst>
                <a:ext uri="{FF2B5EF4-FFF2-40B4-BE49-F238E27FC236}">
                  <a16:creationId xmlns:a16="http://schemas.microsoft.com/office/drawing/2014/main" id="{5E5BF482-E43E-DB7B-E9DF-F0780955A66C}"/>
                </a:ext>
              </a:extLst>
            </p:cNvPr>
            <p:cNvSpPr/>
            <p:nvPr/>
          </p:nvSpPr>
          <p:spPr>
            <a:xfrm rot="19932540" flipH="1">
              <a:off x="5821242" y="558778"/>
              <a:ext cx="1366706" cy="112070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237">
              <a:extLst>
                <a:ext uri="{FF2B5EF4-FFF2-40B4-BE49-F238E27FC236}">
                  <a16:creationId xmlns:a16="http://schemas.microsoft.com/office/drawing/2014/main" id="{059A634B-FB70-3F50-0C64-B119EB85D67A}"/>
                </a:ext>
              </a:extLst>
            </p:cNvPr>
            <p:cNvGrpSpPr/>
            <p:nvPr/>
          </p:nvGrpSpPr>
          <p:grpSpPr>
            <a:xfrm>
              <a:off x="5791200" y="304800"/>
              <a:ext cx="1371600" cy="990600"/>
              <a:chOff x="3581400" y="762000"/>
              <a:chExt cx="1219200" cy="990600"/>
            </a:xfrm>
          </p:grpSpPr>
          <p:sp>
            <p:nvSpPr>
              <p:cNvPr id="239" name="Rounded Rectangle 77">
                <a:extLst>
                  <a:ext uri="{FF2B5EF4-FFF2-40B4-BE49-F238E27FC236}">
                    <a16:creationId xmlns:a16="http://schemas.microsoft.com/office/drawing/2014/main" id="{D8D6150D-545A-27E2-694C-3D2B37D61A9E}"/>
                  </a:ext>
                </a:extLst>
              </p:cNvPr>
              <p:cNvSpPr/>
              <p:nvPr/>
            </p:nvSpPr>
            <p:spPr>
              <a:xfrm>
                <a:off x="3581400" y="1447800"/>
                <a:ext cx="1219200" cy="3048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Isosceles Triangle 239">
                <a:extLst>
                  <a:ext uri="{FF2B5EF4-FFF2-40B4-BE49-F238E27FC236}">
                    <a16:creationId xmlns:a16="http://schemas.microsoft.com/office/drawing/2014/main" id="{A398C8E8-7703-2976-1EF7-AE220CB99BA0}"/>
                  </a:ext>
                </a:extLst>
              </p:cNvPr>
              <p:cNvSpPr/>
              <p:nvPr/>
            </p:nvSpPr>
            <p:spPr>
              <a:xfrm>
                <a:off x="41148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a:extLst>
                  <a:ext uri="{FF2B5EF4-FFF2-40B4-BE49-F238E27FC236}">
                    <a16:creationId xmlns:a16="http://schemas.microsoft.com/office/drawing/2014/main" id="{07AAF7A4-DBC0-69CB-AD3D-29EFA7368ACD}"/>
                  </a:ext>
                </a:extLst>
              </p:cNvPr>
              <p:cNvSpPr/>
              <p:nvPr/>
            </p:nvSpPr>
            <p:spPr>
              <a:xfrm>
                <a:off x="42672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Isosceles Triangle 241">
                <a:extLst>
                  <a:ext uri="{FF2B5EF4-FFF2-40B4-BE49-F238E27FC236}">
                    <a16:creationId xmlns:a16="http://schemas.microsoft.com/office/drawing/2014/main" id="{7201B0F4-9999-BE7F-230A-73C4E462ADC0}"/>
                  </a:ext>
                </a:extLst>
              </p:cNvPr>
              <p:cNvSpPr/>
              <p:nvPr/>
            </p:nvSpPr>
            <p:spPr>
              <a:xfrm>
                <a:off x="39624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Isosceles Triangle 242">
                <a:extLst>
                  <a:ext uri="{FF2B5EF4-FFF2-40B4-BE49-F238E27FC236}">
                    <a16:creationId xmlns:a16="http://schemas.microsoft.com/office/drawing/2014/main" id="{78FE8E6B-B047-6925-FB2B-FF241946B6AF}"/>
                  </a:ext>
                </a:extLst>
              </p:cNvPr>
              <p:cNvSpPr/>
              <p:nvPr/>
            </p:nvSpPr>
            <p:spPr>
              <a:xfrm>
                <a:off x="3657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Isosceles Triangle 243">
                <a:extLst>
                  <a:ext uri="{FF2B5EF4-FFF2-40B4-BE49-F238E27FC236}">
                    <a16:creationId xmlns:a16="http://schemas.microsoft.com/office/drawing/2014/main" id="{2569ABB6-0F1F-C375-1A59-02D9850503A6}"/>
                  </a:ext>
                </a:extLst>
              </p:cNvPr>
              <p:cNvSpPr/>
              <p:nvPr/>
            </p:nvSpPr>
            <p:spPr>
              <a:xfrm>
                <a:off x="4419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6C889FD9-8742-2C6B-B440-FE32F0B74A5C}"/>
                  </a:ext>
                </a:extLst>
              </p:cNvPr>
              <p:cNvSpPr/>
              <p:nvPr/>
            </p:nvSpPr>
            <p:spPr>
              <a:xfrm>
                <a:off x="4114800" y="1295400"/>
                <a:ext cx="152400" cy="4572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264D6B68-064E-13FA-B198-A9AB96CA207F}"/>
                  </a:ext>
                </a:extLst>
              </p:cNvPr>
              <p:cNvSpPr/>
              <p:nvPr/>
            </p:nvSpPr>
            <p:spPr>
              <a:xfrm>
                <a:off x="4495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E9BA1708-8AB2-477A-67C5-B4B5957E7548}"/>
                  </a:ext>
                </a:extLst>
              </p:cNvPr>
              <p:cNvSpPr/>
              <p:nvPr/>
            </p:nvSpPr>
            <p:spPr>
              <a:xfrm>
                <a:off x="3733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9" name="Group 338">
            <a:extLst>
              <a:ext uri="{FF2B5EF4-FFF2-40B4-BE49-F238E27FC236}">
                <a16:creationId xmlns:a16="http://schemas.microsoft.com/office/drawing/2014/main" id="{D1A0673F-8994-67DF-1AAF-9411B4D34140}"/>
              </a:ext>
            </a:extLst>
          </p:cNvPr>
          <p:cNvGrpSpPr/>
          <p:nvPr/>
        </p:nvGrpSpPr>
        <p:grpSpPr>
          <a:xfrm>
            <a:off x="540474" y="431571"/>
            <a:ext cx="703885" cy="1700684"/>
            <a:chOff x="1799853" y="685800"/>
            <a:chExt cx="1955351" cy="4724400"/>
          </a:xfrm>
        </p:grpSpPr>
        <p:sp>
          <p:nvSpPr>
            <p:cNvPr id="340" name="Wave 339">
              <a:extLst>
                <a:ext uri="{FF2B5EF4-FFF2-40B4-BE49-F238E27FC236}">
                  <a16:creationId xmlns:a16="http://schemas.microsoft.com/office/drawing/2014/main" id="{F6FB2127-8760-E404-4D78-55222A4BCF60}"/>
                </a:ext>
              </a:extLst>
            </p:cNvPr>
            <p:cNvSpPr/>
            <p:nvPr/>
          </p:nvSpPr>
          <p:spPr>
            <a:xfrm rot="6109734">
              <a:off x="1725734" y="1600117"/>
              <a:ext cx="1473067" cy="95740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Wave 340">
              <a:extLst>
                <a:ext uri="{FF2B5EF4-FFF2-40B4-BE49-F238E27FC236}">
                  <a16:creationId xmlns:a16="http://schemas.microsoft.com/office/drawing/2014/main" id="{D5B19ED6-72B3-C0C1-59BD-B279B0288F1D}"/>
                </a:ext>
              </a:extLst>
            </p:cNvPr>
            <p:cNvSpPr/>
            <p:nvPr/>
          </p:nvSpPr>
          <p:spPr>
            <a:xfrm rot="4598943">
              <a:off x="2590673" y="1743125"/>
              <a:ext cx="1462412" cy="685800"/>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0F3C370D-467C-A2AE-4EA1-45FB994974FB}"/>
                </a:ext>
              </a:extLst>
            </p:cNvPr>
            <p:cNvSpPr/>
            <p:nvPr/>
          </p:nvSpPr>
          <p:spPr>
            <a:xfrm rot="19336703">
              <a:off x="2766030" y="4860470"/>
              <a:ext cx="315310" cy="549730"/>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BA9DF401-BE13-F678-87F3-F6137AE07798}"/>
                </a:ext>
              </a:extLst>
            </p:cNvPr>
            <p:cNvSpPr/>
            <p:nvPr/>
          </p:nvSpPr>
          <p:spPr>
            <a:xfrm rot="2192056">
              <a:off x="2393062" y="4830641"/>
              <a:ext cx="315310" cy="547578"/>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a:extLst>
                <a:ext uri="{FF2B5EF4-FFF2-40B4-BE49-F238E27FC236}">
                  <a16:creationId xmlns:a16="http://schemas.microsoft.com/office/drawing/2014/main" id="{16F28FED-D7BE-7BC2-D64C-B5C27620B54E}"/>
                </a:ext>
              </a:extLst>
            </p:cNvPr>
            <p:cNvSpPr/>
            <p:nvPr/>
          </p:nvSpPr>
          <p:spPr>
            <a:xfrm>
              <a:off x="2346434" y="2583650"/>
              <a:ext cx="1008993" cy="2484319"/>
            </a:xfrm>
            <a:prstGeom prst="trapezoid">
              <a:avLst/>
            </a:prstGeom>
            <a:solidFill>
              <a:srgbClr val="FFE1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F02A748D-77E0-AF76-EC7E-49A4DCA7AEB5}"/>
                </a:ext>
              </a:extLst>
            </p:cNvPr>
            <p:cNvSpPr/>
            <p:nvPr/>
          </p:nvSpPr>
          <p:spPr>
            <a:xfrm rot="20296573">
              <a:off x="3439894" y="3235491"/>
              <a:ext cx="315310" cy="43840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AEB4D1B5-83AB-439E-FBD4-5E135996F2C1}"/>
                </a:ext>
              </a:extLst>
            </p:cNvPr>
            <p:cNvSpPr/>
            <p:nvPr/>
          </p:nvSpPr>
          <p:spPr>
            <a:xfrm rot="2789095">
              <a:off x="1861403" y="3166869"/>
              <a:ext cx="315310" cy="43840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rapezoid 346">
              <a:extLst>
                <a:ext uri="{FF2B5EF4-FFF2-40B4-BE49-F238E27FC236}">
                  <a16:creationId xmlns:a16="http://schemas.microsoft.com/office/drawing/2014/main" id="{02F9CD13-516C-C42F-30AF-56C462992334}"/>
                </a:ext>
              </a:extLst>
            </p:cNvPr>
            <p:cNvSpPr/>
            <p:nvPr/>
          </p:nvSpPr>
          <p:spPr>
            <a:xfrm rot="19984891">
              <a:off x="2971111" y="2224274"/>
              <a:ext cx="581557" cy="1334786"/>
            </a:xfrm>
            <a:prstGeom prst="trapezoid">
              <a:avLst/>
            </a:prstGeom>
            <a:solidFill>
              <a:srgbClr val="FFE1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rapezoid 347">
              <a:extLst>
                <a:ext uri="{FF2B5EF4-FFF2-40B4-BE49-F238E27FC236}">
                  <a16:creationId xmlns:a16="http://schemas.microsoft.com/office/drawing/2014/main" id="{956432A1-5055-4523-B7BE-A51DF53B2D8A}"/>
                </a:ext>
              </a:extLst>
            </p:cNvPr>
            <p:cNvSpPr/>
            <p:nvPr/>
          </p:nvSpPr>
          <p:spPr>
            <a:xfrm rot="2090544">
              <a:off x="2117077" y="2279843"/>
              <a:ext cx="576950" cy="1264665"/>
            </a:xfrm>
            <a:prstGeom prst="trapezoid">
              <a:avLst/>
            </a:prstGeom>
            <a:solidFill>
              <a:srgbClr val="FFE1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a:extLst>
                <a:ext uri="{FF2B5EF4-FFF2-40B4-BE49-F238E27FC236}">
                  <a16:creationId xmlns:a16="http://schemas.microsoft.com/office/drawing/2014/main" id="{1AB5935E-F4EB-7152-90C8-07C564AFC0BA}"/>
                </a:ext>
              </a:extLst>
            </p:cNvPr>
            <p:cNvSpPr/>
            <p:nvPr/>
          </p:nvSpPr>
          <p:spPr>
            <a:xfrm>
              <a:off x="2331720" y="2335590"/>
              <a:ext cx="1008993" cy="2484319"/>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Isosceles Triangle 349">
              <a:extLst>
                <a:ext uri="{FF2B5EF4-FFF2-40B4-BE49-F238E27FC236}">
                  <a16:creationId xmlns:a16="http://schemas.microsoft.com/office/drawing/2014/main" id="{CDF3F83C-F3B2-3702-F7CD-D188BF3280EE}"/>
                </a:ext>
              </a:extLst>
            </p:cNvPr>
            <p:cNvSpPr/>
            <p:nvPr/>
          </p:nvSpPr>
          <p:spPr>
            <a:xfrm rot="10800000">
              <a:off x="2661745" y="2364445"/>
              <a:ext cx="378373" cy="292273"/>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rapezoid 350">
              <a:extLst>
                <a:ext uri="{FF2B5EF4-FFF2-40B4-BE49-F238E27FC236}">
                  <a16:creationId xmlns:a16="http://schemas.microsoft.com/office/drawing/2014/main" id="{57E3C7C5-3779-DBE3-CBDC-DE9C1D94F3B1}"/>
                </a:ext>
              </a:extLst>
            </p:cNvPr>
            <p:cNvSpPr/>
            <p:nvPr/>
          </p:nvSpPr>
          <p:spPr>
            <a:xfrm rot="657615">
              <a:off x="2189693" y="2322089"/>
              <a:ext cx="504497" cy="2725525"/>
            </a:xfrm>
            <a:prstGeom prst="trapezoid">
              <a:avLst>
                <a:gd name="adj" fmla="val 30882"/>
              </a:avLst>
            </a:prstGeom>
            <a:solidFill>
              <a:srgbClr val="8D4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a:extLst>
                <a:ext uri="{FF2B5EF4-FFF2-40B4-BE49-F238E27FC236}">
                  <a16:creationId xmlns:a16="http://schemas.microsoft.com/office/drawing/2014/main" id="{AB2C6F55-E696-29A2-396A-0A325A2E97C0}"/>
                </a:ext>
              </a:extLst>
            </p:cNvPr>
            <p:cNvSpPr/>
            <p:nvPr/>
          </p:nvSpPr>
          <p:spPr>
            <a:xfrm rot="21232594">
              <a:off x="2913526" y="2314675"/>
              <a:ext cx="504497" cy="2761107"/>
            </a:xfrm>
            <a:prstGeom prst="trapezoid">
              <a:avLst>
                <a:gd name="adj" fmla="val 30882"/>
              </a:avLst>
            </a:prstGeom>
            <a:solidFill>
              <a:srgbClr val="8D49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13CF35C-C62D-CD92-087F-617533088066}"/>
                </a:ext>
              </a:extLst>
            </p:cNvPr>
            <p:cNvSpPr/>
            <p:nvPr/>
          </p:nvSpPr>
          <p:spPr>
            <a:xfrm>
              <a:off x="2409497" y="1195354"/>
              <a:ext cx="882869" cy="124215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4" name="Group 7">
              <a:extLst>
                <a:ext uri="{FF2B5EF4-FFF2-40B4-BE49-F238E27FC236}">
                  <a16:creationId xmlns:a16="http://schemas.microsoft.com/office/drawing/2014/main" id="{1CA87273-7BCC-AF64-9EB4-6259D0C44539}"/>
                </a:ext>
              </a:extLst>
            </p:cNvPr>
            <p:cNvGrpSpPr/>
            <p:nvPr/>
          </p:nvGrpSpPr>
          <p:grpSpPr>
            <a:xfrm>
              <a:off x="2220310" y="685800"/>
              <a:ext cx="1324303" cy="728760"/>
              <a:chOff x="5486400" y="1442695"/>
              <a:chExt cx="1143000" cy="690905"/>
            </a:xfrm>
          </p:grpSpPr>
          <p:sp>
            <p:nvSpPr>
              <p:cNvPr id="395" name="Isosceles Triangle 394">
                <a:extLst>
                  <a:ext uri="{FF2B5EF4-FFF2-40B4-BE49-F238E27FC236}">
                    <a16:creationId xmlns:a16="http://schemas.microsoft.com/office/drawing/2014/main" id="{C1A29A69-7F18-0910-F591-849A2BB344D6}"/>
                  </a:ext>
                </a:extLst>
              </p:cNvPr>
              <p:cNvSpPr/>
              <p:nvPr/>
            </p:nvSpPr>
            <p:spPr>
              <a:xfrm>
                <a:off x="5687786" y="1442695"/>
                <a:ext cx="685800" cy="63985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Isosceles Triangle 395">
                <a:extLst>
                  <a:ext uri="{FF2B5EF4-FFF2-40B4-BE49-F238E27FC236}">
                    <a16:creationId xmlns:a16="http://schemas.microsoft.com/office/drawing/2014/main" id="{544E3249-05CA-6CFC-A9A5-0B4C0E738F15}"/>
                  </a:ext>
                </a:extLst>
              </p:cNvPr>
              <p:cNvSpPr/>
              <p:nvPr/>
            </p:nvSpPr>
            <p:spPr>
              <a:xfrm>
                <a:off x="5486400" y="1524000"/>
                <a:ext cx="457200" cy="6096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Isosceles Triangle 396">
                <a:extLst>
                  <a:ext uri="{FF2B5EF4-FFF2-40B4-BE49-F238E27FC236}">
                    <a16:creationId xmlns:a16="http://schemas.microsoft.com/office/drawing/2014/main" id="{0B31EA17-D9D3-224C-487E-59D15C4C9771}"/>
                  </a:ext>
                </a:extLst>
              </p:cNvPr>
              <p:cNvSpPr/>
              <p:nvPr/>
            </p:nvSpPr>
            <p:spPr>
              <a:xfrm>
                <a:off x="6172200" y="1524000"/>
                <a:ext cx="457200" cy="6096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ed Rectangle 124">
                <a:extLst>
                  <a:ext uri="{FF2B5EF4-FFF2-40B4-BE49-F238E27FC236}">
                    <a16:creationId xmlns:a16="http://schemas.microsoft.com/office/drawing/2014/main" id="{932F28B5-9CFB-4BEE-D2CF-7B9C41783759}"/>
                  </a:ext>
                </a:extLst>
              </p:cNvPr>
              <p:cNvSpPr/>
              <p:nvPr/>
            </p:nvSpPr>
            <p:spPr>
              <a:xfrm>
                <a:off x="5486400" y="1905000"/>
                <a:ext cx="11430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354">
              <a:extLst>
                <a:ext uri="{FF2B5EF4-FFF2-40B4-BE49-F238E27FC236}">
                  <a16:creationId xmlns:a16="http://schemas.microsoft.com/office/drawing/2014/main" id="{F896CD12-08C6-A10D-891C-5ED7C5BBF248}"/>
                </a:ext>
              </a:extLst>
            </p:cNvPr>
            <p:cNvGrpSpPr/>
            <p:nvPr/>
          </p:nvGrpSpPr>
          <p:grpSpPr>
            <a:xfrm>
              <a:off x="2413374" y="2389085"/>
              <a:ext cx="957962" cy="1108691"/>
              <a:chOff x="5089227" y="2717118"/>
              <a:chExt cx="957962" cy="1108691"/>
            </a:xfrm>
          </p:grpSpPr>
          <p:grpSp>
            <p:nvGrpSpPr>
              <p:cNvPr id="378" name="Group 377">
                <a:extLst>
                  <a:ext uri="{FF2B5EF4-FFF2-40B4-BE49-F238E27FC236}">
                    <a16:creationId xmlns:a16="http://schemas.microsoft.com/office/drawing/2014/main" id="{B22FA636-C0EA-9020-1E6C-A3AB31A64153}"/>
                  </a:ext>
                </a:extLst>
              </p:cNvPr>
              <p:cNvGrpSpPr/>
              <p:nvPr/>
            </p:nvGrpSpPr>
            <p:grpSpPr>
              <a:xfrm rot="357874">
                <a:off x="5089227" y="2717118"/>
                <a:ext cx="428204" cy="755176"/>
                <a:chOff x="4191000" y="914400"/>
                <a:chExt cx="1054778" cy="1860193"/>
              </a:xfrm>
            </p:grpSpPr>
            <p:sp>
              <p:nvSpPr>
                <p:cNvPr id="391" name="Circle: Hollow 390">
                  <a:extLst>
                    <a:ext uri="{FF2B5EF4-FFF2-40B4-BE49-F238E27FC236}">
                      <a16:creationId xmlns:a16="http://schemas.microsoft.com/office/drawing/2014/main" id="{06646671-308D-A7C3-9097-EA24ACB769E5}"/>
                    </a:ext>
                  </a:extLst>
                </p:cNvPr>
                <p:cNvSpPr/>
                <p:nvPr/>
              </p:nvSpPr>
              <p:spPr>
                <a:xfrm rot="19911063">
                  <a:off x="4191000" y="914400"/>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2" name="Circle: Hollow 391">
                  <a:extLst>
                    <a:ext uri="{FF2B5EF4-FFF2-40B4-BE49-F238E27FC236}">
                      <a16:creationId xmlns:a16="http://schemas.microsoft.com/office/drawing/2014/main" id="{F2488737-EFF9-1319-3C1F-74AC7AA473D1}"/>
                    </a:ext>
                  </a:extLst>
                </p:cNvPr>
                <p:cNvSpPr/>
                <p:nvPr/>
              </p:nvSpPr>
              <p:spPr>
                <a:xfrm rot="19911063">
                  <a:off x="4393946" y="1244565"/>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3" name="Circle: Hollow 392">
                  <a:extLst>
                    <a:ext uri="{FF2B5EF4-FFF2-40B4-BE49-F238E27FC236}">
                      <a16:creationId xmlns:a16="http://schemas.microsoft.com/office/drawing/2014/main" id="{BF4F5FCD-7C3A-8BAE-A4A6-1359045BAAE2}"/>
                    </a:ext>
                  </a:extLst>
                </p:cNvPr>
                <p:cNvSpPr/>
                <p:nvPr/>
              </p:nvSpPr>
              <p:spPr>
                <a:xfrm rot="19911063">
                  <a:off x="4640185" y="1630065"/>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4" name="Circle: Hollow 393">
                  <a:extLst>
                    <a:ext uri="{FF2B5EF4-FFF2-40B4-BE49-F238E27FC236}">
                      <a16:creationId xmlns:a16="http://schemas.microsoft.com/office/drawing/2014/main" id="{BE02C003-36B9-1C78-ED34-36BABFE70ABC}"/>
                    </a:ext>
                  </a:extLst>
                </p:cNvPr>
                <p:cNvSpPr/>
                <p:nvPr/>
              </p:nvSpPr>
              <p:spPr>
                <a:xfrm rot="19911063">
                  <a:off x="4864778" y="2012593"/>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9" name="Group 378">
                <a:extLst>
                  <a:ext uri="{FF2B5EF4-FFF2-40B4-BE49-F238E27FC236}">
                    <a16:creationId xmlns:a16="http://schemas.microsoft.com/office/drawing/2014/main" id="{76AC5991-E8EA-45EC-F03A-B8EA5C9EA0B9}"/>
                  </a:ext>
                </a:extLst>
              </p:cNvPr>
              <p:cNvGrpSpPr/>
              <p:nvPr/>
            </p:nvGrpSpPr>
            <p:grpSpPr>
              <a:xfrm rot="3165083">
                <a:off x="5455499" y="2719191"/>
                <a:ext cx="428204" cy="755176"/>
                <a:chOff x="4191000" y="914400"/>
                <a:chExt cx="1054778" cy="1860193"/>
              </a:xfrm>
            </p:grpSpPr>
            <p:sp>
              <p:nvSpPr>
                <p:cNvPr id="387" name="Circle: Hollow 386">
                  <a:extLst>
                    <a:ext uri="{FF2B5EF4-FFF2-40B4-BE49-F238E27FC236}">
                      <a16:creationId xmlns:a16="http://schemas.microsoft.com/office/drawing/2014/main" id="{0086579A-0C83-17A4-B252-198E4D729ED8}"/>
                    </a:ext>
                  </a:extLst>
                </p:cNvPr>
                <p:cNvSpPr/>
                <p:nvPr/>
              </p:nvSpPr>
              <p:spPr>
                <a:xfrm rot="19911063">
                  <a:off x="4191000" y="914400"/>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8" name="Circle: Hollow 387">
                  <a:extLst>
                    <a:ext uri="{FF2B5EF4-FFF2-40B4-BE49-F238E27FC236}">
                      <a16:creationId xmlns:a16="http://schemas.microsoft.com/office/drawing/2014/main" id="{2181C973-BFDA-0B57-76AD-D5B3D30AF93A}"/>
                    </a:ext>
                  </a:extLst>
                </p:cNvPr>
                <p:cNvSpPr/>
                <p:nvPr/>
              </p:nvSpPr>
              <p:spPr>
                <a:xfrm rot="19911063">
                  <a:off x="4393946" y="1244565"/>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9" name="Circle: Hollow 388">
                  <a:extLst>
                    <a:ext uri="{FF2B5EF4-FFF2-40B4-BE49-F238E27FC236}">
                      <a16:creationId xmlns:a16="http://schemas.microsoft.com/office/drawing/2014/main" id="{C2595E4E-387F-F624-C544-307D8CB7527D}"/>
                    </a:ext>
                  </a:extLst>
                </p:cNvPr>
                <p:cNvSpPr/>
                <p:nvPr/>
              </p:nvSpPr>
              <p:spPr>
                <a:xfrm rot="19911063">
                  <a:off x="4640185" y="1630065"/>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0" name="Circle: Hollow 389">
                  <a:extLst>
                    <a:ext uri="{FF2B5EF4-FFF2-40B4-BE49-F238E27FC236}">
                      <a16:creationId xmlns:a16="http://schemas.microsoft.com/office/drawing/2014/main" id="{6A01A34A-A39E-17AF-172B-878B93C9DDFF}"/>
                    </a:ext>
                  </a:extLst>
                </p:cNvPr>
                <p:cNvSpPr/>
                <p:nvPr/>
              </p:nvSpPr>
              <p:spPr>
                <a:xfrm rot="19911063">
                  <a:off x="4864778" y="2012593"/>
                  <a:ext cx="381000" cy="762000"/>
                </a:xfrm>
                <a:prstGeom prst="donut">
                  <a:avLst>
                    <a:gd name="adj" fmla="val 1901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0" name="Group 379">
                <a:extLst>
                  <a:ext uri="{FF2B5EF4-FFF2-40B4-BE49-F238E27FC236}">
                    <a16:creationId xmlns:a16="http://schemas.microsoft.com/office/drawing/2014/main" id="{E9C1989B-ECF5-4C76-1729-0F5081F6169C}"/>
                  </a:ext>
                </a:extLst>
              </p:cNvPr>
              <p:cNvGrpSpPr/>
              <p:nvPr/>
            </p:nvGrpSpPr>
            <p:grpSpPr>
              <a:xfrm>
                <a:off x="5241278" y="3368550"/>
                <a:ext cx="530420" cy="457259"/>
                <a:chOff x="5029200" y="2912254"/>
                <a:chExt cx="1306561" cy="1126346"/>
              </a:xfrm>
            </p:grpSpPr>
            <p:sp>
              <p:nvSpPr>
                <p:cNvPr id="381" name="Hexagon 380">
                  <a:extLst>
                    <a:ext uri="{FF2B5EF4-FFF2-40B4-BE49-F238E27FC236}">
                      <a16:creationId xmlns:a16="http://schemas.microsoft.com/office/drawing/2014/main" id="{EB5884C3-9C5F-AF38-2135-F2D55620B246}"/>
                    </a:ext>
                  </a:extLst>
                </p:cNvPr>
                <p:cNvSpPr/>
                <p:nvPr/>
              </p:nvSpPr>
              <p:spPr>
                <a:xfrm>
                  <a:off x="5029200" y="2912254"/>
                  <a:ext cx="1306561" cy="1126346"/>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Hexagon 381">
                  <a:extLst>
                    <a:ext uri="{FF2B5EF4-FFF2-40B4-BE49-F238E27FC236}">
                      <a16:creationId xmlns:a16="http://schemas.microsoft.com/office/drawing/2014/main" id="{2783DCAA-9DF6-2BE1-330B-D0FA7895962E}"/>
                    </a:ext>
                  </a:extLst>
                </p:cNvPr>
                <p:cNvSpPr/>
                <p:nvPr/>
              </p:nvSpPr>
              <p:spPr>
                <a:xfrm>
                  <a:off x="5601661" y="2993892"/>
                  <a:ext cx="161638" cy="198813"/>
                </a:xfrm>
                <a:prstGeom prst="hexagon">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3" name="Hexagon 382">
                  <a:extLst>
                    <a:ext uri="{FF2B5EF4-FFF2-40B4-BE49-F238E27FC236}">
                      <a16:creationId xmlns:a16="http://schemas.microsoft.com/office/drawing/2014/main" id="{083F0365-5AB2-E3B6-791B-9CC666194F1F}"/>
                    </a:ext>
                  </a:extLst>
                </p:cNvPr>
                <p:cNvSpPr/>
                <p:nvPr/>
              </p:nvSpPr>
              <p:spPr>
                <a:xfrm>
                  <a:off x="5601661" y="3744490"/>
                  <a:ext cx="161638" cy="198813"/>
                </a:xfrm>
                <a:prstGeom prst="hexagon">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4" name="Hexagon 383">
                  <a:extLst>
                    <a:ext uri="{FF2B5EF4-FFF2-40B4-BE49-F238E27FC236}">
                      <a16:creationId xmlns:a16="http://schemas.microsoft.com/office/drawing/2014/main" id="{602BF1F2-2715-F3C3-2BC0-887D7A6946EA}"/>
                    </a:ext>
                  </a:extLst>
                </p:cNvPr>
                <p:cNvSpPr/>
                <p:nvPr/>
              </p:nvSpPr>
              <p:spPr>
                <a:xfrm>
                  <a:off x="5141664" y="3364406"/>
                  <a:ext cx="161638" cy="198813"/>
                </a:xfrm>
                <a:prstGeom prst="hexagon">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5" name="Hexagon 384">
                  <a:extLst>
                    <a:ext uri="{FF2B5EF4-FFF2-40B4-BE49-F238E27FC236}">
                      <a16:creationId xmlns:a16="http://schemas.microsoft.com/office/drawing/2014/main" id="{020BA862-9665-D8E7-C7C5-5C96B2C2E2B3}"/>
                    </a:ext>
                  </a:extLst>
                </p:cNvPr>
                <p:cNvSpPr/>
                <p:nvPr/>
              </p:nvSpPr>
              <p:spPr>
                <a:xfrm>
                  <a:off x="6065851" y="3382582"/>
                  <a:ext cx="161638" cy="198813"/>
                </a:xfrm>
                <a:prstGeom prst="hexagon">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6" name="Plaque 385">
                  <a:extLst>
                    <a:ext uri="{FF2B5EF4-FFF2-40B4-BE49-F238E27FC236}">
                      <a16:creationId xmlns:a16="http://schemas.microsoft.com/office/drawing/2014/main" id="{46168800-DDEF-E0BD-BEAD-36822DF8B398}"/>
                    </a:ext>
                  </a:extLst>
                </p:cNvPr>
                <p:cNvSpPr/>
                <p:nvPr/>
              </p:nvSpPr>
              <p:spPr>
                <a:xfrm>
                  <a:off x="5415766" y="3244912"/>
                  <a:ext cx="541813" cy="456488"/>
                </a:xfrm>
                <a:prstGeom prst="plaqu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6" name="Cloud 355">
              <a:extLst>
                <a:ext uri="{FF2B5EF4-FFF2-40B4-BE49-F238E27FC236}">
                  <a16:creationId xmlns:a16="http://schemas.microsoft.com/office/drawing/2014/main" id="{9B9C4190-3A56-3BA8-8117-765D7898B92E}"/>
                </a:ext>
              </a:extLst>
            </p:cNvPr>
            <p:cNvSpPr/>
            <p:nvPr/>
          </p:nvSpPr>
          <p:spPr>
            <a:xfrm>
              <a:off x="2438400" y="1905000"/>
              <a:ext cx="685800" cy="914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8B61EB85-4BDE-291A-F845-0D42B126DAB9}"/>
                </a:ext>
              </a:extLst>
            </p:cNvPr>
            <p:cNvSpPr/>
            <p:nvPr/>
          </p:nvSpPr>
          <p:spPr>
            <a:xfrm>
              <a:off x="2712644" y="2051373"/>
              <a:ext cx="240157" cy="130931"/>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 name="Group 357">
              <a:extLst>
                <a:ext uri="{FF2B5EF4-FFF2-40B4-BE49-F238E27FC236}">
                  <a16:creationId xmlns:a16="http://schemas.microsoft.com/office/drawing/2014/main" id="{F4B6393A-6EEB-2BD2-99FB-426719982007}"/>
                </a:ext>
              </a:extLst>
            </p:cNvPr>
            <p:cNvGrpSpPr/>
            <p:nvPr/>
          </p:nvGrpSpPr>
          <p:grpSpPr>
            <a:xfrm>
              <a:off x="2234387" y="3518861"/>
              <a:ext cx="1122836" cy="401034"/>
              <a:chOff x="4953000" y="2672625"/>
              <a:chExt cx="2270085" cy="851422"/>
            </a:xfrm>
          </p:grpSpPr>
          <p:grpSp>
            <p:nvGrpSpPr>
              <p:cNvPr id="369" name="Group 368">
                <a:extLst>
                  <a:ext uri="{FF2B5EF4-FFF2-40B4-BE49-F238E27FC236}">
                    <a16:creationId xmlns:a16="http://schemas.microsoft.com/office/drawing/2014/main" id="{33E47B13-EC54-7D2E-97A5-5CB31269597B}"/>
                  </a:ext>
                </a:extLst>
              </p:cNvPr>
              <p:cNvGrpSpPr/>
              <p:nvPr/>
            </p:nvGrpSpPr>
            <p:grpSpPr>
              <a:xfrm>
                <a:off x="4953000" y="2672625"/>
                <a:ext cx="762000" cy="825151"/>
                <a:chOff x="4953000" y="2672625"/>
                <a:chExt cx="762000" cy="825151"/>
              </a:xfrm>
            </p:grpSpPr>
            <p:sp>
              <p:nvSpPr>
                <p:cNvPr id="376" name="Arrow: Quad 375">
                  <a:extLst>
                    <a:ext uri="{FF2B5EF4-FFF2-40B4-BE49-F238E27FC236}">
                      <a16:creationId xmlns:a16="http://schemas.microsoft.com/office/drawing/2014/main" id="{36412C10-6527-E68B-C156-B917FBC7FA29}"/>
                    </a:ext>
                  </a:extLst>
                </p:cNvPr>
                <p:cNvSpPr/>
                <p:nvPr/>
              </p:nvSpPr>
              <p:spPr>
                <a:xfrm>
                  <a:off x="4953000" y="2672625"/>
                  <a:ext cx="762000" cy="825151"/>
                </a:xfrm>
                <a:prstGeom prst="quadArrow">
                  <a:avLst>
                    <a:gd name="adj1" fmla="val 45000"/>
                    <a:gd name="adj2" fmla="val 22500"/>
                    <a:gd name="adj3" fmla="val 2250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Arrow: Quad 376">
                  <a:extLst>
                    <a:ext uri="{FF2B5EF4-FFF2-40B4-BE49-F238E27FC236}">
                      <a16:creationId xmlns:a16="http://schemas.microsoft.com/office/drawing/2014/main" id="{E981B852-112B-9EB0-06F9-C2C8725B4F23}"/>
                    </a:ext>
                  </a:extLst>
                </p:cNvPr>
                <p:cNvSpPr/>
                <p:nvPr/>
              </p:nvSpPr>
              <p:spPr>
                <a:xfrm>
                  <a:off x="5105400" y="2825025"/>
                  <a:ext cx="457200" cy="495091"/>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369">
                <a:extLst>
                  <a:ext uri="{FF2B5EF4-FFF2-40B4-BE49-F238E27FC236}">
                    <a16:creationId xmlns:a16="http://schemas.microsoft.com/office/drawing/2014/main" id="{1CF632D3-A720-D966-6140-469416476793}"/>
                  </a:ext>
                </a:extLst>
              </p:cNvPr>
              <p:cNvGrpSpPr/>
              <p:nvPr/>
            </p:nvGrpSpPr>
            <p:grpSpPr>
              <a:xfrm>
                <a:off x="5715000" y="2682543"/>
                <a:ext cx="762000" cy="825151"/>
                <a:chOff x="4953000" y="2672625"/>
                <a:chExt cx="762000" cy="825151"/>
              </a:xfrm>
            </p:grpSpPr>
            <p:sp>
              <p:nvSpPr>
                <p:cNvPr id="374" name="Arrow: Quad 373">
                  <a:extLst>
                    <a:ext uri="{FF2B5EF4-FFF2-40B4-BE49-F238E27FC236}">
                      <a16:creationId xmlns:a16="http://schemas.microsoft.com/office/drawing/2014/main" id="{A12DC9EE-7419-FBEB-3742-96F74846E28F}"/>
                    </a:ext>
                  </a:extLst>
                </p:cNvPr>
                <p:cNvSpPr/>
                <p:nvPr/>
              </p:nvSpPr>
              <p:spPr>
                <a:xfrm>
                  <a:off x="4953000" y="2672625"/>
                  <a:ext cx="762000" cy="825151"/>
                </a:xfrm>
                <a:prstGeom prst="quadArrow">
                  <a:avLst>
                    <a:gd name="adj1" fmla="val 45000"/>
                    <a:gd name="adj2" fmla="val 22500"/>
                    <a:gd name="adj3" fmla="val 2250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Arrow: Quad 374">
                  <a:extLst>
                    <a:ext uri="{FF2B5EF4-FFF2-40B4-BE49-F238E27FC236}">
                      <a16:creationId xmlns:a16="http://schemas.microsoft.com/office/drawing/2014/main" id="{A3DAADD7-31F1-37A8-F650-41E27B57F2F5}"/>
                    </a:ext>
                  </a:extLst>
                </p:cNvPr>
                <p:cNvSpPr/>
                <p:nvPr/>
              </p:nvSpPr>
              <p:spPr>
                <a:xfrm>
                  <a:off x="5105400" y="2825025"/>
                  <a:ext cx="457200" cy="495091"/>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370">
                <a:extLst>
                  <a:ext uri="{FF2B5EF4-FFF2-40B4-BE49-F238E27FC236}">
                    <a16:creationId xmlns:a16="http://schemas.microsoft.com/office/drawing/2014/main" id="{997C90A9-2B8F-45DA-5CC0-DB933C07678C}"/>
                  </a:ext>
                </a:extLst>
              </p:cNvPr>
              <p:cNvGrpSpPr/>
              <p:nvPr/>
            </p:nvGrpSpPr>
            <p:grpSpPr>
              <a:xfrm>
                <a:off x="6461085" y="2698896"/>
                <a:ext cx="762000" cy="825151"/>
                <a:chOff x="4953000" y="2672625"/>
                <a:chExt cx="762000" cy="825151"/>
              </a:xfrm>
            </p:grpSpPr>
            <p:sp>
              <p:nvSpPr>
                <p:cNvPr id="372" name="Arrow: Quad 371">
                  <a:extLst>
                    <a:ext uri="{FF2B5EF4-FFF2-40B4-BE49-F238E27FC236}">
                      <a16:creationId xmlns:a16="http://schemas.microsoft.com/office/drawing/2014/main" id="{741A315F-848E-5DF3-2947-A47F06D9005E}"/>
                    </a:ext>
                  </a:extLst>
                </p:cNvPr>
                <p:cNvSpPr/>
                <p:nvPr/>
              </p:nvSpPr>
              <p:spPr>
                <a:xfrm>
                  <a:off x="4953000" y="2672625"/>
                  <a:ext cx="762000" cy="825151"/>
                </a:xfrm>
                <a:prstGeom prst="quadArrow">
                  <a:avLst>
                    <a:gd name="adj1" fmla="val 45000"/>
                    <a:gd name="adj2" fmla="val 22500"/>
                    <a:gd name="adj3" fmla="val 2250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Arrow: Quad 372">
                  <a:extLst>
                    <a:ext uri="{FF2B5EF4-FFF2-40B4-BE49-F238E27FC236}">
                      <a16:creationId xmlns:a16="http://schemas.microsoft.com/office/drawing/2014/main" id="{08535F17-B8A5-79DB-9460-1D7AF3BE752D}"/>
                    </a:ext>
                  </a:extLst>
                </p:cNvPr>
                <p:cNvSpPr/>
                <p:nvPr/>
              </p:nvSpPr>
              <p:spPr>
                <a:xfrm>
                  <a:off x="5105400" y="2825025"/>
                  <a:ext cx="457200" cy="495091"/>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9" name="Group 358">
              <a:extLst>
                <a:ext uri="{FF2B5EF4-FFF2-40B4-BE49-F238E27FC236}">
                  <a16:creationId xmlns:a16="http://schemas.microsoft.com/office/drawing/2014/main" id="{33FA41D8-A96E-7B3F-D3DD-79D803134A4F}"/>
                </a:ext>
              </a:extLst>
            </p:cNvPr>
            <p:cNvGrpSpPr/>
            <p:nvPr/>
          </p:nvGrpSpPr>
          <p:grpSpPr>
            <a:xfrm>
              <a:off x="2299160" y="983461"/>
              <a:ext cx="1122836" cy="401034"/>
              <a:chOff x="4953000" y="2672625"/>
              <a:chExt cx="2270085" cy="851422"/>
            </a:xfrm>
          </p:grpSpPr>
          <p:grpSp>
            <p:nvGrpSpPr>
              <p:cNvPr id="360" name="Group 359">
                <a:extLst>
                  <a:ext uri="{FF2B5EF4-FFF2-40B4-BE49-F238E27FC236}">
                    <a16:creationId xmlns:a16="http://schemas.microsoft.com/office/drawing/2014/main" id="{A90000BB-FC47-E5D8-FE7F-BD4256FB5BB9}"/>
                  </a:ext>
                </a:extLst>
              </p:cNvPr>
              <p:cNvGrpSpPr/>
              <p:nvPr/>
            </p:nvGrpSpPr>
            <p:grpSpPr>
              <a:xfrm>
                <a:off x="4953000" y="2672625"/>
                <a:ext cx="762000" cy="825151"/>
                <a:chOff x="4953000" y="2672625"/>
                <a:chExt cx="762000" cy="825151"/>
              </a:xfrm>
            </p:grpSpPr>
            <p:sp>
              <p:nvSpPr>
                <p:cNvPr id="367" name="Arrow: Quad 366">
                  <a:extLst>
                    <a:ext uri="{FF2B5EF4-FFF2-40B4-BE49-F238E27FC236}">
                      <a16:creationId xmlns:a16="http://schemas.microsoft.com/office/drawing/2014/main" id="{DA4F0283-FDBC-E029-27C7-15E3BF1ECCBD}"/>
                    </a:ext>
                  </a:extLst>
                </p:cNvPr>
                <p:cNvSpPr/>
                <p:nvPr/>
              </p:nvSpPr>
              <p:spPr>
                <a:xfrm>
                  <a:off x="4953000" y="2672625"/>
                  <a:ext cx="762000" cy="825151"/>
                </a:xfrm>
                <a:prstGeom prst="quadArrow">
                  <a:avLst>
                    <a:gd name="adj1" fmla="val 45000"/>
                    <a:gd name="adj2" fmla="val 22500"/>
                    <a:gd name="adj3" fmla="val 22500"/>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Arrow: Quad 367">
                  <a:extLst>
                    <a:ext uri="{FF2B5EF4-FFF2-40B4-BE49-F238E27FC236}">
                      <a16:creationId xmlns:a16="http://schemas.microsoft.com/office/drawing/2014/main" id="{63F6B22E-082C-76DC-E90C-EA3A01D9F57A}"/>
                    </a:ext>
                  </a:extLst>
                </p:cNvPr>
                <p:cNvSpPr/>
                <p:nvPr/>
              </p:nvSpPr>
              <p:spPr>
                <a:xfrm>
                  <a:off x="5105400" y="2825025"/>
                  <a:ext cx="457200" cy="495091"/>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360">
                <a:extLst>
                  <a:ext uri="{FF2B5EF4-FFF2-40B4-BE49-F238E27FC236}">
                    <a16:creationId xmlns:a16="http://schemas.microsoft.com/office/drawing/2014/main" id="{F5387EAA-E95B-932E-F23F-1E399D964856}"/>
                  </a:ext>
                </a:extLst>
              </p:cNvPr>
              <p:cNvGrpSpPr/>
              <p:nvPr/>
            </p:nvGrpSpPr>
            <p:grpSpPr>
              <a:xfrm>
                <a:off x="5715000" y="2682543"/>
                <a:ext cx="762000" cy="825151"/>
                <a:chOff x="4953000" y="2672625"/>
                <a:chExt cx="762000" cy="825151"/>
              </a:xfrm>
            </p:grpSpPr>
            <p:sp>
              <p:nvSpPr>
                <p:cNvPr id="365" name="Arrow: Quad 364">
                  <a:extLst>
                    <a:ext uri="{FF2B5EF4-FFF2-40B4-BE49-F238E27FC236}">
                      <a16:creationId xmlns:a16="http://schemas.microsoft.com/office/drawing/2014/main" id="{61A26963-DF6D-257D-1834-B26906D7C934}"/>
                    </a:ext>
                  </a:extLst>
                </p:cNvPr>
                <p:cNvSpPr/>
                <p:nvPr/>
              </p:nvSpPr>
              <p:spPr>
                <a:xfrm>
                  <a:off x="4953000" y="2672625"/>
                  <a:ext cx="762000" cy="825151"/>
                </a:xfrm>
                <a:prstGeom prst="quadArrow">
                  <a:avLst>
                    <a:gd name="adj1" fmla="val 45000"/>
                    <a:gd name="adj2" fmla="val 22500"/>
                    <a:gd name="adj3" fmla="val 22500"/>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Arrow: Quad 365">
                  <a:extLst>
                    <a:ext uri="{FF2B5EF4-FFF2-40B4-BE49-F238E27FC236}">
                      <a16:creationId xmlns:a16="http://schemas.microsoft.com/office/drawing/2014/main" id="{8F6A8532-0478-7866-39B8-4F86092DDDCB}"/>
                    </a:ext>
                  </a:extLst>
                </p:cNvPr>
                <p:cNvSpPr/>
                <p:nvPr/>
              </p:nvSpPr>
              <p:spPr>
                <a:xfrm>
                  <a:off x="5105400" y="2825025"/>
                  <a:ext cx="457200" cy="495091"/>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361">
                <a:extLst>
                  <a:ext uri="{FF2B5EF4-FFF2-40B4-BE49-F238E27FC236}">
                    <a16:creationId xmlns:a16="http://schemas.microsoft.com/office/drawing/2014/main" id="{4F30843C-888D-A7E1-01C7-2AC53B338BFB}"/>
                  </a:ext>
                </a:extLst>
              </p:cNvPr>
              <p:cNvGrpSpPr/>
              <p:nvPr/>
            </p:nvGrpSpPr>
            <p:grpSpPr>
              <a:xfrm>
                <a:off x="6461085" y="2698896"/>
                <a:ext cx="762000" cy="825151"/>
                <a:chOff x="4953000" y="2672625"/>
                <a:chExt cx="762000" cy="825151"/>
              </a:xfrm>
            </p:grpSpPr>
            <p:sp>
              <p:nvSpPr>
                <p:cNvPr id="363" name="Arrow: Quad 362">
                  <a:extLst>
                    <a:ext uri="{FF2B5EF4-FFF2-40B4-BE49-F238E27FC236}">
                      <a16:creationId xmlns:a16="http://schemas.microsoft.com/office/drawing/2014/main" id="{D6AF00F6-7B3C-AF92-888F-EB0AC8E4D1A5}"/>
                    </a:ext>
                  </a:extLst>
                </p:cNvPr>
                <p:cNvSpPr/>
                <p:nvPr/>
              </p:nvSpPr>
              <p:spPr>
                <a:xfrm>
                  <a:off x="4953000" y="2672625"/>
                  <a:ext cx="762000" cy="825151"/>
                </a:xfrm>
                <a:prstGeom prst="quadArrow">
                  <a:avLst>
                    <a:gd name="adj1" fmla="val 45000"/>
                    <a:gd name="adj2" fmla="val 22500"/>
                    <a:gd name="adj3" fmla="val 22500"/>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Arrow: Quad 363">
                  <a:extLst>
                    <a:ext uri="{FF2B5EF4-FFF2-40B4-BE49-F238E27FC236}">
                      <a16:creationId xmlns:a16="http://schemas.microsoft.com/office/drawing/2014/main" id="{B3AE424E-43C3-D6BE-D110-0A2CA378CCB9}"/>
                    </a:ext>
                  </a:extLst>
                </p:cNvPr>
                <p:cNvSpPr/>
                <p:nvPr/>
              </p:nvSpPr>
              <p:spPr>
                <a:xfrm>
                  <a:off x="5105400" y="2825025"/>
                  <a:ext cx="457200" cy="495091"/>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 name="Group 13">
            <a:extLst>
              <a:ext uri="{FF2B5EF4-FFF2-40B4-BE49-F238E27FC236}">
                <a16:creationId xmlns:a16="http://schemas.microsoft.com/office/drawing/2014/main" id="{F7261456-6CAB-2417-54D0-5B2506DB8CB6}"/>
              </a:ext>
            </a:extLst>
          </p:cNvPr>
          <p:cNvGrpSpPr/>
          <p:nvPr/>
        </p:nvGrpSpPr>
        <p:grpSpPr>
          <a:xfrm>
            <a:off x="1638681" y="1702348"/>
            <a:ext cx="1019918" cy="2341334"/>
            <a:chOff x="455775" y="665922"/>
            <a:chExt cx="2669192" cy="6127421"/>
          </a:xfrm>
        </p:grpSpPr>
        <p:grpSp>
          <p:nvGrpSpPr>
            <p:cNvPr id="15" name="Group 14">
              <a:extLst>
                <a:ext uri="{FF2B5EF4-FFF2-40B4-BE49-F238E27FC236}">
                  <a16:creationId xmlns:a16="http://schemas.microsoft.com/office/drawing/2014/main" id="{05DD58FD-5258-F9DD-2698-49B9A33FAC98}"/>
                </a:ext>
              </a:extLst>
            </p:cNvPr>
            <p:cNvGrpSpPr/>
            <p:nvPr/>
          </p:nvGrpSpPr>
          <p:grpSpPr>
            <a:xfrm>
              <a:off x="828888" y="6090488"/>
              <a:ext cx="928706" cy="505418"/>
              <a:chOff x="5384996" y="3208473"/>
              <a:chExt cx="862947" cy="469631"/>
            </a:xfrm>
            <a:solidFill>
              <a:schemeClr val="accent2">
                <a:lumMod val="40000"/>
                <a:lumOff val="60000"/>
              </a:schemeClr>
            </a:solidFill>
          </p:grpSpPr>
          <p:sp>
            <p:nvSpPr>
              <p:cNvPr id="406" name="Oval 405">
                <a:extLst>
                  <a:ext uri="{FF2B5EF4-FFF2-40B4-BE49-F238E27FC236}">
                    <a16:creationId xmlns:a16="http://schemas.microsoft.com/office/drawing/2014/main" id="{4AC280D0-836B-BA06-CA2C-94A3089E3489}"/>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F5F28467-4787-7BE4-E629-24A1DA6FCB27}"/>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B7AC17F-95DC-9EB1-3663-55BB078D3869}"/>
                </a:ext>
              </a:extLst>
            </p:cNvPr>
            <p:cNvGrpSpPr/>
            <p:nvPr/>
          </p:nvGrpSpPr>
          <p:grpSpPr>
            <a:xfrm rot="15440015">
              <a:off x="1672912" y="6076281"/>
              <a:ext cx="928706" cy="505418"/>
              <a:chOff x="5384996" y="3208473"/>
              <a:chExt cx="862947" cy="469631"/>
            </a:xfrm>
            <a:solidFill>
              <a:schemeClr val="accent2">
                <a:lumMod val="40000"/>
                <a:lumOff val="60000"/>
              </a:schemeClr>
            </a:solidFill>
          </p:grpSpPr>
          <p:sp>
            <p:nvSpPr>
              <p:cNvPr id="404" name="Oval 403">
                <a:extLst>
                  <a:ext uri="{FF2B5EF4-FFF2-40B4-BE49-F238E27FC236}">
                    <a16:creationId xmlns:a16="http://schemas.microsoft.com/office/drawing/2014/main" id="{E45BBDEF-3EBA-3518-F26E-DEA5573DE179}"/>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B27384CD-C0D5-B8DA-2E86-C2EF045151E9}"/>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loud 16">
              <a:extLst>
                <a:ext uri="{FF2B5EF4-FFF2-40B4-BE49-F238E27FC236}">
                  <a16:creationId xmlns:a16="http://schemas.microsoft.com/office/drawing/2014/main" id="{9AE0E976-5CF8-4546-7AF7-8CEDE7801F27}"/>
                </a:ext>
              </a:extLst>
            </p:cNvPr>
            <p:cNvSpPr/>
            <p:nvPr/>
          </p:nvSpPr>
          <p:spPr>
            <a:xfrm flipH="1">
              <a:off x="1735552" y="1474650"/>
              <a:ext cx="1115771" cy="2211549"/>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416B5EC-D242-F8D9-CEF5-68D05B1C4925}"/>
                </a:ext>
              </a:extLst>
            </p:cNvPr>
            <p:cNvSpPr/>
            <p:nvPr/>
          </p:nvSpPr>
          <p:spPr>
            <a:xfrm rot="613799" flipH="1">
              <a:off x="686491" y="1657728"/>
              <a:ext cx="1115771" cy="2305521"/>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0">
              <a:extLst>
                <a:ext uri="{FF2B5EF4-FFF2-40B4-BE49-F238E27FC236}">
                  <a16:creationId xmlns:a16="http://schemas.microsoft.com/office/drawing/2014/main" id="{E233C673-E951-59CD-8654-D2DFAD48471A}"/>
                </a:ext>
              </a:extLst>
            </p:cNvPr>
            <p:cNvSpPr/>
            <p:nvPr/>
          </p:nvSpPr>
          <p:spPr>
            <a:xfrm rot="20046182">
              <a:off x="2660941" y="4592803"/>
              <a:ext cx="464026" cy="7107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1">
              <a:extLst>
                <a:ext uri="{FF2B5EF4-FFF2-40B4-BE49-F238E27FC236}">
                  <a16:creationId xmlns:a16="http://schemas.microsoft.com/office/drawing/2014/main" id="{177DC131-84DC-F6D6-E9B8-83DE94538B60}"/>
                </a:ext>
              </a:extLst>
            </p:cNvPr>
            <p:cNvSpPr/>
            <p:nvPr/>
          </p:nvSpPr>
          <p:spPr>
            <a:xfrm>
              <a:off x="455775" y="4609003"/>
              <a:ext cx="459436" cy="6783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5223BC8-AB45-1CD0-BA3B-413D90CC2E3C}"/>
                </a:ext>
              </a:extLst>
            </p:cNvPr>
            <p:cNvSpPr/>
            <p:nvPr/>
          </p:nvSpPr>
          <p:spPr>
            <a:xfrm rot="11930143">
              <a:off x="634430" y="2997533"/>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4DC2E0A7-278D-E97F-F180-04D19F756087}"/>
                </a:ext>
              </a:extLst>
            </p:cNvPr>
            <p:cNvSpPr/>
            <p:nvPr/>
          </p:nvSpPr>
          <p:spPr>
            <a:xfrm rot="9297034" flipH="1">
              <a:off x="2115038" y="2973005"/>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a:extLst>
                <a:ext uri="{FF2B5EF4-FFF2-40B4-BE49-F238E27FC236}">
                  <a16:creationId xmlns:a16="http://schemas.microsoft.com/office/drawing/2014/main" id="{3B464E28-5C2D-978A-4422-CAC38DF37CFF}"/>
                </a:ext>
              </a:extLst>
            </p:cNvPr>
            <p:cNvSpPr/>
            <p:nvPr/>
          </p:nvSpPr>
          <p:spPr>
            <a:xfrm rot="10800000">
              <a:off x="872686" y="2913601"/>
              <a:ext cx="1673661" cy="3447441"/>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Extract 23">
              <a:extLst>
                <a:ext uri="{FF2B5EF4-FFF2-40B4-BE49-F238E27FC236}">
                  <a16:creationId xmlns:a16="http://schemas.microsoft.com/office/drawing/2014/main" id="{ED3E3D4C-4951-5796-1227-44682D5A14D5}"/>
                </a:ext>
              </a:extLst>
            </p:cNvPr>
            <p:cNvSpPr/>
            <p:nvPr/>
          </p:nvSpPr>
          <p:spPr>
            <a:xfrm rot="10800000">
              <a:off x="1341646" y="2927866"/>
              <a:ext cx="804014" cy="747761"/>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62">
              <a:extLst>
                <a:ext uri="{FF2B5EF4-FFF2-40B4-BE49-F238E27FC236}">
                  <a16:creationId xmlns:a16="http://schemas.microsoft.com/office/drawing/2014/main" id="{C8FA163C-BCC0-53E7-F7EF-BD5D3749962B}"/>
                </a:ext>
              </a:extLst>
            </p:cNvPr>
            <p:cNvSpPr/>
            <p:nvPr/>
          </p:nvSpPr>
          <p:spPr>
            <a:xfrm>
              <a:off x="1005379" y="1437507"/>
              <a:ext cx="1493169" cy="19235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a:extLst>
                <a:ext uri="{FF2B5EF4-FFF2-40B4-BE49-F238E27FC236}">
                  <a16:creationId xmlns:a16="http://schemas.microsoft.com/office/drawing/2014/main" id="{A7239C25-6EC8-BA99-21A8-29D8F0FE1AC0}"/>
                </a:ext>
              </a:extLst>
            </p:cNvPr>
            <p:cNvSpPr/>
            <p:nvPr/>
          </p:nvSpPr>
          <p:spPr>
            <a:xfrm flipH="1">
              <a:off x="898721" y="1355571"/>
              <a:ext cx="1673662" cy="822913"/>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3E53B95-D172-679E-3347-81B90C017806}"/>
                </a:ext>
              </a:extLst>
            </p:cNvPr>
            <p:cNvGrpSpPr/>
            <p:nvPr/>
          </p:nvGrpSpPr>
          <p:grpSpPr>
            <a:xfrm>
              <a:off x="816871" y="1134663"/>
              <a:ext cx="1869759" cy="822913"/>
              <a:chOff x="3263306" y="1662700"/>
              <a:chExt cx="2040567" cy="873038"/>
            </a:xfrm>
            <a:solidFill>
              <a:schemeClr val="bg1">
                <a:lumMod val="75000"/>
              </a:schemeClr>
            </a:solidFill>
          </p:grpSpPr>
          <p:sp>
            <p:nvSpPr>
              <p:cNvPr id="402" name="Rounded Rectangle 91">
                <a:extLst>
                  <a:ext uri="{FF2B5EF4-FFF2-40B4-BE49-F238E27FC236}">
                    <a16:creationId xmlns:a16="http://schemas.microsoft.com/office/drawing/2014/main" id="{F78A023F-DEF3-6950-39D6-DEE4C54DF435}"/>
                  </a:ext>
                </a:extLst>
              </p:cNvPr>
              <p:cNvSpPr/>
              <p:nvPr/>
            </p:nvSpPr>
            <p:spPr>
              <a:xfrm>
                <a:off x="3263306" y="2218066"/>
                <a:ext cx="2040567" cy="31767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Freeform: Shape 402">
                <a:extLst>
                  <a:ext uri="{FF2B5EF4-FFF2-40B4-BE49-F238E27FC236}">
                    <a16:creationId xmlns:a16="http://schemas.microsoft.com/office/drawing/2014/main" id="{27EEB5F8-F861-E0F6-FC69-E7CC97143D45}"/>
                  </a:ext>
                </a:extLst>
              </p:cNvPr>
              <p:cNvSpPr/>
              <p:nvPr/>
            </p:nvSpPr>
            <p:spPr>
              <a:xfrm>
                <a:off x="3338233" y="1662700"/>
                <a:ext cx="1864388" cy="559839"/>
              </a:xfrm>
              <a:custGeom>
                <a:avLst/>
                <a:gdLst>
                  <a:gd name="connsiteX0" fmla="*/ 642587 w 1285174"/>
                  <a:gd name="connsiteY0" fmla="*/ 0 h 559839"/>
                  <a:gd name="connsiteX1" fmla="*/ 1281792 w 1285174"/>
                  <a:gd name="connsiteY1" fmla="*/ 545804 h 559839"/>
                  <a:gd name="connsiteX2" fmla="*/ 1285174 w 1285174"/>
                  <a:gd name="connsiteY2" fmla="*/ 559839 h 559839"/>
                  <a:gd name="connsiteX3" fmla="*/ 0 w 1285174"/>
                  <a:gd name="connsiteY3" fmla="*/ 559839 h 559839"/>
                  <a:gd name="connsiteX4" fmla="*/ 3382 w 1285174"/>
                  <a:gd name="connsiteY4" fmla="*/ 545804 h 559839"/>
                  <a:gd name="connsiteX5" fmla="*/ 642587 w 1285174"/>
                  <a:gd name="connsiteY5" fmla="*/ 0 h 5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174" h="559839">
                    <a:moveTo>
                      <a:pt x="642587" y="0"/>
                    </a:moveTo>
                    <a:cubicBezTo>
                      <a:pt x="929936" y="0"/>
                      <a:pt x="1176480" y="225058"/>
                      <a:pt x="1281792" y="545804"/>
                    </a:cubicBezTo>
                    <a:lnTo>
                      <a:pt x="1285174" y="559839"/>
                    </a:lnTo>
                    <a:lnTo>
                      <a:pt x="0" y="559839"/>
                    </a:lnTo>
                    <a:lnTo>
                      <a:pt x="3382" y="545804"/>
                    </a:lnTo>
                    <a:cubicBezTo>
                      <a:pt x="108695" y="225058"/>
                      <a:pt x="355238" y="0"/>
                      <a:pt x="642587" y="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8" name="Group 27">
              <a:extLst>
                <a:ext uri="{FF2B5EF4-FFF2-40B4-BE49-F238E27FC236}">
                  <a16:creationId xmlns:a16="http://schemas.microsoft.com/office/drawing/2014/main" id="{8A195B8B-254E-4DAB-6171-BC86B8DD6C63}"/>
                </a:ext>
              </a:extLst>
            </p:cNvPr>
            <p:cNvGrpSpPr/>
            <p:nvPr/>
          </p:nvGrpSpPr>
          <p:grpSpPr>
            <a:xfrm>
              <a:off x="898784" y="4756511"/>
              <a:ext cx="1686114" cy="1548242"/>
              <a:chOff x="1089506" y="4270423"/>
              <a:chExt cx="1746141" cy="1866113"/>
            </a:xfrm>
            <a:solidFill>
              <a:schemeClr val="bg1">
                <a:lumMod val="50000"/>
              </a:schemeClr>
            </a:solidFill>
          </p:grpSpPr>
          <p:sp>
            <p:nvSpPr>
              <p:cNvPr id="183" name="Trapezoid 182">
                <a:extLst>
                  <a:ext uri="{FF2B5EF4-FFF2-40B4-BE49-F238E27FC236}">
                    <a16:creationId xmlns:a16="http://schemas.microsoft.com/office/drawing/2014/main" id="{CBB148D5-E7E3-7DA8-DA00-50BFF6C83B3B}"/>
                  </a:ext>
                </a:extLst>
              </p:cNvPr>
              <p:cNvSpPr/>
              <p:nvPr/>
            </p:nvSpPr>
            <p:spPr>
              <a:xfrm rot="357876">
                <a:off x="1089506" y="4489635"/>
                <a:ext cx="448349" cy="1594235"/>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a:extLst>
                  <a:ext uri="{FF2B5EF4-FFF2-40B4-BE49-F238E27FC236}">
                    <a16:creationId xmlns:a16="http://schemas.microsoft.com/office/drawing/2014/main" id="{82EEF61F-DD30-A4AF-162D-633FBA4D07F6}"/>
                  </a:ext>
                </a:extLst>
              </p:cNvPr>
              <p:cNvSpPr/>
              <p:nvPr/>
            </p:nvSpPr>
            <p:spPr>
              <a:xfrm>
                <a:off x="1407196" y="4490919"/>
                <a:ext cx="448349" cy="1613357"/>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a:extLst>
                  <a:ext uri="{FF2B5EF4-FFF2-40B4-BE49-F238E27FC236}">
                    <a16:creationId xmlns:a16="http://schemas.microsoft.com/office/drawing/2014/main" id="{20A78B08-2DFA-AD95-C06D-94443B7A14CB}"/>
                  </a:ext>
                </a:extLst>
              </p:cNvPr>
              <p:cNvSpPr/>
              <p:nvPr/>
            </p:nvSpPr>
            <p:spPr>
              <a:xfrm>
                <a:off x="2035310" y="4490920"/>
                <a:ext cx="448349" cy="1645616"/>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Trapezoid 398">
                <a:extLst>
                  <a:ext uri="{FF2B5EF4-FFF2-40B4-BE49-F238E27FC236}">
                    <a16:creationId xmlns:a16="http://schemas.microsoft.com/office/drawing/2014/main" id="{1010256E-4F52-A9D8-C1E6-6F9532190754}"/>
                  </a:ext>
                </a:extLst>
              </p:cNvPr>
              <p:cNvSpPr/>
              <p:nvPr/>
            </p:nvSpPr>
            <p:spPr>
              <a:xfrm rot="21213792">
                <a:off x="2387298" y="4496942"/>
                <a:ext cx="448349" cy="15870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Trapezoid 399">
                <a:extLst>
                  <a:ext uri="{FF2B5EF4-FFF2-40B4-BE49-F238E27FC236}">
                    <a16:creationId xmlns:a16="http://schemas.microsoft.com/office/drawing/2014/main" id="{4825D399-B6AD-F5C1-0377-16EA4F0ACF5B}"/>
                  </a:ext>
                </a:extLst>
              </p:cNvPr>
              <p:cNvSpPr/>
              <p:nvPr/>
            </p:nvSpPr>
            <p:spPr>
              <a:xfrm>
                <a:off x="1757364" y="4490920"/>
                <a:ext cx="448349" cy="16355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Rounded Corners 400">
                <a:extLst>
                  <a:ext uri="{FF2B5EF4-FFF2-40B4-BE49-F238E27FC236}">
                    <a16:creationId xmlns:a16="http://schemas.microsoft.com/office/drawing/2014/main" id="{13C762B0-820D-258F-868E-5F968196439B}"/>
                  </a:ext>
                </a:extLst>
              </p:cNvPr>
              <p:cNvSpPr/>
              <p:nvPr/>
            </p:nvSpPr>
            <p:spPr>
              <a:xfrm>
                <a:off x="1235136" y="4270423"/>
                <a:ext cx="1394314" cy="239653"/>
              </a:xfrm>
              <a:prstGeom prst="round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3B7029DB-9F79-37E6-386A-B93F36E0F21C}"/>
                </a:ext>
              </a:extLst>
            </p:cNvPr>
            <p:cNvGrpSpPr/>
            <p:nvPr/>
          </p:nvGrpSpPr>
          <p:grpSpPr>
            <a:xfrm>
              <a:off x="1198536" y="3663290"/>
              <a:ext cx="422455" cy="404738"/>
              <a:chOff x="3434222" y="2011631"/>
              <a:chExt cx="1672390" cy="1451505"/>
            </a:xfrm>
          </p:grpSpPr>
          <p:grpSp>
            <p:nvGrpSpPr>
              <p:cNvPr id="163" name="Group 162">
                <a:extLst>
                  <a:ext uri="{FF2B5EF4-FFF2-40B4-BE49-F238E27FC236}">
                    <a16:creationId xmlns:a16="http://schemas.microsoft.com/office/drawing/2014/main" id="{C788FCA6-1CE2-D234-B335-BC1B1C0D49DD}"/>
                  </a:ext>
                </a:extLst>
              </p:cNvPr>
              <p:cNvGrpSpPr/>
              <p:nvPr/>
            </p:nvGrpSpPr>
            <p:grpSpPr>
              <a:xfrm>
                <a:off x="3463837" y="2795521"/>
                <a:ext cx="811730" cy="667615"/>
                <a:chOff x="3278080" y="2126848"/>
                <a:chExt cx="1539021" cy="907153"/>
              </a:xfrm>
              <a:solidFill>
                <a:schemeClr val="bg1">
                  <a:lumMod val="50000"/>
                </a:schemeClr>
              </a:solidFill>
            </p:grpSpPr>
            <p:sp>
              <p:nvSpPr>
                <p:cNvPr id="179" name="Rounded Rectangle 91">
                  <a:extLst>
                    <a:ext uri="{FF2B5EF4-FFF2-40B4-BE49-F238E27FC236}">
                      <a16:creationId xmlns:a16="http://schemas.microsoft.com/office/drawing/2014/main" id="{A70E0BEE-4F27-3509-5914-4AD6828FBDEC}"/>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91">
                  <a:extLst>
                    <a:ext uri="{FF2B5EF4-FFF2-40B4-BE49-F238E27FC236}">
                      <a16:creationId xmlns:a16="http://schemas.microsoft.com/office/drawing/2014/main" id="{275F43C5-5634-0BDD-1CE6-B5EF4A65FA4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91">
                  <a:extLst>
                    <a:ext uri="{FF2B5EF4-FFF2-40B4-BE49-F238E27FC236}">
                      <a16:creationId xmlns:a16="http://schemas.microsoft.com/office/drawing/2014/main" id="{3184E9DE-13A0-3655-8FA6-B47C3B012A07}"/>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91">
                  <a:extLst>
                    <a:ext uri="{FF2B5EF4-FFF2-40B4-BE49-F238E27FC236}">
                      <a16:creationId xmlns:a16="http://schemas.microsoft.com/office/drawing/2014/main" id="{92A2B127-6DEA-437F-33CD-3C17D913BAC5}"/>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a:extLst>
                  <a:ext uri="{FF2B5EF4-FFF2-40B4-BE49-F238E27FC236}">
                    <a16:creationId xmlns:a16="http://schemas.microsoft.com/office/drawing/2014/main" id="{BAC87494-B3AA-7B9D-4457-8D23A63BA8CB}"/>
                  </a:ext>
                </a:extLst>
              </p:cNvPr>
              <p:cNvGrpSpPr/>
              <p:nvPr/>
            </p:nvGrpSpPr>
            <p:grpSpPr>
              <a:xfrm>
                <a:off x="4288453" y="2011631"/>
                <a:ext cx="811730" cy="667615"/>
                <a:chOff x="3278080" y="2126848"/>
                <a:chExt cx="1539021" cy="907153"/>
              </a:xfrm>
              <a:solidFill>
                <a:schemeClr val="bg1">
                  <a:lumMod val="50000"/>
                </a:schemeClr>
              </a:solidFill>
            </p:grpSpPr>
            <p:sp>
              <p:nvSpPr>
                <p:cNvPr id="175" name="Rounded Rectangle 91">
                  <a:extLst>
                    <a:ext uri="{FF2B5EF4-FFF2-40B4-BE49-F238E27FC236}">
                      <a16:creationId xmlns:a16="http://schemas.microsoft.com/office/drawing/2014/main" id="{C79E0986-4A59-F01F-7025-628711C0D2B2}"/>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91">
                  <a:extLst>
                    <a:ext uri="{FF2B5EF4-FFF2-40B4-BE49-F238E27FC236}">
                      <a16:creationId xmlns:a16="http://schemas.microsoft.com/office/drawing/2014/main" id="{0C331B95-6A6D-8D42-8AED-40EB4AD17B9A}"/>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91">
                  <a:extLst>
                    <a:ext uri="{FF2B5EF4-FFF2-40B4-BE49-F238E27FC236}">
                      <a16:creationId xmlns:a16="http://schemas.microsoft.com/office/drawing/2014/main" id="{D3C5F171-80C4-6E8F-D221-E65869A10C54}"/>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91">
                  <a:extLst>
                    <a:ext uri="{FF2B5EF4-FFF2-40B4-BE49-F238E27FC236}">
                      <a16:creationId xmlns:a16="http://schemas.microsoft.com/office/drawing/2014/main" id="{0E2C2B2E-8C8C-03B6-6A01-EFA3A0A9A72E}"/>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8AA117A-4BCD-1404-CFE6-5ADE7DA43E1E}"/>
                  </a:ext>
                </a:extLst>
              </p:cNvPr>
              <p:cNvGrpSpPr/>
              <p:nvPr/>
            </p:nvGrpSpPr>
            <p:grpSpPr>
              <a:xfrm>
                <a:off x="3434222" y="2023327"/>
                <a:ext cx="811730" cy="667615"/>
                <a:chOff x="3278080" y="2126848"/>
                <a:chExt cx="1539021" cy="907153"/>
              </a:xfrm>
              <a:solidFill>
                <a:schemeClr val="bg1">
                  <a:lumMod val="50000"/>
                </a:schemeClr>
              </a:solidFill>
            </p:grpSpPr>
            <p:sp>
              <p:nvSpPr>
                <p:cNvPr id="171" name="Rounded Rectangle 91">
                  <a:extLst>
                    <a:ext uri="{FF2B5EF4-FFF2-40B4-BE49-F238E27FC236}">
                      <a16:creationId xmlns:a16="http://schemas.microsoft.com/office/drawing/2014/main" id="{026AA724-01EE-24ED-AB81-EE6739ED283C}"/>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91">
                  <a:extLst>
                    <a:ext uri="{FF2B5EF4-FFF2-40B4-BE49-F238E27FC236}">
                      <a16:creationId xmlns:a16="http://schemas.microsoft.com/office/drawing/2014/main" id="{77D32369-4F33-7D64-6C20-AB7718F48F92}"/>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91">
                  <a:extLst>
                    <a:ext uri="{FF2B5EF4-FFF2-40B4-BE49-F238E27FC236}">
                      <a16:creationId xmlns:a16="http://schemas.microsoft.com/office/drawing/2014/main" id="{72E8ECB6-F8E7-D9CB-EEE0-E9794427A37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91">
                  <a:extLst>
                    <a:ext uri="{FF2B5EF4-FFF2-40B4-BE49-F238E27FC236}">
                      <a16:creationId xmlns:a16="http://schemas.microsoft.com/office/drawing/2014/main" id="{7C688A43-1F32-E8AA-B1EF-A72EFB949AEA}"/>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C84083E7-2D02-6A8E-0502-8EB18B9B13D2}"/>
                  </a:ext>
                </a:extLst>
              </p:cNvPr>
              <p:cNvGrpSpPr/>
              <p:nvPr/>
            </p:nvGrpSpPr>
            <p:grpSpPr>
              <a:xfrm>
                <a:off x="4294882" y="2786074"/>
                <a:ext cx="811730" cy="667615"/>
                <a:chOff x="3278080" y="2126848"/>
                <a:chExt cx="1539021" cy="907153"/>
              </a:xfrm>
              <a:solidFill>
                <a:schemeClr val="bg1">
                  <a:lumMod val="50000"/>
                </a:schemeClr>
              </a:solidFill>
            </p:grpSpPr>
            <p:sp>
              <p:nvSpPr>
                <p:cNvPr id="167" name="Rounded Rectangle 91">
                  <a:extLst>
                    <a:ext uri="{FF2B5EF4-FFF2-40B4-BE49-F238E27FC236}">
                      <a16:creationId xmlns:a16="http://schemas.microsoft.com/office/drawing/2014/main" id="{CE28D674-4C31-0BBE-06EF-C11104C6837A}"/>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91">
                  <a:extLst>
                    <a:ext uri="{FF2B5EF4-FFF2-40B4-BE49-F238E27FC236}">
                      <a16:creationId xmlns:a16="http://schemas.microsoft.com/office/drawing/2014/main" id="{37C7E88F-B215-CB24-FBA4-C041AAA57C13}"/>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91">
                  <a:extLst>
                    <a:ext uri="{FF2B5EF4-FFF2-40B4-BE49-F238E27FC236}">
                      <a16:creationId xmlns:a16="http://schemas.microsoft.com/office/drawing/2014/main" id="{043BCC0F-FE97-3734-5249-0620C96A67D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91">
                  <a:extLst>
                    <a:ext uri="{FF2B5EF4-FFF2-40B4-BE49-F238E27FC236}">
                      <a16:creationId xmlns:a16="http://schemas.microsoft.com/office/drawing/2014/main" id="{2983C408-7F8E-4015-B405-98269D5D388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a:extLst>
                <a:ext uri="{FF2B5EF4-FFF2-40B4-BE49-F238E27FC236}">
                  <a16:creationId xmlns:a16="http://schemas.microsoft.com/office/drawing/2014/main" id="{FF20B8B1-8F03-035B-4834-E9D9B4E53427}"/>
                </a:ext>
              </a:extLst>
            </p:cNvPr>
            <p:cNvGrpSpPr/>
            <p:nvPr/>
          </p:nvGrpSpPr>
          <p:grpSpPr>
            <a:xfrm>
              <a:off x="1828273" y="3676389"/>
              <a:ext cx="422455" cy="404738"/>
              <a:chOff x="3434222" y="2011631"/>
              <a:chExt cx="1672390" cy="1451505"/>
            </a:xfrm>
          </p:grpSpPr>
          <p:grpSp>
            <p:nvGrpSpPr>
              <p:cNvPr id="143" name="Group 142">
                <a:extLst>
                  <a:ext uri="{FF2B5EF4-FFF2-40B4-BE49-F238E27FC236}">
                    <a16:creationId xmlns:a16="http://schemas.microsoft.com/office/drawing/2014/main" id="{827FE913-A067-ABA7-F93E-1A3A24844776}"/>
                  </a:ext>
                </a:extLst>
              </p:cNvPr>
              <p:cNvGrpSpPr/>
              <p:nvPr/>
            </p:nvGrpSpPr>
            <p:grpSpPr>
              <a:xfrm>
                <a:off x="3463837" y="2795521"/>
                <a:ext cx="811730" cy="667615"/>
                <a:chOff x="3278080" y="2126848"/>
                <a:chExt cx="1539021" cy="907153"/>
              </a:xfrm>
              <a:solidFill>
                <a:schemeClr val="bg1">
                  <a:lumMod val="50000"/>
                </a:schemeClr>
              </a:solidFill>
            </p:grpSpPr>
            <p:sp>
              <p:nvSpPr>
                <p:cNvPr id="159" name="Rounded Rectangle 91">
                  <a:extLst>
                    <a:ext uri="{FF2B5EF4-FFF2-40B4-BE49-F238E27FC236}">
                      <a16:creationId xmlns:a16="http://schemas.microsoft.com/office/drawing/2014/main" id="{4F794569-7DC4-6802-51DF-29D75A76C2D2}"/>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91">
                  <a:extLst>
                    <a:ext uri="{FF2B5EF4-FFF2-40B4-BE49-F238E27FC236}">
                      <a16:creationId xmlns:a16="http://schemas.microsoft.com/office/drawing/2014/main" id="{CCBD1C3A-5214-5620-1274-C52E677595E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91">
                  <a:extLst>
                    <a:ext uri="{FF2B5EF4-FFF2-40B4-BE49-F238E27FC236}">
                      <a16:creationId xmlns:a16="http://schemas.microsoft.com/office/drawing/2014/main" id="{C905621A-5E68-E970-29DD-54BAB785F757}"/>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91">
                  <a:extLst>
                    <a:ext uri="{FF2B5EF4-FFF2-40B4-BE49-F238E27FC236}">
                      <a16:creationId xmlns:a16="http://schemas.microsoft.com/office/drawing/2014/main" id="{CC455323-ABFD-8AEC-8CC3-0F9089EC644C}"/>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2DF38B4E-E8EF-C679-00A9-8DA7C11381FA}"/>
                  </a:ext>
                </a:extLst>
              </p:cNvPr>
              <p:cNvGrpSpPr/>
              <p:nvPr/>
            </p:nvGrpSpPr>
            <p:grpSpPr>
              <a:xfrm>
                <a:off x="4288453" y="2011631"/>
                <a:ext cx="811730" cy="667615"/>
                <a:chOff x="3278080" y="2126848"/>
                <a:chExt cx="1539021" cy="907153"/>
              </a:xfrm>
              <a:solidFill>
                <a:schemeClr val="bg1">
                  <a:lumMod val="50000"/>
                </a:schemeClr>
              </a:solidFill>
            </p:grpSpPr>
            <p:sp>
              <p:nvSpPr>
                <p:cNvPr id="155" name="Rounded Rectangle 91">
                  <a:extLst>
                    <a:ext uri="{FF2B5EF4-FFF2-40B4-BE49-F238E27FC236}">
                      <a16:creationId xmlns:a16="http://schemas.microsoft.com/office/drawing/2014/main" id="{07A5B163-6244-DD68-E399-D58BDBBEC719}"/>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91">
                  <a:extLst>
                    <a:ext uri="{FF2B5EF4-FFF2-40B4-BE49-F238E27FC236}">
                      <a16:creationId xmlns:a16="http://schemas.microsoft.com/office/drawing/2014/main" id="{6BE7D505-70D2-9D7F-8254-3AE33FDEE0B6}"/>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91">
                  <a:extLst>
                    <a:ext uri="{FF2B5EF4-FFF2-40B4-BE49-F238E27FC236}">
                      <a16:creationId xmlns:a16="http://schemas.microsoft.com/office/drawing/2014/main" id="{ECE49341-E13D-C00C-7595-0FF032360481}"/>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91">
                  <a:extLst>
                    <a:ext uri="{FF2B5EF4-FFF2-40B4-BE49-F238E27FC236}">
                      <a16:creationId xmlns:a16="http://schemas.microsoft.com/office/drawing/2014/main" id="{5A340FC5-F650-035E-489B-76428B0037C7}"/>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E9F9E6E7-3177-22CF-9565-82554E326E2C}"/>
                  </a:ext>
                </a:extLst>
              </p:cNvPr>
              <p:cNvGrpSpPr/>
              <p:nvPr/>
            </p:nvGrpSpPr>
            <p:grpSpPr>
              <a:xfrm>
                <a:off x="3434222" y="2023327"/>
                <a:ext cx="811730" cy="667615"/>
                <a:chOff x="3278080" y="2126848"/>
                <a:chExt cx="1539021" cy="907153"/>
              </a:xfrm>
              <a:solidFill>
                <a:schemeClr val="bg1">
                  <a:lumMod val="50000"/>
                </a:schemeClr>
              </a:solidFill>
            </p:grpSpPr>
            <p:sp>
              <p:nvSpPr>
                <p:cNvPr id="151" name="Rounded Rectangle 91">
                  <a:extLst>
                    <a:ext uri="{FF2B5EF4-FFF2-40B4-BE49-F238E27FC236}">
                      <a16:creationId xmlns:a16="http://schemas.microsoft.com/office/drawing/2014/main" id="{1FBEE35A-5DAF-5EAD-6B88-4DFA4B73078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91">
                  <a:extLst>
                    <a:ext uri="{FF2B5EF4-FFF2-40B4-BE49-F238E27FC236}">
                      <a16:creationId xmlns:a16="http://schemas.microsoft.com/office/drawing/2014/main" id="{EC072476-DD6F-A063-3A0C-98EF50726969}"/>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91">
                  <a:extLst>
                    <a:ext uri="{FF2B5EF4-FFF2-40B4-BE49-F238E27FC236}">
                      <a16:creationId xmlns:a16="http://schemas.microsoft.com/office/drawing/2014/main" id="{F037DA32-01D8-6BE1-3497-8DD2FB26C81E}"/>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91">
                  <a:extLst>
                    <a:ext uri="{FF2B5EF4-FFF2-40B4-BE49-F238E27FC236}">
                      <a16:creationId xmlns:a16="http://schemas.microsoft.com/office/drawing/2014/main" id="{6BD57E0F-C8CD-6C57-7AEB-99566CB2DD30}"/>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7C128080-6397-87BE-22CB-4EC514BC5DE9}"/>
                  </a:ext>
                </a:extLst>
              </p:cNvPr>
              <p:cNvGrpSpPr/>
              <p:nvPr/>
            </p:nvGrpSpPr>
            <p:grpSpPr>
              <a:xfrm>
                <a:off x="4294882" y="2786074"/>
                <a:ext cx="811730" cy="667615"/>
                <a:chOff x="3278080" y="2126848"/>
                <a:chExt cx="1539021" cy="907153"/>
              </a:xfrm>
              <a:solidFill>
                <a:schemeClr val="bg1">
                  <a:lumMod val="50000"/>
                </a:schemeClr>
              </a:solidFill>
            </p:grpSpPr>
            <p:sp>
              <p:nvSpPr>
                <p:cNvPr id="147" name="Rounded Rectangle 91">
                  <a:extLst>
                    <a:ext uri="{FF2B5EF4-FFF2-40B4-BE49-F238E27FC236}">
                      <a16:creationId xmlns:a16="http://schemas.microsoft.com/office/drawing/2014/main" id="{340AB8F1-0331-38D3-1796-AFDBCEF36737}"/>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91">
                  <a:extLst>
                    <a:ext uri="{FF2B5EF4-FFF2-40B4-BE49-F238E27FC236}">
                      <a16:creationId xmlns:a16="http://schemas.microsoft.com/office/drawing/2014/main" id="{49CAC413-B176-B9BB-561B-2C07725E17CB}"/>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91">
                  <a:extLst>
                    <a:ext uri="{FF2B5EF4-FFF2-40B4-BE49-F238E27FC236}">
                      <a16:creationId xmlns:a16="http://schemas.microsoft.com/office/drawing/2014/main" id="{92C6D243-B5F3-E491-4DAC-633425694191}"/>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91">
                  <a:extLst>
                    <a:ext uri="{FF2B5EF4-FFF2-40B4-BE49-F238E27FC236}">
                      <a16:creationId xmlns:a16="http://schemas.microsoft.com/office/drawing/2014/main" id="{1A6BB4E1-100E-D364-B1C5-28F1EB4B899E}"/>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BAA968DB-D082-4A6A-74DE-481AEBE738DE}"/>
                </a:ext>
              </a:extLst>
            </p:cNvPr>
            <p:cNvGrpSpPr/>
            <p:nvPr/>
          </p:nvGrpSpPr>
          <p:grpSpPr>
            <a:xfrm>
              <a:off x="1222133" y="4154706"/>
              <a:ext cx="422455" cy="404738"/>
              <a:chOff x="3434222" y="2011631"/>
              <a:chExt cx="1672390" cy="1451505"/>
            </a:xfrm>
          </p:grpSpPr>
          <p:grpSp>
            <p:nvGrpSpPr>
              <p:cNvPr id="59" name="Group 58">
                <a:extLst>
                  <a:ext uri="{FF2B5EF4-FFF2-40B4-BE49-F238E27FC236}">
                    <a16:creationId xmlns:a16="http://schemas.microsoft.com/office/drawing/2014/main" id="{DF084BFB-EACF-8507-0438-23B6814F9B65}"/>
                  </a:ext>
                </a:extLst>
              </p:cNvPr>
              <p:cNvGrpSpPr/>
              <p:nvPr/>
            </p:nvGrpSpPr>
            <p:grpSpPr>
              <a:xfrm>
                <a:off x="3463837" y="2795521"/>
                <a:ext cx="811730" cy="667615"/>
                <a:chOff x="3278080" y="2126848"/>
                <a:chExt cx="1539021" cy="907153"/>
              </a:xfrm>
              <a:solidFill>
                <a:schemeClr val="bg1">
                  <a:lumMod val="50000"/>
                </a:schemeClr>
              </a:solidFill>
            </p:grpSpPr>
            <p:sp>
              <p:nvSpPr>
                <p:cNvPr id="139" name="Rounded Rectangle 91">
                  <a:extLst>
                    <a:ext uri="{FF2B5EF4-FFF2-40B4-BE49-F238E27FC236}">
                      <a16:creationId xmlns:a16="http://schemas.microsoft.com/office/drawing/2014/main" id="{B34F889E-A796-B699-49C3-D7C5F757FF30}"/>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91">
                  <a:extLst>
                    <a:ext uri="{FF2B5EF4-FFF2-40B4-BE49-F238E27FC236}">
                      <a16:creationId xmlns:a16="http://schemas.microsoft.com/office/drawing/2014/main" id="{F33F167E-6450-5618-7B5E-6469DC811222}"/>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91">
                  <a:extLst>
                    <a:ext uri="{FF2B5EF4-FFF2-40B4-BE49-F238E27FC236}">
                      <a16:creationId xmlns:a16="http://schemas.microsoft.com/office/drawing/2014/main" id="{DC94035E-DFF5-250E-7F53-4C35307A00E9}"/>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91">
                  <a:extLst>
                    <a:ext uri="{FF2B5EF4-FFF2-40B4-BE49-F238E27FC236}">
                      <a16:creationId xmlns:a16="http://schemas.microsoft.com/office/drawing/2014/main" id="{D20E21D5-D5FF-AE6D-5AE1-04E176D6FB70}"/>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B8A0F42-953D-043F-2C74-004A563A35E0}"/>
                  </a:ext>
                </a:extLst>
              </p:cNvPr>
              <p:cNvGrpSpPr/>
              <p:nvPr/>
            </p:nvGrpSpPr>
            <p:grpSpPr>
              <a:xfrm>
                <a:off x="4288453" y="2011631"/>
                <a:ext cx="811730" cy="667615"/>
                <a:chOff x="3278080" y="2126848"/>
                <a:chExt cx="1539021" cy="907153"/>
              </a:xfrm>
              <a:solidFill>
                <a:schemeClr val="bg1">
                  <a:lumMod val="50000"/>
                </a:schemeClr>
              </a:solidFill>
            </p:grpSpPr>
            <p:sp>
              <p:nvSpPr>
                <p:cNvPr id="135" name="Rounded Rectangle 91">
                  <a:extLst>
                    <a:ext uri="{FF2B5EF4-FFF2-40B4-BE49-F238E27FC236}">
                      <a16:creationId xmlns:a16="http://schemas.microsoft.com/office/drawing/2014/main" id="{DEA42023-1FFF-6F65-2860-3F5CDF9D96B5}"/>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91">
                  <a:extLst>
                    <a:ext uri="{FF2B5EF4-FFF2-40B4-BE49-F238E27FC236}">
                      <a16:creationId xmlns:a16="http://schemas.microsoft.com/office/drawing/2014/main" id="{2060497A-B9D3-B5A9-3FC7-DFF03E872431}"/>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91">
                  <a:extLst>
                    <a:ext uri="{FF2B5EF4-FFF2-40B4-BE49-F238E27FC236}">
                      <a16:creationId xmlns:a16="http://schemas.microsoft.com/office/drawing/2014/main" id="{51E53006-29BC-D8A0-832A-F51EEC130FC1}"/>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91">
                  <a:extLst>
                    <a:ext uri="{FF2B5EF4-FFF2-40B4-BE49-F238E27FC236}">
                      <a16:creationId xmlns:a16="http://schemas.microsoft.com/office/drawing/2014/main" id="{E213D068-8B74-C5AF-10F8-A00E46C7F626}"/>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E17AF41D-4184-80E5-44FA-595683812C46}"/>
                  </a:ext>
                </a:extLst>
              </p:cNvPr>
              <p:cNvGrpSpPr/>
              <p:nvPr/>
            </p:nvGrpSpPr>
            <p:grpSpPr>
              <a:xfrm>
                <a:off x="3434222" y="2023327"/>
                <a:ext cx="811730" cy="667615"/>
                <a:chOff x="3278080" y="2126848"/>
                <a:chExt cx="1539021" cy="907153"/>
              </a:xfrm>
              <a:solidFill>
                <a:schemeClr val="bg1">
                  <a:lumMod val="50000"/>
                </a:schemeClr>
              </a:solidFill>
            </p:grpSpPr>
            <p:sp>
              <p:nvSpPr>
                <p:cNvPr id="131" name="Rounded Rectangle 91">
                  <a:extLst>
                    <a:ext uri="{FF2B5EF4-FFF2-40B4-BE49-F238E27FC236}">
                      <a16:creationId xmlns:a16="http://schemas.microsoft.com/office/drawing/2014/main" id="{5D1E63DC-2C28-5100-584E-D00856AE9058}"/>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91">
                  <a:extLst>
                    <a:ext uri="{FF2B5EF4-FFF2-40B4-BE49-F238E27FC236}">
                      <a16:creationId xmlns:a16="http://schemas.microsoft.com/office/drawing/2014/main" id="{7EF77144-9A66-2B03-B5F4-4DAFBA4B1E09}"/>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91">
                  <a:extLst>
                    <a:ext uri="{FF2B5EF4-FFF2-40B4-BE49-F238E27FC236}">
                      <a16:creationId xmlns:a16="http://schemas.microsoft.com/office/drawing/2014/main" id="{95DFBA17-211D-603A-19E1-EDE8D1ACE9C5}"/>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91">
                  <a:extLst>
                    <a:ext uri="{FF2B5EF4-FFF2-40B4-BE49-F238E27FC236}">
                      <a16:creationId xmlns:a16="http://schemas.microsoft.com/office/drawing/2014/main" id="{2BD3A50E-8036-5D70-1E2C-437DC93060F0}"/>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0B81B31D-CBC2-F512-E614-F9B02763E05C}"/>
                  </a:ext>
                </a:extLst>
              </p:cNvPr>
              <p:cNvGrpSpPr/>
              <p:nvPr/>
            </p:nvGrpSpPr>
            <p:grpSpPr>
              <a:xfrm>
                <a:off x="4294882" y="2786074"/>
                <a:ext cx="811730" cy="667615"/>
                <a:chOff x="3278080" y="2126848"/>
                <a:chExt cx="1539021" cy="907153"/>
              </a:xfrm>
              <a:solidFill>
                <a:schemeClr val="bg1">
                  <a:lumMod val="50000"/>
                </a:schemeClr>
              </a:solidFill>
            </p:grpSpPr>
            <p:sp>
              <p:nvSpPr>
                <p:cNvPr id="63" name="Rounded Rectangle 91">
                  <a:extLst>
                    <a:ext uri="{FF2B5EF4-FFF2-40B4-BE49-F238E27FC236}">
                      <a16:creationId xmlns:a16="http://schemas.microsoft.com/office/drawing/2014/main" id="{B158F0E1-56F3-49AB-9452-C5ED9CA628DF}"/>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91">
                  <a:extLst>
                    <a:ext uri="{FF2B5EF4-FFF2-40B4-BE49-F238E27FC236}">
                      <a16:creationId xmlns:a16="http://schemas.microsoft.com/office/drawing/2014/main" id="{1C1362B3-B105-D055-3958-2CF340E2AEB5}"/>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91">
                  <a:extLst>
                    <a:ext uri="{FF2B5EF4-FFF2-40B4-BE49-F238E27FC236}">
                      <a16:creationId xmlns:a16="http://schemas.microsoft.com/office/drawing/2014/main" id="{B73B7826-FCE1-DE16-3625-E216ACF945B3}"/>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91">
                  <a:extLst>
                    <a:ext uri="{FF2B5EF4-FFF2-40B4-BE49-F238E27FC236}">
                      <a16:creationId xmlns:a16="http://schemas.microsoft.com/office/drawing/2014/main" id="{ADA425BD-FDC1-A7F6-31A8-264EA62B50BC}"/>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20E78BF6-B2B2-34A7-1610-43121481F23E}"/>
                </a:ext>
              </a:extLst>
            </p:cNvPr>
            <p:cNvGrpSpPr/>
            <p:nvPr/>
          </p:nvGrpSpPr>
          <p:grpSpPr>
            <a:xfrm>
              <a:off x="1808355" y="4172514"/>
              <a:ext cx="422455" cy="404738"/>
              <a:chOff x="3434222" y="2011631"/>
              <a:chExt cx="1672390" cy="1451505"/>
            </a:xfrm>
          </p:grpSpPr>
          <p:grpSp>
            <p:nvGrpSpPr>
              <p:cNvPr id="39" name="Group 38">
                <a:extLst>
                  <a:ext uri="{FF2B5EF4-FFF2-40B4-BE49-F238E27FC236}">
                    <a16:creationId xmlns:a16="http://schemas.microsoft.com/office/drawing/2014/main" id="{1D845EC6-7D4B-5694-5EF5-4C892B40F12C}"/>
                  </a:ext>
                </a:extLst>
              </p:cNvPr>
              <p:cNvGrpSpPr/>
              <p:nvPr/>
            </p:nvGrpSpPr>
            <p:grpSpPr>
              <a:xfrm>
                <a:off x="3463837" y="2795521"/>
                <a:ext cx="811730" cy="667615"/>
                <a:chOff x="3278080" y="2126848"/>
                <a:chExt cx="1539021" cy="907153"/>
              </a:xfrm>
              <a:solidFill>
                <a:schemeClr val="bg1">
                  <a:lumMod val="50000"/>
                </a:schemeClr>
              </a:solidFill>
            </p:grpSpPr>
            <p:sp>
              <p:nvSpPr>
                <p:cNvPr id="55" name="Rounded Rectangle 91">
                  <a:extLst>
                    <a:ext uri="{FF2B5EF4-FFF2-40B4-BE49-F238E27FC236}">
                      <a16:creationId xmlns:a16="http://schemas.microsoft.com/office/drawing/2014/main" id="{DEA23B90-2C26-76F0-770C-110F1D4656BF}"/>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91">
                  <a:extLst>
                    <a:ext uri="{FF2B5EF4-FFF2-40B4-BE49-F238E27FC236}">
                      <a16:creationId xmlns:a16="http://schemas.microsoft.com/office/drawing/2014/main" id="{FD3488C2-BCD0-0436-9EF6-602895D39C79}"/>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91">
                  <a:extLst>
                    <a:ext uri="{FF2B5EF4-FFF2-40B4-BE49-F238E27FC236}">
                      <a16:creationId xmlns:a16="http://schemas.microsoft.com/office/drawing/2014/main" id="{787DCA76-6A14-C304-58E6-1D1DDD4E7144}"/>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91">
                  <a:extLst>
                    <a:ext uri="{FF2B5EF4-FFF2-40B4-BE49-F238E27FC236}">
                      <a16:creationId xmlns:a16="http://schemas.microsoft.com/office/drawing/2014/main" id="{6A52B78C-EDA0-4FA1-A149-22930C228341}"/>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17E1A154-06F1-3027-A4E9-46049E897C4F}"/>
                  </a:ext>
                </a:extLst>
              </p:cNvPr>
              <p:cNvGrpSpPr/>
              <p:nvPr/>
            </p:nvGrpSpPr>
            <p:grpSpPr>
              <a:xfrm>
                <a:off x="4288453" y="2011631"/>
                <a:ext cx="811730" cy="667615"/>
                <a:chOff x="3278080" y="2126848"/>
                <a:chExt cx="1539021" cy="907153"/>
              </a:xfrm>
              <a:solidFill>
                <a:schemeClr val="bg1">
                  <a:lumMod val="50000"/>
                </a:schemeClr>
              </a:solidFill>
            </p:grpSpPr>
            <p:sp>
              <p:nvSpPr>
                <p:cNvPr id="51" name="Rounded Rectangle 91">
                  <a:extLst>
                    <a:ext uri="{FF2B5EF4-FFF2-40B4-BE49-F238E27FC236}">
                      <a16:creationId xmlns:a16="http://schemas.microsoft.com/office/drawing/2014/main" id="{74F01D86-9B48-ADDD-EE54-5DC64876646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91">
                  <a:extLst>
                    <a:ext uri="{FF2B5EF4-FFF2-40B4-BE49-F238E27FC236}">
                      <a16:creationId xmlns:a16="http://schemas.microsoft.com/office/drawing/2014/main" id="{3FD1B919-5824-1D27-D0AC-1036FCF32B73}"/>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1">
                  <a:extLst>
                    <a:ext uri="{FF2B5EF4-FFF2-40B4-BE49-F238E27FC236}">
                      <a16:creationId xmlns:a16="http://schemas.microsoft.com/office/drawing/2014/main" id="{4DC0CB7D-2662-F33A-E673-44CCF97D6762}"/>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91">
                  <a:extLst>
                    <a:ext uri="{FF2B5EF4-FFF2-40B4-BE49-F238E27FC236}">
                      <a16:creationId xmlns:a16="http://schemas.microsoft.com/office/drawing/2014/main" id="{CB93B566-DE72-6E36-4275-A2EF94F67B6A}"/>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2DF4D100-FF25-A139-EC54-4B2589E4EC6D}"/>
                  </a:ext>
                </a:extLst>
              </p:cNvPr>
              <p:cNvGrpSpPr/>
              <p:nvPr/>
            </p:nvGrpSpPr>
            <p:grpSpPr>
              <a:xfrm>
                <a:off x="3434222" y="2023327"/>
                <a:ext cx="811730" cy="667615"/>
                <a:chOff x="3278080" y="2126848"/>
                <a:chExt cx="1539021" cy="907153"/>
              </a:xfrm>
              <a:solidFill>
                <a:schemeClr val="bg1">
                  <a:lumMod val="50000"/>
                </a:schemeClr>
              </a:solidFill>
            </p:grpSpPr>
            <p:sp>
              <p:nvSpPr>
                <p:cNvPr id="47" name="Rounded Rectangle 91">
                  <a:extLst>
                    <a:ext uri="{FF2B5EF4-FFF2-40B4-BE49-F238E27FC236}">
                      <a16:creationId xmlns:a16="http://schemas.microsoft.com/office/drawing/2014/main" id="{C57BC923-1210-ECA3-251C-0E461BC9D990}"/>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91">
                  <a:extLst>
                    <a:ext uri="{FF2B5EF4-FFF2-40B4-BE49-F238E27FC236}">
                      <a16:creationId xmlns:a16="http://schemas.microsoft.com/office/drawing/2014/main" id="{666D5349-E8DF-FD7F-11BB-D585BF5E98D0}"/>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91">
                  <a:extLst>
                    <a:ext uri="{FF2B5EF4-FFF2-40B4-BE49-F238E27FC236}">
                      <a16:creationId xmlns:a16="http://schemas.microsoft.com/office/drawing/2014/main" id="{2A329FB1-5095-2058-4169-F51018BA164D}"/>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91">
                  <a:extLst>
                    <a:ext uri="{FF2B5EF4-FFF2-40B4-BE49-F238E27FC236}">
                      <a16:creationId xmlns:a16="http://schemas.microsoft.com/office/drawing/2014/main" id="{B7146473-F49E-6BFC-6709-DC9190A615F9}"/>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B3C3B6C9-8CAC-5154-37B5-3CAE1F898D1D}"/>
                  </a:ext>
                </a:extLst>
              </p:cNvPr>
              <p:cNvGrpSpPr/>
              <p:nvPr/>
            </p:nvGrpSpPr>
            <p:grpSpPr>
              <a:xfrm>
                <a:off x="4294882" y="2786074"/>
                <a:ext cx="811730" cy="667615"/>
                <a:chOff x="3278080" y="2126848"/>
                <a:chExt cx="1539021" cy="907153"/>
              </a:xfrm>
              <a:solidFill>
                <a:schemeClr val="bg1">
                  <a:lumMod val="50000"/>
                </a:schemeClr>
              </a:solidFill>
            </p:grpSpPr>
            <p:sp>
              <p:nvSpPr>
                <p:cNvPr id="43" name="Rounded Rectangle 91">
                  <a:extLst>
                    <a:ext uri="{FF2B5EF4-FFF2-40B4-BE49-F238E27FC236}">
                      <a16:creationId xmlns:a16="http://schemas.microsoft.com/office/drawing/2014/main" id="{E051CBCD-FB8C-D5E8-4298-8E358E740B68}"/>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91">
                  <a:extLst>
                    <a:ext uri="{FF2B5EF4-FFF2-40B4-BE49-F238E27FC236}">
                      <a16:creationId xmlns:a16="http://schemas.microsoft.com/office/drawing/2014/main" id="{6887CA97-0434-023C-7625-00042280335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91">
                  <a:extLst>
                    <a:ext uri="{FF2B5EF4-FFF2-40B4-BE49-F238E27FC236}">
                      <a16:creationId xmlns:a16="http://schemas.microsoft.com/office/drawing/2014/main" id="{CAE896B1-F5D2-27C0-3BC2-BF3F54037B83}"/>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1">
                  <a:extLst>
                    <a:ext uri="{FF2B5EF4-FFF2-40B4-BE49-F238E27FC236}">
                      <a16:creationId xmlns:a16="http://schemas.microsoft.com/office/drawing/2014/main" id="{66A8F193-1558-95AB-C0E4-E655733D3A1D}"/>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3" name="Straight Connector 32">
              <a:extLst>
                <a:ext uri="{FF2B5EF4-FFF2-40B4-BE49-F238E27FC236}">
                  <a16:creationId xmlns:a16="http://schemas.microsoft.com/office/drawing/2014/main" id="{0464EE3A-01F5-5168-F705-DCB0C726F556}"/>
                </a:ext>
              </a:extLst>
            </p:cNvPr>
            <p:cNvCxnSpPr>
              <a:cxnSpLocks/>
              <a:stCxn id="24" idx="0"/>
            </p:cNvCxnSpPr>
            <p:nvPr/>
          </p:nvCxnSpPr>
          <p:spPr>
            <a:xfrm flipH="1">
              <a:off x="1699143" y="3675627"/>
              <a:ext cx="44510" cy="1070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9E805E83-4DA3-B648-06E2-A6BFA728DBB4}"/>
                </a:ext>
              </a:extLst>
            </p:cNvPr>
            <p:cNvSpPr/>
            <p:nvPr/>
          </p:nvSpPr>
          <p:spPr>
            <a:xfrm>
              <a:off x="1578409" y="665922"/>
              <a:ext cx="319624" cy="1004168"/>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15D6C64-2C84-37AE-9738-2E38303CDE25}"/>
                </a:ext>
              </a:extLst>
            </p:cNvPr>
            <p:cNvSpPr/>
            <p:nvPr/>
          </p:nvSpPr>
          <p:spPr>
            <a:xfrm>
              <a:off x="1850266" y="936715"/>
              <a:ext cx="229381" cy="720650"/>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5A3A5601-3628-04D1-7689-7C141C17244C}"/>
                </a:ext>
              </a:extLst>
            </p:cNvPr>
            <p:cNvSpPr/>
            <p:nvPr/>
          </p:nvSpPr>
          <p:spPr>
            <a:xfrm>
              <a:off x="1354397" y="928661"/>
              <a:ext cx="238811" cy="750275"/>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80084D3D-E30D-10E0-AED9-989272B62300}"/>
                </a:ext>
              </a:extLst>
            </p:cNvPr>
            <p:cNvSpPr/>
            <p:nvPr/>
          </p:nvSpPr>
          <p:spPr>
            <a:xfrm flipH="1">
              <a:off x="1290572" y="2819730"/>
              <a:ext cx="854399" cy="727365"/>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62">
              <a:extLst>
                <a:ext uri="{FF2B5EF4-FFF2-40B4-BE49-F238E27FC236}">
                  <a16:creationId xmlns:a16="http://schemas.microsoft.com/office/drawing/2014/main" id="{31861E35-496E-7646-22BF-9AE2CBE8F129}"/>
                </a:ext>
              </a:extLst>
            </p:cNvPr>
            <p:cNvSpPr/>
            <p:nvPr/>
          </p:nvSpPr>
          <p:spPr>
            <a:xfrm>
              <a:off x="1498221" y="2922144"/>
              <a:ext cx="373231" cy="15917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468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217"/>
                                        </p:tgtEl>
                                        <p:attrNameLst>
                                          <p:attrName>style.visibility</p:attrName>
                                        </p:attrNameLst>
                                      </p:cBhvr>
                                      <p:to>
                                        <p:strVal val="visible"/>
                                      </p:to>
                                    </p:set>
                                    <p:animEffect transition="in" filter="wipe(down)">
                                      <p:cBhvr>
                                        <p:cTn id="29" dur="580">
                                          <p:stCondLst>
                                            <p:cond delay="0"/>
                                          </p:stCondLst>
                                        </p:cTn>
                                        <p:tgtEl>
                                          <p:spTgt spid="217"/>
                                        </p:tgtEl>
                                      </p:cBhvr>
                                    </p:animEffect>
                                    <p:anim calcmode="lin" valueType="num">
                                      <p:cBhvr>
                                        <p:cTn id="30" dur="1822" tmFilter="0,0; 0.14,0.36; 0.43,0.73; 0.71,0.91; 1.0,1.0">
                                          <p:stCondLst>
                                            <p:cond delay="0"/>
                                          </p:stCondLst>
                                        </p:cTn>
                                        <p:tgtEl>
                                          <p:spTgt spid="21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1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1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1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17"/>
                                        </p:tgtEl>
                                        <p:attrNameLst>
                                          <p:attrName>ppt_y</p:attrName>
                                        </p:attrNameLst>
                                      </p:cBhvr>
                                      <p:tavLst>
                                        <p:tav tm="0" fmla="#ppt_y-sin(pi*$)/81">
                                          <p:val>
                                            <p:fltVal val="0"/>
                                          </p:val>
                                        </p:tav>
                                        <p:tav tm="100000">
                                          <p:val>
                                            <p:fltVal val="1"/>
                                          </p:val>
                                        </p:tav>
                                      </p:tavLst>
                                    </p:anim>
                                    <p:animScale>
                                      <p:cBhvr>
                                        <p:cTn id="35" dur="26">
                                          <p:stCondLst>
                                            <p:cond delay="650"/>
                                          </p:stCondLst>
                                        </p:cTn>
                                        <p:tgtEl>
                                          <p:spTgt spid="217"/>
                                        </p:tgtEl>
                                      </p:cBhvr>
                                      <p:to x="100000" y="60000"/>
                                    </p:animScale>
                                    <p:animScale>
                                      <p:cBhvr>
                                        <p:cTn id="36" dur="166" decel="50000">
                                          <p:stCondLst>
                                            <p:cond delay="676"/>
                                          </p:stCondLst>
                                        </p:cTn>
                                        <p:tgtEl>
                                          <p:spTgt spid="217"/>
                                        </p:tgtEl>
                                      </p:cBhvr>
                                      <p:to x="100000" y="100000"/>
                                    </p:animScale>
                                    <p:animScale>
                                      <p:cBhvr>
                                        <p:cTn id="37" dur="26">
                                          <p:stCondLst>
                                            <p:cond delay="1312"/>
                                          </p:stCondLst>
                                        </p:cTn>
                                        <p:tgtEl>
                                          <p:spTgt spid="217"/>
                                        </p:tgtEl>
                                      </p:cBhvr>
                                      <p:to x="100000" y="80000"/>
                                    </p:animScale>
                                    <p:animScale>
                                      <p:cBhvr>
                                        <p:cTn id="38" dur="166" decel="50000">
                                          <p:stCondLst>
                                            <p:cond delay="1338"/>
                                          </p:stCondLst>
                                        </p:cTn>
                                        <p:tgtEl>
                                          <p:spTgt spid="217"/>
                                        </p:tgtEl>
                                      </p:cBhvr>
                                      <p:to x="100000" y="100000"/>
                                    </p:animScale>
                                    <p:animScale>
                                      <p:cBhvr>
                                        <p:cTn id="39" dur="26">
                                          <p:stCondLst>
                                            <p:cond delay="1642"/>
                                          </p:stCondLst>
                                        </p:cTn>
                                        <p:tgtEl>
                                          <p:spTgt spid="217"/>
                                        </p:tgtEl>
                                      </p:cBhvr>
                                      <p:to x="100000" y="90000"/>
                                    </p:animScale>
                                    <p:animScale>
                                      <p:cBhvr>
                                        <p:cTn id="40" dur="166" decel="50000">
                                          <p:stCondLst>
                                            <p:cond delay="1668"/>
                                          </p:stCondLst>
                                        </p:cTn>
                                        <p:tgtEl>
                                          <p:spTgt spid="217"/>
                                        </p:tgtEl>
                                      </p:cBhvr>
                                      <p:to x="100000" y="100000"/>
                                    </p:animScale>
                                    <p:animScale>
                                      <p:cBhvr>
                                        <p:cTn id="41" dur="26">
                                          <p:stCondLst>
                                            <p:cond delay="1808"/>
                                          </p:stCondLst>
                                        </p:cTn>
                                        <p:tgtEl>
                                          <p:spTgt spid="217"/>
                                        </p:tgtEl>
                                      </p:cBhvr>
                                      <p:to x="100000" y="95000"/>
                                    </p:animScale>
                                    <p:animScale>
                                      <p:cBhvr>
                                        <p:cTn id="42" dur="166" decel="50000">
                                          <p:stCondLst>
                                            <p:cond delay="1834"/>
                                          </p:stCondLst>
                                        </p:cTn>
                                        <p:tgtEl>
                                          <p:spTgt spid="217"/>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80">
                                          <p:stCondLst>
                                            <p:cond delay="0"/>
                                          </p:stCondLst>
                                        </p:cTn>
                                        <p:tgtEl>
                                          <p:spTgt spid="2"/>
                                        </p:tgtEl>
                                      </p:cBhvr>
                                    </p:animEffect>
                                    <p:anim calcmode="lin" valueType="num">
                                      <p:cBhvr>
                                        <p:cTn id="5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5" dur="26">
                                          <p:stCondLst>
                                            <p:cond delay="650"/>
                                          </p:stCondLst>
                                        </p:cTn>
                                        <p:tgtEl>
                                          <p:spTgt spid="2"/>
                                        </p:tgtEl>
                                      </p:cBhvr>
                                      <p:to x="100000" y="60000"/>
                                    </p:animScale>
                                    <p:animScale>
                                      <p:cBhvr>
                                        <p:cTn id="56" dur="166" decel="50000">
                                          <p:stCondLst>
                                            <p:cond delay="676"/>
                                          </p:stCondLst>
                                        </p:cTn>
                                        <p:tgtEl>
                                          <p:spTgt spid="2"/>
                                        </p:tgtEl>
                                      </p:cBhvr>
                                      <p:to x="100000" y="100000"/>
                                    </p:animScale>
                                    <p:animScale>
                                      <p:cBhvr>
                                        <p:cTn id="57" dur="26">
                                          <p:stCondLst>
                                            <p:cond delay="1312"/>
                                          </p:stCondLst>
                                        </p:cTn>
                                        <p:tgtEl>
                                          <p:spTgt spid="2"/>
                                        </p:tgtEl>
                                      </p:cBhvr>
                                      <p:to x="100000" y="80000"/>
                                    </p:animScale>
                                    <p:animScale>
                                      <p:cBhvr>
                                        <p:cTn id="58" dur="166" decel="50000">
                                          <p:stCondLst>
                                            <p:cond delay="1338"/>
                                          </p:stCondLst>
                                        </p:cTn>
                                        <p:tgtEl>
                                          <p:spTgt spid="2"/>
                                        </p:tgtEl>
                                      </p:cBhvr>
                                      <p:to x="100000" y="100000"/>
                                    </p:animScale>
                                    <p:animScale>
                                      <p:cBhvr>
                                        <p:cTn id="59" dur="26">
                                          <p:stCondLst>
                                            <p:cond delay="1642"/>
                                          </p:stCondLst>
                                        </p:cTn>
                                        <p:tgtEl>
                                          <p:spTgt spid="2"/>
                                        </p:tgtEl>
                                      </p:cBhvr>
                                      <p:to x="100000" y="90000"/>
                                    </p:animScale>
                                    <p:animScale>
                                      <p:cBhvr>
                                        <p:cTn id="60" dur="166" decel="50000">
                                          <p:stCondLst>
                                            <p:cond delay="1668"/>
                                          </p:stCondLst>
                                        </p:cTn>
                                        <p:tgtEl>
                                          <p:spTgt spid="2"/>
                                        </p:tgtEl>
                                      </p:cBhvr>
                                      <p:to x="100000" y="100000"/>
                                    </p:animScale>
                                    <p:animScale>
                                      <p:cBhvr>
                                        <p:cTn id="61" dur="26">
                                          <p:stCondLst>
                                            <p:cond delay="1808"/>
                                          </p:stCondLst>
                                        </p:cTn>
                                        <p:tgtEl>
                                          <p:spTgt spid="2"/>
                                        </p:tgtEl>
                                      </p:cBhvr>
                                      <p:to x="100000" y="95000"/>
                                    </p:animScale>
                                    <p:animScale>
                                      <p:cBhvr>
                                        <p:cTn id="6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Revealed Truth</a:t>
            </a:r>
          </a:p>
        </p:txBody>
      </p:sp>
      <p:sp>
        <p:nvSpPr>
          <p:cNvPr id="48" name="TextBox 47"/>
          <p:cNvSpPr txBox="1"/>
          <p:nvPr/>
        </p:nvSpPr>
        <p:spPr>
          <a:xfrm>
            <a:off x="1400269" y="1324069"/>
            <a:ext cx="3886200" cy="1569660"/>
          </a:xfrm>
          <a:prstGeom prst="rect">
            <a:avLst/>
          </a:prstGeom>
          <a:noFill/>
        </p:spPr>
        <p:txBody>
          <a:bodyPr wrap="square" rtlCol="0">
            <a:spAutoFit/>
          </a:bodyPr>
          <a:lstStyle/>
          <a:p>
            <a:r>
              <a:rPr lang="en-US" sz="2400" dirty="0">
                <a:solidFill>
                  <a:schemeClr val="accent2">
                    <a:lumMod val="20000"/>
                    <a:lumOff val="80000"/>
                  </a:schemeClr>
                </a:solidFill>
              </a:rPr>
              <a:t>“Truth is knowledge of things as they are, and as they were, and as they are to come.” (D&amp;C 93:24)</a:t>
            </a:r>
          </a:p>
        </p:txBody>
      </p:sp>
      <p:sp>
        <p:nvSpPr>
          <p:cNvPr id="5" name="TextBox 4"/>
          <p:cNvSpPr txBox="1"/>
          <p:nvPr/>
        </p:nvSpPr>
        <p:spPr>
          <a:xfrm>
            <a:off x="6629400" y="3962400"/>
            <a:ext cx="3886200" cy="2308324"/>
          </a:xfrm>
          <a:prstGeom prst="rect">
            <a:avLst/>
          </a:prstGeom>
          <a:noFill/>
        </p:spPr>
        <p:txBody>
          <a:bodyPr wrap="square" rtlCol="0">
            <a:spAutoFit/>
          </a:bodyPr>
          <a:lstStyle/>
          <a:p>
            <a:r>
              <a:rPr lang="en-US" sz="2400" dirty="0">
                <a:solidFill>
                  <a:schemeClr val="accent2">
                    <a:lumMod val="20000"/>
                    <a:lumOff val="80000"/>
                  </a:schemeClr>
                </a:solidFill>
              </a:rPr>
              <a:t>Nephi understood the message to be vital to all, but especially to those who live in the latter days, for they will through the fulfillment of his words. (2 Nephi 25:7)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9721" y="789303"/>
            <a:ext cx="2400867" cy="30010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27" y="3483136"/>
            <a:ext cx="5234451" cy="2718487"/>
          </a:xfrm>
          <a:prstGeom prst="rect">
            <a:avLst/>
          </a:prstGeom>
        </p:spPr>
      </p:pic>
    </p:spTree>
    <p:extLst>
      <p:ext uri="{BB962C8B-B14F-4D97-AF65-F5344CB8AC3E}">
        <p14:creationId xmlns:p14="http://schemas.microsoft.com/office/powerpoint/2010/main" val="18828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0A91F3-674F-49E5-A965-3A85CE574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646331"/>
          </a:xfrm>
          <a:prstGeom prst="rect">
            <a:avLst/>
          </a:prstGeom>
          <a:noFill/>
        </p:spPr>
        <p:txBody>
          <a:bodyPr wrap="square" rtlCol="0">
            <a:spAutoFit/>
          </a:bodyPr>
          <a:lstStyle/>
          <a:p>
            <a:pPr algn="ctr"/>
            <a:r>
              <a:rPr lang="en-US" sz="3600" dirty="0">
                <a:solidFill>
                  <a:schemeClr val="bg2"/>
                </a:solidFill>
                <a:latin typeface="Broadway" pitchFamily="82" charset="0"/>
              </a:rPr>
              <a:t>The Warning</a:t>
            </a:r>
          </a:p>
        </p:txBody>
      </p:sp>
      <p:sp>
        <p:nvSpPr>
          <p:cNvPr id="6" name="TextBox 5"/>
          <p:cNvSpPr txBox="1"/>
          <p:nvPr/>
        </p:nvSpPr>
        <p:spPr>
          <a:xfrm>
            <a:off x="228600" y="6457890"/>
            <a:ext cx="4800600" cy="400110"/>
          </a:xfrm>
          <a:prstGeom prst="rect">
            <a:avLst/>
          </a:prstGeom>
          <a:noFill/>
        </p:spPr>
        <p:txBody>
          <a:bodyPr wrap="square" rtlCol="0">
            <a:spAutoFit/>
          </a:bodyPr>
          <a:lstStyle/>
          <a:p>
            <a:r>
              <a:rPr lang="en-US" sz="2000" dirty="0">
                <a:solidFill>
                  <a:schemeClr val="bg2"/>
                </a:solidFill>
              </a:rPr>
              <a:t>2 Nephi 18: 9-13</a:t>
            </a:r>
          </a:p>
        </p:txBody>
      </p:sp>
      <p:sp>
        <p:nvSpPr>
          <p:cNvPr id="13" name="TextBox 12"/>
          <p:cNvSpPr txBox="1"/>
          <p:nvPr/>
        </p:nvSpPr>
        <p:spPr>
          <a:xfrm>
            <a:off x="524934" y="766733"/>
            <a:ext cx="10278533" cy="4955203"/>
          </a:xfrm>
          <a:prstGeom prst="rect">
            <a:avLst/>
          </a:prstGeom>
          <a:noFill/>
        </p:spPr>
        <p:txBody>
          <a:bodyPr wrap="square" rtlCol="0">
            <a:spAutoFit/>
          </a:bodyPr>
          <a:lstStyle/>
          <a:p>
            <a:pPr fontAlgn="base"/>
            <a:r>
              <a:rPr lang="en-US" sz="2000" dirty="0">
                <a:solidFill>
                  <a:srgbClr val="FFFF00"/>
                </a:solidFill>
              </a:rPr>
              <a:t>What would be the consequences for those who would fight against Judah?</a:t>
            </a:r>
          </a:p>
          <a:p>
            <a:pPr fontAlgn="base"/>
            <a:endParaRPr lang="en-US" sz="2000" dirty="0">
              <a:solidFill>
                <a:srgbClr val="FFFF00"/>
              </a:solidFill>
            </a:endParaRPr>
          </a:p>
          <a:p>
            <a:pPr fontAlgn="base"/>
            <a:r>
              <a:rPr lang="en-US" sz="2000" dirty="0">
                <a:solidFill>
                  <a:srgbClr val="FFFF00"/>
                </a:solidFill>
              </a:rPr>
              <a:t>Why would these nations be destroyed?</a:t>
            </a:r>
          </a:p>
          <a:p>
            <a:pPr fontAlgn="base"/>
            <a:endParaRPr lang="en-US" sz="2000" dirty="0"/>
          </a:p>
          <a:p>
            <a:pPr fontAlgn="base"/>
            <a:r>
              <a:rPr lang="en-US" sz="2000" dirty="0">
                <a:solidFill>
                  <a:srgbClr val="FFFF00"/>
                </a:solidFill>
              </a:rPr>
              <a:t>What did the Lord say concerning whether Judah should form a confederacy (join Assyria)?</a:t>
            </a:r>
          </a:p>
          <a:p>
            <a:pPr fontAlgn="base"/>
            <a:endParaRPr lang="en-US" sz="2000" dirty="0">
              <a:solidFill>
                <a:srgbClr val="FFFF00"/>
              </a:solidFill>
            </a:endParaRPr>
          </a:p>
          <a:p>
            <a:pPr fontAlgn="base"/>
            <a:r>
              <a:rPr lang="en-US" sz="2000" dirty="0">
                <a:solidFill>
                  <a:srgbClr val="FFFF00"/>
                </a:solidFill>
              </a:rPr>
              <a:t>In whom did Isaiah tell the people to put their trust?</a:t>
            </a:r>
          </a:p>
          <a:p>
            <a:pPr fontAlgn="base"/>
            <a:endParaRPr lang="en-US" sz="2000" dirty="0">
              <a:solidFill>
                <a:srgbClr val="FFFF00"/>
              </a:solidFill>
            </a:endParaRPr>
          </a:p>
          <a:p>
            <a:pPr fontAlgn="base"/>
            <a:r>
              <a:rPr lang="en-US" sz="2000" dirty="0">
                <a:solidFill>
                  <a:srgbClr val="FFFF00"/>
                </a:solidFill>
              </a:rPr>
              <a:t>Based on fear, what situations might tempt you to make a wrong choice?</a:t>
            </a:r>
          </a:p>
          <a:p>
            <a:pPr fontAlgn="base"/>
            <a:endParaRPr lang="en-US" sz="2000" dirty="0">
              <a:solidFill>
                <a:srgbClr val="FFFF00"/>
              </a:solidFill>
            </a:endParaRPr>
          </a:p>
          <a:p>
            <a:pPr fontAlgn="base"/>
            <a:r>
              <a:rPr lang="en-US" sz="2000" dirty="0">
                <a:solidFill>
                  <a:srgbClr val="FFFF00"/>
                </a:solidFill>
              </a:rPr>
              <a:t>If you have turned to God for strength and you have been tempted, how has God helped you? </a:t>
            </a:r>
          </a:p>
          <a:p>
            <a:pPr fontAlgn="base"/>
            <a:endParaRPr lang="en-US" sz="2000" dirty="0">
              <a:solidFill>
                <a:srgbClr val="FFFF00"/>
              </a:solidFill>
            </a:endParaRPr>
          </a:p>
          <a:p>
            <a:pPr fontAlgn="base"/>
            <a:endParaRPr lang="en-US" sz="2000" dirty="0">
              <a:solidFill>
                <a:srgbClr val="FFFF00"/>
              </a:solidFill>
            </a:endParaRPr>
          </a:p>
          <a:p>
            <a:pPr algn="ctr" fontAlgn="base"/>
            <a:r>
              <a:rPr lang="en-US" sz="2800" b="1" dirty="0">
                <a:solidFill>
                  <a:srgbClr val="00B0F0"/>
                </a:solidFill>
              </a:rPr>
              <a:t>God will be with us when we trust in Him, even during times of difficulty and fear.</a:t>
            </a:r>
            <a:r>
              <a:rPr lang="en-US" sz="2000" dirty="0">
                <a:solidFill>
                  <a:srgbClr val="00B0F0"/>
                </a:solidFill>
              </a:rPr>
              <a:t> </a:t>
            </a:r>
          </a:p>
        </p:txBody>
      </p:sp>
      <p:pic>
        <p:nvPicPr>
          <p:cNvPr id="8" name="Picture 2" descr="http://www.uni.edu/becker/anImated%20question%20mark%20.gif">
            <a:extLst>
              <a:ext uri="{FF2B5EF4-FFF2-40B4-BE49-F238E27FC236}">
                <a16:creationId xmlns:a16="http://schemas.microsoft.com/office/drawing/2014/main" id="{E81DA38B-1E06-4FC1-BC8C-64843A60462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4092" y="1173665"/>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13">
                                            <p:txEl>
                                              <p:pRg st="13" end="13"/>
                                            </p:txEl>
                                          </p:spTgt>
                                        </p:tgtEl>
                                        <p:attrNameLst>
                                          <p:attrName>style.visibility</p:attrName>
                                        </p:attrNameLst>
                                      </p:cBhvr>
                                      <p:to>
                                        <p:strVal val="visible"/>
                                      </p:to>
                                    </p:set>
                                    <p:anim calcmode="lin" valueType="num">
                                      <p:cBhvr>
                                        <p:cTn id="27" dur="1000" fill="hold"/>
                                        <p:tgtEl>
                                          <p:spTgt spid="13">
                                            <p:txEl>
                                              <p:pRg st="13" end="13"/>
                                            </p:txEl>
                                          </p:spTgt>
                                        </p:tgtEl>
                                        <p:attrNameLst>
                                          <p:attrName>ppt_x</p:attrName>
                                        </p:attrNameLst>
                                      </p:cBhvr>
                                      <p:tavLst>
                                        <p:tav tm="0">
                                          <p:val>
                                            <p:strVal val="#ppt_x-.2"/>
                                          </p:val>
                                        </p:tav>
                                        <p:tav tm="100000">
                                          <p:val>
                                            <p:strVal val="#ppt_x"/>
                                          </p:val>
                                        </p:tav>
                                      </p:tavLst>
                                    </p:anim>
                                    <p:anim calcmode="lin" valueType="num">
                                      <p:cBhvr>
                                        <p:cTn id="28" dur="1000" fill="hold"/>
                                        <p:tgtEl>
                                          <p:spTgt spid="13">
                                            <p:txEl>
                                              <p:pRg st="13" end="13"/>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C9D049-DACA-4E12-BE83-C105F05CD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Fear the Lord</a:t>
            </a:r>
          </a:p>
        </p:txBody>
      </p:sp>
      <p:sp>
        <p:nvSpPr>
          <p:cNvPr id="6" name="TextBox 5"/>
          <p:cNvSpPr txBox="1"/>
          <p:nvPr/>
        </p:nvSpPr>
        <p:spPr>
          <a:xfrm>
            <a:off x="0" y="6437727"/>
            <a:ext cx="4800600" cy="400110"/>
          </a:xfrm>
          <a:prstGeom prst="rect">
            <a:avLst/>
          </a:prstGeom>
          <a:noFill/>
        </p:spPr>
        <p:txBody>
          <a:bodyPr wrap="square" rtlCol="0">
            <a:spAutoFit/>
          </a:bodyPr>
          <a:lstStyle/>
          <a:p>
            <a:r>
              <a:rPr lang="en-US" sz="2000" dirty="0">
                <a:solidFill>
                  <a:schemeClr val="bg2"/>
                </a:solidFill>
              </a:rPr>
              <a:t>2 Nephi 18:13</a:t>
            </a:r>
          </a:p>
        </p:txBody>
      </p:sp>
      <p:sp>
        <p:nvSpPr>
          <p:cNvPr id="8" name="TextBox 7"/>
          <p:cNvSpPr txBox="1"/>
          <p:nvPr/>
        </p:nvSpPr>
        <p:spPr>
          <a:xfrm>
            <a:off x="1091007" y="775901"/>
            <a:ext cx="2590800" cy="1323439"/>
          </a:xfrm>
          <a:prstGeom prst="rect">
            <a:avLst/>
          </a:prstGeom>
          <a:noFill/>
        </p:spPr>
        <p:txBody>
          <a:bodyPr wrap="square" rtlCol="0">
            <a:spAutoFit/>
          </a:bodyPr>
          <a:lstStyle/>
          <a:p>
            <a:pPr fontAlgn="base"/>
            <a:r>
              <a:rPr lang="en-US" sz="2000" dirty="0">
                <a:solidFill>
                  <a:schemeClr val="bg2"/>
                </a:solidFill>
              </a:rPr>
              <a:t> ”Sanctify the Lord of Hosts himself, and let him be your fear, and let him be your dread.”</a:t>
            </a:r>
          </a:p>
        </p:txBody>
      </p:sp>
      <p:sp>
        <p:nvSpPr>
          <p:cNvPr id="10" name="Rectangle 9"/>
          <p:cNvSpPr/>
          <p:nvPr/>
        </p:nvSpPr>
        <p:spPr>
          <a:xfrm>
            <a:off x="4419600" y="1779688"/>
            <a:ext cx="6248400" cy="4462760"/>
          </a:xfrm>
          <a:prstGeom prst="rect">
            <a:avLst/>
          </a:prstGeom>
        </p:spPr>
        <p:txBody>
          <a:bodyPr wrap="square">
            <a:spAutoFit/>
          </a:bodyPr>
          <a:lstStyle/>
          <a:p>
            <a:pPr fontAlgn="base"/>
            <a:r>
              <a:rPr lang="en-US" sz="2400" dirty="0">
                <a:solidFill>
                  <a:schemeClr val="bg2"/>
                </a:solidFill>
              </a:rPr>
              <a:t>“Fearing the Lord means to be reverent and to love Him and to keep His commandments.</a:t>
            </a:r>
          </a:p>
          <a:p>
            <a:pPr fontAlgn="base"/>
            <a:endParaRPr lang="en-US" dirty="0">
              <a:solidFill>
                <a:schemeClr val="bg2"/>
              </a:solidFill>
            </a:endParaRPr>
          </a:p>
          <a:p>
            <a:pPr fontAlgn="base"/>
            <a:r>
              <a:rPr lang="en-US" sz="2000" dirty="0">
                <a:solidFill>
                  <a:schemeClr val="bg2"/>
                </a:solidFill>
              </a:rPr>
              <a:t>We show that we serve the Lord by the way in which we live the commandments received from Him, by the work we do to help establish the kingdom of God on earth, and by the way we act towards our neighbor.</a:t>
            </a:r>
          </a:p>
          <a:p>
            <a:pPr fontAlgn="base"/>
            <a:endParaRPr lang="en-US" sz="2000" dirty="0">
              <a:solidFill>
                <a:schemeClr val="bg2"/>
              </a:solidFill>
            </a:endParaRPr>
          </a:p>
          <a:p>
            <a:pPr fontAlgn="base"/>
            <a:r>
              <a:rPr lang="en-US" sz="2000" dirty="0">
                <a:solidFill>
                  <a:schemeClr val="bg2"/>
                </a:solidFill>
              </a:rPr>
              <a:t>Putting away worldly gods means keeping impure thoughts out of our minds, shedding all hateful feelings from our hearts, and ridding our lives of everything which may prevent the Holy Ghost from being always with us.”</a:t>
            </a:r>
          </a:p>
          <a:p>
            <a:pPr fontAlgn="base"/>
            <a:r>
              <a:rPr lang="en-US" sz="2000" dirty="0" err="1">
                <a:solidFill>
                  <a:schemeClr val="bg2"/>
                </a:solidFill>
              </a:rPr>
              <a:t>Adhemar</a:t>
            </a:r>
            <a:r>
              <a:rPr lang="en-US" sz="2000" dirty="0">
                <a:solidFill>
                  <a:schemeClr val="bg2"/>
                </a:solidFill>
              </a:rPr>
              <a:t> </a:t>
            </a:r>
            <a:r>
              <a:rPr lang="en-US" sz="2000" dirty="0" err="1">
                <a:solidFill>
                  <a:schemeClr val="bg2"/>
                </a:solidFill>
              </a:rPr>
              <a:t>Damiani</a:t>
            </a:r>
            <a:endParaRPr lang="en-US" sz="2000" dirty="0">
              <a:solidFill>
                <a:schemeClr val="bg2"/>
              </a:solidFill>
            </a:endParaRPr>
          </a:p>
          <a:p>
            <a:endParaRPr lang="en-US" dirty="0">
              <a:solidFill>
                <a:schemeClr val="bg2"/>
              </a:solidFill>
            </a:endParaRPr>
          </a:p>
        </p:txBody>
      </p:sp>
      <p:pic>
        <p:nvPicPr>
          <p:cNvPr id="39938" name="Picture 2" descr="Adhemar Damiani"/>
          <p:cNvPicPr>
            <a:picLocks noChangeAspect="1" noChangeArrowheads="1"/>
          </p:cNvPicPr>
          <p:nvPr/>
        </p:nvPicPr>
        <p:blipFill>
          <a:blip r:embed="rId3" cstate="print"/>
          <a:srcRect/>
          <a:stretch>
            <a:fillRect/>
          </a:stretch>
        </p:blipFill>
        <p:spPr bwMode="auto">
          <a:xfrm>
            <a:off x="10744201" y="5398099"/>
            <a:ext cx="1000125" cy="1247775"/>
          </a:xfrm>
          <a:prstGeom prst="rect">
            <a:avLst/>
          </a:prstGeom>
          <a:noFill/>
        </p:spPr>
      </p:pic>
      <p:pic>
        <p:nvPicPr>
          <p:cNvPr id="4" name="Picture 3">
            <a:extLst>
              <a:ext uri="{FF2B5EF4-FFF2-40B4-BE49-F238E27FC236}">
                <a16:creationId xmlns:a16="http://schemas.microsoft.com/office/drawing/2014/main" id="{97F45922-B85A-446A-81B4-E954272F4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14" y="2276239"/>
            <a:ext cx="3047586" cy="3807690"/>
          </a:xfrm>
          <a:prstGeom prst="rect">
            <a:avLst/>
          </a:prstGeom>
        </p:spPr>
      </p:pic>
    </p:spTree>
    <p:extLst>
      <p:ext uri="{BB962C8B-B14F-4D97-AF65-F5344CB8AC3E}">
        <p14:creationId xmlns:p14="http://schemas.microsoft.com/office/powerpoint/2010/main" val="381799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CA688A-A172-4604-B93F-06850D14B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Broken in Pieces</a:t>
            </a:r>
          </a:p>
        </p:txBody>
      </p:sp>
      <p:sp>
        <p:nvSpPr>
          <p:cNvPr id="6" name="TextBox 5"/>
          <p:cNvSpPr txBox="1"/>
          <p:nvPr/>
        </p:nvSpPr>
        <p:spPr>
          <a:xfrm>
            <a:off x="84666" y="6440586"/>
            <a:ext cx="4800600" cy="400110"/>
          </a:xfrm>
          <a:prstGeom prst="rect">
            <a:avLst/>
          </a:prstGeom>
          <a:noFill/>
        </p:spPr>
        <p:txBody>
          <a:bodyPr wrap="square" rtlCol="0">
            <a:spAutoFit/>
          </a:bodyPr>
          <a:lstStyle/>
          <a:p>
            <a:r>
              <a:rPr lang="en-US" sz="2000" dirty="0">
                <a:solidFill>
                  <a:schemeClr val="bg2"/>
                </a:solidFill>
              </a:rPr>
              <a:t>2 Nephi 18:14</a:t>
            </a:r>
          </a:p>
        </p:txBody>
      </p:sp>
      <p:sp>
        <p:nvSpPr>
          <p:cNvPr id="13" name="TextBox 12"/>
          <p:cNvSpPr txBox="1"/>
          <p:nvPr/>
        </p:nvSpPr>
        <p:spPr>
          <a:xfrm>
            <a:off x="1752600" y="914401"/>
            <a:ext cx="8915400" cy="1384995"/>
          </a:xfrm>
          <a:prstGeom prst="rect">
            <a:avLst/>
          </a:prstGeom>
          <a:noFill/>
        </p:spPr>
        <p:txBody>
          <a:bodyPr wrap="square" rtlCol="0">
            <a:spAutoFit/>
          </a:bodyPr>
          <a:lstStyle/>
          <a:p>
            <a:pPr algn="ctr" fontAlgn="base"/>
            <a:r>
              <a:rPr lang="en-US" sz="2800" dirty="0">
                <a:solidFill>
                  <a:schemeClr val="bg2"/>
                </a:solidFill>
              </a:rPr>
              <a:t>Stone and stumbling block and for a Rock of offense--misplaced allegiances</a:t>
            </a:r>
          </a:p>
          <a:p>
            <a:pPr fontAlgn="base"/>
            <a:endParaRPr lang="en-US" sz="2800" dirty="0">
              <a:solidFill>
                <a:schemeClr val="bg2"/>
              </a:solidFill>
            </a:endParaRPr>
          </a:p>
        </p:txBody>
      </p:sp>
      <p:sp>
        <p:nvSpPr>
          <p:cNvPr id="8" name="TextBox 7"/>
          <p:cNvSpPr txBox="1"/>
          <p:nvPr/>
        </p:nvSpPr>
        <p:spPr>
          <a:xfrm>
            <a:off x="558799" y="2285602"/>
            <a:ext cx="6620933" cy="4154984"/>
          </a:xfrm>
          <a:prstGeom prst="rect">
            <a:avLst/>
          </a:prstGeom>
          <a:noFill/>
        </p:spPr>
        <p:txBody>
          <a:bodyPr wrap="square" rtlCol="0">
            <a:spAutoFit/>
          </a:bodyPr>
          <a:lstStyle/>
          <a:p>
            <a:pPr fontAlgn="base"/>
            <a:r>
              <a:rPr lang="en-US" sz="2400" dirty="0">
                <a:solidFill>
                  <a:schemeClr val="bg2"/>
                </a:solidFill>
              </a:rPr>
              <a:t>“A Standard of Truth has been erected; no unhallowed hand can stop the work from progressing; persecutions may rage, mobs may combine, armies may assemble, calamity may defame, but the truth of God will go forth boldly, nobly, and independent, till it has penetrated every continent, visited every clime, swept every country, and sounded in every ear, till the purposes of God shall be accomplished and the Great Jehovah shall say the work is done.” Joseph Smith</a:t>
            </a:r>
          </a:p>
          <a:p>
            <a:pPr fontAlgn="base"/>
            <a:endParaRPr lang="en-US" sz="2400" dirty="0">
              <a:solidFill>
                <a:schemeClr val="bg2"/>
              </a:solidFill>
            </a:endParaRPr>
          </a:p>
        </p:txBody>
      </p:sp>
      <p:pic>
        <p:nvPicPr>
          <p:cNvPr id="9" name="Picture 8" descr="joseph-smith.jpg"/>
          <p:cNvPicPr>
            <a:picLocks noChangeAspect="1"/>
          </p:cNvPicPr>
          <p:nvPr/>
        </p:nvPicPr>
        <p:blipFill>
          <a:blip r:embed="rId3" cstate="print"/>
          <a:stretch>
            <a:fillRect/>
          </a:stretch>
        </p:blipFill>
        <p:spPr>
          <a:xfrm>
            <a:off x="7738532" y="2382134"/>
            <a:ext cx="2450254" cy="3500363"/>
          </a:xfrm>
          <a:prstGeom prst="rect">
            <a:avLst/>
          </a:prstGeom>
        </p:spPr>
      </p:pic>
    </p:spTree>
    <p:extLst>
      <p:ext uri="{BB962C8B-B14F-4D97-AF65-F5344CB8AC3E}">
        <p14:creationId xmlns:p14="http://schemas.microsoft.com/office/powerpoint/2010/main" val="7968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E6B735-89AE-4B84-8554-7E8788308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Testimony</a:t>
            </a:r>
          </a:p>
        </p:txBody>
      </p:sp>
      <p:sp>
        <p:nvSpPr>
          <p:cNvPr id="6" name="TextBox 5"/>
          <p:cNvSpPr txBox="1"/>
          <p:nvPr/>
        </p:nvSpPr>
        <p:spPr>
          <a:xfrm>
            <a:off x="118533" y="6435133"/>
            <a:ext cx="4800600" cy="400110"/>
          </a:xfrm>
          <a:prstGeom prst="rect">
            <a:avLst/>
          </a:prstGeom>
          <a:noFill/>
        </p:spPr>
        <p:txBody>
          <a:bodyPr wrap="square" rtlCol="0">
            <a:spAutoFit/>
          </a:bodyPr>
          <a:lstStyle/>
          <a:p>
            <a:r>
              <a:rPr lang="en-US" sz="2000" dirty="0">
                <a:solidFill>
                  <a:schemeClr val="bg2"/>
                </a:solidFill>
              </a:rPr>
              <a:t>2 Nephi 18:17</a:t>
            </a:r>
          </a:p>
        </p:txBody>
      </p:sp>
      <p:sp>
        <p:nvSpPr>
          <p:cNvPr id="8" name="TextBox 7"/>
          <p:cNvSpPr txBox="1"/>
          <p:nvPr/>
        </p:nvSpPr>
        <p:spPr>
          <a:xfrm>
            <a:off x="3848100" y="732023"/>
            <a:ext cx="4648200" cy="1015663"/>
          </a:xfrm>
          <a:prstGeom prst="rect">
            <a:avLst/>
          </a:prstGeom>
          <a:noFill/>
        </p:spPr>
        <p:txBody>
          <a:bodyPr wrap="square" rtlCol="0">
            <a:spAutoFit/>
          </a:bodyPr>
          <a:lstStyle/>
          <a:p>
            <a:pPr algn="ctr" fontAlgn="base"/>
            <a:r>
              <a:rPr lang="en-US" sz="2000" dirty="0">
                <a:solidFill>
                  <a:schemeClr val="bg2"/>
                </a:solidFill>
              </a:rPr>
              <a:t>Isaiah “binds” up his testimony and leaves it for the disciples to be the witnesses</a:t>
            </a:r>
          </a:p>
          <a:p>
            <a:pPr algn="ctr" fontAlgn="base"/>
            <a:endParaRPr lang="en-US" sz="2000" dirty="0">
              <a:solidFill>
                <a:schemeClr val="bg2"/>
              </a:solidFill>
            </a:endParaRPr>
          </a:p>
        </p:txBody>
      </p:sp>
      <p:sp>
        <p:nvSpPr>
          <p:cNvPr id="10" name="TextBox 9"/>
          <p:cNvSpPr txBox="1"/>
          <p:nvPr/>
        </p:nvSpPr>
        <p:spPr>
          <a:xfrm>
            <a:off x="254000" y="1981201"/>
            <a:ext cx="6070600" cy="3785652"/>
          </a:xfrm>
          <a:prstGeom prst="rect">
            <a:avLst/>
          </a:prstGeom>
          <a:noFill/>
        </p:spPr>
        <p:txBody>
          <a:bodyPr wrap="square" rtlCol="0">
            <a:spAutoFit/>
          </a:bodyPr>
          <a:lstStyle/>
          <a:p>
            <a:pPr fontAlgn="base"/>
            <a:r>
              <a:rPr lang="en-US" sz="2000" dirty="0" err="1">
                <a:solidFill>
                  <a:schemeClr val="bg2"/>
                </a:solidFill>
              </a:rPr>
              <a:t>Hideth</a:t>
            </a:r>
            <a:r>
              <a:rPr lang="en-US" sz="2000" dirty="0">
                <a:solidFill>
                  <a:schemeClr val="bg2"/>
                </a:solidFill>
              </a:rPr>
              <a:t> his face (3 Nephi 22:8)</a:t>
            </a:r>
          </a:p>
          <a:p>
            <a:pPr fontAlgn="base"/>
            <a:endParaRPr lang="en-US" sz="2000" dirty="0">
              <a:solidFill>
                <a:schemeClr val="bg2"/>
              </a:solidFill>
            </a:endParaRPr>
          </a:p>
          <a:p>
            <a:pPr fontAlgn="base"/>
            <a:r>
              <a:rPr lang="en-US" sz="2000" dirty="0">
                <a:solidFill>
                  <a:schemeClr val="bg2"/>
                </a:solidFill>
              </a:rPr>
              <a:t>“In a little wrath I hid my face from thee for a moment, but with everlasting kindness will I have mercy on thee, </a:t>
            </a:r>
            <a:r>
              <a:rPr lang="en-US" sz="2000" dirty="0" err="1">
                <a:solidFill>
                  <a:schemeClr val="bg2"/>
                </a:solidFill>
              </a:rPr>
              <a:t>saith</a:t>
            </a:r>
            <a:r>
              <a:rPr lang="en-US" sz="2000" dirty="0">
                <a:solidFill>
                  <a:schemeClr val="bg2"/>
                </a:solidFill>
              </a:rPr>
              <a:t> the Lord thy Redeemer.”</a:t>
            </a:r>
          </a:p>
          <a:p>
            <a:pPr fontAlgn="base"/>
            <a:endParaRPr lang="en-US" sz="2000" dirty="0">
              <a:solidFill>
                <a:schemeClr val="bg2"/>
              </a:solidFill>
            </a:endParaRPr>
          </a:p>
          <a:p>
            <a:pPr fontAlgn="base"/>
            <a:r>
              <a:rPr lang="en-US" sz="2000" dirty="0">
                <a:solidFill>
                  <a:schemeClr val="bg2"/>
                </a:solidFill>
              </a:rPr>
              <a:t>Isaiah 54:8</a:t>
            </a:r>
          </a:p>
          <a:p>
            <a:pPr fontAlgn="base"/>
            <a:endParaRPr lang="en-US" sz="2000" dirty="0">
              <a:solidFill>
                <a:schemeClr val="bg2"/>
              </a:solidFill>
            </a:endParaRPr>
          </a:p>
          <a:p>
            <a:pPr fontAlgn="base"/>
            <a:r>
              <a:rPr lang="en-US" sz="2000" dirty="0">
                <a:solidFill>
                  <a:schemeClr val="bg2"/>
                </a:solidFill>
              </a:rPr>
              <a:t>“In a little wrath I hid my face from thee for a moment; but with everlasting kindness will I have mercy on thee, </a:t>
            </a:r>
            <a:r>
              <a:rPr lang="en-US" sz="2000" dirty="0" err="1">
                <a:solidFill>
                  <a:schemeClr val="bg2"/>
                </a:solidFill>
              </a:rPr>
              <a:t>saith</a:t>
            </a:r>
            <a:r>
              <a:rPr lang="en-US" sz="2000" dirty="0">
                <a:solidFill>
                  <a:schemeClr val="bg2"/>
                </a:solidFill>
              </a:rPr>
              <a:t> the </a:t>
            </a:r>
            <a:r>
              <a:rPr lang="en-US" sz="2000" cap="small" dirty="0">
                <a:solidFill>
                  <a:schemeClr val="bg2"/>
                </a:solidFill>
              </a:rPr>
              <a:t>Lord</a:t>
            </a:r>
            <a:r>
              <a:rPr lang="en-US" sz="2000" dirty="0">
                <a:solidFill>
                  <a:schemeClr val="bg2"/>
                </a:solidFill>
              </a:rPr>
              <a:t> thy Redeemer.”</a:t>
            </a:r>
          </a:p>
          <a:p>
            <a:pPr fontAlgn="base"/>
            <a:endParaRPr lang="en-US" sz="2000" dirty="0">
              <a:solidFill>
                <a:schemeClr val="bg2"/>
              </a:solidFill>
            </a:endParaRPr>
          </a:p>
        </p:txBody>
      </p:sp>
      <p:sp>
        <p:nvSpPr>
          <p:cNvPr id="12" name="TextBox 11"/>
          <p:cNvSpPr txBox="1"/>
          <p:nvPr/>
        </p:nvSpPr>
        <p:spPr>
          <a:xfrm>
            <a:off x="6477000" y="1676400"/>
            <a:ext cx="4038600" cy="1077218"/>
          </a:xfrm>
          <a:prstGeom prst="rect">
            <a:avLst/>
          </a:prstGeom>
          <a:noFill/>
        </p:spPr>
        <p:txBody>
          <a:bodyPr wrap="square" rtlCol="0">
            <a:spAutoFit/>
          </a:bodyPr>
          <a:lstStyle/>
          <a:p>
            <a:pPr fontAlgn="base"/>
            <a:r>
              <a:rPr lang="en-US" sz="3200" dirty="0">
                <a:solidFill>
                  <a:srgbClr val="FFFF00"/>
                </a:solidFill>
              </a:rPr>
              <a:t>Does the Lord Hide?</a:t>
            </a:r>
          </a:p>
          <a:p>
            <a:pPr fontAlgn="base"/>
            <a:endParaRPr lang="en-US" sz="3200" dirty="0">
              <a:solidFill>
                <a:srgbClr val="FFFF00"/>
              </a:solidFill>
            </a:endParaRPr>
          </a:p>
        </p:txBody>
      </p:sp>
      <p:pic>
        <p:nvPicPr>
          <p:cNvPr id="4" name="Picture 3">
            <a:extLst>
              <a:ext uri="{FF2B5EF4-FFF2-40B4-BE49-F238E27FC236}">
                <a16:creationId xmlns:a16="http://schemas.microsoft.com/office/drawing/2014/main" id="{67C0056C-51CB-4662-AAA7-6C299CAF1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147" y="2549871"/>
            <a:ext cx="4924425" cy="3695700"/>
          </a:xfrm>
          <a:prstGeom prst="rect">
            <a:avLst/>
          </a:prstGeom>
        </p:spPr>
      </p:pic>
    </p:spTree>
    <p:extLst>
      <p:ext uri="{BB962C8B-B14F-4D97-AF65-F5344CB8AC3E}">
        <p14:creationId xmlns:p14="http://schemas.microsoft.com/office/powerpoint/2010/main" val="402064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A92F63-DE8C-47DB-A97D-FDA0CD49A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99"/>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For Signs and Wonders</a:t>
            </a:r>
          </a:p>
        </p:txBody>
      </p:sp>
      <p:sp>
        <p:nvSpPr>
          <p:cNvPr id="6" name="TextBox 5"/>
          <p:cNvSpPr txBox="1"/>
          <p:nvPr/>
        </p:nvSpPr>
        <p:spPr>
          <a:xfrm>
            <a:off x="92705" y="6435789"/>
            <a:ext cx="4800600" cy="400110"/>
          </a:xfrm>
          <a:prstGeom prst="rect">
            <a:avLst/>
          </a:prstGeom>
          <a:noFill/>
        </p:spPr>
        <p:txBody>
          <a:bodyPr wrap="square" rtlCol="0">
            <a:spAutoFit/>
          </a:bodyPr>
          <a:lstStyle/>
          <a:p>
            <a:r>
              <a:rPr lang="en-US" sz="2000" dirty="0">
                <a:solidFill>
                  <a:schemeClr val="bg2"/>
                </a:solidFill>
              </a:rPr>
              <a:t>2 Nephi 18:18</a:t>
            </a:r>
          </a:p>
        </p:txBody>
      </p:sp>
      <p:sp>
        <p:nvSpPr>
          <p:cNvPr id="10" name="TextBox 9"/>
          <p:cNvSpPr txBox="1"/>
          <p:nvPr/>
        </p:nvSpPr>
        <p:spPr>
          <a:xfrm>
            <a:off x="1676400" y="990601"/>
            <a:ext cx="6096000" cy="830997"/>
          </a:xfrm>
          <a:prstGeom prst="rect">
            <a:avLst/>
          </a:prstGeom>
          <a:noFill/>
        </p:spPr>
        <p:txBody>
          <a:bodyPr wrap="square" rtlCol="0">
            <a:spAutoFit/>
          </a:bodyPr>
          <a:lstStyle/>
          <a:p>
            <a:pPr fontAlgn="base"/>
            <a:r>
              <a:rPr lang="en-US" sz="2400" dirty="0">
                <a:solidFill>
                  <a:srgbClr val="FFFF00"/>
                </a:solidFill>
              </a:rPr>
              <a:t>Isaiah and his sons are “for signs and wonders”</a:t>
            </a:r>
          </a:p>
          <a:p>
            <a:pPr fontAlgn="base"/>
            <a:endParaRPr lang="en-US" sz="2400" dirty="0">
              <a:solidFill>
                <a:srgbClr val="FFFF00"/>
              </a:solidFill>
            </a:endParaRPr>
          </a:p>
        </p:txBody>
      </p:sp>
      <p:sp>
        <p:nvSpPr>
          <p:cNvPr id="9" name="TextBox 8"/>
          <p:cNvSpPr txBox="1"/>
          <p:nvPr/>
        </p:nvSpPr>
        <p:spPr>
          <a:xfrm>
            <a:off x="3393713" y="3219524"/>
            <a:ext cx="6477000" cy="3416320"/>
          </a:xfrm>
          <a:prstGeom prst="rect">
            <a:avLst/>
          </a:prstGeom>
          <a:noFill/>
        </p:spPr>
        <p:txBody>
          <a:bodyPr wrap="square" rtlCol="0">
            <a:spAutoFit/>
          </a:bodyPr>
          <a:lstStyle/>
          <a:p>
            <a:pPr fontAlgn="base"/>
            <a:r>
              <a:rPr lang="en-US" sz="2400" dirty="0">
                <a:solidFill>
                  <a:schemeClr val="bg2"/>
                </a:solidFill>
              </a:rPr>
              <a:t>Name meanings:</a:t>
            </a:r>
          </a:p>
          <a:p>
            <a:pPr fontAlgn="base"/>
            <a:endParaRPr lang="en-US" sz="2400" dirty="0">
              <a:solidFill>
                <a:schemeClr val="bg2"/>
              </a:solidFill>
            </a:endParaRPr>
          </a:p>
          <a:p>
            <a:pPr fontAlgn="base"/>
            <a:r>
              <a:rPr lang="en-US" sz="2400" dirty="0">
                <a:solidFill>
                  <a:schemeClr val="bg2"/>
                </a:solidFill>
              </a:rPr>
              <a:t>Isaiah = Jehovah is salvation</a:t>
            </a:r>
          </a:p>
          <a:p>
            <a:pPr fontAlgn="base"/>
            <a:endParaRPr lang="en-US" sz="2400" dirty="0">
              <a:solidFill>
                <a:schemeClr val="bg2"/>
              </a:solidFill>
            </a:endParaRPr>
          </a:p>
          <a:p>
            <a:pPr fontAlgn="base"/>
            <a:r>
              <a:rPr lang="en-US" sz="2400" dirty="0">
                <a:solidFill>
                  <a:schemeClr val="bg2"/>
                </a:solidFill>
              </a:rPr>
              <a:t>Maher-</a:t>
            </a:r>
            <a:r>
              <a:rPr lang="en-US" sz="2400" dirty="0" err="1">
                <a:solidFill>
                  <a:schemeClr val="bg2"/>
                </a:solidFill>
              </a:rPr>
              <a:t>shalal</a:t>
            </a:r>
            <a:r>
              <a:rPr lang="en-US" sz="2400" dirty="0">
                <a:solidFill>
                  <a:schemeClr val="bg2"/>
                </a:solidFill>
              </a:rPr>
              <a:t>-hash-</a:t>
            </a:r>
            <a:r>
              <a:rPr lang="en-US" sz="2400" dirty="0" err="1">
                <a:solidFill>
                  <a:schemeClr val="bg2"/>
                </a:solidFill>
              </a:rPr>
              <a:t>baz</a:t>
            </a:r>
            <a:r>
              <a:rPr lang="en-US" sz="2400" dirty="0">
                <a:solidFill>
                  <a:schemeClr val="bg2"/>
                </a:solidFill>
              </a:rPr>
              <a:t> = </a:t>
            </a:r>
          </a:p>
          <a:p>
            <a:pPr fontAlgn="base"/>
            <a:r>
              <a:rPr lang="en-US" sz="2400" dirty="0">
                <a:solidFill>
                  <a:schemeClr val="bg2"/>
                </a:solidFill>
              </a:rPr>
              <a:t>destruction is imminent</a:t>
            </a:r>
          </a:p>
          <a:p>
            <a:pPr fontAlgn="base"/>
            <a:endParaRPr lang="en-US" sz="2400" dirty="0">
              <a:solidFill>
                <a:schemeClr val="bg2"/>
              </a:solidFill>
            </a:endParaRPr>
          </a:p>
          <a:p>
            <a:pPr fontAlgn="base"/>
            <a:r>
              <a:rPr lang="en-US" sz="2400" dirty="0" err="1">
                <a:solidFill>
                  <a:schemeClr val="bg2"/>
                </a:solidFill>
              </a:rPr>
              <a:t>Shearjashub</a:t>
            </a:r>
            <a:r>
              <a:rPr lang="en-US" sz="2400" dirty="0">
                <a:solidFill>
                  <a:schemeClr val="bg2"/>
                </a:solidFill>
              </a:rPr>
              <a:t> = a remnant shall return</a:t>
            </a:r>
          </a:p>
          <a:p>
            <a:pPr fontAlgn="base"/>
            <a:endParaRPr lang="en-US" sz="2400" dirty="0">
              <a:solidFill>
                <a:schemeClr val="bg2"/>
              </a:solidFill>
            </a:endParaRPr>
          </a:p>
        </p:txBody>
      </p:sp>
      <p:sp>
        <p:nvSpPr>
          <p:cNvPr id="13" name="TextBox 12"/>
          <p:cNvSpPr txBox="1"/>
          <p:nvPr/>
        </p:nvSpPr>
        <p:spPr>
          <a:xfrm>
            <a:off x="1150015" y="1539062"/>
            <a:ext cx="4648200" cy="1323439"/>
          </a:xfrm>
          <a:prstGeom prst="rect">
            <a:avLst/>
          </a:prstGeom>
          <a:noFill/>
        </p:spPr>
        <p:txBody>
          <a:bodyPr wrap="square" rtlCol="0">
            <a:spAutoFit/>
          </a:bodyPr>
          <a:lstStyle/>
          <a:p>
            <a:pPr fontAlgn="base"/>
            <a:r>
              <a:rPr lang="en-US" sz="2000" dirty="0">
                <a:solidFill>
                  <a:schemeClr val="bg2"/>
                </a:solidFill>
              </a:rPr>
              <a:t>“Behold, I and the children whom the Lord hath given me are for signs and for wonders in Israel from the Lord of Hosts, which </a:t>
            </a:r>
            <a:r>
              <a:rPr lang="en-US" sz="2000" dirty="0" err="1">
                <a:solidFill>
                  <a:schemeClr val="bg2"/>
                </a:solidFill>
              </a:rPr>
              <a:t>dwelleth</a:t>
            </a:r>
            <a:r>
              <a:rPr lang="en-US" sz="2000" dirty="0">
                <a:solidFill>
                  <a:schemeClr val="bg2"/>
                </a:solidFill>
              </a:rPr>
              <a:t> in Mount Zion.”</a:t>
            </a:r>
          </a:p>
        </p:txBody>
      </p:sp>
      <p:pic>
        <p:nvPicPr>
          <p:cNvPr id="4" name="Picture 3">
            <a:extLst>
              <a:ext uri="{FF2B5EF4-FFF2-40B4-BE49-F238E27FC236}">
                <a16:creationId xmlns:a16="http://schemas.microsoft.com/office/drawing/2014/main" id="{590EFF16-1701-4CC0-96FB-983055081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329" y="684960"/>
            <a:ext cx="4202789" cy="2625021"/>
          </a:xfrm>
          <a:prstGeom prst="rect">
            <a:avLst/>
          </a:prstGeom>
        </p:spPr>
      </p:pic>
      <p:pic>
        <p:nvPicPr>
          <p:cNvPr id="3074" name="Picture 2" descr="reload">
            <a:extLst>
              <a:ext uri="{FF2B5EF4-FFF2-40B4-BE49-F238E27FC236}">
                <a16:creationId xmlns:a16="http://schemas.microsoft.com/office/drawing/2014/main" id="{A464C577-0B15-2740-EA59-81C6D25DB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52" y="3678633"/>
            <a:ext cx="2454715" cy="2454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oad">
            <a:extLst>
              <a:ext uri="{FF2B5EF4-FFF2-40B4-BE49-F238E27FC236}">
                <a16:creationId xmlns:a16="http://schemas.microsoft.com/office/drawing/2014/main" id="{17588E44-3336-F3C2-4AE2-F92821143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7834" y="3548020"/>
            <a:ext cx="2585328" cy="258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5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4C41E91-FAB1-47A3-BA0C-C94D0BF11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What is the Truth?</a:t>
            </a:r>
          </a:p>
        </p:txBody>
      </p:sp>
      <p:sp>
        <p:nvSpPr>
          <p:cNvPr id="6" name="TextBox 5"/>
          <p:cNvSpPr txBox="1"/>
          <p:nvPr/>
        </p:nvSpPr>
        <p:spPr>
          <a:xfrm>
            <a:off x="45199" y="6474489"/>
            <a:ext cx="4800600" cy="400110"/>
          </a:xfrm>
          <a:prstGeom prst="rect">
            <a:avLst/>
          </a:prstGeom>
          <a:noFill/>
        </p:spPr>
        <p:txBody>
          <a:bodyPr wrap="square" rtlCol="0">
            <a:spAutoFit/>
          </a:bodyPr>
          <a:lstStyle/>
          <a:p>
            <a:r>
              <a:rPr lang="en-US" sz="2000" dirty="0">
                <a:solidFill>
                  <a:schemeClr val="bg2"/>
                </a:solidFill>
              </a:rPr>
              <a:t>2 Nephi 18:19</a:t>
            </a:r>
          </a:p>
        </p:txBody>
      </p:sp>
      <p:sp>
        <p:nvSpPr>
          <p:cNvPr id="10" name="TextBox 9"/>
          <p:cNvSpPr txBox="1"/>
          <p:nvPr/>
        </p:nvSpPr>
        <p:spPr>
          <a:xfrm>
            <a:off x="2618904" y="733789"/>
            <a:ext cx="8382000" cy="830997"/>
          </a:xfrm>
          <a:prstGeom prst="rect">
            <a:avLst/>
          </a:prstGeom>
          <a:noFill/>
        </p:spPr>
        <p:txBody>
          <a:bodyPr wrap="square" rtlCol="0">
            <a:spAutoFit/>
          </a:bodyPr>
          <a:lstStyle/>
          <a:p>
            <a:pPr fontAlgn="base"/>
            <a:r>
              <a:rPr lang="en-US" sz="2400" dirty="0">
                <a:solidFill>
                  <a:srgbClr val="FFFF00"/>
                </a:solidFill>
              </a:rPr>
              <a:t>Those who seek truth through Medium will find darkness</a:t>
            </a:r>
          </a:p>
          <a:p>
            <a:pPr fontAlgn="base"/>
            <a:endParaRPr lang="en-US" sz="2400" dirty="0">
              <a:solidFill>
                <a:srgbClr val="FFFF00"/>
              </a:solidFill>
            </a:endParaRPr>
          </a:p>
        </p:txBody>
      </p:sp>
      <p:sp>
        <p:nvSpPr>
          <p:cNvPr id="13" name="TextBox 12"/>
          <p:cNvSpPr txBox="1"/>
          <p:nvPr/>
        </p:nvSpPr>
        <p:spPr>
          <a:xfrm>
            <a:off x="637703" y="1554198"/>
            <a:ext cx="4648200" cy="2554545"/>
          </a:xfrm>
          <a:prstGeom prst="rect">
            <a:avLst/>
          </a:prstGeom>
          <a:noFill/>
        </p:spPr>
        <p:txBody>
          <a:bodyPr wrap="square" rtlCol="0">
            <a:spAutoFit/>
          </a:bodyPr>
          <a:lstStyle/>
          <a:p>
            <a:pPr fontAlgn="base"/>
            <a:r>
              <a:rPr lang="en-US" sz="2000" dirty="0">
                <a:solidFill>
                  <a:schemeClr val="bg2"/>
                </a:solidFill>
              </a:rPr>
              <a:t>Isaiah warns of the dangers of:</a:t>
            </a:r>
          </a:p>
          <a:p>
            <a:pPr fontAlgn="base"/>
            <a:endParaRPr lang="en-US" sz="2000" dirty="0">
              <a:solidFill>
                <a:schemeClr val="bg2"/>
              </a:solidFill>
            </a:endParaRPr>
          </a:p>
          <a:p>
            <a:pPr fontAlgn="base"/>
            <a:r>
              <a:rPr lang="en-US" sz="2000" dirty="0">
                <a:solidFill>
                  <a:schemeClr val="bg2"/>
                </a:solidFill>
              </a:rPr>
              <a:t>Counterfeit revelation</a:t>
            </a:r>
          </a:p>
          <a:p>
            <a:pPr fontAlgn="base"/>
            <a:r>
              <a:rPr lang="en-US" sz="2000" dirty="0">
                <a:solidFill>
                  <a:schemeClr val="bg2"/>
                </a:solidFill>
              </a:rPr>
              <a:t>Spiritual mediums,</a:t>
            </a:r>
          </a:p>
          <a:p>
            <a:pPr fontAlgn="base"/>
            <a:r>
              <a:rPr lang="en-US" sz="2000" dirty="0">
                <a:solidFill>
                  <a:schemeClr val="bg2"/>
                </a:solidFill>
              </a:rPr>
              <a:t>Fortune tellers</a:t>
            </a:r>
          </a:p>
          <a:p>
            <a:pPr fontAlgn="base"/>
            <a:r>
              <a:rPr lang="en-US" sz="2000" dirty="0">
                <a:solidFill>
                  <a:schemeClr val="bg2"/>
                </a:solidFill>
              </a:rPr>
              <a:t>Astrologers</a:t>
            </a:r>
          </a:p>
          <a:p>
            <a:pPr fontAlgn="base"/>
            <a:r>
              <a:rPr lang="en-US" sz="2000" dirty="0">
                <a:solidFill>
                  <a:schemeClr val="bg2"/>
                </a:solidFill>
              </a:rPr>
              <a:t>Spirit of Divination</a:t>
            </a:r>
          </a:p>
          <a:p>
            <a:pPr fontAlgn="base"/>
            <a:endParaRPr lang="en-US" sz="2000" dirty="0">
              <a:solidFill>
                <a:schemeClr val="bg2"/>
              </a:solidFill>
            </a:endParaRPr>
          </a:p>
        </p:txBody>
      </p:sp>
      <p:sp>
        <p:nvSpPr>
          <p:cNvPr id="22" name="TextBox 21"/>
          <p:cNvSpPr txBox="1"/>
          <p:nvPr/>
        </p:nvSpPr>
        <p:spPr>
          <a:xfrm>
            <a:off x="1524000" y="3962401"/>
            <a:ext cx="3581400" cy="461665"/>
          </a:xfrm>
          <a:prstGeom prst="rect">
            <a:avLst/>
          </a:prstGeom>
          <a:noFill/>
        </p:spPr>
        <p:txBody>
          <a:bodyPr wrap="square" rtlCol="0">
            <a:spAutoFit/>
          </a:bodyPr>
          <a:lstStyle/>
          <a:p>
            <a:pPr algn="ctr"/>
            <a:r>
              <a:rPr lang="en-US" sz="2400" dirty="0">
                <a:solidFill>
                  <a:srgbClr val="FFFF00"/>
                </a:solidFill>
              </a:rPr>
              <a:t>Read story in Acts 16:17</a:t>
            </a:r>
          </a:p>
        </p:txBody>
      </p:sp>
      <p:sp>
        <p:nvSpPr>
          <p:cNvPr id="23" name="TextBox 22"/>
          <p:cNvSpPr txBox="1"/>
          <p:nvPr/>
        </p:nvSpPr>
        <p:spPr>
          <a:xfrm>
            <a:off x="2185898" y="4941729"/>
            <a:ext cx="2362200" cy="1323439"/>
          </a:xfrm>
          <a:prstGeom prst="rect">
            <a:avLst/>
          </a:prstGeom>
          <a:noFill/>
        </p:spPr>
        <p:txBody>
          <a:bodyPr wrap="square" rtlCol="0">
            <a:spAutoFit/>
          </a:bodyPr>
          <a:lstStyle/>
          <a:p>
            <a:r>
              <a:rPr lang="en-US" sz="2000" dirty="0">
                <a:solidFill>
                  <a:schemeClr val="bg1"/>
                </a:solidFill>
              </a:rPr>
              <a:t>The missionaries encounter a “certain damsel possessed”</a:t>
            </a:r>
          </a:p>
          <a:p>
            <a:endParaRPr lang="en-US" sz="2000" dirty="0">
              <a:solidFill>
                <a:schemeClr val="bg1"/>
              </a:solidFill>
            </a:endParaRPr>
          </a:p>
        </p:txBody>
      </p:sp>
      <p:sp>
        <p:nvSpPr>
          <p:cNvPr id="27" name="TextBox 26"/>
          <p:cNvSpPr txBox="1"/>
          <p:nvPr/>
        </p:nvSpPr>
        <p:spPr>
          <a:xfrm>
            <a:off x="7543800" y="1524001"/>
            <a:ext cx="2895600" cy="2246769"/>
          </a:xfrm>
          <a:prstGeom prst="rect">
            <a:avLst/>
          </a:prstGeom>
          <a:noFill/>
        </p:spPr>
        <p:txBody>
          <a:bodyPr wrap="square" rtlCol="0">
            <a:spAutoFit/>
          </a:bodyPr>
          <a:lstStyle/>
          <a:p>
            <a:r>
              <a:rPr lang="en-US" sz="2000" dirty="0">
                <a:solidFill>
                  <a:schemeClr val="bg1"/>
                </a:solidFill>
              </a:rPr>
              <a:t>She foretold of “These men” being servants of the most high God. She told a truth. She brought her masters much “gain by soothsaying”</a:t>
            </a:r>
          </a:p>
          <a:p>
            <a:endParaRPr lang="en-US" sz="2000" dirty="0">
              <a:solidFill>
                <a:schemeClr val="bg1"/>
              </a:solidFill>
            </a:endParaRPr>
          </a:p>
        </p:txBody>
      </p:sp>
      <p:sp>
        <p:nvSpPr>
          <p:cNvPr id="28" name="TextBox 27"/>
          <p:cNvSpPr txBox="1"/>
          <p:nvPr/>
        </p:nvSpPr>
        <p:spPr>
          <a:xfrm>
            <a:off x="7924800" y="3581401"/>
            <a:ext cx="2362200" cy="1323439"/>
          </a:xfrm>
          <a:prstGeom prst="rect">
            <a:avLst/>
          </a:prstGeom>
          <a:noFill/>
        </p:spPr>
        <p:txBody>
          <a:bodyPr wrap="square" rtlCol="0">
            <a:spAutoFit/>
          </a:bodyPr>
          <a:lstStyle/>
          <a:p>
            <a:r>
              <a:rPr lang="en-US" sz="2000" dirty="0">
                <a:solidFill>
                  <a:schemeClr val="bg1"/>
                </a:solidFill>
              </a:rPr>
              <a:t>Paul recognized that she had a truth but it came from the wrong source.</a:t>
            </a:r>
          </a:p>
        </p:txBody>
      </p:sp>
      <p:sp>
        <p:nvSpPr>
          <p:cNvPr id="29" name="TextBox 28"/>
          <p:cNvSpPr txBox="1"/>
          <p:nvPr/>
        </p:nvSpPr>
        <p:spPr>
          <a:xfrm>
            <a:off x="7543800" y="5022741"/>
            <a:ext cx="4419601" cy="1015663"/>
          </a:xfrm>
          <a:prstGeom prst="rect">
            <a:avLst/>
          </a:prstGeom>
          <a:noFill/>
        </p:spPr>
        <p:txBody>
          <a:bodyPr wrap="square" rtlCol="0">
            <a:spAutoFit/>
          </a:bodyPr>
          <a:lstStyle/>
          <a:p>
            <a:r>
              <a:rPr lang="en-US" sz="2000" dirty="0">
                <a:solidFill>
                  <a:schemeClr val="bg1"/>
                </a:solidFill>
              </a:rPr>
              <a:t>“…But Paul, being grieved, turned and said to the spirit, I command thee in the name of Jesus Christ to come out of her.” </a:t>
            </a:r>
          </a:p>
        </p:txBody>
      </p:sp>
      <p:pic>
        <p:nvPicPr>
          <p:cNvPr id="7" name="Picture 6">
            <a:extLst>
              <a:ext uri="{FF2B5EF4-FFF2-40B4-BE49-F238E27FC236}">
                <a16:creationId xmlns:a16="http://schemas.microsoft.com/office/drawing/2014/main" id="{0FE730C4-3570-44EF-A7D0-0E62D0DE9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377715"/>
            <a:ext cx="2133600" cy="2143125"/>
          </a:xfrm>
          <a:prstGeom prst="rect">
            <a:avLst/>
          </a:prstGeom>
        </p:spPr>
      </p:pic>
      <p:grpSp>
        <p:nvGrpSpPr>
          <p:cNvPr id="2" name="Group 94">
            <a:extLst>
              <a:ext uri="{FF2B5EF4-FFF2-40B4-BE49-F238E27FC236}">
                <a16:creationId xmlns:a16="http://schemas.microsoft.com/office/drawing/2014/main" id="{6CAE99BE-C8CD-1875-5AAF-27E91A8FEED1}"/>
              </a:ext>
            </a:extLst>
          </p:cNvPr>
          <p:cNvGrpSpPr/>
          <p:nvPr/>
        </p:nvGrpSpPr>
        <p:grpSpPr>
          <a:xfrm>
            <a:off x="10386366" y="1885949"/>
            <a:ext cx="1348435" cy="2937663"/>
            <a:chOff x="4405860" y="139189"/>
            <a:chExt cx="2861871" cy="6475262"/>
          </a:xfrm>
        </p:grpSpPr>
        <p:grpSp>
          <p:nvGrpSpPr>
            <p:cNvPr id="3" name="Group 86">
              <a:extLst>
                <a:ext uri="{FF2B5EF4-FFF2-40B4-BE49-F238E27FC236}">
                  <a16:creationId xmlns:a16="http://schemas.microsoft.com/office/drawing/2014/main" id="{37267053-8F5E-38CE-6C82-6FEEA255EB75}"/>
                </a:ext>
              </a:extLst>
            </p:cNvPr>
            <p:cNvGrpSpPr/>
            <p:nvPr/>
          </p:nvGrpSpPr>
          <p:grpSpPr>
            <a:xfrm rot="2107423">
              <a:off x="4802579" y="139189"/>
              <a:ext cx="743864" cy="1806453"/>
              <a:chOff x="7696200" y="914400"/>
              <a:chExt cx="685800" cy="2438400"/>
            </a:xfrm>
          </p:grpSpPr>
          <p:sp>
            <p:nvSpPr>
              <p:cNvPr id="55" name="Moon 54">
                <a:extLst>
                  <a:ext uri="{FF2B5EF4-FFF2-40B4-BE49-F238E27FC236}">
                    <a16:creationId xmlns:a16="http://schemas.microsoft.com/office/drawing/2014/main" id="{79D7153F-D85B-D6FC-6450-3CBB765E81E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a:extLst>
                  <a:ext uri="{FF2B5EF4-FFF2-40B4-BE49-F238E27FC236}">
                    <a16:creationId xmlns:a16="http://schemas.microsoft.com/office/drawing/2014/main" id="{DB0C5B44-6830-3AD4-A4A1-87D5E118374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a:extLst>
                  <a:ext uri="{FF2B5EF4-FFF2-40B4-BE49-F238E27FC236}">
                    <a16:creationId xmlns:a16="http://schemas.microsoft.com/office/drawing/2014/main" id="{6C32FB47-11BA-4230-D771-5A7AFF17714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E5E11B9-A560-EF49-0BC3-9504B523220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87">
              <a:extLst>
                <a:ext uri="{FF2B5EF4-FFF2-40B4-BE49-F238E27FC236}">
                  <a16:creationId xmlns:a16="http://schemas.microsoft.com/office/drawing/2014/main" id="{D6B738CE-38C9-F5BC-0F8F-9B55BD0CE578}"/>
                </a:ext>
              </a:extLst>
            </p:cNvPr>
            <p:cNvGrpSpPr/>
            <p:nvPr/>
          </p:nvGrpSpPr>
          <p:grpSpPr>
            <a:xfrm rot="19262140" flipH="1">
              <a:off x="6126313" y="231425"/>
              <a:ext cx="743864" cy="1645187"/>
              <a:chOff x="7696200" y="914400"/>
              <a:chExt cx="685800" cy="2438400"/>
            </a:xfrm>
          </p:grpSpPr>
          <p:sp>
            <p:nvSpPr>
              <p:cNvPr id="51" name="Moon 50">
                <a:extLst>
                  <a:ext uri="{FF2B5EF4-FFF2-40B4-BE49-F238E27FC236}">
                    <a16:creationId xmlns:a16="http://schemas.microsoft.com/office/drawing/2014/main" id="{DCCE57AD-6D18-8F4F-1626-5D33F62D328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8CD2D2DF-0CEF-2EBA-A15E-A36EA961612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a:extLst>
                  <a:ext uri="{FF2B5EF4-FFF2-40B4-BE49-F238E27FC236}">
                    <a16:creationId xmlns:a16="http://schemas.microsoft.com/office/drawing/2014/main" id="{0DC3B4A1-8B28-BDF2-B9F0-CF4E6DE6567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04DB75D-7825-327A-4879-3C280DDD95B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7">
              <a:extLst>
                <a:ext uri="{FF2B5EF4-FFF2-40B4-BE49-F238E27FC236}">
                  <a16:creationId xmlns:a16="http://schemas.microsoft.com/office/drawing/2014/main" id="{9AC6FAA3-6CDA-6133-B106-669770C73E74}"/>
                </a:ext>
              </a:extLst>
            </p:cNvPr>
            <p:cNvGrpSpPr/>
            <p:nvPr/>
          </p:nvGrpSpPr>
          <p:grpSpPr>
            <a:xfrm rot="562843">
              <a:off x="5697438" y="5840305"/>
              <a:ext cx="666047" cy="774146"/>
              <a:chOff x="6106804" y="4039302"/>
              <a:chExt cx="666047" cy="774146"/>
            </a:xfrm>
          </p:grpSpPr>
          <p:sp>
            <p:nvSpPr>
              <p:cNvPr id="48" name="Oval 47">
                <a:extLst>
                  <a:ext uri="{FF2B5EF4-FFF2-40B4-BE49-F238E27FC236}">
                    <a16:creationId xmlns:a16="http://schemas.microsoft.com/office/drawing/2014/main" id="{03D9B264-74E3-07FF-80C4-EE57C08D2FF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8572818-8EE6-2F0D-AB7A-8FC0F575B78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82720BA-D133-64A9-FACC-FEDE8B0D9F7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7">
              <a:extLst>
                <a:ext uri="{FF2B5EF4-FFF2-40B4-BE49-F238E27FC236}">
                  <a16:creationId xmlns:a16="http://schemas.microsoft.com/office/drawing/2014/main" id="{6CABEC70-E062-8A54-BD67-4DEB8E9EA3B9}"/>
                </a:ext>
              </a:extLst>
            </p:cNvPr>
            <p:cNvGrpSpPr/>
            <p:nvPr/>
          </p:nvGrpSpPr>
          <p:grpSpPr>
            <a:xfrm rot="2613352">
              <a:off x="5128037" y="5761712"/>
              <a:ext cx="666047" cy="774146"/>
              <a:chOff x="6106804" y="4039302"/>
              <a:chExt cx="666047" cy="774146"/>
            </a:xfrm>
          </p:grpSpPr>
          <p:sp>
            <p:nvSpPr>
              <p:cNvPr id="45" name="Oval 44">
                <a:extLst>
                  <a:ext uri="{FF2B5EF4-FFF2-40B4-BE49-F238E27FC236}">
                    <a16:creationId xmlns:a16="http://schemas.microsoft.com/office/drawing/2014/main" id="{C2A06E09-3108-D8B6-B767-25E27EEDA24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BDD4D50-5934-0087-A893-CED3B1DBD498}"/>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F71C520-AA10-6A70-3E12-63E9983CE9A4}"/>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A489DBBF-1388-F22C-B32B-AEE575F64377}"/>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B931AB-4F23-7CCF-BF68-C25AC658F927}"/>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2037AC3A-4894-6E62-9DD3-6FCE0D6398BD}"/>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8D12A595-A063-BAC1-6AF2-FD2C71FE3555}"/>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F06C7C96-E91A-601F-E9CE-3AD16A277840}"/>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8B5CD42D-3BA2-9D12-199E-D8A636167BC1}"/>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D0F8CF8A-BB26-A6D1-A0C9-7B258D9069F6}"/>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366E8ECD-30E2-CA6C-9D98-EC44067EBC1A}"/>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76BE8AF-611D-3AB3-565A-68D25D0C3302}"/>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63CE587-A98E-BC70-51C5-ADE6A738BD6A}"/>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57">
              <a:extLst>
                <a:ext uri="{FF2B5EF4-FFF2-40B4-BE49-F238E27FC236}">
                  <a16:creationId xmlns:a16="http://schemas.microsoft.com/office/drawing/2014/main" id="{F766EA5F-3B8F-ADD2-02DE-C54992294417}"/>
                </a:ext>
              </a:extLst>
            </p:cNvPr>
            <p:cNvGrpSpPr/>
            <p:nvPr/>
          </p:nvGrpSpPr>
          <p:grpSpPr>
            <a:xfrm>
              <a:off x="4953000" y="5334000"/>
              <a:ext cx="1828800" cy="609600"/>
              <a:chOff x="1371600" y="3962400"/>
              <a:chExt cx="6705600" cy="2057400"/>
            </a:xfrm>
          </p:grpSpPr>
          <p:grpSp>
            <p:nvGrpSpPr>
              <p:cNvPr id="33" name="Group 195">
                <a:extLst>
                  <a:ext uri="{FF2B5EF4-FFF2-40B4-BE49-F238E27FC236}">
                    <a16:creationId xmlns:a16="http://schemas.microsoft.com/office/drawing/2014/main" id="{F84B58FE-D272-A2F4-161F-08403088900A}"/>
                  </a:ext>
                </a:extLst>
              </p:cNvPr>
              <p:cNvGrpSpPr/>
              <p:nvPr/>
            </p:nvGrpSpPr>
            <p:grpSpPr>
              <a:xfrm>
                <a:off x="1371600" y="3962400"/>
                <a:ext cx="1676400" cy="2057400"/>
                <a:chOff x="1371600" y="3962400"/>
                <a:chExt cx="1676400" cy="2057400"/>
              </a:xfrm>
            </p:grpSpPr>
            <p:sp>
              <p:nvSpPr>
                <p:cNvPr id="43" name="Right Arrow Callout 111">
                  <a:extLst>
                    <a:ext uri="{FF2B5EF4-FFF2-40B4-BE49-F238E27FC236}">
                      <a16:creationId xmlns:a16="http://schemas.microsoft.com/office/drawing/2014/main" id="{B6CC2C01-5F40-CAFA-4986-3853D933373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112">
                  <a:extLst>
                    <a:ext uri="{FF2B5EF4-FFF2-40B4-BE49-F238E27FC236}">
                      <a16:creationId xmlns:a16="http://schemas.microsoft.com/office/drawing/2014/main" id="{BBABE19B-CDE2-436C-30BE-85A9310A13B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96">
                <a:extLst>
                  <a:ext uri="{FF2B5EF4-FFF2-40B4-BE49-F238E27FC236}">
                    <a16:creationId xmlns:a16="http://schemas.microsoft.com/office/drawing/2014/main" id="{1FE1987B-1B77-0EED-5550-9A381E70174A}"/>
                  </a:ext>
                </a:extLst>
              </p:cNvPr>
              <p:cNvGrpSpPr/>
              <p:nvPr/>
            </p:nvGrpSpPr>
            <p:grpSpPr>
              <a:xfrm>
                <a:off x="3048000" y="3962400"/>
                <a:ext cx="1676400" cy="2057400"/>
                <a:chOff x="1371600" y="3962400"/>
                <a:chExt cx="1676400" cy="2057400"/>
              </a:xfrm>
            </p:grpSpPr>
            <p:sp>
              <p:nvSpPr>
                <p:cNvPr id="41" name="Right Arrow Callout 109">
                  <a:extLst>
                    <a:ext uri="{FF2B5EF4-FFF2-40B4-BE49-F238E27FC236}">
                      <a16:creationId xmlns:a16="http://schemas.microsoft.com/office/drawing/2014/main" id="{7AB1E345-1ADD-3068-9B5C-EF160DB0841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110">
                  <a:extLst>
                    <a:ext uri="{FF2B5EF4-FFF2-40B4-BE49-F238E27FC236}">
                      <a16:creationId xmlns:a16="http://schemas.microsoft.com/office/drawing/2014/main" id="{A51D907C-6CF0-CABD-647F-7A3180CE878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99">
                <a:extLst>
                  <a:ext uri="{FF2B5EF4-FFF2-40B4-BE49-F238E27FC236}">
                    <a16:creationId xmlns:a16="http://schemas.microsoft.com/office/drawing/2014/main" id="{182DBAD3-45C0-E4D2-47D1-B2FAB938FD53}"/>
                  </a:ext>
                </a:extLst>
              </p:cNvPr>
              <p:cNvGrpSpPr/>
              <p:nvPr/>
            </p:nvGrpSpPr>
            <p:grpSpPr>
              <a:xfrm>
                <a:off x="4724400" y="3962400"/>
                <a:ext cx="1676400" cy="2057400"/>
                <a:chOff x="1371600" y="3962400"/>
                <a:chExt cx="1676400" cy="2057400"/>
              </a:xfrm>
            </p:grpSpPr>
            <p:sp>
              <p:nvSpPr>
                <p:cNvPr id="39" name="Right Arrow Callout 107">
                  <a:extLst>
                    <a:ext uri="{FF2B5EF4-FFF2-40B4-BE49-F238E27FC236}">
                      <a16:creationId xmlns:a16="http://schemas.microsoft.com/office/drawing/2014/main" id="{2C2DC854-0ACB-8B98-20AF-E70BCCE0CFA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108">
                  <a:extLst>
                    <a:ext uri="{FF2B5EF4-FFF2-40B4-BE49-F238E27FC236}">
                      <a16:creationId xmlns:a16="http://schemas.microsoft.com/office/drawing/2014/main" id="{2E82C343-55D3-9BF0-4703-FF3A596E8F3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202">
                <a:extLst>
                  <a:ext uri="{FF2B5EF4-FFF2-40B4-BE49-F238E27FC236}">
                    <a16:creationId xmlns:a16="http://schemas.microsoft.com/office/drawing/2014/main" id="{D523802D-BAED-50DC-2840-77C2E60BF50E}"/>
                  </a:ext>
                </a:extLst>
              </p:cNvPr>
              <p:cNvGrpSpPr/>
              <p:nvPr/>
            </p:nvGrpSpPr>
            <p:grpSpPr>
              <a:xfrm>
                <a:off x="6400800" y="3962400"/>
                <a:ext cx="1676400" cy="2057400"/>
                <a:chOff x="1371600" y="3962400"/>
                <a:chExt cx="1676400" cy="2057400"/>
              </a:xfrm>
            </p:grpSpPr>
            <p:sp>
              <p:nvSpPr>
                <p:cNvPr id="37" name="Right Arrow Callout 105">
                  <a:extLst>
                    <a:ext uri="{FF2B5EF4-FFF2-40B4-BE49-F238E27FC236}">
                      <a16:creationId xmlns:a16="http://schemas.microsoft.com/office/drawing/2014/main" id="{254DBD5C-93F6-E16E-531B-26A83B860A3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106">
                  <a:extLst>
                    <a:ext uri="{FF2B5EF4-FFF2-40B4-BE49-F238E27FC236}">
                      <a16:creationId xmlns:a16="http://schemas.microsoft.com/office/drawing/2014/main" id="{13036E5D-67DD-76B9-7548-B32F0D12860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Cloud 29">
              <a:extLst>
                <a:ext uri="{FF2B5EF4-FFF2-40B4-BE49-F238E27FC236}">
                  <a16:creationId xmlns:a16="http://schemas.microsoft.com/office/drawing/2014/main" id="{BEE00A20-E526-0E16-50D7-F85ACE34C74D}"/>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9C51AFF5-EE82-6366-6A9C-6399FD0EDE05}"/>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335CE77-E6F4-DFC2-19FE-D68757FE0829}"/>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rystal Ball GIF - Crystal Ball - Discover &amp; Share GIFs | Crystal ball,  Crystals, Gif">
            <a:extLst>
              <a:ext uri="{FF2B5EF4-FFF2-40B4-BE49-F238E27FC236}">
                <a16:creationId xmlns:a16="http://schemas.microsoft.com/office/drawing/2014/main" id="{AABE4F32-8BB5-6269-49B4-1C093E93E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122" y="1643946"/>
            <a:ext cx="2877400" cy="190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P spid="2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CA5C4E3E-1CF4-4849-89F7-5BD8A1308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Why Cast Out Her Gift? </a:t>
            </a:r>
          </a:p>
        </p:txBody>
      </p:sp>
      <p:sp>
        <p:nvSpPr>
          <p:cNvPr id="175" name="TextBox 174"/>
          <p:cNvSpPr txBox="1"/>
          <p:nvPr/>
        </p:nvSpPr>
        <p:spPr>
          <a:xfrm>
            <a:off x="371479" y="6276888"/>
            <a:ext cx="3581400" cy="461665"/>
          </a:xfrm>
          <a:prstGeom prst="rect">
            <a:avLst/>
          </a:prstGeom>
          <a:noFill/>
        </p:spPr>
        <p:txBody>
          <a:bodyPr wrap="square" rtlCol="0">
            <a:spAutoFit/>
          </a:bodyPr>
          <a:lstStyle/>
          <a:p>
            <a:r>
              <a:rPr lang="en-US" sz="2400" dirty="0">
                <a:solidFill>
                  <a:schemeClr val="bg1"/>
                </a:solidFill>
              </a:rPr>
              <a:t>Spirit of divination</a:t>
            </a:r>
          </a:p>
        </p:txBody>
      </p:sp>
      <p:sp>
        <p:nvSpPr>
          <p:cNvPr id="10" name="TextBox 9"/>
          <p:cNvSpPr txBox="1"/>
          <p:nvPr/>
        </p:nvSpPr>
        <p:spPr>
          <a:xfrm>
            <a:off x="414867" y="675591"/>
            <a:ext cx="9575800" cy="3477875"/>
          </a:xfrm>
          <a:prstGeom prst="rect">
            <a:avLst/>
          </a:prstGeom>
          <a:noFill/>
        </p:spPr>
        <p:txBody>
          <a:bodyPr wrap="square" rtlCol="0">
            <a:spAutoFit/>
          </a:bodyPr>
          <a:lstStyle/>
          <a:p>
            <a:r>
              <a:rPr lang="en-US" sz="2000" dirty="0">
                <a:solidFill>
                  <a:schemeClr val="bg2"/>
                </a:solidFill>
              </a:rPr>
              <a:t>It is important for us to understand </a:t>
            </a:r>
            <a:r>
              <a:rPr lang="en-US" sz="2000" b="1" i="1" dirty="0">
                <a:solidFill>
                  <a:schemeClr val="bg2"/>
                </a:solidFill>
              </a:rPr>
              <a:t>why</a:t>
            </a:r>
            <a:r>
              <a:rPr lang="en-US" sz="2000" dirty="0">
                <a:solidFill>
                  <a:schemeClr val="bg2"/>
                </a:solidFill>
              </a:rPr>
              <a:t> this woman's actions grieved Paul so.</a:t>
            </a:r>
          </a:p>
          <a:p>
            <a:endParaRPr lang="en-US" sz="2000" dirty="0">
              <a:solidFill>
                <a:schemeClr val="bg2"/>
              </a:solidFill>
            </a:endParaRPr>
          </a:p>
          <a:p>
            <a:r>
              <a:rPr lang="en-US" sz="2000" dirty="0">
                <a:solidFill>
                  <a:schemeClr val="bg2"/>
                </a:solidFill>
              </a:rPr>
              <a:t> This spirit claimed to know certain truths of God and to "prophecy" about them, but it was the </a:t>
            </a:r>
            <a:r>
              <a:rPr lang="en-US" sz="2000" b="1" i="1" dirty="0">
                <a:solidFill>
                  <a:schemeClr val="bg2"/>
                </a:solidFill>
              </a:rPr>
              <a:t>wrong spirit</a:t>
            </a:r>
            <a:r>
              <a:rPr lang="en-US" sz="2000" dirty="0">
                <a:solidFill>
                  <a:schemeClr val="bg2"/>
                </a:solidFill>
              </a:rPr>
              <a:t>. </a:t>
            </a:r>
          </a:p>
          <a:p>
            <a:endParaRPr lang="en-US" sz="2000" dirty="0">
              <a:solidFill>
                <a:schemeClr val="bg2"/>
              </a:solidFill>
            </a:endParaRPr>
          </a:p>
          <a:p>
            <a:r>
              <a:rPr lang="en-US" sz="2000" dirty="0">
                <a:solidFill>
                  <a:schemeClr val="bg2"/>
                </a:solidFill>
              </a:rPr>
              <a:t>Someone can say something that is </a:t>
            </a:r>
            <a:r>
              <a:rPr lang="en-US" sz="2000" i="1" dirty="0">
                <a:solidFill>
                  <a:schemeClr val="bg2"/>
                </a:solidFill>
              </a:rPr>
              <a:t>true</a:t>
            </a:r>
            <a:r>
              <a:rPr lang="en-US" sz="2000" dirty="0">
                <a:solidFill>
                  <a:schemeClr val="bg2"/>
                </a:solidFill>
              </a:rPr>
              <a:t>, but </a:t>
            </a:r>
            <a:r>
              <a:rPr lang="en-US" sz="2000" i="1" dirty="0">
                <a:solidFill>
                  <a:schemeClr val="bg2"/>
                </a:solidFill>
              </a:rPr>
              <a:t>still be</a:t>
            </a:r>
            <a:r>
              <a:rPr lang="en-US" sz="2000" dirty="0">
                <a:solidFill>
                  <a:schemeClr val="bg2"/>
                </a:solidFill>
              </a:rPr>
              <a:t> demonically inspired. </a:t>
            </a:r>
          </a:p>
          <a:p>
            <a:endParaRPr lang="en-US" sz="2000" dirty="0">
              <a:solidFill>
                <a:schemeClr val="bg2"/>
              </a:solidFill>
            </a:endParaRPr>
          </a:p>
          <a:p>
            <a:r>
              <a:rPr lang="en-US" sz="2000" dirty="0">
                <a:solidFill>
                  <a:schemeClr val="bg2"/>
                </a:solidFill>
              </a:rPr>
              <a:t>Paul was able to discern </a:t>
            </a:r>
            <a:r>
              <a:rPr lang="en-US" sz="2000" i="1" dirty="0">
                <a:solidFill>
                  <a:schemeClr val="bg2"/>
                </a:solidFill>
              </a:rPr>
              <a:t>the spirit operating </a:t>
            </a:r>
            <a:r>
              <a:rPr lang="en-US" sz="2000" b="1" i="1" dirty="0">
                <a:solidFill>
                  <a:schemeClr val="bg2"/>
                </a:solidFill>
              </a:rPr>
              <a:t>behind</a:t>
            </a:r>
            <a:r>
              <a:rPr lang="en-US" sz="2000" i="1" dirty="0">
                <a:solidFill>
                  <a:schemeClr val="bg2"/>
                </a:solidFill>
              </a:rPr>
              <a:t> those words</a:t>
            </a:r>
            <a:r>
              <a:rPr lang="en-US" sz="2000" dirty="0">
                <a:solidFill>
                  <a:schemeClr val="bg2"/>
                </a:solidFill>
              </a:rPr>
              <a:t>. This is why God tells us to test the spirits (I John 4:1).</a:t>
            </a:r>
          </a:p>
          <a:p>
            <a:endParaRPr lang="en-US" sz="2000" dirty="0">
              <a:solidFill>
                <a:schemeClr val="bg2"/>
              </a:solidFill>
            </a:endParaRPr>
          </a:p>
          <a:p>
            <a:r>
              <a:rPr lang="en-US" sz="2000" dirty="0">
                <a:solidFill>
                  <a:schemeClr val="bg2"/>
                </a:solidFill>
              </a:rPr>
              <a:t> Even </a:t>
            </a:r>
            <a:r>
              <a:rPr lang="en-US" sz="2000" i="1" dirty="0">
                <a:solidFill>
                  <a:schemeClr val="bg2"/>
                </a:solidFill>
              </a:rPr>
              <a:t>truths</a:t>
            </a:r>
            <a:r>
              <a:rPr lang="en-US" sz="2000" dirty="0">
                <a:solidFill>
                  <a:schemeClr val="bg2"/>
                </a:solidFill>
              </a:rPr>
              <a:t> spoken in the wrong spirit is not the “Way of the Lord”</a:t>
            </a:r>
          </a:p>
        </p:txBody>
      </p:sp>
      <p:sp>
        <p:nvSpPr>
          <p:cNvPr id="9" name="TextBox 8"/>
          <p:cNvSpPr txBox="1"/>
          <p:nvPr/>
        </p:nvSpPr>
        <p:spPr>
          <a:xfrm>
            <a:off x="6504310" y="4947270"/>
            <a:ext cx="5523937" cy="1323439"/>
          </a:xfrm>
          <a:prstGeom prst="rect">
            <a:avLst/>
          </a:prstGeom>
          <a:noFill/>
        </p:spPr>
        <p:txBody>
          <a:bodyPr wrap="square" rtlCol="0">
            <a:spAutoFit/>
          </a:bodyPr>
          <a:lstStyle/>
          <a:p>
            <a:r>
              <a:rPr lang="en-US" sz="2000" dirty="0">
                <a:solidFill>
                  <a:schemeClr val="bg1"/>
                </a:solidFill>
              </a:rPr>
              <a:t>1 John 4:1</a:t>
            </a:r>
          </a:p>
          <a:p>
            <a:r>
              <a:rPr lang="en-US" sz="2000" dirty="0">
                <a:solidFill>
                  <a:schemeClr val="bg1"/>
                </a:solidFill>
              </a:rPr>
              <a:t>“Beloved, believe not every spirit, but try the spirits whether they are of God: because many false prophets are gone out into the world.”</a:t>
            </a:r>
          </a:p>
        </p:txBody>
      </p:sp>
      <p:grpSp>
        <p:nvGrpSpPr>
          <p:cNvPr id="4" name="Group 3">
            <a:extLst>
              <a:ext uri="{FF2B5EF4-FFF2-40B4-BE49-F238E27FC236}">
                <a16:creationId xmlns:a16="http://schemas.microsoft.com/office/drawing/2014/main" id="{D4F8A76F-6EA4-6123-E442-327F9D7EB9BD}"/>
              </a:ext>
            </a:extLst>
          </p:cNvPr>
          <p:cNvGrpSpPr/>
          <p:nvPr/>
        </p:nvGrpSpPr>
        <p:grpSpPr>
          <a:xfrm>
            <a:off x="5441217" y="4244281"/>
            <a:ext cx="899340" cy="2275631"/>
            <a:chOff x="6934200" y="1265656"/>
            <a:chExt cx="1985484" cy="4373144"/>
          </a:xfrm>
        </p:grpSpPr>
        <p:sp>
          <p:nvSpPr>
            <p:cNvPr id="33" name="Oval 32">
              <a:extLst>
                <a:ext uri="{FF2B5EF4-FFF2-40B4-BE49-F238E27FC236}">
                  <a16:creationId xmlns:a16="http://schemas.microsoft.com/office/drawing/2014/main" id="{76BE59EA-4C20-37C0-AE7C-18D58303FAFB}"/>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0868BBC-FFCA-FB75-5824-1E0A186988AC}"/>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B99F48F0-B1BF-E8AC-92B2-B9D36538FE37}"/>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85EE44C-15BA-883E-2516-C58E04189D68}"/>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05DA8D8-5D9C-C280-C5D8-C1E523FDDC41}"/>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432CC961-899C-31CA-9203-DDAF8A0BA4A9}"/>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57F04A1E-8E7A-12E8-9BFF-D3700EA2F59E}"/>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a:extLst>
                <a:ext uri="{FF2B5EF4-FFF2-40B4-BE49-F238E27FC236}">
                  <a16:creationId xmlns:a16="http://schemas.microsoft.com/office/drawing/2014/main" id="{7026C34B-87D1-736B-7111-CF63DFC8A749}"/>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919AF7E7-F5B9-CB31-866D-2ACB6F064C67}"/>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AF0862D1-DB25-BC74-1A75-2D9F5206D9E0}"/>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65CF79E8-C85B-6A1F-D1AD-5AB51DEBEC9C}"/>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24">
              <a:extLst>
                <a:ext uri="{FF2B5EF4-FFF2-40B4-BE49-F238E27FC236}">
                  <a16:creationId xmlns:a16="http://schemas.microsoft.com/office/drawing/2014/main" id="{632B05FD-BFED-8C09-1635-64D4712CCE50}"/>
                </a:ext>
              </a:extLst>
            </p:cNvPr>
            <p:cNvGrpSpPr/>
            <p:nvPr/>
          </p:nvGrpSpPr>
          <p:grpSpPr>
            <a:xfrm>
              <a:off x="7108136" y="2388756"/>
              <a:ext cx="1544360" cy="2210894"/>
              <a:chOff x="4553133" y="901823"/>
              <a:chExt cx="2186627" cy="3449921"/>
            </a:xfrm>
          </p:grpSpPr>
          <p:sp>
            <p:nvSpPr>
              <p:cNvPr id="170" name="Double Wave 23">
                <a:extLst>
                  <a:ext uri="{FF2B5EF4-FFF2-40B4-BE49-F238E27FC236}">
                    <a16:creationId xmlns:a16="http://schemas.microsoft.com/office/drawing/2014/main" id="{842660F9-2C84-4B1C-8E1D-C75B03E4A34A}"/>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6">
                <a:extLst>
                  <a:ext uri="{FF2B5EF4-FFF2-40B4-BE49-F238E27FC236}">
                    <a16:creationId xmlns:a16="http://schemas.microsoft.com/office/drawing/2014/main" id="{D120986B-BFCA-1B3B-6BE6-FD5810DC384B}"/>
                  </a:ext>
                </a:extLst>
              </p:cNvPr>
              <p:cNvGrpSpPr/>
              <p:nvPr/>
            </p:nvGrpSpPr>
            <p:grpSpPr>
              <a:xfrm>
                <a:off x="4694566" y="901823"/>
                <a:ext cx="2045194" cy="1982724"/>
                <a:chOff x="2594848" y="2213440"/>
                <a:chExt cx="2045194" cy="1982724"/>
              </a:xfrm>
              <a:solidFill>
                <a:srgbClr val="E0C13C"/>
              </a:solidFill>
            </p:grpSpPr>
            <p:sp>
              <p:nvSpPr>
                <p:cNvPr id="172" name="Pie 17">
                  <a:extLst>
                    <a:ext uri="{FF2B5EF4-FFF2-40B4-BE49-F238E27FC236}">
                      <a16:creationId xmlns:a16="http://schemas.microsoft.com/office/drawing/2014/main" id="{3801CEFB-79A8-58B0-E45B-F0E3C471906C}"/>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3" name="Group 5">
                  <a:extLst>
                    <a:ext uri="{FF2B5EF4-FFF2-40B4-BE49-F238E27FC236}">
                      <a16:creationId xmlns:a16="http://schemas.microsoft.com/office/drawing/2014/main" id="{C8BD31E3-A8AD-9D4A-B9D8-3F2F06E89933}"/>
                    </a:ext>
                  </a:extLst>
                </p:cNvPr>
                <p:cNvGrpSpPr/>
                <p:nvPr/>
              </p:nvGrpSpPr>
              <p:grpSpPr>
                <a:xfrm>
                  <a:off x="2889102" y="2288406"/>
                  <a:ext cx="1537323" cy="1679535"/>
                  <a:chOff x="2886840" y="2288406"/>
                  <a:chExt cx="1537323" cy="1679535"/>
                </a:xfrm>
                <a:grpFill/>
              </p:grpSpPr>
              <p:sp>
                <p:nvSpPr>
                  <p:cNvPr id="174" name="Moon 3">
                    <a:extLst>
                      <a:ext uri="{FF2B5EF4-FFF2-40B4-BE49-F238E27FC236}">
                        <a16:creationId xmlns:a16="http://schemas.microsoft.com/office/drawing/2014/main" id="{A0875357-7F08-614B-C7A9-25A6A778A122}"/>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20">
                    <a:extLst>
                      <a:ext uri="{FF2B5EF4-FFF2-40B4-BE49-F238E27FC236}">
                        <a16:creationId xmlns:a16="http://schemas.microsoft.com/office/drawing/2014/main" id="{08FAB7F3-D0FC-237D-78AA-B8123A824DF8}"/>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4" name="Oval 103">
              <a:extLst>
                <a:ext uri="{FF2B5EF4-FFF2-40B4-BE49-F238E27FC236}">
                  <a16:creationId xmlns:a16="http://schemas.microsoft.com/office/drawing/2014/main" id="{646C0F59-4179-6FFB-4B44-0F09BEDB7CE9}"/>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58">
              <a:extLst>
                <a:ext uri="{FF2B5EF4-FFF2-40B4-BE49-F238E27FC236}">
                  <a16:creationId xmlns:a16="http://schemas.microsoft.com/office/drawing/2014/main" id="{A7AA5335-0F10-68DD-1402-39CCC45E3CA8}"/>
                </a:ext>
              </a:extLst>
            </p:cNvPr>
            <p:cNvGrpSpPr/>
            <p:nvPr/>
          </p:nvGrpSpPr>
          <p:grpSpPr>
            <a:xfrm rot="175281">
              <a:off x="7281771" y="4966315"/>
              <a:ext cx="1319546" cy="446802"/>
              <a:chOff x="3810000" y="1677648"/>
              <a:chExt cx="4705061" cy="1827552"/>
            </a:xfrm>
          </p:grpSpPr>
          <p:grpSp>
            <p:nvGrpSpPr>
              <p:cNvPr id="140" name="Group 37">
                <a:extLst>
                  <a:ext uri="{FF2B5EF4-FFF2-40B4-BE49-F238E27FC236}">
                    <a16:creationId xmlns:a16="http://schemas.microsoft.com/office/drawing/2014/main" id="{6C7B3A5A-0001-4A0C-377A-3C86B5B33D3F}"/>
                  </a:ext>
                </a:extLst>
              </p:cNvPr>
              <p:cNvGrpSpPr/>
              <p:nvPr/>
            </p:nvGrpSpPr>
            <p:grpSpPr>
              <a:xfrm>
                <a:off x="3810000" y="1828800"/>
                <a:ext cx="1776984" cy="1676400"/>
                <a:chOff x="3810000" y="1828800"/>
                <a:chExt cx="4038600" cy="3810000"/>
              </a:xfrm>
            </p:grpSpPr>
            <p:sp>
              <p:nvSpPr>
                <p:cNvPr id="161" name="Half Frame 160">
                  <a:extLst>
                    <a:ext uri="{FF2B5EF4-FFF2-40B4-BE49-F238E27FC236}">
                      <a16:creationId xmlns:a16="http://schemas.microsoft.com/office/drawing/2014/main" id="{69A2A585-23EF-DB96-947D-04FF8C2161F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Half Frame 161">
                  <a:extLst>
                    <a:ext uri="{FF2B5EF4-FFF2-40B4-BE49-F238E27FC236}">
                      <a16:creationId xmlns:a16="http://schemas.microsoft.com/office/drawing/2014/main" id="{DD1E5DCE-169A-348F-9BD1-C23C71613E4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Half Frame 162">
                  <a:extLst>
                    <a:ext uri="{FF2B5EF4-FFF2-40B4-BE49-F238E27FC236}">
                      <a16:creationId xmlns:a16="http://schemas.microsoft.com/office/drawing/2014/main" id="{2FA7D5A3-09D0-F699-F3B3-9897A89790D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Half Frame 163">
                  <a:extLst>
                    <a:ext uri="{FF2B5EF4-FFF2-40B4-BE49-F238E27FC236}">
                      <a16:creationId xmlns:a16="http://schemas.microsoft.com/office/drawing/2014/main" id="{71145BCF-94C0-303B-E9F1-B75B8406738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Donut 775">
                  <a:extLst>
                    <a:ext uri="{FF2B5EF4-FFF2-40B4-BE49-F238E27FC236}">
                      <a16:creationId xmlns:a16="http://schemas.microsoft.com/office/drawing/2014/main" id="{F60DE51E-D050-0DAB-C078-2FCE2C4E4EE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Diamond 165">
                  <a:extLst>
                    <a:ext uri="{FF2B5EF4-FFF2-40B4-BE49-F238E27FC236}">
                      <a16:creationId xmlns:a16="http://schemas.microsoft.com/office/drawing/2014/main" id="{8DD739B6-2B34-B54C-AF25-4FC9919FC32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DB2D0B7F-6A34-39AE-611A-0AE49DBF48A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a:extLst>
                    <a:ext uri="{FF2B5EF4-FFF2-40B4-BE49-F238E27FC236}">
                      <a16:creationId xmlns:a16="http://schemas.microsoft.com/office/drawing/2014/main" id="{EAD5B159-F8A8-ABB5-77F8-023E5FC1C8B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9DB4D5DD-8683-04A0-318B-78CBF5571B3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38">
                <a:extLst>
                  <a:ext uri="{FF2B5EF4-FFF2-40B4-BE49-F238E27FC236}">
                    <a16:creationId xmlns:a16="http://schemas.microsoft.com/office/drawing/2014/main" id="{F0177A2D-E837-BD3B-AE93-5DF2DC498B5C}"/>
                  </a:ext>
                </a:extLst>
              </p:cNvPr>
              <p:cNvGrpSpPr/>
              <p:nvPr/>
            </p:nvGrpSpPr>
            <p:grpSpPr>
              <a:xfrm>
                <a:off x="5314014" y="1757596"/>
                <a:ext cx="1776984" cy="1676400"/>
                <a:chOff x="3810000" y="1828800"/>
                <a:chExt cx="4038600" cy="3810000"/>
              </a:xfrm>
            </p:grpSpPr>
            <p:sp>
              <p:nvSpPr>
                <p:cNvPr id="152" name="Half Frame 151">
                  <a:extLst>
                    <a:ext uri="{FF2B5EF4-FFF2-40B4-BE49-F238E27FC236}">
                      <a16:creationId xmlns:a16="http://schemas.microsoft.com/office/drawing/2014/main" id="{619BA1D6-A147-374F-CE8D-CFF73908C96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152">
                  <a:extLst>
                    <a:ext uri="{FF2B5EF4-FFF2-40B4-BE49-F238E27FC236}">
                      <a16:creationId xmlns:a16="http://schemas.microsoft.com/office/drawing/2014/main" id="{5C2C29BB-F309-750C-95A7-76AB736184B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Half Frame 153">
                  <a:extLst>
                    <a:ext uri="{FF2B5EF4-FFF2-40B4-BE49-F238E27FC236}">
                      <a16:creationId xmlns:a16="http://schemas.microsoft.com/office/drawing/2014/main" id="{D7C46B41-184A-68D9-0FC0-4725A37BD91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154">
                  <a:extLst>
                    <a:ext uri="{FF2B5EF4-FFF2-40B4-BE49-F238E27FC236}">
                      <a16:creationId xmlns:a16="http://schemas.microsoft.com/office/drawing/2014/main" id="{4D7D6015-A45B-CCC2-D3C3-A6920B6C0B4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Donut 766">
                  <a:extLst>
                    <a:ext uri="{FF2B5EF4-FFF2-40B4-BE49-F238E27FC236}">
                      <a16:creationId xmlns:a16="http://schemas.microsoft.com/office/drawing/2014/main" id="{88086530-99D9-BBC0-873A-5AD891E3529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iamond 156">
                  <a:extLst>
                    <a:ext uri="{FF2B5EF4-FFF2-40B4-BE49-F238E27FC236}">
                      <a16:creationId xmlns:a16="http://schemas.microsoft.com/office/drawing/2014/main" id="{8A84205A-8F33-581A-0865-BB3D25F01DD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E0478BD9-0237-4CEE-5FB4-5267F584C5B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151009B9-00A0-8BED-D44D-D543EC630C7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E6FB1FA5-628B-B8B0-A160-30FB10F5FF0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48">
                <a:extLst>
                  <a:ext uri="{FF2B5EF4-FFF2-40B4-BE49-F238E27FC236}">
                    <a16:creationId xmlns:a16="http://schemas.microsoft.com/office/drawing/2014/main" id="{06711BEC-2498-41B5-AAEF-4387BB5E857F}"/>
                  </a:ext>
                </a:extLst>
              </p:cNvPr>
              <p:cNvGrpSpPr/>
              <p:nvPr/>
            </p:nvGrpSpPr>
            <p:grpSpPr>
              <a:xfrm>
                <a:off x="6738077" y="1677648"/>
                <a:ext cx="1776984" cy="1676400"/>
                <a:chOff x="3810000" y="1828800"/>
                <a:chExt cx="4038600" cy="3810000"/>
              </a:xfrm>
            </p:grpSpPr>
            <p:sp>
              <p:nvSpPr>
                <p:cNvPr id="143" name="Half Frame 142">
                  <a:extLst>
                    <a:ext uri="{FF2B5EF4-FFF2-40B4-BE49-F238E27FC236}">
                      <a16:creationId xmlns:a16="http://schemas.microsoft.com/office/drawing/2014/main" id="{4D7D23F6-0CA4-38AA-4798-867013836BD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Half Frame 50">
                  <a:extLst>
                    <a:ext uri="{FF2B5EF4-FFF2-40B4-BE49-F238E27FC236}">
                      <a16:creationId xmlns:a16="http://schemas.microsoft.com/office/drawing/2014/main" id="{2548BA69-094D-E137-C861-DA9365E306D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Half Frame 51">
                  <a:extLst>
                    <a:ext uri="{FF2B5EF4-FFF2-40B4-BE49-F238E27FC236}">
                      <a16:creationId xmlns:a16="http://schemas.microsoft.com/office/drawing/2014/main" id="{6AE6D905-9B86-0F9E-BB1E-5531A18B970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Half Frame 52">
                  <a:extLst>
                    <a:ext uri="{FF2B5EF4-FFF2-40B4-BE49-F238E27FC236}">
                      <a16:creationId xmlns:a16="http://schemas.microsoft.com/office/drawing/2014/main" id="{60562D55-2DB7-B174-AE6D-95772F2E87A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Donut 757">
                  <a:extLst>
                    <a:ext uri="{FF2B5EF4-FFF2-40B4-BE49-F238E27FC236}">
                      <a16:creationId xmlns:a16="http://schemas.microsoft.com/office/drawing/2014/main" id="{6F611684-99DD-3126-EF03-A104B338700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Diamond 147">
                  <a:extLst>
                    <a:ext uri="{FF2B5EF4-FFF2-40B4-BE49-F238E27FC236}">
                      <a16:creationId xmlns:a16="http://schemas.microsoft.com/office/drawing/2014/main" id="{C57D565A-508C-B309-E246-4BE203239A8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F64836F9-5475-B6B0-E53F-ECE471224A0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1ECAAB01-E617-8317-2AAD-D3C8848D32C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B5C795D6-1653-271D-BE4C-7FD249ADB95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Cloud 105">
              <a:extLst>
                <a:ext uri="{FF2B5EF4-FFF2-40B4-BE49-F238E27FC236}">
                  <a16:creationId xmlns:a16="http://schemas.microsoft.com/office/drawing/2014/main" id="{EFCE1D96-44E0-BFB4-E93B-C3ED14F06811}"/>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CA94B907-7D0C-6EC7-5968-E596BF3E358A}"/>
                </a:ext>
              </a:extLst>
            </p:cNvPr>
            <p:cNvGrpSpPr/>
            <p:nvPr/>
          </p:nvGrpSpPr>
          <p:grpSpPr>
            <a:xfrm>
              <a:off x="7162023" y="1568903"/>
              <a:ext cx="1544762" cy="259293"/>
              <a:chOff x="7105896" y="1557210"/>
              <a:chExt cx="1544762" cy="488119"/>
            </a:xfrm>
          </p:grpSpPr>
          <p:sp>
            <p:nvSpPr>
              <p:cNvPr id="108" name="Rounded Rectangle 15">
                <a:extLst>
                  <a:ext uri="{FF2B5EF4-FFF2-40B4-BE49-F238E27FC236}">
                    <a16:creationId xmlns:a16="http://schemas.microsoft.com/office/drawing/2014/main" id="{4D33358C-DCA0-4675-86AB-6C230A4DD5A4}"/>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59">
                <a:extLst>
                  <a:ext uri="{FF2B5EF4-FFF2-40B4-BE49-F238E27FC236}">
                    <a16:creationId xmlns:a16="http://schemas.microsoft.com/office/drawing/2014/main" id="{9E2938AB-38CC-304E-E198-65AFD6B2A5DD}"/>
                  </a:ext>
                </a:extLst>
              </p:cNvPr>
              <p:cNvGrpSpPr/>
              <p:nvPr/>
            </p:nvGrpSpPr>
            <p:grpSpPr>
              <a:xfrm rot="160736">
                <a:off x="7230848" y="1557210"/>
                <a:ext cx="1269517" cy="488119"/>
                <a:chOff x="3810000" y="1677648"/>
                <a:chExt cx="4705061" cy="1827552"/>
              </a:xfrm>
            </p:grpSpPr>
            <p:grpSp>
              <p:nvGrpSpPr>
                <p:cNvPr id="110" name="Group 37">
                  <a:extLst>
                    <a:ext uri="{FF2B5EF4-FFF2-40B4-BE49-F238E27FC236}">
                      <a16:creationId xmlns:a16="http://schemas.microsoft.com/office/drawing/2014/main" id="{F1625413-384B-0C5F-D0C2-85895CE17E3F}"/>
                    </a:ext>
                  </a:extLst>
                </p:cNvPr>
                <p:cNvGrpSpPr/>
                <p:nvPr/>
              </p:nvGrpSpPr>
              <p:grpSpPr>
                <a:xfrm>
                  <a:off x="3810000" y="1828800"/>
                  <a:ext cx="1776984" cy="1676400"/>
                  <a:chOff x="3810000" y="1828800"/>
                  <a:chExt cx="4038600" cy="3810000"/>
                </a:xfrm>
              </p:grpSpPr>
              <p:sp>
                <p:nvSpPr>
                  <p:cNvPr id="131" name="Half Frame 130">
                    <a:extLst>
                      <a:ext uri="{FF2B5EF4-FFF2-40B4-BE49-F238E27FC236}">
                        <a16:creationId xmlns:a16="http://schemas.microsoft.com/office/drawing/2014/main" id="{D7087717-93B3-39BF-522D-034F3FD8E97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a:extLst>
                      <a:ext uri="{FF2B5EF4-FFF2-40B4-BE49-F238E27FC236}">
                        <a16:creationId xmlns:a16="http://schemas.microsoft.com/office/drawing/2014/main" id="{AD9357F2-CBC7-D37A-60FA-0347FACBE0A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Half Frame 132">
                    <a:extLst>
                      <a:ext uri="{FF2B5EF4-FFF2-40B4-BE49-F238E27FC236}">
                        <a16:creationId xmlns:a16="http://schemas.microsoft.com/office/drawing/2014/main" id="{64911115-E3ED-C9A6-AE4B-79D0EBDF4EA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Half Frame 133">
                    <a:extLst>
                      <a:ext uri="{FF2B5EF4-FFF2-40B4-BE49-F238E27FC236}">
                        <a16:creationId xmlns:a16="http://schemas.microsoft.com/office/drawing/2014/main" id="{34927E66-0CC6-301A-5D79-D05C88F179F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onut 745">
                    <a:extLst>
                      <a:ext uri="{FF2B5EF4-FFF2-40B4-BE49-F238E27FC236}">
                        <a16:creationId xmlns:a16="http://schemas.microsoft.com/office/drawing/2014/main" id="{5D5ACC22-34E1-EB25-06A8-412386FB0F2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iamond 135">
                    <a:extLst>
                      <a:ext uri="{FF2B5EF4-FFF2-40B4-BE49-F238E27FC236}">
                        <a16:creationId xmlns:a16="http://schemas.microsoft.com/office/drawing/2014/main" id="{E9C135E0-6A02-3359-6471-2A38A4C99B7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F590B715-3745-37E5-4832-08674C7F5EE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A8D132A7-E1F9-CCD6-77DB-ED6968DC675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42C67D67-D70C-A318-D2C8-560FE17ADF2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38">
                  <a:extLst>
                    <a:ext uri="{FF2B5EF4-FFF2-40B4-BE49-F238E27FC236}">
                      <a16:creationId xmlns:a16="http://schemas.microsoft.com/office/drawing/2014/main" id="{3A5B8CD8-0AAF-E0A8-97A9-8C3E8CAE4A5C}"/>
                    </a:ext>
                  </a:extLst>
                </p:cNvPr>
                <p:cNvGrpSpPr/>
                <p:nvPr/>
              </p:nvGrpSpPr>
              <p:grpSpPr>
                <a:xfrm>
                  <a:off x="5314014" y="1757596"/>
                  <a:ext cx="1776984" cy="1676400"/>
                  <a:chOff x="3810000" y="1828800"/>
                  <a:chExt cx="4038600" cy="3810000"/>
                </a:xfrm>
              </p:grpSpPr>
              <p:sp>
                <p:nvSpPr>
                  <p:cNvPr id="122" name="Half Frame 121">
                    <a:extLst>
                      <a:ext uri="{FF2B5EF4-FFF2-40B4-BE49-F238E27FC236}">
                        <a16:creationId xmlns:a16="http://schemas.microsoft.com/office/drawing/2014/main" id="{EDBB28FA-75DB-83AB-CF5A-5D623B45CA0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a:extLst>
                      <a:ext uri="{FF2B5EF4-FFF2-40B4-BE49-F238E27FC236}">
                        <a16:creationId xmlns:a16="http://schemas.microsoft.com/office/drawing/2014/main" id="{99FBF73B-25EF-0C20-0F56-2EDB163C4A4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a:extLst>
                      <a:ext uri="{FF2B5EF4-FFF2-40B4-BE49-F238E27FC236}">
                        <a16:creationId xmlns:a16="http://schemas.microsoft.com/office/drawing/2014/main" id="{FA2E0A87-9F73-189E-F579-E585B0E3270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alf Frame 124">
                    <a:extLst>
                      <a:ext uri="{FF2B5EF4-FFF2-40B4-BE49-F238E27FC236}">
                        <a16:creationId xmlns:a16="http://schemas.microsoft.com/office/drawing/2014/main" id="{70FC1EA0-378A-707F-CB7E-3B7635C41D5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736">
                    <a:extLst>
                      <a:ext uri="{FF2B5EF4-FFF2-40B4-BE49-F238E27FC236}">
                        <a16:creationId xmlns:a16="http://schemas.microsoft.com/office/drawing/2014/main" id="{50BFDD08-B2A5-5F66-CE68-7D08A280991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iamond 126">
                    <a:extLst>
                      <a:ext uri="{FF2B5EF4-FFF2-40B4-BE49-F238E27FC236}">
                        <a16:creationId xmlns:a16="http://schemas.microsoft.com/office/drawing/2014/main" id="{679F9262-8A15-767E-9D71-D4744056B42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A0F17A21-A9F3-0E7F-0625-B4598BC853F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0B3460DA-DA81-6ADF-038C-06BBEE4C46F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0E2D8D67-FA6F-3E11-EAD5-01C35216F0C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48">
                  <a:extLst>
                    <a:ext uri="{FF2B5EF4-FFF2-40B4-BE49-F238E27FC236}">
                      <a16:creationId xmlns:a16="http://schemas.microsoft.com/office/drawing/2014/main" id="{D647D981-26A0-E307-7378-A63B0B4E8F2F}"/>
                    </a:ext>
                  </a:extLst>
                </p:cNvPr>
                <p:cNvGrpSpPr/>
                <p:nvPr/>
              </p:nvGrpSpPr>
              <p:grpSpPr>
                <a:xfrm>
                  <a:off x="6738077" y="1677648"/>
                  <a:ext cx="1776984" cy="1676400"/>
                  <a:chOff x="3810000" y="1828800"/>
                  <a:chExt cx="4038600" cy="3810000"/>
                </a:xfrm>
              </p:grpSpPr>
              <p:sp>
                <p:nvSpPr>
                  <p:cNvPr id="113" name="Half Frame 112">
                    <a:extLst>
                      <a:ext uri="{FF2B5EF4-FFF2-40B4-BE49-F238E27FC236}">
                        <a16:creationId xmlns:a16="http://schemas.microsoft.com/office/drawing/2014/main" id="{16008B46-6920-A3AD-621D-4E36E5CA1EF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113">
                    <a:extLst>
                      <a:ext uri="{FF2B5EF4-FFF2-40B4-BE49-F238E27FC236}">
                        <a16:creationId xmlns:a16="http://schemas.microsoft.com/office/drawing/2014/main" id="{9F0C38CD-F021-252A-3642-F394F80665B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Half Frame 114">
                    <a:extLst>
                      <a:ext uri="{FF2B5EF4-FFF2-40B4-BE49-F238E27FC236}">
                        <a16:creationId xmlns:a16="http://schemas.microsoft.com/office/drawing/2014/main" id="{6C6C4CC4-2D63-4457-337F-7263DC8BF36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Half Frame 115">
                    <a:extLst>
                      <a:ext uri="{FF2B5EF4-FFF2-40B4-BE49-F238E27FC236}">
                        <a16:creationId xmlns:a16="http://schemas.microsoft.com/office/drawing/2014/main" id="{72F6B37A-9BD4-53D0-B16B-6714C378F77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onut 727">
                    <a:extLst>
                      <a:ext uri="{FF2B5EF4-FFF2-40B4-BE49-F238E27FC236}">
                        <a16:creationId xmlns:a16="http://schemas.microsoft.com/office/drawing/2014/main" id="{E255FEB4-0AA7-E059-1FDD-921412929EC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Diamond 117">
                    <a:extLst>
                      <a:ext uri="{FF2B5EF4-FFF2-40B4-BE49-F238E27FC236}">
                        <a16:creationId xmlns:a16="http://schemas.microsoft.com/office/drawing/2014/main" id="{69DEED3C-3F95-36A5-C07F-2E39CF48166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3D517913-B8A2-0580-AF19-D9DDA45F03C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796F5B38-D463-59B9-F3B2-A92F3F3710C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867B34C3-076C-8DB5-B4E9-1F52B803B83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07245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0AE745-4075-4CE0-8939-38B8FB58D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The Law and the Prophets</a:t>
            </a:r>
          </a:p>
        </p:txBody>
      </p:sp>
      <p:sp>
        <p:nvSpPr>
          <p:cNvPr id="6" name="TextBox 5"/>
          <p:cNvSpPr txBox="1"/>
          <p:nvPr/>
        </p:nvSpPr>
        <p:spPr>
          <a:xfrm>
            <a:off x="152400" y="6406999"/>
            <a:ext cx="9144000" cy="400110"/>
          </a:xfrm>
          <a:prstGeom prst="rect">
            <a:avLst/>
          </a:prstGeom>
          <a:noFill/>
        </p:spPr>
        <p:txBody>
          <a:bodyPr wrap="square" rtlCol="0">
            <a:spAutoFit/>
          </a:bodyPr>
          <a:lstStyle/>
          <a:p>
            <a:r>
              <a:rPr lang="en-US" sz="2000" dirty="0">
                <a:solidFill>
                  <a:schemeClr val="bg2"/>
                </a:solidFill>
              </a:rPr>
              <a:t>2 Nephi 18:20—Book of Mormon Student Handbook 121-122</a:t>
            </a:r>
          </a:p>
        </p:txBody>
      </p:sp>
      <p:sp>
        <p:nvSpPr>
          <p:cNvPr id="8" name="TextBox 7"/>
          <p:cNvSpPr txBox="1"/>
          <p:nvPr/>
        </p:nvSpPr>
        <p:spPr>
          <a:xfrm>
            <a:off x="952500" y="1219200"/>
            <a:ext cx="2362200" cy="3600986"/>
          </a:xfrm>
          <a:prstGeom prst="rect">
            <a:avLst/>
          </a:prstGeom>
          <a:noFill/>
        </p:spPr>
        <p:txBody>
          <a:bodyPr wrap="square" rtlCol="0">
            <a:spAutoFit/>
          </a:bodyPr>
          <a:lstStyle/>
          <a:p>
            <a:r>
              <a:rPr lang="en-US" sz="2800" dirty="0">
                <a:solidFill>
                  <a:schemeClr val="bg1"/>
                </a:solidFill>
              </a:rPr>
              <a:t>The Law</a:t>
            </a:r>
          </a:p>
          <a:p>
            <a:endParaRPr lang="en-US" sz="2000" dirty="0">
              <a:solidFill>
                <a:schemeClr val="bg1"/>
              </a:solidFill>
            </a:endParaRPr>
          </a:p>
          <a:p>
            <a:r>
              <a:rPr lang="en-US" sz="2000" dirty="0">
                <a:solidFill>
                  <a:schemeClr val="bg1"/>
                </a:solidFill>
              </a:rPr>
              <a:t>Genesis</a:t>
            </a:r>
          </a:p>
          <a:p>
            <a:endParaRPr lang="en-US" sz="2000" dirty="0">
              <a:solidFill>
                <a:schemeClr val="bg1"/>
              </a:solidFill>
            </a:endParaRPr>
          </a:p>
          <a:p>
            <a:r>
              <a:rPr lang="en-US" sz="2000" dirty="0">
                <a:solidFill>
                  <a:schemeClr val="bg1"/>
                </a:solidFill>
              </a:rPr>
              <a:t>Exodus</a:t>
            </a:r>
          </a:p>
          <a:p>
            <a:endParaRPr lang="en-US" sz="2000" dirty="0">
              <a:solidFill>
                <a:schemeClr val="bg1"/>
              </a:solidFill>
            </a:endParaRPr>
          </a:p>
          <a:p>
            <a:r>
              <a:rPr lang="en-US" sz="2000" dirty="0">
                <a:solidFill>
                  <a:schemeClr val="bg1"/>
                </a:solidFill>
              </a:rPr>
              <a:t>Leviticus</a:t>
            </a:r>
          </a:p>
          <a:p>
            <a:endParaRPr lang="en-US" sz="2000" dirty="0">
              <a:solidFill>
                <a:schemeClr val="bg1"/>
              </a:solidFill>
            </a:endParaRPr>
          </a:p>
          <a:p>
            <a:r>
              <a:rPr lang="en-US" sz="2000" dirty="0">
                <a:solidFill>
                  <a:schemeClr val="bg1"/>
                </a:solidFill>
              </a:rPr>
              <a:t>Numbers</a:t>
            </a:r>
          </a:p>
          <a:p>
            <a:endParaRPr lang="en-US" sz="2000" dirty="0">
              <a:solidFill>
                <a:schemeClr val="bg1"/>
              </a:solidFill>
            </a:endParaRPr>
          </a:p>
          <a:p>
            <a:r>
              <a:rPr lang="en-US" sz="2000" dirty="0">
                <a:solidFill>
                  <a:schemeClr val="bg1"/>
                </a:solidFill>
              </a:rPr>
              <a:t>Deuteronomy</a:t>
            </a:r>
          </a:p>
        </p:txBody>
      </p:sp>
      <p:sp>
        <p:nvSpPr>
          <p:cNvPr id="14" name="TextBox 13"/>
          <p:cNvSpPr txBox="1"/>
          <p:nvPr/>
        </p:nvSpPr>
        <p:spPr>
          <a:xfrm>
            <a:off x="3488265" y="1151711"/>
            <a:ext cx="2362200" cy="3600986"/>
          </a:xfrm>
          <a:prstGeom prst="rect">
            <a:avLst/>
          </a:prstGeom>
          <a:noFill/>
        </p:spPr>
        <p:txBody>
          <a:bodyPr wrap="square" rtlCol="0">
            <a:spAutoFit/>
          </a:bodyPr>
          <a:lstStyle/>
          <a:p>
            <a:r>
              <a:rPr lang="en-US" sz="2800" dirty="0">
                <a:solidFill>
                  <a:schemeClr val="bg1"/>
                </a:solidFill>
              </a:rPr>
              <a:t>The Prophets</a:t>
            </a:r>
          </a:p>
          <a:p>
            <a:endParaRPr lang="en-US" sz="2000" dirty="0">
              <a:solidFill>
                <a:schemeClr val="bg1"/>
              </a:solidFill>
            </a:endParaRPr>
          </a:p>
          <a:p>
            <a:r>
              <a:rPr lang="en-US" sz="2000" dirty="0">
                <a:solidFill>
                  <a:schemeClr val="bg1"/>
                </a:solidFill>
              </a:rPr>
              <a:t>Isaiah</a:t>
            </a:r>
          </a:p>
          <a:p>
            <a:endParaRPr lang="en-US" sz="2000" dirty="0">
              <a:solidFill>
                <a:schemeClr val="bg1"/>
              </a:solidFill>
            </a:endParaRPr>
          </a:p>
          <a:p>
            <a:r>
              <a:rPr lang="en-US" sz="2000" dirty="0">
                <a:solidFill>
                  <a:schemeClr val="bg1"/>
                </a:solidFill>
              </a:rPr>
              <a:t>Jeremiah</a:t>
            </a:r>
          </a:p>
          <a:p>
            <a:endParaRPr lang="en-US" sz="2000" dirty="0">
              <a:solidFill>
                <a:schemeClr val="bg1"/>
              </a:solidFill>
            </a:endParaRPr>
          </a:p>
          <a:p>
            <a:r>
              <a:rPr lang="en-US" sz="2000" dirty="0">
                <a:solidFill>
                  <a:schemeClr val="bg1"/>
                </a:solidFill>
              </a:rPr>
              <a:t>Ezekiel</a:t>
            </a:r>
          </a:p>
          <a:p>
            <a:endParaRPr lang="en-US" sz="2000" dirty="0">
              <a:solidFill>
                <a:schemeClr val="bg1"/>
              </a:solidFill>
            </a:endParaRPr>
          </a:p>
          <a:p>
            <a:r>
              <a:rPr lang="en-US" sz="2000" dirty="0">
                <a:solidFill>
                  <a:schemeClr val="bg1"/>
                </a:solidFill>
              </a:rPr>
              <a:t>Daniel</a:t>
            </a:r>
          </a:p>
          <a:p>
            <a:endParaRPr lang="en-US" sz="2000" dirty="0">
              <a:solidFill>
                <a:schemeClr val="bg1"/>
              </a:solidFill>
            </a:endParaRPr>
          </a:p>
          <a:p>
            <a:r>
              <a:rPr lang="en-US" sz="2000" dirty="0">
                <a:solidFill>
                  <a:schemeClr val="bg1"/>
                </a:solidFill>
              </a:rPr>
              <a:t>Etc.</a:t>
            </a:r>
            <a:endParaRPr lang="en-US" sz="2800" dirty="0">
              <a:solidFill>
                <a:schemeClr val="bg1"/>
              </a:solidFill>
            </a:endParaRPr>
          </a:p>
        </p:txBody>
      </p:sp>
      <p:sp>
        <p:nvSpPr>
          <p:cNvPr id="15" name="TextBox 14"/>
          <p:cNvSpPr txBox="1"/>
          <p:nvPr/>
        </p:nvSpPr>
        <p:spPr>
          <a:xfrm>
            <a:off x="6134099" y="1151712"/>
            <a:ext cx="2362200" cy="4585871"/>
          </a:xfrm>
          <a:prstGeom prst="rect">
            <a:avLst/>
          </a:prstGeom>
          <a:noFill/>
        </p:spPr>
        <p:txBody>
          <a:bodyPr wrap="square" rtlCol="0">
            <a:spAutoFit/>
          </a:bodyPr>
          <a:lstStyle/>
          <a:p>
            <a:r>
              <a:rPr lang="en-US" sz="2800" dirty="0">
                <a:solidFill>
                  <a:schemeClr val="bg1"/>
                </a:solidFill>
              </a:rPr>
              <a:t>The Writings</a:t>
            </a:r>
          </a:p>
          <a:p>
            <a:endParaRPr lang="en-US" sz="2800" dirty="0">
              <a:solidFill>
                <a:schemeClr val="bg1"/>
              </a:solidFill>
            </a:endParaRPr>
          </a:p>
          <a:p>
            <a:r>
              <a:rPr lang="en-US" sz="2000" dirty="0">
                <a:solidFill>
                  <a:schemeClr val="bg1"/>
                </a:solidFill>
              </a:rPr>
              <a:t>Joshua</a:t>
            </a:r>
          </a:p>
          <a:p>
            <a:endParaRPr lang="en-US" sz="2000" dirty="0">
              <a:solidFill>
                <a:schemeClr val="bg1"/>
              </a:solidFill>
            </a:endParaRPr>
          </a:p>
          <a:p>
            <a:r>
              <a:rPr lang="en-US" sz="2000" dirty="0">
                <a:solidFill>
                  <a:schemeClr val="bg1"/>
                </a:solidFill>
              </a:rPr>
              <a:t>Judges</a:t>
            </a:r>
          </a:p>
          <a:p>
            <a:endParaRPr lang="en-US" sz="2000" dirty="0">
              <a:solidFill>
                <a:schemeClr val="bg1"/>
              </a:solidFill>
            </a:endParaRPr>
          </a:p>
          <a:p>
            <a:r>
              <a:rPr lang="en-US" sz="2000" dirty="0">
                <a:solidFill>
                  <a:schemeClr val="bg1"/>
                </a:solidFill>
              </a:rPr>
              <a:t>Samuel</a:t>
            </a:r>
          </a:p>
          <a:p>
            <a:endParaRPr lang="en-US" sz="2000" dirty="0">
              <a:solidFill>
                <a:schemeClr val="bg1"/>
              </a:solidFill>
            </a:endParaRPr>
          </a:p>
          <a:p>
            <a:r>
              <a:rPr lang="en-US" sz="2000" dirty="0">
                <a:solidFill>
                  <a:schemeClr val="bg1"/>
                </a:solidFill>
              </a:rPr>
              <a:t>Kings</a:t>
            </a:r>
          </a:p>
          <a:p>
            <a:endParaRPr lang="en-US" sz="2000" dirty="0">
              <a:solidFill>
                <a:schemeClr val="bg1"/>
              </a:solidFill>
            </a:endParaRPr>
          </a:p>
          <a:p>
            <a:r>
              <a:rPr lang="en-US" sz="2000" dirty="0">
                <a:solidFill>
                  <a:schemeClr val="bg1"/>
                </a:solidFill>
              </a:rPr>
              <a:t>Etc.</a:t>
            </a:r>
          </a:p>
          <a:p>
            <a:endParaRPr lang="en-US" sz="2800" dirty="0">
              <a:solidFill>
                <a:schemeClr val="bg1"/>
              </a:solidFill>
            </a:endParaRPr>
          </a:p>
          <a:p>
            <a:endParaRPr lang="en-US" sz="2800" dirty="0">
              <a:solidFill>
                <a:schemeClr val="bg1"/>
              </a:solidFill>
            </a:endParaRPr>
          </a:p>
        </p:txBody>
      </p:sp>
      <p:sp>
        <p:nvSpPr>
          <p:cNvPr id="16" name="TextBox 15"/>
          <p:cNvSpPr txBox="1"/>
          <p:nvPr/>
        </p:nvSpPr>
        <p:spPr>
          <a:xfrm>
            <a:off x="8779933" y="1200631"/>
            <a:ext cx="2743200" cy="2739211"/>
          </a:xfrm>
          <a:prstGeom prst="rect">
            <a:avLst/>
          </a:prstGeom>
          <a:noFill/>
        </p:spPr>
        <p:txBody>
          <a:bodyPr wrap="square" rtlCol="0">
            <a:spAutoFit/>
          </a:bodyPr>
          <a:lstStyle/>
          <a:p>
            <a:r>
              <a:rPr lang="en-US" sz="2800" dirty="0">
                <a:solidFill>
                  <a:schemeClr val="bg1"/>
                </a:solidFill>
              </a:rPr>
              <a:t>The Poetic Books</a:t>
            </a:r>
          </a:p>
          <a:p>
            <a:endParaRPr lang="en-US" sz="2800" dirty="0">
              <a:solidFill>
                <a:schemeClr val="bg1"/>
              </a:solidFill>
            </a:endParaRPr>
          </a:p>
          <a:p>
            <a:r>
              <a:rPr lang="en-US" sz="2000" dirty="0">
                <a:solidFill>
                  <a:schemeClr val="bg1"/>
                </a:solidFill>
              </a:rPr>
              <a:t>Psalms</a:t>
            </a:r>
          </a:p>
          <a:p>
            <a:endParaRPr lang="en-US" sz="2000" dirty="0">
              <a:solidFill>
                <a:schemeClr val="bg1"/>
              </a:solidFill>
            </a:endParaRPr>
          </a:p>
          <a:p>
            <a:r>
              <a:rPr lang="en-US" sz="2000" dirty="0">
                <a:solidFill>
                  <a:schemeClr val="bg1"/>
                </a:solidFill>
              </a:rPr>
              <a:t>Proverbs</a:t>
            </a:r>
          </a:p>
          <a:p>
            <a:endParaRPr lang="en-US" sz="2800" dirty="0">
              <a:solidFill>
                <a:schemeClr val="bg1"/>
              </a:solidFill>
            </a:endParaRPr>
          </a:p>
          <a:p>
            <a:endParaRPr lang="en-US" sz="2800" dirty="0">
              <a:solidFill>
                <a:schemeClr val="bg1"/>
              </a:solidFill>
            </a:endParaRPr>
          </a:p>
        </p:txBody>
      </p:sp>
      <p:sp>
        <p:nvSpPr>
          <p:cNvPr id="17" name="TextBox 16"/>
          <p:cNvSpPr txBox="1"/>
          <p:nvPr/>
        </p:nvSpPr>
        <p:spPr>
          <a:xfrm>
            <a:off x="2345267" y="5038873"/>
            <a:ext cx="9372600" cy="1200329"/>
          </a:xfrm>
          <a:prstGeom prst="rect">
            <a:avLst/>
          </a:prstGeom>
          <a:noFill/>
        </p:spPr>
        <p:txBody>
          <a:bodyPr wrap="square" rtlCol="0">
            <a:spAutoFit/>
          </a:bodyPr>
          <a:lstStyle/>
          <a:p>
            <a:pPr algn="just"/>
            <a:r>
              <a:rPr lang="en-US" dirty="0">
                <a:solidFill>
                  <a:srgbClr val="FFFF00"/>
                </a:solidFill>
              </a:rPr>
              <a:t>Isaiah testifies that spiritual light comes from the Lord through the Law (the first five books of the Old Testament) and the testimony of the prophets—(whose words are also contained in books of the Old Testament) the New Testament often refers to certain Old Testament writing as “the law and the prophets” (Matthew 22:40)</a:t>
            </a:r>
          </a:p>
        </p:txBody>
      </p:sp>
    </p:spTree>
    <p:extLst>
      <p:ext uri="{BB962C8B-B14F-4D97-AF65-F5344CB8AC3E}">
        <p14:creationId xmlns:p14="http://schemas.microsoft.com/office/powerpoint/2010/main" val="10358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530AB1-8420-44E5-8116-F42A4384E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Pass Through it</a:t>
            </a:r>
          </a:p>
        </p:txBody>
      </p:sp>
      <p:sp>
        <p:nvSpPr>
          <p:cNvPr id="6" name="TextBox 5"/>
          <p:cNvSpPr txBox="1"/>
          <p:nvPr/>
        </p:nvSpPr>
        <p:spPr>
          <a:xfrm>
            <a:off x="145991" y="6438133"/>
            <a:ext cx="4800600" cy="400110"/>
          </a:xfrm>
          <a:prstGeom prst="rect">
            <a:avLst/>
          </a:prstGeom>
          <a:noFill/>
        </p:spPr>
        <p:txBody>
          <a:bodyPr wrap="square" rtlCol="0">
            <a:spAutoFit/>
          </a:bodyPr>
          <a:lstStyle/>
          <a:p>
            <a:r>
              <a:rPr lang="en-US" sz="2000" dirty="0">
                <a:solidFill>
                  <a:schemeClr val="bg2"/>
                </a:solidFill>
              </a:rPr>
              <a:t>2 Nephi 18:21-22</a:t>
            </a:r>
          </a:p>
        </p:txBody>
      </p:sp>
      <p:sp>
        <p:nvSpPr>
          <p:cNvPr id="10" name="TextBox 9"/>
          <p:cNvSpPr txBox="1"/>
          <p:nvPr/>
        </p:nvSpPr>
        <p:spPr>
          <a:xfrm>
            <a:off x="1495331" y="556034"/>
            <a:ext cx="6096000" cy="1200329"/>
          </a:xfrm>
          <a:prstGeom prst="rect">
            <a:avLst/>
          </a:prstGeom>
          <a:noFill/>
        </p:spPr>
        <p:txBody>
          <a:bodyPr wrap="square" rtlCol="0">
            <a:spAutoFit/>
          </a:bodyPr>
          <a:lstStyle/>
          <a:p>
            <a:pPr fontAlgn="base"/>
            <a:r>
              <a:rPr lang="en-US" sz="2400" dirty="0">
                <a:solidFill>
                  <a:srgbClr val="FFFF00"/>
                </a:solidFill>
              </a:rPr>
              <a:t>They—</a:t>
            </a:r>
          </a:p>
          <a:p>
            <a:pPr fontAlgn="base"/>
            <a:endParaRPr lang="en-US" sz="2400" dirty="0">
              <a:solidFill>
                <a:srgbClr val="FFFF00"/>
              </a:solidFill>
            </a:endParaRPr>
          </a:p>
          <a:p>
            <a:pPr fontAlgn="base"/>
            <a:endParaRPr lang="en-US" sz="2400" dirty="0">
              <a:solidFill>
                <a:srgbClr val="FFFF00"/>
              </a:solidFill>
            </a:endParaRPr>
          </a:p>
        </p:txBody>
      </p:sp>
      <p:sp>
        <p:nvSpPr>
          <p:cNvPr id="13" name="TextBox 12"/>
          <p:cNvSpPr txBox="1"/>
          <p:nvPr/>
        </p:nvSpPr>
        <p:spPr>
          <a:xfrm>
            <a:off x="525101" y="1447800"/>
            <a:ext cx="5875699" cy="2246769"/>
          </a:xfrm>
          <a:prstGeom prst="rect">
            <a:avLst/>
          </a:prstGeom>
          <a:noFill/>
        </p:spPr>
        <p:txBody>
          <a:bodyPr wrap="square" rtlCol="0">
            <a:spAutoFit/>
          </a:bodyPr>
          <a:lstStyle/>
          <a:p>
            <a:pPr fontAlgn="base"/>
            <a:r>
              <a:rPr lang="en-US" sz="2000" dirty="0">
                <a:solidFill>
                  <a:schemeClr val="bg1"/>
                </a:solidFill>
              </a:rPr>
              <a:t>“And they shall pass through it, hardly bestead and hungry: and it shall come to pass, that when they shall be hungry, they shall fret themselves, and curse their king and their God, and look upward.</a:t>
            </a:r>
          </a:p>
          <a:p>
            <a:pPr fontAlgn="base"/>
            <a:r>
              <a:rPr lang="en-US" sz="2000" dirty="0">
                <a:solidFill>
                  <a:schemeClr val="bg1"/>
                </a:solidFill>
              </a:rPr>
              <a:t> And they shall look unto the earth; and behold trouble and</a:t>
            </a:r>
            <a:r>
              <a:rPr lang="en-US" sz="2000" baseline="30000" dirty="0">
                <a:solidFill>
                  <a:schemeClr val="bg1"/>
                </a:solidFill>
              </a:rPr>
              <a:t> </a:t>
            </a:r>
            <a:r>
              <a:rPr lang="en-US" sz="2000" dirty="0">
                <a:solidFill>
                  <a:schemeClr val="bg1"/>
                </a:solidFill>
              </a:rPr>
              <a:t>darkness, dimness of anguish; and </a:t>
            </a:r>
            <a:r>
              <a:rPr lang="en-US" sz="2000" i="1" dirty="0">
                <a:solidFill>
                  <a:schemeClr val="bg1"/>
                </a:solidFill>
              </a:rPr>
              <a:t>they shall be</a:t>
            </a:r>
            <a:r>
              <a:rPr lang="en-US" sz="2000" dirty="0">
                <a:solidFill>
                  <a:schemeClr val="bg1"/>
                </a:solidFill>
              </a:rPr>
              <a:t> driven to darkness.”</a:t>
            </a:r>
          </a:p>
        </p:txBody>
      </p:sp>
      <p:sp>
        <p:nvSpPr>
          <p:cNvPr id="8" name="TextBox 7"/>
          <p:cNvSpPr txBox="1"/>
          <p:nvPr/>
        </p:nvSpPr>
        <p:spPr>
          <a:xfrm>
            <a:off x="5231776" y="4171187"/>
            <a:ext cx="5435600" cy="2246769"/>
          </a:xfrm>
          <a:prstGeom prst="rect">
            <a:avLst/>
          </a:prstGeom>
          <a:noFill/>
        </p:spPr>
        <p:txBody>
          <a:bodyPr wrap="square" rtlCol="0">
            <a:spAutoFit/>
          </a:bodyPr>
          <a:lstStyle/>
          <a:p>
            <a:pPr fontAlgn="base"/>
            <a:r>
              <a:rPr lang="en-US" sz="2000" dirty="0">
                <a:solidFill>
                  <a:schemeClr val="bg1"/>
                </a:solidFill>
              </a:rPr>
              <a:t>“My people will be led away captive, stumbling, weary and hungry. And because they are hungry they will rave and shake their fists at heaven and curse their King and their God. Wherever they look there will be trouble and anguish and dark despair. And they will be thrust out into darkness.”</a:t>
            </a:r>
          </a:p>
          <a:p>
            <a:pPr fontAlgn="base"/>
            <a:r>
              <a:rPr lang="en-US" sz="2000" dirty="0">
                <a:solidFill>
                  <a:schemeClr val="bg1"/>
                </a:solidFill>
              </a:rPr>
              <a:t>John </a:t>
            </a:r>
            <a:r>
              <a:rPr lang="en-US" sz="2000" dirty="0" err="1">
                <a:solidFill>
                  <a:schemeClr val="bg1"/>
                </a:solidFill>
              </a:rPr>
              <a:t>Bytheway</a:t>
            </a:r>
            <a:endParaRPr lang="en-US" sz="2000" dirty="0">
              <a:solidFill>
                <a:schemeClr val="bg1"/>
              </a:solidFill>
            </a:endParaRPr>
          </a:p>
        </p:txBody>
      </p:sp>
      <p:sp>
        <p:nvSpPr>
          <p:cNvPr id="12" name="TextBox 11"/>
          <p:cNvSpPr txBox="1"/>
          <p:nvPr/>
        </p:nvSpPr>
        <p:spPr>
          <a:xfrm>
            <a:off x="6324600" y="3581401"/>
            <a:ext cx="4343400" cy="461665"/>
          </a:xfrm>
          <a:prstGeom prst="rect">
            <a:avLst/>
          </a:prstGeom>
          <a:noFill/>
        </p:spPr>
        <p:txBody>
          <a:bodyPr wrap="square" rtlCol="0">
            <a:spAutoFit/>
          </a:bodyPr>
          <a:lstStyle/>
          <a:p>
            <a:pPr fontAlgn="base"/>
            <a:r>
              <a:rPr lang="en-US" sz="2400" dirty="0">
                <a:solidFill>
                  <a:srgbClr val="FFFF00"/>
                </a:solidFill>
              </a:rPr>
              <a:t>Another Translation</a:t>
            </a:r>
          </a:p>
        </p:txBody>
      </p:sp>
      <p:pic>
        <p:nvPicPr>
          <p:cNvPr id="4" name="Picture 3">
            <a:extLst>
              <a:ext uri="{FF2B5EF4-FFF2-40B4-BE49-F238E27FC236}">
                <a16:creationId xmlns:a16="http://schemas.microsoft.com/office/drawing/2014/main" id="{805377CB-6663-4C86-9ECE-8E53C39E1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162" y="1073731"/>
            <a:ext cx="2486025" cy="2066925"/>
          </a:xfrm>
          <a:prstGeom prst="rect">
            <a:avLst/>
          </a:prstGeom>
        </p:spPr>
      </p:pic>
      <p:pic>
        <p:nvPicPr>
          <p:cNvPr id="7" name="Picture 6">
            <a:extLst>
              <a:ext uri="{FF2B5EF4-FFF2-40B4-BE49-F238E27FC236}">
                <a16:creationId xmlns:a16="http://schemas.microsoft.com/office/drawing/2014/main" id="{8F063245-8E35-4DC9-9C1B-938F8D18D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485" y="3766624"/>
            <a:ext cx="3679106" cy="2156276"/>
          </a:xfrm>
          <a:prstGeom prst="rect">
            <a:avLst/>
          </a:prstGeom>
        </p:spPr>
      </p:pic>
      <p:pic>
        <p:nvPicPr>
          <p:cNvPr id="15" name="Picture 14">
            <a:extLst>
              <a:ext uri="{FF2B5EF4-FFF2-40B4-BE49-F238E27FC236}">
                <a16:creationId xmlns:a16="http://schemas.microsoft.com/office/drawing/2014/main" id="{7EBB5F6E-98D9-4E3C-B127-9F3AE7EFE1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6392" y="5566761"/>
            <a:ext cx="926592" cy="1091184"/>
          </a:xfrm>
          <a:prstGeom prst="rect">
            <a:avLst/>
          </a:prstGeom>
        </p:spPr>
      </p:pic>
    </p:spTree>
    <p:extLst>
      <p:ext uri="{BB962C8B-B14F-4D97-AF65-F5344CB8AC3E}">
        <p14:creationId xmlns:p14="http://schemas.microsoft.com/office/powerpoint/2010/main" val="33383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983AEF0-EF8A-4188-B268-069A5135C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Pass Through it</a:t>
            </a:r>
          </a:p>
        </p:txBody>
      </p:sp>
      <p:sp>
        <p:nvSpPr>
          <p:cNvPr id="6" name="TextBox 5"/>
          <p:cNvSpPr txBox="1"/>
          <p:nvPr/>
        </p:nvSpPr>
        <p:spPr>
          <a:xfrm>
            <a:off x="228600" y="6434039"/>
            <a:ext cx="4800600" cy="400110"/>
          </a:xfrm>
          <a:prstGeom prst="rect">
            <a:avLst/>
          </a:prstGeom>
          <a:noFill/>
        </p:spPr>
        <p:txBody>
          <a:bodyPr wrap="square" rtlCol="0">
            <a:spAutoFit/>
          </a:bodyPr>
          <a:lstStyle/>
          <a:p>
            <a:r>
              <a:rPr lang="en-US" sz="2000" dirty="0">
                <a:solidFill>
                  <a:schemeClr val="bg2"/>
                </a:solidFill>
              </a:rPr>
              <a:t>John </a:t>
            </a:r>
            <a:r>
              <a:rPr lang="en-US" sz="2000" dirty="0" err="1">
                <a:solidFill>
                  <a:schemeClr val="bg2"/>
                </a:solidFill>
              </a:rPr>
              <a:t>Bytheway</a:t>
            </a:r>
            <a:endParaRPr lang="en-US" sz="2000" dirty="0">
              <a:solidFill>
                <a:schemeClr val="bg2"/>
              </a:solidFill>
            </a:endParaRPr>
          </a:p>
        </p:txBody>
      </p:sp>
      <p:sp>
        <p:nvSpPr>
          <p:cNvPr id="10" name="TextBox 9"/>
          <p:cNvSpPr txBox="1"/>
          <p:nvPr/>
        </p:nvSpPr>
        <p:spPr>
          <a:xfrm>
            <a:off x="1676400" y="990601"/>
            <a:ext cx="6096000" cy="830997"/>
          </a:xfrm>
          <a:prstGeom prst="rect">
            <a:avLst/>
          </a:prstGeom>
          <a:noFill/>
        </p:spPr>
        <p:txBody>
          <a:bodyPr wrap="square" rtlCol="0">
            <a:spAutoFit/>
          </a:bodyPr>
          <a:lstStyle/>
          <a:p>
            <a:pPr fontAlgn="base"/>
            <a:endParaRPr lang="en-US" sz="2400" dirty="0">
              <a:solidFill>
                <a:srgbClr val="FFFF00"/>
              </a:solidFill>
            </a:endParaRPr>
          </a:p>
          <a:p>
            <a:pPr fontAlgn="base"/>
            <a:endParaRPr lang="en-US" sz="2400" dirty="0">
              <a:solidFill>
                <a:srgbClr val="FFFF00"/>
              </a:solidFill>
            </a:endParaRPr>
          </a:p>
        </p:txBody>
      </p:sp>
      <p:sp>
        <p:nvSpPr>
          <p:cNvPr id="13" name="TextBox 12"/>
          <p:cNvSpPr txBox="1"/>
          <p:nvPr/>
        </p:nvSpPr>
        <p:spPr>
          <a:xfrm>
            <a:off x="1676400" y="838200"/>
            <a:ext cx="5181600" cy="2862322"/>
          </a:xfrm>
          <a:prstGeom prst="rect">
            <a:avLst/>
          </a:prstGeom>
          <a:noFill/>
        </p:spPr>
        <p:txBody>
          <a:bodyPr wrap="square" rtlCol="0">
            <a:spAutoFit/>
          </a:bodyPr>
          <a:lstStyle/>
          <a:p>
            <a:pPr fontAlgn="base"/>
            <a:r>
              <a:rPr lang="en-US" sz="2000" dirty="0">
                <a:solidFill>
                  <a:schemeClr val="bg1"/>
                </a:solidFill>
              </a:rPr>
              <a:t>We can either accept the living waters that “go softly” or be overcome with the current:</a:t>
            </a:r>
          </a:p>
          <a:p>
            <a:pPr fontAlgn="base"/>
            <a:endParaRPr lang="en-US" sz="2000" dirty="0">
              <a:solidFill>
                <a:schemeClr val="bg1"/>
              </a:solidFill>
            </a:endParaRPr>
          </a:p>
          <a:p>
            <a:pPr fontAlgn="base"/>
            <a:r>
              <a:rPr lang="en-US" sz="2000" dirty="0">
                <a:solidFill>
                  <a:schemeClr val="bg1"/>
                </a:solidFill>
              </a:rPr>
              <a:t>Current concerns</a:t>
            </a:r>
          </a:p>
          <a:p>
            <a:pPr fontAlgn="base"/>
            <a:r>
              <a:rPr lang="en-US" sz="2000" dirty="0">
                <a:solidFill>
                  <a:schemeClr val="bg1"/>
                </a:solidFill>
              </a:rPr>
              <a:t>Current fashions</a:t>
            </a:r>
          </a:p>
          <a:p>
            <a:pPr fontAlgn="base"/>
            <a:r>
              <a:rPr lang="en-US" sz="2000" dirty="0">
                <a:solidFill>
                  <a:schemeClr val="bg1"/>
                </a:solidFill>
              </a:rPr>
              <a:t>Current fads</a:t>
            </a:r>
          </a:p>
          <a:p>
            <a:pPr fontAlgn="base"/>
            <a:r>
              <a:rPr lang="en-US" sz="2000" dirty="0">
                <a:solidFill>
                  <a:schemeClr val="bg1"/>
                </a:solidFill>
              </a:rPr>
              <a:t>Current preoccupations that come upon us</a:t>
            </a:r>
          </a:p>
          <a:p>
            <a:pPr fontAlgn="base"/>
            <a:r>
              <a:rPr lang="en-US" sz="2000" dirty="0">
                <a:solidFill>
                  <a:schemeClr val="bg1"/>
                </a:solidFill>
              </a:rPr>
              <a:t>Current politics</a:t>
            </a:r>
          </a:p>
          <a:p>
            <a:pPr fontAlgn="base"/>
            <a:r>
              <a:rPr lang="en-US" sz="2000" dirty="0">
                <a:solidFill>
                  <a:schemeClr val="bg1"/>
                </a:solidFill>
              </a:rPr>
              <a:t>Current philosophies</a:t>
            </a:r>
          </a:p>
        </p:txBody>
      </p:sp>
      <p:sp>
        <p:nvSpPr>
          <p:cNvPr id="8" name="TextBox 7"/>
          <p:cNvSpPr txBox="1"/>
          <p:nvPr/>
        </p:nvSpPr>
        <p:spPr>
          <a:xfrm>
            <a:off x="5791201" y="3501357"/>
            <a:ext cx="5486400" cy="1569660"/>
          </a:xfrm>
          <a:prstGeom prst="rect">
            <a:avLst/>
          </a:prstGeom>
          <a:noFill/>
        </p:spPr>
        <p:txBody>
          <a:bodyPr wrap="square" rtlCol="0">
            <a:spAutoFit/>
          </a:bodyPr>
          <a:lstStyle/>
          <a:p>
            <a:pPr fontAlgn="base"/>
            <a:r>
              <a:rPr lang="en-US" sz="2400" dirty="0">
                <a:solidFill>
                  <a:schemeClr val="bg1"/>
                </a:solidFill>
              </a:rPr>
              <a:t>We can either build on the rock, or stumble over it, but either way, the rock is right in front of us and we must decide what we’re going to do with it. </a:t>
            </a:r>
          </a:p>
        </p:txBody>
      </p:sp>
      <p:sp>
        <p:nvSpPr>
          <p:cNvPr id="12" name="TextBox 11"/>
          <p:cNvSpPr txBox="1"/>
          <p:nvPr/>
        </p:nvSpPr>
        <p:spPr>
          <a:xfrm>
            <a:off x="3031067" y="5288301"/>
            <a:ext cx="4343400" cy="800219"/>
          </a:xfrm>
          <a:prstGeom prst="rect">
            <a:avLst/>
          </a:prstGeom>
          <a:noFill/>
        </p:spPr>
        <p:txBody>
          <a:bodyPr wrap="square" rtlCol="0">
            <a:spAutoFit/>
          </a:bodyPr>
          <a:lstStyle/>
          <a:p>
            <a:pPr fontAlgn="base"/>
            <a:r>
              <a:rPr lang="en-US" sz="2800" dirty="0">
                <a:solidFill>
                  <a:srgbClr val="FFFF00"/>
                </a:solidFill>
              </a:rPr>
              <a:t>What think ye of Christ?</a:t>
            </a:r>
          </a:p>
          <a:p>
            <a:pPr fontAlgn="base"/>
            <a:r>
              <a:rPr lang="en-US" dirty="0">
                <a:solidFill>
                  <a:srgbClr val="FFFF00"/>
                </a:solidFill>
              </a:rPr>
              <a:t>(Matthew 22:42) </a:t>
            </a:r>
          </a:p>
        </p:txBody>
      </p:sp>
      <p:sp>
        <p:nvSpPr>
          <p:cNvPr id="9" name="TextBox 8"/>
          <p:cNvSpPr txBox="1"/>
          <p:nvPr/>
        </p:nvSpPr>
        <p:spPr>
          <a:xfrm>
            <a:off x="7374467" y="5966881"/>
            <a:ext cx="4343400" cy="461665"/>
          </a:xfrm>
          <a:prstGeom prst="rect">
            <a:avLst/>
          </a:prstGeom>
          <a:noFill/>
        </p:spPr>
        <p:txBody>
          <a:bodyPr wrap="square" rtlCol="0">
            <a:spAutoFit/>
          </a:bodyPr>
          <a:lstStyle/>
          <a:p>
            <a:pPr fontAlgn="base"/>
            <a:r>
              <a:rPr lang="en-US" sz="2400" dirty="0">
                <a:solidFill>
                  <a:srgbClr val="FFFF00"/>
                </a:solidFill>
              </a:rPr>
              <a:t>Shall we stumble or stand?</a:t>
            </a:r>
          </a:p>
        </p:txBody>
      </p:sp>
      <p:pic>
        <p:nvPicPr>
          <p:cNvPr id="4" name="Picture 3">
            <a:extLst>
              <a:ext uri="{FF2B5EF4-FFF2-40B4-BE49-F238E27FC236}">
                <a16:creationId xmlns:a16="http://schemas.microsoft.com/office/drawing/2014/main" id="{8C4923A7-EA8A-4325-BFD8-8531F6246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238" y="821931"/>
            <a:ext cx="3689427" cy="2462143"/>
          </a:xfrm>
          <a:prstGeom prst="rect">
            <a:avLst/>
          </a:prstGeom>
        </p:spPr>
      </p:pic>
      <p:pic>
        <p:nvPicPr>
          <p:cNvPr id="14" name="Picture 13">
            <a:extLst>
              <a:ext uri="{FF2B5EF4-FFF2-40B4-BE49-F238E27FC236}">
                <a16:creationId xmlns:a16="http://schemas.microsoft.com/office/drawing/2014/main" id="{827948CC-6894-4901-9167-1C2F1FFA0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404" y="5206248"/>
            <a:ext cx="926592" cy="1091184"/>
          </a:xfrm>
          <a:prstGeom prst="rect">
            <a:avLst/>
          </a:prstGeom>
        </p:spPr>
      </p:pic>
    </p:spTree>
    <p:extLst>
      <p:ext uri="{BB962C8B-B14F-4D97-AF65-F5344CB8AC3E}">
        <p14:creationId xmlns:p14="http://schemas.microsoft.com/office/powerpoint/2010/main" val="425352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Isaiah’s Name </a:t>
            </a:r>
          </a:p>
        </p:txBody>
      </p:sp>
      <p:sp>
        <p:nvSpPr>
          <p:cNvPr id="48" name="TextBox 47"/>
          <p:cNvSpPr txBox="1"/>
          <p:nvPr/>
        </p:nvSpPr>
        <p:spPr>
          <a:xfrm>
            <a:off x="2133600" y="1143001"/>
            <a:ext cx="3886200" cy="1200329"/>
          </a:xfrm>
          <a:prstGeom prst="rect">
            <a:avLst/>
          </a:prstGeom>
          <a:noFill/>
        </p:spPr>
        <p:txBody>
          <a:bodyPr wrap="square" rtlCol="0">
            <a:spAutoFit/>
          </a:bodyPr>
          <a:lstStyle/>
          <a:p>
            <a:r>
              <a:rPr lang="en-US" sz="2400" dirty="0">
                <a:solidFill>
                  <a:schemeClr val="accent2">
                    <a:lumMod val="20000"/>
                    <a:lumOff val="80000"/>
                  </a:schemeClr>
                </a:solidFill>
              </a:rPr>
              <a:t>“Jehovah has saved”</a:t>
            </a:r>
          </a:p>
          <a:p>
            <a:endParaRPr lang="en-US" sz="2400" dirty="0">
              <a:solidFill>
                <a:schemeClr val="accent2">
                  <a:lumMod val="20000"/>
                  <a:lumOff val="80000"/>
                </a:schemeClr>
              </a:solidFill>
            </a:endParaRPr>
          </a:p>
          <a:p>
            <a:r>
              <a:rPr lang="en-US" sz="2400" dirty="0">
                <a:solidFill>
                  <a:schemeClr val="accent2">
                    <a:lumMod val="20000"/>
                    <a:lumOff val="80000"/>
                  </a:schemeClr>
                </a:solidFill>
              </a:rPr>
              <a:t>“The Lord is salvation”</a:t>
            </a:r>
          </a:p>
        </p:txBody>
      </p:sp>
      <p:sp>
        <p:nvSpPr>
          <p:cNvPr id="5" name="TextBox 4"/>
          <p:cNvSpPr txBox="1"/>
          <p:nvPr/>
        </p:nvSpPr>
        <p:spPr>
          <a:xfrm>
            <a:off x="6096000" y="3276600"/>
            <a:ext cx="3886200" cy="1569660"/>
          </a:xfrm>
          <a:prstGeom prst="rect">
            <a:avLst/>
          </a:prstGeom>
          <a:noFill/>
        </p:spPr>
        <p:txBody>
          <a:bodyPr wrap="square" rtlCol="0">
            <a:spAutoFit/>
          </a:bodyPr>
          <a:lstStyle/>
          <a:p>
            <a:r>
              <a:rPr lang="en-US" sz="2400" dirty="0">
                <a:solidFill>
                  <a:schemeClr val="accent2">
                    <a:lumMod val="20000"/>
                    <a:lumOff val="80000"/>
                  </a:schemeClr>
                </a:solidFill>
              </a:rPr>
              <a:t>Isaiah’s central message:</a:t>
            </a:r>
          </a:p>
          <a:p>
            <a:r>
              <a:rPr lang="en-US" sz="2400" dirty="0">
                <a:solidFill>
                  <a:schemeClr val="accent2">
                    <a:lumMod val="20000"/>
                    <a:lumOff val="80000"/>
                  </a:schemeClr>
                </a:solidFill>
              </a:rPr>
              <a:t>The life and mission, and glorious atonement of him who is Jehovah—Jesus Christ</a:t>
            </a:r>
          </a:p>
        </p:txBody>
      </p:sp>
      <p:grpSp>
        <p:nvGrpSpPr>
          <p:cNvPr id="7" name="Group 6"/>
          <p:cNvGrpSpPr/>
          <p:nvPr/>
        </p:nvGrpSpPr>
        <p:grpSpPr>
          <a:xfrm>
            <a:off x="1666267" y="2593157"/>
            <a:ext cx="2798081" cy="3779843"/>
            <a:chOff x="1666267" y="2593157"/>
            <a:chExt cx="2798081" cy="3779843"/>
          </a:xfrm>
        </p:grpSpPr>
        <p:sp>
          <p:nvSpPr>
            <p:cNvPr id="8" name="TextBox 7"/>
            <p:cNvSpPr txBox="1"/>
            <p:nvPr/>
          </p:nvSpPr>
          <p:spPr>
            <a:xfrm>
              <a:off x="2362200" y="6096001"/>
              <a:ext cx="1114331" cy="276999"/>
            </a:xfrm>
            <a:prstGeom prst="rect">
              <a:avLst/>
            </a:prstGeom>
            <a:noFill/>
          </p:spPr>
          <p:txBody>
            <a:bodyPr wrap="square" rtlCol="0">
              <a:spAutoFit/>
            </a:bodyPr>
            <a:lstStyle/>
            <a:p>
              <a:r>
                <a:rPr lang="en-US" sz="1200" dirty="0">
                  <a:solidFill>
                    <a:schemeClr val="accent2">
                      <a:lumMod val="20000"/>
                      <a:lumOff val="80000"/>
                    </a:schemeClr>
                  </a:solidFill>
                </a:rPr>
                <a:t>Ted </a:t>
              </a:r>
              <a:r>
                <a:rPr lang="en-US" sz="1200" dirty="0" err="1">
                  <a:solidFill>
                    <a:schemeClr val="accent2">
                      <a:lumMod val="20000"/>
                      <a:lumOff val="80000"/>
                    </a:schemeClr>
                  </a:solidFill>
                </a:rPr>
                <a:t>Henninger</a:t>
              </a:r>
              <a:endParaRPr lang="en-US" sz="1200" dirty="0">
                <a:solidFill>
                  <a:schemeClr val="accent2">
                    <a:lumMod val="20000"/>
                    <a:lumOff val="8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2593157"/>
              <a:ext cx="2798081" cy="3554145"/>
            </a:xfrm>
            <a:prstGeom prst="rect">
              <a:avLst/>
            </a:prstGeom>
          </p:spPr>
        </p:pic>
      </p:grpSp>
      <p:sp>
        <p:nvSpPr>
          <p:cNvPr id="9" name="Rectangle 8"/>
          <p:cNvSpPr/>
          <p:nvPr/>
        </p:nvSpPr>
        <p:spPr>
          <a:xfrm>
            <a:off x="10383827" y="6488668"/>
            <a:ext cx="1690976" cy="369332"/>
          </a:xfrm>
          <a:prstGeom prst="rect">
            <a:avLst/>
          </a:prstGeom>
        </p:spPr>
        <p:txBody>
          <a:bodyPr wrap="none">
            <a:spAutoFit/>
          </a:bodyPr>
          <a:lstStyle/>
          <a:p>
            <a:r>
              <a:rPr lang="en-US" dirty="0">
                <a:solidFill>
                  <a:schemeClr val="accent2">
                    <a:lumMod val="20000"/>
                    <a:lumOff val="80000"/>
                  </a:schemeClr>
                </a:solidFill>
              </a:rPr>
              <a:t>Student Manual</a:t>
            </a:r>
          </a:p>
        </p:txBody>
      </p:sp>
    </p:spTree>
    <p:extLst>
      <p:ext uri="{BB962C8B-B14F-4D97-AF65-F5344CB8AC3E}">
        <p14:creationId xmlns:p14="http://schemas.microsoft.com/office/powerpoint/2010/main" val="2894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887E15-27BA-4E5D-83A6-20E0CA22E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2" name="TextBox 1"/>
          <p:cNvSpPr txBox="1"/>
          <p:nvPr/>
        </p:nvSpPr>
        <p:spPr>
          <a:xfrm>
            <a:off x="213510" y="223320"/>
            <a:ext cx="11809491" cy="3785652"/>
          </a:xfrm>
          <a:prstGeom prst="rect">
            <a:avLst/>
          </a:prstGeom>
          <a:noFill/>
        </p:spPr>
        <p:txBody>
          <a:bodyPr wrap="square" rtlCol="0">
            <a:spAutoFit/>
          </a:bodyPr>
          <a:lstStyle/>
          <a:p>
            <a:r>
              <a:rPr lang="en-US" sz="2000" dirty="0">
                <a:solidFill>
                  <a:schemeClr val="bg2"/>
                </a:solidFill>
              </a:rPr>
              <a:t>Sources:</a:t>
            </a:r>
          </a:p>
          <a:p>
            <a:endParaRPr lang="en-US" sz="2000" dirty="0">
              <a:solidFill>
                <a:schemeClr val="bg2"/>
              </a:solidFill>
            </a:endParaRPr>
          </a:p>
          <a:p>
            <a:r>
              <a:rPr lang="en-US" sz="2000" dirty="0">
                <a:solidFill>
                  <a:schemeClr val="bg2"/>
                </a:solidFill>
              </a:rPr>
              <a:t>Victor L. Ludlow, </a:t>
            </a:r>
            <a:r>
              <a:rPr lang="en-US" sz="2000" i="1" dirty="0">
                <a:solidFill>
                  <a:schemeClr val="bg2"/>
                </a:solidFill>
              </a:rPr>
              <a:t>Isaiah: Prophet, Seer, and Poet</a:t>
            </a:r>
            <a:r>
              <a:rPr lang="en-US" sz="2000" dirty="0">
                <a:solidFill>
                  <a:schemeClr val="bg2"/>
                </a:solidFill>
              </a:rPr>
              <a:t> [1982], 140</a:t>
            </a:r>
          </a:p>
          <a:p>
            <a:r>
              <a:rPr lang="en-US" sz="2000" dirty="0">
                <a:solidFill>
                  <a:schemeClr val="bg2"/>
                </a:solidFill>
              </a:rPr>
              <a:t>Who’s Who of the Book of Mormon and Old Testament by Ed J. </a:t>
            </a:r>
            <a:r>
              <a:rPr lang="en-US" sz="2000" dirty="0" err="1">
                <a:solidFill>
                  <a:schemeClr val="bg2"/>
                </a:solidFill>
              </a:rPr>
              <a:t>Penigar</a:t>
            </a:r>
            <a:r>
              <a:rPr lang="en-US" sz="2000" dirty="0">
                <a:solidFill>
                  <a:schemeClr val="bg2"/>
                </a:solidFill>
              </a:rPr>
              <a:t> and Richard J. Allen page 8 and 12</a:t>
            </a:r>
          </a:p>
          <a:p>
            <a:r>
              <a:rPr lang="en-US" sz="2000" dirty="0">
                <a:solidFill>
                  <a:schemeClr val="bg2"/>
                </a:solidFill>
              </a:rPr>
              <a:t>President James E. Faust </a:t>
            </a:r>
            <a:r>
              <a:rPr lang="en-US" sz="2000" i="1" dirty="0">
                <a:solidFill>
                  <a:schemeClr val="bg2"/>
                </a:solidFill>
              </a:rPr>
              <a:t>Be Not Afraid</a:t>
            </a:r>
            <a:r>
              <a:rPr lang="en-US" sz="2000" dirty="0">
                <a:solidFill>
                  <a:schemeClr val="bg2"/>
                </a:solidFill>
              </a:rPr>
              <a:t> Oct Ensign 2002  </a:t>
            </a:r>
            <a:r>
              <a:rPr lang="en-US" sz="2000" i="1" dirty="0">
                <a:solidFill>
                  <a:schemeClr val="bg2"/>
                </a:solidFill>
              </a:rPr>
              <a:t>The Power to Change </a:t>
            </a:r>
            <a:r>
              <a:rPr lang="en-US" sz="2000" dirty="0">
                <a:solidFill>
                  <a:schemeClr val="bg2"/>
                </a:solidFill>
              </a:rPr>
              <a:t>Oct Ensign 2007</a:t>
            </a:r>
          </a:p>
          <a:p>
            <a:r>
              <a:rPr lang="en-US" sz="2000" dirty="0">
                <a:solidFill>
                  <a:schemeClr val="bg2"/>
                </a:solidFill>
              </a:rPr>
              <a:t>Elder Jeffrey R. Holland </a:t>
            </a:r>
            <a:r>
              <a:rPr lang="en-US" sz="2000" i="1" dirty="0">
                <a:solidFill>
                  <a:schemeClr val="bg2"/>
                </a:solidFill>
              </a:rPr>
              <a:t>Christ and the New Covenant </a:t>
            </a:r>
            <a:r>
              <a:rPr lang="en-US" sz="2000" dirty="0">
                <a:solidFill>
                  <a:schemeClr val="bg2"/>
                </a:solidFill>
              </a:rPr>
              <a:t>pg. 79</a:t>
            </a:r>
          </a:p>
          <a:p>
            <a:r>
              <a:rPr lang="en-US" sz="2000" dirty="0">
                <a:solidFill>
                  <a:schemeClr val="bg2"/>
                </a:solidFill>
              </a:rPr>
              <a:t>John </a:t>
            </a:r>
            <a:r>
              <a:rPr lang="en-US" sz="2000" dirty="0" err="1">
                <a:solidFill>
                  <a:schemeClr val="bg2"/>
                </a:solidFill>
              </a:rPr>
              <a:t>Bytheway</a:t>
            </a:r>
            <a:r>
              <a:rPr lang="en-US" sz="2000" dirty="0">
                <a:solidFill>
                  <a:schemeClr val="bg2"/>
                </a:solidFill>
              </a:rPr>
              <a:t> </a:t>
            </a:r>
            <a:r>
              <a:rPr lang="en-US" sz="2000" i="1" dirty="0">
                <a:solidFill>
                  <a:schemeClr val="bg2"/>
                </a:solidFill>
              </a:rPr>
              <a:t>Isaiah for Airheads </a:t>
            </a:r>
            <a:r>
              <a:rPr lang="en-US" sz="2000" dirty="0">
                <a:solidFill>
                  <a:schemeClr val="bg2"/>
                </a:solidFill>
              </a:rPr>
              <a:t>pg 112, 115, 118-119</a:t>
            </a:r>
          </a:p>
          <a:p>
            <a:r>
              <a:rPr lang="en-US" sz="2000" dirty="0">
                <a:solidFill>
                  <a:schemeClr val="bg2"/>
                </a:solidFill>
              </a:rPr>
              <a:t>Terry B. Ball </a:t>
            </a:r>
            <a:r>
              <a:rPr lang="en-US" sz="2000" i="1" dirty="0">
                <a:solidFill>
                  <a:schemeClr val="bg2"/>
                </a:solidFill>
              </a:rPr>
              <a:t>Isaiah and the Book of Mormon </a:t>
            </a:r>
            <a:r>
              <a:rPr lang="en-US" sz="2000" dirty="0">
                <a:solidFill>
                  <a:schemeClr val="bg2"/>
                </a:solidFill>
              </a:rPr>
              <a:t>audiotape #4</a:t>
            </a:r>
          </a:p>
          <a:p>
            <a:r>
              <a:rPr lang="en-US" sz="2000" dirty="0">
                <a:solidFill>
                  <a:schemeClr val="bg2"/>
                </a:solidFill>
              </a:rPr>
              <a:t>Joseph Smith History of the Church 4:540</a:t>
            </a:r>
          </a:p>
          <a:p>
            <a:r>
              <a:rPr lang="en-US" sz="2000" dirty="0" err="1">
                <a:solidFill>
                  <a:schemeClr val="bg2"/>
                </a:solidFill>
              </a:rPr>
              <a:t>Adhemar</a:t>
            </a:r>
            <a:r>
              <a:rPr lang="en-US" sz="2000" dirty="0">
                <a:solidFill>
                  <a:schemeClr val="bg2"/>
                </a:solidFill>
              </a:rPr>
              <a:t> </a:t>
            </a:r>
            <a:r>
              <a:rPr lang="en-US" sz="2000" dirty="0" err="1">
                <a:solidFill>
                  <a:schemeClr val="bg2"/>
                </a:solidFill>
              </a:rPr>
              <a:t>Damiani</a:t>
            </a:r>
            <a:r>
              <a:rPr lang="en-US" sz="2000" dirty="0">
                <a:solidFill>
                  <a:schemeClr val="bg2"/>
                </a:solidFill>
              </a:rPr>
              <a:t> </a:t>
            </a:r>
            <a:r>
              <a:rPr lang="en-US" sz="2000" i="1" dirty="0">
                <a:solidFill>
                  <a:schemeClr val="bg2"/>
                </a:solidFill>
              </a:rPr>
              <a:t>Serving the Lord </a:t>
            </a:r>
            <a:r>
              <a:rPr lang="en-US" sz="2000" dirty="0">
                <a:solidFill>
                  <a:schemeClr val="bg2"/>
                </a:solidFill>
              </a:rPr>
              <a:t>Oct. 1999 General Conference</a:t>
            </a:r>
          </a:p>
          <a:p>
            <a:r>
              <a:rPr lang="en-US" sz="2000" dirty="0">
                <a:solidFill>
                  <a:schemeClr val="bg2"/>
                </a:solidFill>
              </a:rPr>
              <a:t>Lesley Meacham and Becky Davies </a:t>
            </a:r>
            <a:r>
              <a:rPr lang="en-US" sz="2000" i="1" dirty="0">
                <a:solidFill>
                  <a:schemeClr val="bg2"/>
                </a:solidFill>
              </a:rPr>
              <a:t>Poway Institute Notes</a:t>
            </a:r>
          </a:p>
          <a:p>
            <a:endParaRPr lang="en-US" sz="2000" dirty="0">
              <a:solidFill>
                <a:schemeClr val="bg2"/>
              </a:solidFill>
            </a:endParaRPr>
          </a:p>
        </p:txBody>
      </p:sp>
      <p:sp>
        <p:nvSpPr>
          <p:cNvPr id="5" name="Footer Placeholder 14">
            <a:extLst>
              <a:ext uri="{FF2B5EF4-FFF2-40B4-BE49-F238E27FC236}">
                <a16:creationId xmlns:a16="http://schemas.microsoft.com/office/drawing/2014/main" id="{170FCFBF-9FF4-472F-B165-CBEA29A77620}"/>
              </a:ext>
            </a:extLst>
          </p:cNvPr>
          <p:cNvSpPr>
            <a:spLocks noGrp="1"/>
          </p:cNvSpPr>
          <p:nvPr/>
        </p:nvSpPr>
        <p:spPr>
          <a:xfrm>
            <a:off x="64128"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33949833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latin typeface="Broadway" pitchFamily="82" charset="0"/>
              </a:rPr>
              <a:t> Judah, Israel, and Syria</a:t>
            </a:r>
          </a:p>
        </p:txBody>
      </p:sp>
      <p:sp>
        <p:nvSpPr>
          <p:cNvPr id="5" name="TextBox 4"/>
          <p:cNvSpPr txBox="1"/>
          <p:nvPr/>
        </p:nvSpPr>
        <p:spPr>
          <a:xfrm>
            <a:off x="1063028" y="1631888"/>
            <a:ext cx="7848600" cy="400110"/>
          </a:xfrm>
          <a:prstGeom prst="rect">
            <a:avLst/>
          </a:prstGeom>
          <a:noFill/>
        </p:spPr>
        <p:txBody>
          <a:bodyPr wrap="square" rtlCol="0">
            <a:spAutoFit/>
          </a:bodyPr>
          <a:lstStyle/>
          <a:p>
            <a:r>
              <a:rPr lang="en-US" sz="2000" dirty="0"/>
              <a:t>Assyrian Empire sought to conquer the three smaller nations.</a:t>
            </a:r>
          </a:p>
        </p:txBody>
      </p:sp>
      <p:sp>
        <p:nvSpPr>
          <p:cNvPr id="6" name="TextBox 5"/>
          <p:cNvSpPr txBox="1"/>
          <p:nvPr/>
        </p:nvSpPr>
        <p:spPr>
          <a:xfrm>
            <a:off x="64655" y="6468798"/>
            <a:ext cx="4800600" cy="400110"/>
          </a:xfrm>
          <a:prstGeom prst="rect">
            <a:avLst/>
          </a:prstGeom>
          <a:noFill/>
        </p:spPr>
        <p:txBody>
          <a:bodyPr wrap="square" rtlCol="0">
            <a:spAutoFit/>
          </a:bodyPr>
          <a:lstStyle/>
          <a:p>
            <a:r>
              <a:rPr lang="en-US" sz="2000" dirty="0"/>
              <a:t>Maps 1,3 and 5  and 2 Nephi 17-18 </a:t>
            </a:r>
          </a:p>
        </p:txBody>
      </p:sp>
      <p:graphicFrame>
        <p:nvGraphicFramePr>
          <p:cNvPr id="10" name="Table 9"/>
          <p:cNvGraphicFramePr>
            <a:graphicFrameLocks noGrp="1"/>
          </p:cNvGraphicFramePr>
          <p:nvPr/>
        </p:nvGraphicFramePr>
        <p:xfrm>
          <a:off x="268586" y="2370499"/>
          <a:ext cx="8153400" cy="3657600"/>
        </p:xfrm>
        <a:graphic>
          <a:graphicData uri="http://schemas.openxmlformats.org/drawingml/2006/table">
            <a:tbl>
              <a:tblPr firstRow="1" bandRow="1">
                <a:tableStyleId>{5940675A-B579-460E-94D1-54222C63F5DA}</a:tableStyleId>
              </a:tblPr>
              <a:tblGrid>
                <a:gridCol w="2038350">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038350">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833851">
                <a:tc>
                  <a:txBody>
                    <a:bodyPr/>
                    <a:lstStyle/>
                    <a:p>
                      <a:r>
                        <a:rPr lang="en-US" dirty="0"/>
                        <a:t>Country</a:t>
                      </a:r>
                    </a:p>
                  </a:txBody>
                  <a:tcPr/>
                </a:tc>
                <a:tc>
                  <a:txBody>
                    <a:bodyPr/>
                    <a:lstStyle/>
                    <a:p>
                      <a:r>
                        <a:rPr lang="en-US" dirty="0"/>
                        <a:t>Judah</a:t>
                      </a:r>
                    </a:p>
                  </a:txBody>
                  <a:tcPr/>
                </a:tc>
                <a:tc>
                  <a:txBody>
                    <a:bodyPr/>
                    <a:lstStyle/>
                    <a:p>
                      <a:r>
                        <a:rPr lang="en-US" dirty="0"/>
                        <a:t>Syria</a:t>
                      </a:r>
                    </a:p>
                  </a:txBody>
                  <a:tcPr/>
                </a:tc>
                <a:tc>
                  <a:txBody>
                    <a:bodyPr/>
                    <a:lstStyle/>
                    <a:p>
                      <a:r>
                        <a:rPr lang="en-US" dirty="0"/>
                        <a:t>Israel</a:t>
                      </a:r>
                    </a:p>
                  </a:txBody>
                  <a:tcPr/>
                </a:tc>
                <a:extLst>
                  <a:ext uri="{0D108BD9-81ED-4DB2-BD59-A6C34878D82A}">
                    <a16:rowId xmlns:a16="http://schemas.microsoft.com/office/drawing/2014/main" val="10000"/>
                  </a:ext>
                </a:extLst>
              </a:tr>
              <a:tr h="543888">
                <a:tc>
                  <a:txBody>
                    <a:bodyPr/>
                    <a:lstStyle/>
                    <a:p>
                      <a:r>
                        <a:rPr lang="en-US" dirty="0"/>
                        <a:t>Capital City</a:t>
                      </a:r>
                    </a:p>
                  </a:txBody>
                  <a:tcPr/>
                </a:tc>
                <a:tc>
                  <a:txBody>
                    <a:bodyPr/>
                    <a:lstStyle/>
                    <a:p>
                      <a:r>
                        <a:rPr lang="en-US" dirty="0"/>
                        <a:t>Jerusalem</a:t>
                      </a:r>
                    </a:p>
                  </a:txBody>
                  <a:tcPr/>
                </a:tc>
                <a:tc>
                  <a:txBody>
                    <a:bodyPr/>
                    <a:lstStyle/>
                    <a:p>
                      <a:r>
                        <a:rPr lang="en-US" dirty="0"/>
                        <a:t>Damascus</a:t>
                      </a:r>
                    </a:p>
                  </a:txBody>
                  <a:tcPr/>
                </a:tc>
                <a:tc>
                  <a:txBody>
                    <a:bodyPr/>
                    <a:lstStyle/>
                    <a:p>
                      <a:r>
                        <a:rPr lang="en-US" dirty="0"/>
                        <a:t>Samaria</a:t>
                      </a:r>
                    </a:p>
                  </a:txBody>
                  <a:tcPr/>
                </a:tc>
                <a:extLst>
                  <a:ext uri="{0D108BD9-81ED-4DB2-BD59-A6C34878D82A}">
                    <a16:rowId xmlns:a16="http://schemas.microsoft.com/office/drawing/2014/main" val="10001"/>
                  </a:ext>
                </a:extLst>
              </a:tr>
              <a:tr h="938766">
                <a:tc>
                  <a:txBody>
                    <a:bodyPr/>
                    <a:lstStyle/>
                    <a:p>
                      <a:r>
                        <a:rPr lang="en-US" dirty="0"/>
                        <a:t>Territory or principal tribe</a:t>
                      </a:r>
                    </a:p>
                  </a:txBody>
                  <a:tcPr/>
                </a:tc>
                <a:tc>
                  <a:txBody>
                    <a:bodyPr/>
                    <a:lstStyle/>
                    <a:p>
                      <a:r>
                        <a:rPr lang="en-US" dirty="0"/>
                        <a:t>Judah</a:t>
                      </a:r>
                    </a:p>
                  </a:txBody>
                  <a:tcPr/>
                </a:tc>
                <a:tc>
                  <a:txBody>
                    <a:bodyPr/>
                    <a:lstStyle/>
                    <a:p>
                      <a:r>
                        <a:rPr lang="en-US" dirty="0"/>
                        <a:t>Aram</a:t>
                      </a:r>
                    </a:p>
                  </a:txBody>
                  <a:tcPr/>
                </a:tc>
                <a:tc>
                  <a:txBody>
                    <a:bodyPr/>
                    <a:lstStyle/>
                    <a:p>
                      <a:r>
                        <a:rPr lang="en-US" dirty="0"/>
                        <a:t>Ephraim</a:t>
                      </a:r>
                    </a:p>
                  </a:txBody>
                  <a:tcPr/>
                </a:tc>
                <a:extLst>
                  <a:ext uri="{0D108BD9-81ED-4DB2-BD59-A6C34878D82A}">
                    <a16:rowId xmlns:a16="http://schemas.microsoft.com/office/drawing/2014/main" val="10002"/>
                  </a:ext>
                </a:extLst>
              </a:tr>
              <a:tr h="1341095">
                <a:tc>
                  <a:txBody>
                    <a:bodyPr/>
                    <a:lstStyle/>
                    <a:p>
                      <a:r>
                        <a:rPr lang="en-US" dirty="0"/>
                        <a:t>Leader</a:t>
                      </a:r>
                    </a:p>
                  </a:txBody>
                  <a:tcPr/>
                </a:tc>
                <a:tc>
                  <a:txBody>
                    <a:bodyPr/>
                    <a:lstStyle/>
                    <a:p>
                      <a:r>
                        <a:rPr lang="en-US" dirty="0" err="1"/>
                        <a:t>Ahaz</a:t>
                      </a:r>
                      <a:r>
                        <a:rPr lang="en-US" dirty="0"/>
                        <a:t> (King) of the house of David</a:t>
                      </a:r>
                    </a:p>
                  </a:txBody>
                  <a:tcPr/>
                </a:tc>
                <a:tc>
                  <a:txBody>
                    <a:bodyPr/>
                    <a:lstStyle/>
                    <a:p>
                      <a:r>
                        <a:rPr lang="en-US" dirty="0" err="1"/>
                        <a:t>Rezin</a:t>
                      </a:r>
                      <a:r>
                        <a:rPr lang="en-US" dirty="0"/>
                        <a:t> (King)</a:t>
                      </a:r>
                    </a:p>
                  </a:txBody>
                  <a:tcPr/>
                </a:tc>
                <a:tc>
                  <a:txBody>
                    <a:bodyPr/>
                    <a:lstStyle/>
                    <a:p>
                      <a:r>
                        <a:rPr lang="en-US" dirty="0" err="1"/>
                        <a:t>Pekah</a:t>
                      </a:r>
                      <a:r>
                        <a:rPr lang="en-US" baseline="0" dirty="0"/>
                        <a:t> (King) son of </a:t>
                      </a:r>
                      <a:r>
                        <a:rPr lang="en-US" baseline="0" dirty="0" err="1"/>
                        <a:t>Remaliah</a:t>
                      </a:r>
                      <a:endParaRPr lang="en-US" dirty="0"/>
                    </a:p>
                  </a:txBody>
                  <a:tcPr/>
                </a:tc>
                <a:extLst>
                  <a:ext uri="{0D108BD9-81ED-4DB2-BD59-A6C34878D82A}">
                    <a16:rowId xmlns:a16="http://schemas.microsoft.com/office/drawing/2014/main" val="10003"/>
                  </a:ext>
                </a:extLst>
              </a:tr>
            </a:tbl>
          </a:graphicData>
        </a:graphic>
      </p:graphicFrame>
      <p:sp>
        <p:nvSpPr>
          <p:cNvPr id="11" name="TextBox 10"/>
          <p:cNvSpPr txBox="1"/>
          <p:nvPr/>
        </p:nvSpPr>
        <p:spPr>
          <a:xfrm>
            <a:off x="7326745" y="6366600"/>
            <a:ext cx="4800600" cy="400110"/>
          </a:xfrm>
          <a:prstGeom prst="rect">
            <a:avLst/>
          </a:prstGeom>
          <a:noFill/>
        </p:spPr>
        <p:txBody>
          <a:bodyPr wrap="square" rtlCol="0">
            <a:spAutoFit/>
          </a:bodyPr>
          <a:lstStyle/>
          <a:p>
            <a:pPr algn="r"/>
            <a:r>
              <a:rPr lang="en-US" sz="2000" dirty="0"/>
              <a:t>Victor L. Ludlow</a:t>
            </a:r>
          </a:p>
        </p:txBody>
      </p:sp>
      <p:pic>
        <p:nvPicPr>
          <p:cNvPr id="3" name="Picture 2">
            <a:extLst>
              <a:ext uri="{FF2B5EF4-FFF2-40B4-BE49-F238E27FC236}">
                <a16:creationId xmlns:a16="http://schemas.microsoft.com/office/drawing/2014/main" id="{A383E72A-D240-4FE7-9464-22DD883FFDF1}"/>
              </a:ext>
            </a:extLst>
          </p:cNvPr>
          <p:cNvPicPr>
            <a:picLocks noChangeAspect="1"/>
          </p:cNvPicPr>
          <p:nvPr/>
        </p:nvPicPr>
        <p:blipFill rotWithShape="1">
          <a:blip r:embed="rId2"/>
          <a:srcRect l="32377" t="35116" r="40000" b="33069"/>
          <a:stretch/>
        </p:blipFill>
        <p:spPr>
          <a:xfrm>
            <a:off x="8582685" y="796705"/>
            <a:ext cx="3367890" cy="2181885"/>
          </a:xfrm>
          <a:prstGeom prst="rect">
            <a:avLst/>
          </a:prstGeom>
        </p:spPr>
      </p:pic>
    </p:spTree>
    <p:extLst>
      <p:ext uri="{BB962C8B-B14F-4D97-AF65-F5344CB8AC3E}">
        <p14:creationId xmlns:p14="http://schemas.microsoft.com/office/powerpoint/2010/main" val="2921642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40267" y="584198"/>
          <a:ext cx="5047560" cy="4064002"/>
        </p:xfrm>
        <a:graphic>
          <a:graphicData uri="http://schemas.openxmlformats.org/drawingml/2006/table">
            <a:tbl>
              <a:tblPr/>
              <a:tblGrid>
                <a:gridCol w="1061539">
                  <a:extLst>
                    <a:ext uri="{9D8B030D-6E8A-4147-A177-3AD203B41FA5}">
                      <a16:colId xmlns:a16="http://schemas.microsoft.com/office/drawing/2014/main" val="20000"/>
                    </a:ext>
                  </a:extLst>
                </a:gridCol>
                <a:gridCol w="1995791">
                  <a:extLst>
                    <a:ext uri="{9D8B030D-6E8A-4147-A177-3AD203B41FA5}">
                      <a16:colId xmlns:a16="http://schemas.microsoft.com/office/drawing/2014/main" val="20001"/>
                    </a:ext>
                  </a:extLst>
                </a:gridCol>
                <a:gridCol w="1990230">
                  <a:extLst>
                    <a:ext uri="{9D8B030D-6E8A-4147-A177-3AD203B41FA5}">
                      <a16:colId xmlns:a16="http://schemas.microsoft.com/office/drawing/2014/main" val="20002"/>
                    </a:ext>
                  </a:extLst>
                </a:gridCol>
              </a:tblGrid>
              <a:tr h="388036">
                <a:tc>
                  <a:txBody>
                    <a:bodyPr/>
                    <a:lstStyle/>
                    <a:p>
                      <a:pPr marL="15240" marR="0" algn="ctr">
                        <a:lnSpc>
                          <a:spcPct val="115000"/>
                        </a:lnSpc>
                        <a:spcBef>
                          <a:spcPts val="0"/>
                        </a:spcBef>
                        <a:spcAft>
                          <a:spcPts val="0"/>
                        </a:spcAft>
                      </a:pPr>
                      <a:r>
                        <a:rPr lang="en-US" sz="1400">
                          <a:solidFill>
                            <a:srgbClr val="000001"/>
                          </a:solidFill>
                          <a:latin typeface="Times New Roman"/>
                          <a:ea typeface="Times New Roman"/>
                        </a:rPr>
                        <a:t>T</a:t>
                      </a:r>
                      <a:r>
                        <a:rPr lang="en-US" sz="1400">
                          <a:solidFill>
                            <a:srgbClr val="010001"/>
                          </a:solidFill>
                          <a:latin typeface="Times New Roman"/>
                          <a:ea typeface="Times New Roman"/>
                        </a:rPr>
                        <a:t>hemes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130" marR="0" algn="ctr">
                        <a:lnSpc>
                          <a:spcPct val="115000"/>
                        </a:lnSpc>
                        <a:spcBef>
                          <a:spcPts val="0"/>
                        </a:spcBef>
                        <a:spcAft>
                          <a:spcPts val="0"/>
                        </a:spcAft>
                      </a:pPr>
                      <a:r>
                        <a:rPr lang="en-US" sz="1400">
                          <a:solidFill>
                            <a:srgbClr val="010001"/>
                          </a:solidFill>
                          <a:latin typeface="Times New Roman"/>
                          <a:ea typeface="Times New Roman"/>
                        </a:rPr>
                        <a:t>Isaiah 7: 14-17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lnSpc>
                          <a:spcPct val="115000"/>
                        </a:lnSpc>
                        <a:spcBef>
                          <a:spcPts val="0"/>
                        </a:spcBef>
                        <a:spcAft>
                          <a:spcPts val="0"/>
                        </a:spcAft>
                      </a:pPr>
                      <a:r>
                        <a:rPr lang="en-US" sz="1400" dirty="0">
                          <a:solidFill>
                            <a:srgbClr val="010001"/>
                          </a:solidFill>
                          <a:latin typeface="Times New Roman"/>
                          <a:ea typeface="Times New Roman"/>
                        </a:rPr>
                        <a:t>Isaiah 8: 3- 7 </a:t>
                      </a:r>
                      <a:endParaRPr lang="en-US" sz="1200"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6588">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Mo</a:t>
                      </a:r>
                      <a:r>
                        <a:rPr lang="en-US" sz="1100">
                          <a:solidFill>
                            <a:srgbClr val="000001"/>
                          </a:solidFill>
                          <a:latin typeface="Times New Roman"/>
                          <a:ea typeface="Times New Roman"/>
                        </a:rPr>
                        <a:t>t</a:t>
                      </a:r>
                      <a:r>
                        <a:rPr lang="en-US" sz="1100">
                          <a:solidFill>
                            <a:srgbClr val="010001"/>
                          </a:solidFill>
                          <a:latin typeface="Times New Roman"/>
                          <a:ea typeface="Times New Roman"/>
                        </a:rPr>
                        <a:t>her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Virgin (14)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Prophetess (3) </a:t>
                      </a:r>
                      <a:r>
                        <a:rPr lang="en-US" sz="1100">
                          <a:solidFill>
                            <a:srgbClr val="2F2F2D"/>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6588">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Conception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Shall conceive (14</a:t>
                      </a:r>
                      <a:r>
                        <a:rPr lang="en-US" sz="1100">
                          <a:solidFill>
                            <a:srgbClr val="000001"/>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She conceived (3)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9060">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Ch</a:t>
                      </a:r>
                      <a:r>
                        <a:rPr lang="en-US" sz="1100">
                          <a:solidFill>
                            <a:srgbClr val="000001"/>
                          </a:solidFill>
                          <a:latin typeface="Times New Roman"/>
                          <a:ea typeface="Times New Roman"/>
                        </a:rPr>
                        <a:t>il</a:t>
                      </a:r>
                      <a:r>
                        <a:rPr lang="en-US" sz="1100">
                          <a:solidFill>
                            <a:srgbClr val="010001"/>
                          </a:solidFill>
                          <a:latin typeface="Times New Roman"/>
                          <a:ea typeface="Times New Roman"/>
                        </a:rPr>
                        <a:t>d is a son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Bear a son (14)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Bare a son (3)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572">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Naming of son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Cal</a:t>
                      </a:r>
                      <a:r>
                        <a:rPr lang="en-US" sz="1100">
                          <a:solidFill>
                            <a:srgbClr val="000001"/>
                          </a:solidFill>
                          <a:latin typeface="Times New Roman"/>
                          <a:ea typeface="Times New Roman"/>
                        </a:rPr>
                        <a:t>l </a:t>
                      </a:r>
                      <a:r>
                        <a:rPr lang="en-US" sz="1100">
                          <a:solidFill>
                            <a:srgbClr val="010001"/>
                          </a:solidFill>
                          <a:latin typeface="Times New Roman"/>
                          <a:ea typeface="Times New Roman"/>
                        </a:rPr>
                        <a:t>h</a:t>
                      </a:r>
                      <a:r>
                        <a:rPr lang="en-US" sz="1100">
                          <a:solidFill>
                            <a:srgbClr val="000001"/>
                          </a:solidFill>
                          <a:latin typeface="Times New Roman"/>
                          <a:ea typeface="Times New Roman"/>
                        </a:rPr>
                        <a:t>i</a:t>
                      </a:r>
                      <a:r>
                        <a:rPr lang="en-US" sz="1100">
                          <a:solidFill>
                            <a:srgbClr val="010001"/>
                          </a:solidFill>
                          <a:latin typeface="Times New Roman"/>
                          <a:ea typeface="Times New Roman"/>
                        </a:rPr>
                        <a:t>s name Immanuel </a:t>
                      </a:r>
                      <a:r>
                        <a:rPr lang="en-US" sz="1100">
                          <a:solidFill>
                            <a:srgbClr val="000001"/>
                          </a:solidFill>
                          <a:latin typeface="Times New Roman"/>
                          <a:ea typeface="Times New Roman"/>
                        </a:rPr>
                        <a:t>(</a:t>
                      </a:r>
                      <a:r>
                        <a:rPr lang="en-US" sz="1100">
                          <a:solidFill>
                            <a:srgbClr val="010001"/>
                          </a:solidFill>
                          <a:latin typeface="Times New Roman"/>
                          <a:ea typeface="Times New Roman"/>
                        </a:rPr>
                        <a:t>14)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Call his name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230227">
                <a:tc>
                  <a:txBody>
                    <a:bodyPr/>
                    <a:lstStyle/>
                    <a:p>
                      <a:pPr marL="0" marR="0" algn="ctr">
                        <a:lnSpc>
                          <a:spcPct val="115000"/>
                        </a:lnSpc>
                        <a:spcBef>
                          <a:spcPts val="0"/>
                        </a:spcBef>
                        <a:spcAft>
                          <a:spcPts val="0"/>
                        </a:spcAft>
                      </a:pPr>
                      <a:endParaRPr lang="en-US" sz="13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3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M</a:t>
                      </a:r>
                      <a:r>
                        <a:rPr lang="en-US" sz="1100">
                          <a:solidFill>
                            <a:srgbClr val="000001"/>
                          </a:solidFill>
                          <a:latin typeface="Times New Roman"/>
                          <a:ea typeface="Times New Roman"/>
                        </a:rPr>
                        <a:t>a</a:t>
                      </a:r>
                      <a:r>
                        <a:rPr lang="en-US" sz="1100">
                          <a:solidFill>
                            <a:srgbClr val="010001"/>
                          </a:solidFill>
                          <a:latin typeface="Times New Roman"/>
                          <a:ea typeface="Times New Roman"/>
                        </a:rPr>
                        <a:t>her-shalal-hash-baz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9011">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Child shall have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Before the child shall know (16)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Before the child shall have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224913">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know</a:t>
                      </a:r>
                      <a:r>
                        <a:rPr lang="en-US" sz="1100">
                          <a:solidFill>
                            <a:srgbClr val="000001"/>
                          </a:solidFill>
                          <a:latin typeface="Times New Roman"/>
                          <a:ea typeface="Times New Roman"/>
                        </a:rPr>
                        <a:t>l</a:t>
                      </a:r>
                      <a:r>
                        <a:rPr lang="en-US" sz="1100">
                          <a:solidFill>
                            <a:srgbClr val="010001"/>
                          </a:solidFill>
                          <a:latin typeface="Times New Roman"/>
                          <a:ea typeface="Times New Roman"/>
                        </a:rPr>
                        <a:t>edge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a:solidFill>
                          <a:srgbClr val="010001"/>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knowledge (4)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9011">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Child before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To refuse </a:t>
                      </a:r>
                      <a:r>
                        <a:rPr lang="en-US" sz="1100">
                          <a:solidFill>
                            <a:srgbClr val="000001"/>
                          </a:solidFill>
                          <a:latin typeface="Times New Roman"/>
                          <a:ea typeface="Times New Roman"/>
                        </a:rPr>
                        <a:t>t</a:t>
                      </a:r>
                      <a:r>
                        <a:rPr lang="en-US" sz="1100">
                          <a:solidFill>
                            <a:srgbClr val="010001"/>
                          </a:solidFill>
                          <a:latin typeface="Times New Roman"/>
                          <a:ea typeface="Times New Roman"/>
                        </a:rPr>
                        <a:t>he evil and choose the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To cry</a:t>
                      </a:r>
                      <a:r>
                        <a:rPr lang="en-US" sz="1100">
                          <a:solidFill>
                            <a:srgbClr val="000001"/>
                          </a:solidFill>
                          <a:latin typeface="Times New Roman"/>
                          <a:ea typeface="Times New Roman"/>
                        </a:rPr>
                        <a:t>, </a:t>
                      </a:r>
                      <a:r>
                        <a:rPr lang="en-US" sz="1100">
                          <a:solidFill>
                            <a:srgbClr val="010001"/>
                          </a:solidFill>
                          <a:latin typeface="Times New Roman"/>
                          <a:ea typeface="Times New Roman"/>
                        </a:rPr>
                        <a:t>My father</a:t>
                      </a:r>
                      <a:r>
                        <a:rPr lang="en-US" sz="1100">
                          <a:solidFill>
                            <a:srgbClr val="000001"/>
                          </a:solidFill>
                          <a:latin typeface="Times New Roman"/>
                          <a:ea typeface="Times New Roman"/>
                        </a:rPr>
                        <a:t>, </a:t>
                      </a:r>
                      <a:r>
                        <a:rPr lang="en-US" sz="1100">
                          <a:solidFill>
                            <a:srgbClr val="010001"/>
                          </a:solidFill>
                          <a:latin typeface="Times New Roman"/>
                          <a:ea typeface="Times New Roman"/>
                        </a:rPr>
                        <a:t>and my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r h="219352">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eight years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good (16)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mother (4)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2100">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Land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Land .</a:t>
                      </a:r>
                      <a:r>
                        <a:rPr lang="en-US" sz="1100">
                          <a:solidFill>
                            <a:srgbClr val="000001"/>
                          </a:solidFill>
                          <a:latin typeface="Times New Roman"/>
                          <a:ea typeface="Times New Roman"/>
                        </a:rPr>
                        <a:t>.</a:t>
                      </a:r>
                      <a:r>
                        <a:rPr lang="en-US" sz="1100">
                          <a:solidFill>
                            <a:srgbClr val="010001"/>
                          </a:solidFill>
                          <a:latin typeface="Times New Roman"/>
                          <a:ea typeface="Times New Roman"/>
                        </a:rPr>
                        <a:t>. shall be forsaken </a:t>
                      </a:r>
                      <a:r>
                        <a:rPr lang="en-US" sz="1100">
                          <a:solidFill>
                            <a:srgbClr val="000001"/>
                          </a:solidFill>
                          <a:latin typeface="Times New Roman"/>
                          <a:ea typeface="Times New Roman"/>
                        </a:rPr>
                        <a:t>(1</a:t>
                      </a:r>
                      <a:r>
                        <a:rPr lang="en-US" sz="1100">
                          <a:solidFill>
                            <a:srgbClr val="010001"/>
                          </a:solidFill>
                          <a:latin typeface="Times New Roman"/>
                          <a:ea typeface="Times New Roman"/>
                        </a:rPr>
                        <a:t>6)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Damascus and ... Samaria shall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0"/>
                  </a:ext>
                </a:extLst>
              </a:tr>
              <a:tr h="230227">
                <a:tc>
                  <a:txBody>
                    <a:bodyPr/>
                    <a:lstStyle/>
                    <a:p>
                      <a:pPr marL="0" marR="0" algn="ctr">
                        <a:lnSpc>
                          <a:spcPct val="115000"/>
                        </a:lnSpc>
                        <a:spcBef>
                          <a:spcPts val="0"/>
                        </a:spcBef>
                        <a:spcAft>
                          <a:spcPts val="0"/>
                        </a:spcAft>
                      </a:pPr>
                      <a:endParaRPr lang="en-US" sz="13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3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be taken away (4)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93499">
                <a:tc>
                  <a:txBody>
                    <a:bodyPr/>
                    <a:lstStyle/>
                    <a:p>
                      <a:pPr marL="100330" marR="0">
                        <a:lnSpc>
                          <a:spcPct val="115000"/>
                        </a:lnSpc>
                        <a:spcBef>
                          <a:spcPts val="0"/>
                        </a:spcBef>
                        <a:spcAft>
                          <a:spcPts val="0"/>
                        </a:spcAft>
                      </a:pPr>
                      <a:r>
                        <a:rPr lang="en-US" sz="1100">
                          <a:solidFill>
                            <a:srgbClr val="000001"/>
                          </a:solidFill>
                          <a:latin typeface="Times New Roman"/>
                          <a:ea typeface="Times New Roman"/>
                        </a:rPr>
                        <a:t>K</a:t>
                      </a:r>
                      <a:r>
                        <a:rPr lang="en-US" sz="1100">
                          <a:solidFill>
                            <a:srgbClr val="010001"/>
                          </a:solidFill>
                          <a:latin typeface="Times New Roman"/>
                          <a:ea typeface="Times New Roman"/>
                        </a:rPr>
                        <a:t>ings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Both her kings (16)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King of Assyria (4)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90409">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Role of the </a:t>
                      </a:r>
                      <a:r>
                        <a:rPr lang="en-US" sz="1100">
                          <a:solidFill>
                            <a:srgbClr val="000001"/>
                          </a:solidFill>
                          <a:latin typeface="Times New Roman"/>
                          <a:ea typeface="Times New Roman"/>
                        </a:rPr>
                        <a:t>L</a:t>
                      </a:r>
                      <a:r>
                        <a:rPr lang="en-US" sz="1100">
                          <a:solidFill>
                            <a:srgbClr val="010001"/>
                          </a:solidFill>
                          <a:latin typeface="Times New Roman"/>
                          <a:ea typeface="Times New Roman"/>
                        </a:rPr>
                        <a:t>ord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Lord shall bring upon thee (17)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a:solidFill>
                            <a:srgbClr val="010001"/>
                          </a:solidFill>
                          <a:latin typeface="Times New Roman"/>
                          <a:ea typeface="Times New Roman"/>
                        </a:rPr>
                        <a:t>Lordbringeth up upon them </a:t>
                      </a:r>
                      <a:r>
                        <a:rPr lang="en-US" sz="1100">
                          <a:solidFill>
                            <a:srgbClr val="000001"/>
                          </a:solidFill>
                          <a:latin typeface="Times New Roman"/>
                          <a:ea typeface="Times New Roman"/>
                        </a:rPr>
                        <a:t>(</a:t>
                      </a:r>
                      <a:r>
                        <a:rPr lang="en-US" sz="1100">
                          <a:solidFill>
                            <a:srgbClr val="010001"/>
                          </a:solidFill>
                          <a:latin typeface="Times New Roman"/>
                          <a:ea typeface="Times New Roman"/>
                        </a:rPr>
                        <a:t>7)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90409">
                <a:tc>
                  <a:txBody>
                    <a:bodyPr/>
                    <a:lstStyle/>
                    <a:p>
                      <a:pPr marL="100330" marR="0">
                        <a:lnSpc>
                          <a:spcPct val="115000"/>
                        </a:lnSpc>
                        <a:spcBef>
                          <a:spcPts val="0"/>
                        </a:spcBef>
                        <a:spcAft>
                          <a:spcPts val="0"/>
                        </a:spcAft>
                      </a:pPr>
                      <a:r>
                        <a:rPr lang="en-US" sz="1100">
                          <a:solidFill>
                            <a:srgbClr val="010001"/>
                          </a:solidFill>
                          <a:latin typeface="Times New Roman"/>
                          <a:ea typeface="Times New Roman"/>
                        </a:rPr>
                        <a:t>Assyrian k</a:t>
                      </a:r>
                      <a:r>
                        <a:rPr lang="en-US" sz="1100">
                          <a:solidFill>
                            <a:srgbClr val="000001"/>
                          </a:solidFill>
                          <a:latin typeface="Times New Roman"/>
                          <a:ea typeface="Times New Roman"/>
                        </a:rPr>
                        <a:t>i</a:t>
                      </a:r>
                      <a:r>
                        <a:rPr lang="en-US" sz="1100">
                          <a:solidFill>
                            <a:srgbClr val="010001"/>
                          </a:solidFill>
                          <a:latin typeface="Times New Roman"/>
                          <a:ea typeface="Times New Roman"/>
                        </a:rPr>
                        <a:t>ng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00">
                          <a:solidFill>
                            <a:srgbClr val="010001"/>
                          </a:solidFill>
                          <a:latin typeface="Times New Roman"/>
                          <a:ea typeface="Times New Roman"/>
                        </a:rPr>
                        <a:t>King of Assyria (17)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00" dirty="0">
                          <a:solidFill>
                            <a:srgbClr val="010001"/>
                          </a:solidFill>
                          <a:latin typeface="Times New Roman"/>
                          <a:ea typeface="Times New Roman"/>
                        </a:rPr>
                        <a:t>King of Assyria (7) </a:t>
                      </a:r>
                      <a:endParaRPr lang="en-US" sz="1200"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33793" name="Rectangle 1"/>
          <p:cNvSpPr>
            <a:spLocks noChangeArrowheads="1"/>
          </p:cNvSpPr>
          <p:nvPr/>
        </p:nvSpPr>
        <p:spPr bwMode="auto">
          <a:xfrm>
            <a:off x="1524000" y="-286853"/>
            <a:ext cx="2610534" cy="1030906"/>
          </a:xfrm>
          <a:prstGeom prst="rect">
            <a:avLst/>
          </a:prstGeom>
          <a:noFill/>
          <a:ln w="9525">
            <a:noFill/>
            <a:miter lim="800000"/>
            <a:headEnd/>
            <a:tailEnd/>
          </a:ln>
          <a:effectLst/>
        </p:spPr>
        <p:txBody>
          <a:bodyPr vert="horz" wrap="none" lIns="231702" tIns="228528" rIns="2353521" bIns="228528" numCol="1" anchor="ctr" anchorCtr="0" compatLnSpc="1">
            <a:prstTxWarp prst="textNoShape">
              <a:avLst/>
            </a:prstTxWarp>
            <a:spAutoFit/>
          </a:bodyPr>
          <a:lstStyle/>
          <a:p>
            <a:pPr fontAlgn="base">
              <a:spcBef>
                <a:spcPct val="0"/>
              </a:spcBef>
              <a:spcAft>
                <a:spcPct val="0"/>
              </a:spcAft>
            </a:pPr>
            <a:endParaRPr lang="en-US" sz="600" dirty="0">
              <a:latin typeface="Arial" pitchFamily="34" charset="0"/>
              <a:cs typeface="Arial" pitchFamily="34" charset="0"/>
            </a:endParaRPr>
          </a:p>
          <a:p>
            <a:pPr eaLnBrk="0" fontAlgn="base" hangingPunct="0">
              <a:spcBef>
                <a:spcPct val="0"/>
              </a:spcBef>
              <a:spcAft>
                <a:spcPct val="0"/>
              </a:spcAft>
            </a:pPr>
            <a:br>
              <a:rPr lang="en-US" sz="1300" dirty="0">
                <a:latin typeface="Arial" pitchFamily="34" charset="0"/>
                <a:ea typeface="Times New Roman" pitchFamily="18" charset="0"/>
                <a:cs typeface="Arial" pitchFamily="34" charset="0"/>
              </a:rPr>
            </a:br>
            <a:endParaRPr lang="en-US" dirty="0">
              <a:latin typeface="Arial" pitchFamily="34" charset="0"/>
              <a:cs typeface="Arial" pitchFamily="34" charset="0"/>
            </a:endParaRPr>
          </a:p>
        </p:txBody>
      </p:sp>
      <p:graphicFrame>
        <p:nvGraphicFramePr>
          <p:cNvPr id="4" name="Table 3"/>
          <p:cNvGraphicFramePr>
            <a:graphicFrameLocks noGrp="1"/>
          </p:cNvGraphicFramePr>
          <p:nvPr/>
        </p:nvGraphicFramePr>
        <p:xfrm>
          <a:off x="5960535" y="4639733"/>
          <a:ext cx="5233035" cy="2019808"/>
        </p:xfrm>
        <a:graphic>
          <a:graphicData uri="http://schemas.openxmlformats.org/drawingml/2006/table">
            <a:tbl>
              <a:tblPr/>
              <a:tblGrid>
                <a:gridCol w="1090930">
                  <a:extLst>
                    <a:ext uri="{9D8B030D-6E8A-4147-A177-3AD203B41FA5}">
                      <a16:colId xmlns:a16="http://schemas.microsoft.com/office/drawing/2014/main" val="20000"/>
                    </a:ext>
                  </a:extLst>
                </a:gridCol>
                <a:gridCol w="1237615">
                  <a:extLst>
                    <a:ext uri="{9D8B030D-6E8A-4147-A177-3AD203B41FA5}">
                      <a16:colId xmlns:a16="http://schemas.microsoft.com/office/drawing/2014/main" val="20001"/>
                    </a:ext>
                  </a:extLst>
                </a:gridCol>
                <a:gridCol w="121920">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1261745">
                  <a:extLst>
                    <a:ext uri="{9D8B030D-6E8A-4147-A177-3AD203B41FA5}">
                      <a16:colId xmlns:a16="http://schemas.microsoft.com/office/drawing/2014/main" val="20004"/>
                    </a:ext>
                  </a:extLst>
                </a:gridCol>
                <a:gridCol w="152400">
                  <a:extLst>
                    <a:ext uri="{9D8B030D-6E8A-4147-A177-3AD203B41FA5}">
                      <a16:colId xmlns:a16="http://schemas.microsoft.com/office/drawing/2014/main" val="20005"/>
                    </a:ext>
                  </a:extLst>
                </a:gridCol>
              </a:tblGrid>
              <a:tr h="389890">
                <a:tc>
                  <a:txBody>
                    <a:bodyPr/>
                    <a:lstStyle/>
                    <a:p>
                      <a:pPr marL="12065" marR="0" algn="ctr">
                        <a:lnSpc>
                          <a:spcPct val="115000"/>
                        </a:lnSpc>
                        <a:spcBef>
                          <a:spcPts val="0"/>
                        </a:spcBef>
                        <a:spcAft>
                          <a:spcPts val="0"/>
                        </a:spcAft>
                      </a:pPr>
                      <a:r>
                        <a:rPr lang="en-US" sz="1400">
                          <a:solidFill>
                            <a:srgbClr val="000001"/>
                          </a:solidFill>
                          <a:latin typeface="Times New Roman"/>
                          <a:ea typeface="Times New Roman"/>
                        </a:rPr>
                        <a:t>T</a:t>
                      </a:r>
                      <a:r>
                        <a:rPr lang="en-US" sz="1400">
                          <a:solidFill>
                            <a:srgbClr val="010001"/>
                          </a:solidFill>
                          <a:latin typeface="Times New Roman"/>
                          <a:ea typeface="Times New Roman"/>
                        </a:rPr>
                        <a:t>h</a:t>
                      </a:r>
                      <a:r>
                        <a:rPr lang="en-US" sz="1400">
                          <a:solidFill>
                            <a:srgbClr val="000001"/>
                          </a:solidFill>
                          <a:latin typeface="Times New Roman"/>
                          <a:ea typeface="Times New Roman"/>
                        </a:rPr>
                        <a:t>emes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69850" algn="r">
                        <a:lnSpc>
                          <a:spcPct val="115000"/>
                        </a:lnSpc>
                        <a:spcBef>
                          <a:spcPts val="0"/>
                        </a:spcBef>
                        <a:spcAft>
                          <a:spcPts val="0"/>
                        </a:spcAft>
                      </a:pPr>
                      <a:r>
                        <a:rPr lang="en-US" sz="1400">
                          <a:solidFill>
                            <a:srgbClr val="000001"/>
                          </a:solidFill>
                          <a:latin typeface="Times New Roman"/>
                          <a:ea typeface="Times New Roman"/>
                        </a:rPr>
                        <a:t>Isaiah 7 </a:t>
                      </a:r>
                      <a:r>
                        <a:rPr lang="en-US" sz="1400">
                          <a:solidFill>
                            <a:srgbClr val="010001"/>
                          </a:solidFill>
                          <a:latin typeface="Times New Roman"/>
                          <a:ea typeface="Times New Roman"/>
                        </a:rPr>
                        <a:t>:1</a:t>
                      </a:r>
                      <a:r>
                        <a:rPr lang="en-US" sz="1400">
                          <a:solidFill>
                            <a:srgbClr val="000001"/>
                          </a:solidFill>
                          <a:latin typeface="Times New Roman"/>
                          <a:ea typeface="Times New Roman"/>
                        </a:rPr>
                        <a:t>4</a:t>
                      </a:r>
                      <a:r>
                        <a:rPr lang="en-US" sz="1400">
                          <a:solidFill>
                            <a:srgbClr val="010001"/>
                          </a:solidFill>
                          <a:latin typeface="Times New Roman"/>
                          <a:ea typeface="Times New Roman"/>
                        </a:rPr>
                        <a:t>-1</a:t>
                      </a:r>
                      <a:r>
                        <a:rPr lang="en-US" sz="1400">
                          <a:solidFill>
                            <a:srgbClr val="000001"/>
                          </a:solidFill>
                          <a:latin typeface="Times New Roman"/>
                          <a:ea typeface="Times New Roman"/>
                        </a:rPr>
                        <a:t>7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0955" algn="r">
                        <a:lnSpc>
                          <a:spcPct val="115000"/>
                        </a:lnSpc>
                        <a:spcBef>
                          <a:spcPts val="0"/>
                        </a:spcBef>
                        <a:spcAft>
                          <a:spcPts val="0"/>
                        </a:spcAft>
                      </a:pPr>
                      <a:r>
                        <a:rPr lang="en-US" sz="550">
                          <a:solidFill>
                            <a:srgbClr val="2B2B2B"/>
                          </a:solidFill>
                          <a:latin typeface="Arial"/>
                          <a:ea typeface="Times New Roman"/>
                        </a:rPr>
                        <a:t>, </a:t>
                      </a:r>
                      <a:endParaRPr lang="en-US" sz="1200">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 marR="0" algn="ctr">
                        <a:lnSpc>
                          <a:spcPct val="115000"/>
                        </a:lnSpc>
                        <a:spcBef>
                          <a:spcPts val="0"/>
                        </a:spcBef>
                        <a:spcAft>
                          <a:spcPts val="0"/>
                        </a:spcAft>
                      </a:pPr>
                      <a:r>
                        <a:rPr lang="en-US" sz="1400">
                          <a:solidFill>
                            <a:srgbClr val="000001"/>
                          </a:solidFill>
                          <a:latin typeface="Times New Roman"/>
                          <a:ea typeface="Times New Roman"/>
                        </a:rPr>
                        <a:t>Isaiah 8: 3</a:t>
                      </a:r>
                      <a:r>
                        <a:rPr lang="en-US" sz="1400">
                          <a:solidFill>
                            <a:srgbClr val="010001"/>
                          </a:solidFill>
                          <a:latin typeface="Times New Roman"/>
                          <a:ea typeface="Times New Roman"/>
                        </a:rPr>
                        <a:t>-</a:t>
                      </a:r>
                      <a:r>
                        <a:rPr lang="en-US" sz="1400">
                          <a:solidFill>
                            <a:srgbClr val="000001"/>
                          </a:solidFill>
                          <a:latin typeface="Times New Roman"/>
                          <a:ea typeface="Times New Roman"/>
                        </a:rPr>
                        <a:t>7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21920" algn="r">
                        <a:lnSpc>
                          <a:spcPct val="115000"/>
                        </a:lnSpc>
                        <a:spcBef>
                          <a:spcPts val="0"/>
                        </a:spcBef>
                        <a:spcAft>
                          <a:spcPts val="0"/>
                        </a:spcAft>
                      </a:pPr>
                      <a:r>
                        <a:rPr lang="en-US" sz="1400">
                          <a:solidFill>
                            <a:srgbClr val="000001"/>
                          </a:solidFill>
                          <a:latin typeface="Times New Roman"/>
                          <a:ea typeface="Times New Roman"/>
                        </a:rPr>
                        <a:t>Matt</a:t>
                      </a:r>
                      <a:r>
                        <a:rPr lang="en-US" sz="1400">
                          <a:solidFill>
                            <a:srgbClr val="010001"/>
                          </a:solidFill>
                          <a:latin typeface="Times New Roman"/>
                          <a:ea typeface="Times New Roman"/>
                        </a:rPr>
                        <a:t>h</a:t>
                      </a:r>
                      <a:r>
                        <a:rPr lang="en-US" sz="1400">
                          <a:solidFill>
                            <a:srgbClr val="000001"/>
                          </a:solidFill>
                          <a:latin typeface="Times New Roman"/>
                          <a:ea typeface="Times New Roman"/>
                        </a:rPr>
                        <a:t>ew 1:21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a:solidFill>
                          <a:srgbClr val="000001"/>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4800">
                <a:tc>
                  <a:txBody>
                    <a:bodyPr/>
                    <a:lstStyle/>
                    <a:p>
                      <a:pPr marL="100330" marR="0">
                        <a:lnSpc>
                          <a:spcPct val="115000"/>
                        </a:lnSpc>
                        <a:spcBef>
                          <a:spcPts val="0"/>
                        </a:spcBef>
                        <a:spcAft>
                          <a:spcPts val="0"/>
                        </a:spcAft>
                      </a:pPr>
                      <a:r>
                        <a:rPr lang="en-US" sz="1150">
                          <a:solidFill>
                            <a:srgbClr val="000001"/>
                          </a:solidFill>
                          <a:latin typeface="Times New Roman"/>
                          <a:ea typeface="Times New Roman"/>
                        </a:rPr>
                        <a:t>Mother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0330" marR="0">
                        <a:lnSpc>
                          <a:spcPct val="115000"/>
                        </a:lnSpc>
                        <a:spcBef>
                          <a:spcPts val="0"/>
                        </a:spcBef>
                        <a:spcAft>
                          <a:spcPts val="0"/>
                        </a:spcAft>
                      </a:pPr>
                      <a:r>
                        <a:rPr lang="en-US" sz="1150">
                          <a:solidFill>
                            <a:srgbClr val="000001"/>
                          </a:solidFill>
                          <a:latin typeface="Times New Roman"/>
                          <a:ea typeface="Times New Roman"/>
                        </a:rPr>
                        <a:t>Virg</a:t>
                      </a:r>
                      <a:r>
                        <a:rPr lang="en-US" sz="1150">
                          <a:solidFill>
                            <a:srgbClr val="010001"/>
                          </a:solidFill>
                          <a:latin typeface="Times New Roman"/>
                          <a:ea typeface="Times New Roman"/>
                        </a:rPr>
                        <a:t>i</a:t>
                      </a:r>
                      <a:r>
                        <a:rPr lang="en-US" sz="1150">
                          <a:solidFill>
                            <a:srgbClr val="000001"/>
                          </a:solidFill>
                          <a:latin typeface="Times New Roman"/>
                          <a:ea typeface="Times New Roman"/>
                        </a:rPr>
                        <a:t>n (14</a:t>
                      </a:r>
                      <a:r>
                        <a:rPr lang="en-US" sz="1150">
                          <a:solidFill>
                            <a:srgbClr val="121212"/>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a:solidFill>
                          <a:srgbClr val="121212"/>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50">
                          <a:solidFill>
                            <a:srgbClr val="000001"/>
                          </a:solidFill>
                          <a:latin typeface="Times New Roman"/>
                          <a:ea typeface="Times New Roman"/>
                        </a:rPr>
                        <a:t>Prophetess (3)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50">
                          <a:solidFill>
                            <a:srgbClr val="010001"/>
                          </a:solidFill>
                          <a:latin typeface="Times New Roman"/>
                          <a:ea typeface="Times New Roman"/>
                        </a:rPr>
                        <a:t>Sh</a:t>
                      </a:r>
                      <a:r>
                        <a:rPr lang="en-US" sz="1150">
                          <a:solidFill>
                            <a:srgbClr val="000001"/>
                          </a:solidFill>
                          <a:latin typeface="Times New Roman"/>
                          <a:ea typeface="Times New Roman"/>
                        </a:rPr>
                        <a:t>e (Mary</a:t>
                      </a:r>
                      <a:r>
                        <a:rPr lang="en-US" sz="1150">
                          <a:solidFill>
                            <a:srgbClr val="121212"/>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a:solidFill>
                          <a:srgbClr val="121212"/>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4800">
                <a:tc>
                  <a:txBody>
                    <a:bodyPr/>
                    <a:lstStyle/>
                    <a:p>
                      <a:pPr marL="100330" marR="0">
                        <a:lnSpc>
                          <a:spcPct val="115000"/>
                        </a:lnSpc>
                        <a:spcBef>
                          <a:spcPts val="0"/>
                        </a:spcBef>
                        <a:spcAft>
                          <a:spcPts val="0"/>
                        </a:spcAft>
                      </a:pPr>
                      <a:r>
                        <a:rPr lang="en-US" sz="1150">
                          <a:solidFill>
                            <a:srgbClr val="000001"/>
                          </a:solidFill>
                          <a:latin typeface="Times New Roman"/>
                          <a:ea typeface="Times New Roman"/>
                        </a:rPr>
                        <a:t>Conception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0330" marR="0">
                        <a:lnSpc>
                          <a:spcPct val="115000"/>
                        </a:lnSpc>
                        <a:spcBef>
                          <a:spcPts val="0"/>
                        </a:spcBef>
                        <a:spcAft>
                          <a:spcPts val="0"/>
                        </a:spcAft>
                      </a:pPr>
                      <a:r>
                        <a:rPr lang="en-US" sz="1150">
                          <a:solidFill>
                            <a:srgbClr val="000001"/>
                          </a:solidFill>
                          <a:latin typeface="Times New Roman"/>
                          <a:ea typeface="Times New Roman"/>
                        </a:rPr>
                        <a:t>Sh</a:t>
                      </a:r>
                      <a:r>
                        <a:rPr lang="en-US" sz="1150">
                          <a:solidFill>
                            <a:srgbClr val="121212"/>
                          </a:solidFill>
                          <a:latin typeface="Times New Roman"/>
                          <a:ea typeface="Times New Roman"/>
                        </a:rPr>
                        <a:t>a</a:t>
                      </a:r>
                      <a:r>
                        <a:rPr lang="en-US" sz="1150">
                          <a:solidFill>
                            <a:srgbClr val="010001"/>
                          </a:solidFill>
                          <a:latin typeface="Times New Roman"/>
                          <a:ea typeface="Times New Roman"/>
                        </a:rPr>
                        <a:t>l</a:t>
                      </a:r>
                      <a:r>
                        <a:rPr lang="en-US" sz="1150">
                          <a:solidFill>
                            <a:srgbClr val="000001"/>
                          </a:solidFill>
                          <a:latin typeface="Times New Roman"/>
                          <a:ea typeface="Times New Roman"/>
                        </a:rPr>
                        <a:t>l concei</a:t>
                      </a:r>
                      <a:r>
                        <a:rPr lang="en-US" sz="1150">
                          <a:solidFill>
                            <a:srgbClr val="121212"/>
                          </a:solidFill>
                          <a:latin typeface="Times New Roman"/>
                          <a:ea typeface="Times New Roman"/>
                        </a:rPr>
                        <a:t>v</a:t>
                      </a:r>
                      <a:r>
                        <a:rPr lang="en-US" sz="1150">
                          <a:solidFill>
                            <a:srgbClr val="000001"/>
                          </a:solidFill>
                          <a:latin typeface="Times New Roman"/>
                          <a:ea typeface="Times New Roman"/>
                        </a:rPr>
                        <a:t>e </a:t>
                      </a:r>
                      <a:r>
                        <a:rPr lang="en-US" sz="1150">
                          <a:solidFill>
                            <a:srgbClr val="121212"/>
                          </a:solidFill>
                          <a:latin typeface="Times New Roman"/>
                          <a:ea typeface="Times New Roman"/>
                        </a:rPr>
                        <a:t>(</a:t>
                      </a:r>
                      <a:r>
                        <a:rPr lang="en-US" sz="1150">
                          <a:solidFill>
                            <a:srgbClr val="000001"/>
                          </a:solidFill>
                          <a:latin typeface="Times New Roman"/>
                          <a:ea typeface="Times New Roman"/>
                        </a:rPr>
                        <a:t>14</a:t>
                      </a:r>
                      <a:r>
                        <a:rPr lang="en-US" sz="1150">
                          <a:solidFill>
                            <a:srgbClr val="121212"/>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a:solidFill>
                          <a:srgbClr val="121212"/>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50">
                          <a:solidFill>
                            <a:srgbClr val="000001"/>
                          </a:solidFill>
                          <a:latin typeface="Times New Roman"/>
                          <a:ea typeface="Times New Roman"/>
                        </a:rPr>
                        <a:t>Conceived </a:t>
                      </a:r>
                      <a:r>
                        <a:rPr lang="en-US" sz="1150">
                          <a:solidFill>
                            <a:srgbClr val="121212"/>
                          </a:solidFill>
                          <a:latin typeface="Times New Roman"/>
                          <a:ea typeface="Times New Roman"/>
                        </a:rPr>
                        <a:t>(</a:t>
                      </a:r>
                      <a:r>
                        <a:rPr lang="en-US" sz="1150">
                          <a:solidFill>
                            <a:srgbClr val="000001"/>
                          </a:solidFill>
                          <a:latin typeface="Times New Roman"/>
                          <a:ea typeface="Times New Roman"/>
                        </a:rPr>
                        <a:t>3</a:t>
                      </a:r>
                      <a:r>
                        <a:rPr lang="en-US" sz="1150">
                          <a:solidFill>
                            <a:srgbClr val="121212"/>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50">
                          <a:solidFill>
                            <a:srgbClr val="010001"/>
                          </a:solidFill>
                          <a:latin typeface="Times New Roman"/>
                          <a:ea typeface="Times New Roman"/>
                        </a:rPr>
                        <a:t>Br</a:t>
                      </a:r>
                      <a:r>
                        <a:rPr lang="en-US" sz="1150">
                          <a:solidFill>
                            <a:srgbClr val="000001"/>
                          </a:solidFill>
                          <a:latin typeface="Times New Roman"/>
                          <a:ea typeface="Times New Roman"/>
                        </a:rPr>
                        <a:t>ing forth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a:solidFill>
                          <a:srgbClr val="000001"/>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7340">
                <a:tc>
                  <a:txBody>
                    <a:bodyPr/>
                    <a:lstStyle/>
                    <a:p>
                      <a:pPr marL="100330" marR="0">
                        <a:lnSpc>
                          <a:spcPct val="115000"/>
                        </a:lnSpc>
                        <a:spcBef>
                          <a:spcPts val="0"/>
                        </a:spcBef>
                        <a:spcAft>
                          <a:spcPts val="0"/>
                        </a:spcAft>
                      </a:pPr>
                      <a:r>
                        <a:rPr lang="en-US" sz="1150">
                          <a:solidFill>
                            <a:srgbClr val="000001"/>
                          </a:solidFill>
                          <a:latin typeface="Times New Roman"/>
                          <a:ea typeface="Times New Roman"/>
                        </a:rPr>
                        <a:t>C</a:t>
                      </a:r>
                      <a:r>
                        <a:rPr lang="en-US" sz="1150">
                          <a:solidFill>
                            <a:srgbClr val="010001"/>
                          </a:solidFill>
                          <a:latin typeface="Times New Roman"/>
                          <a:ea typeface="Times New Roman"/>
                        </a:rPr>
                        <a:t>h</a:t>
                      </a:r>
                      <a:r>
                        <a:rPr lang="en-US" sz="1150">
                          <a:solidFill>
                            <a:srgbClr val="000001"/>
                          </a:solidFill>
                          <a:latin typeface="Times New Roman"/>
                          <a:ea typeface="Times New Roman"/>
                        </a:rPr>
                        <a:t>i</a:t>
                      </a:r>
                      <a:r>
                        <a:rPr lang="en-US" sz="1150">
                          <a:solidFill>
                            <a:srgbClr val="010001"/>
                          </a:solidFill>
                          <a:latin typeface="Times New Roman"/>
                          <a:ea typeface="Times New Roman"/>
                        </a:rPr>
                        <a:t>l</a:t>
                      </a:r>
                      <a:r>
                        <a:rPr lang="en-US" sz="1150">
                          <a:solidFill>
                            <a:srgbClr val="000001"/>
                          </a:solidFill>
                          <a:latin typeface="Times New Roman"/>
                          <a:ea typeface="Times New Roman"/>
                        </a:rPr>
                        <a:t>d is a son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0330" marR="0">
                        <a:lnSpc>
                          <a:spcPct val="115000"/>
                        </a:lnSpc>
                        <a:spcBef>
                          <a:spcPts val="0"/>
                        </a:spcBef>
                        <a:spcAft>
                          <a:spcPts val="0"/>
                        </a:spcAft>
                      </a:pPr>
                      <a:r>
                        <a:rPr lang="en-US" sz="1150">
                          <a:solidFill>
                            <a:srgbClr val="010001"/>
                          </a:solidFill>
                          <a:latin typeface="Times New Roman"/>
                          <a:ea typeface="Times New Roman"/>
                        </a:rPr>
                        <a:t>B</a:t>
                      </a:r>
                      <a:r>
                        <a:rPr lang="en-US" sz="1150">
                          <a:solidFill>
                            <a:srgbClr val="000001"/>
                          </a:solidFill>
                          <a:latin typeface="Times New Roman"/>
                          <a:ea typeface="Times New Roman"/>
                        </a:rPr>
                        <a:t>ear a son (14</a:t>
                      </a:r>
                      <a:r>
                        <a:rPr lang="en-US" sz="1150">
                          <a:solidFill>
                            <a:srgbClr val="121212"/>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a:solidFill>
                          <a:srgbClr val="121212"/>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50">
                          <a:solidFill>
                            <a:srgbClr val="000001"/>
                          </a:solidFill>
                          <a:latin typeface="Times New Roman"/>
                          <a:ea typeface="Times New Roman"/>
                        </a:rPr>
                        <a:t>Bare a son (3)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7155" marR="0">
                        <a:lnSpc>
                          <a:spcPct val="115000"/>
                        </a:lnSpc>
                        <a:spcBef>
                          <a:spcPts val="0"/>
                        </a:spcBef>
                        <a:spcAft>
                          <a:spcPts val="0"/>
                        </a:spcAft>
                      </a:pPr>
                      <a:r>
                        <a:rPr lang="en-US" sz="1150">
                          <a:solidFill>
                            <a:srgbClr val="000001"/>
                          </a:solidFill>
                          <a:latin typeface="Times New Roman"/>
                          <a:ea typeface="Times New Roman"/>
                        </a:rPr>
                        <a:t>A s</a:t>
                      </a:r>
                      <a:r>
                        <a:rPr lang="en-US" sz="1150">
                          <a:solidFill>
                            <a:srgbClr val="010001"/>
                          </a:solidFill>
                          <a:latin typeface="Times New Roman"/>
                          <a:ea typeface="Times New Roman"/>
                        </a:rPr>
                        <a:t>on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a:solidFill>
                          <a:srgbClr val="010001"/>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2730">
                <a:tc>
                  <a:txBody>
                    <a:bodyPr/>
                    <a:lstStyle/>
                    <a:p>
                      <a:pPr marL="100330" marR="0">
                        <a:lnSpc>
                          <a:spcPct val="115000"/>
                        </a:lnSpc>
                        <a:spcBef>
                          <a:spcPts val="0"/>
                        </a:spcBef>
                        <a:spcAft>
                          <a:spcPts val="0"/>
                        </a:spcAft>
                      </a:pPr>
                      <a:r>
                        <a:rPr lang="en-US" sz="1150">
                          <a:solidFill>
                            <a:srgbClr val="121212"/>
                          </a:solidFill>
                          <a:latin typeface="Times New Roman"/>
                          <a:ea typeface="Times New Roman"/>
                        </a:rPr>
                        <a:t>Na</a:t>
                      </a:r>
                      <a:r>
                        <a:rPr lang="en-US" sz="1150">
                          <a:solidFill>
                            <a:srgbClr val="000001"/>
                          </a:solidFill>
                          <a:latin typeface="Times New Roman"/>
                          <a:ea typeface="Times New Roman"/>
                        </a:rPr>
                        <a:t>ming o</a:t>
                      </a:r>
                      <a:r>
                        <a:rPr lang="en-US" sz="1150">
                          <a:solidFill>
                            <a:srgbClr val="121212"/>
                          </a:solidFill>
                          <a:latin typeface="Times New Roman"/>
                          <a:ea typeface="Times New Roman"/>
                        </a:rPr>
                        <a:t>f so</a:t>
                      </a:r>
                      <a:r>
                        <a:rPr lang="en-US" sz="1150">
                          <a:solidFill>
                            <a:srgbClr val="000001"/>
                          </a:solidFill>
                          <a:latin typeface="Times New Roman"/>
                          <a:ea typeface="Times New Roman"/>
                        </a:rPr>
                        <a:t>n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00330" marR="0">
                        <a:lnSpc>
                          <a:spcPct val="115000"/>
                        </a:lnSpc>
                        <a:spcBef>
                          <a:spcPts val="0"/>
                        </a:spcBef>
                        <a:spcAft>
                          <a:spcPts val="0"/>
                        </a:spcAft>
                      </a:pPr>
                      <a:r>
                        <a:rPr lang="en-US" sz="1150">
                          <a:solidFill>
                            <a:srgbClr val="000001"/>
                          </a:solidFill>
                          <a:latin typeface="Times New Roman"/>
                          <a:ea typeface="Times New Roman"/>
                        </a:rPr>
                        <a:t>C</a:t>
                      </a:r>
                      <a:r>
                        <a:rPr lang="en-US" sz="1150">
                          <a:solidFill>
                            <a:srgbClr val="121212"/>
                          </a:solidFill>
                          <a:latin typeface="Times New Roman"/>
                          <a:ea typeface="Times New Roman"/>
                        </a:rPr>
                        <a:t>a</a:t>
                      </a:r>
                      <a:r>
                        <a:rPr lang="en-US" sz="1150">
                          <a:solidFill>
                            <a:srgbClr val="000001"/>
                          </a:solidFill>
                          <a:latin typeface="Times New Roman"/>
                          <a:ea typeface="Times New Roman"/>
                        </a:rPr>
                        <a:t>ll hi</a:t>
                      </a:r>
                      <a:r>
                        <a:rPr lang="en-US" sz="1150">
                          <a:solidFill>
                            <a:srgbClr val="121212"/>
                          </a:solidFill>
                          <a:latin typeface="Times New Roman"/>
                          <a:ea typeface="Times New Roman"/>
                        </a:rPr>
                        <a:t>s </a:t>
                      </a:r>
                      <a:r>
                        <a:rPr lang="en-US" sz="1150">
                          <a:solidFill>
                            <a:srgbClr val="000001"/>
                          </a:solidFill>
                          <a:latin typeface="Times New Roman"/>
                          <a:ea typeface="Times New Roman"/>
                        </a:rPr>
                        <a:t>n</a:t>
                      </a:r>
                      <a:r>
                        <a:rPr lang="en-US" sz="1150">
                          <a:solidFill>
                            <a:srgbClr val="121212"/>
                          </a:solidFill>
                          <a:latin typeface="Times New Roman"/>
                          <a:ea typeface="Times New Roman"/>
                        </a:rPr>
                        <a:t>a</a:t>
                      </a:r>
                      <a:r>
                        <a:rPr lang="en-US" sz="1150">
                          <a:solidFill>
                            <a:srgbClr val="000001"/>
                          </a:solidFill>
                          <a:latin typeface="Times New Roman"/>
                          <a:ea typeface="Times New Roman"/>
                        </a:rPr>
                        <a:t>m</a:t>
                      </a:r>
                      <a:r>
                        <a:rPr lang="en-US" sz="1150">
                          <a:solidFill>
                            <a:srgbClr val="121212"/>
                          </a:solidFill>
                          <a:latin typeface="Times New Roman"/>
                          <a:ea typeface="Times New Roman"/>
                        </a:rPr>
                        <a:t>e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endParaRPr lang="en-US" sz="1150">
                        <a:solidFill>
                          <a:srgbClr val="121212"/>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03505" marR="0">
                        <a:lnSpc>
                          <a:spcPct val="115000"/>
                        </a:lnSpc>
                        <a:spcBef>
                          <a:spcPts val="0"/>
                        </a:spcBef>
                        <a:spcAft>
                          <a:spcPts val="0"/>
                        </a:spcAft>
                      </a:pPr>
                      <a:r>
                        <a:rPr lang="en-US" sz="1150">
                          <a:solidFill>
                            <a:srgbClr val="000001"/>
                          </a:solidFill>
                          <a:latin typeface="Times New Roman"/>
                          <a:ea typeface="Times New Roman"/>
                        </a:rPr>
                        <a:t>C</a:t>
                      </a:r>
                      <a:r>
                        <a:rPr lang="en-US" sz="1150">
                          <a:solidFill>
                            <a:srgbClr val="121212"/>
                          </a:solidFill>
                          <a:latin typeface="Times New Roman"/>
                          <a:ea typeface="Times New Roman"/>
                        </a:rPr>
                        <a:t>a</a:t>
                      </a:r>
                      <a:r>
                        <a:rPr lang="en-US" sz="1150">
                          <a:solidFill>
                            <a:srgbClr val="000001"/>
                          </a:solidFill>
                          <a:latin typeface="Times New Roman"/>
                          <a:ea typeface="Times New Roman"/>
                        </a:rPr>
                        <a:t>ll hi</a:t>
                      </a:r>
                      <a:r>
                        <a:rPr lang="en-US" sz="1150">
                          <a:solidFill>
                            <a:srgbClr val="121212"/>
                          </a:solidFill>
                          <a:latin typeface="Times New Roman"/>
                          <a:ea typeface="Times New Roman"/>
                        </a:rPr>
                        <a:t>s </a:t>
                      </a:r>
                      <a:r>
                        <a:rPr lang="en-US" sz="1150">
                          <a:solidFill>
                            <a:srgbClr val="000001"/>
                          </a:solidFill>
                          <a:latin typeface="Times New Roman"/>
                          <a:ea typeface="Times New Roman"/>
                        </a:rPr>
                        <a:t>name M</a:t>
                      </a:r>
                      <a:r>
                        <a:rPr lang="en-US" sz="1150">
                          <a:solidFill>
                            <a:srgbClr val="2B2B2B"/>
                          </a:solidFill>
                          <a:latin typeface="Times New Roman"/>
                          <a:ea typeface="Times New Roman"/>
                        </a:rPr>
                        <a:t>a</a:t>
                      </a:r>
                      <a:r>
                        <a:rPr lang="en-US" sz="1150">
                          <a:solidFill>
                            <a:srgbClr val="000001"/>
                          </a:solidFill>
                          <a:latin typeface="Times New Roman"/>
                          <a:ea typeface="Times New Roman"/>
                        </a:rPr>
                        <a:t>he</a:t>
                      </a:r>
                      <a:r>
                        <a:rPr lang="en-US" sz="1150">
                          <a:solidFill>
                            <a:srgbClr val="121212"/>
                          </a:solidFill>
                          <a:latin typeface="Times New Roman"/>
                          <a:ea typeface="Times New Roman"/>
                        </a:rPr>
                        <a:t>r</a:t>
                      </a:r>
                      <a:r>
                        <a:rPr lang="en-US" sz="1150">
                          <a:solidFill>
                            <a:srgbClr val="000001"/>
                          </a:solidFill>
                          <a:latin typeface="Times New Roman"/>
                          <a:ea typeface="Times New Roman"/>
                        </a:rPr>
                        <a:t>-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97155" marR="0">
                        <a:lnSpc>
                          <a:spcPct val="115000"/>
                        </a:lnSpc>
                        <a:spcBef>
                          <a:spcPts val="0"/>
                        </a:spcBef>
                        <a:spcAft>
                          <a:spcPts val="0"/>
                        </a:spcAft>
                      </a:pPr>
                      <a:r>
                        <a:rPr lang="en-US" sz="1150">
                          <a:solidFill>
                            <a:srgbClr val="000001"/>
                          </a:solidFill>
                          <a:latin typeface="Times New Roman"/>
                          <a:ea typeface="Times New Roman"/>
                        </a:rPr>
                        <a:t>Call hi</a:t>
                      </a:r>
                      <a:r>
                        <a:rPr lang="en-US" sz="1150">
                          <a:solidFill>
                            <a:srgbClr val="121212"/>
                          </a:solidFill>
                          <a:latin typeface="Times New Roman"/>
                          <a:ea typeface="Times New Roman"/>
                        </a:rPr>
                        <a:t>s </a:t>
                      </a:r>
                      <a:r>
                        <a:rPr lang="en-US" sz="1150">
                          <a:solidFill>
                            <a:srgbClr val="000001"/>
                          </a:solidFill>
                          <a:latin typeface="Times New Roman"/>
                          <a:ea typeface="Times New Roman"/>
                        </a:rPr>
                        <a:t>name Jes</a:t>
                      </a:r>
                      <a:r>
                        <a:rPr lang="en-US" sz="1150">
                          <a:solidFill>
                            <a:srgbClr val="010001"/>
                          </a:solidFill>
                          <a:latin typeface="Times New Roman"/>
                          <a:ea typeface="Times New Roman"/>
                        </a:rPr>
                        <a:t>u</a:t>
                      </a:r>
                      <a:r>
                        <a:rPr lang="en-US" sz="1150">
                          <a:solidFill>
                            <a:srgbClr val="121212"/>
                          </a:solidFill>
                          <a:latin typeface="Times New Roman"/>
                          <a:ea typeface="Times New Roman"/>
                        </a:rPr>
                        <a:t>s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rowSpan="2">
                  <a:txBody>
                    <a:bodyPr/>
                    <a:lstStyle/>
                    <a:p>
                      <a:pPr marL="0" marR="2540" algn="r">
                        <a:lnSpc>
                          <a:spcPct val="115000"/>
                        </a:lnSpc>
                        <a:spcBef>
                          <a:spcPts val="0"/>
                        </a:spcBef>
                        <a:spcAft>
                          <a:spcPts val="0"/>
                        </a:spcAft>
                      </a:pPr>
                      <a:r>
                        <a:rPr lang="en-US" sz="1900" dirty="0">
                          <a:solidFill>
                            <a:srgbClr val="2B2B2B"/>
                          </a:solidFill>
                          <a:latin typeface="Arial"/>
                          <a:ea typeface="Times New Roman"/>
                        </a:rPr>
                        <a:t>I </a:t>
                      </a:r>
                      <a:endParaRPr lang="en-US" sz="1200" dirty="0">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840">
                <a:tc>
                  <a:txBody>
                    <a:bodyPr/>
                    <a:lstStyle/>
                    <a:p>
                      <a:pPr marL="0" marR="0" algn="ctr">
                        <a:lnSpc>
                          <a:spcPct val="115000"/>
                        </a:lnSpc>
                        <a:spcBef>
                          <a:spcPts val="0"/>
                        </a:spcBef>
                        <a:spcAft>
                          <a:spcPts val="0"/>
                        </a:spcAft>
                      </a:pPr>
                      <a:endParaRPr lang="en-US" sz="135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00330" marR="0">
                        <a:lnSpc>
                          <a:spcPct val="115000"/>
                        </a:lnSpc>
                        <a:spcBef>
                          <a:spcPts val="0"/>
                        </a:spcBef>
                        <a:spcAft>
                          <a:spcPts val="0"/>
                        </a:spcAft>
                      </a:pPr>
                      <a:r>
                        <a:rPr lang="en-US" sz="1150" dirty="0">
                          <a:solidFill>
                            <a:srgbClr val="000001"/>
                          </a:solidFill>
                          <a:latin typeface="Times New Roman"/>
                          <a:ea typeface="Times New Roman"/>
                        </a:rPr>
                        <a:t>Immanuel </a:t>
                      </a:r>
                      <a:r>
                        <a:rPr lang="en-US" sz="1150" dirty="0">
                          <a:solidFill>
                            <a:srgbClr val="2B2B2B"/>
                          </a:solidFill>
                          <a:latin typeface="Times New Roman"/>
                          <a:ea typeface="Times New Roman"/>
                        </a:rPr>
                        <a:t>(</a:t>
                      </a:r>
                      <a:r>
                        <a:rPr lang="en-US" sz="1150" dirty="0">
                          <a:solidFill>
                            <a:srgbClr val="000001"/>
                          </a:solidFill>
                          <a:latin typeface="Times New Roman"/>
                          <a:ea typeface="Times New Roman"/>
                        </a:rPr>
                        <a:t>1</a:t>
                      </a:r>
                      <a:r>
                        <a:rPr lang="en-US" sz="1150" dirty="0">
                          <a:solidFill>
                            <a:srgbClr val="2B2B2B"/>
                          </a:solidFill>
                          <a:latin typeface="Times New Roman"/>
                          <a:ea typeface="Times New Roman"/>
                        </a:rPr>
                        <a:t>4) </a:t>
                      </a:r>
                      <a:endParaRPr lang="en-US" sz="1200"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a:solidFill>
                          <a:srgbClr val="2B2B2B"/>
                        </a:solidFill>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03505" marR="0">
                        <a:lnSpc>
                          <a:spcPct val="115000"/>
                        </a:lnSpc>
                        <a:spcBef>
                          <a:spcPts val="0"/>
                        </a:spcBef>
                        <a:spcAft>
                          <a:spcPts val="0"/>
                        </a:spcAft>
                      </a:pPr>
                      <a:r>
                        <a:rPr lang="en-US" sz="1150">
                          <a:solidFill>
                            <a:srgbClr val="000001"/>
                          </a:solidFill>
                          <a:latin typeface="Times New Roman"/>
                          <a:ea typeface="Times New Roman"/>
                        </a:rPr>
                        <a:t>shalal-hash-baz </a:t>
                      </a:r>
                      <a:endParaRPr lang="en-U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50" dirty="0">
                        <a:solidFill>
                          <a:srgbClr val="000001"/>
                        </a:solidFill>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33794" name="Rectangle 2"/>
          <p:cNvSpPr>
            <a:spLocks noChangeArrowheads="1"/>
          </p:cNvSpPr>
          <p:nvPr/>
        </p:nvSpPr>
        <p:spPr bwMode="auto">
          <a:xfrm>
            <a:off x="3735227" y="5250267"/>
            <a:ext cx="1752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b="1" dirty="0">
                <a:latin typeface="Arial" pitchFamily="34" charset="0"/>
                <a:cs typeface="Arial" pitchFamily="34" charset="0"/>
              </a:rPr>
              <a:t>Matthew's account of the fulfillment of this prophecy in the meridian of time</a:t>
            </a:r>
          </a:p>
        </p:txBody>
      </p:sp>
      <p:sp>
        <p:nvSpPr>
          <p:cNvPr id="6" name="Rectangle 2"/>
          <p:cNvSpPr>
            <a:spLocks noChangeArrowheads="1"/>
          </p:cNvSpPr>
          <p:nvPr/>
        </p:nvSpPr>
        <p:spPr bwMode="auto">
          <a:xfrm>
            <a:off x="7340600" y="816252"/>
            <a:ext cx="3429000" cy="3231654"/>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b="1" dirty="0">
                <a:latin typeface="Arial" pitchFamily="34" charset="0"/>
                <a:cs typeface="Arial" pitchFamily="34" charset="0"/>
              </a:rPr>
              <a:t>The Lord extended a sign to </a:t>
            </a:r>
            <a:r>
              <a:rPr lang="en-US" sz="1200" b="1" dirty="0" err="1">
                <a:latin typeface="Arial" pitchFamily="34" charset="0"/>
                <a:cs typeface="Arial" pitchFamily="34" charset="0"/>
              </a:rPr>
              <a:t>Ahaz</a:t>
            </a:r>
            <a:r>
              <a:rPr lang="en-US" sz="1200" b="1" dirty="0">
                <a:latin typeface="Arial" pitchFamily="34" charset="0"/>
                <a:cs typeface="Arial" pitchFamily="34" charset="0"/>
              </a:rPr>
              <a:t> to give him courage to trust in the Lord’s message to him through his prophet, Isaiah. The sign pertained to a specific virgin who would conceive and bring forth a son whose name would be called Immanuel. The prophecy has a dual application. First, the greater fulfillment is in Christ, who was Immanuel, the son of the virgin Mary. (Matthew 1 :21-23) Second, because the sign was given to strengthen </a:t>
            </a:r>
            <a:r>
              <a:rPr lang="en-US" sz="1200" b="1" dirty="0" err="1">
                <a:latin typeface="Arial" pitchFamily="34" charset="0"/>
                <a:cs typeface="Arial" pitchFamily="34" charset="0"/>
              </a:rPr>
              <a:t>Ahaz</a:t>
            </a:r>
            <a:r>
              <a:rPr lang="en-US" sz="1200" b="1" dirty="0">
                <a:latin typeface="Arial" pitchFamily="34" charset="0"/>
                <a:cs typeface="Arial" pitchFamily="34" charset="0"/>
              </a:rPr>
              <a:t> it would have to have some fulfillment during his lifetime. The lesser fulfillment was that Isaiah's wife, the prophetess, would bring forth a son, and all the conditions of his birth would be a type for Christ. (</a:t>
            </a:r>
            <a:r>
              <a:rPr lang="en-US" sz="1200" dirty="0"/>
              <a:t>Jeffrey R. Holland </a:t>
            </a:r>
            <a:r>
              <a:rPr lang="en-US" sz="1200" i="1" dirty="0"/>
              <a:t>Christ and the New Covenant </a:t>
            </a:r>
            <a:r>
              <a:rPr lang="en-US" sz="1200" dirty="0"/>
              <a:t>pg. 79)</a:t>
            </a:r>
            <a:endParaRPr lang="en-US" sz="1200" b="1" dirty="0">
              <a:latin typeface="Arial" pitchFamily="34" charset="0"/>
              <a:cs typeface="Arial" pitchFamily="34" charset="0"/>
            </a:endParaRPr>
          </a:p>
        </p:txBody>
      </p:sp>
      <p:sp>
        <p:nvSpPr>
          <p:cNvPr id="7" name="Rectangle 2"/>
          <p:cNvSpPr>
            <a:spLocks noChangeArrowheads="1"/>
          </p:cNvSpPr>
          <p:nvPr/>
        </p:nvSpPr>
        <p:spPr bwMode="auto">
          <a:xfrm>
            <a:off x="977900" y="162062"/>
            <a:ext cx="8077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b="1" dirty="0">
                <a:latin typeface="Arial" pitchFamily="34" charset="0"/>
                <a:cs typeface="Arial" pitchFamily="34" charset="0"/>
              </a:rPr>
              <a:t>THE SIGN TO AHAZ: THE IMMANUEL PHOPHECY</a:t>
            </a:r>
          </a:p>
        </p:txBody>
      </p:sp>
    </p:spTree>
    <p:extLst>
      <p:ext uri="{BB962C8B-B14F-4D97-AF65-F5344CB8AC3E}">
        <p14:creationId xmlns:p14="http://schemas.microsoft.com/office/powerpoint/2010/main" val="25933359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82B56A-1B29-46DC-CF8B-4D8CEC165D4A}"/>
              </a:ext>
            </a:extLst>
          </p:cNvPr>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48021A-D4B4-174A-1E30-A4F4C4ED6D9B}"/>
              </a:ext>
            </a:extLst>
          </p:cNvPr>
          <p:cNvSpPr txBox="1"/>
          <p:nvPr/>
        </p:nvSpPr>
        <p:spPr>
          <a:xfrm>
            <a:off x="1524000" y="969819"/>
            <a:ext cx="9144000" cy="4154984"/>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Yesterday’s Assyria </a:t>
            </a:r>
          </a:p>
          <a:p>
            <a:pPr algn="ctr"/>
            <a:r>
              <a:rPr lang="en-US" sz="4400" dirty="0">
                <a:solidFill>
                  <a:schemeClr val="bg2"/>
                </a:solidFill>
                <a:latin typeface="Abadi" panose="020B0604020104020204" pitchFamily="34" charset="0"/>
              </a:rPr>
              <a:t>And</a:t>
            </a:r>
          </a:p>
          <a:p>
            <a:pPr algn="ctr"/>
            <a:r>
              <a:rPr lang="en-US" sz="4400" dirty="0">
                <a:solidFill>
                  <a:schemeClr val="bg2"/>
                </a:solidFill>
                <a:latin typeface="Abadi" panose="020B0604020104020204" pitchFamily="34" charset="0"/>
              </a:rPr>
              <a:t>Us Today</a:t>
            </a:r>
          </a:p>
          <a:p>
            <a:pPr algn="ctr"/>
            <a:endParaRPr lang="en-US" sz="4400" dirty="0">
              <a:solidFill>
                <a:schemeClr val="bg2"/>
              </a:solidFill>
              <a:latin typeface="Abadi" panose="020B0604020104020204" pitchFamily="34" charset="0"/>
            </a:endParaRPr>
          </a:p>
          <a:p>
            <a:pPr algn="ctr"/>
            <a:r>
              <a:rPr lang="en-US" sz="4400" dirty="0">
                <a:solidFill>
                  <a:schemeClr val="bg2"/>
                </a:solidFill>
                <a:latin typeface="Abadi" panose="020B0604020104020204" pitchFamily="34" charset="0"/>
              </a:rPr>
              <a:t>2 Nephi 19-20</a:t>
            </a:r>
          </a:p>
          <a:p>
            <a:pPr algn="ctr"/>
            <a:r>
              <a:rPr lang="en-US" sz="4400" dirty="0">
                <a:solidFill>
                  <a:schemeClr val="bg2"/>
                </a:solidFill>
                <a:latin typeface="Abadi" panose="020B0604020104020204" pitchFamily="34" charset="0"/>
              </a:rPr>
              <a:t>Isaiah 9-10</a:t>
            </a:r>
            <a:endParaRPr lang="en-US" sz="4400" dirty="0">
              <a:latin typeface="Abadi" panose="020B0604020104020204" pitchFamily="34" charset="0"/>
            </a:endParaRPr>
          </a:p>
        </p:txBody>
      </p:sp>
      <p:grpSp>
        <p:nvGrpSpPr>
          <p:cNvPr id="4" name="Group 3">
            <a:extLst>
              <a:ext uri="{FF2B5EF4-FFF2-40B4-BE49-F238E27FC236}">
                <a16:creationId xmlns:a16="http://schemas.microsoft.com/office/drawing/2014/main" id="{D9B3FF37-6DDA-CAD0-E949-F2EEA1DCD90D}"/>
              </a:ext>
            </a:extLst>
          </p:cNvPr>
          <p:cNvGrpSpPr/>
          <p:nvPr/>
        </p:nvGrpSpPr>
        <p:grpSpPr>
          <a:xfrm>
            <a:off x="8543881" y="3035625"/>
            <a:ext cx="1942886" cy="3289646"/>
            <a:chOff x="219202" y="763794"/>
            <a:chExt cx="3617703" cy="5868256"/>
          </a:xfrm>
        </p:grpSpPr>
        <p:grpSp>
          <p:nvGrpSpPr>
            <p:cNvPr id="5" name="Group 33">
              <a:extLst>
                <a:ext uri="{FF2B5EF4-FFF2-40B4-BE49-F238E27FC236}">
                  <a16:creationId xmlns:a16="http://schemas.microsoft.com/office/drawing/2014/main" id="{A1DB9ADA-D8B9-35FF-4FE7-EF75F9CC5DC3}"/>
                </a:ext>
              </a:extLst>
            </p:cNvPr>
            <p:cNvGrpSpPr/>
            <p:nvPr/>
          </p:nvGrpSpPr>
          <p:grpSpPr>
            <a:xfrm>
              <a:off x="219202" y="763794"/>
              <a:ext cx="3617703" cy="5868256"/>
              <a:chOff x="1593589" y="398948"/>
              <a:chExt cx="1375870" cy="4260181"/>
            </a:xfrm>
          </p:grpSpPr>
          <p:sp>
            <p:nvSpPr>
              <p:cNvPr id="23" name="Oval 28">
                <a:extLst>
                  <a:ext uri="{FF2B5EF4-FFF2-40B4-BE49-F238E27FC236}">
                    <a16:creationId xmlns:a16="http://schemas.microsoft.com/office/drawing/2014/main" id="{FAF438AA-672D-60B7-30E5-C992D73CD0F8}"/>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9">
                <a:extLst>
                  <a:ext uri="{FF2B5EF4-FFF2-40B4-BE49-F238E27FC236}">
                    <a16:creationId xmlns:a16="http://schemas.microsoft.com/office/drawing/2014/main" id="{111C8808-ABF8-8424-BD94-282A7270956A}"/>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30">
                <a:extLst>
                  <a:ext uri="{FF2B5EF4-FFF2-40B4-BE49-F238E27FC236}">
                    <a16:creationId xmlns:a16="http://schemas.microsoft.com/office/drawing/2014/main" id="{C6448DE0-74DF-AC8C-3767-224175F340B7}"/>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31">
                <a:extLst>
                  <a:ext uri="{FF2B5EF4-FFF2-40B4-BE49-F238E27FC236}">
                    <a16:creationId xmlns:a16="http://schemas.microsoft.com/office/drawing/2014/main" id="{581089AF-A809-5559-C260-BBF5E7EA5312}"/>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2">
                <a:extLst>
                  <a:ext uri="{FF2B5EF4-FFF2-40B4-BE49-F238E27FC236}">
                    <a16:creationId xmlns:a16="http://schemas.microsoft.com/office/drawing/2014/main" id="{23CB2802-C9DE-7FB6-AAD0-C03280E534A6}"/>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3">
                <a:extLst>
                  <a:ext uri="{FF2B5EF4-FFF2-40B4-BE49-F238E27FC236}">
                    <a16:creationId xmlns:a16="http://schemas.microsoft.com/office/drawing/2014/main" id="{F989E233-D5C4-E80B-C2C1-1C9A12689DF8}"/>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4">
                <a:extLst>
                  <a:ext uri="{FF2B5EF4-FFF2-40B4-BE49-F238E27FC236}">
                    <a16:creationId xmlns:a16="http://schemas.microsoft.com/office/drawing/2014/main" id="{88483955-99D6-E7A6-806B-E20649603D60}"/>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5">
                <a:extLst>
                  <a:ext uri="{FF2B5EF4-FFF2-40B4-BE49-F238E27FC236}">
                    <a16:creationId xmlns:a16="http://schemas.microsoft.com/office/drawing/2014/main" id="{1C38442C-F869-B0FF-6274-874B8DA12167}"/>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6">
                <a:extLst>
                  <a:ext uri="{FF2B5EF4-FFF2-40B4-BE49-F238E27FC236}">
                    <a16:creationId xmlns:a16="http://schemas.microsoft.com/office/drawing/2014/main" id="{AAD418ED-8F9B-F840-26B7-178E5071BB5F}"/>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7">
                <a:extLst>
                  <a:ext uri="{FF2B5EF4-FFF2-40B4-BE49-F238E27FC236}">
                    <a16:creationId xmlns:a16="http://schemas.microsoft.com/office/drawing/2014/main" id="{4CE1F557-7851-5C19-442F-38B320A826B6}"/>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8">
                <a:extLst>
                  <a:ext uri="{FF2B5EF4-FFF2-40B4-BE49-F238E27FC236}">
                    <a16:creationId xmlns:a16="http://schemas.microsoft.com/office/drawing/2014/main" id="{10898B02-5AF2-A23C-9F7D-89A7507DCDF7}"/>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3">
                <a:extLst>
                  <a:ext uri="{FF2B5EF4-FFF2-40B4-BE49-F238E27FC236}">
                    <a16:creationId xmlns:a16="http://schemas.microsoft.com/office/drawing/2014/main" id="{147F437C-DEE8-68AB-32D0-81382F396EC3}"/>
                  </a:ext>
                </a:extLst>
              </p:cNvPr>
              <p:cNvGrpSpPr/>
              <p:nvPr/>
            </p:nvGrpSpPr>
            <p:grpSpPr>
              <a:xfrm>
                <a:off x="2383609" y="1732280"/>
                <a:ext cx="585850" cy="1566411"/>
                <a:chOff x="4699336" y="2759583"/>
                <a:chExt cx="1168064" cy="2193417"/>
              </a:xfrm>
            </p:grpSpPr>
            <p:sp>
              <p:nvSpPr>
                <p:cNvPr id="39" name="Oval 44">
                  <a:extLst>
                    <a:ext uri="{FF2B5EF4-FFF2-40B4-BE49-F238E27FC236}">
                      <a16:creationId xmlns:a16="http://schemas.microsoft.com/office/drawing/2014/main" id="{BB059DA8-51EC-D098-257C-A079685DE7E9}"/>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45">
                  <a:extLst>
                    <a:ext uri="{FF2B5EF4-FFF2-40B4-BE49-F238E27FC236}">
                      <a16:creationId xmlns:a16="http://schemas.microsoft.com/office/drawing/2014/main" id="{891B0288-6923-2FB3-4B75-DFDC4A2CA949}"/>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6">
                  <a:extLst>
                    <a:ext uri="{FF2B5EF4-FFF2-40B4-BE49-F238E27FC236}">
                      <a16:creationId xmlns:a16="http://schemas.microsoft.com/office/drawing/2014/main" id="{737C1E53-012F-D1AF-E4DF-98EB25393081}"/>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Cloud 37">
                <a:extLst>
                  <a:ext uri="{FF2B5EF4-FFF2-40B4-BE49-F238E27FC236}">
                    <a16:creationId xmlns:a16="http://schemas.microsoft.com/office/drawing/2014/main" id="{0DEB823D-A008-DE98-1A60-F4B6429A8912}"/>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9">
                <a:extLst>
                  <a:ext uri="{FF2B5EF4-FFF2-40B4-BE49-F238E27FC236}">
                    <a16:creationId xmlns:a16="http://schemas.microsoft.com/office/drawing/2014/main" id="{89C4510D-18BA-32AA-2F75-897F815182B3}"/>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42">
                <a:extLst>
                  <a:ext uri="{FF2B5EF4-FFF2-40B4-BE49-F238E27FC236}">
                    <a16:creationId xmlns:a16="http://schemas.microsoft.com/office/drawing/2014/main" id="{B6DE407D-5332-D90B-88D6-3D5B31A8EB59}"/>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43">
                <a:extLst>
                  <a:ext uri="{FF2B5EF4-FFF2-40B4-BE49-F238E27FC236}">
                    <a16:creationId xmlns:a16="http://schemas.microsoft.com/office/drawing/2014/main" id="{F65EC21E-2641-8604-EE3A-74988279BEB8}"/>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3">
              <a:extLst>
                <a:ext uri="{FF2B5EF4-FFF2-40B4-BE49-F238E27FC236}">
                  <a16:creationId xmlns:a16="http://schemas.microsoft.com/office/drawing/2014/main" id="{01AD9FC2-D1C4-D205-BC3F-66EB70341E78}"/>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6" name="Chevron 96">
                <a:extLst>
                  <a:ext uri="{FF2B5EF4-FFF2-40B4-BE49-F238E27FC236}">
                    <a16:creationId xmlns:a16="http://schemas.microsoft.com/office/drawing/2014/main" id="{42FC95B9-6805-305A-D8E5-DB671A753D34}"/>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7">
                <a:extLst>
                  <a:ext uri="{FF2B5EF4-FFF2-40B4-BE49-F238E27FC236}">
                    <a16:creationId xmlns:a16="http://schemas.microsoft.com/office/drawing/2014/main" id="{9A2A5983-EAEB-3C53-057D-7DEED8A2C6E9}"/>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8">
                <a:extLst>
                  <a:ext uri="{FF2B5EF4-FFF2-40B4-BE49-F238E27FC236}">
                    <a16:creationId xmlns:a16="http://schemas.microsoft.com/office/drawing/2014/main" id="{0C0A56EF-746E-8263-F67B-D5C5BEF4275D}"/>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99">
                <a:extLst>
                  <a:ext uri="{FF2B5EF4-FFF2-40B4-BE49-F238E27FC236}">
                    <a16:creationId xmlns:a16="http://schemas.microsoft.com/office/drawing/2014/main" id="{8A11B37C-C88D-0AB8-D8E6-F581BEF8B2B6}"/>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00">
                <a:extLst>
                  <a:ext uri="{FF2B5EF4-FFF2-40B4-BE49-F238E27FC236}">
                    <a16:creationId xmlns:a16="http://schemas.microsoft.com/office/drawing/2014/main" id="{F8F5AE30-048E-6D57-4486-6D0540C8FCA8}"/>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101">
                <a:extLst>
                  <a:ext uri="{FF2B5EF4-FFF2-40B4-BE49-F238E27FC236}">
                    <a16:creationId xmlns:a16="http://schemas.microsoft.com/office/drawing/2014/main" id="{C513EEB2-58B3-6FAC-6F64-BD64EC7C240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102">
                <a:extLst>
                  <a:ext uri="{FF2B5EF4-FFF2-40B4-BE49-F238E27FC236}">
                    <a16:creationId xmlns:a16="http://schemas.microsoft.com/office/drawing/2014/main" id="{0D90EBDB-3C38-BAC3-D011-FF326006B9E3}"/>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44">
              <a:extLst>
                <a:ext uri="{FF2B5EF4-FFF2-40B4-BE49-F238E27FC236}">
                  <a16:creationId xmlns:a16="http://schemas.microsoft.com/office/drawing/2014/main" id="{92EA64D6-56BB-B89E-0D60-52567F3F5B8B}"/>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9" name="Chevron 89">
                <a:extLst>
                  <a:ext uri="{FF2B5EF4-FFF2-40B4-BE49-F238E27FC236}">
                    <a16:creationId xmlns:a16="http://schemas.microsoft.com/office/drawing/2014/main" id="{6F83B689-8B77-2F5E-4341-7A9E1C884493}"/>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0">
                <a:extLst>
                  <a:ext uri="{FF2B5EF4-FFF2-40B4-BE49-F238E27FC236}">
                    <a16:creationId xmlns:a16="http://schemas.microsoft.com/office/drawing/2014/main" id="{64CDAEBE-4171-24D8-F725-5D296D34BF31}"/>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1">
                <a:extLst>
                  <a:ext uri="{FF2B5EF4-FFF2-40B4-BE49-F238E27FC236}">
                    <a16:creationId xmlns:a16="http://schemas.microsoft.com/office/drawing/2014/main" id="{DF2C5944-E2BB-8858-C7DA-8B4AD0772873}"/>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2">
                <a:extLst>
                  <a:ext uri="{FF2B5EF4-FFF2-40B4-BE49-F238E27FC236}">
                    <a16:creationId xmlns:a16="http://schemas.microsoft.com/office/drawing/2014/main" id="{53D922A3-04A2-9B43-0904-C6A6A276343E}"/>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3">
                <a:extLst>
                  <a:ext uri="{FF2B5EF4-FFF2-40B4-BE49-F238E27FC236}">
                    <a16:creationId xmlns:a16="http://schemas.microsoft.com/office/drawing/2014/main" id="{5BD964CB-C718-C47F-C850-B0B582A54467}"/>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4">
                <a:extLst>
                  <a:ext uri="{FF2B5EF4-FFF2-40B4-BE49-F238E27FC236}">
                    <a16:creationId xmlns:a16="http://schemas.microsoft.com/office/drawing/2014/main" id="{525A042B-A1AF-509D-FC99-94FF8F7C68FB}"/>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95">
                <a:extLst>
                  <a:ext uri="{FF2B5EF4-FFF2-40B4-BE49-F238E27FC236}">
                    <a16:creationId xmlns:a16="http://schemas.microsoft.com/office/drawing/2014/main" id="{31FA8F00-4D26-20CE-0B70-6C84D7EBD913}"/>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Rectangle 7">
              <a:extLst>
                <a:ext uri="{FF2B5EF4-FFF2-40B4-BE49-F238E27FC236}">
                  <a16:creationId xmlns:a16="http://schemas.microsoft.com/office/drawing/2014/main" id="{223ABEE4-24D3-DC7C-AB31-9AD715FBC441}"/>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45493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Paying Tribute to Assyria</a:t>
            </a:r>
            <a:endParaRPr lang="en-US" sz="4400" dirty="0">
              <a:latin typeface="Abadi" panose="020B0604020104020204" pitchFamily="34" charset="0"/>
            </a:endParaRPr>
          </a:p>
        </p:txBody>
      </p:sp>
      <p:sp>
        <p:nvSpPr>
          <p:cNvPr id="4" name="TextBox 3"/>
          <p:cNvSpPr txBox="1"/>
          <p:nvPr/>
        </p:nvSpPr>
        <p:spPr>
          <a:xfrm>
            <a:off x="3788436" y="1272041"/>
            <a:ext cx="4800600" cy="4708981"/>
          </a:xfrm>
          <a:prstGeom prst="rect">
            <a:avLst/>
          </a:prstGeom>
          <a:noFill/>
        </p:spPr>
        <p:txBody>
          <a:bodyPr wrap="square" rtlCol="0">
            <a:spAutoFit/>
          </a:bodyPr>
          <a:lstStyle/>
          <a:p>
            <a:r>
              <a:rPr lang="en-US" sz="2000" dirty="0" err="1">
                <a:solidFill>
                  <a:schemeClr val="bg2"/>
                </a:solidFill>
              </a:rPr>
              <a:t>Ahaz</a:t>
            </a:r>
            <a:r>
              <a:rPr lang="en-US" sz="2000" dirty="0">
                <a:solidFill>
                  <a:schemeClr val="bg2"/>
                </a:solidFill>
              </a:rPr>
              <a:t> rejected Isaiah’s counsel and chose to make an alliance with Assyria (see 2 Kings 16:7–20). </a:t>
            </a:r>
          </a:p>
          <a:p>
            <a:endParaRPr lang="en-US" sz="2000" dirty="0">
              <a:solidFill>
                <a:schemeClr val="bg2"/>
              </a:solidFill>
            </a:endParaRPr>
          </a:p>
          <a:p>
            <a:r>
              <a:rPr lang="en-US" sz="2000" dirty="0">
                <a:solidFill>
                  <a:schemeClr val="bg2"/>
                </a:solidFill>
              </a:rPr>
              <a:t>Judah became a vassal state, paying tribute to Assyria for protection against the threat of Syria and Israel.</a:t>
            </a:r>
          </a:p>
          <a:p>
            <a:endParaRPr lang="en-US" sz="2000" dirty="0">
              <a:solidFill>
                <a:schemeClr val="bg2"/>
              </a:solidFill>
            </a:endParaRPr>
          </a:p>
          <a:p>
            <a:r>
              <a:rPr lang="en-US" sz="2000" dirty="0">
                <a:solidFill>
                  <a:schemeClr val="bg2"/>
                </a:solidFill>
              </a:rPr>
              <a:t>As Isaiah prophesied, Assyria eventually conquered these smaller kingdoms—Damascus (Syria) in 732 B.C. and Samaria (Israel) in 722 B.C. </a:t>
            </a:r>
          </a:p>
          <a:p>
            <a:endParaRPr lang="en-US" sz="2000" dirty="0">
              <a:solidFill>
                <a:schemeClr val="bg2"/>
              </a:solidFill>
            </a:endParaRPr>
          </a:p>
          <a:p>
            <a:r>
              <a:rPr lang="en-US" sz="2000" dirty="0">
                <a:solidFill>
                  <a:schemeClr val="bg2"/>
                </a:solidFill>
              </a:rPr>
              <a:t>Assyria had also overrun all of Judah, except for Jerusalem, by 701 BC.</a:t>
            </a:r>
            <a:endParaRPr lang="en-US" sz="2000" dirty="0">
              <a:solidFill>
                <a:schemeClr val="bg2"/>
              </a:solidFill>
              <a:latin typeface="Broadway" pitchFamily="82" charset="0"/>
            </a:endParaRPr>
          </a:p>
        </p:txBody>
      </p:sp>
      <p:sp>
        <p:nvSpPr>
          <p:cNvPr id="116" name="TextBox 115"/>
          <p:cNvSpPr txBox="1"/>
          <p:nvPr/>
        </p:nvSpPr>
        <p:spPr>
          <a:xfrm>
            <a:off x="0" y="6550223"/>
            <a:ext cx="4800600" cy="307777"/>
          </a:xfrm>
          <a:prstGeom prst="rect">
            <a:avLst/>
          </a:prstGeom>
          <a:noFill/>
        </p:spPr>
        <p:txBody>
          <a:bodyPr wrap="square" rtlCol="0">
            <a:spAutoFit/>
          </a:bodyPr>
          <a:lstStyle/>
          <a:p>
            <a:r>
              <a:rPr lang="en-US" sz="1400" dirty="0">
                <a:solidFill>
                  <a:schemeClr val="bg2"/>
                </a:solidFill>
              </a:rPr>
              <a:t>2 Nephi 19-20</a:t>
            </a:r>
            <a:endParaRPr lang="en-US" sz="1400" dirty="0"/>
          </a:p>
        </p:txBody>
      </p:sp>
      <p:grpSp>
        <p:nvGrpSpPr>
          <p:cNvPr id="118" name="Group 76"/>
          <p:cNvGrpSpPr/>
          <p:nvPr/>
        </p:nvGrpSpPr>
        <p:grpSpPr>
          <a:xfrm>
            <a:off x="9339383" y="1373152"/>
            <a:ext cx="2348753" cy="3832412"/>
            <a:chOff x="1593589" y="398948"/>
            <a:chExt cx="2902209" cy="5087452"/>
          </a:xfrm>
          <a:solidFill>
            <a:schemeClr val="bg1"/>
          </a:solidFill>
        </p:grpSpPr>
        <p:grpSp>
          <p:nvGrpSpPr>
            <p:cNvPr id="119" name="Group 33"/>
            <p:cNvGrpSpPr/>
            <p:nvPr/>
          </p:nvGrpSpPr>
          <p:grpSpPr>
            <a:xfrm>
              <a:off x="1593589" y="398948"/>
              <a:ext cx="2902209" cy="5087452"/>
              <a:chOff x="1593589" y="398948"/>
              <a:chExt cx="1375870" cy="4260181"/>
            </a:xfrm>
            <a:grpFill/>
          </p:grpSpPr>
          <p:sp>
            <p:nvSpPr>
              <p:cNvPr id="137" name="Oval 28"/>
              <p:cNvSpPr/>
              <p:nvPr/>
            </p:nvSpPr>
            <p:spPr>
              <a:xfrm>
                <a:off x="1822900" y="4223789"/>
                <a:ext cx="382187" cy="4353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29"/>
              <p:cNvSpPr/>
              <p:nvPr/>
            </p:nvSpPr>
            <p:spPr>
              <a:xfrm>
                <a:off x="2205087" y="4223789"/>
                <a:ext cx="382187" cy="4353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30"/>
              <p:cNvSpPr/>
              <p:nvPr/>
            </p:nvSpPr>
            <p:spPr>
              <a:xfrm>
                <a:off x="1593589" y="2917767"/>
                <a:ext cx="191093" cy="43534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31"/>
              <p:cNvSpPr/>
              <p:nvPr/>
            </p:nvSpPr>
            <p:spPr>
              <a:xfrm rot="1480658">
                <a:off x="1679442" y="1918346"/>
                <a:ext cx="496842" cy="1306022"/>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32"/>
              <p:cNvSpPr/>
              <p:nvPr/>
            </p:nvSpPr>
            <p:spPr>
              <a:xfrm rot="1447265">
                <a:off x="1731439" y="1834201"/>
                <a:ext cx="382187" cy="1190844"/>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33"/>
              <p:cNvSpPr/>
              <p:nvPr/>
            </p:nvSpPr>
            <p:spPr>
              <a:xfrm>
                <a:off x="1746463" y="1992669"/>
                <a:ext cx="993684" cy="2448792"/>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34"/>
              <p:cNvSpPr/>
              <p:nvPr/>
            </p:nvSpPr>
            <p:spPr>
              <a:xfrm>
                <a:off x="1784681" y="1829416"/>
                <a:ext cx="917247" cy="1686946"/>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35"/>
              <p:cNvSpPr/>
              <p:nvPr/>
            </p:nvSpPr>
            <p:spPr>
              <a:xfrm rot="402310">
                <a:off x="1789363" y="1834689"/>
                <a:ext cx="382187" cy="2467938"/>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loud 36"/>
              <p:cNvSpPr/>
              <p:nvPr/>
            </p:nvSpPr>
            <p:spPr>
              <a:xfrm>
                <a:off x="1861120" y="686646"/>
                <a:ext cx="305750" cy="1088351"/>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loud 37"/>
              <p:cNvSpPr/>
              <p:nvPr/>
            </p:nvSpPr>
            <p:spPr>
              <a:xfrm rot="21175570">
                <a:off x="2366917" y="712535"/>
                <a:ext cx="343968" cy="1121128"/>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38"/>
              <p:cNvSpPr/>
              <p:nvPr/>
            </p:nvSpPr>
            <p:spPr>
              <a:xfrm>
                <a:off x="1975776" y="632228"/>
                <a:ext cx="611498" cy="1306022"/>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23"/>
              <p:cNvGrpSpPr/>
              <p:nvPr/>
            </p:nvGrpSpPr>
            <p:grpSpPr>
              <a:xfrm>
                <a:off x="2383609" y="1732280"/>
                <a:ext cx="585850" cy="1566411"/>
                <a:chOff x="4699336" y="2759583"/>
                <a:chExt cx="1168064" cy="2193417"/>
              </a:xfrm>
              <a:grpFill/>
            </p:grpSpPr>
            <p:sp>
              <p:nvSpPr>
                <p:cNvPr id="153" name="Oval 44"/>
                <p:cNvSpPr/>
                <p:nvPr/>
              </p:nvSpPr>
              <p:spPr>
                <a:xfrm>
                  <a:off x="5486400" y="4267200"/>
                  <a:ext cx="381000" cy="685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45"/>
                <p:cNvSpPr/>
                <p:nvPr/>
              </p:nvSpPr>
              <p:spPr>
                <a:xfrm rot="19830111">
                  <a:off x="4816550" y="2903312"/>
                  <a:ext cx="822282" cy="1828800"/>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46"/>
                <p:cNvSpPr/>
                <p:nvPr/>
              </p:nvSpPr>
              <p:spPr>
                <a:xfrm rot="19749421">
                  <a:off x="4699336" y="2759583"/>
                  <a:ext cx="877678" cy="1778750"/>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Cloud 37"/>
              <p:cNvSpPr/>
              <p:nvPr/>
            </p:nvSpPr>
            <p:spPr>
              <a:xfrm rot="21175570">
                <a:off x="1869729" y="398948"/>
                <a:ext cx="717262" cy="709044"/>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39"/>
              <p:cNvSpPr/>
              <p:nvPr/>
            </p:nvSpPr>
            <p:spPr>
              <a:xfrm rot="21185207">
                <a:off x="2319744" y="1992669"/>
                <a:ext cx="382187" cy="2356886"/>
              </a:xfrm>
              <a:prstGeom prst="trapezoid">
                <a:avLst>
                  <a:gd name="adj" fmla="val 30469"/>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42"/>
              <p:cNvSpPr/>
              <p:nvPr/>
            </p:nvSpPr>
            <p:spPr>
              <a:xfrm rot="21175570">
                <a:off x="1987638" y="1336311"/>
                <a:ext cx="575054" cy="913867"/>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43"/>
              <p:cNvSpPr/>
              <p:nvPr/>
            </p:nvSpPr>
            <p:spPr>
              <a:xfrm rot="5225831">
                <a:off x="2198989" y="1487035"/>
                <a:ext cx="135579" cy="21089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 name="Group 43"/>
            <p:cNvGrpSpPr/>
            <p:nvPr/>
          </p:nvGrpSpPr>
          <p:grpSpPr>
            <a:xfrm rot="5003920">
              <a:off x="2288001" y="3506278"/>
              <a:ext cx="2489460" cy="381000"/>
              <a:chOff x="1600200" y="6781800"/>
              <a:chExt cx="2754086" cy="1143000"/>
            </a:xfrm>
            <a:grpFill/>
          </p:grpSpPr>
          <p:sp>
            <p:nvSpPr>
              <p:cNvPr id="130" name="Chevron 129"/>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Chevron 130"/>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Chevron 131"/>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Chevron 132"/>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Chevron 133"/>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Chevron 134"/>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Chevron 135"/>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1" name="Group 44"/>
            <p:cNvGrpSpPr/>
            <p:nvPr/>
          </p:nvGrpSpPr>
          <p:grpSpPr>
            <a:xfrm rot="16596080" flipH="1">
              <a:off x="1145001" y="3506278"/>
              <a:ext cx="2489460" cy="381000"/>
              <a:chOff x="1600200" y="6781800"/>
              <a:chExt cx="2754086" cy="1143000"/>
            </a:xfrm>
            <a:grpFill/>
          </p:grpSpPr>
          <p:sp>
            <p:nvSpPr>
              <p:cNvPr id="123" name="Chevron 122"/>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Chevron 123"/>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Chevron 124"/>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hevron 125"/>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Chevron 126"/>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Chevron 127"/>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128"/>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2" name="Rectangle 121"/>
            <p:cNvSpPr/>
            <p:nvPr/>
          </p:nvSpPr>
          <p:spPr>
            <a:xfrm>
              <a:off x="2667000" y="3962400"/>
              <a:ext cx="609600" cy="228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p:cNvSpPr txBox="1"/>
          <p:nvPr/>
        </p:nvSpPr>
        <p:spPr>
          <a:xfrm rot="19452701">
            <a:off x="9207504" y="3193339"/>
            <a:ext cx="2590800" cy="646331"/>
          </a:xfrm>
          <a:prstGeom prst="rect">
            <a:avLst/>
          </a:prstGeom>
          <a:solidFill>
            <a:schemeClr val="tx1"/>
          </a:solidFill>
          <a:ln>
            <a:solidFill>
              <a:schemeClr val="bg1"/>
            </a:solidFill>
          </a:ln>
        </p:spPr>
        <p:txBody>
          <a:bodyPr wrap="square" rtlCol="0">
            <a:spAutoFit/>
          </a:bodyPr>
          <a:lstStyle/>
          <a:p>
            <a:pPr algn="ctr"/>
            <a:r>
              <a:rPr lang="en-US" sz="3600" dirty="0">
                <a:solidFill>
                  <a:srgbClr val="FF0000"/>
                </a:solidFill>
                <a:latin typeface="Abadi" panose="020B0604020104020204" pitchFamily="34" charset="0"/>
              </a:rPr>
              <a:t>Rejected</a:t>
            </a:r>
          </a:p>
        </p:txBody>
      </p:sp>
      <p:grpSp>
        <p:nvGrpSpPr>
          <p:cNvPr id="43" name="Group 98">
            <a:extLst>
              <a:ext uri="{FF2B5EF4-FFF2-40B4-BE49-F238E27FC236}">
                <a16:creationId xmlns:a16="http://schemas.microsoft.com/office/drawing/2014/main" id="{F0362FD3-F9AD-21FE-FFCB-72F75C51C3AA}"/>
              </a:ext>
            </a:extLst>
          </p:cNvPr>
          <p:cNvGrpSpPr/>
          <p:nvPr/>
        </p:nvGrpSpPr>
        <p:grpSpPr>
          <a:xfrm>
            <a:off x="1185014" y="1932638"/>
            <a:ext cx="1691640" cy="3657600"/>
            <a:chOff x="2514600" y="1066800"/>
            <a:chExt cx="2209800" cy="5005100"/>
          </a:xfrm>
        </p:grpSpPr>
        <p:sp>
          <p:nvSpPr>
            <p:cNvPr id="44" name="Oval 43">
              <a:extLst>
                <a:ext uri="{FF2B5EF4-FFF2-40B4-BE49-F238E27FC236}">
                  <a16:creationId xmlns:a16="http://schemas.microsoft.com/office/drawing/2014/main" id="{58403D8E-241D-86E3-E18E-E37906539E27}"/>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C4A6B0F6-034F-0E20-D80A-C2166A4DE4E5}"/>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D26B8ED0-1E10-CE1D-A732-B174E0FB97D4}"/>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3114A1E-2220-424E-C74D-D511129EE62D}"/>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B7093D0-CCCE-6707-97FA-E1AB4D8A8EF2}"/>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94A4D240-0C37-EC97-AFC6-17A4BE693FFB}"/>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620B5749-59B6-9674-8CC3-AA0868197B9A}"/>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8D3B8D3D-8C99-5B94-2FD0-5FCC150796EF}"/>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97">
              <a:extLst>
                <a:ext uri="{FF2B5EF4-FFF2-40B4-BE49-F238E27FC236}">
                  <a16:creationId xmlns:a16="http://schemas.microsoft.com/office/drawing/2014/main" id="{AC1DD8EE-8183-D703-3217-93D1184B340E}"/>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a:extLst>
                <a:ext uri="{FF2B5EF4-FFF2-40B4-BE49-F238E27FC236}">
                  <a16:creationId xmlns:a16="http://schemas.microsoft.com/office/drawing/2014/main" id="{1F0AF2E2-6A39-4CA4-31C7-728C34486333}"/>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192700F0-A611-76C2-1AA7-7D8BBF5F84CB}"/>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D4EEC008-B07C-5F8C-6D52-504BA2CE8C19}"/>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7CFC7C4E-DDBD-08E4-5DEE-5D6512FC4676}"/>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57D93C5C-13D6-97D1-D9D1-344A34EB5294}"/>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2EEAF0FC-BA8D-80B3-608E-E06FE44D871E}"/>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7">
              <a:extLst>
                <a:ext uri="{FF2B5EF4-FFF2-40B4-BE49-F238E27FC236}">
                  <a16:creationId xmlns:a16="http://schemas.microsoft.com/office/drawing/2014/main" id="{2DEDD661-106F-A365-2F69-FB5942D14B70}"/>
                </a:ext>
              </a:extLst>
            </p:cNvPr>
            <p:cNvGrpSpPr/>
            <p:nvPr/>
          </p:nvGrpSpPr>
          <p:grpSpPr>
            <a:xfrm>
              <a:off x="2895600" y="1066800"/>
              <a:ext cx="1600200" cy="838200"/>
              <a:chOff x="5486400" y="1371600"/>
              <a:chExt cx="1143000" cy="762000"/>
            </a:xfrm>
          </p:grpSpPr>
          <p:sp>
            <p:nvSpPr>
              <p:cNvPr id="171" name="Isosceles Triangle 2">
                <a:extLst>
                  <a:ext uri="{FF2B5EF4-FFF2-40B4-BE49-F238E27FC236}">
                    <a16:creationId xmlns:a16="http://schemas.microsoft.com/office/drawing/2014/main" id="{AC5BA191-F8E7-5BC7-345B-E690853BA2CB}"/>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3">
                <a:extLst>
                  <a:ext uri="{FF2B5EF4-FFF2-40B4-BE49-F238E27FC236}">
                    <a16:creationId xmlns:a16="http://schemas.microsoft.com/office/drawing/2014/main" id="{5BE56976-605E-39ED-3AE8-C245D5BE606D}"/>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4">
                <a:extLst>
                  <a:ext uri="{FF2B5EF4-FFF2-40B4-BE49-F238E27FC236}">
                    <a16:creationId xmlns:a16="http://schemas.microsoft.com/office/drawing/2014/main" id="{AA682CFA-56C3-E2B7-5BEC-8170889EE063}"/>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5">
                <a:extLst>
                  <a:ext uri="{FF2B5EF4-FFF2-40B4-BE49-F238E27FC236}">
                    <a16:creationId xmlns:a16="http://schemas.microsoft.com/office/drawing/2014/main" id="{4A8D9EB4-16E0-81E4-ECEF-1F25819CC03E}"/>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43F26A45-E4B4-10FA-2A81-6B46991A363B}"/>
                </a:ext>
              </a:extLst>
            </p:cNvPr>
            <p:cNvGrpSpPr/>
            <p:nvPr/>
          </p:nvGrpSpPr>
          <p:grpSpPr>
            <a:xfrm rot="21175658">
              <a:off x="3886200" y="5410200"/>
              <a:ext cx="609600" cy="304800"/>
              <a:chOff x="5638800" y="4267200"/>
              <a:chExt cx="2590800" cy="838200"/>
            </a:xfrm>
          </p:grpSpPr>
          <p:sp>
            <p:nvSpPr>
              <p:cNvPr id="167" name="Left-Right-Up Arrow 21">
                <a:extLst>
                  <a:ext uri="{FF2B5EF4-FFF2-40B4-BE49-F238E27FC236}">
                    <a16:creationId xmlns:a16="http://schemas.microsoft.com/office/drawing/2014/main" id="{DA22CB7E-8BEE-0727-A907-D1F21FA0C6DA}"/>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Left-Right-Up Arrow 22">
                <a:extLst>
                  <a:ext uri="{FF2B5EF4-FFF2-40B4-BE49-F238E27FC236}">
                    <a16:creationId xmlns:a16="http://schemas.microsoft.com/office/drawing/2014/main" id="{F098DD49-59FA-B567-7922-8EFB2B9CF94A}"/>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Left-Right-Up Arrow 23">
                <a:extLst>
                  <a:ext uri="{FF2B5EF4-FFF2-40B4-BE49-F238E27FC236}">
                    <a16:creationId xmlns:a16="http://schemas.microsoft.com/office/drawing/2014/main" id="{A1D08599-9DDB-77E2-8442-858E1154EDB2}"/>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Left-Right-Up Arrow 24">
                <a:extLst>
                  <a:ext uri="{FF2B5EF4-FFF2-40B4-BE49-F238E27FC236}">
                    <a16:creationId xmlns:a16="http://schemas.microsoft.com/office/drawing/2014/main" id="{287096CA-7AFB-F52A-6E84-89E9AD924C3A}"/>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173C7336-2915-8EF0-22D3-A1ABBCB449AC}"/>
                </a:ext>
              </a:extLst>
            </p:cNvPr>
            <p:cNvGrpSpPr/>
            <p:nvPr/>
          </p:nvGrpSpPr>
          <p:grpSpPr>
            <a:xfrm rot="718744">
              <a:off x="2655450" y="5340783"/>
              <a:ext cx="544238" cy="304800"/>
              <a:chOff x="5638800" y="4267200"/>
              <a:chExt cx="2590800" cy="838200"/>
            </a:xfrm>
          </p:grpSpPr>
          <p:sp>
            <p:nvSpPr>
              <p:cNvPr id="163" name="Left-Right-Up Arrow 27">
                <a:extLst>
                  <a:ext uri="{FF2B5EF4-FFF2-40B4-BE49-F238E27FC236}">
                    <a16:creationId xmlns:a16="http://schemas.microsoft.com/office/drawing/2014/main" id="{752AE40E-0A9E-2C3E-EB74-FF2B789221AA}"/>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Left-Right-Up Arrow 28">
                <a:extLst>
                  <a:ext uri="{FF2B5EF4-FFF2-40B4-BE49-F238E27FC236}">
                    <a16:creationId xmlns:a16="http://schemas.microsoft.com/office/drawing/2014/main" id="{CA66B9FA-254C-4064-DFC4-20DF5729B576}"/>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Left-Right-Up Arrow 44">
                <a:extLst>
                  <a:ext uri="{FF2B5EF4-FFF2-40B4-BE49-F238E27FC236}">
                    <a16:creationId xmlns:a16="http://schemas.microsoft.com/office/drawing/2014/main" id="{582E0976-EA24-9B91-052B-D360EDE0B55F}"/>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Left-Right-Up Arrow 45">
                <a:extLst>
                  <a:ext uri="{FF2B5EF4-FFF2-40B4-BE49-F238E27FC236}">
                    <a16:creationId xmlns:a16="http://schemas.microsoft.com/office/drawing/2014/main" id="{B0F1785B-694A-B833-8126-738411CB263D}"/>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44">
              <a:extLst>
                <a:ext uri="{FF2B5EF4-FFF2-40B4-BE49-F238E27FC236}">
                  <a16:creationId xmlns:a16="http://schemas.microsoft.com/office/drawing/2014/main" id="{6A3A4005-2A99-4B42-4C6C-099C37988C6B}"/>
                </a:ext>
              </a:extLst>
            </p:cNvPr>
            <p:cNvGrpSpPr/>
            <p:nvPr/>
          </p:nvGrpSpPr>
          <p:grpSpPr>
            <a:xfrm>
              <a:off x="3352800" y="2895600"/>
              <a:ext cx="457200" cy="914400"/>
              <a:chOff x="5867400" y="3048000"/>
              <a:chExt cx="723987" cy="1541930"/>
            </a:xfrm>
          </p:grpSpPr>
          <p:sp>
            <p:nvSpPr>
              <p:cNvPr id="112" name="Hexagon 111">
                <a:extLst>
                  <a:ext uri="{FF2B5EF4-FFF2-40B4-BE49-F238E27FC236}">
                    <a16:creationId xmlns:a16="http://schemas.microsoft.com/office/drawing/2014/main" id="{2AE6ADCF-219D-7CC1-5684-F3A4237D56EB}"/>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3" name="Hexagon 112">
                <a:extLst>
                  <a:ext uri="{FF2B5EF4-FFF2-40B4-BE49-F238E27FC236}">
                    <a16:creationId xmlns:a16="http://schemas.microsoft.com/office/drawing/2014/main" id="{90ED1750-FCB2-559D-D0D1-E515A8BF901D}"/>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14" name="Group 42">
                <a:extLst>
                  <a:ext uri="{FF2B5EF4-FFF2-40B4-BE49-F238E27FC236}">
                    <a16:creationId xmlns:a16="http://schemas.microsoft.com/office/drawing/2014/main" id="{576B23AB-3798-C88E-8F21-50544B8A174E}"/>
                  </a:ext>
                </a:extLst>
              </p:cNvPr>
              <p:cNvGrpSpPr/>
              <p:nvPr/>
            </p:nvGrpSpPr>
            <p:grpSpPr>
              <a:xfrm>
                <a:off x="5867400" y="3048000"/>
                <a:ext cx="723987" cy="1012242"/>
                <a:chOff x="6286413" y="968958"/>
                <a:chExt cx="2408834" cy="2185901"/>
              </a:xfrm>
              <a:solidFill>
                <a:srgbClr val="FFC000"/>
              </a:solidFill>
            </p:grpSpPr>
            <p:grpSp>
              <p:nvGrpSpPr>
                <p:cNvPr id="115" name="Group 37">
                  <a:extLst>
                    <a:ext uri="{FF2B5EF4-FFF2-40B4-BE49-F238E27FC236}">
                      <a16:creationId xmlns:a16="http://schemas.microsoft.com/office/drawing/2014/main" id="{5914E842-D7A3-C6F1-0A0D-04AD50906946}"/>
                    </a:ext>
                  </a:extLst>
                </p:cNvPr>
                <p:cNvGrpSpPr/>
                <p:nvPr/>
              </p:nvGrpSpPr>
              <p:grpSpPr>
                <a:xfrm>
                  <a:off x="6286413" y="968958"/>
                  <a:ext cx="1151447" cy="2164259"/>
                  <a:chOff x="6286413" y="968958"/>
                  <a:chExt cx="1151447" cy="2164259"/>
                </a:xfrm>
                <a:grpFill/>
              </p:grpSpPr>
              <p:sp>
                <p:nvSpPr>
                  <p:cNvPr id="160" name="Donut 39">
                    <a:extLst>
                      <a:ext uri="{FF2B5EF4-FFF2-40B4-BE49-F238E27FC236}">
                        <a16:creationId xmlns:a16="http://schemas.microsoft.com/office/drawing/2014/main" id="{591EC27D-3F27-9030-0BBD-63E88FCE2CE7}"/>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onut 40">
                    <a:extLst>
                      <a:ext uri="{FF2B5EF4-FFF2-40B4-BE49-F238E27FC236}">
                        <a16:creationId xmlns:a16="http://schemas.microsoft.com/office/drawing/2014/main" id="{C244D333-DC95-282F-337C-645909777A26}"/>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onut 41">
                    <a:extLst>
                      <a:ext uri="{FF2B5EF4-FFF2-40B4-BE49-F238E27FC236}">
                        <a16:creationId xmlns:a16="http://schemas.microsoft.com/office/drawing/2014/main" id="{D6B2CA74-D259-7644-BA91-EBD99A253CBC}"/>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6" name="Group 38">
                  <a:extLst>
                    <a:ext uri="{FF2B5EF4-FFF2-40B4-BE49-F238E27FC236}">
                      <a16:creationId xmlns:a16="http://schemas.microsoft.com/office/drawing/2014/main" id="{53B619DD-4A6D-6DB4-2DD0-5C2F114C8776}"/>
                    </a:ext>
                  </a:extLst>
                </p:cNvPr>
                <p:cNvGrpSpPr/>
                <p:nvPr/>
              </p:nvGrpSpPr>
              <p:grpSpPr>
                <a:xfrm flipH="1">
                  <a:off x="7543800" y="990600"/>
                  <a:ext cx="1151447" cy="2164259"/>
                  <a:chOff x="6286413" y="968958"/>
                  <a:chExt cx="1151447" cy="2164259"/>
                </a:xfrm>
                <a:grpFill/>
              </p:grpSpPr>
              <p:sp>
                <p:nvSpPr>
                  <p:cNvPr id="157" name="Donut 36">
                    <a:extLst>
                      <a:ext uri="{FF2B5EF4-FFF2-40B4-BE49-F238E27FC236}">
                        <a16:creationId xmlns:a16="http://schemas.microsoft.com/office/drawing/2014/main" id="{81834F81-FE8F-8995-A009-A4ECECC5B75E}"/>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37">
                    <a:extLst>
                      <a:ext uri="{FF2B5EF4-FFF2-40B4-BE49-F238E27FC236}">
                        <a16:creationId xmlns:a16="http://schemas.microsoft.com/office/drawing/2014/main" id="{4B304619-E059-3184-66E5-53DC5440AB0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onut 38">
                    <a:extLst>
                      <a:ext uri="{FF2B5EF4-FFF2-40B4-BE49-F238E27FC236}">
                        <a16:creationId xmlns:a16="http://schemas.microsoft.com/office/drawing/2014/main" id="{395EF5A3-C3E2-EDE8-E32A-C69CC7243BBC}"/>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09" name="Group 58">
              <a:extLst>
                <a:ext uri="{FF2B5EF4-FFF2-40B4-BE49-F238E27FC236}">
                  <a16:creationId xmlns:a16="http://schemas.microsoft.com/office/drawing/2014/main" id="{2E9605C3-E5AC-CF23-A9B5-FA001492670F}"/>
                </a:ext>
              </a:extLst>
            </p:cNvPr>
            <p:cNvGrpSpPr/>
            <p:nvPr/>
          </p:nvGrpSpPr>
          <p:grpSpPr>
            <a:xfrm>
              <a:off x="3505200" y="1447800"/>
              <a:ext cx="384964" cy="361507"/>
              <a:chOff x="5847812" y="3296093"/>
              <a:chExt cx="384964" cy="361507"/>
            </a:xfrm>
          </p:grpSpPr>
          <p:sp>
            <p:nvSpPr>
              <p:cNvPr id="110" name="Hexagon 109">
                <a:extLst>
                  <a:ext uri="{FF2B5EF4-FFF2-40B4-BE49-F238E27FC236}">
                    <a16:creationId xmlns:a16="http://schemas.microsoft.com/office/drawing/2014/main" id="{AD222038-9395-D470-3E09-92B29EC073E8}"/>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1" name="Hexagon 110">
                <a:extLst>
                  <a:ext uri="{FF2B5EF4-FFF2-40B4-BE49-F238E27FC236}">
                    <a16:creationId xmlns:a16="http://schemas.microsoft.com/office/drawing/2014/main" id="{39A901A0-BD6C-EC41-446E-F1A269DD1A8F}"/>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Tree>
    <p:extLst>
      <p:ext uri="{BB962C8B-B14F-4D97-AF65-F5344CB8AC3E}">
        <p14:creationId xmlns:p14="http://schemas.microsoft.com/office/powerpoint/2010/main" val="390350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Lord Defends the City of Jerusalem</a:t>
            </a:r>
            <a:endParaRPr lang="en-US" sz="4400" dirty="0">
              <a:latin typeface="Abadi" panose="020B0604020104020204" pitchFamily="34" charset="0"/>
            </a:endParaRPr>
          </a:p>
        </p:txBody>
      </p:sp>
      <p:sp>
        <p:nvSpPr>
          <p:cNvPr id="4" name="TextBox 3"/>
          <p:cNvSpPr txBox="1"/>
          <p:nvPr/>
        </p:nvSpPr>
        <p:spPr>
          <a:xfrm>
            <a:off x="520910" y="1190049"/>
            <a:ext cx="4800600" cy="5016758"/>
          </a:xfrm>
          <a:prstGeom prst="rect">
            <a:avLst/>
          </a:prstGeom>
          <a:noFill/>
        </p:spPr>
        <p:txBody>
          <a:bodyPr wrap="square" rtlCol="0">
            <a:spAutoFit/>
          </a:bodyPr>
          <a:lstStyle/>
          <a:p>
            <a:r>
              <a:rPr lang="en-US" sz="2000" dirty="0">
                <a:solidFill>
                  <a:schemeClr val="bg2"/>
                </a:solidFill>
              </a:rPr>
              <a:t>When Assyria conquered Syria and Israel and laid siege to Judah’s capital city, Jerusalem, </a:t>
            </a:r>
            <a:r>
              <a:rPr lang="en-US" sz="2000" dirty="0" err="1">
                <a:solidFill>
                  <a:schemeClr val="bg2"/>
                </a:solidFill>
              </a:rPr>
              <a:t>Ahaz</a:t>
            </a:r>
            <a:r>
              <a:rPr lang="en-US" sz="2000" dirty="0">
                <a:solidFill>
                  <a:schemeClr val="bg2"/>
                </a:solidFill>
              </a:rPr>
              <a:t> was no longer the king of Judah.</a:t>
            </a:r>
          </a:p>
          <a:p>
            <a:endParaRPr lang="en-US" sz="2000" dirty="0">
              <a:solidFill>
                <a:schemeClr val="bg2"/>
              </a:solidFill>
            </a:endParaRPr>
          </a:p>
          <a:p>
            <a:r>
              <a:rPr lang="en-US" sz="2000" dirty="0">
                <a:solidFill>
                  <a:schemeClr val="bg2"/>
                </a:solidFill>
              </a:rPr>
              <a:t>A righteous king, Hezekiah, was then on the throne. Because Hezekiah placed his trust in the Lord, the Lord defended the city of Jerusalem against the siege of the Assyrian army.</a:t>
            </a:r>
          </a:p>
          <a:p>
            <a:endParaRPr lang="en-US" sz="2000" dirty="0">
              <a:solidFill>
                <a:schemeClr val="bg2"/>
              </a:solidFill>
            </a:endParaRPr>
          </a:p>
          <a:p>
            <a:r>
              <a:rPr lang="en-US" sz="2000" dirty="0">
                <a:solidFill>
                  <a:schemeClr val="bg2"/>
                </a:solidFill>
              </a:rPr>
              <a:t>In the night, an angel of the Lord smote the camp of the Assyrians. </a:t>
            </a:r>
          </a:p>
          <a:p>
            <a:endParaRPr lang="en-US" sz="2000" dirty="0">
              <a:solidFill>
                <a:schemeClr val="bg2"/>
              </a:solidFill>
            </a:endParaRPr>
          </a:p>
          <a:p>
            <a:r>
              <a:rPr lang="en-US" sz="2000" dirty="0">
                <a:solidFill>
                  <a:schemeClr val="bg2"/>
                </a:solidFill>
              </a:rPr>
              <a:t>In the morning, 185,000 soldiers in the Assyrian army were found dead.</a:t>
            </a:r>
          </a:p>
        </p:txBody>
      </p:sp>
      <p:sp>
        <p:nvSpPr>
          <p:cNvPr id="116" name="TextBox 115"/>
          <p:cNvSpPr txBox="1"/>
          <p:nvPr/>
        </p:nvSpPr>
        <p:spPr>
          <a:xfrm>
            <a:off x="138952" y="6540757"/>
            <a:ext cx="6849685" cy="307777"/>
          </a:xfrm>
          <a:prstGeom prst="rect">
            <a:avLst/>
          </a:prstGeom>
          <a:noFill/>
        </p:spPr>
        <p:txBody>
          <a:bodyPr wrap="square" rtlCol="0">
            <a:spAutoFit/>
          </a:bodyPr>
          <a:lstStyle/>
          <a:p>
            <a:r>
              <a:rPr lang="en-US" sz="1400" dirty="0">
                <a:solidFill>
                  <a:schemeClr val="bg2"/>
                </a:solidFill>
              </a:rPr>
              <a:t>2 Nephi 19-20; 2 Kings 19:34–35;2 Chronicles 32:21; Isaiah 37:36)</a:t>
            </a:r>
            <a:endParaRPr lang="en-US" sz="1400" dirty="0"/>
          </a:p>
        </p:txBody>
      </p:sp>
      <p:grpSp>
        <p:nvGrpSpPr>
          <p:cNvPr id="192" name="Group 51"/>
          <p:cNvGrpSpPr/>
          <p:nvPr/>
        </p:nvGrpSpPr>
        <p:grpSpPr>
          <a:xfrm flipH="1">
            <a:off x="9532279" y="702995"/>
            <a:ext cx="953505" cy="2383994"/>
            <a:chOff x="7772400" y="1708596"/>
            <a:chExt cx="1143000" cy="2711004"/>
          </a:xfrm>
        </p:grpSpPr>
        <p:sp>
          <p:nvSpPr>
            <p:cNvPr id="193"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Isosceles Triangle 197"/>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Isosceles Triangle 198"/>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loud 199"/>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loud 201"/>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98">
            <a:extLst>
              <a:ext uri="{FF2B5EF4-FFF2-40B4-BE49-F238E27FC236}">
                <a16:creationId xmlns:a16="http://schemas.microsoft.com/office/drawing/2014/main" id="{867EC3CC-01C3-0F8B-336E-F3F15B7D09EE}"/>
              </a:ext>
            </a:extLst>
          </p:cNvPr>
          <p:cNvGrpSpPr/>
          <p:nvPr/>
        </p:nvGrpSpPr>
        <p:grpSpPr>
          <a:xfrm>
            <a:off x="7890410" y="1382023"/>
            <a:ext cx="1535764" cy="3320570"/>
            <a:chOff x="2514600" y="1066800"/>
            <a:chExt cx="2209800" cy="5005100"/>
          </a:xfrm>
        </p:grpSpPr>
        <p:sp>
          <p:nvSpPr>
            <p:cNvPr id="6" name="Oval 5">
              <a:extLst>
                <a:ext uri="{FF2B5EF4-FFF2-40B4-BE49-F238E27FC236}">
                  <a16:creationId xmlns:a16="http://schemas.microsoft.com/office/drawing/2014/main" id="{B44FE961-5456-2699-D252-B2C25DFFB85E}"/>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9C192BA-C40B-34C1-DAE3-C85923028D23}"/>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3B7444A1-58F1-685D-57FC-5357555D6C95}"/>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EB1AD3F-0881-262E-36C0-7B4079A93D00}"/>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475638-9909-AB73-AAD4-898F4D974949}"/>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03E005E4-300F-D229-D9A3-7CBA1D97D399}"/>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F3E4F4F-1ABF-1D13-5FDA-87A2754EE21C}"/>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676C46AF-D39D-5C90-7091-CBABBF35F151}"/>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25C284FA-49A1-6901-BCCA-49155A38C929}"/>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7EBCB2C1-C5CA-48FB-5F6B-398AD1A549A9}"/>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41BC04A2-E763-C4CB-A4F2-9E029639648A}"/>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F5AC7B3-A771-D835-8AFA-24C602C0A8C4}"/>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AFC0FB66-010F-CDEF-3FEF-A53CE0FEA61D}"/>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8583A58B-8239-50A4-2332-80C7AADF05BA}"/>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3C33B2D-972E-7737-871B-908FB9CD726B}"/>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7">
              <a:extLst>
                <a:ext uri="{FF2B5EF4-FFF2-40B4-BE49-F238E27FC236}">
                  <a16:creationId xmlns:a16="http://schemas.microsoft.com/office/drawing/2014/main" id="{8356ABD9-8C5D-10E9-F2FC-A4AA80D0EF97}"/>
                </a:ext>
              </a:extLst>
            </p:cNvPr>
            <p:cNvGrpSpPr/>
            <p:nvPr/>
          </p:nvGrpSpPr>
          <p:grpSpPr>
            <a:xfrm>
              <a:off x="2895600" y="1066800"/>
              <a:ext cx="1600200" cy="838200"/>
              <a:chOff x="5486400" y="1371600"/>
              <a:chExt cx="1143000" cy="762000"/>
            </a:xfrm>
          </p:grpSpPr>
          <p:sp>
            <p:nvSpPr>
              <p:cNvPr id="123" name="Isosceles Triangle 2">
                <a:extLst>
                  <a:ext uri="{FF2B5EF4-FFF2-40B4-BE49-F238E27FC236}">
                    <a16:creationId xmlns:a16="http://schemas.microsoft.com/office/drawing/2014/main" id="{C203FAB7-7A25-0217-96AC-90E66BD75990}"/>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3">
                <a:extLst>
                  <a:ext uri="{FF2B5EF4-FFF2-40B4-BE49-F238E27FC236}">
                    <a16:creationId xmlns:a16="http://schemas.microsoft.com/office/drawing/2014/main" id="{AB2F362F-D05D-AC73-C43D-DF125AD6CACE}"/>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4">
                <a:extLst>
                  <a:ext uri="{FF2B5EF4-FFF2-40B4-BE49-F238E27FC236}">
                    <a16:creationId xmlns:a16="http://schemas.microsoft.com/office/drawing/2014/main" id="{992D370A-9FB0-1A04-D896-CA538AFBFCA2}"/>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5">
                <a:extLst>
                  <a:ext uri="{FF2B5EF4-FFF2-40B4-BE49-F238E27FC236}">
                    <a16:creationId xmlns:a16="http://schemas.microsoft.com/office/drawing/2014/main" id="{021143EA-FD91-BA7B-3691-785513E7EF08}"/>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311B3DA-F2E6-8A13-5D90-EA7AA6D696CD}"/>
                </a:ext>
              </a:extLst>
            </p:cNvPr>
            <p:cNvGrpSpPr/>
            <p:nvPr/>
          </p:nvGrpSpPr>
          <p:grpSpPr>
            <a:xfrm rot="21175658">
              <a:off x="3886200" y="5410200"/>
              <a:ext cx="609600" cy="304800"/>
              <a:chOff x="5638800" y="4267200"/>
              <a:chExt cx="2590800" cy="838200"/>
            </a:xfrm>
          </p:grpSpPr>
          <p:sp>
            <p:nvSpPr>
              <p:cNvPr id="43" name="Left-Right-Up Arrow 21">
                <a:extLst>
                  <a:ext uri="{FF2B5EF4-FFF2-40B4-BE49-F238E27FC236}">
                    <a16:creationId xmlns:a16="http://schemas.microsoft.com/office/drawing/2014/main" id="{37BF07B1-C174-D149-70F1-E119799AD7C3}"/>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Right-Up Arrow 22">
                <a:extLst>
                  <a:ext uri="{FF2B5EF4-FFF2-40B4-BE49-F238E27FC236}">
                    <a16:creationId xmlns:a16="http://schemas.microsoft.com/office/drawing/2014/main" id="{64AF4555-AF64-0EE6-D71B-A8FB518F8192}"/>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Left-Right-Up Arrow 23">
                <a:extLst>
                  <a:ext uri="{FF2B5EF4-FFF2-40B4-BE49-F238E27FC236}">
                    <a16:creationId xmlns:a16="http://schemas.microsoft.com/office/drawing/2014/main" id="{D93CED61-DBC5-D4C6-3ED6-045772124193}"/>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Left-Right-Up Arrow 24">
                <a:extLst>
                  <a:ext uri="{FF2B5EF4-FFF2-40B4-BE49-F238E27FC236}">
                    <a16:creationId xmlns:a16="http://schemas.microsoft.com/office/drawing/2014/main" id="{B8353C34-EC29-B64C-7BF1-1BE9C1A476C4}"/>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1098513C-F650-3AFC-B427-A32C7FBD1679}"/>
                </a:ext>
              </a:extLst>
            </p:cNvPr>
            <p:cNvGrpSpPr/>
            <p:nvPr/>
          </p:nvGrpSpPr>
          <p:grpSpPr>
            <a:xfrm rot="718744">
              <a:off x="2655450" y="5340783"/>
              <a:ext cx="544238" cy="304800"/>
              <a:chOff x="5638800" y="4267200"/>
              <a:chExt cx="2590800" cy="838200"/>
            </a:xfrm>
          </p:grpSpPr>
          <p:sp>
            <p:nvSpPr>
              <p:cNvPr id="39" name="Left-Right-Up Arrow 27">
                <a:extLst>
                  <a:ext uri="{FF2B5EF4-FFF2-40B4-BE49-F238E27FC236}">
                    <a16:creationId xmlns:a16="http://schemas.microsoft.com/office/drawing/2014/main" id="{401EA33C-464C-95CB-A018-0FCF9716A4D5}"/>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Up Arrow 28">
                <a:extLst>
                  <a:ext uri="{FF2B5EF4-FFF2-40B4-BE49-F238E27FC236}">
                    <a16:creationId xmlns:a16="http://schemas.microsoft.com/office/drawing/2014/main" id="{7EB25DFE-946A-DA07-E576-B7876EEE0108}"/>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Right-Up Arrow 44">
                <a:extLst>
                  <a:ext uri="{FF2B5EF4-FFF2-40B4-BE49-F238E27FC236}">
                    <a16:creationId xmlns:a16="http://schemas.microsoft.com/office/drawing/2014/main" id="{D00AFF9D-AE00-6050-1894-91C30B2E906B}"/>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Right-Up Arrow 45">
                <a:extLst>
                  <a:ext uri="{FF2B5EF4-FFF2-40B4-BE49-F238E27FC236}">
                    <a16:creationId xmlns:a16="http://schemas.microsoft.com/office/drawing/2014/main" id="{514CF93F-B69A-F97F-8225-F2C00942EFCF}"/>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4">
              <a:extLst>
                <a:ext uri="{FF2B5EF4-FFF2-40B4-BE49-F238E27FC236}">
                  <a16:creationId xmlns:a16="http://schemas.microsoft.com/office/drawing/2014/main" id="{6C371AB7-0842-1678-B9D6-7151C68BFB16}"/>
                </a:ext>
              </a:extLst>
            </p:cNvPr>
            <p:cNvGrpSpPr/>
            <p:nvPr/>
          </p:nvGrpSpPr>
          <p:grpSpPr>
            <a:xfrm>
              <a:off x="3352800" y="2895600"/>
              <a:ext cx="457200" cy="914400"/>
              <a:chOff x="5867400" y="3048000"/>
              <a:chExt cx="723987" cy="1541930"/>
            </a:xfrm>
          </p:grpSpPr>
          <p:sp>
            <p:nvSpPr>
              <p:cNvPr id="28" name="Hexagon 27">
                <a:extLst>
                  <a:ext uri="{FF2B5EF4-FFF2-40B4-BE49-F238E27FC236}">
                    <a16:creationId xmlns:a16="http://schemas.microsoft.com/office/drawing/2014/main" id="{EF50CD1C-17AD-7476-9D9C-E9E472C06B47}"/>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Hexagon 28">
                <a:extLst>
                  <a:ext uri="{FF2B5EF4-FFF2-40B4-BE49-F238E27FC236}">
                    <a16:creationId xmlns:a16="http://schemas.microsoft.com/office/drawing/2014/main" id="{3552D73A-7BCC-530D-9B3B-984A06FD5E17}"/>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0" name="Group 42">
                <a:extLst>
                  <a:ext uri="{FF2B5EF4-FFF2-40B4-BE49-F238E27FC236}">
                    <a16:creationId xmlns:a16="http://schemas.microsoft.com/office/drawing/2014/main" id="{B5D5631C-6DFA-453E-65FA-9D4E9436583A}"/>
                  </a:ext>
                </a:extLst>
              </p:cNvPr>
              <p:cNvGrpSpPr/>
              <p:nvPr/>
            </p:nvGrpSpPr>
            <p:grpSpPr>
              <a:xfrm>
                <a:off x="5867400" y="3048000"/>
                <a:ext cx="723987" cy="1012242"/>
                <a:chOff x="6286413" y="968958"/>
                <a:chExt cx="2408834" cy="2185901"/>
              </a:xfrm>
              <a:solidFill>
                <a:srgbClr val="FFC000"/>
              </a:solidFill>
            </p:grpSpPr>
            <p:grpSp>
              <p:nvGrpSpPr>
                <p:cNvPr id="31" name="Group 37">
                  <a:extLst>
                    <a:ext uri="{FF2B5EF4-FFF2-40B4-BE49-F238E27FC236}">
                      <a16:creationId xmlns:a16="http://schemas.microsoft.com/office/drawing/2014/main" id="{485FFCD3-3E7A-2F8C-3D36-1F7183A901C6}"/>
                    </a:ext>
                  </a:extLst>
                </p:cNvPr>
                <p:cNvGrpSpPr/>
                <p:nvPr/>
              </p:nvGrpSpPr>
              <p:grpSpPr>
                <a:xfrm>
                  <a:off x="6286413" y="968958"/>
                  <a:ext cx="1151447" cy="2164259"/>
                  <a:chOff x="6286413" y="968958"/>
                  <a:chExt cx="1151447" cy="2164259"/>
                </a:xfrm>
                <a:grpFill/>
              </p:grpSpPr>
              <p:sp>
                <p:nvSpPr>
                  <p:cNvPr id="36" name="Donut 39">
                    <a:extLst>
                      <a:ext uri="{FF2B5EF4-FFF2-40B4-BE49-F238E27FC236}">
                        <a16:creationId xmlns:a16="http://schemas.microsoft.com/office/drawing/2014/main" id="{B36CA8EF-9361-305F-516B-8D4DBB7FC293}"/>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40">
                    <a:extLst>
                      <a:ext uri="{FF2B5EF4-FFF2-40B4-BE49-F238E27FC236}">
                        <a16:creationId xmlns:a16="http://schemas.microsoft.com/office/drawing/2014/main" id="{424721C2-14F4-4793-0148-5451E12992F4}"/>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41">
                    <a:extLst>
                      <a:ext uri="{FF2B5EF4-FFF2-40B4-BE49-F238E27FC236}">
                        <a16:creationId xmlns:a16="http://schemas.microsoft.com/office/drawing/2014/main" id="{DC9667D6-5DC5-3A23-58D8-79756EEC1764}"/>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8">
                  <a:extLst>
                    <a:ext uri="{FF2B5EF4-FFF2-40B4-BE49-F238E27FC236}">
                      <a16:creationId xmlns:a16="http://schemas.microsoft.com/office/drawing/2014/main" id="{71C4CCF3-8F00-F28F-5968-8C941DC72506}"/>
                    </a:ext>
                  </a:extLst>
                </p:cNvPr>
                <p:cNvGrpSpPr/>
                <p:nvPr/>
              </p:nvGrpSpPr>
              <p:grpSpPr>
                <a:xfrm flipH="1">
                  <a:off x="7543800" y="990600"/>
                  <a:ext cx="1151447" cy="2164259"/>
                  <a:chOff x="6286413" y="968958"/>
                  <a:chExt cx="1151447" cy="2164259"/>
                </a:xfrm>
                <a:grpFill/>
              </p:grpSpPr>
              <p:sp>
                <p:nvSpPr>
                  <p:cNvPr id="33" name="Donut 36">
                    <a:extLst>
                      <a:ext uri="{FF2B5EF4-FFF2-40B4-BE49-F238E27FC236}">
                        <a16:creationId xmlns:a16="http://schemas.microsoft.com/office/drawing/2014/main" id="{CFB01560-D78D-BEBC-1B2D-A56EDDDFA1BE}"/>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7">
                    <a:extLst>
                      <a:ext uri="{FF2B5EF4-FFF2-40B4-BE49-F238E27FC236}">
                        <a16:creationId xmlns:a16="http://schemas.microsoft.com/office/drawing/2014/main" id="{30038713-E33C-81E6-7AC6-05CF07426C49}"/>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8">
                    <a:extLst>
                      <a:ext uri="{FF2B5EF4-FFF2-40B4-BE49-F238E27FC236}">
                        <a16:creationId xmlns:a16="http://schemas.microsoft.com/office/drawing/2014/main" id="{3EBF6F30-4266-8CC7-DA4E-962C6CA9E729}"/>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5" name="Group 58">
              <a:extLst>
                <a:ext uri="{FF2B5EF4-FFF2-40B4-BE49-F238E27FC236}">
                  <a16:creationId xmlns:a16="http://schemas.microsoft.com/office/drawing/2014/main" id="{22BA6B8B-AC3A-A7E2-6DFF-A77ACB93B393}"/>
                </a:ext>
              </a:extLst>
            </p:cNvPr>
            <p:cNvGrpSpPr/>
            <p:nvPr/>
          </p:nvGrpSpPr>
          <p:grpSpPr>
            <a:xfrm>
              <a:off x="3505200" y="1447800"/>
              <a:ext cx="384964" cy="361507"/>
              <a:chOff x="5847812" y="3296093"/>
              <a:chExt cx="384964" cy="361507"/>
            </a:xfrm>
          </p:grpSpPr>
          <p:sp>
            <p:nvSpPr>
              <p:cNvPr id="26" name="Hexagon 25">
                <a:extLst>
                  <a:ext uri="{FF2B5EF4-FFF2-40B4-BE49-F238E27FC236}">
                    <a16:creationId xmlns:a16="http://schemas.microsoft.com/office/drawing/2014/main" id="{0F99AF4F-CD4B-60DE-EE48-35251BBB2435}"/>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Hexagon 26">
                <a:extLst>
                  <a:ext uri="{FF2B5EF4-FFF2-40B4-BE49-F238E27FC236}">
                    <a16:creationId xmlns:a16="http://schemas.microsoft.com/office/drawing/2014/main" id="{D8BF1909-29EC-7393-A420-C0B13E79C0A5}"/>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27" name="Group 126">
            <a:extLst>
              <a:ext uri="{FF2B5EF4-FFF2-40B4-BE49-F238E27FC236}">
                <a16:creationId xmlns:a16="http://schemas.microsoft.com/office/drawing/2014/main" id="{3F691166-D033-CD02-FDD2-DAFB1452BCD8}"/>
              </a:ext>
            </a:extLst>
          </p:cNvPr>
          <p:cNvGrpSpPr/>
          <p:nvPr/>
        </p:nvGrpSpPr>
        <p:grpSpPr>
          <a:xfrm>
            <a:off x="5979410" y="2411940"/>
            <a:ext cx="1697829" cy="3618900"/>
            <a:chOff x="456927" y="679434"/>
            <a:chExt cx="2729892" cy="5077495"/>
          </a:xfrm>
        </p:grpSpPr>
        <p:sp>
          <p:nvSpPr>
            <p:cNvPr id="128" name="Cloud 127">
              <a:extLst>
                <a:ext uri="{FF2B5EF4-FFF2-40B4-BE49-F238E27FC236}">
                  <a16:creationId xmlns:a16="http://schemas.microsoft.com/office/drawing/2014/main" id="{C31BFF60-1BDB-8C50-D002-28ECC9045651}"/>
                </a:ext>
              </a:extLst>
            </p:cNvPr>
            <p:cNvSpPr/>
            <p:nvPr/>
          </p:nvSpPr>
          <p:spPr>
            <a:xfrm rot="2502709" flipH="1">
              <a:off x="653238" y="1165914"/>
              <a:ext cx="1240398" cy="1588721"/>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loud 128">
              <a:extLst>
                <a:ext uri="{FF2B5EF4-FFF2-40B4-BE49-F238E27FC236}">
                  <a16:creationId xmlns:a16="http://schemas.microsoft.com/office/drawing/2014/main" id="{1E4CD3CA-61F3-A7F2-91BD-7032005FE8F9}"/>
                </a:ext>
              </a:extLst>
            </p:cNvPr>
            <p:cNvSpPr/>
            <p:nvPr/>
          </p:nvSpPr>
          <p:spPr>
            <a:xfrm rot="20132220">
              <a:off x="2029642" y="1161766"/>
              <a:ext cx="1029350" cy="1517489"/>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D64E752E-E401-263C-6C44-0112E77BCD03}"/>
                </a:ext>
              </a:extLst>
            </p:cNvPr>
            <p:cNvSpPr/>
            <p:nvPr/>
          </p:nvSpPr>
          <p:spPr>
            <a:xfrm rot="20438357">
              <a:off x="2729086" y="3532625"/>
              <a:ext cx="457733"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A0BCE22E-9CDE-E951-528D-1CFF6B62724E}"/>
                </a:ext>
              </a:extLst>
            </p:cNvPr>
            <p:cNvSpPr/>
            <p:nvPr/>
          </p:nvSpPr>
          <p:spPr>
            <a:xfrm rot="1507477">
              <a:off x="456927" y="3518816"/>
              <a:ext cx="429842"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DE8D0FA8-EF16-462F-6D48-FDD6FA04564E}"/>
                </a:ext>
              </a:extLst>
            </p:cNvPr>
            <p:cNvSpPr/>
            <p:nvPr/>
          </p:nvSpPr>
          <p:spPr>
            <a:xfrm rot="18753595">
              <a:off x="1359743" y="5154894"/>
              <a:ext cx="51827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93EB252-6F68-F9B8-3DA3-5B9568306F2C}"/>
                </a:ext>
              </a:extLst>
            </p:cNvPr>
            <p:cNvSpPr/>
            <p:nvPr/>
          </p:nvSpPr>
          <p:spPr>
            <a:xfrm rot="18449323">
              <a:off x="1961813" y="5140451"/>
              <a:ext cx="49856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B7B0AD48-ED5F-7348-18B4-0041A0CC82D0}"/>
                </a:ext>
              </a:extLst>
            </p:cNvPr>
            <p:cNvSpPr/>
            <p:nvPr/>
          </p:nvSpPr>
          <p:spPr>
            <a:xfrm rot="1996156">
              <a:off x="538290" y="2656419"/>
              <a:ext cx="1009860"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D0F50C16-AE31-E1B7-3B34-CCF78F02A1E6}"/>
                </a:ext>
              </a:extLst>
            </p:cNvPr>
            <p:cNvSpPr/>
            <p:nvPr/>
          </p:nvSpPr>
          <p:spPr>
            <a:xfrm rot="2041752">
              <a:off x="689932" y="2480878"/>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A8A91E3F-E8EE-089E-F831-3BF4AC84CF44}"/>
                </a:ext>
              </a:extLst>
            </p:cNvPr>
            <p:cNvSpPr/>
            <p:nvPr/>
          </p:nvSpPr>
          <p:spPr>
            <a:xfrm rot="19870960">
              <a:off x="2203183" y="2660430"/>
              <a:ext cx="948562"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C2CE5ED3-3088-10E0-6889-E769FB17F9E4}"/>
                </a:ext>
              </a:extLst>
            </p:cNvPr>
            <p:cNvSpPr/>
            <p:nvPr/>
          </p:nvSpPr>
          <p:spPr>
            <a:xfrm rot="20036208">
              <a:off x="2017894" y="2502833"/>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05F630EB-457B-E85D-0B08-0C092CEC12A3}"/>
                </a:ext>
              </a:extLst>
            </p:cNvPr>
            <p:cNvSpPr/>
            <p:nvPr/>
          </p:nvSpPr>
          <p:spPr>
            <a:xfrm>
              <a:off x="1172334" y="2540443"/>
              <a:ext cx="1447800" cy="28956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A07C04F-6D9F-087D-7A14-1E6F3F99A9A9}"/>
                </a:ext>
              </a:extLst>
            </p:cNvPr>
            <p:cNvSpPr/>
            <p:nvPr/>
          </p:nvSpPr>
          <p:spPr>
            <a:xfrm>
              <a:off x="1573321" y="2311843"/>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39">
              <a:extLst>
                <a:ext uri="{FF2B5EF4-FFF2-40B4-BE49-F238E27FC236}">
                  <a16:creationId xmlns:a16="http://schemas.microsoft.com/office/drawing/2014/main" id="{9DB1F255-8358-7A82-5FA9-60580CF5B435}"/>
                </a:ext>
              </a:extLst>
            </p:cNvPr>
            <p:cNvSpPr/>
            <p:nvPr/>
          </p:nvSpPr>
          <p:spPr>
            <a:xfrm rot="21335299">
              <a:off x="1962035" y="2487090"/>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24B4C791-7B17-902A-8218-64F142DD545E}"/>
                </a:ext>
              </a:extLst>
            </p:cNvPr>
            <p:cNvSpPr/>
            <p:nvPr/>
          </p:nvSpPr>
          <p:spPr>
            <a:xfrm rot="353417">
              <a:off x="1155267" y="2463365"/>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93B9F5B3-56AA-481A-E372-372674E91F39}"/>
                </a:ext>
              </a:extLst>
            </p:cNvPr>
            <p:cNvSpPr/>
            <p:nvPr/>
          </p:nvSpPr>
          <p:spPr>
            <a:xfrm>
              <a:off x="1019934" y="1072591"/>
              <a:ext cx="1828800" cy="154405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a:extLst>
                <a:ext uri="{FF2B5EF4-FFF2-40B4-BE49-F238E27FC236}">
                  <a16:creationId xmlns:a16="http://schemas.microsoft.com/office/drawing/2014/main" id="{198B4B42-F4B9-D429-E371-C43FF8BA63DD}"/>
                </a:ext>
              </a:extLst>
            </p:cNvPr>
            <p:cNvSpPr/>
            <p:nvPr/>
          </p:nvSpPr>
          <p:spPr>
            <a:xfrm rot="16470926" flipH="1">
              <a:off x="1298128" y="1801918"/>
              <a:ext cx="1126461" cy="1310863"/>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E6B62C15-3F4F-475E-2489-3EA724E3100E}"/>
                </a:ext>
              </a:extLst>
            </p:cNvPr>
            <p:cNvSpPr/>
            <p:nvPr/>
          </p:nvSpPr>
          <p:spPr>
            <a:xfrm>
              <a:off x="1699389" y="2033529"/>
              <a:ext cx="288755" cy="18139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E870234D-F5D6-7886-F816-97D8D5E9A319}"/>
                </a:ext>
              </a:extLst>
            </p:cNvPr>
            <p:cNvGrpSpPr/>
            <p:nvPr/>
          </p:nvGrpSpPr>
          <p:grpSpPr>
            <a:xfrm>
              <a:off x="882948" y="679434"/>
              <a:ext cx="1977108" cy="874072"/>
              <a:chOff x="1239442" y="2583838"/>
              <a:chExt cx="1535084" cy="678655"/>
            </a:xfrm>
          </p:grpSpPr>
          <p:sp>
            <p:nvSpPr>
              <p:cNvPr id="212" name="Rounded Rectangle 249">
                <a:extLst>
                  <a:ext uri="{FF2B5EF4-FFF2-40B4-BE49-F238E27FC236}">
                    <a16:creationId xmlns:a16="http://schemas.microsoft.com/office/drawing/2014/main" id="{700E6449-2A01-A59A-9D58-F188FB17DF47}"/>
                  </a:ext>
                </a:extLst>
              </p:cNvPr>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gular Pentagon 250">
                <a:extLst>
                  <a:ext uri="{FF2B5EF4-FFF2-40B4-BE49-F238E27FC236}">
                    <a16:creationId xmlns:a16="http://schemas.microsoft.com/office/drawing/2014/main" id="{24C5B831-9D08-55EE-7A7B-7BEAE47EFE73}"/>
                  </a:ext>
                </a:extLst>
              </p:cNvPr>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gular Pentagon 251">
                <a:extLst>
                  <a:ext uri="{FF2B5EF4-FFF2-40B4-BE49-F238E27FC236}">
                    <a16:creationId xmlns:a16="http://schemas.microsoft.com/office/drawing/2014/main" id="{73DE82B1-3905-07B4-F541-4BEA28855CE9}"/>
                  </a:ext>
                </a:extLst>
              </p:cNvPr>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gular Pentagon 252">
                <a:extLst>
                  <a:ext uri="{FF2B5EF4-FFF2-40B4-BE49-F238E27FC236}">
                    <a16:creationId xmlns:a16="http://schemas.microsoft.com/office/drawing/2014/main" id="{28D9D0F5-47D0-3E99-2209-BE3230958F43}"/>
                  </a:ext>
                </a:extLst>
              </p:cNvPr>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a:extLst>
                  <a:ext uri="{FF2B5EF4-FFF2-40B4-BE49-F238E27FC236}">
                    <a16:creationId xmlns:a16="http://schemas.microsoft.com/office/drawing/2014/main" id="{7FFEB63D-616E-5534-F78A-32ECF410E779}"/>
                  </a:ext>
                </a:extLst>
              </p:cNvPr>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a:extLst>
                  <a:ext uri="{FF2B5EF4-FFF2-40B4-BE49-F238E27FC236}">
                    <a16:creationId xmlns:a16="http://schemas.microsoft.com/office/drawing/2014/main" id="{276504EC-8B29-7FF0-9C6C-782089510C33}"/>
                  </a:ext>
                </a:extLst>
              </p:cNvPr>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a:extLst>
                  <a:ext uri="{FF2B5EF4-FFF2-40B4-BE49-F238E27FC236}">
                    <a16:creationId xmlns:a16="http://schemas.microsoft.com/office/drawing/2014/main" id="{F2C4B617-9065-37EF-A9A0-0DBB5A038826}"/>
                  </a:ext>
                </a:extLst>
              </p:cNvPr>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a:extLst>
                  <a:ext uri="{FF2B5EF4-FFF2-40B4-BE49-F238E27FC236}">
                    <a16:creationId xmlns:a16="http://schemas.microsoft.com/office/drawing/2014/main" id="{6A5913F4-E44B-090F-B207-74FC7E4187A0}"/>
                  </a:ext>
                </a:extLst>
              </p:cNvPr>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a:extLst>
                  <a:ext uri="{FF2B5EF4-FFF2-40B4-BE49-F238E27FC236}">
                    <a16:creationId xmlns:a16="http://schemas.microsoft.com/office/drawing/2014/main" id="{F2EBF45E-9950-9C93-B7B5-FA8B8D415E33}"/>
                  </a:ext>
                </a:extLst>
              </p:cNvPr>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43A4C571-CA75-B8A3-7A44-09299243A2BC}"/>
                </a:ext>
              </a:extLst>
            </p:cNvPr>
            <p:cNvGrpSpPr/>
            <p:nvPr/>
          </p:nvGrpSpPr>
          <p:grpSpPr>
            <a:xfrm>
              <a:off x="1384009" y="3202933"/>
              <a:ext cx="1009700" cy="346917"/>
              <a:chOff x="2998644" y="4611964"/>
              <a:chExt cx="1353076" cy="464896"/>
            </a:xfrm>
          </p:grpSpPr>
          <p:sp>
            <p:nvSpPr>
              <p:cNvPr id="207" name="Rounded Rectangle 235">
                <a:extLst>
                  <a:ext uri="{FF2B5EF4-FFF2-40B4-BE49-F238E27FC236}">
                    <a16:creationId xmlns:a16="http://schemas.microsoft.com/office/drawing/2014/main" id="{D49B6A0C-DEAF-2369-19C8-3B86E0E44D4E}"/>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58">
                <a:extLst>
                  <a:ext uri="{FF2B5EF4-FFF2-40B4-BE49-F238E27FC236}">
                    <a16:creationId xmlns:a16="http://schemas.microsoft.com/office/drawing/2014/main" id="{46D6B05D-EC4B-AD7F-5C38-13C466C28A6F}"/>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a:extLst>
                  <a:ext uri="{FF2B5EF4-FFF2-40B4-BE49-F238E27FC236}">
                    <a16:creationId xmlns:a16="http://schemas.microsoft.com/office/drawing/2014/main" id="{23AF6B77-DDC6-A539-FEFB-626A07B5D4A6}"/>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12-Point Star 56">
                <a:extLst>
                  <a:ext uri="{FF2B5EF4-FFF2-40B4-BE49-F238E27FC236}">
                    <a16:creationId xmlns:a16="http://schemas.microsoft.com/office/drawing/2014/main" id="{A7FBB928-EFF2-601C-B8C2-D3CBD704D74D}"/>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12-Point Star 259">
                <a:extLst>
                  <a:ext uri="{FF2B5EF4-FFF2-40B4-BE49-F238E27FC236}">
                    <a16:creationId xmlns:a16="http://schemas.microsoft.com/office/drawing/2014/main" id="{B0881EE0-807C-46FD-B6EC-9D88215857F4}"/>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683F8150-E38E-1EF8-6509-7289000FF699}"/>
                </a:ext>
              </a:extLst>
            </p:cNvPr>
            <p:cNvGrpSpPr/>
            <p:nvPr/>
          </p:nvGrpSpPr>
          <p:grpSpPr>
            <a:xfrm>
              <a:off x="1395421" y="3635735"/>
              <a:ext cx="1009700" cy="346917"/>
              <a:chOff x="2998644" y="4611964"/>
              <a:chExt cx="1353076" cy="464896"/>
            </a:xfrm>
          </p:grpSpPr>
          <p:sp>
            <p:nvSpPr>
              <p:cNvPr id="155" name="Rounded Rectangle 261">
                <a:extLst>
                  <a:ext uri="{FF2B5EF4-FFF2-40B4-BE49-F238E27FC236}">
                    <a16:creationId xmlns:a16="http://schemas.microsoft.com/office/drawing/2014/main" id="{FC910D87-C7E7-FBB3-CA95-2330EB20E7B0}"/>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262">
                <a:extLst>
                  <a:ext uri="{FF2B5EF4-FFF2-40B4-BE49-F238E27FC236}">
                    <a16:creationId xmlns:a16="http://schemas.microsoft.com/office/drawing/2014/main" id="{EC55C4C8-5814-84C2-567C-14B127D019BB}"/>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a:extLst>
                  <a:ext uri="{FF2B5EF4-FFF2-40B4-BE49-F238E27FC236}">
                    <a16:creationId xmlns:a16="http://schemas.microsoft.com/office/drawing/2014/main" id="{B1003654-FD73-D757-4863-C8A89FBF73DB}"/>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12-Point Star 264">
                <a:extLst>
                  <a:ext uri="{FF2B5EF4-FFF2-40B4-BE49-F238E27FC236}">
                    <a16:creationId xmlns:a16="http://schemas.microsoft.com/office/drawing/2014/main" id="{64497093-C097-3737-FE85-D1568B4174D9}"/>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12-Point Star 265">
                <a:extLst>
                  <a:ext uri="{FF2B5EF4-FFF2-40B4-BE49-F238E27FC236}">
                    <a16:creationId xmlns:a16="http://schemas.microsoft.com/office/drawing/2014/main" id="{D3DDB91F-560B-105A-918F-FE3C304D2ECE}"/>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id="{A2574FC5-10D0-22E4-B537-E8BCB0C8F818}"/>
                </a:ext>
              </a:extLst>
            </p:cNvPr>
            <p:cNvGrpSpPr/>
            <p:nvPr/>
          </p:nvGrpSpPr>
          <p:grpSpPr>
            <a:xfrm>
              <a:off x="1371359" y="4104779"/>
              <a:ext cx="1009700" cy="346917"/>
              <a:chOff x="2998644" y="4611964"/>
              <a:chExt cx="1353076" cy="464896"/>
            </a:xfrm>
          </p:grpSpPr>
          <p:sp>
            <p:nvSpPr>
              <p:cNvPr id="150" name="Rounded Rectangle 267">
                <a:extLst>
                  <a:ext uri="{FF2B5EF4-FFF2-40B4-BE49-F238E27FC236}">
                    <a16:creationId xmlns:a16="http://schemas.microsoft.com/office/drawing/2014/main" id="{B192EDA3-370C-CFAF-A154-E11E79D01596}"/>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268">
                <a:extLst>
                  <a:ext uri="{FF2B5EF4-FFF2-40B4-BE49-F238E27FC236}">
                    <a16:creationId xmlns:a16="http://schemas.microsoft.com/office/drawing/2014/main" id="{9A7AB78D-AD25-8E96-CFB3-C0911F517B38}"/>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a:extLst>
                  <a:ext uri="{FF2B5EF4-FFF2-40B4-BE49-F238E27FC236}">
                    <a16:creationId xmlns:a16="http://schemas.microsoft.com/office/drawing/2014/main" id="{DCB49243-D65E-D24F-57D1-89874B108183}"/>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12-Point Star 270">
                <a:extLst>
                  <a:ext uri="{FF2B5EF4-FFF2-40B4-BE49-F238E27FC236}">
                    <a16:creationId xmlns:a16="http://schemas.microsoft.com/office/drawing/2014/main" id="{40927D82-7857-1129-AE2D-76FB1DE802DB}"/>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12-Point Star 271">
                <a:extLst>
                  <a:ext uri="{FF2B5EF4-FFF2-40B4-BE49-F238E27FC236}">
                    <a16:creationId xmlns:a16="http://schemas.microsoft.com/office/drawing/2014/main" id="{3F44DC9A-3EE3-3599-C373-EE294B952FCF}"/>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7982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xit" presetSubtype="0" fill="hold" nodeType="withEffect">
                                  <p:stCondLst>
                                    <p:cond delay="25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2" presetClass="entr" presetSubtype="3"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 calcmode="lin" valueType="num">
                                      <p:cBhvr additive="base">
                                        <p:cTn id="17" dur="1000" fill="hold"/>
                                        <p:tgtEl>
                                          <p:spTgt spid="192"/>
                                        </p:tgtEl>
                                        <p:attrNameLst>
                                          <p:attrName>ppt_x</p:attrName>
                                        </p:attrNameLst>
                                      </p:cBhvr>
                                      <p:tavLst>
                                        <p:tav tm="0">
                                          <p:val>
                                            <p:strVal val="1+#ppt_w/2"/>
                                          </p:val>
                                        </p:tav>
                                        <p:tav tm="100000">
                                          <p:val>
                                            <p:strVal val="#ppt_x"/>
                                          </p:val>
                                        </p:tav>
                                      </p:tavLst>
                                    </p:anim>
                                    <p:anim calcmode="lin" valueType="num">
                                      <p:cBhvr additive="base">
                                        <p:cTn id="18" dur="10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52400"/>
            <a:ext cx="9144000" cy="1015663"/>
          </a:xfrm>
          <a:prstGeom prst="rect">
            <a:avLst/>
          </a:prstGeom>
          <a:noFill/>
        </p:spPr>
        <p:txBody>
          <a:bodyPr wrap="square" rtlCol="0">
            <a:spAutoFit/>
          </a:bodyPr>
          <a:lstStyle/>
          <a:p>
            <a:pPr algn="ctr"/>
            <a:r>
              <a:rPr lang="en-US" sz="6000" dirty="0">
                <a:solidFill>
                  <a:schemeClr val="bg2"/>
                </a:solidFill>
                <a:latin typeface="Abadi" panose="020B0604020104020204" pitchFamily="34" charset="0"/>
              </a:rPr>
              <a:t>Hezekiah</a:t>
            </a:r>
            <a:endParaRPr lang="en-US" sz="6000" dirty="0">
              <a:latin typeface="Abadi" panose="020B0604020104020204" pitchFamily="34" charset="0"/>
            </a:endParaRPr>
          </a:p>
        </p:txBody>
      </p:sp>
      <p:sp>
        <p:nvSpPr>
          <p:cNvPr id="4" name="TextBox 3"/>
          <p:cNvSpPr txBox="1"/>
          <p:nvPr/>
        </p:nvSpPr>
        <p:spPr>
          <a:xfrm>
            <a:off x="255494" y="610136"/>
            <a:ext cx="7897906" cy="5632311"/>
          </a:xfrm>
          <a:prstGeom prst="rect">
            <a:avLst/>
          </a:prstGeom>
          <a:noFill/>
        </p:spPr>
        <p:txBody>
          <a:bodyPr wrap="square" rtlCol="0">
            <a:spAutoFit/>
          </a:bodyPr>
          <a:lstStyle/>
          <a:p>
            <a:r>
              <a:rPr lang="en-US" sz="2000" dirty="0">
                <a:solidFill>
                  <a:schemeClr val="bg2"/>
                </a:solidFill>
              </a:rPr>
              <a:t>Meaning; whom Jehovah has strengthen</a:t>
            </a:r>
          </a:p>
          <a:p>
            <a:endParaRPr lang="en-US" sz="2000" dirty="0">
              <a:solidFill>
                <a:schemeClr val="bg2"/>
              </a:solidFill>
            </a:endParaRPr>
          </a:p>
          <a:p>
            <a:r>
              <a:rPr lang="en-US" sz="2000" dirty="0">
                <a:solidFill>
                  <a:schemeClr val="bg2"/>
                </a:solidFill>
              </a:rPr>
              <a:t>Son of </a:t>
            </a:r>
            <a:r>
              <a:rPr lang="en-US" sz="2000" dirty="0" err="1">
                <a:solidFill>
                  <a:schemeClr val="bg2"/>
                </a:solidFill>
              </a:rPr>
              <a:t>Ahaz</a:t>
            </a:r>
            <a:endParaRPr lang="en-US" sz="2000" dirty="0">
              <a:solidFill>
                <a:schemeClr val="bg2"/>
              </a:solidFill>
            </a:endParaRPr>
          </a:p>
          <a:p>
            <a:endParaRPr lang="en-US" sz="2000" dirty="0">
              <a:solidFill>
                <a:schemeClr val="bg2"/>
              </a:solidFill>
            </a:endParaRPr>
          </a:p>
          <a:p>
            <a:r>
              <a:rPr lang="en-US" sz="2000" dirty="0">
                <a:solidFill>
                  <a:schemeClr val="bg2"/>
                </a:solidFill>
              </a:rPr>
              <a:t>Great reformer in a long tradition of kings who were wicked and unrighteous</a:t>
            </a:r>
          </a:p>
          <a:p>
            <a:endParaRPr lang="en-US" sz="2000" dirty="0">
              <a:solidFill>
                <a:schemeClr val="bg2"/>
              </a:solidFill>
            </a:endParaRPr>
          </a:p>
          <a:p>
            <a:r>
              <a:rPr lang="en-US" sz="2000" dirty="0">
                <a:solidFill>
                  <a:schemeClr val="bg2"/>
                </a:solidFill>
              </a:rPr>
              <a:t>Reigned around 726 to 697 BC (2 Kings 18-2 and Chronicles 29-33 and Isaiah 36-39)</a:t>
            </a:r>
          </a:p>
          <a:p>
            <a:endParaRPr lang="en-US" sz="2000" dirty="0">
              <a:solidFill>
                <a:schemeClr val="bg2"/>
              </a:solidFill>
            </a:endParaRPr>
          </a:p>
          <a:p>
            <a:r>
              <a:rPr lang="en-US" sz="2000" dirty="0">
                <a:solidFill>
                  <a:schemeClr val="bg2"/>
                </a:solidFill>
              </a:rPr>
              <a:t>Concurrent with the ministry of the prophet Isaiah around 740-701 BC</a:t>
            </a:r>
          </a:p>
          <a:p>
            <a:endParaRPr lang="en-US" sz="2000" dirty="0">
              <a:solidFill>
                <a:schemeClr val="bg2"/>
              </a:solidFill>
            </a:endParaRPr>
          </a:p>
          <a:p>
            <a:r>
              <a:rPr lang="en-US" sz="2000" dirty="0">
                <a:solidFill>
                  <a:schemeClr val="bg2"/>
                </a:solidFill>
              </a:rPr>
              <a:t>Isaiah served him as a religious and political counselor</a:t>
            </a:r>
          </a:p>
          <a:p>
            <a:endParaRPr lang="en-US" sz="2000" dirty="0">
              <a:solidFill>
                <a:schemeClr val="bg2"/>
              </a:solidFill>
            </a:endParaRPr>
          </a:p>
          <a:p>
            <a:r>
              <a:rPr lang="en-US" sz="2000" dirty="0">
                <a:solidFill>
                  <a:schemeClr val="bg2"/>
                </a:solidFill>
              </a:rPr>
              <a:t>Went to the Lord to plead on behalf of the people for deliverance (which the enemy was thwarted)</a:t>
            </a:r>
          </a:p>
          <a:p>
            <a:endParaRPr lang="en-US" sz="2000" dirty="0">
              <a:solidFill>
                <a:schemeClr val="bg2"/>
              </a:solidFill>
            </a:endParaRPr>
          </a:p>
          <a:p>
            <a:r>
              <a:rPr lang="en-US" sz="2000" dirty="0">
                <a:solidFill>
                  <a:schemeClr val="bg2"/>
                </a:solidFill>
              </a:rPr>
              <a:t>Became ill…however the Lord blessed him for 15 more years</a:t>
            </a:r>
          </a:p>
        </p:txBody>
      </p:sp>
      <p:sp>
        <p:nvSpPr>
          <p:cNvPr id="116" name="TextBox 115"/>
          <p:cNvSpPr txBox="1"/>
          <p:nvPr/>
        </p:nvSpPr>
        <p:spPr>
          <a:xfrm>
            <a:off x="112059" y="6544806"/>
            <a:ext cx="4800600" cy="307777"/>
          </a:xfrm>
          <a:prstGeom prst="rect">
            <a:avLst/>
          </a:prstGeom>
          <a:noFill/>
        </p:spPr>
        <p:txBody>
          <a:bodyPr wrap="square" rtlCol="0">
            <a:spAutoFit/>
          </a:bodyPr>
          <a:lstStyle/>
          <a:p>
            <a:r>
              <a:rPr lang="en-US" sz="1400" dirty="0">
                <a:solidFill>
                  <a:schemeClr val="bg2"/>
                </a:solidFill>
              </a:rPr>
              <a:t>2 Nephi 19-20</a:t>
            </a:r>
            <a:endParaRPr lang="en-US" sz="1400" dirty="0"/>
          </a:p>
        </p:txBody>
      </p:sp>
      <p:grpSp>
        <p:nvGrpSpPr>
          <p:cNvPr id="5" name="Group 4">
            <a:extLst>
              <a:ext uri="{FF2B5EF4-FFF2-40B4-BE49-F238E27FC236}">
                <a16:creationId xmlns:a16="http://schemas.microsoft.com/office/drawing/2014/main" id="{DE12FDD1-512F-623A-99C5-4404A849BC83}"/>
              </a:ext>
            </a:extLst>
          </p:cNvPr>
          <p:cNvGrpSpPr/>
          <p:nvPr/>
        </p:nvGrpSpPr>
        <p:grpSpPr>
          <a:xfrm>
            <a:off x="8805737" y="1559301"/>
            <a:ext cx="2028517" cy="4323757"/>
            <a:chOff x="456927" y="679434"/>
            <a:chExt cx="2729892" cy="5077495"/>
          </a:xfrm>
        </p:grpSpPr>
        <p:sp>
          <p:nvSpPr>
            <p:cNvPr id="6" name="Cloud 5">
              <a:extLst>
                <a:ext uri="{FF2B5EF4-FFF2-40B4-BE49-F238E27FC236}">
                  <a16:creationId xmlns:a16="http://schemas.microsoft.com/office/drawing/2014/main" id="{8D2BB39F-B34C-429A-AF9D-4E96405A4E82}"/>
                </a:ext>
              </a:extLst>
            </p:cNvPr>
            <p:cNvSpPr/>
            <p:nvPr/>
          </p:nvSpPr>
          <p:spPr>
            <a:xfrm rot="2502709" flipH="1">
              <a:off x="653238" y="1165914"/>
              <a:ext cx="1240398" cy="1588721"/>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5B100378-ACA7-7B73-F047-38C4E50711CE}"/>
                </a:ext>
              </a:extLst>
            </p:cNvPr>
            <p:cNvSpPr/>
            <p:nvPr/>
          </p:nvSpPr>
          <p:spPr>
            <a:xfrm rot="20132220">
              <a:off x="2029642" y="1161766"/>
              <a:ext cx="1029350" cy="1517489"/>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875CAB-B1CB-07A6-0AE3-5BED18D57573}"/>
                </a:ext>
              </a:extLst>
            </p:cNvPr>
            <p:cNvSpPr/>
            <p:nvPr/>
          </p:nvSpPr>
          <p:spPr>
            <a:xfrm rot="20438357">
              <a:off x="2729086" y="3532625"/>
              <a:ext cx="457733"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3BA61AB-F413-CBA7-CB99-236D9C17769E}"/>
                </a:ext>
              </a:extLst>
            </p:cNvPr>
            <p:cNvSpPr/>
            <p:nvPr/>
          </p:nvSpPr>
          <p:spPr>
            <a:xfrm rot="1507477">
              <a:off x="456927" y="3518816"/>
              <a:ext cx="429842"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813483-A009-4900-322E-B9B92CDB7939}"/>
                </a:ext>
              </a:extLst>
            </p:cNvPr>
            <p:cNvSpPr/>
            <p:nvPr/>
          </p:nvSpPr>
          <p:spPr>
            <a:xfrm rot="18753595">
              <a:off x="1359743" y="5154894"/>
              <a:ext cx="51827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4E2C74-D8CF-9C10-6B8D-F40526BF6AD1}"/>
                </a:ext>
              </a:extLst>
            </p:cNvPr>
            <p:cNvSpPr/>
            <p:nvPr/>
          </p:nvSpPr>
          <p:spPr>
            <a:xfrm rot="18449323">
              <a:off x="1961813" y="5140451"/>
              <a:ext cx="49856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7A406D2A-ECD1-2B6B-BDDF-7C11AEFF9C95}"/>
                </a:ext>
              </a:extLst>
            </p:cNvPr>
            <p:cNvSpPr/>
            <p:nvPr/>
          </p:nvSpPr>
          <p:spPr>
            <a:xfrm rot="1996156">
              <a:off x="538290" y="2656419"/>
              <a:ext cx="1009860"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E5B4196D-47F2-4A17-673D-D53399AD0C17}"/>
                </a:ext>
              </a:extLst>
            </p:cNvPr>
            <p:cNvSpPr/>
            <p:nvPr/>
          </p:nvSpPr>
          <p:spPr>
            <a:xfrm rot="2041752">
              <a:off x="689932" y="2480878"/>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8BC8C375-8F18-BD36-F91F-B4644EA541D4}"/>
                </a:ext>
              </a:extLst>
            </p:cNvPr>
            <p:cNvSpPr/>
            <p:nvPr/>
          </p:nvSpPr>
          <p:spPr>
            <a:xfrm rot="19870960">
              <a:off x="2203183" y="2660430"/>
              <a:ext cx="948562"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2F5A02F3-D8D6-834D-042A-D0AD694D2D25}"/>
                </a:ext>
              </a:extLst>
            </p:cNvPr>
            <p:cNvSpPr/>
            <p:nvPr/>
          </p:nvSpPr>
          <p:spPr>
            <a:xfrm rot="20036208">
              <a:off x="2017894" y="2502833"/>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0517D369-BE9C-ADC3-FBDC-F3CF5A1EE505}"/>
                </a:ext>
              </a:extLst>
            </p:cNvPr>
            <p:cNvSpPr/>
            <p:nvPr/>
          </p:nvSpPr>
          <p:spPr>
            <a:xfrm>
              <a:off x="1172334" y="2540443"/>
              <a:ext cx="1447800" cy="28956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636CF00-9D00-763F-4BEF-551577846CED}"/>
                </a:ext>
              </a:extLst>
            </p:cNvPr>
            <p:cNvSpPr/>
            <p:nvPr/>
          </p:nvSpPr>
          <p:spPr>
            <a:xfrm>
              <a:off x="1573321" y="2311843"/>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B0098BCE-3B47-D78E-02A5-5EBE88F74D4E}"/>
                </a:ext>
              </a:extLst>
            </p:cNvPr>
            <p:cNvSpPr/>
            <p:nvPr/>
          </p:nvSpPr>
          <p:spPr>
            <a:xfrm rot="21335299">
              <a:off x="1962035" y="2487090"/>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BE200FA3-DA46-A46C-7CCF-1D209D00F68E}"/>
                </a:ext>
              </a:extLst>
            </p:cNvPr>
            <p:cNvSpPr/>
            <p:nvPr/>
          </p:nvSpPr>
          <p:spPr>
            <a:xfrm rot="353417">
              <a:off x="1155267" y="2463365"/>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D286E23-1B5D-64DE-9586-F7A604A95E70}"/>
                </a:ext>
              </a:extLst>
            </p:cNvPr>
            <p:cNvSpPr/>
            <p:nvPr/>
          </p:nvSpPr>
          <p:spPr>
            <a:xfrm>
              <a:off x="1019934" y="1072591"/>
              <a:ext cx="1828800" cy="154405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6CEA0E77-BF2C-56B0-B5A5-01076C57A880}"/>
                </a:ext>
              </a:extLst>
            </p:cNvPr>
            <p:cNvSpPr/>
            <p:nvPr/>
          </p:nvSpPr>
          <p:spPr>
            <a:xfrm rot="16470926" flipH="1">
              <a:off x="1298128" y="1801918"/>
              <a:ext cx="1126461" cy="1310863"/>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34FDA26-5A6B-A4D8-649E-1A501D576227}"/>
                </a:ext>
              </a:extLst>
            </p:cNvPr>
            <p:cNvSpPr/>
            <p:nvPr/>
          </p:nvSpPr>
          <p:spPr>
            <a:xfrm>
              <a:off x="1699389" y="2033529"/>
              <a:ext cx="288755" cy="18139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60B3553-0BB1-2EFD-6A96-1AD31B0D0E93}"/>
                </a:ext>
              </a:extLst>
            </p:cNvPr>
            <p:cNvGrpSpPr/>
            <p:nvPr/>
          </p:nvGrpSpPr>
          <p:grpSpPr>
            <a:xfrm>
              <a:off x="882948" y="679434"/>
              <a:ext cx="1977108" cy="874072"/>
              <a:chOff x="1239442" y="2583838"/>
              <a:chExt cx="1535084" cy="678655"/>
            </a:xfrm>
          </p:grpSpPr>
          <p:sp>
            <p:nvSpPr>
              <p:cNvPr id="56" name="Rounded Rectangle 249">
                <a:extLst>
                  <a:ext uri="{FF2B5EF4-FFF2-40B4-BE49-F238E27FC236}">
                    <a16:creationId xmlns:a16="http://schemas.microsoft.com/office/drawing/2014/main" id="{4E9A7210-7327-110E-B633-AC2F4A517DEB}"/>
                  </a:ext>
                </a:extLst>
              </p:cNvPr>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gular Pentagon 250">
                <a:extLst>
                  <a:ext uri="{FF2B5EF4-FFF2-40B4-BE49-F238E27FC236}">
                    <a16:creationId xmlns:a16="http://schemas.microsoft.com/office/drawing/2014/main" id="{308B6582-8573-4817-E662-325C294F66A0}"/>
                  </a:ext>
                </a:extLst>
              </p:cNvPr>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gular Pentagon 251">
                <a:extLst>
                  <a:ext uri="{FF2B5EF4-FFF2-40B4-BE49-F238E27FC236}">
                    <a16:creationId xmlns:a16="http://schemas.microsoft.com/office/drawing/2014/main" id="{7639A720-599F-93A1-6D11-2830FA87CC37}"/>
                  </a:ext>
                </a:extLst>
              </p:cNvPr>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gular Pentagon 252">
                <a:extLst>
                  <a:ext uri="{FF2B5EF4-FFF2-40B4-BE49-F238E27FC236}">
                    <a16:creationId xmlns:a16="http://schemas.microsoft.com/office/drawing/2014/main" id="{8AB0DF3A-E0B2-6C19-B610-DDF0C0A3263E}"/>
                  </a:ext>
                </a:extLst>
              </p:cNvPr>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FC2370EB-6B4E-C318-D003-53E0E719F15A}"/>
                  </a:ext>
                </a:extLst>
              </p:cNvPr>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5E184FF8-8BFC-BD0B-7C21-8B171BE8A633}"/>
                  </a:ext>
                </a:extLst>
              </p:cNvPr>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7DF42235-7270-7438-66FB-4A126E59AD4A}"/>
                  </a:ext>
                </a:extLst>
              </p:cNvPr>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04842D39-424B-13FF-FD09-FCA7CF993CD5}"/>
                  </a:ext>
                </a:extLst>
              </p:cNvPr>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E1393AB-7FE4-2794-74CF-70CDD29DBBF5}"/>
                  </a:ext>
                </a:extLst>
              </p:cNvPr>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75AA595D-7694-B45C-CD69-59F59C45667B}"/>
                </a:ext>
              </a:extLst>
            </p:cNvPr>
            <p:cNvGrpSpPr/>
            <p:nvPr/>
          </p:nvGrpSpPr>
          <p:grpSpPr>
            <a:xfrm>
              <a:off x="1384009" y="3202933"/>
              <a:ext cx="1009700" cy="346917"/>
              <a:chOff x="2998644" y="4611964"/>
              <a:chExt cx="1353076" cy="464896"/>
            </a:xfrm>
          </p:grpSpPr>
          <p:sp>
            <p:nvSpPr>
              <p:cNvPr id="51" name="Rounded Rectangle 235">
                <a:extLst>
                  <a:ext uri="{FF2B5EF4-FFF2-40B4-BE49-F238E27FC236}">
                    <a16:creationId xmlns:a16="http://schemas.microsoft.com/office/drawing/2014/main" id="{873564BA-8223-1791-80BC-41E50E04048E}"/>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258">
                <a:extLst>
                  <a:ext uri="{FF2B5EF4-FFF2-40B4-BE49-F238E27FC236}">
                    <a16:creationId xmlns:a16="http://schemas.microsoft.com/office/drawing/2014/main" id="{029B4FE8-32E8-F007-1992-143BD175A58D}"/>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a:extLst>
                  <a:ext uri="{FF2B5EF4-FFF2-40B4-BE49-F238E27FC236}">
                    <a16:creationId xmlns:a16="http://schemas.microsoft.com/office/drawing/2014/main" id="{DB5B67B9-DF03-68B1-FD8E-C16B174CEB1C}"/>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12-Point Star 56">
                <a:extLst>
                  <a:ext uri="{FF2B5EF4-FFF2-40B4-BE49-F238E27FC236}">
                    <a16:creationId xmlns:a16="http://schemas.microsoft.com/office/drawing/2014/main" id="{6C4A75C0-EE35-A94F-91A4-9BF28274C5EC}"/>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12-Point Star 259">
                <a:extLst>
                  <a:ext uri="{FF2B5EF4-FFF2-40B4-BE49-F238E27FC236}">
                    <a16:creationId xmlns:a16="http://schemas.microsoft.com/office/drawing/2014/main" id="{2D8D0F63-2222-88ED-91C8-B519278E58B0}"/>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051782B7-BD52-D460-BCAD-6A56B2C4D594}"/>
                </a:ext>
              </a:extLst>
            </p:cNvPr>
            <p:cNvGrpSpPr/>
            <p:nvPr/>
          </p:nvGrpSpPr>
          <p:grpSpPr>
            <a:xfrm>
              <a:off x="1395421" y="3635735"/>
              <a:ext cx="1009700" cy="346917"/>
              <a:chOff x="2998644" y="4611964"/>
              <a:chExt cx="1353076" cy="464896"/>
            </a:xfrm>
          </p:grpSpPr>
          <p:sp>
            <p:nvSpPr>
              <p:cNvPr id="46" name="Rounded Rectangle 261">
                <a:extLst>
                  <a:ext uri="{FF2B5EF4-FFF2-40B4-BE49-F238E27FC236}">
                    <a16:creationId xmlns:a16="http://schemas.microsoft.com/office/drawing/2014/main" id="{D5B31897-154D-E129-583F-1B4302165484}"/>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262">
                <a:extLst>
                  <a:ext uri="{FF2B5EF4-FFF2-40B4-BE49-F238E27FC236}">
                    <a16:creationId xmlns:a16="http://schemas.microsoft.com/office/drawing/2014/main" id="{BDEAE279-7ED0-635F-8F11-880B1953B996}"/>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CC53F55D-051D-BB8C-2B86-A2F628DEF8BE}"/>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12-Point Star 264">
                <a:extLst>
                  <a:ext uri="{FF2B5EF4-FFF2-40B4-BE49-F238E27FC236}">
                    <a16:creationId xmlns:a16="http://schemas.microsoft.com/office/drawing/2014/main" id="{EB1B09E1-9E55-DB09-5C70-8D8E61FEE564}"/>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12-Point Star 265">
                <a:extLst>
                  <a:ext uri="{FF2B5EF4-FFF2-40B4-BE49-F238E27FC236}">
                    <a16:creationId xmlns:a16="http://schemas.microsoft.com/office/drawing/2014/main" id="{BDC9F369-538F-769F-E416-59085A966E00}"/>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A0F00F40-03C6-142B-5C09-A8E2CCBDE67D}"/>
                </a:ext>
              </a:extLst>
            </p:cNvPr>
            <p:cNvGrpSpPr/>
            <p:nvPr/>
          </p:nvGrpSpPr>
          <p:grpSpPr>
            <a:xfrm>
              <a:off x="1371359" y="4104779"/>
              <a:ext cx="1009700" cy="346917"/>
              <a:chOff x="2998644" y="4611964"/>
              <a:chExt cx="1353076" cy="464896"/>
            </a:xfrm>
          </p:grpSpPr>
          <p:sp>
            <p:nvSpPr>
              <p:cNvPr id="41" name="Rounded Rectangle 267">
                <a:extLst>
                  <a:ext uri="{FF2B5EF4-FFF2-40B4-BE49-F238E27FC236}">
                    <a16:creationId xmlns:a16="http://schemas.microsoft.com/office/drawing/2014/main" id="{01A8D7B9-51DE-940A-859A-8F6DD2F7652C}"/>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68">
                <a:extLst>
                  <a:ext uri="{FF2B5EF4-FFF2-40B4-BE49-F238E27FC236}">
                    <a16:creationId xmlns:a16="http://schemas.microsoft.com/office/drawing/2014/main" id="{7295E85E-D1AC-7CE1-662F-7FA71964FDE7}"/>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C9B52356-CD31-D31C-CFA9-3797C537E581}"/>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12-Point Star 270">
                <a:extLst>
                  <a:ext uri="{FF2B5EF4-FFF2-40B4-BE49-F238E27FC236}">
                    <a16:creationId xmlns:a16="http://schemas.microsoft.com/office/drawing/2014/main" id="{9B650288-FA27-E2F2-E4FD-DD8486173B18}"/>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12-Point Star 271">
                <a:extLst>
                  <a:ext uri="{FF2B5EF4-FFF2-40B4-BE49-F238E27FC236}">
                    <a16:creationId xmlns:a16="http://schemas.microsoft.com/office/drawing/2014/main" id="{8D8BC8EF-CFC9-AFEB-F640-F4A1E8B1DCC3}"/>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64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Nevertheless</a:t>
            </a:r>
            <a:endParaRPr lang="en-US" sz="5400" dirty="0">
              <a:latin typeface="Abadi" panose="020B0604020104020204" pitchFamily="34" charset="0"/>
            </a:endParaRPr>
          </a:p>
        </p:txBody>
      </p:sp>
      <p:sp>
        <p:nvSpPr>
          <p:cNvPr id="4" name="TextBox 3"/>
          <p:cNvSpPr txBox="1"/>
          <p:nvPr/>
        </p:nvSpPr>
        <p:spPr>
          <a:xfrm>
            <a:off x="354106" y="1227385"/>
            <a:ext cx="6351494" cy="5016758"/>
          </a:xfrm>
          <a:prstGeom prst="rect">
            <a:avLst/>
          </a:prstGeom>
          <a:noFill/>
        </p:spPr>
        <p:txBody>
          <a:bodyPr wrap="square" rtlCol="0">
            <a:spAutoFit/>
          </a:bodyPr>
          <a:lstStyle/>
          <a:p>
            <a:r>
              <a:rPr lang="en-US" sz="2000" dirty="0">
                <a:solidFill>
                  <a:schemeClr val="bg2"/>
                </a:solidFill>
              </a:rPr>
              <a:t>Adding more information to the previous message:</a:t>
            </a:r>
          </a:p>
          <a:p>
            <a:endParaRPr lang="en-US" sz="2000" dirty="0">
              <a:solidFill>
                <a:schemeClr val="bg2"/>
              </a:solidFill>
            </a:endParaRPr>
          </a:p>
          <a:p>
            <a:r>
              <a:rPr lang="en-US" sz="2000" dirty="0">
                <a:solidFill>
                  <a:schemeClr val="bg2"/>
                </a:solidFill>
              </a:rPr>
              <a:t>This is a continuation of 2 Nephi 18</a:t>
            </a:r>
          </a:p>
          <a:p>
            <a:endParaRPr lang="en-US" sz="2000" dirty="0">
              <a:solidFill>
                <a:schemeClr val="bg2"/>
              </a:solidFill>
            </a:endParaRPr>
          </a:p>
          <a:p>
            <a:r>
              <a:rPr lang="en-US" sz="2000" dirty="0">
                <a:solidFill>
                  <a:schemeClr val="bg2"/>
                </a:solidFill>
              </a:rPr>
              <a:t>The last chapter ends in darkness and dimness and that their problems will be more severe the next time around.</a:t>
            </a:r>
          </a:p>
          <a:p>
            <a:endParaRPr lang="en-US" sz="2000" dirty="0">
              <a:solidFill>
                <a:schemeClr val="bg2"/>
              </a:solidFill>
            </a:endParaRPr>
          </a:p>
          <a:p>
            <a:r>
              <a:rPr lang="en-US" sz="2000" dirty="0">
                <a:solidFill>
                  <a:schemeClr val="bg2"/>
                </a:solidFill>
              </a:rPr>
              <a:t>The lands of </a:t>
            </a:r>
            <a:r>
              <a:rPr lang="en-US" sz="2000" dirty="0" err="1">
                <a:solidFill>
                  <a:schemeClr val="bg2"/>
                </a:solidFill>
              </a:rPr>
              <a:t>Zebulun</a:t>
            </a:r>
            <a:r>
              <a:rPr lang="en-US" sz="2000" dirty="0">
                <a:solidFill>
                  <a:schemeClr val="bg2"/>
                </a:solidFill>
              </a:rPr>
              <a:t> and Naphtali:</a:t>
            </a:r>
          </a:p>
          <a:p>
            <a:r>
              <a:rPr lang="en-US" sz="2000" dirty="0">
                <a:solidFill>
                  <a:schemeClr val="bg2"/>
                </a:solidFill>
              </a:rPr>
              <a:t>Sons of Jacob changed to Israel</a:t>
            </a:r>
          </a:p>
          <a:p>
            <a:r>
              <a:rPr lang="en-US" sz="2000" dirty="0">
                <a:solidFill>
                  <a:schemeClr val="bg2"/>
                </a:solidFill>
              </a:rPr>
              <a:t>Land of their posterity after they were led out of Egyptian bondage. </a:t>
            </a:r>
          </a:p>
          <a:p>
            <a:endParaRPr lang="en-US" sz="2000" dirty="0">
              <a:solidFill>
                <a:schemeClr val="bg2"/>
              </a:solidFill>
            </a:endParaRPr>
          </a:p>
          <a:p>
            <a:r>
              <a:rPr lang="en-US" sz="2000" dirty="0">
                <a:solidFill>
                  <a:schemeClr val="bg2"/>
                </a:solidFill>
              </a:rPr>
              <a:t>These lands were often “afflicted” and “vexed” as the first to be attacked in time of war. </a:t>
            </a:r>
          </a:p>
          <a:p>
            <a:endParaRPr lang="en-US" sz="2000" dirty="0">
              <a:solidFill>
                <a:schemeClr val="bg2"/>
              </a:solidFill>
            </a:endParaRPr>
          </a:p>
          <a:p>
            <a:endParaRPr lang="en-US" sz="2000" dirty="0">
              <a:solidFill>
                <a:schemeClr val="bg2"/>
              </a:solidFill>
            </a:endParaRPr>
          </a:p>
        </p:txBody>
      </p:sp>
      <p:sp>
        <p:nvSpPr>
          <p:cNvPr id="116" name="TextBox 115"/>
          <p:cNvSpPr txBox="1"/>
          <p:nvPr/>
        </p:nvSpPr>
        <p:spPr>
          <a:xfrm>
            <a:off x="125506" y="6548199"/>
            <a:ext cx="4800600" cy="307777"/>
          </a:xfrm>
          <a:prstGeom prst="rect">
            <a:avLst/>
          </a:prstGeom>
          <a:noFill/>
        </p:spPr>
        <p:txBody>
          <a:bodyPr wrap="square" rtlCol="0">
            <a:spAutoFit/>
          </a:bodyPr>
          <a:lstStyle/>
          <a:p>
            <a:r>
              <a:rPr lang="en-US" sz="1400" dirty="0">
                <a:solidFill>
                  <a:schemeClr val="bg2"/>
                </a:solidFill>
              </a:rPr>
              <a:t>2 Nephi 19:1</a:t>
            </a:r>
            <a:endParaRPr lang="en-US" sz="1400" dirty="0"/>
          </a:p>
        </p:txBody>
      </p:sp>
      <p:pic>
        <p:nvPicPr>
          <p:cNvPr id="6" name="Picture 5">
            <a:extLst>
              <a:ext uri="{FF2B5EF4-FFF2-40B4-BE49-F238E27FC236}">
                <a16:creationId xmlns:a16="http://schemas.microsoft.com/office/drawing/2014/main" id="{1D90D3B4-B9A0-42B5-82D7-5324BB2AE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0" y="1228724"/>
            <a:ext cx="3444688" cy="4569953"/>
          </a:xfrm>
          <a:prstGeom prst="rect">
            <a:avLst/>
          </a:prstGeom>
        </p:spPr>
      </p:pic>
      <p:sp>
        <p:nvSpPr>
          <p:cNvPr id="130" name="Donut 129"/>
          <p:cNvSpPr/>
          <p:nvPr/>
        </p:nvSpPr>
        <p:spPr>
          <a:xfrm>
            <a:off x="9525000" y="2152054"/>
            <a:ext cx="1143000" cy="838200"/>
          </a:xfrm>
          <a:prstGeom prst="donut">
            <a:avLst>
              <a:gd name="adj" fmla="val 18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011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2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707886"/>
          </a:xfrm>
          <a:prstGeom prst="rect">
            <a:avLst/>
          </a:prstGeom>
          <a:noFill/>
        </p:spPr>
        <p:txBody>
          <a:bodyPr wrap="square" rtlCol="0">
            <a:spAutoFit/>
          </a:bodyPr>
          <a:lstStyle/>
          <a:p>
            <a:pPr algn="ctr"/>
            <a:r>
              <a:rPr lang="en-US" sz="4000" dirty="0">
                <a:solidFill>
                  <a:schemeClr val="bg2"/>
                </a:solidFill>
              </a:rPr>
              <a:t>Prestigious Property But Spiritually Dark</a:t>
            </a:r>
            <a:endParaRPr lang="en-US" sz="4000" dirty="0"/>
          </a:p>
        </p:txBody>
      </p:sp>
      <p:sp>
        <p:nvSpPr>
          <p:cNvPr id="116" name="TextBox 115"/>
          <p:cNvSpPr txBox="1"/>
          <p:nvPr/>
        </p:nvSpPr>
        <p:spPr>
          <a:xfrm>
            <a:off x="0" y="6512629"/>
            <a:ext cx="4800600" cy="307777"/>
          </a:xfrm>
          <a:prstGeom prst="rect">
            <a:avLst/>
          </a:prstGeom>
          <a:noFill/>
        </p:spPr>
        <p:txBody>
          <a:bodyPr wrap="square" rtlCol="0">
            <a:spAutoFit/>
          </a:bodyPr>
          <a:lstStyle/>
          <a:p>
            <a:r>
              <a:rPr lang="en-US" sz="1400" dirty="0">
                <a:solidFill>
                  <a:schemeClr val="bg2"/>
                </a:solidFill>
              </a:rPr>
              <a:t>2 Nephi 19:1-2</a:t>
            </a:r>
            <a:endParaRPr lang="en-US" sz="1400" dirty="0"/>
          </a:p>
        </p:txBody>
      </p:sp>
      <p:sp>
        <p:nvSpPr>
          <p:cNvPr id="11" name="TextBox 10"/>
          <p:cNvSpPr txBox="1"/>
          <p:nvPr/>
        </p:nvSpPr>
        <p:spPr>
          <a:xfrm>
            <a:off x="558800" y="3234423"/>
            <a:ext cx="6137462" cy="2123658"/>
          </a:xfrm>
          <a:prstGeom prst="rect">
            <a:avLst/>
          </a:prstGeom>
          <a:noFill/>
        </p:spPr>
        <p:txBody>
          <a:bodyPr wrap="square" rtlCol="0">
            <a:spAutoFit/>
          </a:bodyPr>
          <a:lstStyle/>
          <a:p>
            <a:r>
              <a:rPr lang="en-US" sz="2000" dirty="0">
                <a:solidFill>
                  <a:schemeClr val="bg2"/>
                </a:solidFill>
              </a:rPr>
              <a:t>People that walk in Darkness</a:t>
            </a:r>
          </a:p>
          <a:p>
            <a:r>
              <a:rPr lang="en-US" sz="2000" dirty="0">
                <a:solidFill>
                  <a:schemeClr val="bg2"/>
                </a:solidFill>
              </a:rPr>
              <a:t>Emotionally dark because of the horrible battles fought…resulting in sadness and death</a:t>
            </a:r>
          </a:p>
          <a:p>
            <a:endParaRPr lang="en-US" sz="2000" dirty="0">
              <a:solidFill>
                <a:schemeClr val="bg2"/>
              </a:solidFill>
            </a:endParaRPr>
          </a:p>
          <a:p>
            <a:r>
              <a:rPr lang="en-US" sz="2000" dirty="0">
                <a:solidFill>
                  <a:schemeClr val="bg2"/>
                </a:solidFill>
              </a:rPr>
              <a:t>These lands are where Jesus spent much of his ministry. </a:t>
            </a:r>
          </a:p>
          <a:p>
            <a:r>
              <a:rPr lang="en-US" sz="2000" dirty="0">
                <a:solidFill>
                  <a:schemeClr val="bg2"/>
                </a:solidFill>
              </a:rPr>
              <a:t>(Matthew 4:13-16)</a:t>
            </a:r>
          </a:p>
          <a:p>
            <a:r>
              <a:rPr lang="en-US" sz="1200" dirty="0">
                <a:solidFill>
                  <a:schemeClr val="bg2"/>
                </a:solidFill>
              </a:rPr>
              <a:t>John </a:t>
            </a:r>
            <a:r>
              <a:rPr lang="en-US" sz="1200" dirty="0" err="1">
                <a:solidFill>
                  <a:schemeClr val="bg2"/>
                </a:solidFill>
              </a:rPr>
              <a:t>Bytheway</a:t>
            </a:r>
            <a:endParaRPr lang="en-US" sz="1200" dirty="0"/>
          </a:p>
        </p:txBody>
      </p:sp>
      <p:sp>
        <p:nvSpPr>
          <p:cNvPr id="15" name="TextBox 14"/>
          <p:cNvSpPr txBox="1"/>
          <p:nvPr/>
        </p:nvSpPr>
        <p:spPr>
          <a:xfrm>
            <a:off x="7772400" y="5334001"/>
            <a:ext cx="2819400" cy="1323439"/>
          </a:xfrm>
          <a:prstGeom prst="rect">
            <a:avLst/>
          </a:prstGeom>
          <a:noFill/>
        </p:spPr>
        <p:txBody>
          <a:bodyPr wrap="square" rtlCol="0">
            <a:spAutoFit/>
          </a:bodyPr>
          <a:lstStyle/>
          <a:p>
            <a:r>
              <a:rPr lang="en-US" sz="2000" dirty="0">
                <a:solidFill>
                  <a:schemeClr val="bg2"/>
                </a:solidFill>
              </a:rPr>
              <a:t>Galilean landscape: black basalt rock—homes built with rock—actually dark landscape</a:t>
            </a:r>
            <a:endParaRPr lang="en-US" sz="1200" dirty="0"/>
          </a:p>
        </p:txBody>
      </p:sp>
      <p:sp>
        <p:nvSpPr>
          <p:cNvPr id="16" name="TextBox 15"/>
          <p:cNvSpPr txBox="1"/>
          <p:nvPr/>
        </p:nvSpPr>
        <p:spPr>
          <a:xfrm>
            <a:off x="1828800" y="5943600"/>
            <a:ext cx="4800600" cy="400110"/>
          </a:xfrm>
          <a:prstGeom prst="rect">
            <a:avLst/>
          </a:prstGeom>
          <a:noFill/>
        </p:spPr>
        <p:txBody>
          <a:bodyPr wrap="square" rtlCol="0">
            <a:spAutoFit/>
          </a:bodyPr>
          <a:lstStyle/>
          <a:p>
            <a:r>
              <a:rPr lang="en-US" sz="2000" dirty="0">
                <a:solidFill>
                  <a:schemeClr val="bg2"/>
                </a:solidFill>
              </a:rPr>
              <a:t>Spiritually dark--</a:t>
            </a:r>
            <a:r>
              <a:rPr lang="en-US" sz="2000" dirty="0">
                <a:solidFill>
                  <a:srgbClr val="FFFF00"/>
                </a:solidFill>
              </a:rPr>
              <a:t>Apostasy</a:t>
            </a:r>
            <a:endParaRPr lang="en-US" sz="1200" dirty="0">
              <a:solidFill>
                <a:srgbClr val="FFFF00"/>
              </a:solidFill>
            </a:endParaRPr>
          </a:p>
        </p:txBody>
      </p:sp>
      <p:grpSp>
        <p:nvGrpSpPr>
          <p:cNvPr id="6" name="Group 5">
            <a:extLst>
              <a:ext uri="{FF2B5EF4-FFF2-40B4-BE49-F238E27FC236}">
                <a16:creationId xmlns:a16="http://schemas.microsoft.com/office/drawing/2014/main" id="{F5BD641F-458B-455A-915C-8C13D939C340}"/>
              </a:ext>
            </a:extLst>
          </p:cNvPr>
          <p:cNvGrpSpPr/>
          <p:nvPr/>
        </p:nvGrpSpPr>
        <p:grpSpPr>
          <a:xfrm>
            <a:off x="1352924" y="914903"/>
            <a:ext cx="2876176" cy="1977123"/>
            <a:chOff x="1574800" y="1074866"/>
            <a:chExt cx="2876176" cy="1977123"/>
          </a:xfrm>
        </p:grpSpPr>
        <p:sp>
          <p:nvSpPr>
            <p:cNvPr id="5" name="Rectangle 4">
              <a:extLst>
                <a:ext uri="{FF2B5EF4-FFF2-40B4-BE49-F238E27FC236}">
                  <a16:creationId xmlns:a16="http://schemas.microsoft.com/office/drawing/2014/main" id="{9016ABDE-F6AD-4784-979D-1094BE928B91}"/>
                </a:ext>
              </a:extLst>
            </p:cNvPr>
            <p:cNvSpPr/>
            <p:nvPr/>
          </p:nvSpPr>
          <p:spPr>
            <a:xfrm>
              <a:off x="2850776" y="2380129"/>
              <a:ext cx="309283" cy="6718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74800" y="1074866"/>
              <a:ext cx="2876176" cy="1323439"/>
            </a:xfrm>
            <a:prstGeom prst="rect">
              <a:avLst/>
            </a:prstGeom>
            <a:solidFill>
              <a:srgbClr val="00B050"/>
            </a:solidFill>
            <a:ln w="57150">
              <a:solidFill>
                <a:schemeClr val="bg1"/>
              </a:solidFill>
            </a:ln>
          </p:spPr>
          <p:txBody>
            <a:bodyPr wrap="square" rtlCol="0">
              <a:spAutoFit/>
            </a:bodyPr>
            <a:lstStyle/>
            <a:p>
              <a:pPr algn="ctr"/>
              <a:r>
                <a:rPr lang="en-US" sz="2000" b="1" dirty="0">
                  <a:solidFill>
                    <a:schemeClr val="bg2"/>
                  </a:solidFill>
                </a:rPr>
                <a:t>Major Highways: </a:t>
              </a:r>
            </a:p>
            <a:p>
              <a:pPr algn="ctr"/>
              <a:r>
                <a:rPr lang="en-US" sz="2000" b="1" dirty="0">
                  <a:solidFill>
                    <a:schemeClr val="bg2"/>
                  </a:solidFill>
                </a:rPr>
                <a:t>The Way of the Sea</a:t>
              </a:r>
            </a:p>
            <a:p>
              <a:pPr algn="ctr"/>
              <a:r>
                <a:rPr lang="en-US" sz="2000" b="1" dirty="0">
                  <a:solidFill>
                    <a:schemeClr val="bg2"/>
                  </a:solidFill>
                </a:rPr>
                <a:t>The Patriarch’s way</a:t>
              </a:r>
            </a:p>
            <a:p>
              <a:pPr algn="ctr"/>
              <a:r>
                <a:rPr lang="en-US" sz="2000" b="1" dirty="0">
                  <a:solidFill>
                    <a:schemeClr val="bg2"/>
                  </a:solidFill>
                </a:rPr>
                <a:t>The King’s Way</a:t>
              </a:r>
            </a:p>
          </p:txBody>
        </p:sp>
      </p:grpSp>
      <p:pic>
        <p:nvPicPr>
          <p:cNvPr id="14" name="Picture 13">
            <a:extLst>
              <a:ext uri="{FF2B5EF4-FFF2-40B4-BE49-F238E27FC236}">
                <a16:creationId xmlns:a16="http://schemas.microsoft.com/office/drawing/2014/main" id="{9A26C40E-B63A-4301-84C6-F0DCBA4D1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38" y="5389763"/>
            <a:ext cx="926592" cy="1091184"/>
          </a:xfrm>
          <a:prstGeom prst="rect">
            <a:avLst/>
          </a:prstGeom>
        </p:spPr>
      </p:pic>
      <p:pic>
        <p:nvPicPr>
          <p:cNvPr id="8" name="Picture 7">
            <a:extLst>
              <a:ext uri="{FF2B5EF4-FFF2-40B4-BE49-F238E27FC236}">
                <a16:creationId xmlns:a16="http://schemas.microsoft.com/office/drawing/2014/main" id="{4FE5E180-B30C-4876-81C4-2DC368AF7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291" y="1135612"/>
            <a:ext cx="2741418" cy="2061217"/>
          </a:xfrm>
          <a:prstGeom prst="rect">
            <a:avLst/>
          </a:prstGeom>
        </p:spPr>
      </p:pic>
      <p:pic>
        <p:nvPicPr>
          <p:cNvPr id="10" name="Picture 9">
            <a:extLst>
              <a:ext uri="{FF2B5EF4-FFF2-40B4-BE49-F238E27FC236}">
                <a16:creationId xmlns:a16="http://schemas.microsoft.com/office/drawing/2014/main" id="{CCD77996-5AC7-45C5-B3DC-C00957CD5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837" y="728629"/>
            <a:ext cx="1943100" cy="3019425"/>
          </a:xfrm>
          <a:prstGeom prst="rect">
            <a:avLst/>
          </a:prstGeom>
        </p:spPr>
      </p:pic>
      <p:pic>
        <p:nvPicPr>
          <p:cNvPr id="13" name="Picture 12">
            <a:extLst>
              <a:ext uri="{FF2B5EF4-FFF2-40B4-BE49-F238E27FC236}">
                <a16:creationId xmlns:a16="http://schemas.microsoft.com/office/drawing/2014/main" id="{8485A8D5-6E65-49F9-BFB9-5D7D802B9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450" y="4925336"/>
            <a:ext cx="2362588" cy="1771941"/>
          </a:xfrm>
          <a:prstGeom prst="rect">
            <a:avLst/>
          </a:prstGeom>
        </p:spPr>
      </p:pic>
      <p:pic>
        <p:nvPicPr>
          <p:cNvPr id="18" name="Picture 17">
            <a:extLst>
              <a:ext uri="{FF2B5EF4-FFF2-40B4-BE49-F238E27FC236}">
                <a16:creationId xmlns:a16="http://schemas.microsoft.com/office/drawing/2014/main" id="{7BCB6430-588C-4DF9-86E1-FFF3613E5AB1}"/>
              </a:ext>
            </a:extLst>
          </p:cNvPr>
          <p:cNvPicPr>
            <a:picLocks noChangeAspect="1"/>
          </p:cNvPicPr>
          <p:nvPr/>
        </p:nvPicPr>
        <p:blipFill rotWithShape="1">
          <a:blip r:embed="rId6">
            <a:extLst>
              <a:ext uri="{28A0092B-C50C-407E-A947-70E740481C1C}">
                <a14:useLocalDpi xmlns:a14="http://schemas.microsoft.com/office/drawing/2010/main" val="0"/>
              </a:ext>
            </a:extLst>
          </a:blip>
          <a:srcRect l="9436" t="5346"/>
          <a:stretch/>
        </p:blipFill>
        <p:spPr>
          <a:xfrm>
            <a:off x="7806149" y="3878360"/>
            <a:ext cx="3605763" cy="1325334"/>
          </a:xfrm>
          <a:prstGeom prst="rect">
            <a:avLst/>
          </a:prstGeom>
        </p:spPr>
      </p:pic>
    </p:spTree>
    <p:extLst>
      <p:ext uri="{BB962C8B-B14F-4D97-AF65-F5344CB8AC3E}">
        <p14:creationId xmlns:p14="http://schemas.microsoft.com/office/powerpoint/2010/main" val="64609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Increased the Joy</a:t>
            </a:r>
            <a:endParaRPr lang="en-US" sz="5400" dirty="0">
              <a:latin typeface="Abadi" panose="020B0604020104020204" pitchFamily="34" charset="0"/>
            </a:endParaRPr>
          </a:p>
        </p:txBody>
      </p:sp>
      <p:sp>
        <p:nvSpPr>
          <p:cNvPr id="4" name="TextBox 3"/>
          <p:cNvSpPr txBox="1"/>
          <p:nvPr/>
        </p:nvSpPr>
        <p:spPr>
          <a:xfrm>
            <a:off x="322729" y="762001"/>
            <a:ext cx="6154271" cy="2246769"/>
          </a:xfrm>
          <a:prstGeom prst="rect">
            <a:avLst/>
          </a:prstGeom>
          <a:noFill/>
        </p:spPr>
        <p:txBody>
          <a:bodyPr wrap="square" rtlCol="0">
            <a:spAutoFit/>
          </a:bodyPr>
          <a:lstStyle/>
          <a:p>
            <a:r>
              <a:rPr lang="en-US" sz="2000" dirty="0">
                <a:solidFill>
                  <a:schemeClr val="bg2"/>
                </a:solidFill>
              </a:rPr>
              <a:t>Abraham was promised that he would be the father of many nations</a:t>
            </a:r>
          </a:p>
          <a:p>
            <a:endParaRPr lang="en-US" sz="2000" dirty="0">
              <a:solidFill>
                <a:schemeClr val="bg2"/>
              </a:solidFill>
            </a:endParaRPr>
          </a:p>
          <a:p>
            <a:r>
              <a:rPr lang="en-US" sz="2000" dirty="0">
                <a:solidFill>
                  <a:schemeClr val="bg2"/>
                </a:solidFill>
              </a:rPr>
              <a:t>The </a:t>
            </a:r>
            <a:r>
              <a:rPr lang="en-US" sz="2000" dirty="0" err="1">
                <a:solidFill>
                  <a:schemeClr val="bg2"/>
                </a:solidFill>
              </a:rPr>
              <a:t>Abrahamic</a:t>
            </a:r>
            <a:r>
              <a:rPr lang="en-US" sz="2000" dirty="0">
                <a:solidFill>
                  <a:schemeClr val="bg2"/>
                </a:solidFill>
              </a:rPr>
              <a:t> covenant includes:</a:t>
            </a:r>
          </a:p>
          <a:p>
            <a:r>
              <a:rPr lang="en-US" sz="2000" dirty="0">
                <a:solidFill>
                  <a:schemeClr val="bg2"/>
                </a:solidFill>
              </a:rPr>
              <a:t>Priesthood</a:t>
            </a:r>
          </a:p>
          <a:p>
            <a:r>
              <a:rPr lang="en-US" sz="2000" dirty="0">
                <a:solidFill>
                  <a:schemeClr val="bg2"/>
                </a:solidFill>
              </a:rPr>
              <a:t>Prosperity</a:t>
            </a:r>
          </a:p>
          <a:p>
            <a:r>
              <a:rPr lang="en-US" sz="2000" dirty="0">
                <a:solidFill>
                  <a:schemeClr val="bg2"/>
                </a:solidFill>
              </a:rPr>
              <a:t>Posterity</a:t>
            </a:r>
          </a:p>
        </p:txBody>
      </p:sp>
      <p:sp>
        <p:nvSpPr>
          <p:cNvPr id="116" name="TextBox 115"/>
          <p:cNvSpPr txBox="1"/>
          <p:nvPr/>
        </p:nvSpPr>
        <p:spPr>
          <a:xfrm>
            <a:off x="20002" y="6550223"/>
            <a:ext cx="4800600" cy="307777"/>
          </a:xfrm>
          <a:prstGeom prst="rect">
            <a:avLst/>
          </a:prstGeom>
          <a:noFill/>
        </p:spPr>
        <p:txBody>
          <a:bodyPr wrap="square" rtlCol="0">
            <a:spAutoFit/>
          </a:bodyPr>
          <a:lstStyle/>
          <a:p>
            <a:r>
              <a:rPr lang="en-US" sz="1400" dirty="0">
                <a:solidFill>
                  <a:schemeClr val="bg2"/>
                </a:solidFill>
              </a:rPr>
              <a:t>2 Nephi 19:3</a:t>
            </a:r>
            <a:endParaRPr lang="en-US" sz="1400" dirty="0"/>
          </a:p>
        </p:txBody>
      </p:sp>
      <p:sp>
        <p:nvSpPr>
          <p:cNvPr id="11" name="TextBox 10"/>
          <p:cNvSpPr txBox="1"/>
          <p:nvPr/>
        </p:nvSpPr>
        <p:spPr>
          <a:xfrm>
            <a:off x="2420302" y="4027437"/>
            <a:ext cx="4800600" cy="1815882"/>
          </a:xfrm>
          <a:prstGeom prst="rect">
            <a:avLst/>
          </a:prstGeom>
          <a:noFill/>
        </p:spPr>
        <p:txBody>
          <a:bodyPr wrap="square" rtlCol="0">
            <a:spAutoFit/>
          </a:bodyPr>
          <a:lstStyle/>
          <a:p>
            <a:r>
              <a:rPr lang="en-US" sz="2000" dirty="0">
                <a:solidFill>
                  <a:schemeClr val="bg2"/>
                </a:solidFill>
              </a:rPr>
              <a:t>The Joy:</a:t>
            </a:r>
          </a:p>
          <a:p>
            <a:endParaRPr lang="en-US" sz="2000" dirty="0">
              <a:solidFill>
                <a:schemeClr val="bg2"/>
              </a:solidFill>
            </a:endParaRPr>
          </a:p>
          <a:p>
            <a:r>
              <a:rPr lang="en-US" sz="2000" dirty="0">
                <a:solidFill>
                  <a:schemeClr val="bg2"/>
                </a:solidFill>
              </a:rPr>
              <a:t>Compared to the joy at the time of harvest and the joy of soldiers returning victorious from battles.</a:t>
            </a:r>
          </a:p>
          <a:p>
            <a:r>
              <a:rPr lang="en-US" sz="1200" dirty="0">
                <a:solidFill>
                  <a:schemeClr val="bg2"/>
                </a:solidFill>
              </a:rPr>
              <a:t>John </a:t>
            </a:r>
            <a:r>
              <a:rPr lang="en-US" sz="1200" dirty="0" err="1">
                <a:solidFill>
                  <a:schemeClr val="bg2"/>
                </a:solidFill>
              </a:rPr>
              <a:t>Bytheway</a:t>
            </a:r>
            <a:endParaRPr lang="en-US" sz="1200" dirty="0"/>
          </a:p>
        </p:txBody>
      </p:sp>
      <p:sp>
        <p:nvSpPr>
          <p:cNvPr id="13" name="TextBox 12"/>
          <p:cNvSpPr txBox="1"/>
          <p:nvPr/>
        </p:nvSpPr>
        <p:spPr>
          <a:xfrm>
            <a:off x="8173402" y="1674405"/>
            <a:ext cx="3581400" cy="1631216"/>
          </a:xfrm>
          <a:prstGeom prst="rect">
            <a:avLst/>
          </a:prstGeom>
          <a:noFill/>
        </p:spPr>
        <p:txBody>
          <a:bodyPr wrap="square" rtlCol="0">
            <a:spAutoFit/>
          </a:bodyPr>
          <a:lstStyle/>
          <a:p>
            <a:r>
              <a:rPr lang="en-US" sz="2000" dirty="0">
                <a:solidFill>
                  <a:schemeClr val="bg2"/>
                </a:solidFill>
              </a:rPr>
              <a:t>“Men are that they might have joy, and the Messiah “increases the joy” by his mercy and his offer to free us from spiritual bondage.”</a:t>
            </a:r>
          </a:p>
        </p:txBody>
      </p:sp>
      <p:pic>
        <p:nvPicPr>
          <p:cNvPr id="10" name="Picture 9">
            <a:extLst>
              <a:ext uri="{FF2B5EF4-FFF2-40B4-BE49-F238E27FC236}">
                <a16:creationId xmlns:a16="http://schemas.microsoft.com/office/drawing/2014/main" id="{8F09D98E-29F1-40A4-A55C-D1B7DC448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073" y="4611542"/>
            <a:ext cx="926592" cy="1091184"/>
          </a:xfrm>
          <a:prstGeom prst="rect">
            <a:avLst/>
          </a:prstGeom>
        </p:spPr>
      </p:pic>
      <p:pic>
        <p:nvPicPr>
          <p:cNvPr id="6" name="Picture 5">
            <a:extLst>
              <a:ext uri="{FF2B5EF4-FFF2-40B4-BE49-F238E27FC236}">
                <a16:creationId xmlns:a16="http://schemas.microsoft.com/office/drawing/2014/main" id="{01FE5265-3F26-4EF7-9646-9E521650F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461" y="1348735"/>
            <a:ext cx="3804285" cy="2507532"/>
          </a:xfrm>
          <a:prstGeom prst="rect">
            <a:avLst/>
          </a:prstGeom>
        </p:spPr>
      </p:pic>
      <p:pic>
        <p:nvPicPr>
          <p:cNvPr id="5122" name="Picture 2" descr="reload">
            <a:extLst>
              <a:ext uri="{FF2B5EF4-FFF2-40B4-BE49-F238E27FC236}">
                <a16:creationId xmlns:a16="http://schemas.microsoft.com/office/drawing/2014/main" id="{6A612E83-D163-E419-8553-0688B1A8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4824" y="3869787"/>
            <a:ext cx="2893022" cy="289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Who is Isaiah?</a:t>
            </a:r>
          </a:p>
        </p:txBody>
      </p:sp>
      <p:sp>
        <p:nvSpPr>
          <p:cNvPr id="48" name="TextBox 47"/>
          <p:cNvSpPr txBox="1"/>
          <p:nvPr/>
        </p:nvSpPr>
        <p:spPr>
          <a:xfrm>
            <a:off x="682336" y="901081"/>
            <a:ext cx="8534400" cy="5632311"/>
          </a:xfrm>
          <a:prstGeom prst="rect">
            <a:avLst/>
          </a:prstGeom>
          <a:noFill/>
        </p:spPr>
        <p:txBody>
          <a:bodyPr wrap="square" rtlCol="0">
            <a:spAutoFit/>
          </a:bodyPr>
          <a:lstStyle/>
          <a:p>
            <a:r>
              <a:rPr lang="en-US" sz="2000" dirty="0">
                <a:solidFill>
                  <a:schemeClr val="accent2">
                    <a:lumMod val="20000"/>
                    <a:lumOff val="80000"/>
                  </a:schemeClr>
                </a:solidFill>
              </a:rPr>
              <a:t>He was the son of </a:t>
            </a:r>
            <a:r>
              <a:rPr lang="en-US" sz="2000" dirty="0" err="1">
                <a:solidFill>
                  <a:schemeClr val="accent2">
                    <a:lumMod val="20000"/>
                    <a:lumOff val="80000"/>
                  </a:schemeClr>
                </a:solidFill>
              </a:rPr>
              <a:t>Amoz</a:t>
            </a:r>
            <a:endParaRPr lang="en-US" sz="2000" dirty="0">
              <a:solidFill>
                <a:schemeClr val="accent2">
                  <a:lumMod val="20000"/>
                  <a:lumOff val="80000"/>
                </a:schemeClr>
              </a:solidFill>
            </a:endParaRPr>
          </a:p>
          <a:p>
            <a:endParaRPr lang="en-US" sz="2000" dirty="0">
              <a:solidFill>
                <a:schemeClr val="accent2">
                  <a:lumMod val="20000"/>
                  <a:lumOff val="80000"/>
                </a:schemeClr>
              </a:solidFill>
            </a:endParaRPr>
          </a:p>
          <a:p>
            <a:r>
              <a:rPr lang="en-US" sz="2000" dirty="0">
                <a:solidFill>
                  <a:schemeClr val="accent2">
                    <a:lumMod val="20000"/>
                    <a:lumOff val="80000"/>
                  </a:schemeClr>
                </a:solidFill>
              </a:rPr>
              <a:t>The Book of Isaiah is one of the major prophetic books of the Old Testament, along with Jeremiah, Lamentations (by Jeremiah), Ezekiel, and Daniel. </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He was the chief advisor to Hezekiah, King of Judah</a:t>
            </a:r>
          </a:p>
          <a:p>
            <a:endParaRPr lang="en-US" sz="2000" dirty="0">
              <a:solidFill>
                <a:schemeClr val="accent2">
                  <a:lumMod val="20000"/>
                  <a:lumOff val="80000"/>
                </a:schemeClr>
              </a:solidFill>
            </a:endParaRPr>
          </a:p>
          <a:p>
            <a:r>
              <a:rPr lang="en-US" sz="2000" i="1" dirty="0">
                <a:solidFill>
                  <a:schemeClr val="accent2">
                    <a:lumMod val="20000"/>
                    <a:lumOff val="80000"/>
                  </a:schemeClr>
                </a:solidFill>
              </a:rPr>
              <a:t>Other names "</a:t>
            </a:r>
            <a:r>
              <a:rPr lang="en-US" sz="2000" i="1" dirty="0" err="1">
                <a:solidFill>
                  <a:schemeClr val="accent2">
                    <a:lumMod val="20000"/>
                    <a:lumOff val="80000"/>
                  </a:schemeClr>
                </a:solidFill>
              </a:rPr>
              <a:t>Isaias</a:t>
            </a:r>
            <a:r>
              <a:rPr lang="en-US" sz="2000" i="1" dirty="0">
                <a:solidFill>
                  <a:schemeClr val="accent2">
                    <a:lumMod val="20000"/>
                    <a:lumOff val="80000"/>
                  </a:schemeClr>
                </a:solidFill>
              </a:rPr>
              <a:t>" and "</a:t>
            </a:r>
            <a:r>
              <a:rPr lang="en-US" sz="2000" i="1" dirty="0" err="1">
                <a:solidFill>
                  <a:schemeClr val="accent2">
                    <a:lumMod val="20000"/>
                    <a:lumOff val="80000"/>
                  </a:schemeClr>
                </a:solidFill>
              </a:rPr>
              <a:t>Esaias</a:t>
            </a:r>
            <a:r>
              <a:rPr lang="en-US" sz="2000" i="1" dirty="0">
                <a:solidFill>
                  <a:schemeClr val="accent2">
                    <a:lumMod val="20000"/>
                    <a:lumOff val="80000"/>
                  </a:schemeClr>
                </a:solidFill>
              </a:rPr>
              <a:t>" </a:t>
            </a:r>
          </a:p>
          <a:p>
            <a:endParaRPr lang="en-US" sz="2000" i="1" dirty="0">
              <a:solidFill>
                <a:schemeClr val="accent2">
                  <a:lumMod val="20000"/>
                  <a:lumOff val="80000"/>
                </a:schemeClr>
              </a:solidFill>
            </a:endParaRPr>
          </a:p>
          <a:p>
            <a:r>
              <a:rPr lang="en-US" sz="2000" dirty="0">
                <a:solidFill>
                  <a:schemeClr val="accent2">
                    <a:lumMod val="20000"/>
                    <a:lumOff val="80000"/>
                  </a:schemeClr>
                </a:solidFill>
              </a:rPr>
              <a:t>The first verse of the Book of Isaiah states that he prophesied during the reigns of </a:t>
            </a:r>
            <a:r>
              <a:rPr lang="en-US" sz="2000" dirty="0" err="1">
                <a:solidFill>
                  <a:schemeClr val="accent2">
                    <a:lumMod val="20000"/>
                    <a:lumOff val="80000"/>
                  </a:schemeClr>
                </a:solidFill>
              </a:rPr>
              <a:t>Uzziah</a:t>
            </a:r>
            <a:r>
              <a:rPr lang="en-US" sz="2000" dirty="0">
                <a:solidFill>
                  <a:schemeClr val="accent2">
                    <a:lumMod val="20000"/>
                    <a:lumOff val="80000"/>
                  </a:schemeClr>
                </a:solidFill>
              </a:rPr>
              <a:t> (or </a:t>
            </a:r>
            <a:r>
              <a:rPr lang="en-US" sz="2000" dirty="0" err="1">
                <a:solidFill>
                  <a:schemeClr val="accent2">
                    <a:lumMod val="20000"/>
                    <a:lumOff val="80000"/>
                  </a:schemeClr>
                </a:solidFill>
              </a:rPr>
              <a:t>Azariah</a:t>
            </a:r>
            <a:r>
              <a:rPr lang="en-US" sz="2000" dirty="0">
                <a:solidFill>
                  <a:schemeClr val="accent2">
                    <a:lumMod val="20000"/>
                    <a:lumOff val="80000"/>
                  </a:schemeClr>
                </a:solidFill>
              </a:rPr>
              <a:t>), </a:t>
            </a:r>
            <a:r>
              <a:rPr lang="en-US" sz="2000" dirty="0" err="1">
                <a:solidFill>
                  <a:schemeClr val="accent2">
                    <a:lumMod val="20000"/>
                    <a:lumOff val="80000"/>
                  </a:schemeClr>
                </a:solidFill>
              </a:rPr>
              <a:t>Jotham</a:t>
            </a:r>
            <a:r>
              <a:rPr lang="en-US" sz="2000" dirty="0">
                <a:solidFill>
                  <a:schemeClr val="accent2">
                    <a:lumMod val="20000"/>
                    <a:lumOff val="80000"/>
                  </a:schemeClr>
                </a:solidFill>
              </a:rPr>
              <a:t>, </a:t>
            </a:r>
            <a:r>
              <a:rPr lang="en-US" sz="2000" dirty="0" err="1">
                <a:solidFill>
                  <a:schemeClr val="accent2">
                    <a:lumMod val="20000"/>
                    <a:lumOff val="80000"/>
                  </a:schemeClr>
                </a:solidFill>
              </a:rPr>
              <a:t>Ahaz</a:t>
            </a:r>
            <a:r>
              <a:rPr lang="en-US" sz="2000" dirty="0">
                <a:solidFill>
                  <a:schemeClr val="accent2">
                    <a:lumMod val="20000"/>
                    <a:lumOff val="80000"/>
                  </a:schemeClr>
                </a:solidFill>
              </a:rPr>
              <a:t>, and Hezekiah, the kings of Judah (Isaiah 1:1). </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He may have prophesied for as long as 64 years.</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He had two sons, naming one Shear-</a:t>
            </a:r>
            <a:r>
              <a:rPr lang="en-US" sz="2000" dirty="0" err="1">
                <a:solidFill>
                  <a:schemeClr val="accent2">
                    <a:lumMod val="20000"/>
                    <a:lumOff val="80000"/>
                  </a:schemeClr>
                </a:solidFill>
              </a:rPr>
              <a:t>Jashub</a:t>
            </a:r>
            <a:r>
              <a:rPr lang="en-US" sz="2000" dirty="0">
                <a:solidFill>
                  <a:schemeClr val="accent2">
                    <a:lumMod val="20000"/>
                    <a:lumOff val="80000"/>
                  </a:schemeClr>
                </a:solidFill>
              </a:rPr>
              <a:t>, meaning "A remnant shall return" (Isaiah 7:3) and the younger, Maher-</a:t>
            </a:r>
            <a:r>
              <a:rPr lang="en-US" sz="2000" dirty="0" err="1">
                <a:solidFill>
                  <a:schemeClr val="accent2">
                    <a:lumMod val="20000"/>
                    <a:lumOff val="80000"/>
                  </a:schemeClr>
                </a:solidFill>
              </a:rPr>
              <a:t>Shalal</a:t>
            </a:r>
            <a:r>
              <a:rPr lang="en-US" sz="2000" dirty="0">
                <a:solidFill>
                  <a:schemeClr val="accent2">
                    <a:lumMod val="20000"/>
                    <a:lumOff val="80000"/>
                  </a:schemeClr>
                </a:solidFill>
              </a:rPr>
              <a:t>-Hash-</a:t>
            </a:r>
            <a:r>
              <a:rPr lang="en-US" sz="2000" dirty="0" err="1">
                <a:solidFill>
                  <a:schemeClr val="accent2">
                    <a:lumMod val="20000"/>
                    <a:lumOff val="80000"/>
                  </a:schemeClr>
                </a:solidFill>
              </a:rPr>
              <a:t>Baz</a:t>
            </a:r>
            <a:r>
              <a:rPr lang="en-US" sz="2000" dirty="0">
                <a:solidFill>
                  <a:schemeClr val="accent2">
                    <a:lumMod val="20000"/>
                    <a:lumOff val="80000"/>
                  </a:schemeClr>
                </a:solidFill>
              </a:rPr>
              <a:t>, meaning, "Spoil quickly, plunder speedily." (Isaiah 8:3)</a:t>
            </a:r>
          </a:p>
        </p:txBody>
      </p:sp>
      <p:sp>
        <p:nvSpPr>
          <p:cNvPr id="9" name="Rectangle 8"/>
          <p:cNvSpPr/>
          <p:nvPr/>
        </p:nvSpPr>
        <p:spPr>
          <a:xfrm>
            <a:off x="10761055" y="6371998"/>
            <a:ext cx="1268617" cy="369332"/>
          </a:xfrm>
          <a:prstGeom prst="rect">
            <a:avLst/>
          </a:prstGeom>
        </p:spPr>
        <p:txBody>
          <a:bodyPr wrap="none">
            <a:spAutoFit/>
          </a:bodyPr>
          <a:lstStyle/>
          <a:p>
            <a:r>
              <a:rPr lang="en-US" dirty="0">
                <a:solidFill>
                  <a:schemeClr val="accent2">
                    <a:lumMod val="20000"/>
                    <a:lumOff val="80000"/>
                  </a:schemeClr>
                </a:solidFill>
              </a:rPr>
              <a:t>Who’s Who</a:t>
            </a:r>
          </a:p>
        </p:txBody>
      </p:sp>
      <p:grpSp>
        <p:nvGrpSpPr>
          <p:cNvPr id="36" name="Group 35">
            <a:extLst>
              <a:ext uri="{FF2B5EF4-FFF2-40B4-BE49-F238E27FC236}">
                <a16:creationId xmlns:a16="http://schemas.microsoft.com/office/drawing/2014/main" id="{86390626-D9A8-3ACC-8C5F-69D42CB87013}"/>
              </a:ext>
            </a:extLst>
          </p:cNvPr>
          <p:cNvGrpSpPr/>
          <p:nvPr/>
        </p:nvGrpSpPr>
        <p:grpSpPr>
          <a:xfrm>
            <a:off x="9473259" y="1872359"/>
            <a:ext cx="1790488" cy="2904341"/>
            <a:chOff x="219202" y="763794"/>
            <a:chExt cx="3617703" cy="5868256"/>
          </a:xfrm>
        </p:grpSpPr>
        <p:grpSp>
          <p:nvGrpSpPr>
            <p:cNvPr id="44" name="Group 33">
              <a:extLst>
                <a:ext uri="{FF2B5EF4-FFF2-40B4-BE49-F238E27FC236}">
                  <a16:creationId xmlns:a16="http://schemas.microsoft.com/office/drawing/2014/main" id="{8A33B1E7-64E2-7C9B-9508-426D85B1872B}"/>
                </a:ext>
              </a:extLst>
            </p:cNvPr>
            <p:cNvGrpSpPr/>
            <p:nvPr/>
          </p:nvGrpSpPr>
          <p:grpSpPr>
            <a:xfrm>
              <a:off x="219202" y="763794"/>
              <a:ext cx="3617703" cy="5868256"/>
              <a:chOff x="1593589" y="398948"/>
              <a:chExt cx="1375870" cy="4260181"/>
            </a:xfrm>
          </p:grpSpPr>
          <p:sp>
            <p:nvSpPr>
              <p:cNvPr id="63" name="Oval 28">
                <a:extLst>
                  <a:ext uri="{FF2B5EF4-FFF2-40B4-BE49-F238E27FC236}">
                    <a16:creationId xmlns:a16="http://schemas.microsoft.com/office/drawing/2014/main" id="{3D92A964-292E-8C26-AA4D-EC51A47E520C}"/>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29">
                <a:extLst>
                  <a:ext uri="{FF2B5EF4-FFF2-40B4-BE49-F238E27FC236}">
                    <a16:creationId xmlns:a16="http://schemas.microsoft.com/office/drawing/2014/main" id="{FA28FBF0-E2E9-5A23-CB75-6B97A0357F18}"/>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30">
                <a:extLst>
                  <a:ext uri="{FF2B5EF4-FFF2-40B4-BE49-F238E27FC236}">
                    <a16:creationId xmlns:a16="http://schemas.microsoft.com/office/drawing/2014/main" id="{CEC5AD09-AA55-CD33-4BD3-8D85829892C1}"/>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31">
                <a:extLst>
                  <a:ext uri="{FF2B5EF4-FFF2-40B4-BE49-F238E27FC236}">
                    <a16:creationId xmlns:a16="http://schemas.microsoft.com/office/drawing/2014/main" id="{0F0BC188-FFEE-551F-1657-F5869B5521DB}"/>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2">
                <a:extLst>
                  <a:ext uri="{FF2B5EF4-FFF2-40B4-BE49-F238E27FC236}">
                    <a16:creationId xmlns:a16="http://schemas.microsoft.com/office/drawing/2014/main" id="{7F911828-8BA1-7D8E-A957-3A45DAB9740F}"/>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33">
                <a:extLst>
                  <a:ext uri="{FF2B5EF4-FFF2-40B4-BE49-F238E27FC236}">
                    <a16:creationId xmlns:a16="http://schemas.microsoft.com/office/drawing/2014/main" id="{4C68DD9D-AAF7-459C-D896-20B39CDDC5CB}"/>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34">
                <a:extLst>
                  <a:ext uri="{FF2B5EF4-FFF2-40B4-BE49-F238E27FC236}">
                    <a16:creationId xmlns:a16="http://schemas.microsoft.com/office/drawing/2014/main" id="{5BB1F202-A2D5-2CA1-D55E-7985B6716B63}"/>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35">
                <a:extLst>
                  <a:ext uri="{FF2B5EF4-FFF2-40B4-BE49-F238E27FC236}">
                    <a16:creationId xmlns:a16="http://schemas.microsoft.com/office/drawing/2014/main" id="{B62D5381-7B18-6047-09AE-F01102F645E8}"/>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36">
                <a:extLst>
                  <a:ext uri="{FF2B5EF4-FFF2-40B4-BE49-F238E27FC236}">
                    <a16:creationId xmlns:a16="http://schemas.microsoft.com/office/drawing/2014/main" id="{F72B7C4D-70AF-13BC-36E7-F2447E0972AF}"/>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37">
                <a:extLst>
                  <a:ext uri="{FF2B5EF4-FFF2-40B4-BE49-F238E27FC236}">
                    <a16:creationId xmlns:a16="http://schemas.microsoft.com/office/drawing/2014/main" id="{25878E27-6F6B-B4E4-5FC7-0A1B03C69FB0}"/>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38">
                <a:extLst>
                  <a:ext uri="{FF2B5EF4-FFF2-40B4-BE49-F238E27FC236}">
                    <a16:creationId xmlns:a16="http://schemas.microsoft.com/office/drawing/2014/main" id="{D7327482-0DF2-296E-24F5-5A737117776D}"/>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23">
                <a:extLst>
                  <a:ext uri="{FF2B5EF4-FFF2-40B4-BE49-F238E27FC236}">
                    <a16:creationId xmlns:a16="http://schemas.microsoft.com/office/drawing/2014/main" id="{A5832069-E91D-377F-2D23-E03894A3187A}"/>
                  </a:ext>
                </a:extLst>
              </p:cNvPr>
              <p:cNvGrpSpPr/>
              <p:nvPr/>
            </p:nvGrpSpPr>
            <p:grpSpPr>
              <a:xfrm>
                <a:off x="2383609" y="1732280"/>
                <a:ext cx="585850" cy="1566411"/>
                <a:chOff x="4699336" y="2759583"/>
                <a:chExt cx="1168064" cy="2193417"/>
              </a:xfrm>
            </p:grpSpPr>
            <p:sp>
              <p:nvSpPr>
                <p:cNvPr id="79" name="Oval 44">
                  <a:extLst>
                    <a:ext uri="{FF2B5EF4-FFF2-40B4-BE49-F238E27FC236}">
                      <a16:creationId xmlns:a16="http://schemas.microsoft.com/office/drawing/2014/main" id="{3D0E37F5-B1FE-3309-CA52-DAAF5F086C3D}"/>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45">
                  <a:extLst>
                    <a:ext uri="{FF2B5EF4-FFF2-40B4-BE49-F238E27FC236}">
                      <a16:creationId xmlns:a16="http://schemas.microsoft.com/office/drawing/2014/main" id="{01C6D93F-896A-283E-7F11-756B72E155A9}"/>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46">
                  <a:extLst>
                    <a:ext uri="{FF2B5EF4-FFF2-40B4-BE49-F238E27FC236}">
                      <a16:creationId xmlns:a16="http://schemas.microsoft.com/office/drawing/2014/main" id="{4CD7F333-1CF0-760D-EB74-4C82C4337322}"/>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Cloud 37">
                <a:extLst>
                  <a:ext uri="{FF2B5EF4-FFF2-40B4-BE49-F238E27FC236}">
                    <a16:creationId xmlns:a16="http://schemas.microsoft.com/office/drawing/2014/main" id="{7D1CDA3E-5013-CC0D-232F-1F5B398AB8E3}"/>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39">
                <a:extLst>
                  <a:ext uri="{FF2B5EF4-FFF2-40B4-BE49-F238E27FC236}">
                    <a16:creationId xmlns:a16="http://schemas.microsoft.com/office/drawing/2014/main" id="{590E5097-9BEA-3ABF-659A-4C49BF02D531}"/>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42">
                <a:extLst>
                  <a:ext uri="{FF2B5EF4-FFF2-40B4-BE49-F238E27FC236}">
                    <a16:creationId xmlns:a16="http://schemas.microsoft.com/office/drawing/2014/main" id="{7A1772BF-2D4C-FE19-6F7F-F5C6DBC0A2DF}"/>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43">
                <a:extLst>
                  <a:ext uri="{FF2B5EF4-FFF2-40B4-BE49-F238E27FC236}">
                    <a16:creationId xmlns:a16="http://schemas.microsoft.com/office/drawing/2014/main" id="{7C7A4C2E-86DA-A995-AA28-92340E1787E1}"/>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3">
              <a:extLst>
                <a:ext uri="{FF2B5EF4-FFF2-40B4-BE49-F238E27FC236}">
                  <a16:creationId xmlns:a16="http://schemas.microsoft.com/office/drawing/2014/main" id="{A12056F3-F662-10B7-370E-329C0A42768F}"/>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56" name="Chevron 96">
                <a:extLst>
                  <a:ext uri="{FF2B5EF4-FFF2-40B4-BE49-F238E27FC236}">
                    <a16:creationId xmlns:a16="http://schemas.microsoft.com/office/drawing/2014/main" id="{1B62AC8F-9703-F57B-C36B-31736127AABD}"/>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97">
                <a:extLst>
                  <a:ext uri="{FF2B5EF4-FFF2-40B4-BE49-F238E27FC236}">
                    <a16:creationId xmlns:a16="http://schemas.microsoft.com/office/drawing/2014/main" id="{C0FEE371-5BD7-5466-1265-07E7F4CAFD93}"/>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98">
                <a:extLst>
                  <a:ext uri="{FF2B5EF4-FFF2-40B4-BE49-F238E27FC236}">
                    <a16:creationId xmlns:a16="http://schemas.microsoft.com/office/drawing/2014/main" id="{656B29AD-113E-E359-C794-83475801E6E0}"/>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99">
                <a:extLst>
                  <a:ext uri="{FF2B5EF4-FFF2-40B4-BE49-F238E27FC236}">
                    <a16:creationId xmlns:a16="http://schemas.microsoft.com/office/drawing/2014/main" id="{7A0E0DA1-A089-8024-1BEB-74A3DA72F1BD}"/>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100">
                <a:extLst>
                  <a:ext uri="{FF2B5EF4-FFF2-40B4-BE49-F238E27FC236}">
                    <a16:creationId xmlns:a16="http://schemas.microsoft.com/office/drawing/2014/main" id="{05296B19-5C1E-2474-92D5-CBDE283F6044}"/>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evron 101">
                <a:extLst>
                  <a:ext uri="{FF2B5EF4-FFF2-40B4-BE49-F238E27FC236}">
                    <a16:creationId xmlns:a16="http://schemas.microsoft.com/office/drawing/2014/main" id="{862BC5B2-EFB8-F5E8-D4CB-6F57E3D02218}"/>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Chevron 102">
                <a:extLst>
                  <a:ext uri="{FF2B5EF4-FFF2-40B4-BE49-F238E27FC236}">
                    <a16:creationId xmlns:a16="http://schemas.microsoft.com/office/drawing/2014/main" id="{C8BEAB76-B643-4744-E143-DB0E0EE50A52}"/>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4">
              <a:extLst>
                <a:ext uri="{FF2B5EF4-FFF2-40B4-BE49-F238E27FC236}">
                  <a16:creationId xmlns:a16="http://schemas.microsoft.com/office/drawing/2014/main" id="{71178260-FFD8-FCEB-7461-EAC9E7B9D8FC}"/>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49" name="Chevron 89">
                <a:extLst>
                  <a:ext uri="{FF2B5EF4-FFF2-40B4-BE49-F238E27FC236}">
                    <a16:creationId xmlns:a16="http://schemas.microsoft.com/office/drawing/2014/main" id="{DACB99DB-1134-D2BC-3F5D-E4A031AE7C3C}"/>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90">
                <a:extLst>
                  <a:ext uri="{FF2B5EF4-FFF2-40B4-BE49-F238E27FC236}">
                    <a16:creationId xmlns:a16="http://schemas.microsoft.com/office/drawing/2014/main" id="{2B5BF8D6-658F-F614-581C-602485BD9E24}"/>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91">
                <a:extLst>
                  <a:ext uri="{FF2B5EF4-FFF2-40B4-BE49-F238E27FC236}">
                    <a16:creationId xmlns:a16="http://schemas.microsoft.com/office/drawing/2014/main" id="{60DE01EE-C380-DE50-0569-BFEBB1679348}"/>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92">
                <a:extLst>
                  <a:ext uri="{FF2B5EF4-FFF2-40B4-BE49-F238E27FC236}">
                    <a16:creationId xmlns:a16="http://schemas.microsoft.com/office/drawing/2014/main" id="{23FEF4C5-8C63-203A-8DFD-113DD7E8527E}"/>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hevron 93">
                <a:extLst>
                  <a:ext uri="{FF2B5EF4-FFF2-40B4-BE49-F238E27FC236}">
                    <a16:creationId xmlns:a16="http://schemas.microsoft.com/office/drawing/2014/main" id="{497E7EB8-88D2-E434-7730-625305BCAF70}"/>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evron 94">
                <a:extLst>
                  <a:ext uri="{FF2B5EF4-FFF2-40B4-BE49-F238E27FC236}">
                    <a16:creationId xmlns:a16="http://schemas.microsoft.com/office/drawing/2014/main" id="{2DF6FB3B-3EA1-C676-FBA3-5EC98E99884F}"/>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95">
                <a:extLst>
                  <a:ext uri="{FF2B5EF4-FFF2-40B4-BE49-F238E27FC236}">
                    <a16:creationId xmlns:a16="http://schemas.microsoft.com/office/drawing/2014/main" id="{12D81F90-46B9-2644-D6F2-48BC8461D194}"/>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7" name="Rectangle 46">
              <a:extLst>
                <a:ext uri="{FF2B5EF4-FFF2-40B4-BE49-F238E27FC236}">
                  <a16:creationId xmlns:a16="http://schemas.microsoft.com/office/drawing/2014/main" id="{06A5B69B-7BBF-F789-1FAA-B82A320A9DC4}"/>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92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wipe(down)">
                                      <p:cBhvr>
                                        <p:cTn id="9" dur="580">
                                          <p:stCondLst>
                                            <p:cond delay="0"/>
                                          </p:stCondLst>
                                        </p:cTn>
                                        <p:tgtEl>
                                          <p:spTgt spid="36"/>
                                        </p:tgtEl>
                                      </p:cBhvr>
                                    </p:animEffect>
                                    <p:anim calcmode="lin" valueType="num">
                                      <p:cBhvr>
                                        <p:cTn id="1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5" dur="26">
                                          <p:stCondLst>
                                            <p:cond delay="650"/>
                                          </p:stCondLst>
                                        </p:cTn>
                                        <p:tgtEl>
                                          <p:spTgt spid="36"/>
                                        </p:tgtEl>
                                      </p:cBhvr>
                                      <p:to x="100000" y="60000"/>
                                    </p:animScale>
                                    <p:animScale>
                                      <p:cBhvr>
                                        <p:cTn id="16" dur="166" decel="50000">
                                          <p:stCondLst>
                                            <p:cond delay="676"/>
                                          </p:stCondLst>
                                        </p:cTn>
                                        <p:tgtEl>
                                          <p:spTgt spid="36"/>
                                        </p:tgtEl>
                                      </p:cBhvr>
                                      <p:to x="100000" y="100000"/>
                                    </p:animScale>
                                    <p:animScale>
                                      <p:cBhvr>
                                        <p:cTn id="17" dur="26">
                                          <p:stCondLst>
                                            <p:cond delay="1312"/>
                                          </p:stCondLst>
                                        </p:cTn>
                                        <p:tgtEl>
                                          <p:spTgt spid="36"/>
                                        </p:tgtEl>
                                      </p:cBhvr>
                                      <p:to x="100000" y="80000"/>
                                    </p:animScale>
                                    <p:animScale>
                                      <p:cBhvr>
                                        <p:cTn id="18" dur="166" decel="50000">
                                          <p:stCondLst>
                                            <p:cond delay="1338"/>
                                          </p:stCondLst>
                                        </p:cTn>
                                        <p:tgtEl>
                                          <p:spTgt spid="36"/>
                                        </p:tgtEl>
                                      </p:cBhvr>
                                      <p:to x="100000" y="100000"/>
                                    </p:animScale>
                                    <p:animScale>
                                      <p:cBhvr>
                                        <p:cTn id="19" dur="26">
                                          <p:stCondLst>
                                            <p:cond delay="1642"/>
                                          </p:stCondLst>
                                        </p:cTn>
                                        <p:tgtEl>
                                          <p:spTgt spid="36"/>
                                        </p:tgtEl>
                                      </p:cBhvr>
                                      <p:to x="100000" y="90000"/>
                                    </p:animScale>
                                    <p:animScale>
                                      <p:cBhvr>
                                        <p:cTn id="20" dur="166" decel="50000">
                                          <p:stCondLst>
                                            <p:cond delay="1668"/>
                                          </p:stCondLst>
                                        </p:cTn>
                                        <p:tgtEl>
                                          <p:spTgt spid="36"/>
                                        </p:tgtEl>
                                      </p:cBhvr>
                                      <p:to x="100000" y="100000"/>
                                    </p:animScale>
                                    <p:animScale>
                                      <p:cBhvr>
                                        <p:cTn id="21" dur="26">
                                          <p:stCondLst>
                                            <p:cond delay="1808"/>
                                          </p:stCondLst>
                                        </p:cTn>
                                        <p:tgtEl>
                                          <p:spTgt spid="36"/>
                                        </p:tgtEl>
                                      </p:cBhvr>
                                      <p:to x="100000" y="95000"/>
                                    </p:animScale>
                                    <p:animScale>
                                      <p:cBhvr>
                                        <p:cTn id="22" dur="166" decel="50000">
                                          <p:stCondLst>
                                            <p:cond delay="1834"/>
                                          </p:stCondLst>
                                        </p:cTn>
                                        <p:tgtEl>
                                          <p:spTgt spid="3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rPr>
              <a:t>Yoke, Rod, and Staff--Bloodshed</a:t>
            </a:r>
            <a:endParaRPr lang="en-US" sz="4400" dirty="0"/>
          </a:p>
        </p:txBody>
      </p:sp>
      <p:sp>
        <p:nvSpPr>
          <p:cNvPr id="4" name="TextBox 3"/>
          <p:cNvSpPr txBox="1"/>
          <p:nvPr/>
        </p:nvSpPr>
        <p:spPr>
          <a:xfrm>
            <a:off x="587188" y="734765"/>
            <a:ext cx="4800600" cy="1323439"/>
          </a:xfrm>
          <a:prstGeom prst="rect">
            <a:avLst/>
          </a:prstGeom>
          <a:noFill/>
        </p:spPr>
        <p:txBody>
          <a:bodyPr wrap="square" rtlCol="0">
            <a:spAutoFit/>
          </a:bodyPr>
          <a:lstStyle/>
          <a:p>
            <a:r>
              <a:rPr lang="en-US" sz="2000" dirty="0">
                <a:solidFill>
                  <a:schemeClr val="bg2"/>
                </a:solidFill>
              </a:rPr>
              <a:t>Symbols of slavery and oppression.</a:t>
            </a:r>
          </a:p>
          <a:p>
            <a:endParaRPr lang="en-US" sz="2000" dirty="0">
              <a:solidFill>
                <a:schemeClr val="bg2"/>
              </a:solidFill>
            </a:endParaRPr>
          </a:p>
          <a:p>
            <a:r>
              <a:rPr lang="en-US" sz="2000" dirty="0">
                <a:solidFill>
                  <a:schemeClr val="bg2"/>
                </a:solidFill>
              </a:rPr>
              <a:t>The Messiah delivers us from spiritual bondage, which gives us a cause to rejoice.</a:t>
            </a:r>
          </a:p>
        </p:txBody>
      </p:sp>
      <p:sp>
        <p:nvSpPr>
          <p:cNvPr id="116" name="TextBox 115"/>
          <p:cNvSpPr txBox="1"/>
          <p:nvPr/>
        </p:nvSpPr>
        <p:spPr>
          <a:xfrm>
            <a:off x="0" y="6550223"/>
            <a:ext cx="4800600" cy="307777"/>
          </a:xfrm>
          <a:prstGeom prst="rect">
            <a:avLst/>
          </a:prstGeom>
          <a:noFill/>
        </p:spPr>
        <p:txBody>
          <a:bodyPr wrap="square" rtlCol="0">
            <a:spAutoFit/>
          </a:bodyPr>
          <a:lstStyle/>
          <a:p>
            <a:r>
              <a:rPr lang="en-US" sz="1400" dirty="0">
                <a:solidFill>
                  <a:schemeClr val="bg2"/>
                </a:solidFill>
              </a:rPr>
              <a:t>2 Nephi 19:4-5</a:t>
            </a:r>
            <a:endParaRPr lang="en-US" sz="1400" dirty="0"/>
          </a:p>
        </p:txBody>
      </p:sp>
      <p:sp>
        <p:nvSpPr>
          <p:cNvPr id="11" name="TextBox 10"/>
          <p:cNvSpPr txBox="1"/>
          <p:nvPr/>
        </p:nvSpPr>
        <p:spPr>
          <a:xfrm>
            <a:off x="1485901" y="3808209"/>
            <a:ext cx="5105400" cy="2739211"/>
          </a:xfrm>
          <a:prstGeom prst="rect">
            <a:avLst/>
          </a:prstGeom>
          <a:noFill/>
        </p:spPr>
        <p:txBody>
          <a:bodyPr wrap="square" rtlCol="0">
            <a:spAutoFit/>
          </a:bodyPr>
          <a:lstStyle/>
          <a:p>
            <a:r>
              <a:rPr lang="en-US" sz="2000" dirty="0">
                <a:solidFill>
                  <a:schemeClr val="bg2"/>
                </a:solidFill>
              </a:rPr>
              <a:t>Noise and Blood, or burning and fire?</a:t>
            </a:r>
          </a:p>
          <a:p>
            <a:r>
              <a:rPr lang="en-US" sz="2000" dirty="0">
                <a:solidFill>
                  <a:schemeClr val="bg2"/>
                </a:solidFill>
              </a:rPr>
              <a:t>Future battles will be different</a:t>
            </a:r>
          </a:p>
          <a:p>
            <a:r>
              <a:rPr lang="en-US" sz="2000" dirty="0">
                <a:solidFill>
                  <a:schemeClr val="bg2"/>
                </a:solidFill>
              </a:rPr>
              <a:t>from conventional wars with the </a:t>
            </a:r>
          </a:p>
          <a:p>
            <a:r>
              <a:rPr lang="en-US" sz="2000" dirty="0">
                <a:solidFill>
                  <a:schemeClr val="bg2"/>
                </a:solidFill>
              </a:rPr>
              <a:t>confusion of battle and bloodshed.</a:t>
            </a:r>
          </a:p>
          <a:p>
            <a:r>
              <a:rPr lang="en-US" sz="2000" dirty="0">
                <a:solidFill>
                  <a:schemeClr val="bg2"/>
                </a:solidFill>
              </a:rPr>
              <a:t>This battle will be fuel and fire. </a:t>
            </a:r>
          </a:p>
          <a:p>
            <a:r>
              <a:rPr lang="en-US" sz="2000" dirty="0">
                <a:solidFill>
                  <a:schemeClr val="bg2"/>
                </a:solidFill>
              </a:rPr>
              <a:t>Burning---cleansing of the earth by</a:t>
            </a:r>
          </a:p>
          <a:p>
            <a:r>
              <a:rPr lang="en-US" sz="2000" dirty="0">
                <a:solidFill>
                  <a:schemeClr val="bg2"/>
                </a:solidFill>
              </a:rPr>
              <a:t>fire prior or the setting up of the Messianic Kingdom. </a:t>
            </a:r>
          </a:p>
          <a:p>
            <a:r>
              <a:rPr lang="en-US" sz="1200" dirty="0">
                <a:solidFill>
                  <a:schemeClr val="bg2"/>
                </a:solidFill>
              </a:rPr>
              <a:t>John </a:t>
            </a:r>
            <a:r>
              <a:rPr lang="en-US" sz="1200" dirty="0" err="1">
                <a:solidFill>
                  <a:schemeClr val="bg2"/>
                </a:solidFill>
              </a:rPr>
              <a:t>Bytheway</a:t>
            </a:r>
            <a:endParaRPr lang="en-US" sz="1200" dirty="0"/>
          </a:p>
        </p:txBody>
      </p:sp>
      <p:sp>
        <p:nvSpPr>
          <p:cNvPr id="13" name="TextBox 12"/>
          <p:cNvSpPr txBox="1"/>
          <p:nvPr/>
        </p:nvSpPr>
        <p:spPr>
          <a:xfrm>
            <a:off x="6402158" y="934219"/>
            <a:ext cx="5042647" cy="1015663"/>
          </a:xfrm>
          <a:prstGeom prst="rect">
            <a:avLst/>
          </a:prstGeom>
          <a:noFill/>
        </p:spPr>
        <p:txBody>
          <a:bodyPr wrap="square" rtlCol="0">
            <a:spAutoFit/>
          </a:bodyPr>
          <a:lstStyle/>
          <a:p>
            <a:r>
              <a:rPr lang="en-US" sz="2000" dirty="0">
                <a:solidFill>
                  <a:schemeClr val="bg2"/>
                </a:solidFill>
              </a:rPr>
              <a:t>Jews---a physical bondage</a:t>
            </a:r>
          </a:p>
          <a:p>
            <a:endParaRPr lang="en-US" sz="2000" dirty="0">
              <a:solidFill>
                <a:schemeClr val="bg2"/>
              </a:solidFill>
            </a:endParaRPr>
          </a:p>
          <a:p>
            <a:r>
              <a:rPr lang="en-US" sz="2000" dirty="0">
                <a:solidFill>
                  <a:schemeClr val="bg2"/>
                </a:solidFill>
              </a:rPr>
              <a:t>Jesus---a spiritual bondage of sin and death</a:t>
            </a:r>
          </a:p>
        </p:txBody>
      </p:sp>
      <p:sp>
        <p:nvSpPr>
          <p:cNvPr id="9" name="TextBox 8"/>
          <p:cNvSpPr txBox="1"/>
          <p:nvPr/>
        </p:nvSpPr>
        <p:spPr>
          <a:xfrm>
            <a:off x="6949499" y="5226784"/>
            <a:ext cx="3596601" cy="1323439"/>
          </a:xfrm>
          <a:prstGeom prst="rect">
            <a:avLst/>
          </a:prstGeom>
          <a:noFill/>
        </p:spPr>
        <p:txBody>
          <a:bodyPr wrap="square" rtlCol="0">
            <a:spAutoFit/>
          </a:bodyPr>
          <a:lstStyle/>
          <a:p>
            <a:r>
              <a:rPr lang="en-US" sz="2000" dirty="0">
                <a:solidFill>
                  <a:schemeClr val="bg2"/>
                </a:solidFill>
              </a:rPr>
              <a:t>Another suggestion:</a:t>
            </a:r>
          </a:p>
          <a:p>
            <a:r>
              <a:rPr lang="en-US" sz="2000" dirty="0">
                <a:solidFill>
                  <a:schemeClr val="bg2"/>
                </a:solidFill>
              </a:rPr>
              <a:t>The burning and fire of the Holy Ghost involved in conversion</a:t>
            </a:r>
          </a:p>
          <a:p>
            <a:r>
              <a:rPr lang="en-US" sz="2000" dirty="0">
                <a:solidFill>
                  <a:schemeClr val="bg2"/>
                </a:solidFill>
              </a:rPr>
              <a:t>Terry Ball</a:t>
            </a:r>
            <a:endParaRPr lang="en-US" sz="1200" dirty="0"/>
          </a:p>
        </p:txBody>
      </p:sp>
      <p:pic>
        <p:nvPicPr>
          <p:cNvPr id="12" name="Picture 11">
            <a:extLst>
              <a:ext uri="{FF2B5EF4-FFF2-40B4-BE49-F238E27FC236}">
                <a16:creationId xmlns:a16="http://schemas.microsoft.com/office/drawing/2014/main" id="{179C4AC7-A004-4E97-8BBD-3FC575CB0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 y="4453446"/>
            <a:ext cx="926592" cy="1091184"/>
          </a:xfrm>
          <a:prstGeom prst="rect">
            <a:avLst/>
          </a:prstGeom>
        </p:spPr>
      </p:pic>
      <p:pic>
        <p:nvPicPr>
          <p:cNvPr id="6" name="Picture 5">
            <a:extLst>
              <a:ext uri="{FF2B5EF4-FFF2-40B4-BE49-F238E27FC236}">
                <a16:creationId xmlns:a16="http://schemas.microsoft.com/office/drawing/2014/main" id="{CE36FB78-6BBF-4E7E-AFDC-BCB3A3CC5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453" y="5196662"/>
            <a:ext cx="862352" cy="1210151"/>
          </a:xfrm>
          <a:prstGeom prst="rect">
            <a:avLst/>
          </a:prstGeom>
        </p:spPr>
      </p:pic>
      <p:pic>
        <p:nvPicPr>
          <p:cNvPr id="8" name="Picture 7">
            <a:extLst>
              <a:ext uri="{FF2B5EF4-FFF2-40B4-BE49-F238E27FC236}">
                <a16:creationId xmlns:a16="http://schemas.microsoft.com/office/drawing/2014/main" id="{5628D235-5DA2-40B0-B46D-A2801FC73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629" y="2146427"/>
            <a:ext cx="2286000" cy="1590675"/>
          </a:xfrm>
          <a:prstGeom prst="rect">
            <a:avLst/>
          </a:prstGeom>
        </p:spPr>
      </p:pic>
      <p:pic>
        <p:nvPicPr>
          <p:cNvPr id="14" name="Picture 13">
            <a:extLst>
              <a:ext uri="{FF2B5EF4-FFF2-40B4-BE49-F238E27FC236}">
                <a16:creationId xmlns:a16="http://schemas.microsoft.com/office/drawing/2014/main" id="{AD927EB3-8F4C-42E4-A756-5303E5E4F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325" y="2695432"/>
            <a:ext cx="1962150" cy="2408507"/>
          </a:xfrm>
          <a:prstGeom prst="rect">
            <a:avLst/>
          </a:prstGeom>
        </p:spPr>
      </p:pic>
      <p:pic>
        <p:nvPicPr>
          <p:cNvPr id="17" name="Picture 16">
            <a:extLst>
              <a:ext uri="{FF2B5EF4-FFF2-40B4-BE49-F238E27FC236}">
                <a16:creationId xmlns:a16="http://schemas.microsoft.com/office/drawing/2014/main" id="{D1754FFA-16DC-4AF3-8008-9766B3846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521" y="2058204"/>
            <a:ext cx="2408508" cy="2408508"/>
          </a:xfrm>
          <a:prstGeom prst="rect">
            <a:avLst/>
          </a:prstGeom>
        </p:spPr>
      </p:pic>
    </p:spTree>
    <p:extLst>
      <p:ext uri="{BB962C8B-B14F-4D97-AF65-F5344CB8AC3E}">
        <p14:creationId xmlns:p14="http://schemas.microsoft.com/office/powerpoint/2010/main" val="20644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A Child is Born</a:t>
            </a:r>
            <a:endParaRPr lang="en-US" sz="5400" dirty="0">
              <a:latin typeface="Abadi" panose="020B0604020104020204" pitchFamily="34" charset="0"/>
            </a:endParaRPr>
          </a:p>
        </p:txBody>
      </p:sp>
      <p:sp>
        <p:nvSpPr>
          <p:cNvPr id="4" name="TextBox 3"/>
          <p:cNvSpPr txBox="1"/>
          <p:nvPr/>
        </p:nvSpPr>
        <p:spPr>
          <a:xfrm>
            <a:off x="438150" y="852727"/>
            <a:ext cx="6019800" cy="1323439"/>
          </a:xfrm>
          <a:prstGeom prst="rect">
            <a:avLst/>
          </a:prstGeom>
          <a:noFill/>
        </p:spPr>
        <p:txBody>
          <a:bodyPr wrap="square" rtlCol="0">
            <a:spAutoFit/>
          </a:bodyPr>
          <a:lstStyle/>
          <a:p>
            <a:r>
              <a:rPr lang="en-US" sz="2000" dirty="0">
                <a:solidFill>
                  <a:schemeClr val="bg2"/>
                </a:solidFill>
              </a:rPr>
              <a:t>Famous </a:t>
            </a:r>
            <a:r>
              <a:rPr lang="en-US" sz="2000" i="1" dirty="0">
                <a:solidFill>
                  <a:schemeClr val="bg2"/>
                </a:solidFill>
              </a:rPr>
              <a:t>Handel’s Messiah</a:t>
            </a:r>
            <a:r>
              <a:rPr lang="en-US" sz="2000" dirty="0">
                <a:solidFill>
                  <a:schemeClr val="bg2"/>
                </a:solidFill>
              </a:rPr>
              <a:t>.</a:t>
            </a:r>
          </a:p>
          <a:p>
            <a:r>
              <a:rPr lang="en-US" sz="2000" dirty="0">
                <a:solidFill>
                  <a:schemeClr val="bg2"/>
                </a:solidFill>
              </a:rPr>
              <a:t>This verse starts with allusions to Jesus’ mortal ministry, using words such as “son” and “child”, and concludes with titles describing His millennial power.</a:t>
            </a:r>
          </a:p>
        </p:txBody>
      </p:sp>
      <p:sp>
        <p:nvSpPr>
          <p:cNvPr id="116" name="TextBox 115"/>
          <p:cNvSpPr txBox="1"/>
          <p:nvPr/>
        </p:nvSpPr>
        <p:spPr>
          <a:xfrm>
            <a:off x="125506" y="6527303"/>
            <a:ext cx="4800600" cy="307777"/>
          </a:xfrm>
          <a:prstGeom prst="rect">
            <a:avLst/>
          </a:prstGeom>
          <a:noFill/>
        </p:spPr>
        <p:txBody>
          <a:bodyPr wrap="square" rtlCol="0">
            <a:spAutoFit/>
          </a:bodyPr>
          <a:lstStyle/>
          <a:p>
            <a:r>
              <a:rPr lang="en-US" sz="1400" dirty="0">
                <a:solidFill>
                  <a:schemeClr val="bg2"/>
                </a:solidFill>
              </a:rPr>
              <a:t>2 Nephi 19:6-7</a:t>
            </a:r>
            <a:endParaRPr lang="en-US" sz="1400" dirty="0"/>
          </a:p>
        </p:txBody>
      </p:sp>
      <p:sp>
        <p:nvSpPr>
          <p:cNvPr id="11" name="TextBox 10"/>
          <p:cNvSpPr txBox="1"/>
          <p:nvPr/>
        </p:nvSpPr>
        <p:spPr>
          <a:xfrm>
            <a:off x="2010335" y="4984847"/>
            <a:ext cx="5831541" cy="1631216"/>
          </a:xfrm>
          <a:prstGeom prst="rect">
            <a:avLst/>
          </a:prstGeom>
          <a:noFill/>
        </p:spPr>
        <p:txBody>
          <a:bodyPr wrap="square" rtlCol="0">
            <a:spAutoFit/>
          </a:bodyPr>
          <a:lstStyle/>
          <a:p>
            <a:r>
              <a:rPr lang="en-US" sz="2000" dirty="0">
                <a:solidFill>
                  <a:schemeClr val="bg2"/>
                </a:solidFill>
              </a:rPr>
              <a:t>Increase of government…no end--</a:t>
            </a:r>
          </a:p>
          <a:p>
            <a:endParaRPr lang="en-US" sz="2000" dirty="0">
              <a:solidFill>
                <a:schemeClr val="bg2"/>
              </a:solidFill>
            </a:endParaRPr>
          </a:p>
          <a:p>
            <a:r>
              <a:rPr lang="en-US" sz="2000" dirty="0">
                <a:solidFill>
                  <a:schemeClr val="bg2"/>
                </a:solidFill>
              </a:rPr>
              <a:t>A prophecy of the Savior’s dominion in the Millennium, when he will reign personally upon the earth over all nations</a:t>
            </a:r>
          </a:p>
        </p:txBody>
      </p:sp>
      <p:sp>
        <p:nvSpPr>
          <p:cNvPr id="13" name="TextBox 12"/>
          <p:cNvSpPr txBox="1"/>
          <p:nvPr/>
        </p:nvSpPr>
        <p:spPr>
          <a:xfrm>
            <a:off x="6575308" y="1907648"/>
            <a:ext cx="5499333" cy="1323439"/>
          </a:xfrm>
          <a:prstGeom prst="rect">
            <a:avLst/>
          </a:prstGeom>
          <a:noFill/>
        </p:spPr>
        <p:txBody>
          <a:bodyPr wrap="square" rtlCol="0">
            <a:spAutoFit/>
          </a:bodyPr>
          <a:lstStyle/>
          <a:p>
            <a:r>
              <a:rPr lang="en-US" sz="2000" dirty="0">
                <a:solidFill>
                  <a:schemeClr val="bg2"/>
                </a:solidFill>
              </a:rPr>
              <a:t>While we accept this prophecy as referring to Christ, some scholars suggest it may also have partial fulfillment in King Hezekiah, a righteous son of King </a:t>
            </a:r>
            <a:r>
              <a:rPr lang="en-US" sz="2000" dirty="0" err="1">
                <a:solidFill>
                  <a:schemeClr val="bg2"/>
                </a:solidFill>
              </a:rPr>
              <a:t>Ahaz</a:t>
            </a:r>
            <a:endParaRPr lang="en-US" sz="2000" dirty="0">
              <a:solidFill>
                <a:schemeClr val="bg2"/>
              </a:solidFill>
            </a:endParaRPr>
          </a:p>
        </p:txBody>
      </p:sp>
      <p:sp>
        <p:nvSpPr>
          <p:cNvPr id="14" name="TextBox 13"/>
          <p:cNvSpPr txBox="1"/>
          <p:nvPr/>
        </p:nvSpPr>
        <p:spPr>
          <a:xfrm>
            <a:off x="8256494" y="3531871"/>
            <a:ext cx="2819400" cy="2246769"/>
          </a:xfrm>
          <a:prstGeom prst="rect">
            <a:avLst/>
          </a:prstGeom>
          <a:noFill/>
        </p:spPr>
        <p:txBody>
          <a:bodyPr wrap="square" rtlCol="0">
            <a:spAutoFit/>
          </a:bodyPr>
          <a:lstStyle/>
          <a:p>
            <a:r>
              <a:rPr lang="en-US" sz="2000" dirty="0">
                <a:solidFill>
                  <a:schemeClr val="bg2"/>
                </a:solidFill>
              </a:rPr>
              <a:t>Wonderful</a:t>
            </a:r>
          </a:p>
          <a:p>
            <a:r>
              <a:rPr lang="en-US" sz="2000" dirty="0">
                <a:solidFill>
                  <a:schemeClr val="bg2"/>
                </a:solidFill>
              </a:rPr>
              <a:t>Counselor</a:t>
            </a:r>
          </a:p>
          <a:p>
            <a:r>
              <a:rPr lang="en-US" sz="2000" dirty="0">
                <a:solidFill>
                  <a:srgbClr val="FFFF00"/>
                </a:solidFill>
              </a:rPr>
              <a:t>The Mighty God</a:t>
            </a:r>
          </a:p>
          <a:p>
            <a:r>
              <a:rPr lang="en-US" sz="2000" dirty="0">
                <a:solidFill>
                  <a:srgbClr val="FFFF00"/>
                </a:solidFill>
              </a:rPr>
              <a:t>The Everlasting Father </a:t>
            </a:r>
          </a:p>
          <a:p>
            <a:r>
              <a:rPr lang="en-US" sz="2000" dirty="0">
                <a:solidFill>
                  <a:srgbClr val="FFFF00"/>
                </a:solidFill>
              </a:rPr>
              <a:t>The Prince of Peace</a:t>
            </a:r>
            <a:r>
              <a:rPr lang="en-US" sz="2000" dirty="0">
                <a:solidFill>
                  <a:schemeClr val="bg2"/>
                </a:solidFill>
              </a:rPr>
              <a:t>= the wisdom, power, glory and love of our Lord</a:t>
            </a:r>
            <a:endParaRPr lang="en-US" sz="1400" dirty="0"/>
          </a:p>
        </p:txBody>
      </p:sp>
      <p:sp>
        <p:nvSpPr>
          <p:cNvPr id="16" name="TextBox 15"/>
          <p:cNvSpPr txBox="1"/>
          <p:nvPr/>
        </p:nvSpPr>
        <p:spPr>
          <a:xfrm>
            <a:off x="7265894" y="6462175"/>
            <a:ext cx="4800600" cy="307777"/>
          </a:xfrm>
          <a:prstGeom prst="rect">
            <a:avLst/>
          </a:prstGeom>
          <a:noFill/>
        </p:spPr>
        <p:txBody>
          <a:bodyPr wrap="square" rtlCol="0">
            <a:spAutoFit/>
          </a:bodyPr>
          <a:lstStyle/>
          <a:p>
            <a:pPr algn="r"/>
            <a:r>
              <a:rPr lang="en-US" sz="1400" dirty="0">
                <a:solidFill>
                  <a:schemeClr val="bg2"/>
                </a:solidFill>
              </a:rPr>
              <a:t>Victor L. Ludlow and John </a:t>
            </a:r>
            <a:r>
              <a:rPr lang="en-US" sz="1400" dirty="0" err="1">
                <a:solidFill>
                  <a:schemeClr val="bg2"/>
                </a:solidFill>
              </a:rPr>
              <a:t>Bytheway</a:t>
            </a:r>
            <a:endParaRPr lang="en-US" sz="1400" dirty="0"/>
          </a:p>
        </p:txBody>
      </p:sp>
      <p:grpSp>
        <p:nvGrpSpPr>
          <p:cNvPr id="7" name="Group 6">
            <a:extLst>
              <a:ext uri="{FF2B5EF4-FFF2-40B4-BE49-F238E27FC236}">
                <a16:creationId xmlns:a16="http://schemas.microsoft.com/office/drawing/2014/main" id="{786E5D4C-AFFD-4D71-B0EF-061708F31EB3}"/>
              </a:ext>
            </a:extLst>
          </p:cNvPr>
          <p:cNvGrpSpPr/>
          <p:nvPr/>
        </p:nvGrpSpPr>
        <p:grpSpPr>
          <a:xfrm>
            <a:off x="9734550" y="183274"/>
            <a:ext cx="2089383" cy="1099924"/>
            <a:chOff x="9734550" y="183274"/>
            <a:chExt cx="2089383" cy="1099924"/>
          </a:xfrm>
        </p:grpSpPr>
        <p:pic>
          <p:nvPicPr>
            <p:cNvPr id="12" name="Picture 11">
              <a:extLst>
                <a:ext uri="{FF2B5EF4-FFF2-40B4-BE49-F238E27FC236}">
                  <a16:creationId xmlns:a16="http://schemas.microsoft.com/office/drawing/2014/main" id="{DB58D5C9-29BC-4850-9931-C53C10E2D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6" name="Picture 5">
              <a:extLst>
                <a:ext uri="{FF2B5EF4-FFF2-40B4-BE49-F238E27FC236}">
                  <a16:creationId xmlns:a16="http://schemas.microsoft.com/office/drawing/2014/main" id="{E9B66727-1F30-4C54-94D8-55ABD7483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35448"/>
              <a:ext cx="952500" cy="1047750"/>
            </a:xfrm>
            <a:prstGeom prst="rect">
              <a:avLst/>
            </a:prstGeom>
          </p:spPr>
        </p:pic>
      </p:grpSp>
      <p:pic>
        <p:nvPicPr>
          <p:cNvPr id="9" name="Picture 8">
            <a:extLst>
              <a:ext uri="{FF2B5EF4-FFF2-40B4-BE49-F238E27FC236}">
                <a16:creationId xmlns:a16="http://schemas.microsoft.com/office/drawing/2014/main" id="{8273419E-F736-4B28-873B-E74328EE7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50" y="2289869"/>
            <a:ext cx="4591050" cy="2581275"/>
          </a:xfrm>
          <a:prstGeom prst="rect">
            <a:avLst/>
          </a:prstGeom>
        </p:spPr>
      </p:pic>
    </p:spTree>
    <p:extLst>
      <p:ext uri="{BB962C8B-B14F-4D97-AF65-F5344CB8AC3E}">
        <p14:creationId xmlns:p14="http://schemas.microsoft.com/office/powerpoint/2010/main" val="4542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09800" y="740579"/>
            <a:ext cx="5486400" cy="3785652"/>
          </a:xfrm>
          <a:prstGeom prst="rect">
            <a:avLst/>
          </a:prstGeom>
          <a:noFill/>
        </p:spPr>
        <p:txBody>
          <a:bodyPr wrap="square" rtlCol="0">
            <a:spAutoFit/>
          </a:bodyPr>
          <a:lstStyle/>
          <a:p>
            <a:r>
              <a:rPr lang="en-US" sz="2400" dirty="0">
                <a:solidFill>
                  <a:schemeClr val="bg2"/>
                </a:solidFill>
              </a:rPr>
              <a:t>“…Christ did proclaim a peace—the peace of everlasting righteousness, which is the eternal and mortal enemy of sin. Between righteousness and sin, in whatever form, there can only be unceasing war…This war cannot end until sin is crushed and Christ brings all flesh under his dominion. Righteousness is peace wherever it abides; sin in itself is war wherever it is found.” </a:t>
            </a:r>
          </a:p>
          <a:p>
            <a:r>
              <a:rPr lang="en-US" sz="2400" dirty="0">
                <a:solidFill>
                  <a:schemeClr val="bg2"/>
                </a:solidFill>
              </a:rPr>
              <a:t>J. Reuben Clark</a:t>
            </a:r>
          </a:p>
        </p:txBody>
      </p:sp>
      <p:sp>
        <p:nvSpPr>
          <p:cNvPr id="116" name="TextBox 115"/>
          <p:cNvSpPr txBox="1"/>
          <p:nvPr/>
        </p:nvSpPr>
        <p:spPr>
          <a:xfrm>
            <a:off x="0" y="6550223"/>
            <a:ext cx="4800600" cy="307777"/>
          </a:xfrm>
          <a:prstGeom prst="rect">
            <a:avLst/>
          </a:prstGeom>
          <a:noFill/>
        </p:spPr>
        <p:txBody>
          <a:bodyPr wrap="square" rtlCol="0">
            <a:spAutoFit/>
          </a:bodyPr>
          <a:lstStyle/>
          <a:p>
            <a:r>
              <a:rPr lang="en-US" sz="1400" dirty="0">
                <a:solidFill>
                  <a:schemeClr val="bg2"/>
                </a:solidFill>
              </a:rPr>
              <a:t>2 Nephi 19:6-7</a:t>
            </a:r>
            <a:endParaRPr lang="en-US" sz="1400" dirty="0"/>
          </a:p>
        </p:txBody>
      </p:sp>
      <p:sp>
        <p:nvSpPr>
          <p:cNvPr id="12" name="TextBox 11"/>
          <p:cNvSpPr txBox="1"/>
          <p:nvPr/>
        </p:nvSpPr>
        <p:spPr>
          <a:xfrm>
            <a:off x="5943600" y="5638800"/>
            <a:ext cx="1295400" cy="523220"/>
          </a:xfrm>
          <a:prstGeom prst="rect">
            <a:avLst/>
          </a:prstGeom>
          <a:noFill/>
        </p:spPr>
        <p:txBody>
          <a:bodyPr wrap="square" rtlCol="0">
            <a:spAutoFit/>
          </a:bodyPr>
          <a:lstStyle/>
          <a:p>
            <a:pPr algn="ctr"/>
            <a:r>
              <a:rPr lang="en-US" sz="1400" dirty="0">
                <a:solidFill>
                  <a:schemeClr val="bg2"/>
                </a:solidFill>
              </a:rPr>
              <a:t>Atonement image</a:t>
            </a:r>
            <a:endParaRPr lang="en-US" sz="1400" dirty="0"/>
          </a:p>
        </p:txBody>
      </p:sp>
      <p:pic>
        <p:nvPicPr>
          <p:cNvPr id="26628" name="Picture 4" descr="http://www.gapages.com/clarkjr2.jpg"/>
          <p:cNvPicPr>
            <a:picLocks noChangeAspect="1" noChangeArrowheads="1"/>
          </p:cNvPicPr>
          <p:nvPr/>
        </p:nvPicPr>
        <p:blipFill>
          <a:blip r:embed="rId2" cstate="print"/>
          <a:srcRect/>
          <a:stretch>
            <a:fillRect/>
          </a:stretch>
        </p:blipFill>
        <p:spPr bwMode="auto">
          <a:xfrm>
            <a:off x="342900" y="189012"/>
            <a:ext cx="1524000" cy="2057400"/>
          </a:xfrm>
          <a:prstGeom prst="rect">
            <a:avLst/>
          </a:prstGeom>
          <a:noFill/>
        </p:spPr>
      </p:pic>
      <p:pic>
        <p:nvPicPr>
          <p:cNvPr id="5" name="Picture 4">
            <a:extLst>
              <a:ext uri="{FF2B5EF4-FFF2-40B4-BE49-F238E27FC236}">
                <a16:creationId xmlns:a16="http://schemas.microsoft.com/office/drawing/2014/main" id="{186A6D0E-3BA3-4207-A2E3-3187668CD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3644258"/>
            <a:ext cx="4112706" cy="3059853"/>
          </a:xfrm>
          <a:prstGeom prst="rect">
            <a:avLst/>
          </a:prstGeom>
        </p:spPr>
      </p:pic>
    </p:spTree>
    <p:extLst>
      <p:ext uri="{BB962C8B-B14F-4D97-AF65-F5344CB8AC3E}">
        <p14:creationId xmlns:p14="http://schemas.microsoft.com/office/powerpoint/2010/main" val="30374344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7591" y="0"/>
            <a:ext cx="11925456"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Pride and Stoutness of Heart</a:t>
            </a:r>
            <a:endParaRPr lang="en-US" sz="4800" dirty="0">
              <a:latin typeface="Abadi" panose="020B0604020104020204" pitchFamily="34" charset="0"/>
            </a:endParaRPr>
          </a:p>
        </p:txBody>
      </p:sp>
      <p:sp>
        <p:nvSpPr>
          <p:cNvPr id="4" name="TextBox 3"/>
          <p:cNvSpPr txBox="1"/>
          <p:nvPr/>
        </p:nvSpPr>
        <p:spPr>
          <a:xfrm>
            <a:off x="1676400" y="762000"/>
            <a:ext cx="4800600" cy="707886"/>
          </a:xfrm>
          <a:prstGeom prst="rect">
            <a:avLst/>
          </a:prstGeom>
          <a:noFill/>
        </p:spPr>
        <p:txBody>
          <a:bodyPr wrap="square" rtlCol="0">
            <a:spAutoFit/>
          </a:bodyPr>
          <a:lstStyle/>
          <a:p>
            <a:r>
              <a:rPr lang="en-US" sz="2000" dirty="0">
                <a:solidFill>
                  <a:schemeClr val="bg2"/>
                </a:solidFill>
              </a:rPr>
              <a:t>In Isaiah’s own day:</a:t>
            </a:r>
          </a:p>
          <a:p>
            <a:r>
              <a:rPr lang="en-US" sz="2000" dirty="0">
                <a:solidFill>
                  <a:schemeClr val="bg2"/>
                </a:solidFill>
              </a:rPr>
              <a:t>Warning to tribes of Jacob</a:t>
            </a:r>
          </a:p>
        </p:txBody>
      </p:sp>
      <p:sp>
        <p:nvSpPr>
          <p:cNvPr id="116" name="TextBox 115"/>
          <p:cNvSpPr txBox="1"/>
          <p:nvPr/>
        </p:nvSpPr>
        <p:spPr>
          <a:xfrm>
            <a:off x="29064" y="6449551"/>
            <a:ext cx="4800600" cy="307777"/>
          </a:xfrm>
          <a:prstGeom prst="rect">
            <a:avLst/>
          </a:prstGeom>
          <a:noFill/>
        </p:spPr>
        <p:txBody>
          <a:bodyPr wrap="square" rtlCol="0">
            <a:spAutoFit/>
          </a:bodyPr>
          <a:lstStyle/>
          <a:p>
            <a:r>
              <a:rPr lang="en-US" sz="1400" dirty="0">
                <a:solidFill>
                  <a:schemeClr val="bg2"/>
                </a:solidFill>
              </a:rPr>
              <a:t>2 Nephi 19:8-12</a:t>
            </a:r>
            <a:endParaRPr lang="en-US" sz="1400" dirty="0"/>
          </a:p>
        </p:txBody>
      </p:sp>
      <p:sp>
        <p:nvSpPr>
          <p:cNvPr id="11" name="TextBox 10"/>
          <p:cNvSpPr txBox="1"/>
          <p:nvPr/>
        </p:nvSpPr>
        <p:spPr>
          <a:xfrm>
            <a:off x="874059" y="4267201"/>
            <a:ext cx="5983941" cy="1631216"/>
          </a:xfrm>
          <a:prstGeom prst="rect">
            <a:avLst/>
          </a:prstGeom>
          <a:noFill/>
        </p:spPr>
        <p:txBody>
          <a:bodyPr wrap="square" rtlCol="0">
            <a:spAutoFit/>
          </a:bodyPr>
          <a:lstStyle/>
          <a:p>
            <a:r>
              <a:rPr lang="en-US" sz="2000" dirty="0">
                <a:solidFill>
                  <a:schemeClr val="bg2"/>
                </a:solidFill>
              </a:rPr>
              <a:t>Overly proud the Lord sends Assyrians against them</a:t>
            </a:r>
          </a:p>
          <a:p>
            <a:endParaRPr lang="en-US" sz="2000" dirty="0">
              <a:solidFill>
                <a:srgbClr val="FFFF00"/>
              </a:solidFill>
            </a:endParaRPr>
          </a:p>
          <a:p>
            <a:r>
              <a:rPr lang="en-US" sz="2000" dirty="0">
                <a:solidFill>
                  <a:srgbClr val="FFFF00"/>
                </a:solidFill>
              </a:rPr>
              <a:t>Thus</a:t>
            </a:r>
          </a:p>
          <a:p>
            <a:endParaRPr lang="en-US" sz="2000" dirty="0">
              <a:solidFill>
                <a:schemeClr val="bg2"/>
              </a:solidFill>
            </a:endParaRPr>
          </a:p>
          <a:p>
            <a:r>
              <a:rPr lang="en-US" sz="2000" dirty="0">
                <a:solidFill>
                  <a:schemeClr val="bg2"/>
                </a:solidFill>
              </a:rPr>
              <a:t>The northern 10 tribes are scattered and taken captive</a:t>
            </a:r>
          </a:p>
        </p:txBody>
      </p:sp>
      <p:sp>
        <p:nvSpPr>
          <p:cNvPr id="13" name="TextBox 12"/>
          <p:cNvSpPr txBox="1"/>
          <p:nvPr/>
        </p:nvSpPr>
        <p:spPr>
          <a:xfrm>
            <a:off x="5309347" y="1595448"/>
            <a:ext cx="3886200" cy="1015663"/>
          </a:xfrm>
          <a:prstGeom prst="rect">
            <a:avLst/>
          </a:prstGeom>
          <a:noFill/>
        </p:spPr>
        <p:txBody>
          <a:bodyPr wrap="square" rtlCol="0">
            <a:spAutoFit/>
          </a:bodyPr>
          <a:lstStyle/>
          <a:p>
            <a:r>
              <a:rPr lang="en-US" sz="2000" dirty="0">
                <a:solidFill>
                  <a:schemeClr val="bg2"/>
                </a:solidFill>
              </a:rPr>
              <a:t>Foreshadow to:</a:t>
            </a:r>
          </a:p>
          <a:p>
            <a:r>
              <a:rPr lang="en-US" sz="2000" dirty="0">
                <a:solidFill>
                  <a:schemeClr val="bg2"/>
                </a:solidFill>
              </a:rPr>
              <a:t>Assyrians destruction and the</a:t>
            </a:r>
          </a:p>
          <a:p>
            <a:r>
              <a:rPr lang="en-US" sz="2000" dirty="0">
                <a:solidFill>
                  <a:schemeClr val="bg2"/>
                </a:solidFill>
              </a:rPr>
              <a:t>scattering of the northern 10 tribes</a:t>
            </a:r>
          </a:p>
        </p:txBody>
      </p:sp>
      <p:sp>
        <p:nvSpPr>
          <p:cNvPr id="14" name="TextBox 13"/>
          <p:cNvSpPr txBox="1"/>
          <p:nvPr/>
        </p:nvSpPr>
        <p:spPr>
          <a:xfrm>
            <a:off x="7355540" y="3024579"/>
            <a:ext cx="4697507" cy="707886"/>
          </a:xfrm>
          <a:prstGeom prst="rect">
            <a:avLst/>
          </a:prstGeom>
          <a:noFill/>
        </p:spPr>
        <p:txBody>
          <a:bodyPr wrap="square" rtlCol="0">
            <a:spAutoFit/>
          </a:bodyPr>
          <a:lstStyle/>
          <a:p>
            <a:r>
              <a:rPr lang="en-US" sz="2000" dirty="0">
                <a:solidFill>
                  <a:schemeClr val="bg2"/>
                </a:solidFill>
              </a:rPr>
              <a:t>Israel says they will build new structure, more beautiful…Hewn stone</a:t>
            </a:r>
            <a:endParaRPr lang="en-US" sz="1400" dirty="0"/>
          </a:p>
        </p:txBody>
      </p:sp>
      <p:sp>
        <p:nvSpPr>
          <p:cNvPr id="16" name="TextBox 15"/>
          <p:cNvSpPr txBox="1"/>
          <p:nvPr/>
        </p:nvSpPr>
        <p:spPr>
          <a:xfrm>
            <a:off x="7252447" y="6485036"/>
            <a:ext cx="4800600" cy="307777"/>
          </a:xfrm>
          <a:prstGeom prst="rect">
            <a:avLst/>
          </a:prstGeom>
          <a:noFill/>
        </p:spPr>
        <p:txBody>
          <a:bodyPr wrap="square" rtlCol="0">
            <a:spAutoFit/>
          </a:bodyPr>
          <a:lstStyle/>
          <a:p>
            <a:pPr algn="r"/>
            <a:r>
              <a:rPr lang="en-US" sz="1400" dirty="0">
                <a:solidFill>
                  <a:schemeClr val="bg2"/>
                </a:solidFill>
              </a:rPr>
              <a:t>Victor L. Ludlow and John </a:t>
            </a:r>
            <a:r>
              <a:rPr lang="en-US" sz="1400" dirty="0" err="1">
                <a:solidFill>
                  <a:schemeClr val="bg2"/>
                </a:solidFill>
              </a:rPr>
              <a:t>Bytheway</a:t>
            </a:r>
            <a:endParaRPr lang="en-US" sz="1400" dirty="0"/>
          </a:p>
        </p:txBody>
      </p:sp>
      <p:grpSp>
        <p:nvGrpSpPr>
          <p:cNvPr id="12" name="Group 11">
            <a:extLst>
              <a:ext uri="{FF2B5EF4-FFF2-40B4-BE49-F238E27FC236}">
                <a16:creationId xmlns:a16="http://schemas.microsoft.com/office/drawing/2014/main" id="{4C98C73B-BB9A-452E-A8F2-9CB37226ABC0}"/>
              </a:ext>
            </a:extLst>
          </p:cNvPr>
          <p:cNvGrpSpPr/>
          <p:nvPr/>
        </p:nvGrpSpPr>
        <p:grpSpPr>
          <a:xfrm>
            <a:off x="10429592" y="156114"/>
            <a:ext cx="1448662" cy="749233"/>
            <a:chOff x="9734550" y="183274"/>
            <a:chExt cx="2089383" cy="1099924"/>
          </a:xfrm>
        </p:grpSpPr>
        <p:pic>
          <p:nvPicPr>
            <p:cNvPr id="15" name="Picture 14">
              <a:extLst>
                <a:ext uri="{FF2B5EF4-FFF2-40B4-BE49-F238E27FC236}">
                  <a16:creationId xmlns:a16="http://schemas.microsoft.com/office/drawing/2014/main" id="{8358DE19-9260-4B79-9FAB-6C83A3170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17" name="Picture 16">
              <a:extLst>
                <a:ext uri="{FF2B5EF4-FFF2-40B4-BE49-F238E27FC236}">
                  <a16:creationId xmlns:a16="http://schemas.microsoft.com/office/drawing/2014/main" id="{349516BD-F1B4-4E0A-9B73-4E3A0EF02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35448"/>
              <a:ext cx="952500" cy="1047750"/>
            </a:xfrm>
            <a:prstGeom prst="rect">
              <a:avLst/>
            </a:prstGeom>
          </p:spPr>
        </p:pic>
      </p:grpSp>
      <p:pic>
        <p:nvPicPr>
          <p:cNvPr id="6" name="Picture 5">
            <a:extLst>
              <a:ext uri="{FF2B5EF4-FFF2-40B4-BE49-F238E27FC236}">
                <a16:creationId xmlns:a16="http://schemas.microsoft.com/office/drawing/2014/main" id="{DB7F9925-DF0F-48A6-81DB-3A6D7C01A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096" y="1660257"/>
            <a:ext cx="3172385" cy="2373141"/>
          </a:xfrm>
          <a:prstGeom prst="rect">
            <a:avLst/>
          </a:prstGeom>
        </p:spPr>
      </p:pic>
      <p:pic>
        <p:nvPicPr>
          <p:cNvPr id="8" name="Picture 7">
            <a:extLst>
              <a:ext uri="{FF2B5EF4-FFF2-40B4-BE49-F238E27FC236}">
                <a16:creationId xmlns:a16="http://schemas.microsoft.com/office/drawing/2014/main" id="{3FE07676-4C21-45BC-88D4-7D80871B8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1096" y="3823307"/>
            <a:ext cx="3025028" cy="2268771"/>
          </a:xfrm>
          <a:prstGeom prst="rect">
            <a:avLst/>
          </a:prstGeom>
        </p:spPr>
      </p:pic>
    </p:spTree>
    <p:extLst>
      <p:ext uri="{BB962C8B-B14F-4D97-AF65-F5344CB8AC3E}">
        <p14:creationId xmlns:p14="http://schemas.microsoft.com/office/powerpoint/2010/main" val="101227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101" y="0"/>
            <a:ext cx="12008587"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Leaders Cause </a:t>
            </a:r>
            <a:r>
              <a:rPr lang="en-US" sz="4800" dirty="0">
                <a:solidFill>
                  <a:schemeClr val="bg2"/>
                </a:solidFill>
                <a:latin typeface="Abadi" panose="020B0604020104020204" pitchFamily="34" charset="0"/>
              </a:rPr>
              <a:t>Them</a:t>
            </a:r>
            <a:r>
              <a:rPr lang="en-US" sz="5400" dirty="0">
                <a:solidFill>
                  <a:schemeClr val="bg2"/>
                </a:solidFill>
                <a:latin typeface="Abadi" panose="020B0604020104020204" pitchFamily="34" charset="0"/>
              </a:rPr>
              <a:t> to Err</a:t>
            </a:r>
            <a:endParaRPr lang="en-US" sz="5400" dirty="0">
              <a:latin typeface="Abadi" panose="020B0604020104020204" pitchFamily="34" charset="0"/>
            </a:endParaRPr>
          </a:p>
        </p:txBody>
      </p:sp>
      <p:sp>
        <p:nvSpPr>
          <p:cNvPr id="4" name="TextBox 3"/>
          <p:cNvSpPr txBox="1"/>
          <p:nvPr/>
        </p:nvSpPr>
        <p:spPr>
          <a:xfrm>
            <a:off x="403412" y="990600"/>
            <a:ext cx="6149788" cy="1938992"/>
          </a:xfrm>
          <a:prstGeom prst="rect">
            <a:avLst/>
          </a:prstGeom>
          <a:noFill/>
        </p:spPr>
        <p:txBody>
          <a:bodyPr wrap="square" rtlCol="0">
            <a:spAutoFit/>
          </a:bodyPr>
          <a:lstStyle/>
          <a:p>
            <a:r>
              <a:rPr lang="en-US" sz="2000" dirty="0">
                <a:solidFill>
                  <a:schemeClr val="bg2"/>
                </a:solidFill>
              </a:rPr>
              <a:t>Head = the king and other leaders</a:t>
            </a:r>
          </a:p>
          <a:p>
            <a:r>
              <a:rPr lang="en-US" sz="2000" dirty="0">
                <a:solidFill>
                  <a:schemeClr val="bg2"/>
                </a:solidFill>
              </a:rPr>
              <a:t>	is leading into wickedness</a:t>
            </a:r>
          </a:p>
          <a:p>
            <a:endParaRPr lang="en-US" sz="2000" dirty="0">
              <a:solidFill>
                <a:schemeClr val="bg2"/>
              </a:solidFill>
            </a:endParaRPr>
          </a:p>
          <a:p>
            <a:r>
              <a:rPr lang="en-US" sz="2000" dirty="0">
                <a:solidFill>
                  <a:schemeClr val="bg2"/>
                </a:solidFill>
              </a:rPr>
              <a:t>Tail Branch= False prophets = apostate priests and teachers</a:t>
            </a:r>
          </a:p>
          <a:p>
            <a:r>
              <a:rPr lang="en-US" sz="2000" dirty="0">
                <a:solidFill>
                  <a:schemeClr val="bg2"/>
                </a:solidFill>
              </a:rPr>
              <a:t>	</a:t>
            </a:r>
          </a:p>
        </p:txBody>
      </p:sp>
      <p:sp>
        <p:nvSpPr>
          <p:cNvPr id="116" name="TextBox 115"/>
          <p:cNvSpPr txBox="1"/>
          <p:nvPr/>
        </p:nvSpPr>
        <p:spPr>
          <a:xfrm>
            <a:off x="38101" y="6550223"/>
            <a:ext cx="4800600" cy="307777"/>
          </a:xfrm>
          <a:prstGeom prst="rect">
            <a:avLst/>
          </a:prstGeom>
          <a:noFill/>
        </p:spPr>
        <p:txBody>
          <a:bodyPr wrap="square" rtlCol="0">
            <a:spAutoFit/>
          </a:bodyPr>
          <a:lstStyle/>
          <a:p>
            <a:r>
              <a:rPr lang="en-US" sz="1400" dirty="0">
                <a:solidFill>
                  <a:schemeClr val="bg2"/>
                </a:solidFill>
              </a:rPr>
              <a:t>2 Nephi 19:13-17</a:t>
            </a:r>
            <a:endParaRPr lang="en-US" sz="1400" dirty="0"/>
          </a:p>
        </p:txBody>
      </p:sp>
      <p:sp>
        <p:nvSpPr>
          <p:cNvPr id="13" name="TextBox 12"/>
          <p:cNvSpPr txBox="1"/>
          <p:nvPr/>
        </p:nvSpPr>
        <p:spPr>
          <a:xfrm>
            <a:off x="6553200" y="2895601"/>
            <a:ext cx="3886200" cy="3170099"/>
          </a:xfrm>
          <a:prstGeom prst="rect">
            <a:avLst/>
          </a:prstGeom>
          <a:noFill/>
        </p:spPr>
        <p:txBody>
          <a:bodyPr wrap="square" rtlCol="0">
            <a:spAutoFit/>
          </a:bodyPr>
          <a:lstStyle/>
          <a:p>
            <a:r>
              <a:rPr lang="en-US" sz="2000" dirty="0">
                <a:solidFill>
                  <a:schemeClr val="bg2"/>
                </a:solidFill>
              </a:rPr>
              <a:t>“Many of our political and business leaders set poor examples of moral behavior and integrity. Also, numerous religious and social leaders try to turn us away from the truth. By the power of the Holy Spirit, we can determine if we are being led astray. As we follow the words of God’s prophets, we will stay on the path to truth.” </a:t>
            </a:r>
          </a:p>
        </p:txBody>
      </p:sp>
      <p:sp>
        <p:nvSpPr>
          <p:cNvPr id="16" name="TextBox 15"/>
          <p:cNvSpPr txBox="1"/>
          <p:nvPr/>
        </p:nvSpPr>
        <p:spPr>
          <a:xfrm>
            <a:off x="7391400" y="6493970"/>
            <a:ext cx="4800600" cy="307777"/>
          </a:xfrm>
          <a:prstGeom prst="rect">
            <a:avLst/>
          </a:prstGeom>
          <a:noFill/>
        </p:spPr>
        <p:txBody>
          <a:bodyPr wrap="square" rtlCol="0">
            <a:spAutoFit/>
          </a:bodyPr>
          <a:lstStyle/>
          <a:p>
            <a:pPr algn="r"/>
            <a:r>
              <a:rPr lang="en-US" sz="1400" dirty="0">
                <a:solidFill>
                  <a:schemeClr val="bg2"/>
                </a:solidFill>
              </a:rPr>
              <a:t>Victor L. Ludlow and John </a:t>
            </a:r>
            <a:r>
              <a:rPr lang="en-US" sz="1400" dirty="0" err="1">
                <a:solidFill>
                  <a:schemeClr val="bg2"/>
                </a:solidFill>
              </a:rPr>
              <a:t>Bytheway</a:t>
            </a:r>
            <a:endParaRPr lang="en-US" sz="1400" dirty="0"/>
          </a:p>
        </p:txBody>
      </p:sp>
      <p:sp>
        <p:nvSpPr>
          <p:cNvPr id="12" name="TextBox 11"/>
          <p:cNvSpPr txBox="1"/>
          <p:nvPr/>
        </p:nvSpPr>
        <p:spPr>
          <a:xfrm>
            <a:off x="6553200" y="1267002"/>
            <a:ext cx="3124200" cy="1200329"/>
          </a:xfrm>
          <a:prstGeom prst="rect">
            <a:avLst/>
          </a:prstGeom>
          <a:noFill/>
        </p:spPr>
        <p:txBody>
          <a:bodyPr wrap="square" rtlCol="0">
            <a:spAutoFit/>
          </a:bodyPr>
          <a:lstStyle/>
          <a:p>
            <a:pPr algn="just"/>
            <a:r>
              <a:rPr lang="en-US" dirty="0">
                <a:solidFill>
                  <a:srgbClr val="FFFF00"/>
                </a:solidFill>
              </a:rPr>
              <a:t>Isaiah was the last prophet to address all of covenant Israel before the northern kingdom was capture and scattered. </a:t>
            </a:r>
          </a:p>
        </p:txBody>
      </p:sp>
      <p:sp>
        <p:nvSpPr>
          <p:cNvPr id="17" name="TextBox 16"/>
          <p:cNvSpPr txBox="1"/>
          <p:nvPr/>
        </p:nvSpPr>
        <p:spPr>
          <a:xfrm>
            <a:off x="1752600" y="5334001"/>
            <a:ext cx="4876800" cy="1015663"/>
          </a:xfrm>
          <a:prstGeom prst="rect">
            <a:avLst/>
          </a:prstGeom>
          <a:noFill/>
        </p:spPr>
        <p:txBody>
          <a:bodyPr wrap="square" rtlCol="0">
            <a:spAutoFit/>
          </a:bodyPr>
          <a:lstStyle/>
          <a:p>
            <a:r>
              <a:rPr lang="en-US" sz="2000" dirty="0">
                <a:solidFill>
                  <a:schemeClr val="bg2"/>
                </a:solidFill>
              </a:rPr>
              <a:t>Anger is not turned away,</a:t>
            </a:r>
          </a:p>
          <a:p>
            <a:r>
              <a:rPr lang="en-US" sz="2000" dirty="0">
                <a:solidFill>
                  <a:srgbClr val="FFFF00"/>
                </a:solidFill>
              </a:rPr>
              <a:t>but his hand is stretched out still</a:t>
            </a:r>
            <a:r>
              <a:rPr lang="en-US" sz="2000" dirty="0">
                <a:solidFill>
                  <a:schemeClr val="bg2"/>
                </a:solidFill>
              </a:rPr>
              <a:t> </a:t>
            </a:r>
          </a:p>
          <a:p>
            <a:r>
              <a:rPr lang="en-US" sz="2000" dirty="0">
                <a:solidFill>
                  <a:schemeClr val="bg2"/>
                </a:solidFill>
              </a:rPr>
              <a:t>2 Nephi 19:17</a:t>
            </a:r>
          </a:p>
        </p:txBody>
      </p:sp>
      <p:grpSp>
        <p:nvGrpSpPr>
          <p:cNvPr id="11" name="Group 10">
            <a:extLst>
              <a:ext uri="{FF2B5EF4-FFF2-40B4-BE49-F238E27FC236}">
                <a16:creationId xmlns:a16="http://schemas.microsoft.com/office/drawing/2014/main" id="{E6A14542-80D8-4EC5-B3EA-8BF4758DBC59}"/>
              </a:ext>
            </a:extLst>
          </p:cNvPr>
          <p:cNvGrpSpPr/>
          <p:nvPr/>
        </p:nvGrpSpPr>
        <p:grpSpPr>
          <a:xfrm>
            <a:off x="10339057" y="183274"/>
            <a:ext cx="1484876" cy="821661"/>
            <a:chOff x="9734550" y="183274"/>
            <a:chExt cx="2089383" cy="1099924"/>
          </a:xfrm>
        </p:grpSpPr>
        <p:pic>
          <p:nvPicPr>
            <p:cNvPr id="14" name="Picture 13">
              <a:extLst>
                <a:ext uri="{FF2B5EF4-FFF2-40B4-BE49-F238E27FC236}">
                  <a16:creationId xmlns:a16="http://schemas.microsoft.com/office/drawing/2014/main" id="{08649F3A-EA1A-49EA-A651-CEE513012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18" name="Picture 17">
              <a:extLst>
                <a:ext uri="{FF2B5EF4-FFF2-40B4-BE49-F238E27FC236}">
                  <a16:creationId xmlns:a16="http://schemas.microsoft.com/office/drawing/2014/main" id="{054A3C1F-3B82-456A-A0C6-8AC8AC0E8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35448"/>
              <a:ext cx="952500" cy="1047750"/>
            </a:xfrm>
            <a:prstGeom prst="rect">
              <a:avLst/>
            </a:prstGeom>
          </p:spPr>
        </p:pic>
      </p:grpSp>
      <p:pic>
        <p:nvPicPr>
          <p:cNvPr id="6" name="Picture 5">
            <a:extLst>
              <a:ext uri="{FF2B5EF4-FFF2-40B4-BE49-F238E27FC236}">
                <a16:creationId xmlns:a16="http://schemas.microsoft.com/office/drawing/2014/main" id="{DAB147EE-2261-40F0-B2A8-578CE6A13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27" y="2895601"/>
            <a:ext cx="3499878" cy="2385163"/>
          </a:xfrm>
          <a:prstGeom prst="rect">
            <a:avLst/>
          </a:prstGeom>
        </p:spPr>
      </p:pic>
    </p:spTree>
    <p:extLst>
      <p:ext uri="{BB962C8B-B14F-4D97-AF65-F5344CB8AC3E}">
        <p14:creationId xmlns:p14="http://schemas.microsoft.com/office/powerpoint/2010/main" val="22590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Devour</a:t>
            </a:r>
            <a:endParaRPr lang="en-US" sz="5400" dirty="0">
              <a:latin typeface="Abadi" panose="020B0604020104020204" pitchFamily="34" charset="0"/>
            </a:endParaRPr>
          </a:p>
        </p:txBody>
      </p:sp>
      <p:sp>
        <p:nvSpPr>
          <p:cNvPr id="4" name="TextBox 3"/>
          <p:cNvSpPr txBox="1"/>
          <p:nvPr/>
        </p:nvSpPr>
        <p:spPr>
          <a:xfrm>
            <a:off x="685800" y="1185699"/>
            <a:ext cx="5410200" cy="707886"/>
          </a:xfrm>
          <a:prstGeom prst="rect">
            <a:avLst/>
          </a:prstGeom>
          <a:noFill/>
        </p:spPr>
        <p:txBody>
          <a:bodyPr wrap="square" rtlCol="0">
            <a:spAutoFit/>
          </a:bodyPr>
          <a:lstStyle/>
          <a:p>
            <a:r>
              <a:rPr lang="en-US" sz="2000" dirty="0">
                <a:solidFill>
                  <a:schemeClr val="bg2"/>
                </a:solidFill>
              </a:rPr>
              <a:t>Syrians from the east and the Philistines from the west will attack kingdom of Israel</a:t>
            </a:r>
          </a:p>
        </p:txBody>
      </p:sp>
      <p:sp>
        <p:nvSpPr>
          <p:cNvPr id="116" name="TextBox 115"/>
          <p:cNvSpPr txBox="1"/>
          <p:nvPr/>
        </p:nvSpPr>
        <p:spPr>
          <a:xfrm>
            <a:off x="0" y="6550223"/>
            <a:ext cx="4800600" cy="307777"/>
          </a:xfrm>
          <a:prstGeom prst="rect">
            <a:avLst/>
          </a:prstGeom>
          <a:noFill/>
        </p:spPr>
        <p:txBody>
          <a:bodyPr wrap="square" rtlCol="0">
            <a:spAutoFit/>
          </a:bodyPr>
          <a:lstStyle/>
          <a:p>
            <a:r>
              <a:rPr lang="en-US" sz="1400" dirty="0">
                <a:solidFill>
                  <a:schemeClr val="bg2"/>
                </a:solidFill>
              </a:rPr>
              <a:t>2 Nephi 19:18-21</a:t>
            </a:r>
            <a:endParaRPr lang="en-US" sz="1400" dirty="0"/>
          </a:p>
        </p:txBody>
      </p:sp>
      <p:sp>
        <p:nvSpPr>
          <p:cNvPr id="13" name="TextBox 12"/>
          <p:cNvSpPr txBox="1"/>
          <p:nvPr/>
        </p:nvSpPr>
        <p:spPr>
          <a:xfrm>
            <a:off x="4800600" y="3749761"/>
            <a:ext cx="5562600" cy="2554545"/>
          </a:xfrm>
          <a:prstGeom prst="rect">
            <a:avLst/>
          </a:prstGeom>
          <a:noFill/>
        </p:spPr>
        <p:txBody>
          <a:bodyPr wrap="square" rtlCol="0">
            <a:spAutoFit/>
          </a:bodyPr>
          <a:lstStyle/>
          <a:p>
            <a:r>
              <a:rPr lang="en-US" sz="2000" dirty="0">
                <a:solidFill>
                  <a:schemeClr val="bg2"/>
                </a:solidFill>
              </a:rPr>
              <a:t>Combined fury of the tribes of Joseph (Ephraim and Manasseh) against Judah</a:t>
            </a:r>
          </a:p>
          <a:p>
            <a:endParaRPr lang="en-US" sz="2000" dirty="0">
              <a:solidFill>
                <a:schemeClr val="bg2"/>
              </a:solidFill>
            </a:endParaRPr>
          </a:p>
          <a:p>
            <a:r>
              <a:rPr lang="en-US" sz="2000" dirty="0">
                <a:solidFill>
                  <a:schemeClr val="bg2"/>
                </a:solidFill>
              </a:rPr>
              <a:t>The final burning and destruction</a:t>
            </a:r>
          </a:p>
          <a:p>
            <a:endParaRPr lang="en-US" sz="2000" dirty="0">
              <a:solidFill>
                <a:schemeClr val="bg2"/>
              </a:solidFill>
            </a:endParaRPr>
          </a:p>
          <a:p>
            <a:r>
              <a:rPr lang="en-US" sz="2000" dirty="0">
                <a:solidFill>
                  <a:schemeClr val="bg2"/>
                </a:solidFill>
              </a:rPr>
              <a:t>Refers both to Isaiah’s time and our own</a:t>
            </a:r>
          </a:p>
          <a:p>
            <a:r>
              <a:rPr lang="en-US" sz="2000" dirty="0">
                <a:solidFill>
                  <a:schemeClr val="bg2"/>
                </a:solidFill>
              </a:rPr>
              <a:t>Isaiah explains that this destruction will be so devastating that people will not help each other. </a:t>
            </a:r>
          </a:p>
        </p:txBody>
      </p:sp>
      <p:sp>
        <p:nvSpPr>
          <p:cNvPr id="16" name="TextBox 15"/>
          <p:cNvSpPr txBox="1"/>
          <p:nvPr/>
        </p:nvSpPr>
        <p:spPr>
          <a:xfrm>
            <a:off x="7391400" y="6460593"/>
            <a:ext cx="4800600" cy="307777"/>
          </a:xfrm>
          <a:prstGeom prst="rect">
            <a:avLst/>
          </a:prstGeom>
          <a:noFill/>
        </p:spPr>
        <p:txBody>
          <a:bodyPr wrap="square" rtlCol="0">
            <a:spAutoFit/>
          </a:bodyPr>
          <a:lstStyle/>
          <a:p>
            <a:pPr algn="r"/>
            <a:r>
              <a:rPr lang="en-US" sz="1400" dirty="0">
                <a:solidFill>
                  <a:schemeClr val="bg2"/>
                </a:solidFill>
              </a:rPr>
              <a:t>Victor L. Ludlow</a:t>
            </a:r>
            <a:endParaRPr lang="en-US" sz="1400" dirty="0"/>
          </a:p>
        </p:txBody>
      </p:sp>
      <p:pic>
        <p:nvPicPr>
          <p:cNvPr id="12" name="Picture 11">
            <a:extLst>
              <a:ext uri="{FF2B5EF4-FFF2-40B4-BE49-F238E27FC236}">
                <a16:creationId xmlns:a16="http://schemas.microsoft.com/office/drawing/2014/main" id="{2082471B-0CA0-4471-A2F8-605EA579F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50" y="238125"/>
            <a:ext cx="952500" cy="1047750"/>
          </a:xfrm>
          <a:prstGeom prst="rect">
            <a:avLst/>
          </a:prstGeom>
        </p:spPr>
      </p:pic>
      <p:pic>
        <p:nvPicPr>
          <p:cNvPr id="8" name="Picture 7">
            <a:extLst>
              <a:ext uri="{FF2B5EF4-FFF2-40B4-BE49-F238E27FC236}">
                <a16:creationId xmlns:a16="http://schemas.microsoft.com/office/drawing/2014/main" id="{1D15407A-2C65-4922-ABA1-A4EE0A8A2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24" y="2291026"/>
            <a:ext cx="3398345" cy="3861756"/>
          </a:xfrm>
          <a:prstGeom prst="rect">
            <a:avLst/>
          </a:prstGeom>
        </p:spPr>
      </p:pic>
      <p:pic>
        <p:nvPicPr>
          <p:cNvPr id="7" name="Picture 6">
            <a:extLst>
              <a:ext uri="{FF2B5EF4-FFF2-40B4-BE49-F238E27FC236}">
                <a16:creationId xmlns:a16="http://schemas.microsoft.com/office/drawing/2014/main" id="{D2819D65-D230-6A84-6094-97D11BD76DCF}"/>
              </a:ext>
            </a:extLst>
          </p:cNvPr>
          <p:cNvPicPr>
            <a:picLocks noChangeAspect="1"/>
          </p:cNvPicPr>
          <p:nvPr/>
        </p:nvPicPr>
        <p:blipFill>
          <a:blip r:embed="rId4"/>
          <a:stretch>
            <a:fillRect/>
          </a:stretch>
        </p:blipFill>
        <p:spPr>
          <a:xfrm>
            <a:off x="6381750" y="913086"/>
            <a:ext cx="2830413" cy="2590758"/>
          </a:xfrm>
          <a:prstGeom prst="rect">
            <a:avLst/>
          </a:prstGeom>
        </p:spPr>
      </p:pic>
    </p:spTree>
    <p:extLst>
      <p:ext uri="{BB962C8B-B14F-4D97-AF65-F5344CB8AC3E}">
        <p14:creationId xmlns:p14="http://schemas.microsoft.com/office/powerpoint/2010/main" val="33608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505200" y="1219200"/>
            <a:ext cx="4572000" cy="2862322"/>
          </a:xfrm>
          <a:prstGeom prst="rect">
            <a:avLst/>
          </a:prstGeom>
          <a:noFill/>
        </p:spPr>
        <p:txBody>
          <a:bodyPr wrap="square" rtlCol="0">
            <a:spAutoFit/>
          </a:bodyPr>
          <a:lstStyle/>
          <a:p>
            <a:r>
              <a:rPr lang="en-US" sz="2000" dirty="0">
                <a:solidFill>
                  <a:schemeClr val="bg2"/>
                </a:solidFill>
              </a:rPr>
              <a:t>“I am well aware that the world in which the youth of today live will be vastly different from the one I have known…A moral blackness is settling in. You young people are in many ways the hope of the future, and I remind you that valuable diamonds shine better against a dark background.” </a:t>
            </a:r>
          </a:p>
          <a:p>
            <a:r>
              <a:rPr lang="en-US" sz="2000" dirty="0">
                <a:solidFill>
                  <a:schemeClr val="bg2"/>
                </a:solidFill>
              </a:rPr>
              <a:t>James E. Faust</a:t>
            </a:r>
          </a:p>
        </p:txBody>
      </p:sp>
      <p:pic>
        <p:nvPicPr>
          <p:cNvPr id="12" name="Picture 11" descr="james e faust.jpg"/>
          <p:cNvPicPr>
            <a:picLocks noChangeAspect="1"/>
          </p:cNvPicPr>
          <p:nvPr/>
        </p:nvPicPr>
        <p:blipFill>
          <a:blip r:embed="rId2" cstate="print"/>
          <a:stretch>
            <a:fillRect/>
          </a:stretch>
        </p:blipFill>
        <p:spPr>
          <a:xfrm>
            <a:off x="1676400" y="762000"/>
            <a:ext cx="1581150" cy="1905000"/>
          </a:xfrm>
          <a:prstGeom prst="rect">
            <a:avLst/>
          </a:prstGeom>
        </p:spPr>
      </p:pic>
      <p:pic>
        <p:nvPicPr>
          <p:cNvPr id="4" name="Picture 3">
            <a:extLst>
              <a:ext uri="{FF2B5EF4-FFF2-40B4-BE49-F238E27FC236}">
                <a16:creationId xmlns:a16="http://schemas.microsoft.com/office/drawing/2014/main" id="{E940DC89-39E5-4AC2-81FA-0407F8E70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62655"/>
            <a:ext cx="4267200" cy="2828925"/>
          </a:xfrm>
          <a:prstGeom prst="rect">
            <a:avLst/>
          </a:prstGeom>
        </p:spPr>
      </p:pic>
    </p:spTree>
    <p:extLst>
      <p:ext uri="{BB962C8B-B14F-4D97-AF65-F5344CB8AC3E}">
        <p14:creationId xmlns:p14="http://schemas.microsoft.com/office/powerpoint/2010/main" val="36785739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38312" y="309283"/>
            <a:ext cx="6262688" cy="6247864"/>
          </a:xfrm>
          <a:prstGeom prst="rect">
            <a:avLst/>
          </a:prstGeom>
        </p:spPr>
        <p:txBody>
          <a:bodyPr wrap="square">
            <a:spAutoFit/>
          </a:bodyPr>
          <a:lstStyle/>
          <a:p>
            <a:r>
              <a:rPr lang="en-US" sz="2000" dirty="0">
                <a:solidFill>
                  <a:schemeClr val="bg2"/>
                </a:solidFill>
              </a:rPr>
              <a:t>“To all of you who think you are lost or without hope, or who think you have done too much that was too wrong for too long, to every one of you who worry that you are stranded somewhere on the wintry plains of life and have wrecked your handcart in the process, this conference calls out Jehovah’s unrelenting refrain, ‘[My] hand is stretched out still’ </a:t>
            </a:r>
          </a:p>
          <a:p>
            <a:endParaRPr lang="en-US" sz="2000" dirty="0">
              <a:solidFill>
                <a:schemeClr val="bg2"/>
              </a:solidFill>
            </a:endParaRPr>
          </a:p>
          <a:p>
            <a:r>
              <a:rPr lang="en-US" sz="2000" dirty="0">
                <a:solidFill>
                  <a:schemeClr val="bg2"/>
                </a:solidFill>
              </a:rPr>
              <a:t>‘I shall lengthen out mine arm unto them,’ He said, ‘[and even if they] deny me; nevertheless, I will be merciful unto them, … if they will repent and come unto me; for mine arm is lengthened out all the day long, </a:t>
            </a:r>
            <a:r>
              <a:rPr lang="en-US" sz="2000" dirty="0" err="1">
                <a:solidFill>
                  <a:schemeClr val="bg2"/>
                </a:solidFill>
              </a:rPr>
              <a:t>saith</a:t>
            </a:r>
            <a:r>
              <a:rPr lang="en-US" sz="2000" dirty="0">
                <a:solidFill>
                  <a:schemeClr val="bg2"/>
                </a:solidFill>
              </a:rPr>
              <a:t> the Lord God of Hosts’. </a:t>
            </a:r>
          </a:p>
          <a:p>
            <a:endParaRPr lang="en-US" sz="2000" dirty="0">
              <a:solidFill>
                <a:schemeClr val="bg2"/>
              </a:solidFill>
            </a:endParaRPr>
          </a:p>
          <a:p>
            <a:r>
              <a:rPr lang="en-US" sz="2000" dirty="0">
                <a:solidFill>
                  <a:schemeClr val="bg2"/>
                </a:solidFill>
              </a:rPr>
              <a:t>His mercy </a:t>
            </a:r>
            <a:r>
              <a:rPr lang="en-US" sz="2000" dirty="0" err="1">
                <a:solidFill>
                  <a:schemeClr val="bg2"/>
                </a:solidFill>
              </a:rPr>
              <a:t>endureth</a:t>
            </a:r>
            <a:r>
              <a:rPr lang="en-US" sz="2000" dirty="0">
                <a:solidFill>
                  <a:schemeClr val="bg2"/>
                </a:solidFill>
              </a:rPr>
              <a:t> forever, and His hand is</a:t>
            </a:r>
          </a:p>
          <a:p>
            <a:r>
              <a:rPr lang="en-US" sz="2000" dirty="0">
                <a:solidFill>
                  <a:schemeClr val="bg2"/>
                </a:solidFill>
              </a:rPr>
              <a:t>stretched out still. </a:t>
            </a:r>
          </a:p>
          <a:p>
            <a:pPr algn="just"/>
            <a:r>
              <a:rPr lang="en-US" sz="2000" dirty="0">
                <a:solidFill>
                  <a:schemeClr val="bg2"/>
                </a:solidFill>
              </a:rPr>
              <a:t>His is the pure love of Christ, the charity that never </a:t>
            </a:r>
            <a:r>
              <a:rPr lang="en-US" sz="2000" dirty="0" err="1">
                <a:solidFill>
                  <a:schemeClr val="bg2"/>
                </a:solidFill>
              </a:rPr>
              <a:t>faileth</a:t>
            </a:r>
            <a:r>
              <a:rPr lang="en-US" sz="2000" dirty="0">
                <a:solidFill>
                  <a:schemeClr val="bg2"/>
                </a:solidFill>
              </a:rPr>
              <a:t>, that compassion which endures even when all other strength disappears.”</a:t>
            </a:r>
          </a:p>
          <a:p>
            <a:pPr algn="just"/>
            <a:r>
              <a:rPr lang="en-US" sz="2000" dirty="0">
                <a:solidFill>
                  <a:schemeClr val="bg2"/>
                </a:solidFill>
              </a:rPr>
              <a:t>Jeffrey R. Holland</a:t>
            </a:r>
          </a:p>
        </p:txBody>
      </p:sp>
      <p:sp>
        <p:nvSpPr>
          <p:cNvPr id="4" name="TextBox 3"/>
          <p:cNvSpPr txBox="1"/>
          <p:nvPr/>
        </p:nvSpPr>
        <p:spPr>
          <a:xfrm>
            <a:off x="0" y="6550223"/>
            <a:ext cx="7772400" cy="307777"/>
          </a:xfrm>
          <a:prstGeom prst="rect">
            <a:avLst/>
          </a:prstGeom>
          <a:noFill/>
        </p:spPr>
        <p:txBody>
          <a:bodyPr wrap="square" rtlCol="0">
            <a:spAutoFit/>
          </a:bodyPr>
          <a:lstStyle/>
          <a:p>
            <a:r>
              <a:rPr lang="en-US" sz="1400" dirty="0">
                <a:solidFill>
                  <a:schemeClr val="bg2"/>
                </a:solidFill>
              </a:rPr>
              <a:t>Isaiah 5:25; 9:17, 21 and 2 Nephi 28:32 and see Moroni 7:46–47</a:t>
            </a:r>
            <a:endParaRPr lang="en-US" sz="1400" dirty="0"/>
          </a:p>
        </p:txBody>
      </p:sp>
      <p:pic>
        <p:nvPicPr>
          <p:cNvPr id="6" name="Picture 5" descr="Jeffrey R. Holland.jpg"/>
          <p:cNvPicPr>
            <a:picLocks noChangeAspect="1"/>
          </p:cNvPicPr>
          <p:nvPr/>
        </p:nvPicPr>
        <p:blipFill>
          <a:blip r:embed="rId2" cstate="print"/>
          <a:stretch>
            <a:fillRect/>
          </a:stretch>
        </p:blipFill>
        <p:spPr>
          <a:xfrm>
            <a:off x="228600" y="156882"/>
            <a:ext cx="1281112" cy="1600200"/>
          </a:xfrm>
          <a:prstGeom prst="rect">
            <a:avLst/>
          </a:prstGeom>
        </p:spPr>
      </p:pic>
      <p:pic>
        <p:nvPicPr>
          <p:cNvPr id="8" name="Picture 7">
            <a:extLst>
              <a:ext uri="{FF2B5EF4-FFF2-40B4-BE49-F238E27FC236}">
                <a16:creationId xmlns:a16="http://schemas.microsoft.com/office/drawing/2014/main" id="{C08D5BFF-1AF7-4C65-B69A-26D069347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976" y="1291477"/>
            <a:ext cx="2976488" cy="3724275"/>
          </a:xfrm>
          <a:prstGeom prst="rect">
            <a:avLst/>
          </a:prstGeom>
        </p:spPr>
      </p:pic>
    </p:spTree>
    <p:extLst>
      <p:ext uri="{BB962C8B-B14F-4D97-AF65-F5344CB8AC3E}">
        <p14:creationId xmlns:p14="http://schemas.microsoft.com/office/powerpoint/2010/main" val="145156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Decree</a:t>
            </a:r>
            <a:endParaRPr lang="en-US" sz="4800" dirty="0">
              <a:latin typeface="Abadi" panose="020B0604020104020204" pitchFamily="34" charset="0"/>
            </a:endParaRPr>
          </a:p>
        </p:txBody>
      </p:sp>
      <p:sp>
        <p:nvSpPr>
          <p:cNvPr id="4" name="TextBox 3"/>
          <p:cNvSpPr txBox="1"/>
          <p:nvPr/>
        </p:nvSpPr>
        <p:spPr>
          <a:xfrm>
            <a:off x="665877" y="666315"/>
            <a:ext cx="4800600" cy="707886"/>
          </a:xfrm>
          <a:prstGeom prst="rect">
            <a:avLst/>
          </a:prstGeom>
          <a:noFill/>
        </p:spPr>
        <p:txBody>
          <a:bodyPr wrap="square" rtlCol="0">
            <a:spAutoFit/>
          </a:bodyPr>
          <a:lstStyle/>
          <a:p>
            <a:r>
              <a:rPr lang="en-US" sz="2000" dirty="0">
                <a:solidFill>
                  <a:schemeClr val="bg2"/>
                </a:solidFill>
              </a:rPr>
              <a:t>A warning to those who make laws which are unjust and which hurt the poor</a:t>
            </a:r>
          </a:p>
        </p:txBody>
      </p:sp>
      <p:sp>
        <p:nvSpPr>
          <p:cNvPr id="116" name="TextBox 115"/>
          <p:cNvSpPr txBox="1"/>
          <p:nvPr/>
        </p:nvSpPr>
        <p:spPr>
          <a:xfrm>
            <a:off x="0" y="6550223"/>
            <a:ext cx="4800600" cy="307777"/>
          </a:xfrm>
          <a:prstGeom prst="rect">
            <a:avLst/>
          </a:prstGeom>
          <a:noFill/>
        </p:spPr>
        <p:txBody>
          <a:bodyPr wrap="square" rtlCol="0">
            <a:spAutoFit/>
          </a:bodyPr>
          <a:lstStyle/>
          <a:p>
            <a:r>
              <a:rPr lang="en-US" sz="1400" dirty="0">
                <a:solidFill>
                  <a:schemeClr val="bg2"/>
                </a:solidFill>
              </a:rPr>
              <a:t>2 Nephi 20:1-3</a:t>
            </a:r>
            <a:endParaRPr lang="en-US" sz="1400" dirty="0"/>
          </a:p>
        </p:txBody>
      </p:sp>
      <p:sp>
        <p:nvSpPr>
          <p:cNvPr id="11" name="TextBox 10"/>
          <p:cNvSpPr txBox="1"/>
          <p:nvPr/>
        </p:nvSpPr>
        <p:spPr>
          <a:xfrm>
            <a:off x="107576" y="3962401"/>
            <a:ext cx="5836024" cy="707886"/>
          </a:xfrm>
          <a:prstGeom prst="rect">
            <a:avLst/>
          </a:prstGeom>
          <a:noFill/>
        </p:spPr>
        <p:txBody>
          <a:bodyPr wrap="square" rtlCol="0">
            <a:spAutoFit/>
          </a:bodyPr>
          <a:lstStyle/>
          <a:p>
            <a:r>
              <a:rPr lang="en-US" sz="2000" dirty="0">
                <a:solidFill>
                  <a:schemeClr val="bg2"/>
                </a:solidFill>
              </a:rPr>
              <a:t>Day of visitation—another “day of the Lord”—any day judgment is set—Second Coming</a:t>
            </a:r>
          </a:p>
        </p:txBody>
      </p:sp>
      <p:sp>
        <p:nvSpPr>
          <p:cNvPr id="13" name="TextBox 12"/>
          <p:cNvSpPr txBox="1"/>
          <p:nvPr/>
        </p:nvSpPr>
        <p:spPr>
          <a:xfrm>
            <a:off x="6172200" y="2895601"/>
            <a:ext cx="4267200" cy="1015663"/>
          </a:xfrm>
          <a:prstGeom prst="rect">
            <a:avLst/>
          </a:prstGeom>
          <a:noFill/>
        </p:spPr>
        <p:txBody>
          <a:bodyPr wrap="square" rtlCol="0">
            <a:spAutoFit/>
          </a:bodyPr>
          <a:lstStyle/>
          <a:p>
            <a:r>
              <a:rPr lang="en-US" sz="2000" dirty="0">
                <a:solidFill>
                  <a:schemeClr val="bg2"/>
                </a:solidFill>
              </a:rPr>
              <a:t>Turn away—judgment—justice—the needy are not receiving justice in their dealings with their fellowmen</a:t>
            </a:r>
          </a:p>
        </p:txBody>
      </p:sp>
      <p:sp>
        <p:nvSpPr>
          <p:cNvPr id="16" name="TextBox 15"/>
          <p:cNvSpPr txBox="1"/>
          <p:nvPr/>
        </p:nvSpPr>
        <p:spPr>
          <a:xfrm>
            <a:off x="7315200" y="6481485"/>
            <a:ext cx="4800600" cy="307777"/>
          </a:xfrm>
          <a:prstGeom prst="rect">
            <a:avLst/>
          </a:prstGeom>
          <a:noFill/>
        </p:spPr>
        <p:txBody>
          <a:bodyPr wrap="square" rtlCol="0">
            <a:spAutoFit/>
          </a:bodyPr>
          <a:lstStyle/>
          <a:p>
            <a:pPr algn="r"/>
            <a:r>
              <a:rPr lang="en-US" sz="1400" dirty="0">
                <a:solidFill>
                  <a:schemeClr val="bg2"/>
                </a:solidFill>
              </a:rPr>
              <a:t>John </a:t>
            </a:r>
            <a:r>
              <a:rPr lang="en-US" sz="1400" dirty="0" err="1">
                <a:solidFill>
                  <a:schemeClr val="bg2"/>
                </a:solidFill>
              </a:rPr>
              <a:t>Bytheway</a:t>
            </a:r>
            <a:endParaRPr lang="en-US" sz="1400" dirty="0"/>
          </a:p>
        </p:txBody>
      </p:sp>
      <p:sp>
        <p:nvSpPr>
          <p:cNvPr id="12" name="TextBox 11"/>
          <p:cNvSpPr txBox="1"/>
          <p:nvPr/>
        </p:nvSpPr>
        <p:spPr>
          <a:xfrm>
            <a:off x="5486399" y="4569024"/>
            <a:ext cx="6024283" cy="1631216"/>
          </a:xfrm>
          <a:prstGeom prst="rect">
            <a:avLst/>
          </a:prstGeom>
          <a:noFill/>
        </p:spPr>
        <p:txBody>
          <a:bodyPr wrap="square" rtlCol="0">
            <a:spAutoFit/>
          </a:bodyPr>
          <a:lstStyle/>
          <a:p>
            <a:r>
              <a:rPr lang="en-US" sz="2000" dirty="0">
                <a:solidFill>
                  <a:srgbClr val="FFFF00"/>
                </a:solidFill>
              </a:rPr>
              <a:t>Fleeing—Where do the oppressed and poor go for help? </a:t>
            </a:r>
          </a:p>
          <a:p>
            <a:r>
              <a:rPr lang="en-US" sz="2000" dirty="0">
                <a:solidFill>
                  <a:srgbClr val="FF0000"/>
                </a:solidFill>
              </a:rPr>
              <a:t>Since they have forsaken their Lord-</a:t>
            </a:r>
          </a:p>
          <a:p>
            <a:r>
              <a:rPr lang="en-US" sz="2000" dirty="0">
                <a:solidFill>
                  <a:srgbClr val="FF0000"/>
                </a:solidFill>
              </a:rPr>
              <a:t>Nowhere</a:t>
            </a:r>
          </a:p>
          <a:p>
            <a:r>
              <a:rPr lang="en-US" sz="2000" dirty="0">
                <a:solidFill>
                  <a:schemeClr val="bg2"/>
                </a:solidFill>
              </a:rPr>
              <a:t>“The devil will not support his children at the last day but doth speedily drag them down to hell.” (Alma 30:60)</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 name="Picture 17">
            <a:extLst>
              <a:ext uri="{FF2B5EF4-FFF2-40B4-BE49-F238E27FC236}">
                <a16:creationId xmlns:a16="http://schemas.microsoft.com/office/drawing/2014/main" id="{DE144B43-7B74-4491-9223-ECAC852E9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6" name="Picture 5">
            <a:extLst>
              <a:ext uri="{FF2B5EF4-FFF2-40B4-BE49-F238E27FC236}">
                <a16:creationId xmlns:a16="http://schemas.microsoft.com/office/drawing/2014/main" id="{4229A5D6-77DD-49A2-A908-756926267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098" y="659407"/>
            <a:ext cx="1894074" cy="2095571"/>
          </a:xfrm>
          <a:prstGeom prst="rect">
            <a:avLst/>
          </a:prstGeom>
        </p:spPr>
      </p:pic>
      <p:pic>
        <p:nvPicPr>
          <p:cNvPr id="8" name="Picture 7">
            <a:extLst>
              <a:ext uri="{FF2B5EF4-FFF2-40B4-BE49-F238E27FC236}">
                <a16:creationId xmlns:a16="http://schemas.microsoft.com/office/drawing/2014/main" id="{3D00E79C-C1E9-4A98-B48C-F8A09D993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562686"/>
            <a:ext cx="2047875" cy="1905000"/>
          </a:xfrm>
          <a:prstGeom prst="rect">
            <a:avLst/>
          </a:prstGeom>
        </p:spPr>
      </p:pic>
      <p:pic>
        <p:nvPicPr>
          <p:cNvPr id="10" name="Picture 9">
            <a:extLst>
              <a:ext uri="{FF2B5EF4-FFF2-40B4-BE49-F238E27FC236}">
                <a16:creationId xmlns:a16="http://schemas.microsoft.com/office/drawing/2014/main" id="{D12D92EC-F134-4676-AE6D-DE6870986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9575" y="4737557"/>
            <a:ext cx="2773205" cy="1905169"/>
          </a:xfrm>
          <a:prstGeom prst="rect">
            <a:avLst/>
          </a:prstGeom>
        </p:spPr>
      </p:pic>
    </p:spTree>
    <p:extLst>
      <p:ext uri="{BB962C8B-B14F-4D97-AF65-F5344CB8AC3E}">
        <p14:creationId xmlns:p14="http://schemas.microsoft.com/office/powerpoint/2010/main" val="19898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To The Poor</a:t>
            </a:r>
            <a:endParaRPr lang="en-US" sz="5400" dirty="0">
              <a:latin typeface="Abadi" panose="020B0604020104020204" pitchFamily="34" charset="0"/>
            </a:endParaRPr>
          </a:p>
        </p:txBody>
      </p:sp>
      <p:sp>
        <p:nvSpPr>
          <p:cNvPr id="4" name="TextBox 3"/>
          <p:cNvSpPr txBox="1"/>
          <p:nvPr/>
        </p:nvSpPr>
        <p:spPr>
          <a:xfrm>
            <a:off x="1752600" y="990600"/>
            <a:ext cx="4800600" cy="1631216"/>
          </a:xfrm>
          <a:prstGeom prst="rect">
            <a:avLst/>
          </a:prstGeom>
          <a:noFill/>
        </p:spPr>
        <p:txBody>
          <a:bodyPr wrap="square" rtlCol="0">
            <a:spAutoFit/>
          </a:bodyPr>
          <a:lstStyle/>
          <a:p>
            <a:r>
              <a:rPr lang="en-US" sz="2000" dirty="0">
                <a:solidFill>
                  <a:schemeClr val="bg2"/>
                </a:solidFill>
              </a:rPr>
              <a:t>“If there be among you a poor man of one of thy brethren within any of thy gates in thy land which the </a:t>
            </a:r>
            <a:r>
              <a:rPr lang="en-US" sz="2000" cap="small" dirty="0">
                <a:solidFill>
                  <a:schemeClr val="bg2"/>
                </a:solidFill>
              </a:rPr>
              <a:t>Lord</a:t>
            </a:r>
            <a:r>
              <a:rPr lang="en-US" sz="2000" dirty="0">
                <a:solidFill>
                  <a:schemeClr val="bg2"/>
                </a:solidFill>
              </a:rPr>
              <a:t> thy God </a:t>
            </a:r>
            <a:r>
              <a:rPr lang="en-US" sz="2000" dirty="0" err="1">
                <a:solidFill>
                  <a:schemeClr val="bg2"/>
                </a:solidFill>
              </a:rPr>
              <a:t>giveth</a:t>
            </a:r>
            <a:r>
              <a:rPr lang="en-US" sz="2000" dirty="0">
                <a:solidFill>
                  <a:schemeClr val="bg2"/>
                </a:solidFill>
              </a:rPr>
              <a:t> thee, thou </a:t>
            </a:r>
            <a:r>
              <a:rPr lang="en-US" sz="2000" dirty="0" err="1">
                <a:solidFill>
                  <a:schemeClr val="bg2"/>
                </a:solidFill>
              </a:rPr>
              <a:t>shalt</a:t>
            </a:r>
            <a:r>
              <a:rPr lang="en-US" sz="2000" dirty="0">
                <a:solidFill>
                  <a:schemeClr val="bg2"/>
                </a:solidFill>
              </a:rPr>
              <a:t> not harden </a:t>
            </a:r>
            <a:r>
              <a:rPr lang="en-US" sz="2000" dirty="0" err="1">
                <a:solidFill>
                  <a:schemeClr val="bg2"/>
                </a:solidFill>
              </a:rPr>
              <a:t>thine</a:t>
            </a:r>
            <a:r>
              <a:rPr lang="en-US" sz="2000" dirty="0">
                <a:solidFill>
                  <a:schemeClr val="bg2"/>
                </a:solidFill>
              </a:rPr>
              <a:t> heart, nor shut </a:t>
            </a:r>
            <a:r>
              <a:rPr lang="en-US" sz="2000" dirty="0" err="1">
                <a:solidFill>
                  <a:schemeClr val="bg2"/>
                </a:solidFill>
              </a:rPr>
              <a:t>thine</a:t>
            </a:r>
            <a:r>
              <a:rPr lang="en-US" sz="2000" dirty="0">
                <a:solidFill>
                  <a:schemeClr val="bg2"/>
                </a:solidFill>
              </a:rPr>
              <a:t> hand from thy poor brother:</a:t>
            </a:r>
          </a:p>
        </p:txBody>
      </p:sp>
      <p:sp>
        <p:nvSpPr>
          <p:cNvPr id="116" name="TextBox 115"/>
          <p:cNvSpPr txBox="1"/>
          <p:nvPr/>
        </p:nvSpPr>
        <p:spPr>
          <a:xfrm>
            <a:off x="179294" y="6478832"/>
            <a:ext cx="4800600" cy="307777"/>
          </a:xfrm>
          <a:prstGeom prst="rect">
            <a:avLst/>
          </a:prstGeom>
          <a:noFill/>
        </p:spPr>
        <p:txBody>
          <a:bodyPr wrap="square" rtlCol="0">
            <a:spAutoFit/>
          </a:bodyPr>
          <a:lstStyle/>
          <a:p>
            <a:r>
              <a:rPr lang="en-US" sz="1400" dirty="0">
                <a:solidFill>
                  <a:schemeClr val="bg2"/>
                </a:solidFill>
              </a:rPr>
              <a:t>Deuteronomy 15:7,11</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6172199" y="2895600"/>
            <a:ext cx="5472953" cy="1323439"/>
          </a:xfrm>
          <a:prstGeom prst="rect">
            <a:avLst/>
          </a:prstGeom>
          <a:noFill/>
        </p:spPr>
        <p:txBody>
          <a:bodyPr wrap="square" rtlCol="0">
            <a:spAutoFit/>
          </a:bodyPr>
          <a:lstStyle/>
          <a:p>
            <a:r>
              <a:rPr lang="en-US" sz="2000" dirty="0">
                <a:solidFill>
                  <a:schemeClr val="bg2"/>
                </a:solidFill>
              </a:rPr>
              <a:t>…For the poor shall never cease out of the land: therefore I command thee, saying, Thou </a:t>
            </a:r>
            <a:r>
              <a:rPr lang="en-US" sz="2000" dirty="0" err="1">
                <a:solidFill>
                  <a:schemeClr val="bg2"/>
                </a:solidFill>
              </a:rPr>
              <a:t>shalt</a:t>
            </a:r>
            <a:r>
              <a:rPr lang="en-US" sz="2000" dirty="0">
                <a:solidFill>
                  <a:schemeClr val="bg2"/>
                </a:solidFill>
              </a:rPr>
              <a:t> open </a:t>
            </a:r>
            <a:r>
              <a:rPr lang="en-US" sz="2000" dirty="0" err="1">
                <a:solidFill>
                  <a:schemeClr val="bg2"/>
                </a:solidFill>
              </a:rPr>
              <a:t>thine</a:t>
            </a:r>
            <a:r>
              <a:rPr lang="en-US" sz="2000" dirty="0">
                <a:solidFill>
                  <a:schemeClr val="bg2"/>
                </a:solidFill>
              </a:rPr>
              <a:t> hand wide unto thy brother, to thy poor, and to thy needy, in thy land.”</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6019800" y="5105401"/>
            <a:ext cx="4267200" cy="1323439"/>
          </a:xfrm>
          <a:prstGeom prst="rect">
            <a:avLst/>
          </a:prstGeom>
          <a:noFill/>
        </p:spPr>
        <p:txBody>
          <a:bodyPr wrap="square" rtlCol="0">
            <a:spAutoFit/>
          </a:bodyPr>
          <a:lstStyle/>
          <a:p>
            <a:r>
              <a:rPr lang="en-US" sz="2000" dirty="0">
                <a:solidFill>
                  <a:schemeClr val="bg2"/>
                </a:solidFill>
              </a:rPr>
              <a:t>The Israelite unashamedly hardened their hearts against the poor and helpless, blatantly disobeying the Lord’s command.</a:t>
            </a:r>
          </a:p>
        </p:txBody>
      </p:sp>
      <p:sp>
        <p:nvSpPr>
          <p:cNvPr id="18" name="TextBox 17"/>
          <p:cNvSpPr txBox="1"/>
          <p:nvPr/>
        </p:nvSpPr>
        <p:spPr>
          <a:xfrm>
            <a:off x="7391400" y="6499086"/>
            <a:ext cx="4800600" cy="307777"/>
          </a:xfrm>
          <a:prstGeom prst="rect">
            <a:avLst/>
          </a:prstGeom>
          <a:noFill/>
        </p:spPr>
        <p:txBody>
          <a:bodyPr wrap="square" rtlCol="0">
            <a:spAutoFit/>
          </a:bodyPr>
          <a:lstStyle/>
          <a:p>
            <a:pPr algn="r"/>
            <a:r>
              <a:rPr lang="en-US" sz="1400" dirty="0">
                <a:solidFill>
                  <a:schemeClr val="bg2"/>
                </a:solidFill>
              </a:rPr>
              <a:t>John </a:t>
            </a:r>
            <a:r>
              <a:rPr lang="en-US" sz="1400" dirty="0" err="1">
                <a:solidFill>
                  <a:schemeClr val="bg2"/>
                </a:solidFill>
              </a:rPr>
              <a:t>Bytheway</a:t>
            </a:r>
            <a:endParaRPr lang="en-US" sz="1400" dirty="0"/>
          </a:p>
        </p:txBody>
      </p:sp>
      <p:pic>
        <p:nvPicPr>
          <p:cNvPr id="15" name="Picture 14">
            <a:extLst>
              <a:ext uri="{FF2B5EF4-FFF2-40B4-BE49-F238E27FC236}">
                <a16:creationId xmlns:a16="http://schemas.microsoft.com/office/drawing/2014/main" id="{D7B3D037-4765-4B08-8323-D8F503D02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6" name="Picture 5">
            <a:extLst>
              <a:ext uri="{FF2B5EF4-FFF2-40B4-BE49-F238E27FC236}">
                <a16:creationId xmlns:a16="http://schemas.microsoft.com/office/drawing/2014/main" id="{9B53FFDE-8D7C-4967-8191-FB60D3857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3180814"/>
            <a:ext cx="5543550" cy="2535026"/>
          </a:xfrm>
          <a:prstGeom prst="rect">
            <a:avLst/>
          </a:prstGeom>
        </p:spPr>
      </p:pic>
    </p:spTree>
    <p:extLst>
      <p:ext uri="{BB962C8B-B14F-4D97-AF65-F5344CB8AC3E}">
        <p14:creationId xmlns:p14="http://schemas.microsoft.com/office/powerpoint/2010/main" val="325033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More About Isaiah</a:t>
            </a:r>
          </a:p>
        </p:txBody>
      </p:sp>
      <p:sp>
        <p:nvSpPr>
          <p:cNvPr id="48" name="TextBox 47"/>
          <p:cNvSpPr txBox="1"/>
          <p:nvPr/>
        </p:nvSpPr>
        <p:spPr>
          <a:xfrm>
            <a:off x="400156" y="797138"/>
            <a:ext cx="7848600" cy="5940088"/>
          </a:xfrm>
          <a:prstGeom prst="rect">
            <a:avLst/>
          </a:prstGeom>
          <a:noFill/>
        </p:spPr>
        <p:txBody>
          <a:bodyPr wrap="square" rtlCol="0">
            <a:spAutoFit/>
          </a:bodyPr>
          <a:lstStyle/>
          <a:p>
            <a:r>
              <a:rPr lang="en-US" sz="2000" dirty="0">
                <a:solidFill>
                  <a:schemeClr val="accent2">
                    <a:lumMod val="20000"/>
                    <a:lumOff val="80000"/>
                  </a:schemeClr>
                </a:solidFill>
              </a:rPr>
              <a:t>He played a role in the Book of Mormon</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His words are written in the Brass Plates</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Nephi and Jacob give an exposition on his words</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He is the most quoted prophet in scripture. Jesus said, “Great are the words of Isaiah” (3 Nephi 23:1)</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He wrote in the period of 740 BC to 701 BC at a time when Israel had incurred the anger of the Lord through wanton behavior pride, and idolatry. </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His language includes much symbolism</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He mingles references to events of his own day with those of future time.</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His famous message is “wickedness never was happiness”</a:t>
            </a:r>
          </a:p>
          <a:p>
            <a:endParaRPr lang="en-US" sz="2000" dirty="0">
              <a:solidFill>
                <a:schemeClr val="accent2">
                  <a:lumMod val="20000"/>
                  <a:lumOff val="80000"/>
                </a:schemeClr>
              </a:solidFill>
            </a:endParaRPr>
          </a:p>
        </p:txBody>
      </p:sp>
      <p:sp>
        <p:nvSpPr>
          <p:cNvPr id="2" name="Rectangle 1"/>
          <p:cNvSpPr/>
          <p:nvPr/>
        </p:nvSpPr>
        <p:spPr>
          <a:xfrm>
            <a:off x="10802618" y="6371997"/>
            <a:ext cx="1268617" cy="369332"/>
          </a:xfrm>
          <a:prstGeom prst="rect">
            <a:avLst/>
          </a:prstGeom>
        </p:spPr>
        <p:txBody>
          <a:bodyPr wrap="none">
            <a:spAutoFit/>
          </a:bodyPr>
          <a:lstStyle/>
          <a:p>
            <a:r>
              <a:rPr lang="en-US" dirty="0">
                <a:solidFill>
                  <a:schemeClr val="accent2">
                    <a:lumMod val="20000"/>
                    <a:lumOff val="80000"/>
                  </a:schemeClr>
                </a:solidFill>
              </a:rPr>
              <a:t>Who’s Who</a:t>
            </a:r>
          </a:p>
        </p:txBody>
      </p:sp>
      <p:grpSp>
        <p:nvGrpSpPr>
          <p:cNvPr id="5" name="Group 4">
            <a:extLst>
              <a:ext uri="{FF2B5EF4-FFF2-40B4-BE49-F238E27FC236}">
                <a16:creationId xmlns:a16="http://schemas.microsoft.com/office/drawing/2014/main" id="{79930557-7B95-9B8B-9169-80702F5D73F3}"/>
              </a:ext>
            </a:extLst>
          </p:cNvPr>
          <p:cNvGrpSpPr/>
          <p:nvPr/>
        </p:nvGrpSpPr>
        <p:grpSpPr>
          <a:xfrm>
            <a:off x="9325134" y="1976829"/>
            <a:ext cx="1790488" cy="2904341"/>
            <a:chOff x="219202" y="763794"/>
            <a:chExt cx="3617703" cy="5868256"/>
          </a:xfrm>
        </p:grpSpPr>
        <p:grpSp>
          <p:nvGrpSpPr>
            <p:cNvPr id="44" name="Group 33">
              <a:extLst>
                <a:ext uri="{FF2B5EF4-FFF2-40B4-BE49-F238E27FC236}">
                  <a16:creationId xmlns:a16="http://schemas.microsoft.com/office/drawing/2014/main" id="{46773FE9-66A6-780B-57D6-6E1EA8C2D883}"/>
                </a:ext>
              </a:extLst>
            </p:cNvPr>
            <p:cNvGrpSpPr/>
            <p:nvPr/>
          </p:nvGrpSpPr>
          <p:grpSpPr>
            <a:xfrm>
              <a:off x="219202" y="763794"/>
              <a:ext cx="3617703" cy="5868256"/>
              <a:chOff x="1593589" y="398948"/>
              <a:chExt cx="1375870" cy="4260181"/>
            </a:xfrm>
          </p:grpSpPr>
          <p:sp>
            <p:nvSpPr>
              <p:cNvPr id="63" name="Oval 28">
                <a:extLst>
                  <a:ext uri="{FF2B5EF4-FFF2-40B4-BE49-F238E27FC236}">
                    <a16:creationId xmlns:a16="http://schemas.microsoft.com/office/drawing/2014/main" id="{7331D2DE-FEDF-10B0-984E-AFB9DD0A9FB8}"/>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29">
                <a:extLst>
                  <a:ext uri="{FF2B5EF4-FFF2-40B4-BE49-F238E27FC236}">
                    <a16:creationId xmlns:a16="http://schemas.microsoft.com/office/drawing/2014/main" id="{9563B9DE-448B-90C6-A3D5-156992A2E2CC}"/>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30">
                <a:extLst>
                  <a:ext uri="{FF2B5EF4-FFF2-40B4-BE49-F238E27FC236}">
                    <a16:creationId xmlns:a16="http://schemas.microsoft.com/office/drawing/2014/main" id="{351DF148-DBF0-AB82-4306-6D674C6A4F8A}"/>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31">
                <a:extLst>
                  <a:ext uri="{FF2B5EF4-FFF2-40B4-BE49-F238E27FC236}">
                    <a16:creationId xmlns:a16="http://schemas.microsoft.com/office/drawing/2014/main" id="{06B91E84-C9CC-F583-68F2-B7DDF952597D}"/>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2">
                <a:extLst>
                  <a:ext uri="{FF2B5EF4-FFF2-40B4-BE49-F238E27FC236}">
                    <a16:creationId xmlns:a16="http://schemas.microsoft.com/office/drawing/2014/main" id="{526D4107-3321-1A63-219A-D3813DA68049}"/>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33">
                <a:extLst>
                  <a:ext uri="{FF2B5EF4-FFF2-40B4-BE49-F238E27FC236}">
                    <a16:creationId xmlns:a16="http://schemas.microsoft.com/office/drawing/2014/main" id="{C806EF36-F677-CFA3-466C-23B0CDF7BC71}"/>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34">
                <a:extLst>
                  <a:ext uri="{FF2B5EF4-FFF2-40B4-BE49-F238E27FC236}">
                    <a16:creationId xmlns:a16="http://schemas.microsoft.com/office/drawing/2014/main" id="{B0502CE5-4D3F-4AB4-12A9-39890540AE8F}"/>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35">
                <a:extLst>
                  <a:ext uri="{FF2B5EF4-FFF2-40B4-BE49-F238E27FC236}">
                    <a16:creationId xmlns:a16="http://schemas.microsoft.com/office/drawing/2014/main" id="{6A8F3EF4-257C-A116-7BA6-9FCE683B5071}"/>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36">
                <a:extLst>
                  <a:ext uri="{FF2B5EF4-FFF2-40B4-BE49-F238E27FC236}">
                    <a16:creationId xmlns:a16="http://schemas.microsoft.com/office/drawing/2014/main" id="{F152AF31-F5EF-4F89-2B22-6EADC6E0E244}"/>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37">
                <a:extLst>
                  <a:ext uri="{FF2B5EF4-FFF2-40B4-BE49-F238E27FC236}">
                    <a16:creationId xmlns:a16="http://schemas.microsoft.com/office/drawing/2014/main" id="{B2DA92FE-5EE9-8A9C-D22B-054D0CD06BEE}"/>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38">
                <a:extLst>
                  <a:ext uri="{FF2B5EF4-FFF2-40B4-BE49-F238E27FC236}">
                    <a16:creationId xmlns:a16="http://schemas.microsoft.com/office/drawing/2014/main" id="{154FC12B-6476-1DE5-21AD-6E6783695BAE}"/>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23">
                <a:extLst>
                  <a:ext uri="{FF2B5EF4-FFF2-40B4-BE49-F238E27FC236}">
                    <a16:creationId xmlns:a16="http://schemas.microsoft.com/office/drawing/2014/main" id="{D25431FB-B259-D485-1747-CB6467EEAA8A}"/>
                  </a:ext>
                </a:extLst>
              </p:cNvPr>
              <p:cNvGrpSpPr/>
              <p:nvPr/>
            </p:nvGrpSpPr>
            <p:grpSpPr>
              <a:xfrm>
                <a:off x="2383609" y="1732280"/>
                <a:ext cx="585850" cy="1566411"/>
                <a:chOff x="4699336" y="2759583"/>
                <a:chExt cx="1168064" cy="2193417"/>
              </a:xfrm>
            </p:grpSpPr>
            <p:sp>
              <p:nvSpPr>
                <p:cNvPr id="79" name="Oval 44">
                  <a:extLst>
                    <a:ext uri="{FF2B5EF4-FFF2-40B4-BE49-F238E27FC236}">
                      <a16:creationId xmlns:a16="http://schemas.microsoft.com/office/drawing/2014/main" id="{0622B37B-1F53-5C13-8456-C5F07297E13A}"/>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45">
                  <a:extLst>
                    <a:ext uri="{FF2B5EF4-FFF2-40B4-BE49-F238E27FC236}">
                      <a16:creationId xmlns:a16="http://schemas.microsoft.com/office/drawing/2014/main" id="{B7DF2441-E6C2-6CA1-AC35-3781FAB03E3C}"/>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46">
                  <a:extLst>
                    <a:ext uri="{FF2B5EF4-FFF2-40B4-BE49-F238E27FC236}">
                      <a16:creationId xmlns:a16="http://schemas.microsoft.com/office/drawing/2014/main" id="{109B1A91-9D90-2681-5976-58677A52F93A}"/>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Cloud 37">
                <a:extLst>
                  <a:ext uri="{FF2B5EF4-FFF2-40B4-BE49-F238E27FC236}">
                    <a16:creationId xmlns:a16="http://schemas.microsoft.com/office/drawing/2014/main" id="{129CA939-8CA6-1B50-74D9-B05F5085F4B8}"/>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39">
                <a:extLst>
                  <a:ext uri="{FF2B5EF4-FFF2-40B4-BE49-F238E27FC236}">
                    <a16:creationId xmlns:a16="http://schemas.microsoft.com/office/drawing/2014/main" id="{715D4B33-BC98-79B5-F952-EAD1BC0A234B}"/>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42">
                <a:extLst>
                  <a:ext uri="{FF2B5EF4-FFF2-40B4-BE49-F238E27FC236}">
                    <a16:creationId xmlns:a16="http://schemas.microsoft.com/office/drawing/2014/main" id="{26B9AB61-8DCD-27D6-AAD0-794449DAADFA}"/>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43">
                <a:extLst>
                  <a:ext uri="{FF2B5EF4-FFF2-40B4-BE49-F238E27FC236}">
                    <a16:creationId xmlns:a16="http://schemas.microsoft.com/office/drawing/2014/main" id="{2A7BA2D8-CB95-AF50-CFF6-AC4D4E56E636}"/>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3">
              <a:extLst>
                <a:ext uri="{FF2B5EF4-FFF2-40B4-BE49-F238E27FC236}">
                  <a16:creationId xmlns:a16="http://schemas.microsoft.com/office/drawing/2014/main" id="{74E0E9FE-0A42-87E9-AE82-15652786F8E3}"/>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56" name="Chevron 96">
                <a:extLst>
                  <a:ext uri="{FF2B5EF4-FFF2-40B4-BE49-F238E27FC236}">
                    <a16:creationId xmlns:a16="http://schemas.microsoft.com/office/drawing/2014/main" id="{E1BC62EB-E756-1A59-8C98-B72AAD0E784C}"/>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97">
                <a:extLst>
                  <a:ext uri="{FF2B5EF4-FFF2-40B4-BE49-F238E27FC236}">
                    <a16:creationId xmlns:a16="http://schemas.microsoft.com/office/drawing/2014/main" id="{A2AC493C-D0F0-A289-AF17-0CA2E43C9F63}"/>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98">
                <a:extLst>
                  <a:ext uri="{FF2B5EF4-FFF2-40B4-BE49-F238E27FC236}">
                    <a16:creationId xmlns:a16="http://schemas.microsoft.com/office/drawing/2014/main" id="{18B67343-1A11-0A90-7BB7-E104B506CC8E}"/>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99">
                <a:extLst>
                  <a:ext uri="{FF2B5EF4-FFF2-40B4-BE49-F238E27FC236}">
                    <a16:creationId xmlns:a16="http://schemas.microsoft.com/office/drawing/2014/main" id="{2AC2F859-6049-7B0D-11E5-175C03C79D58}"/>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100">
                <a:extLst>
                  <a:ext uri="{FF2B5EF4-FFF2-40B4-BE49-F238E27FC236}">
                    <a16:creationId xmlns:a16="http://schemas.microsoft.com/office/drawing/2014/main" id="{83C6C258-4676-0F19-B7D7-1671C84D55E9}"/>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evron 101">
                <a:extLst>
                  <a:ext uri="{FF2B5EF4-FFF2-40B4-BE49-F238E27FC236}">
                    <a16:creationId xmlns:a16="http://schemas.microsoft.com/office/drawing/2014/main" id="{00199BA1-8543-F43C-6595-B410BCCDC5E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Chevron 102">
                <a:extLst>
                  <a:ext uri="{FF2B5EF4-FFF2-40B4-BE49-F238E27FC236}">
                    <a16:creationId xmlns:a16="http://schemas.microsoft.com/office/drawing/2014/main" id="{33601166-C950-BFAC-8B32-357563552018}"/>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4">
              <a:extLst>
                <a:ext uri="{FF2B5EF4-FFF2-40B4-BE49-F238E27FC236}">
                  <a16:creationId xmlns:a16="http://schemas.microsoft.com/office/drawing/2014/main" id="{3BB51862-E2E7-BF70-AC61-192FBD2EE4E0}"/>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49" name="Chevron 89">
                <a:extLst>
                  <a:ext uri="{FF2B5EF4-FFF2-40B4-BE49-F238E27FC236}">
                    <a16:creationId xmlns:a16="http://schemas.microsoft.com/office/drawing/2014/main" id="{45B16569-A3FD-E415-7F6C-F77AF00F6A8B}"/>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90">
                <a:extLst>
                  <a:ext uri="{FF2B5EF4-FFF2-40B4-BE49-F238E27FC236}">
                    <a16:creationId xmlns:a16="http://schemas.microsoft.com/office/drawing/2014/main" id="{9B8A3116-280C-859F-352E-8585B0ADB42E}"/>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91">
                <a:extLst>
                  <a:ext uri="{FF2B5EF4-FFF2-40B4-BE49-F238E27FC236}">
                    <a16:creationId xmlns:a16="http://schemas.microsoft.com/office/drawing/2014/main" id="{08A77436-E0ED-322C-11BF-B3E3C29C1012}"/>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92">
                <a:extLst>
                  <a:ext uri="{FF2B5EF4-FFF2-40B4-BE49-F238E27FC236}">
                    <a16:creationId xmlns:a16="http://schemas.microsoft.com/office/drawing/2014/main" id="{21B2ECB1-BCDA-9C09-1C38-5B32857726A8}"/>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hevron 93">
                <a:extLst>
                  <a:ext uri="{FF2B5EF4-FFF2-40B4-BE49-F238E27FC236}">
                    <a16:creationId xmlns:a16="http://schemas.microsoft.com/office/drawing/2014/main" id="{62444591-9CAA-52AD-2AB9-5B6EDC8C0A91}"/>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evron 94">
                <a:extLst>
                  <a:ext uri="{FF2B5EF4-FFF2-40B4-BE49-F238E27FC236}">
                    <a16:creationId xmlns:a16="http://schemas.microsoft.com/office/drawing/2014/main" id="{F0624046-6AF0-23A5-0F52-3ABE65054A8E}"/>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95">
                <a:extLst>
                  <a:ext uri="{FF2B5EF4-FFF2-40B4-BE49-F238E27FC236}">
                    <a16:creationId xmlns:a16="http://schemas.microsoft.com/office/drawing/2014/main" id="{A466421B-14DA-F818-56AF-226BDD69ECE9}"/>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7" name="Rectangle 46">
              <a:extLst>
                <a:ext uri="{FF2B5EF4-FFF2-40B4-BE49-F238E27FC236}">
                  <a16:creationId xmlns:a16="http://schemas.microsoft.com/office/drawing/2014/main" id="{F213F950-86E8-8933-7E2C-20258AD9FD2B}"/>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41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Where is Your Glory?</a:t>
            </a:r>
            <a:endParaRPr lang="en-US" sz="5400" dirty="0">
              <a:latin typeface="Abadi" panose="020B0604020104020204" pitchFamily="34" charset="0"/>
            </a:endParaRPr>
          </a:p>
        </p:txBody>
      </p:sp>
      <p:sp>
        <p:nvSpPr>
          <p:cNvPr id="4" name="TextBox 3"/>
          <p:cNvSpPr txBox="1"/>
          <p:nvPr/>
        </p:nvSpPr>
        <p:spPr>
          <a:xfrm>
            <a:off x="821790" y="1022935"/>
            <a:ext cx="4191000" cy="5324535"/>
          </a:xfrm>
          <a:prstGeom prst="rect">
            <a:avLst/>
          </a:prstGeom>
          <a:noFill/>
        </p:spPr>
        <p:txBody>
          <a:bodyPr wrap="square" rtlCol="0">
            <a:spAutoFit/>
          </a:bodyPr>
          <a:lstStyle/>
          <a:p>
            <a:r>
              <a:rPr lang="en-US" sz="2000" dirty="0">
                <a:solidFill>
                  <a:srgbClr val="FFFF00"/>
                </a:solidFill>
              </a:rPr>
              <a:t>All that glitters is gold</a:t>
            </a:r>
          </a:p>
          <a:p>
            <a:endParaRPr lang="en-US" sz="2000" dirty="0">
              <a:solidFill>
                <a:srgbClr val="FFFF00"/>
              </a:solidFill>
            </a:endParaRPr>
          </a:p>
          <a:p>
            <a:r>
              <a:rPr lang="en-US" sz="2000" dirty="0">
                <a:solidFill>
                  <a:srgbClr val="FFFF00"/>
                </a:solidFill>
              </a:rPr>
              <a:t>Living in the material world</a:t>
            </a:r>
          </a:p>
          <a:p>
            <a:endParaRPr lang="en-US" sz="2000" dirty="0">
              <a:solidFill>
                <a:srgbClr val="FFFF00"/>
              </a:solidFill>
            </a:endParaRPr>
          </a:p>
          <a:p>
            <a:r>
              <a:rPr lang="en-US" sz="2000" dirty="0">
                <a:solidFill>
                  <a:srgbClr val="FFFF00"/>
                </a:solidFill>
              </a:rPr>
              <a:t>Diamonds are a girl’s best friend</a:t>
            </a:r>
          </a:p>
          <a:p>
            <a:endParaRPr lang="en-US" sz="2000" dirty="0">
              <a:solidFill>
                <a:srgbClr val="FFFF00"/>
              </a:solidFill>
            </a:endParaRPr>
          </a:p>
          <a:p>
            <a:r>
              <a:rPr lang="en-US" sz="2000" dirty="0">
                <a:solidFill>
                  <a:srgbClr val="FFFF00"/>
                </a:solidFill>
              </a:rPr>
              <a:t>Popular, I know about popular</a:t>
            </a:r>
          </a:p>
          <a:p>
            <a:endParaRPr lang="en-US" sz="2000" dirty="0">
              <a:solidFill>
                <a:srgbClr val="FFFF00"/>
              </a:solidFill>
            </a:endParaRPr>
          </a:p>
          <a:p>
            <a:r>
              <a:rPr lang="en-US" sz="2000" dirty="0">
                <a:solidFill>
                  <a:srgbClr val="FFFF00"/>
                </a:solidFill>
              </a:rPr>
              <a:t>We don't care, we're driving Cadillacs in our dreams</a:t>
            </a:r>
          </a:p>
          <a:p>
            <a:endParaRPr lang="en-US" sz="2000" dirty="0">
              <a:solidFill>
                <a:srgbClr val="FFFF00"/>
              </a:solidFill>
            </a:endParaRPr>
          </a:p>
          <a:p>
            <a:r>
              <a:rPr lang="en-US" sz="2000" dirty="0">
                <a:solidFill>
                  <a:srgbClr val="FFFF00"/>
                </a:solidFill>
              </a:rPr>
              <a:t>Cause I am a champion and</a:t>
            </a:r>
            <a:br>
              <a:rPr lang="en-US" sz="2000" dirty="0">
                <a:solidFill>
                  <a:srgbClr val="FFFF00"/>
                </a:solidFill>
              </a:rPr>
            </a:br>
            <a:r>
              <a:rPr lang="en-US" sz="2000" dirty="0">
                <a:solidFill>
                  <a:srgbClr val="FFFF00"/>
                </a:solidFill>
              </a:rPr>
              <a:t>You're </a:t>
            </a:r>
            <a:r>
              <a:rPr lang="en-US" sz="2000" dirty="0" err="1">
                <a:solidFill>
                  <a:srgbClr val="FFFF00"/>
                </a:solidFill>
              </a:rPr>
              <a:t>gonna</a:t>
            </a:r>
            <a:r>
              <a:rPr lang="en-US" sz="2000" dirty="0">
                <a:solidFill>
                  <a:srgbClr val="FFFF00"/>
                </a:solidFill>
              </a:rPr>
              <a:t> hear me ROAR!</a:t>
            </a:r>
          </a:p>
          <a:p>
            <a:endParaRPr lang="en-US" sz="2000" dirty="0">
              <a:solidFill>
                <a:srgbClr val="FFFF00"/>
              </a:solidFill>
            </a:endParaRPr>
          </a:p>
          <a:p>
            <a:r>
              <a:rPr lang="en-US" sz="2000" dirty="0">
                <a:solidFill>
                  <a:srgbClr val="FFFF00"/>
                </a:solidFill>
              </a:rPr>
              <a:t>I am titanium </a:t>
            </a:r>
          </a:p>
          <a:p>
            <a:endParaRPr lang="en-US" sz="2000" dirty="0">
              <a:solidFill>
                <a:srgbClr val="FFFF00"/>
              </a:solidFill>
            </a:endParaRPr>
          </a:p>
          <a:p>
            <a:r>
              <a:rPr lang="en-US" sz="2000" dirty="0">
                <a:solidFill>
                  <a:srgbClr val="FFFF00"/>
                </a:solidFill>
              </a:rPr>
              <a:t>And I will try to fix you</a:t>
            </a:r>
          </a:p>
        </p:txBody>
      </p:sp>
      <p:sp>
        <p:nvSpPr>
          <p:cNvPr id="116" name="TextBox 115"/>
          <p:cNvSpPr txBox="1"/>
          <p:nvPr/>
        </p:nvSpPr>
        <p:spPr>
          <a:xfrm>
            <a:off x="190500" y="6550223"/>
            <a:ext cx="4800600" cy="307777"/>
          </a:xfrm>
          <a:prstGeom prst="rect">
            <a:avLst/>
          </a:prstGeom>
          <a:noFill/>
        </p:spPr>
        <p:txBody>
          <a:bodyPr wrap="square" rtlCol="0">
            <a:spAutoFit/>
          </a:bodyPr>
          <a:lstStyle/>
          <a:p>
            <a:r>
              <a:rPr lang="en-US" sz="1400" dirty="0">
                <a:solidFill>
                  <a:schemeClr val="bg2"/>
                </a:solidFill>
              </a:rPr>
              <a:t>2 Nephi 20:3</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5943600" y="1524000"/>
            <a:ext cx="4267200" cy="1631216"/>
          </a:xfrm>
          <a:prstGeom prst="rect">
            <a:avLst/>
          </a:prstGeom>
          <a:noFill/>
        </p:spPr>
        <p:txBody>
          <a:bodyPr wrap="square" rtlCol="0">
            <a:spAutoFit/>
          </a:bodyPr>
          <a:lstStyle/>
          <a:p>
            <a:r>
              <a:rPr lang="en-US" sz="2000" dirty="0">
                <a:solidFill>
                  <a:schemeClr val="bg2"/>
                </a:solidFill>
              </a:rPr>
              <a:t>“And what will ye do in the day of visitation, and in the desolation which shall come from far? To whom will ye flee for help? And where will ye leave your glory?”</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7391400" y="6486654"/>
            <a:ext cx="4800600" cy="307777"/>
          </a:xfrm>
          <a:prstGeom prst="rect">
            <a:avLst/>
          </a:prstGeom>
          <a:noFill/>
        </p:spPr>
        <p:txBody>
          <a:bodyPr wrap="square" rtlCol="0">
            <a:spAutoFit/>
          </a:bodyPr>
          <a:lstStyle/>
          <a:p>
            <a:pPr algn="r"/>
            <a:r>
              <a:rPr lang="en-US" sz="1400" dirty="0">
                <a:solidFill>
                  <a:schemeClr val="bg2"/>
                </a:solidFill>
              </a:rPr>
              <a:t>John </a:t>
            </a:r>
            <a:r>
              <a:rPr lang="en-US" sz="1400" dirty="0" err="1">
                <a:solidFill>
                  <a:schemeClr val="bg2"/>
                </a:solidFill>
              </a:rPr>
              <a:t>Bytheway</a:t>
            </a:r>
            <a:endParaRPr lang="en-US" sz="1400" dirty="0"/>
          </a:p>
        </p:txBody>
      </p:sp>
      <p:pic>
        <p:nvPicPr>
          <p:cNvPr id="36872" name="Picture 8" descr="http://mylusciouslife.com/wp-content/uploads/galleries/post-1884/thumbnails/med-Gold%20images%20-%20gold%20glitter.jpg"/>
          <p:cNvPicPr>
            <a:picLocks noChangeAspect="1" noChangeArrowheads="1"/>
          </p:cNvPicPr>
          <p:nvPr/>
        </p:nvPicPr>
        <p:blipFill>
          <a:blip r:embed="rId2" cstate="print"/>
          <a:srcRect/>
          <a:stretch>
            <a:fillRect/>
          </a:stretch>
        </p:blipFill>
        <p:spPr bwMode="auto">
          <a:xfrm>
            <a:off x="6096000" y="3352801"/>
            <a:ext cx="3810000" cy="3040381"/>
          </a:xfrm>
          <a:prstGeom prst="rect">
            <a:avLst/>
          </a:prstGeom>
          <a:noFill/>
        </p:spPr>
      </p:pic>
      <p:pic>
        <p:nvPicPr>
          <p:cNvPr id="36868" name="Picture 4" descr="http://www.montagemotoring.com/wp-content/uploads/2013/07/cadillac.jpg"/>
          <p:cNvPicPr>
            <a:picLocks noChangeAspect="1" noChangeArrowheads="1"/>
          </p:cNvPicPr>
          <p:nvPr/>
        </p:nvPicPr>
        <p:blipFill>
          <a:blip r:embed="rId3" cstate="print"/>
          <a:srcRect/>
          <a:stretch>
            <a:fillRect/>
          </a:stretch>
        </p:blipFill>
        <p:spPr bwMode="auto">
          <a:xfrm>
            <a:off x="7239001" y="4114800"/>
            <a:ext cx="1615165" cy="1514324"/>
          </a:xfrm>
          <a:prstGeom prst="rect">
            <a:avLst/>
          </a:prstGeom>
          <a:noFill/>
        </p:spPr>
      </p:pic>
      <p:pic>
        <p:nvPicPr>
          <p:cNvPr id="16" name="Picture 15">
            <a:extLst>
              <a:ext uri="{FF2B5EF4-FFF2-40B4-BE49-F238E27FC236}">
                <a16:creationId xmlns:a16="http://schemas.microsoft.com/office/drawing/2014/main" id="{4F950CA8-18EA-4D45-B2AF-923BE7D93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spTree>
    <p:extLst>
      <p:ext uri="{BB962C8B-B14F-4D97-AF65-F5344CB8AC3E}">
        <p14:creationId xmlns:p14="http://schemas.microsoft.com/office/powerpoint/2010/main" val="27196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6872"/>
                                        </p:tgtEl>
                                        <p:attrNameLst>
                                          <p:attrName>style.visibility</p:attrName>
                                        </p:attrNameLst>
                                      </p:cBhvr>
                                      <p:to>
                                        <p:strVal val="visible"/>
                                      </p:to>
                                    </p:set>
                                    <p:animEffect transition="in" filter="fade">
                                      <p:cBhvr>
                                        <p:cTn id="9" dur="2000"/>
                                        <p:tgtEl>
                                          <p:spTgt spid="3687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6868"/>
                                        </p:tgtEl>
                                        <p:attrNameLst>
                                          <p:attrName>style.visibility</p:attrName>
                                        </p:attrNameLst>
                                      </p:cBhvr>
                                      <p:to>
                                        <p:strVal val="visible"/>
                                      </p:to>
                                    </p:set>
                                    <p:animEffect transition="in" filter="fade">
                                      <p:cBhvr>
                                        <p:cTn id="28" dur="2000"/>
                                        <p:tgtEl>
                                          <p:spTgt spid="3686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0" presetClass="exit" presetSubtype="0" fill="hold" nodeType="withEffect">
                                  <p:stCondLst>
                                    <p:cond delay="0"/>
                                  </p:stCondLst>
                                  <p:childTnLst>
                                    <p:animEffect transition="out" filter="fade">
                                      <p:cBhvr>
                                        <p:cTn id="46" dur="2000"/>
                                        <p:tgtEl>
                                          <p:spTgt spid="36872"/>
                                        </p:tgtEl>
                                      </p:cBhvr>
                                    </p:animEffect>
                                    <p:set>
                                      <p:cBhvr>
                                        <p:cTn id="47" dur="1" fill="hold">
                                          <p:stCondLst>
                                            <p:cond delay="1999"/>
                                          </p:stCondLst>
                                        </p:cTn>
                                        <p:tgtEl>
                                          <p:spTgt spid="3687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36868"/>
                                        </p:tgtEl>
                                      </p:cBhvr>
                                    </p:animEffect>
                                    <p:set>
                                      <p:cBhvr>
                                        <p:cTn id="50" dur="1" fill="hold">
                                          <p:stCondLst>
                                            <p:cond delay="1999"/>
                                          </p:stCondLst>
                                        </p:cTn>
                                        <p:tgtEl>
                                          <p:spTgt spid="36868"/>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2000"/>
                                        <p:tgtEl>
                                          <p:spTgt spid="4">
                                            <p:txEl>
                                              <p:pRg st="0" end="0"/>
                                            </p:txEl>
                                          </p:spTgt>
                                        </p:tgtEl>
                                      </p:cBhvr>
                                    </p:animEffect>
                                    <p:set>
                                      <p:cBhvr>
                                        <p:cTn id="53" dur="1" fill="hold">
                                          <p:stCondLst>
                                            <p:cond delay="1999"/>
                                          </p:stCondLst>
                                        </p:cTn>
                                        <p:tgtEl>
                                          <p:spTgt spid="4">
                                            <p:txEl>
                                              <p:pRg st="0" end="0"/>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2000"/>
                                        <p:tgtEl>
                                          <p:spTgt spid="4">
                                            <p:txEl>
                                              <p:pRg st="2" end="2"/>
                                            </p:txEl>
                                          </p:spTgt>
                                        </p:tgtEl>
                                      </p:cBhvr>
                                    </p:animEffect>
                                    <p:set>
                                      <p:cBhvr>
                                        <p:cTn id="56" dur="1" fill="hold">
                                          <p:stCondLst>
                                            <p:cond delay="1999"/>
                                          </p:stCondLst>
                                        </p:cTn>
                                        <p:tgtEl>
                                          <p:spTgt spid="4">
                                            <p:txEl>
                                              <p:pRg st="2" end="2"/>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2000"/>
                                        <p:tgtEl>
                                          <p:spTgt spid="4">
                                            <p:txEl>
                                              <p:pRg st="4" end="4"/>
                                            </p:txEl>
                                          </p:spTgt>
                                        </p:tgtEl>
                                      </p:cBhvr>
                                    </p:animEffect>
                                    <p:set>
                                      <p:cBhvr>
                                        <p:cTn id="59" dur="1" fill="hold">
                                          <p:stCondLst>
                                            <p:cond delay="1999"/>
                                          </p:stCondLst>
                                        </p:cTn>
                                        <p:tgtEl>
                                          <p:spTgt spid="4">
                                            <p:txEl>
                                              <p:pRg st="4" end="4"/>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2000"/>
                                        <p:tgtEl>
                                          <p:spTgt spid="4">
                                            <p:txEl>
                                              <p:pRg st="6" end="6"/>
                                            </p:txEl>
                                          </p:spTgt>
                                        </p:tgtEl>
                                      </p:cBhvr>
                                    </p:animEffect>
                                    <p:set>
                                      <p:cBhvr>
                                        <p:cTn id="62" dur="1" fill="hold">
                                          <p:stCondLst>
                                            <p:cond delay="1999"/>
                                          </p:stCondLst>
                                        </p:cTn>
                                        <p:tgtEl>
                                          <p:spTgt spid="4">
                                            <p:txEl>
                                              <p:pRg st="6" end="6"/>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2000"/>
                                        <p:tgtEl>
                                          <p:spTgt spid="4">
                                            <p:txEl>
                                              <p:pRg st="8" end="8"/>
                                            </p:txEl>
                                          </p:spTgt>
                                        </p:tgtEl>
                                      </p:cBhvr>
                                    </p:animEffect>
                                    <p:set>
                                      <p:cBhvr>
                                        <p:cTn id="65" dur="1" fill="hold">
                                          <p:stCondLst>
                                            <p:cond delay="1999"/>
                                          </p:stCondLst>
                                        </p:cTn>
                                        <p:tgtEl>
                                          <p:spTgt spid="4">
                                            <p:txEl>
                                              <p:pRg st="8" end="8"/>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2000"/>
                                        <p:tgtEl>
                                          <p:spTgt spid="4">
                                            <p:txEl>
                                              <p:pRg st="10" end="10"/>
                                            </p:txEl>
                                          </p:spTgt>
                                        </p:tgtEl>
                                      </p:cBhvr>
                                    </p:animEffect>
                                    <p:set>
                                      <p:cBhvr>
                                        <p:cTn id="68" dur="1" fill="hold">
                                          <p:stCondLst>
                                            <p:cond delay="1999"/>
                                          </p:stCondLst>
                                        </p:cTn>
                                        <p:tgtEl>
                                          <p:spTgt spid="4">
                                            <p:txEl>
                                              <p:pRg st="10" end="10"/>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2000"/>
                                        <p:tgtEl>
                                          <p:spTgt spid="4">
                                            <p:txEl>
                                              <p:pRg st="12" end="12"/>
                                            </p:txEl>
                                          </p:spTgt>
                                        </p:tgtEl>
                                      </p:cBhvr>
                                    </p:animEffect>
                                    <p:set>
                                      <p:cBhvr>
                                        <p:cTn id="71" dur="1" fill="hold">
                                          <p:stCondLst>
                                            <p:cond delay="1999"/>
                                          </p:stCondLst>
                                        </p:cTn>
                                        <p:tgtEl>
                                          <p:spTgt spid="4">
                                            <p:txEl>
                                              <p:pRg st="12" end="12"/>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2000"/>
                                        <p:tgtEl>
                                          <p:spTgt spid="4">
                                            <p:txEl>
                                              <p:pRg st="14" end="14"/>
                                            </p:txEl>
                                          </p:spTgt>
                                        </p:tgtEl>
                                      </p:cBhvr>
                                    </p:animEffect>
                                    <p:set>
                                      <p:cBhvr>
                                        <p:cTn id="74" dur="1" fill="hold">
                                          <p:stCondLst>
                                            <p:cond delay="1999"/>
                                          </p:stCondLst>
                                        </p:cTn>
                                        <p:tgtEl>
                                          <p:spTgt spid="4">
                                            <p:txEl>
                                              <p:pRg st="14" end="1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8223" y="0"/>
            <a:ext cx="11940363"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A Rod = A Wake-Up Call</a:t>
            </a:r>
            <a:endParaRPr lang="en-US" sz="4800" dirty="0">
              <a:latin typeface="Abadi" panose="020B0604020104020204" pitchFamily="34" charset="0"/>
            </a:endParaRPr>
          </a:p>
        </p:txBody>
      </p:sp>
      <p:sp>
        <p:nvSpPr>
          <p:cNvPr id="4" name="TextBox 3"/>
          <p:cNvSpPr txBox="1"/>
          <p:nvPr/>
        </p:nvSpPr>
        <p:spPr>
          <a:xfrm>
            <a:off x="271183" y="1011972"/>
            <a:ext cx="5443076" cy="1938992"/>
          </a:xfrm>
          <a:prstGeom prst="rect">
            <a:avLst/>
          </a:prstGeom>
          <a:noFill/>
        </p:spPr>
        <p:txBody>
          <a:bodyPr wrap="square" rtlCol="0">
            <a:spAutoFit/>
          </a:bodyPr>
          <a:lstStyle/>
          <a:p>
            <a:r>
              <a:rPr lang="en-US" sz="2000" dirty="0">
                <a:solidFill>
                  <a:schemeClr val="bg2"/>
                </a:solidFill>
              </a:rPr>
              <a:t>In God’s hand to punish the Covenant Israel</a:t>
            </a:r>
          </a:p>
          <a:p>
            <a:endParaRPr lang="en-US" sz="2000" dirty="0">
              <a:solidFill>
                <a:schemeClr val="bg2"/>
              </a:solidFill>
            </a:endParaRPr>
          </a:p>
          <a:p>
            <a:r>
              <a:rPr lang="en-US" sz="2000" dirty="0">
                <a:solidFill>
                  <a:schemeClr val="bg2"/>
                </a:solidFill>
              </a:rPr>
              <a:t>The Lord used the Assyrians as a tool or “rod to strike covenant Israel when they were disobedient. </a:t>
            </a:r>
          </a:p>
          <a:p>
            <a:r>
              <a:rPr lang="en-US" sz="2000" dirty="0">
                <a:solidFill>
                  <a:schemeClr val="bg2"/>
                </a:solidFill>
              </a:rPr>
              <a:t>Just as the Lord often used the Lamanites to stir up the Nephites.</a:t>
            </a:r>
          </a:p>
        </p:txBody>
      </p:sp>
      <p:sp>
        <p:nvSpPr>
          <p:cNvPr id="116" name="TextBox 115"/>
          <p:cNvSpPr txBox="1"/>
          <p:nvPr/>
        </p:nvSpPr>
        <p:spPr>
          <a:xfrm>
            <a:off x="0" y="6590583"/>
            <a:ext cx="4800600" cy="307777"/>
          </a:xfrm>
          <a:prstGeom prst="rect">
            <a:avLst/>
          </a:prstGeom>
          <a:noFill/>
        </p:spPr>
        <p:txBody>
          <a:bodyPr wrap="square" rtlCol="0">
            <a:spAutoFit/>
          </a:bodyPr>
          <a:lstStyle/>
          <a:p>
            <a:r>
              <a:rPr lang="en-US" sz="1400" dirty="0">
                <a:solidFill>
                  <a:schemeClr val="bg2"/>
                </a:solidFill>
              </a:rPr>
              <a:t>2 Nephi 20:5</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5943600" y="1600200"/>
            <a:ext cx="4267200" cy="5016758"/>
          </a:xfrm>
          <a:prstGeom prst="rect">
            <a:avLst/>
          </a:prstGeom>
          <a:noFill/>
        </p:spPr>
        <p:txBody>
          <a:bodyPr wrap="square" rtlCol="0">
            <a:spAutoFit/>
          </a:bodyPr>
          <a:lstStyle/>
          <a:p>
            <a:r>
              <a:rPr lang="en-US" sz="2000" dirty="0">
                <a:solidFill>
                  <a:schemeClr val="bg2"/>
                </a:solidFill>
              </a:rPr>
              <a:t>The Shepherds rod is like a policeman’s club. It is often made of oak wood and has a knob on the end of it. Into this knob nails are sometimes driven so as to make a better weapon. It is very useful for protection, and no shepherd would be without it. It was no doubt the rod that David used in protecting his sheep from wild</a:t>
            </a:r>
          </a:p>
          <a:p>
            <a:r>
              <a:rPr lang="en-US" sz="2000" dirty="0">
                <a:solidFill>
                  <a:schemeClr val="bg2"/>
                </a:solidFill>
              </a:rPr>
              <a:t> animals)</a:t>
            </a:r>
          </a:p>
          <a:p>
            <a:r>
              <a:rPr lang="en-US" sz="2000" dirty="0">
                <a:solidFill>
                  <a:schemeClr val="bg2"/>
                </a:solidFill>
              </a:rPr>
              <a:t>1 Samuel 17:34-36).</a:t>
            </a:r>
          </a:p>
          <a:p>
            <a:r>
              <a:rPr lang="en-US" sz="2000" dirty="0">
                <a:solidFill>
                  <a:schemeClr val="bg2"/>
                </a:solidFill>
              </a:rPr>
              <a:t>He mentions both</a:t>
            </a:r>
          </a:p>
          <a:p>
            <a:r>
              <a:rPr lang="en-US" sz="2000" dirty="0">
                <a:solidFill>
                  <a:schemeClr val="bg2"/>
                </a:solidFill>
              </a:rPr>
              <a:t> the rod and the</a:t>
            </a:r>
          </a:p>
          <a:p>
            <a:r>
              <a:rPr lang="en-US" sz="2000" dirty="0">
                <a:solidFill>
                  <a:schemeClr val="bg2"/>
                </a:solidFill>
              </a:rPr>
              <a:t> staff in his Shepherd</a:t>
            </a:r>
          </a:p>
          <a:p>
            <a:r>
              <a:rPr lang="en-US" sz="2000" dirty="0">
                <a:solidFill>
                  <a:schemeClr val="bg2"/>
                </a:solidFill>
              </a:rPr>
              <a:t> Psalm (PS 23:4)</a:t>
            </a:r>
          </a:p>
          <a:p>
            <a:r>
              <a:rPr lang="en-US" sz="2000" dirty="0">
                <a:solidFill>
                  <a:schemeClr val="bg2"/>
                </a:solidFill>
              </a:rPr>
              <a:t>Fred H. Wight</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038600" y="664429"/>
            <a:ext cx="4114800" cy="400110"/>
          </a:xfrm>
          <a:prstGeom prst="rect">
            <a:avLst/>
          </a:prstGeom>
          <a:noFill/>
        </p:spPr>
        <p:txBody>
          <a:bodyPr wrap="square" rtlCol="0">
            <a:spAutoFit/>
          </a:bodyPr>
          <a:lstStyle/>
          <a:p>
            <a:r>
              <a:rPr lang="en-US" sz="2000" dirty="0">
                <a:solidFill>
                  <a:srgbClr val="FFFF00"/>
                </a:solidFill>
              </a:rPr>
              <a:t>Dual meaning---to punish or to save</a:t>
            </a:r>
          </a:p>
        </p:txBody>
      </p:sp>
      <p:sp>
        <p:nvSpPr>
          <p:cNvPr id="15" name="TextBox 14"/>
          <p:cNvSpPr txBox="1"/>
          <p:nvPr/>
        </p:nvSpPr>
        <p:spPr>
          <a:xfrm>
            <a:off x="7363325" y="6483250"/>
            <a:ext cx="4800600" cy="307777"/>
          </a:xfrm>
          <a:prstGeom prst="rect">
            <a:avLst/>
          </a:prstGeom>
          <a:noFill/>
        </p:spPr>
        <p:txBody>
          <a:bodyPr wrap="square" rtlCol="0">
            <a:spAutoFit/>
          </a:bodyPr>
          <a:lstStyle/>
          <a:p>
            <a:pPr algn="r"/>
            <a:r>
              <a:rPr lang="en-US" sz="1400" dirty="0">
                <a:solidFill>
                  <a:schemeClr val="bg2"/>
                </a:solidFill>
              </a:rPr>
              <a:t>John </a:t>
            </a:r>
            <a:r>
              <a:rPr lang="en-US" sz="1400" dirty="0" err="1">
                <a:solidFill>
                  <a:schemeClr val="bg2"/>
                </a:solidFill>
              </a:rPr>
              <a:t>Bytheway</a:t>
            </a:r>
            <a:endParaRPr lang="en-US" sz="1400" dirty="0"/>
          </a:p>
        </p:txBody>
      </p:sp>
      <p:pic>
        <p:nvPicPr>
          <p:cNvPr id="17" name="Picture 16">
            <a:extLst>
              <a:ext uri="{FF2B5EF4-FFF2-40B4-BE49-F238E27FC236}">
                <a16:creationId xmlns:a16="http://schemas.microsoft.com/office/drawing/2014/main" id="{930EBC02-33F9-4339-B96B-BACDF01E8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6" name="Picture 5">
            <a:extLst>
              <a:ext uri="{FF2B5EF4-FFF2-40B4-BE49-F238E27FC236}">
                <a16:creationId xmlns:a16="http://schemas.microsoft.com/office/drawing/2014/main" id="{74C5D9EC-8101-42F4-A88E-442A8A08B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2" y="2758501"/>
            <a:ext cx="2375897" cy="3724749"/>
          </a:xfrm>
          <a:prstGeom prst="rect">
            <a:avLst/>
          </a:prstGeom>
        </p:spPr>
      </p:pic>
      <p:pic>
        <p:nvPicPr>
          <p:cNvPr id="8" name="Picture 7">
            <a:extLst>
              <a:ext uri="{FF2B5EF4-FFF2-40B4-BE49-F238E27FC236}">
                <a16:creationId xmlns:a16="http://schemas.microsoft.com/office/drawing/2014/main" id="{3260560D-9BBE-4548-AF6C-B26AFAC52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9445" y="4167906"/>
            <a:ext cx="1785130" cy="2422677"/>
          </a:xfrm>
          <a:prstGeom prst="rect">
            <a:avLst/>
          </a:prstGeom>
        </p:spPr>
      </p:pic>
    </p:spTree>
    <p:extLst>
      <p:ext uri="{BB962C8B-B14F-4D97-AF65-F5344CB8AC3E}">
        <p14:creationId xmlns:p14="http://schemas.microsoft.com/office/powerpoint/2010/main" val="19190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2047" y="0"/>
            <a:ext cx="11581886"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Recognition and Princes</a:t>
            </a:r>
            <a:endParaRPr lang="en-US" sz="4800" dirty="0">
              <a:latin typeface="Abadi" panose="020B0604020104020204" pitchFamily="34" charset="0"/>
            </a:endParaRPr>
          </a:p>
        </p:txBody>
      </p:sp>
      <p:sp>
        <p:nvSpPr>
          <p:cNvPr id="4" name="TextBox 3"/>
          <p:cNvSpPr txBox="1"/>
          <p:nvPr/>
        </p:nvSpPr>
        <p:spPr>
          <a:xfrm>
            <a:off x="242047" y="990601"/>
            <a:ext cx="5701553" cy="1938992"/>
          </a:xfrm>
          <a:prstGeom prst="rect">
            <a:avLst/>
          </a:prstGeom>
          <a:noFill/>
        </p:spPr>
        <p:txBody>
          <a:bodyPr wrap="square" rtlCol="0">
            <a:spAutoFit/>
          </a:bodyPr>
          <a:lstStyle/>
          <a:p>
            <a:r>
              <a:rPr lang="en-US" sz="2000" dirty="0">
                <a:solidFill>
                  <a:schemeClr val="bg2"/>
                </a:solidFill>
              </a:rPr>
              <a:t>He </a:t>
            </a:r>
            <a:r>
              <a:rPr lang="en-US" sz="2000" dirty="0" err="1">
                <a:solidFill>
                  <a:schemeClr val="bg2"/>
                </a:solidFill>
              </a:rPr>
              <a:t>meaneth</a:t>
            </a:r>
            <a:r>
              <a:rPr lang="en-US" sz="2000" dirty="0">
                <a:solidFill>
                  <a:schemeClr val="bg2"/>
                </a:solidFill>
              </a:rPr>
              <a:t> not so…</a:t>
            </a:r>
          </a:p>
          <a:p>
            <a:r>
              <a:rPr lang="en-US" sz="2000" dirty="0">
                <a:solidFill>
                  <a:schemeClr val="bg2"/>
                </a:solidFill>
              </a:rPr>
              <a:t>The king of the Assyria doesn’t recognize that he is being used as a tool in the Lord’s hands to punish the wicked. </a:t>
            </a:r>
          </a:p>
          <a:p>
            <a:r>
              <a:rPr lang="en-US" sz="2000" dirty="0">
                <a:solidFill>
                  <a:schemeClr val="bg2"/>
                </a:solidFill>
              </a:rPr>
              <a:t>“It is by the wicked that the wicked are punished.” (Mormon 4:5)</a:t>
            </a:r>
          </a:p>
        </p:txBody>
      </p:sp>
      <p:sp>
        <p:nvSpPr>
          <p:cNvPr id="116" name="TextBox 115"/>
          <p:cNvSpPr txBox="1"/>
          <p:nvPr/>
        </p:nvSpPr>
        <p:spPr>
          <a:xfrm>
            <a:off x="0" y="6583858"/>
            <a:ext cx="4800600" cy="307777"/>
          </a:xfrm>
          <a:prstGeom prst="rect">
            <a:avLst/>
          </a:prstGeom>
          <a:noFill/>
        </p:spPr>
        <p:txBody>
          <a:bodyPr wrap="square" rtlCol="0">
            <a:spAutoFit/>
          </a:bodyPr>
          <a:lstStyle/>
          <a:p>
            <a:r>
              <a:rPr lang="en-US" sz="1400" dirty="0">
                <a:solidFill>
                  <a:schemeClr val="bg2"/>
                </a:solidFill>
              </a:rPr>
              <a:t>2 Nephi 20:7-9</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7071565" y="3346847"/>
            <a:ext cx="4267200" cy="1631216"/>
          </a:xfrm>
          <a:prstGeom prst="rect">
            <a:avLst/>
          </a:prstGeom>
          <a:noFill/>
        </p:spPr>
        <p:txBody>
          <a:bodyPr wrap="square" rtlCol="0">
            <a:spAutoFit/>
          </a:bodyPr>
          <a:lstStyle/>
          <a:p>
            <a:r>
              <a:rPr lang="en-US" sz="2000" dirty="0">
                <a:solidFill>
                  <a:schemeClr val="bg2"/>
                </a:solidFill>
              </a:rPr>
              <a:t>Princes = Commanders</a:t>
            </a:r>
          </a:p>
          <a:p>
            <a:r>
              <a:rPr lang="en-US" sz="2000" dirty="0">
                <a:solidFill>
                  <a:schemeClr val="bg2"/>
                </a:solidFill>
              </a:rPr>
              <a:t>The Assyrians boosts of the cities they have conquered over which his commanders would likely be appointed as rulers or kings.</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1693022" y="5705881"/>
            <a:ext cx="4267200" cy="1015663"/>
          </a:xfrm>
          <a:prstGeom prst="rect">
            <a:avLst/>
          </a:prstGeom>
          <a:noFill/>
        </p:spPr>
        <p:txBody>
          <a:bodyPr wrap="square" rtlCol="0">
            <a:spAutoFit/>
          </a:bodyPr>
          <a:lstStyle/>
          <a:p>
            <a:r>
              <a:rPr lang="en-US" sz="2000" dirty="0">
                <a:solidFill>
                  <a:schemeClr val="bg2"/>
                </a:solidFill>
              </a:rPr>
              <a:t>Each city had idols and gods that were supposed to protect them, but all were overcome and rendered powerless.</a:t>
            </a:r>
          </a:p>
        </p:txBody>
      </p:sp>
      <p:sp>
        <p:nvSpPr>
          <p:cNvPr id="16" name="TextBox 15"/>
          <p:cNvSpPr txBox="1"/>
          <p:nvPr/>
        </p:nvSpPr>
        <p:spPr>
          <a:xfrm>
            <a:off x="6630141" y="5430320"/>
            <a:ext cx="4267200" cy="1015663"/>
          </a:xfrm>
          <a:prstGeom prst="rect">
            <a:avLst/>
          </a:prstGeom>
          <a:noFill/>
        </p:spPr>
        <p:txBody>
          <a:bodyPr wrap="square" rtlCol="0">
            <a:spAutoFit/>
          </a:bodyPr>
          <a:lstStyle/>
          <a:p>
            <a:r>
              <a:rPr lang="en-US" sz="2000" dirty="0">
                <a:solidFill>
                  <a:srgbClr val="FFFF00"/>
                </a:solidFill>
              </a:rPr>
              <a:t>If the Israelite Samaria and her idols fall, would the Judean city of Jerusalem and the God of the Jews also fall? </a:t>
            </a:r>
          </a:p>
        </p:txBody>
      </p:sp>
      <p:sp>
        <p:nvSpPr>
          <p:cNvPr id="17" name="TextBox 16"/>
          <p:cNvSpPr txBox="1"/>
          <p:nvPr/>
        </p:nvSpPr>
        <p:spPr>
          <a:xfrm>
            <a:off x="7391400" y="6498103"/>
            <a:ext cx="4800600" cy="307777"/>
          </a:xfrm>
          <a:prstGeom prst="rect">
            <a:avLst/>
          </a:prstGeom>
          <a:noFill/>
        </p:spPr>
        <p:txBody>
          <a:bodyPr wrap="square" rtlCol="0">
            <a:spAutoFit/>
          </a:bodyPr>
          <a:lstStyle/>
          <a:p>
            <a:pPr algn="r"/>
            <a:r>
              <a:rPr lang="en-US" sz="1400" dirty="0">
                <a:solidFill>
                  <a:schemeClr val="bg2"/>
                </a:solidFill>
              </a:rPr>
              <a:t>John </a:t>
            </a:r>
            <a:r>
              <a:rPr lang="en-US" sz="1400" dirty="0" err="1">
                <a:solidFill>
                  <a:schemeClr val="bg2"/>
                </a:solidFill>
              </a:rPr>
              <a:t>Bytheway</a:t>
            </a:r>
            <a:endParaRPr lang="en-US" sz="1400" dirty="0"/>
          </a:p>
        </p:txBody>
      </p:sp>
      <p:pic>
        <p:nvPicPr>
          <p:cNvPr id="19" name="Picture 18">
            <a:extLst>
              <a:ext uri="{FF2B5EF4-FFF2-40B4-BE49-F238E27FC236}">
                <a16:creationId xmlns:a16="http://schemas.microsoft.com/office/drawing/2014/main" id="{FB13C74B-0DC8-4DAA-B137-4E3EFD964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6" name="Picture 5">
            <a:extLst>
              <a:ext uri="{FF2B5EF4-FFF2-40B4-BE49-F238E27FC236}">
                <a16:creationId xmlns:a16="http://schemas.microsoft.com/office/drawing/2014/main" id="{4DE3F116-499C-4BC2-ABF0-F3C79DADD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481" y="2797969"/>
            <a:ext cx="3711388" cy="2840514"/>
          </a:xfrm>
          <a:prstGeom prst="rect">
            <a:avLst/>
          </a:prstGeom>
        </p:spPr>
      </p:pic>
      <p:pic>
        <p:nvPicPr>
          <p:cNvPr id="8" name="Picture 7">
            <a:extLst>
              <a:ext uri="{FF2B5EF4-FFF2-40B4-BE49-F238E27FC236}">
                <a16:creationId xmlns:a16="http://schemas.microsoft.com/office/drawing/2014/main" id="{3B76C9E0-77B9-4308-A137-A37FCD4E8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350" y="975450"/>
            <a:ext cx="2786943" cy="2271965"/>
          </a:xfrm>
          <a:prstGeom prst="rect">
            <a:avLst/>
          </a:prstGeom>
        </p:spPr>
      </p:pic>
    </p:spTree>
    <p:extLst>
      <p:ext uri="{BB962C8B-B14F-4D97-AF65-F5344CB8AC3E}">
        <p14:creationId xmlns:p14="http://schemas.microsoft.com/office/powerpoint/2010/main" val="16805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Kindle a Burning--fire</a:t>
            </a:r>
            <a:endParaRPr lang="en-US" sz="4800" dirty="0">
              <a:latin typeface="Abadi" panose="020B0604020104020204" pitchFamily="34" charset="0"/>
            </a:endParaRPr>
          </a:p>
        </p:txBody>
      </p:sp>
      <p:sp>
        <p:nvSpPr>
          <p:cNvPr id="4" name="TextBox 3"/>
          <p:cNvSpPr txBox="1"/>
          <p:nvPr/>
        </p:nvSpPr>
        <p:spPr>
          <a:xfrm>
            <a:off x="609600" y="990600"/>
            <a:ext cx="4191000" cy="1015663"/>
          </a:xfrm>
          <a:prstGeom prst="rect">
            <a:avLst/>
          </a:prstGeom>
          <a:noFill/>
        </p:spPr>
        <p:txBody>
          <a:bodyPr wrap="square" rtlCol="0">
            <a:spAutoFit/>
          </a:bodyPr>
          <a:lstStyle/>
          <a:p>
            <a:r>
              <a:rPr lang="en-US" sz="2000" dirty="0">
                <a:solidFill>
                  <a:schemeClr val="bg2"/>
                </a:solidFill>
              </a:rPr>
              <a:t>The fire that will come against Assyria is revealed as “the light of Israel,: or the “Holy One”</a:t>
            </a:r>
          </a:p>
        </p:txBody>
      </p:sp>
      <p:sp>
        <p:nvSpPr>
          <p:cNvPr id="116" name="TextBox 115"/>
          <p:cNvSpPr txBox="1"/>
          <p:nvPr/>
        </p:nvSpPr>
        <p:spPr>
          <a:xfrm>
            <a:off x="0" y="6551730"/>
            <a:ext cx="4800600" cy="307777"/>
          </a:xfrm>
          <a:prstGeom prst="rect">
            <a:avLst/>
          </a:prstGeom>
          <a:noFill/>
        </p:spPr>
        <p:txBody>
          <a:bodyPr wrap="square" rtlCol="0">
            <a:spAutoFit/>
          </a:bodyPr>
          <a:lstStyle/>
          <a:p>
            <a:r>
              <a:rPr lang="en-US" sz="1400" dirty="0">
                <a:solidFill>
                  <a:schemeClr val="bg2"/>
                </a:solidFill>
              </a:rPr>
              <a:t>2 Nephi 20:16-19</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6068839" y="3380249"/>
            <a:ext cx="5810250" cy="1015663"/>
          </a:xfrm>
          <a:prstGeom prst="rect">
            <a:avLst/>
          </a:prstGeom>
          <a:noFill/>
        </p:spPr>
        <p:txBody>
          <a:bodyPr wrap="square" rtlCol="0">
            <a:spAutoFit/>
          </a:bodyPr>
          <a:lstStyle/>
          <a:p>
            <a:r>
              <a:rPr lang="en-US" sz="2000" dirty="0">
                <a:solidFill>
                  <a:schemeClr val="bg2"/>
                </a:solidFill>
              </a:rPr>
              <a:t>Leveling of a forest—the army will be so completely demolished that a child will be able to count the number of soldiers left.</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838200" y="4654382"/>
            <a:ext cx="4267200" cy="1323439"/>
          </a:xfrm>
          <a:prstGeom prst="rect">
            <a:avLst/>
          </a:prstGeom>
          <a:noFill/>
        </p:spPr>
        <p:txBody>
          <a:bodyPr wrap="square" rtlCol="0">
            <a:spAutoFit/>
          </a:bodyPr>
          <a:lstStyle/>
          <a:p>
            <a:r>
              <a:rPr lang="en-US" sz="2000" dirty="0">
                <a:solidFill>
                  <a:schemeClr val="bg2"/>
                </a:solidFill>
              </a:rPr>
              <a:t>Decades later the prophecy of the Babylonian and Persians destroy the Assyrian empire and the Assyrians ceased to be a nation.</a:t>
            </a:r>
          </a:p>
        </p:txBody>
      </p:sp>
      <p:sp>
        <p:nvSpPr>
          <p:cNvPr id="16" name="TextBox 15"/>
          <p:cNvSpPr txBox="1"/>
          <p:nvPr/>
        </p:nvSpPr>
        <p:spPr>
          <a:xfrm>
            <a:off x="6686550" y="4634982"/>
            <a:ext cx="4267200" cy="1631216"/>
          </a:xfrm>
          <a:prstGeom prst="rect">
            <a:avLst/>
          </a:prstGeom>
          <a:noFill/>
        </p:spPr>
        <p:txBody>
          <a:bodyPr wrap="square" rtlCol="0">
            <a:spAutoFit/>
          </a:bodyPr>
          <a:lstStyle/>
          <a:p>
            <a:r>
              <a:rPr lang="en-US" sz="2000" dirty="0">
                <a:solidFill>
                  <a:srgbClr val="FFFF00"/>
                </a:solidFill>
              </a:rPr>
              <a:t>Wicked Israel in 700 BC  compared to Nephites in 500 BC:</a:t>
            </a:r>
          </a:p>
          <a:p>
            <a:r>
              <a:rPr lang="en-US" sz="2000" dirty="0">
                <a:solidFill>
                  <a:srgbClr val="FFFF00"/>
                </a:solidFill>
              </a:rPr>
              <a:t>Nephi uses this historical reference to remind his people about their ancestors and their wickedness</a:t>
            </a:r>
          </a:p>
        </p:txBody>
      </p:sp>
      <p:sp>
        <p:nvSpPr>
          <p:cNvPr id="17" name="TextBox 16"/>
          <p:cNvSpPr txBox="1"/>
          <p:nvPr/>
        </p:nvSpPr>
        <p:spPr>
          <a:xfrm>
            <a:off x="7353300" y="6468105"/>
            <a:ext cx="4800600" cy="307777"/>
          </a:xfrm>
          <a:prstGeom prst="rect">
            <a:avLst/>
          </a:prstGeom>
          <a:noFill/>
        </p:spPr>
        <p:txBody>
          <a:bodyPr wrap="square" rtlCol="0">
            <a:spAutoFit/>
          </a:bodyPr>
          <a:lstStyle/>
          <a:p>
            <a:pPr algn="r"/>
            <a:r>
              <a:rPr lang="en-US" sz="1400" dirty="0">
                <a:solidFill>
                  <a:schemeClr val="bg2"/>
                </a:solidFill>
              </a:rPr>
              <a:t>Victor L. Ludlow</a:t>
            </a:r>
            <a:endParaRPr lang="en-US" sz="1400" dirty="0"/>
          </a:p>
        </p:txBody>
      </p:sp>
      <p:pic>
        <p:nvPicPr>
          <p:cNvPr id="20" name="Picture 19">
            <a:extLst>
              <a:ext uri="{FF2B5EF4-FFF2-40B4-BE49-F238E27FC236}">
                <a16:creationId xmlns:a16="http://schemas.microsoft.com/office/drawing/2014/main" id="{229BCEFE-D244-499A-AD6A-CFC1666BB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50" y="160338"/>
            <a:ext cx="952500" cy="1047750"/>
          </a:xfrm>
          <a:prstGeom prst="rect">
            <a:avLst/>
          </a:prstGeom>
        </p:spPr>
      </p:pic>
      <p:pic>
        <p:nvPicPr>
          <p:cNvPr id="6" name="Picture 5">
            <a:extLst>
              <a:ext uri="{FF2B5EF4-FFF2-40B4-BE49-F238E27FC236}">
                <a16:creationId xmlns:a16="http://schemas.microsoft.com/office/drawing/2014/main" id="{52BF55CC-8E06-4314-BBB1-488BF4056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50" y="2269650"/>
            <a:ext cx="4559300" cy="2238796"/>
          </a:xfrm>
          <a:prstGeom prst="rect">
            <a:avLst/>
          </a:prstGeom>
        </p:spPr>
      </p:pic>
      <p:pic>
        <p:nvPicPr>
          <p:cNvPr id="8" name="Picture 7">
            <a:extLst>
              <a:ext uri="{FF2B5EF4-FFF2-40B4-BE49-F238E27FC236}">
                <a16:creationId xmlns:a16="http://schemas.microsoft.com/office/drawing/2014/main" id="{B87A0851-BF1C-499B-AE29-1AF148031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000" y="913298"/>
            <a:ext cx="4245750" cy="2382819"/>
          </a:xfrm>
          <a:prstGeom prst="rect">
            <a:avLst/>
          </a:prstGeom>
        </p:spPr>
      </p:pic>
    </p:spTree>
    <p:extLst>
      <p:ext uri="{BB962C8B-B14F-4D97-AF65-F5344CB8AC3E}">
        <p14:creationId xmlns:p14="http://schemas.microsoft.com/office/powerpoint/2010/main" val="183131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0"/>
            <a:ext cx="9144000" cy="923330"/>
          </a:xfrm>
          <a:prstGeom prst="rect">
            <a:avLst/>
          </a:prstGeom>
          <a:noFill/>
        </p:spPr>
        <p:txBody>
          <a:bodyPr wrap="square" rtlCol="0">
            <a:spAutoFit/>
          </a:bodyPr>
          <a:lstStyle/>
          <a:p>
            <a:pPr algn="ctr"/>
            <a:r>
              <a:rPr lang="en-US" sz="5400" dirty="0">
                <a:solidFill>
                  <a:schemeClr val="bg2"/>
                </a:solidFill>
                <a:latin typeface="Abadi" panose="020B0604020104020204" pitchFamily="34" charset="0"/>
              </a:rPr>
              <a:t>Shall Return</a:t>
            </a:r>
            <a:endParaRPr lang="en-US" sz="5400" dirty="0">
              <a:latin typeface="Abadi" panose="020B0604020104020204" pitchFamily="34" charset="0"/>
            </a:endParaRPr>
          </a:p>
        </p:txBody>
      </p:sp>
      <p:sp>
        <p:nvSpPr>
          <p:cNvPr id="4" name="TextBox 3"/>
          <p:cNvSpPr txBox="1"/>
          <p:nvPr/>
        </p:nvSpPr>
        <p:spPr>
          <a:xfrm>
            <a:off x="484094" y="990600"/>
            <a:ext cx="5459506" cy="1938992"/>
          </a:xfrm>
          <a:prstGeom prst="rect">
            <a:avLst/>
          </a:prstGeom>
          <a:noFill/>
        </p:spPr>
        <p:txBody>
          <a:bodyPr wrap="square" rtlCol="0">
            <a:spAutoFit/>
          </a:bodyPr>
          <a:lstStyle/>
          <a:p>
            <a:r>
              <a:rPr lang="en-US" sz="2000" dirty="0">
                <a:solidFill>
                  <a:schemeClr val="bg2"/>
                </a:solidFill>
              </a:rPr>
              <a:t>Future:</a:t>
            </a:r>
          </a:p>
          <a:p>
            <a:r>
              <a:rPr lang="en-US" sz="2000" dirty="0">
                <a:solidFill>
                  <a:schemeClr val="bg2"/>
                </a:solidFill>
              </a:rPr>
              <a:t>Isaiah assures covenant Israel will return.</a:t>
            </a:r>
          </a:p>
          <a:p>
            <a:endParaRPr lang="en-US" sz="2000" dirty="0">
              <a:solidFill>
                <a:schemeClr val="bg2"/>
              </a:solidFill>
            </a:endParaRPr>
          </a:p>
          <a:p>
            <a:r>
              <a:rPr lang="en-US" sz="2000" dirty="0">
                <a:solidFill>
                  <a:schemeClr val="bg2"/>
                </a:solidFill>
              </a:rPr>
              <a:t>So more again stay upon him—Rely. Israel will not have to rely on their new captors or ruler but can rely on the Lord.</a:t>
            </a:r>
          </a:p>
        </p:txBody>
      </p:sp>
      <p:sp>
        <p:nvSpPr>
          <p:cNvPr id="116" name="TextBox 115"/>
          <p:cNvSpPr txBox="1"/>
          <p:nvPr/>
        </p:nvSpPr>
        <p:spPr>
          <a:xfrm>
            <a:off x="0" y="6550223"/>
            <a:ext cx="4800600" cy="307777"/>
          </a:xfrm>
          <a:prstGeom prst="rect">
            <a:avLst/>
          </a:prstGeom>
          <a:noFill/>
        </p:spPr>
        <p:txBody>
          <a:bodyPr wrap="square" rtlCol="0">
            <a:spAutoFit/>
          </a:bodyPr>
          <a:lstStyle/>
          <a:p>
            <a:r>
              <a:rPr lang="en-US" sz="1400" dirty="0">
                <a:solidFill>
                  <a:schemeClr val="bg2"/>
                </a:solidFill>
              </a:rPr>
              <a:t>2 Nephi 20:20-22</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6096000" y="1828800"/>
            <a:ext cx="4267200" cy="707886"/>
          </a:xfrm>
          <a:prstGeom prst="rect">
            <a:avLst/>
          </a:prstGeom>
          <a:noFill/>
        </p:spPr>
        <p:txBody>
          <a:bodyPr wrap="square" rtlCol="0">
            <a:spAutoFit/>
          </a:bodyPr>
          <a:lstStyle/>
          <a:p>
            <a:r>
              <a:rPr lang="en-US" sz="2000" dirty="0">
                <a:solidFill>
                  <a:schemeClr val="bg2"/>
                </a:solidFill>
              </a:rPr>
              <a:t>Consumption decreed = destruction of the wicked in the last days (D&amp;C 87:6)</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6096000" y="3385453"/>
            <a:ext cx="5670176" cy="2246769"/>
          </a:xfrm>
          <a:prstGeom prst="rect">
            <a:avLst/>
          </a:prstGeom>
          <a:noFill/>
        </p:spPr>
        <p:txBody>
          <a:bodyPr wrap="square" rtlCol="0">
            <a:spAutoFit/>
          </a:bodyPr>
          <a:lstStyle/>
          <a:p>
            <a:r>
              <a:rPr lang="en-US" sz="2000" dirty="0">
                <a:solidFill>
                  <a:schemeClr val="bg2"/>
                </a:solidFill>
              </a:rPr>
              <a:t>Emergency of Temples:</a:t>
            </a:r>
          </a:p>
          <a:p>
            <a:r>
              <a:rPr lang="en-US" sz="2000" dirty="0">
                <a:solidFill>
                  <a:schemeClr val="bg2"/>
                </a:solidFill>
              </a:rPr>
              <a:t>“The Saints have not too much time to save and redeem their dead, and gather together their living relatives, that they may be saved also, before the earth will be smitten, and the consumption decreed falls upon the world”</a:t>
            </a:r>
          </a:p>
          <a:p>
            <a:r>
              <a:rPr lang="en-US" sz="2000" dirty="0">
                <a:solidFill>
                  <a:schemeClr val="bg2"/>
                </a:solidFill>
              </a:rPr>
              <a:t>Joseph Smith</a:t>
            </a:r>
          </a:p>
        </p:txBody>
      </p:sp>
      <p:sp>
        <p:nvSpPr>
          <p:cNvPr id="17" name="TextBox 16"/>
          <p:cNvSpPr txBox="1"/>
          <p:nvPr/>
        </p:nvSpPr>
        <p:spPr>
          <a:xfrm>
            <a:off x="7265894" y="6429970"/>
            <a:ext cx="4800600" cy="307777"/>
          </a:xfrm>
          <a:prstGeom prst="rect">
            <a:avLst/>
          </a:prstGeom>
          <a:noFill/>
        </p:spPr>
        <p:txBody>
          <a:bodyPr wrap="square" rtlCol="0">
            <a:spAutoFit/>
          </a:bodyPr>
          <a:lstStyle/>
          <a:p>
            <a:pPr algn="r"/>
            <a:r>
              <a:rPr lang="en-US" sz="1400" dirty="0">
                <a:solidFill>
                  <a:schemeClr val="bg2"/>
                </a:solidFill>
              </a:rPr>
              <a:t>Victor L. Ludlow</a:t>
            </a:r>
            <a:endParaRPr lang="en-US" sz="1400" dirty="0"/>
          </a:p>
        </p:txBody>
      </p:sp>
      <p:pic>
        <p:nvPicPr>
          <p:cNvPr id="18" name="Picture 17">
            <a:extLst>
              <a:ext uri="{FF2B5EF4-FFF2-40B4-BE49-F238E27FC236}">
                <a16:creationId xmlns:a16="http://schemas.microsoft.com/office/drawing/2014/main" id="{85F36278-D3AF-4501-81D0-3BA9389AC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503" y="160338"/>
            <a:ext cx="952500" cy="1047750"/>
          </a:xfrm>
          <a:prstGeom prst="rect">
            <a:avLst/>
          </a:prstGeom>
        </p:spPr>
      </p:pic>
      <p:pic>
        <p:nvPicPr>
          <p:cNvPr id="6" name="Picture 5">
            <a:extLst>
              <a:ext uri="{FF2B5EF4-FFF2-40B4-BE49-F238E27FC236}">
                <a16:creationId xmlns:a16="http://schemas.microsoft.com/office/drawing/2014/main" id="{B886D2FF-6B59-4A3C-9B6F-2FC08559E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529" y="5115440"/>
            <a:ext cx="991118" cy="1201791"/>
          </a:xfrm>
          <a:prstGeom prst="rect">
            <a:avLst/>
          </a:prstGeom>
        </p:spPr>
      </p:pic>
      <p:pic>
        <p:nvPicPr>
          <p:cNvPr id="8" name="Picture 7">
            <a:extLst>
              <a:ext uri="{FF2B5EF4-FFF2-40B4-BE49-F238E27FC236}">
                <a16:creationId xmlns:a16="http://schemas.microsoft.com/office/drawing/2014/main" id="{7B988929-07F9-4966-8045-D513778D2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63" y="2996862"/>
            <a:ext cx="4486275" cy="3295650"/>
          </a:xfrm>
          <a:prstGeom prst="rect">
            <a:avLst/>
          </a:prstGeom>
        </p:spPr>
      </p:pic>
    </p:spTree>
    <p:extLst>
      <p:ext uri="{BB962C8B-B14F-4D97-AF65-F5344CB8AC3E}">
        <p14:creationId xmlns:p14="http://schemas.microsoft.com/office/powerpoint/2010/main" val="15627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82611" y="1"/>
            <a:ext cx="11658377"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A Witness and a Promise</a:t>
            </a:r>
            <a:endParaRPr lang="en-US" sz="4800" dirty="0">
              <a:latin typeface="Abadi" panose="020B0604020104020204" pitchFamily="34" charset="0"/>
            </a:endParaRPr>
          </a:p>
        </p:txBody>
      </p:sp>
      <p:sp>
        <p:nvSpPr>
          <p:cNvPr id="4" name="TextBox 3"/>
          <p:cNvSpPr txBox="1"/>
          <p:nvPr/>
        </p:nvSpPr>
        <p:spPr>
          <a:xfrm>
            <a:off x="4000500" y="861471"/>
            <a:ext cx="4191000" cy="707886"/>
          </a:xfrm>
          <a:prstGeom prst="rect">
            <a:avLst/>
          </a:prstGeom>
          <a:noFill/>
        </p:spPr>
        <p:txBody>
          <a:bodyPr wrap="square" rtlCol="0">
            <a:spAutoFit/>
          </a:bodyPr>
          <a:lstStyle/>
          <a:p>
            <a:pPr algn="ctr"/>
            <a:r>
              <a:rPr lang="en-US" sz="2000" dirty="0">
                <a:solidFill>
                  <a:schemeClr val="bg2"/>
                </a:solidFill>
              </a:rPr>
              <a:t>Isaiah testifies of God’s eternal power compared to man’s transitory might.</a:t>
            </a:r>
          </a:p>
        </p:txBody>
      </p:sp>
      <p:sp>
        <p:nvSpPr>
          <p:cNvPr id="116" name="TextBox 115"/>
          <p:cNvSpPr txBox="1"/>
          <p:nvPr/>
        </p:nvSpPr>
        <p:spPr>
          <a:xfrm>
            <a:off x="148299" y="6462486"/>
            <a:ext cx="4800600" cy="307777"/>
          </a:xfrm>
          <a:prstGeom prst="rect">
            <a:avLst/>
          </a:prstGeom>
          <a:noFill/>
        </p:spPr>
        <p:txBody>
          <a:bodyPr wrap="square" rtlCol="0">
            <a:spAutoFit/>
          </a:bodyPr>
          <a:lstStyle/>
          <a:p>
            <a:r>
              <a:rPr lang="en-US" sz="1400" dirty="0">
                <a:solidFill>
                  <a:schemeClr val="bg2"/>
                </a:solidFill>
              </a:rPr>
              <a:t>2 Nephi 20:13-27</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4964206" y="3782547"/>
            <a:ext cx="6606988" cy="707886"/>
          </a:xfrm>
          <a:prstGeom prst="rect">
            <a:avLst/>
          </a:prstGeom>
          <a:noFill/>
        </p:spPr>
        <p:txBody>
          <a:bodyPr wrap="square" rtlCol="0">
            <a:spAutoFit/>
          </a:bodyPr>
          <a:lstStyle/>
          <a:p>
            <a:r>
              <a:rPr lang="en-US" sz="2000" dirty="0">
                <a:solidFill>
                  <a:schemeClr val="bg2"/>
                </a:solidFill>
              </a:rPr>
              <a:t>Isaiah records the Lord’s promise that He will bring back a numerous remnant of righteous Israel.</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282611" y="3013105"/>
            <a:ext cx="4267200" cy="1477328"/>
          </a:xfrm>
          <a:prstGeom prst="rect">
            <a:avLst/>
          </a:prstGeom>
          <a:noFill/>
        </p:spPr>
        <p:txBody>
          <a:bodyPr wrap="square" rtlCol="0">
            <a:spAutoFit/>
          </a:bodyPr>
          <a:lstStyle/>
          <a:p>
            <a:r>
              <a:rPr lang="en-US" dirty="0">
                <a:solidFill>
                  <a:schemeClr val="bg2"/>
                </a:solidFill>
              </a:rPr>
              <a:t>“And it shall come to pass in that day that his burden shall be taken away from off thy shoulder, and his yoke from off thy neck, and the yoke shall be destroyed because of the anointing.”</a:t>
            </a:r>
          </a:p>
        </p:txBody>
      </p:sp>
      <p:sp>
        <p:nvSpPr>
          <p:cNvPr id="17" name="TextBox 16"/>
          <p:cNvSpPr txBox="1"/>
          <p:nvPr/>
        </p:nvSpPr>
        <p:spPr>
          <a:xfrm>
            <a:off x="7349199" y="6514477"/>
            <a:ext cx="4800600" cy="307777"/>
          </a:xfrm>
          <a:prstGeom prst="rect">
            <a:avLst/>
          </a:prstGeom>
          <a:noFill/>
        </p:spPr>
        <p:txBody>
          <a:bodyPr wrap="square" rtlCol="0">
            <a:spAutoFit/>
          </a:bodyPr>
          <a:lstStyle/>
          <a:p>
            <a:pPr algn="r"/>
            <a:r>
              <a:rPr lang="en-US" sz="1400" dirty="0">
                <a:solidFill>
                  <a:schemeClr val="bg2"/>
                </a:solidFill>
              </a:rPr>
              <a:t>Victor L. Ludlow</a:t>
            </a:r>
            <a:endParaRPr lang="en-US" sz="1400" dirty="0"/>
          </a:p>
        </p:txBody>
      </p:sp>
      <p:sp>
        <p:nvSpPr>
          <p:cNvPr id="14" name="TextBox 13"/>
          <p:cNvSpPr txBox="1"/>
          <p:nvPr/>
        </p:nvSpPr>
        <p:spPr>
          <a:xfrm>
            <a:off x="4948899" y="4957340"/>
            <a:ext cx="4800600" cy="1600438"/>
          </a:xfrm>
          <a:prstGeom prst="rect">
            <a:avLst/>
          </a:prstGeom>
          <a:noFill/>
        </p:spPr>
        <p:txBody>
          <a:bodyPr wrap="square" rtlCol="0">
            <a:spAutoFit/>
          </a:bodyPr>
          <a:lstStyle/>
          <a:p>
            <a:pPr marL="342900" indent="-342900"/>
            <a:r>
              <a:rPr lang="en-US" sz="1400" dirty="0">
                <a:solidFill>
                  <a:schemeClr val="bg2"/>
                </a:solidFill>
              </a:rPr>
              <a:t>Side Note:</a:t>
            </a:r>
          </a:p>
          <a:p>
            <a:pPr marL="342900" indent="-342900"/>
            <a:r>
              <a:rPr lang="en-US" sz="1400" dirty="0">
                <a:solidFill>
                  <a:schemeClr val="bg2"/>
                </a:solidFill>
              </a:rPr>
              <a:t>2 Nephi 20:26</a:t>
            </a:r>
          </a:p>
          <a:p>
            <a:pPr marL="342900" indent="-342900"/>
            <a:r>
              <a:rPr lang="en-US" sz="1400" dirty="0" err="1">
                <a:solidFill>
                  <a:schemeClr val="bg2"/>
                </a:solidFill>
              </a:rPr>
              <a:t>Midian</a:t>
            </a:r>
            <a:r>
              <a:rPr lang="en-US" sz="1400" dirty="0">
                <a:solidFill>
                  <a:schemeClr val="bg2"/>
                </a:solidFill>
              </a:rPr>
              <a:t> –(one of the six sons of Abraham and </a:t>
            </a:r>
            <a:r>
              <a:rPr lang="en-US" sz="1400" dirty="0" err="1">
                <a:solidFill>
                  <a:schemeClr val="bg2"/>
                </a:solidFill>
              </a:rPr>
              <a:t>Keturah</a:t>
            </a:r>
            <a:r>
              <a:rPr lang="en-US" sz="1400" dirty="0">
                <a:solidFill>
                  <a:schemeClr val="bg2"/>
                </a:solidFill>
              </a:rPr>
              <a:t>) </a:t>
            </a:r>
          </a:p>
          <a:p>
            <a:pPr marL="342900" indent="-342900"/>
            <a:r>
              <a:rPr lang="en-US" sz="1400" dirty="0">
                <a:solidFill>
                  <a:schemeClr val="bg2"/>
                </a:solidFill>
              </a:rPr>
              <a:t>was slaughtered at rock of </a:t>
            </a:r>
            <a:r>
              <a:rPr lang="en-US" sz="1400" dirty="0" err="1">
                <a:solidFill>
                  <a:schemeClr val="bg2"/>
                </a:solidFill>
              </a:rPr>
              <a:t>Oreb</a:t>
            </a:r>
            <a:endParaRPr lang="en-US" sz="1400" dirty="0">
              <a:solidFill>
                <a:schemeClr val="bg2"/>
              </a:solidFill>
            </a:endParaRPr>
          </a:p>
          <a:p>
            <a:r>
              <a:rPr lang="en-US" sz="1400" dirty="0">
                <a:solidFill>
                  <a:schemeClr val="bg2"/>
                </a:solidFill>
              </a:rPr>
              <a:t>Gideon, a righteous leader, defeated a great army of </a:t>
            </a:r>
            <a:r>
              <a:rPr lang="en-US" sz="1400" dirty="0" err="1">
                <a:solidFill>
                  <a:schemeClr val="bg2"/>
                </a:solidFill>
              </a:rPr>
              <a:t>Midianites</a:t>
            </a:r>
            <a:r>
              <a:rPr lang="en-US" sz="1400" dirty="0">
                <a:solidFill>
                  <a:schemeClr val="bg2"/>
                </a:solidFill>
              </a:rPr>
              <a:t> and allied warriors with a small but faithful band of 300 men (Judges 7:25)</a:t>
            </a:r>
            <a:endParaRPr lang="en-US" sz="1400" dirty="0"/>
          </a:p>
        </p:txBody>
      </p:sp>
      <p:sp>
        <p:nvSpPr>
          <p:cNvPr id="16" name="TextBox 15"/>
          <p:cNvSpPr txBox="1"/>
          <p:nvPr/>
        </p:nvSpPr>
        <p:spPr>
          <a:xfrm>
            <a:off x="5081477" y="1974219"/>
            <a:ext cx="3276600" cy="923330"/>
          </a:xfrm>
          <a:prstGeom prst="rect">
            <a:avLst/>
          </a:prstGeom>
          <a:noFill/>
        </p:spPr>
        <p:txBody>
          <a:bodyPr wrap="square" rtlCol="0">
            <a:spAutoFit/>
          </a:bodyPr>
          <a:lstStyle/>
          <a:p>
            <a:pPr algn="ctr"/>
            <a:r>
              <a:rPr lang="en-US" dirty="0">
                <a:solidFill>
                  <a:schemeClr val="bg2"/>
                </a:solidFill>
              </a:rPr>
              <a:t>“…yoke is easy, and (His) burden is light”</a:t>
            </a:r>
          </a:p>
          <a:p>
            <a:pPr algn="ctr"/>
            <a:r>
              <a:rPr lang="en-US" dirty="0">
                <a:solidFill>
                  <a:schemeClr val="bg2"/>
                </a:solidFill>
              </a:rPr>
              <a:t> Matthew 11:30</a:t>
            </a:r>
            <a:endParaRPr lang="en-US" dirty="0"/>
          </a:p>
        </p:txBody>
      </p:sp>
      <p:pic>
        <p:nvPicPr>
          <p:cNvPr id="6" name="Picture 5">
            <a:extLst>
              <a:ext uri="{FF2B5EF4-FFF2-40B4-BE49-F238E27FC236}">
                <a16:creationId xmlns:a16="http://schemas.microsoft.com/office/drawing/2014/main" id="{21F6AF38-81D5-4E9A-AF7E-59D571BBE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877" y="867581"/>
            <a:ext cx="2355328" cy="2029968"/>
          </a:xfrm>
          <a:prstGeom prst="rect">
            <a:avLst/>
          </a:prstGeom>
        </p:spPr>
      </p:pic>
      <p:pic>
        <p:nvPicPr>
          <p:cNvPr id="8" name="Picture 7">
            <a:extLst>
              <a:ext uri="{FF2B5EF4-FFF2-40B4-BE49-F238E27FC236}">
                <a16:creationId xmlns:a16="http://schemas.microsoft.com/office/drawing/2014/main" id="{48605739-C939-4025-8350-4C2929A97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207" y="854877"/>
            <a:ext cx="2870508" cy="2207129"/>
          </a:xfrm>
          <a:prstGeom prst="rect">
            <a:avLst/>
          </a:prstGeom>
        </p:spPr>
      </p:pic>
      <p:pic>
        <p:nvPicPr>
          <p:cNvPr id="10" name="Picture 9">
            <a:extLst>
              <a:ext uri="{FF2B5EF4-FFF2-40B4-BE49-F238E27FC236}">
                <a16:creationId xmlns:a16="http://schemas.microsoft.com/office/drawing/2014/main" id="{3B814F9D-0822-440A-A910-A2CFF0DFB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013" y="4382688"/>
            <a:ext cx="2122506" cy="2401783"/>
          </a:xfrm>
          <a:prstGeom prst="rect">
            <a:avLst/>
          </a:prstGeom>
        </p:spPr>
      </p:pic>
    </p:spTree>
    <p:extLst>
      <p:ext uri="{BB962C8B-B14F-4D97-AF65-F5344CB8AC3E}">
        <p14:creationId xmlns:p14="http://schemas.microsoft.com/office/powerpoint/2010/main" val="260684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6">
                                            <p:txEl>
                                              <p:pRg st="1" end="1"/>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14" grpId="0"/>
      <p:bldP spid="16" grpId="0" build="allAtOnce"/>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Shake Hand Against…</a:t>
            </a:r>
            <a:endParaRPr lang="en-US" sz="4800" dirty="0">
              <a:latin typeface="Abadi" panose="020B0604020104020204" pitchFamily="34" charset="0"/>
            </a:endParaRPr>
          </a:p>
        </p:txBody>
      </p:sp>
      <p:sp>
        <p:nvSpPr>
          <p:cNvPr id="4" name="TextBox 3"/>
          <p:cNvSpPr txBox="1"/>
          <p:nvPr/>
        </p:nvSpPr>
        <p:spPr>
          <a:xfrm>
            <a:off x="381000" y="1001550"/>
            <a:ext cx="4191000" cy="1323439"/>
          </a:xfrm>
          <a:prstGeom prst="rect">
            <a:avLst/>
          </a:prstGeom>
          <a:noFill/>
        </p:spPr>
        <p:txBody>
          <a:bodyPr wrap="square" rtlCol="0">
            <a:spAutoFit/>
          </a:bodyPr>
          <a:lstStyle/>
          <a:p>
            <a:r>
              <a:rPr lang="en-US" sz="2000" dirty="0">
                <a:solidFill>
                  <a:schemeClr val="bg2"/>
                </a:solidFill>
              </a:rPr>
              <a:t>Hill of Jerusalem</a:t>
            </a:r>
          </a:p>
          <a:p>
            <a:endParaRPr lang="en-US" sz="2000" dirty="0">
              <a:solidFill>
                <a:schemeClr val="bg2"/>
              </a:solidFill>
            </a:endParaRPr>
          </a:p>
          <a:p>
            <a:r>
              <a:rPr lang="en-US" sz="2000" dirty="0">
                <a:solidFill>
                  <a:schemeClr val="bg2"/>
                </a:solidFill>
              </a:rPr>
              <a:t>Almighty One—even the Lord of Hosts</a:t>
            </a:r>
          </a:p>
          <a:p>
            <a:endParaRPr lang="en-US" sz="2000" dirty="0">
              <a:solidFill>
                <a:schemeClr val="bg2"/>
              </a:solidFill>
            </a:endParaRPr>
          </a:p>
        </p:txBody>
      </p:sp>
      <p:sp>
        <p:nvSpPr>
          <p:cNvPr id="116" name="TextBox 115"/>
          <p:cNvSpPr txBox="1"/>
          <p:nvPr/>
        </p:nvSpPr>
        <p:spPr>
          <a:xfrm>
            <a:off x="112059" y="6493132"/>
            <a:ext cx="4800600" cy="307777"/>
          </a:xfrm>
          <a:prstGeom prst="rect">
            <a:avLst/>
          </a:prstGeom>
          <a:noFill/>
        </p:spPr>
        <p:txBody>
          <a:bodyPr wrap="square" rtlCol="0">
            <a:spAutoFit/>
          </a:bodyPr>
          <a:lstStyle/>
          <a:p>
            <a:r>
              <a:rPr lang="en-US" sz="1400" dirty="0">
                <a:solidFill>
                  <a:schemeClr val="bg2"/>
                </a:solidFill>
              </a:rPr>
              <a:t>2 Nephi 20:28-34</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5934074" y="1054662"/>
            <a:ext cx="4733925" cy="2246769"/>
          </a:xfrm>
          <a:prstGeom prst="rect">
            <a:avLst/>
          </a:prstGeom>
          <a:noFill/>
        </p:spPr>
        <p:txBody>
          <a:bodyPr wrap="square" rtlCol="0">
            <a:spAutoFit/>
          </a:bodyPr>
          <a:lstStyle/>
          <a:p>
            <a:r>
              <a:rPr lang="en-US" sz="2000" dirty="0">
                <a:solidFill>
                  <a:schemeClr val="bg2"/>
                </a:solidFill>
              </a:rPr>
              <a:t>The rescue did occur in 701 BC when the Assyrians came against the city of Jerusalem. Before the armies were able to attack the walls of the city, however, the Lord sent a debilitating plague throughout the army camps, essentially wiping out the Assyrian forces (Isaiah 37:36)</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645459" y="2150538"/>
            <a:ext cx="4267200" cy="2031325"/>
          </a:xfrm>
          <a:prstGeom prst="rect">
            <a:avLst/>
          </a:prstGeom>
          <a:noFill/>
        </p:spPr>
        <p:txBody>
          <a:bodyPr wrap="square" rtlCol="0">
            <a:spAutoFit/>
          </a:bodyPr>
          <a:lstStyle/>
          <a:p>
            <a:r>
              <a:rPr lang="en-US" dirty="0">
                <a:solidFill>
                  <a:schemeClr val="bg2"/>
                </a:solidFill>
              </a:rPr>
              <a:t>In the latter days the armies of the wicked will make a similar advance against the holy city of Jerusalem just before the Millennium. They too will be destroyed before they complete their conquest. </a:t>
            </a:r>
          </a:p>
          <a:p>
            <a:r>
              <a:rPr lang="en-US" dirty="0">
                <a:solidFill>
                  <a:schemeClr val="bg2"/>
                </a:solidFill>
              </a:rPr>
              <a:t>This time it will not be sickness that stops them but the Lord Himself. </a:t>
            </a:r>
          </a:p>
        </p:txBody>
      </p:sp>
      <p:sp>
        <p:nvSpPr>
          <p:cNvPr id="17" name="TextBox 16"/>
          <p:cNvSpPr txBox="1"/>
          <p:nvPr/>
        </p:nvSpPr>
        <p:spPr>
          <a:xfrm>
            <a:off x="7391400" y="6501592"/>
            <a:ext cx="4800600" cy="307777"/>
          </a:xfrm>
          <a:prstGeom prst="rect">
            <a:avLst/>
          </a:prstGeom>
          <a:noFill/>
        </p:spPr>
        <p:txBody>
          <a:bodyPr wrap="square" rtlCol="0">
            <a:spAutoFit/>
          </a:bodyPr>
          <a:lstStyle/>
          <a:p>
            <a:pPr algn="r"/>
            <a:r>
              <a:rPr lang="en-US" sz="1400" dirty="0">
                <a:solidFill>
                  <a:schemeClr val="bg2"/>
                </a:solidFill>
              </a:rPr>
              <a:t>Victor L. Ludlow</a:t>
            </a:r>
            <a:endParaRPr lang="en-US" sz="1400" dirty="0"/>
          </a:p>
        </p:txBody>
      </p:sp>
      <p:sp>
        <p:nvSpPr>
          <p:cNvPr id="14" name="TextBox 13"/>
          <p:cNvSpPr txBox="1"/>
          <p:nvPr/>
        </p:nvSpPr>
        <p:spPr>
          <a:xfrm>
            <a:off x="6057900" y="5225003"/>
            <a:ext cx="3733800" cy="1477328"/>
          </a:xfrm>
          <a:prstGeom prst="rect">
            <a:avLst/>
          </a:prstGeom>
          <a:noFill/>
        </p:spPr>
        <p:txBody>
          <a:bodyPr wrap="square" rtlCol="0">
            <a:spAutoFit/>
          </a:bodyPr>
          <a:lstStyle/>
          <a:p>
            <a:pPr marL="342900" indent="-342900"/>
            <a:r>
              <a:rPr lang="en-US" dirty="0">
                <a:solidFill>
                  <a:schemeClr val="bg2"/>
                </a:solidFill>
              </a:rPr>
              <a:t>He will appear on the Mount of Olives</a:t>
            </a:r>
          </a:p>
          <a:p>
            <a:pPr marL="342900" indent="-342900"/>
            <a:r>
              <a:rPr lang="en-US" dirty="0">
                <a:solidFill>
                  <a:schemeClr val="bg2"/>
                </a:solidFill>
              </a:rPr>
              <a:t>and will utterly destroy the two</a:t>
            </a:r>
          </a:p>
          <a:p>
            <a:pPr marL="342900" indent="-342900"/>
            <a:r>
              <a:rPr lang="en-US" dirty="0">
                <a:solidFill>
                  <a:schemeClr val="bg2"/>
                </a:solidFill>
              </a:rPr>
              <a:t>armies of armies that have gathered</a:t>
            </a:r>
          </a:p>
          <a:p>
            <a:pPr marL="342900" indent="-342900"/>
            <a:r>
              <a:rPr lang="en-US" dirty="0">
                <a:solidFill>
                  <a:schemeClr val="bg2"/>
                </a:solidFill>
              </a:rPr>
              <a:t>against Jerusalem.</a:t>
            </a:r>
          </a:p>
          <a:p>
            <a:pPr marL="342900" indent="-342900"/>
            <a:r>
              <a:rPr lang="en-US" dirty="0">
                <a:solidFill>
                  <a:schemeClr val="bg2"/>
                </a:solidFill>
              </a:rPr>
              <a:t> (Rev. 11:1-13; Zechariah 14:2-5)</a:t>
            </a:r>
            <a:endParaRPr lang="en-US" dirty="0"/>
          </a:p>
        </p:txBody>
      </p:sp>
      <p:pic>
        <p:nvPicPr>
          <p:cNvPr id="19" name="Picture 18">
            <a:extLst>
              <a:ext uri="{FF2B5EF4-FFF2-40B4-BE49-F238E27FC236}">
                <a16:creationId xmlns:a16="http://schemas.microsoft.com/office/drawing/2014/main" id="{BC6EA2F7-012D-4DBB-A6B5-DD16B7CDF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50" y="160338"/>
            <a:ext cx="952500" cy="1047750"/>
          </a:xfrm>
          <a:prstGeom prst="rect">
            <a:avLst/>
          </a:prstGeom>
        </p:spPr>
      </p:pic>
      <p:pic>
        <p:nvPicPr>
          <p:cNvPr id="6" name="Picture 5">
            <a:extLst>
              <a:ext uri="{FF2B5EF4-FFF2-40B4-BE49-F238E27FC236}">
                <a16:creationId xmlns:a16="http://schemas.microsoft.com/office/drawing/2014/main" id="{D32800FC-2857-488B-93EF-A6B362512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375" y="4271576"/>
            <a:ext cx="3609694" cy="2402203"/>
          </a:xfrm>
          <a:prstGeom prst="rect">
            <a:avLst/>
          </a:prstGeom>
        </p:spPr>
      </p:pic>
      <p:pic>
        <p:nvPicPr>
          <p:cNvPr id="7" name="Picture 6">
            <a:extLst>
              <a:ext uri="{FF2B5EF4-FFF2-40B4-BE49-F238E27FC236}">
                <a16:creationId xmlns:a16="http://schemas.microsoft.com/office/drawing/2014/main" id="{29482A16-394F-842B-6BF7-C984434B41A2}"/>
              </a:ext>
            </a:extLst>
          </p:cNvPr>
          <p:cNvPicPr>
            <a:picLocks noChangeAspect="1"/>
          </p:cNvPicPr>
          <p:nvPr/>
        </p:nvPicPr>
        <p:blipFill>
          <a:blip r:embed="rId4"/>
          <a:stretch>
            <a:fillRect/>
          </a:stretch>
        </p:blipFill>
        <p:spPr>
          <a:xfrm>
            <a:off x="9402153" y="3301431"/>
            <a:ext cx="2287261" cy="1831811"/>
          </a:xfrm>
          <a:prstGeom prst="rect">
            <a:avLst/>
          </a:prstGeom>
        </p:spPr>
      </p:pic>
    </p:spTree>
    <p:extLst>
      <p:ext uri="{BB962C8B-B14F-4D97-AF65-F5344CB8AC3E}">
        <p14:creationId xmlns:p14="http://schemas.microsoft.com/office/powerpoint/2010/main" val="358604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1"/>
            <a:ext cx="9144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To Sum It Up</a:t>
            </a:r>
            <a:endParaRPr lang="en-US" sz="4800" dirty="0">
              <a:latin typeface="Abadi" panose="020B0604020104020204" pitchFamily="34" charset="0"/>
            </a:endParaRPr>
          </a:p>
        </p:txBody>
      </p:sp>
      <p:sp>
        <p:nvSpPr>
          <p:cNvPr id="4" name="TextBox 3"/>
          <p:cNvSpPr txBox="1"/>
          <p:nvPr/>
        </p:nvSpPr>
        <p:spPr>
          <a:xfrm>
            <a:off x="3200400" y="1521024"/>
            <a:ext cx="3429000" cy="1631216"/>
          </a:xfrm>
          <a:prstGeom prst="rect">
            <a:avLst/>
          </a:prstGeom>
          <a:noFill/>
        </p:spPr>
        <p:txBody>
          <a:bodyPr wrap="square" rtlCol="0">
            <a:spAutoFit/>
          </a:bodyPr>
          <a:lstStyle/>
          <a:p>
            <a:r>
              <a:rPr lang="en-US" sz="2000" dirty="0">
                <a:solidFill>
                  <a:schemeClr val="bg2"/>
                </a:solidFill>
              </a:rPr>
              <a:t>The Lord burned and consumed the Assyrians as a type of burning that will take place at His Second Coming</a:t>
            </a:r>
          </a:p>
          <a:p>
            <a:endParaRPr lang="en-US" sz="2000" dirty="0">
              <a:solidFill>
                <a:schemeClr val="bg2"/>
              </a:solidFill>
            </a:endParaRPr>
          </a:p>
        </p:txBody>
      </p:sp>
      <p:sp>
        <p:nvSpPr>
          <p:cNvPr id="116" name="TextBox 115"/>
          <p:cNvSpPr txBox="1"/>
          <p:nvPr/>
        </p:nvSpPr>
        <p:spPr>
          <a:xfrm>
            <a:off x="114300" y="6524835"/>
            <a:ext cx="4800600" cy="307777"/>
          </a:xfrm>
          <a:prstGeom prst="rect">
            <a:avLst/>
          </a:prstGeom>
          <a:noFill/>
        </p:spPr>
        <p:txBody>
          <a:bodyPr wrap="square" rtlCol="0">
            <a:spAutoFit/>
          </a:bodyPr>
          <a:lstStyle/>
          <a:p>
            <a:r>
              <a:rPr lang="en-US" sz="1400" dirty="0">
                <a:solidFill>
                  <a:schemeClr val="bg2"/>
                </a:solidFill>
              </a:rPr>
              <a:t>2 Nephi 20:28-34</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13" name="TextBox 12"/>
          <p:cNvSpPr txBox="1"/>
          <p:nvPr/>
        </p:nvSpPr>
        <p:spPr>
          <a:xfrm>
            <a:off x="266700" y="3288296"/>
            <a:ext cx="5676900" cy="1323439"/>
          </a:xfrm>
          <a:prstGeom prst="rect">
            <a:avLst/>
          </a:prstGeom>
          <a:noFill/>
        </p:spPr>
        <p:txBody>
          <a:bodyPr wrap="square" rtlCol="0">
            <a:spAutoFit/>
          </a:bodyPr>
          <a:lstStyle/>
          <a:p>
            <a:r>
              <a:rPr lang="en-US" sz="2000" dirty="0">
                <a:solidFill>
                  <a:schemeClr val="bg2"/>
                </a:solidFill>
              </a:rPr>
              <a:t>Modern covenant Israel need not live in fear, even when these trials are at their doors because, “at the last minute,” the Lord will intervene and redeem covenant Israel.</a:t>
            </a: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838200" y="728866"/>
            <a:ext cx="4267200" cy="646331"/>
          </a:xfrm>
          <a:prstGeom prst="rect">
            <a:avLst/>
          </a:prstGeom>
          <a:noFill/>
        </p:spPr>
        <p:txBody>
          <a:bodyPr wrap="square" rtlCol="0">
            <a:spAutoFit/>
          </a:bodyPr>
          <a:lstStyle/>
          <a:p>
            <a:r>
              <a:rPr lang="en-US" dirty="0">
                <a:solidFill>
                  <a:schemeClr val="bg2"/>
                </a:solidFill>
              </a:rPr>
              <a:t>The Assyrians were obsessed with land, power, and wealth.</a:t>
            </a:r>
          </a:p>
        </p:txBody>
      </p:sp>
      <p:sp>
        <p:nvSpPr>
          <p:cNvPr id="17" name="TextBox 16"/>
          <p:cNvSpPr txBox="1"/>
          <p:nvPr/>
        </p:nvSpPr>
        <p:spPr>
          <a:xfrm>
            <a:off x="7391400" y="6541294"/>
            <a:ext cx="4800600" cy="307777"/>
          </a:xfrm>
          <a:prstGeom prst="rect">
            <a:avLst/>
          </a:prstGeom>
          <a:noFill/>
        </p:spPr>
        <p:txBody>
          <a:bodyPr wrap="square" rtlCol="0">
            <a:spAutoFit/>
          </a:bodyPr>
          <a:lstStyle/>
          <a:p>
            <a:pPr algn="r"/>
            <a:r>
              <a:rPr lang="en-US" sz="1400" dirty="0">
                <a:solidFill>
                  <a:schemeClr val="bg2"/>
                </a:solidFill>
              </a:rPr>
              <a:t>John </a:t>
            </a:r>
            <a:r>
              <a:rPr lang="en-US" sz="1400" dirty="0" err="1">
                <a:solidFill>
                  <a:schemeClr val="bg2"/>
                </a:solidFill>
              </a:rPr>
              <a:t>Bytheway</a:t>
            </a:r>
            <a:endParaRPr lang="en-US" sz="1400" dirty="0"/>
          </a:p>
        </p:txBody>
      </p:sp>
      <p:sp>
        <p:nvSpPr>
          <p:cNvPr id="16" name="TextBox 15"/>
          <p:cNvSpPr txBox="1"/>
          <p:nvPr/>
        </p:nvSpPr>
        <p:spPr>
          <a:xfrm>
            <a:off x="6282759" y="3246156"/>
            <a:ext cx="5706035" cy="1323439"/>
          </a:xfrm>
          <a:prstGeom prst="rect">
            <a:avLst/>
          </a:prstGeom>
          <a:noFill/>
        </p:spPr>
        <p:txBody>
          <a:bodyPr wrap="square" rtlCol="0">
            <a:spAutoFit/>
          </a:bodyPr>
          <a:lstStyle/>
          <a:p>
            <a:r>
              <a:rPr lang="en-US" sz="2000" dirty="0">
                <a:solidFill>
                  <a:schemeClr val="bg2"/>
                </a:solidFill>
              </a:rPr>
              <a:t>Many of us have reached the limits of our faith and been forced to our knees before the Lord has intervened. Some have waited and currently waiting for the Lord’s blessings. </a:t>
            </a:r>
          </a:p>
        </p:txBody>
      </p:sp>
      <p:pic>
        <p:nvPicPr>
          <p:cNvPr id="19" name="Picture 18">
            <a:extLst>
              <a:ext uri="{FF2B5EF4-FFF2-40B4-BE49-F238E27FC236}">
                <a16:creationId xmlns:a16="http://schemas.microsoft.com/office/drawing/2014/main" id="{60A4F28F-96CC-4CBB-8D23-5293F016F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7341" y="183274"/>
            <a:ext cx="926592" cy="1091184"/>
          </a:xfrm>
          <a:prstGeom prst="rect">
            <a:avLst/>
          </a:prstGeom>
        </p:spPr>
      </p:pic>
      <p:pic>
        <p:nvPicPr>
          <p:cNvPr id="6" name="Picture 5">
            <a:extLst>
              <a:ext uri="{FF2B5EF4-FFF2-40B4-BE49-F238E27FC236}">
                <a16:creationId xmlns:a16="http://schemas.microsoft.com/office/drawing/2014/main" id="{CF5FE1B0-580E-4E82-9491-9C4C90068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222" y="4671171"/>
            <a:ext cx="3301533" cy="2194874"/>
          </a:xfrm>
          <a:prstGeom prst="rect">
            <a:avLst/>
          </a:prstGeom>
        </p:spPr>
      </p:pic>
      <p:pic>
        <p:nvPicPr>
          <p:cNvPr id="8" name="Picture 7">
            <a:extLst>
              <a:ext uri="{FF2B5EF4-FFF2-40B4-BE49-F238E27FC236}">
                <a16:creationId xmlns:a16="http://schemas.microsoft.com/office/drawing/2014/main" id="{EE150DD0-48E4-4C15-A1D9-F66074535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067" y="1018128"/>
            <a:ext cx="3486150" cy="2132305"/>
          </a:xfrm>
          <a:prstGeom prst="rect">
            <a:avLst/>
          </a:prstGeom>
        </p:spPr>
      </p:pic>
    </p:spTree>
    <p:extLst>
      <p:ext uri="{BB962C8B-B14F-4D97-AF65-F5344CB8AC3E}">
        <p14:creationId xmlns:p14="http://schemas.microsoft.com/office/powerpoint/2010/main" val="239274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0" y="533401"/>
            <a:ext cx="5029200" cy="3477875"/>
          </a:xfrm>
          <a:prstGeom prst="rect">
            <a:avLst/>
          </a:prstGeom>
          <a:noFill/>
        </p:spPr>
        <p:txBody>
          <a:bodyPr wrap="square" rtlCol="0">
            <a:spAutoFit/>
          </a:bodyPr>
          <a:lstStyle/>
          <a:p>
            <a:r>
              <a:rPr lang="en-US" sz="2000" dirty="0">
                <a:solidFill>
                  <a:schemeClr val="bg2"/>
                </a:solidFill>
              </a:rPr>
              <a:t>“One of the trials of life is that we do not usually receive immediately the full blessing for righteousness or the full cursing for wickedness. That it will come is certain, but oft times there is a waiting period that occurs, as was the case with Job and Joseph.</a:t>
            </a:r>
          </a:p>
          <a:p>
            <a:r>
              <a:rPr lang="en-US" sz="2000" dirty="0">
                <a:solidFill>
                  <a:schemeClr val="bg2"/>
                </a:solidFill>
              </a:rPr>
              <a:t>During this testing time the righteous must continue to love God, trust in His promises, be patient, and be assured…”</a:t>
            </a:r>
          </a:p>
          <a:p>
            <a:r>
              <a:rPr lang="en-US" sz="2000" dirty="0">
                <a:solidFill>
                  <a:schemeClr val="bg2"/>
                </a:solidFill>
              </a:rPr>
              <a:t>Ezra T. Benson</a:t>
            </a:r>
          </a:p>
          <a:p>
            <a:endParaRPr lang="en-US" sz="2000" dirty="0">
              <a:solidFill>
                <a:schemeClr val="bg2"/>
              </a:solidFill>
            </a:endParaRPr>
          </a:p>
        </p:txBody>
      </p:sp>
      <p:sp>
        <p:nvSpPr>
          <p:cNvPr id="116" name="TextBox 115"/>
          <p:cNvSpPr txBox="1"/>
          <p:nvPr/>
        </p:nvSpPr>
        <p:spPr>
          <a:xfrm>
            <a:off x="0" y="6456461"/>
            <a:ext cx="4800600" cy="307777"/>
          </a:xfrm>
          <a:prstGeom prst="rect">
            <a:avLst/>
          </a:prstGeom>
          <a:noFill/>
        </p:spPr>
        <p:txBody>
          <a:bodyPr wrap="square" rtlCol="0">
            <a:spAutoFit/>
          </a:bodyPr>
          <a:lstStyle/>
          <a:p>
            <a:r>
              <a:rPr lang="en-US" sz="1400" dirty="0">
                <a:solidFill>
                  <a:schemeClr val="bg2"/>
                </a:solidFill>
              </a:rPr>
              <a:t>2 Nephi 20:28-34</a:t>
            </a:r>
            <a:endParaRPr lang="en-US" sz="1400" dirty="0"/>
          </a:p>
        </p:txBody>
      </p:sp>
      <p:sp>
        <p:nvSpPr>
          <p:cNvPr id="11" name="TextBox 10"/>
          <p:cNvSpPr txBox="1"/>
          <p:nvPr/>
        </p:nvSpPr>
        <p:spPr>
          <a:xfrm>
            <a:off x="1828800" y="3962400"/>
            <a:ext cx="4114800" cy="400110"/>
          </a:xfrm>
          <a:prstGeom prst="rect">
            <a:avLst/>
          </a:prstGeom>
          <a:noFill/>
        </p:spPr>
        <p:txBody>
          <a:bodyPr wrap="square" rtlCol="0">
            <a:spAutoFit/>
          </a:bodyPr>
          <a:lstStyle/>
          <a:p>
            <a:endParaRPr lang="en-US" sz="2000" dirty="0">
              <a:solidFill>
                <a:schemeClr val="bg2"/>
              </a:solidFill>
            </a:endParaRPr>
          </a:p>
        </p:txBody>
      </p:sp>
      <p:sp>
        <p:nvSpPr>
          <p:cNvPr id="32772" name="AutoShape 4"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data:image/jpeg;base64,/9j/4AAQSkZJRgABAQAAAQABAAD/2wCEAAkGBxAQDw0PEBIPDw4NDQ4NDQ4PDw8PDg4PFBQWFhQRFRQYHCggGBolHBUUITEhJSkrLi4uFx8zODMsNygtLisBCgoKDg0OFxAQGiwcHBwsLCwsLCwsLCwsLCwsLCwrLCwsLCwsNywrLCwwLC0sLCwsLCwsLCwtLCwsLCwsLCwsLP/AABEIAOwA1QMBIgACEQEDEQH/xAAcAAACAgMBAQAAAAAAAAAAAAABAgADBAUGBwj/xABCEAABAwIDBQUDCAgHAQEAAAABAAIDBBEFEiEGEzFBUSJhcYGRFDKhByNCUmKCscEzQ3KiwtHh8CRTY4OSsvFEFf/EABoBAAMBAQEBAAAAAAAAAAAAAAABAwIEBQb/xAAmEQADAQACAQMDBQEAAAAAAAAAARECAyESMVFxMkFhBBMkgZGh/9oADAMBAAIRAxEAPwDowxTIsjIplXx59bTGLEjmLLLUjmoCmHu0d2snIjkQOmOI1MiyMihaihTHDESxXBqJamKmPlQsry1IQmh0QNRyK1rU4akFKgxNlVgChCQqVWUsmsiGogUqcFWWrJyIbtNIKYjmKssWYWIZEx+Rh7tDdLO3aG7ToeRiCJWsiV4jVjWIE9FTWKLIyqIpil9lLKyyFkoYpUWpS1XWSkJQ0mV5UcqeyNkQKVZUpCvypC1EGtFQCJCtDVMicClBahkWRkUyIDyKgxNlVllCEQKV2UyprIgJwVKwxWCNEJwgTYmRAsVilkoKmO5iXIsghLlTg/IqyoFquyoZUQKVBqYBPlUsnBUgCCdgUW1ky9FtkCrLIFqwKldkCrMqBakaoiayICIaiBQWQsnyoZUxUWylk2VHKgKIgQrMqmVAUqQKsLVMqEh0qspZWZEQxOBRAEwCYNT5UoJ6K7IWT2UsiBRLI2TAKWTgqIQplTlBOBRcqUhWpSnApjuJHBRM9RMDLCigUWTILIkKIogUWylkylkQKQKIgKWTggWURUslABZGylkycFSstRDU9kwCfiFK8qmVW2QITgvIrDUbJ7IEIgUSyBCeyhalB0qUKfKhlRDVKypZWZVMqcFSuyhCsyoFqApjvaorHBBIdLlE+VHKiGaVop7IWTgUWyIRRARBUAUTWUsnAollLJ8qmVECi2RTZUcicFRbIgJwxENTgmxLI2T5UcqIZpVZSytyqZUQPIqsgQrS1KWpQdK7IWT2QKIaoqCZRIYqBRKBQBS5RM5RA6ZAajlTtCay3CVK8qRwV9kjmogJlQTBHImDEkh0gCbKgAitQRLI2QRuiCJZEBC6l0xDopLqXQKFgUKrzI5kwgyCW6l0ggbIEIXUJQMBCUtTEoEpQ0hcqBCJclLkoMBCreUznrV4liAaCkxqsyZKpoNiVFxtVWuc691EQr4HorQjZNZS6oc1FURKFkARFSyCUAIUKiiYEAUKBKiAAlcUxSkJDAE1ktlMyYDqFJmRukAbo3SFG6BhKBKBclJSAJKUlAoJDobJS1AlO2wBJRApj1Tg1pJXHYhVZ3G3BZ20OK5iWNPj3Lm6ioDR3ohbCJPMAVFrxd9yojov4ntSBCF0brZ5wCiCgSoCkMZBC6BKYQN1CUl0CUDgyl1XmUzJAOUEE7WE8PM8APNNA2VlKVXV1UcbXOMjLN49qwHmtdh+PQTuLWus7kDwd4FD6Bd+hs7pg5IiCkBYCjdV3CBKALLqXVV0C5IZalKQBx15deSqlqWN0LhfxQBY94bqVz2NYwdWM4qYtil+yzUlaSOFznWGvUoKZx7mDM61ydSVqKqQuNlv8VibG23NaajhzPHil5HXhKU2+DYfdhPUhBdLhlOGxgIrJLXJ2dWUULIgKpxgKgUKICAIUqayFkAhCgQrLIWQMQBApnItjc6wbYvc4MZfUZjfU9wAc49zU0q4hNxVlUlQyNj5XmzI+P7R4NHU815ftTtvPO8wwEsiBs7IbEjotn8qeMiH/BxOuIxlJvdznn33nvJuuHpo/ZqcSvA3s192DrYfWV88fuYe/v7nRYRTMJaJnZnkXyXs1g5l55BZtbUU+eNkBLnucGxiNhGZ3LLzOvPRedGucSbm99SSdbcvVdvSVYoKBkzgPa6tpkYbduKA6NN+Rdy7vEJ744GN19HdjHYIGxRTO3tUQGmOK57XS44nwWyGE1czRIwtgBF2RlxLnDq48F5jszdsrZJdZnAPff8AVtOrY/E6E+Q6r0+j2ieALm/jqoN4y/HRrS2+8DCnnjb87G8kcXxgOae+w1VYqI72zBp6O7J9CttBtE0+8B5FZRraeUWe1rgeTmgoSw/p1/pP9za+rP8AhpLKNjuQOpWzfglK/WMuiP8ApSFo/wCPD4LXYnh8lKwy+0Nc0ENayWO73uJs1jcnFxOgFk/29Lv1+Brmw+rH+UburlYIMos0BoC8i21z580d7t1JaeS7DGZXCHeTkRGwG6a/Mcx4NFhxXMVcohY90jSLt1zakXT3yPWlUb4uNZTjK8FpzLC1zTck2J5rfGmbDH9qy53YOd7jJYWizEjot3jtT2Sp7iZfHlqJnG4zOXvPisjAqUlwJWI4Zn+a6jBaawCnTs3M5N3Tx2aFFYwaIrRwNm9IQTOSrZMiKCl0hkSqXUQMhKUqJSkOCuKYYoyniqZz/wDOzdMvzmeA53iAN0PEOSm3E8BqT3c153trijmYdA0XzVIfVyDmDO9zwP8AiW+irxNp1GOTKajOIxCqNVV3cS7PKb35i6xcfxASyuI/RxjdsH2W8fUrApqgtLnDQhpse86fmsGZ/wAdV344+/g5N7+5vtj8H9urIoXktp2Z6mseNMtPGM0h8xZo73Bb2rqPbq98paNzF84IxfKACGww+F8o8GlJs0/2XCKyo4SYhM2jiPP2eHtykftPc0fcSbPztiaCfekJlOnixg9M5/3FPm16z7G+NdfJ1eH0oJvYlxN3PB1c7mT5rbCA8jqOR0W/2OhpJ4gbtzkcLgFbar2YB1YQe4rg/a3teSVL/v5y/F9HEOdI3r+SZmIOC3lTgssfI29QtXLSfWbbwUXmepVbTLYMYcOa0mKbUu0qibkB7MPYTcRx6tfVWP0nm7WnkwXHvlTF4AQyFrnNNQ8te4XBip2tL55L8iGAgfaczquTmvV1gjADImDNlGjIoWCzWDuADR5K/Dx/czpq/B0+zdSA11dWvJbciFjjck9QOqGJz+0ubI4fNTENA5Ft9R8Vx+OYsZZBHHpEwiOJvAAc3efFZxxaNzIYWuyua0Xlvfcwjk0cM7tXE94CtrDhnO5qs9GpaNkLWxRi19BYfir6nDIbfOuaHHkSCfRaqLFRT0TahwsbZKdhN9frEnidLk9y8+mxWaqnHaJLnakngCVLPHTfk/g6yHDs75nMZ2Y3GxHBwC3uHxgNBHAi4Kz8OgbBREmwJtG3UAuJ5C61tHmjEQcBllDzHoWm3EaHkdT6JaxIzS5XupmxBUSByiwKHQOQRKi2TAgUboEpDQEHIF6TeJM1B7JSl3iQvSpqGNjU2Slq3820s5Hju3W+K8u+UmW0hiHuwhkAHQRtDP4V6ZjgzUtU3rBL/wBSvJ9t7vqqo8jUSuHgXEq/A+zHIuqcWenU2VZZd9u+yzdz24wfpEn0Uo6cuLz0L/zXo+UOB5rN/tA4sgw6lbpuqZjnDh85L23H1cpFSEjMNAQMv7IADfgAkxh29qwB9hje7QAfkuwFCywA000XDvfjlfk7Vmt/g0WGVksBu1xHmuuw3b2ojsCcw5310WlmoPNYj6Syj5Jujeeo+z0yg+UWJ2krfMLfU2I0NVoC255aArw18RCLcQkga+RubM1pygcS7kB33W/LT69fkk+HHquvg63bOojZ7ZNGezJL/wDm0xFj81EQ+qeD9qXIz/YPVcZSybqjnm/WVkhhYeYiYO0fM6K/bF26FNSAhzqSBsTz9aY3fM/xMjnnzWlxqpytjiB0giDPvHVx9SfRWST9B/SuzVOlyte/n+jZ3Hi4+lh95X7N0j6mpgp2aunla09zb3J8gL+S1U8lwxvTXzJ1/vuXpPyNUIY7EMScOzQ0xZFpoZpL29AP3l1PMycy03ov2+rGNcKeP9FTNETNdCRxPwWHsNhBkO9I4v056DmtFj0zpJHHiXvPDmf7K9IwWNtLRhx0EcRc48wLXJ/ErjkXyden/wAExOsdV4jSYfGbQwAOqLX1uNdfDT7y6DaewmgAsAxzGgDkLWsuc+S6nJNTXSDt1Mryy/0YweHrcfdC22O1WeoiH+q38VnliyxcX1pexfZRMouU6TfkoXSB6mdbJQJKDkpelzpNmkgkJLI5lLrDZpAsoSoShluQBxKBivIsb+7bXwXlO08DRUytPDR7D1BHNej4vVAO3TT7nvnq7ouO2twx87GyR6yRAgt+u3oO9W414sm35Jo83qJQJmHk11vLghh0uWUt+u/KfMqiujcHG4IIOoOhBVDKiz2O5hzc3fYjVelLk4m/HXZ1NJSudVMAF3F4t3kdr+FdS50jNHNI8lq8BxCJlZRSPNmNlOcnleN7fxIXqbGUtQLsdG+/1SD8F5/L20dWXDz32kFQyArsa7ZSN1y0WPouerdmJWXLSSO/VRhRaTNW9oKSGma6oo2EXb7QJn/sQNMxv3EsaPvKTU80fvNPiNVhsrMskzzpuqF7AOHale38onDzW8LsWjR4vVb2qkedRnJ08Vpa+Ym/Ukk+ZWSHavd4la94JJ7l6HHmf0cvLq/2UxtuSvT8HrBS4CyIfpK2qkqJOuVtmNB7uzdedQs08/w/9XTYzNlp6aL6sTfU6n8Uc2m4l9xcOUu39jEwx29qI7/5g/FdtttXFlLFTt9+qcGgDjkB/sfeXG7MxZp4+uZb2af2rGYmfqqUgW4izNfxyqT+r4Kv0X5O/o7UtLFHzbGxvnbitLHPnqY/s3d6A/0S45iWZ1hwAsqsBF3yPP0Whg8TqfwXNyPqF+HMrOg3iipzBRRKw3DahNv1rs6UyngtGPE2Dp0N8sDOoJFljSM72qyYVKwM6JelBwzt+s2kdkilqDqI2m3itLDdzmtGpcQAug2qi3GHOa3iXRtPmRdW4eO3XsR59yZ9ziXzFxJPEkknvPFLnCxWPund6oHDGxWgglF3xse7qRY+q5Oop4IickTQeRtm+K6XEJbNOpXOVAPHiO9by2KGiq3WdcHUODrA6XGqz6PFiLOa4tPIgkFU1tOHN79deBWima5l9Tx0711LGeRQi+R8bp6Zhe3FTHYF4kaPoya/Hiurw7byCSwmaYz1HaavBmVzxx1WZDivW4WNfpdL0Bc/Hr16PoqP2WoF2OY6/Qi68x20pGsraxjOAipWH0c/+NcxQ425hBY8tPcbLKGMukqJZJDm3oiDnfsxtaPwUs8by3Ubc6jNVWx5GDq8k+QWPAxu6eT7xeGj4H+avxmcPeSPdboPBa7eaW+1msuzK6OfT7M9kFt39rXyvdPilTnfbk0ALIpe1JCPqxtHnYrHmpHZyLcXaLF77N/aI2uzr93mk4ZGkhPsw8iSSY8ZL69Lm5SOjLKdwHvPs3Qa25/krMKGRhPA9ACFHT6b9y2VdJextZZy5xPf8F0uEx5Im395/bPn/Sy5ehiznX3W8T1PRdlIwmnikHGwuufSpdanXuNdRa8VJQUzZuHPskc8HVK1migbZFGshLkhkTuAVRa1Kgsj71H2gKhzwFWZmoHDqNkIhJUX5RNLvM6D81vdt470Un2XRu/eA/Nar5PrH2lw6Rj/ALLpMdh3lLUM6xuA7ja4Xo8OP4+vzTyv1G/5C/EPI5IhyVL2kc0XTObpw8Qq5XuIOq4Kz0GjX4jA5zdCtK+lcRfMVuZ5HDQA+FuKxzDzOnVUWmjLyaCdjgevRYFbTXHW/wAF0dRCC0i3mtPOCCc3oBofBdGNkd5OclhsqS1b6enutdPSlvguzHImce+KehhAkLLo6vKTm4EWWMWpSFRpaUJZby6jNnqL3WI5+qQqBCykGttm+wepu8E8rfBdHMGgZlxNBNldrwP4rcGpLrAnRcnJiaOvj15ZNuJhmGbgGuy263CtiBNh07TjyHitVW1ABiym9hZ1jxVpr8xDW6N+kebiovLaR0LSTZvGSdkBt8rfj1K9CwqC9FCD/lNPqV5lSvLi1g957g0eJ0XrtMzLEGcmCGIeIU4Z2/Q4yp7D3tPIkKJ9qWhlU8dQ0qKTz2dGdVJmWavrokdVAc0sQvcHgklp2rERcf2m/A2RdL3rDdGB1TNCcQhpKjjdYr5lfK0LHyBPoId18mM+tU08bRuH7wXXipG8fE7g8EDny/kvN9hpnNqnW+lE6/kQuqx2QiUOBsQGvFuoXTnmeeNfhnnc3DeV/lHEY5RujnmaRfK8gnx1B8Dr6FYNna6aAeq67axgMcM5HzjpN248MzTyPguWmbbNx4cb6rm2ozr49XKNZMNTb8EpiHM204XTVPE+SqjZx48Rw04+CBjOgFrDzWnroBqOfJb0nQ/3daWvNnnwAty5rePUxpGKymsOHvX5f1WLNSEnhf0WyzaX0/8AFU+Y3IFhz0A7v5qq0zHijmZqW3xvoVhvjK6aop2uu43v4rUVTBbwuurj5acvJxQ1hao1ive1RgV/I5/DsDYk2qutoltqsWlPGFsY77rYUjbLDhHBbSijDnNaeDnNbpxsSobZ0YR0+xVBnm3zh2Iblt+b16Kx3agj5veZXeAC1ODUrI442tFhqfQ2WZQvLquUn6DQ1vcFzXsb+5y+28v+MeByYwKLX7Ryl1XUE/XI9FFlvs6MqJ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6172200" y="4114800"/>
            <a:ext cx="4267200" cy="1938992"/>
          </a:xfrm>
          <a:prstGeom prst="rect">
            <a:avLst/>
          </a:prstGeom>
          <a:noFill/>
        </p:spPr>
        <p:txBody>
          <a:bodyPr wrap="square" rtlCol="0">
            <a:spAutoFit/>
          </a:bodyPr>
          <a:lstStyle/>
          <a:p>
            <a:r>
              <a:rPr lang="en-US" sz="2000" dirty="0">
                <a:solidFill>
                  <a:schemeClr val="bg2"/>
                </a:solidFill>
              </a:rPr>
              <a:t>Isaiah teaches us to wait upon the Lord with faith and never give up, but to “stand still, with the utmost assurances, to see the salvation of god, and for his arm to be reveled.” </a:t>
            </a:r>
          </a:p>
          <a:p>
            <a:r>
              <a:rPr lang="en-US" sz="2000" dirty="0">
                <a:solidFill>
                  <a:schemeClr val="bg2"/>
                </a:solidFill>
              </a:rPr>
              <a:t>(D&amp;C 123:17)</a:t>
            </a:r>
          </a:p>
        </p:txBody>
      </p:sp>
      <p:pic>
        <p:nvPicPr>
          <p:cNvPr id="19" name="Picture 18" descr="Ezra t benson.jpg"/>
          <p:cNvPicPr>
            <a:picLocks noChangeAspect="1"/>
          </p:cNvPicPr>
          <p:nvPr/>
        </p:nvPicPr>
        <p:blipFill>
          <a:blip r:embed="rId2" cstate="print"/>
          <a:stretch>
            <a:fillRect/>
          </a:stretch>
        </p:blipFill>
        <p:spPr>
          <a:xfrm>
            <a:off x="7467600" y="228600"/>
            <a:ext cx="1895856" cy="2682240"/>
          </a:xfrm>
          <a:prstGeom prst="rect">
            <a:avLst/>
          </a:prstGeom>
        </p:spPr>
      </p:pic>
      <p:sp>
        <p:nvSpPr>
          <p:cNvPr id="21" name="TextBox 20"/>
          <p:cNvSpPr txBox="1"/>
          <p:nvPr/>
        </p:nvSpPr>
        <p:spPr>
          <a:xfrm>
            <a:off x="6172199" y="5746016"/>
            <a:ext cx="2786063" cy="307777"/>
          </a:xfrm>
          <a:prstGeom prst="rect">
            <a:avLst/>
          </a:prstGeom>
          <a:noFill/>
        </p:spPr>
        <p:txBody>
          <a:bodyPr wrap="square" rtlCol="0">
            <a:spAutoFit/>
          </a:bodyPr>
          <a:lstStyle/>
          <a:p>
            <a:pPr algn="r"/>
            <a:r>
              <a:rPr lang="en-US" sz="1400" dirty="0">
                <a:solidFill>
                  <a:schemeClr val="bg2"/>
                </a:solidFill>
              </a:rPr>
              <a:t>John </a:t>
            </a:r>
            <a:r>
              <a:rPr lang="en-US" sz="1400" dirty="0" err="1">
                <a:solidFill>
                  <a:schemeClr val="bg2"/>
                </a:solidFill>
              </a:rPr>
              <a:t>Bytheway</a:t>
            </a:r>
            <a:endParaRPr lang="en-US" sz="1400" dirty="0">
              <a:solidFill>
                <a:schemeClr val="bg2"/>
              </a:solidFill>
            </a:endParaRPr>
          </a:p>
        </p:txBody>
      </p:sp>
      <p:pic>
        <p:nvPicPr>
          <p:cNvPr id="13" name="Picture 12">
            <a:extLst>
              <a:ext uri="{FF2B5EF4-FFF2-40B4-BE49-F238E27FC236}">
                <a16:creationId xmlns:a16="http://schemas.microsoft.com/office/drawing/2014/main" id="{34469B60-62D6-4004-A903-3F75F19A6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808" y="5519165"/>
            <a:ext cx="926592" cy="1091184"/>
          </a:xfrm>
          <a:prstGeom prst="rect">
            <a:avLst/>
          </a:prstGeom>
        </p:spPr>
      </p:pic>
      <p:pic>
        <p:nvPicPr>
          <p:cNvPr id="5" name="Picture 4">
            <a:extLst>
              <a:ext uri="{FF2B5EF4-FFF2-40B4-BE49-F238E27FC236}">
                <a16:creationId xmlns:a16="http://schemas.microsoft.com/office/drawing/2014/main" id="{96BAF7BA-24B9-4551-A9A1-C0AEA6043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528" y="3886199"/>
            <a:ext cx="1762125" cy="2476500"/>
          </a:xfrm>
          <a:prstGeom prst="rect">
            <a:avLst/>
          </a:prstGeom>
        </p:spPr>
      </p:pic>
    </p:spTree>
    <p:extLst>
      <p:ext uri="{BB962C8B-B14F-4D97-AF65-F5344CB8AC3E}">
        <p14:creationId xmlns:p14="http://schemas.microsoft.com/office/powerpoint/2010/main" val="310529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8953" y="143436"/>
            <a:ext cx="8610600" cy="6863417"/>
          </a:xfrm>
          <a:prstGeom prst="rect">
            <a:avLst/>
          </a:prstGeom>
          <a:noFill/>
        </p:spPr>
        <p:txBody>
          <a:bodyPr wrap="square" rtlCol="0">
            <a:spAutoFit/>
          </a:bodyPr>
          <a:lstStyle/>
          <a:p>
            <a:r>
              <a:rPr lang="en-US" sz="2000" dirty="0">
                <a:solidFill>
                  <a:schemeClr val="bg2"/>
                </a:solidFill>
              </a:rPr>
              <a:t>Sources:</a:t>
            </a:r>
          </a:p>
          <a:p>
            <a:endParaRPr lang="en-US" sz="2000" i="1" dirty="0">
              <a:solidFill>
                <a:schemeClr val="bg2"/>
              </a:solidFill>
            </a:endParaRPr>
          </a:p>
          <a:p>
            <a:r>
              <a:rPr lang="en-US" sz="2000" dirty="0">
                <a:solidFill>
                  <a:schemeClr val="bg2"/>
                </a:solidFill>
              </a:rPr>
              <a:t>John </a:t>
            </a:r>
            <a:r>
              <a:rPr lang="en-US" sz="2000" dirty="0" err="1">
                <a:solidFill>
                  <a:schemeClr val="bg2"/>
                </a:solidFill>
              </a:rPr>
              <a:t>Bytheway</a:t>
            </a:r>
            <a:r>
              <a:rPr lang="en-US" sz="2000" dirty="0">
                <a:solidFill>
                  <a:schemeClr val="bg2"/>
                </a:solidFill>
              </a:rPr>
              <a:t> </a:t>
            </a:r>
            <a:r>
              <a:rPr lang="en-US" sz="2000" i="1" dirty="0">
                <a:solidFill>
                  <a:schemeClr val="bg2"/>
                </a:solidFill>
              </a:rPr>
              <a:t>Isaiah for Airheads </a:t>
            </a:r>
            <a:r>
              <a:rPr lang="en-US" sz="2000" dirty="0">
                <a:solidFill>
                  <a:schemeClr val="bg2"/>
                </a:solidFill>
              </a:rPr>
              <a:t>Pg. 122-137</a:t>
            </a:r>
          </a:p>
          <a:p>
            <a:endParaRPr lang="en-US" sz="2000" dirty="0">
              <a:solidFill>
                <a:schemeClr val="bg2"/>
              </a:solidFill>
            </a:endParaRPr>
          </a:p>
          <a:p>
            <a:r>
              <a:rPr lang="en-US" sz="2000" dirty="0">
                <a:solidFill>
                  <a:schemeClr val="bg2"/>
                </a:solidFill>
              </a:rPr>
              <a:t>Terry Ball </a:t>
            </a:r>
            <a:r>
              <a:rPr lang="en-US" sz="2000" i="1" dirty="0">
                <a:solidFill>
                  <a:schemeClr val="bg2"/>
                </a:solidFill>
              </a:rPr>
              <a:t>Isaiah and the Book of Mormon</a:t>
            </a:r>
            <a:r>
              <a:rPr lang="en-US" sz="2000" dirty="0">
                <a:solidFill>
                  <a:schemeClr val="bg2"/>
                </a:solidFill>
              </a:rPr>
              <a:t> audiotape #4</a:t>
            </a:r>
          </a:p>
          <a:p>
            <a:endParaRPr lang="en-US" sz="2000" dirty="0">
              <a:solidFill>
                <a:schemeClr val="bg2"/>
              </a:solidFill>
            </a:endParaRPr>
          </a:p>
          <a:p>
            <a:r>
              <a:rPr lang="en-US" sz="2000" dirty="0">
                <a:solidFill>
                  <a:schemeClr val="bg2"/>
                </a:solidFill>
              </a:rPr>
              <a:t>Victor Ludlow </a:t>
            </a:r>
            <a:r>
              <a:rPr lang="en-US" sz="2000" i="1" dirty="0">
                <a:solidFill>
                  <a:schemeClr val="bg2"/>
                </a:solidFill>
              </a:rPr>
              <a:t>Isaiah: Prophet, Seer, and Poet </a:t>
            </a:r>
            <a:r>
              <a:rPr lang="en-US" sz="2000" dirty="0">
                <a:solidFill>
                  <a:schemeClr val="bg2"/>
                </a:solidFill>
              </a:rPr>
              <a:t>Pg 151-154</a:t>
            </a:r>
          </a:p>
          <a:p>
            <a:endParaRPr lang="en-US" sz="2000" dirty="0">
              <a:solidFill>
                <a:schemeClr val="bg2"/>
              </a:solidFill>
            </a:endParaRPr>
          </a:p>
          <a:p>
            <a:r>
              <a:rPr lang="en-US" sz="2000" dirty="0">
                <a:solidFill>
                  <a:schemeClr val="bg2"/>
                </a:solidFill>
              </a:rPr>
              <a:t>J. Reuben Clark Conference Report April 1939, 104-5</a:t>
            </a:r>
          </a:p>
          <a:p>
            <a:endParaRPr lang="en-US" sz="2000" dirty="0">
              <a:solidFill>
                <a:schemeClr val="bg2"/>
              </a:solidFill>
            </a:endParaRPr>
          </a:p>
          <a:p>
            <a:r>
              <a:rPr lang="en-US" sz="2000" dirty="0">
                <a:solidFill>
                  <a:schemeClr val="bg2"/>
                </a:solidFill>
              </a:rPr>
              <a:t>James E. Faust </a:t>
            </a:r>
            <a:r>
              <a:rPr lang="en-US" sz="2000" i="1" dirty="0">
                <a:solidFill>
                  <a:schemeClr val="bg2"/>
                </a:solidFill>
              </a:rPr>
              <a:t>Finding Light in a Dark World </a:t>
            </a:r>
            <a:r>
              <a:rPr lang="en-US" sz="2000" dirty="0">
                <a:solidFill>
                  <a:schemeClr val="bg2"/>
                </a:solidFill>
              </a:rPr>
              <a:t>pg 97</a:t>
            </a:r>
          </a:p>
          <a:p>
            <a:endParaRPr lang="en-US" sz="2000" dirty="0">
              <a:solidFill>
                <a:schemeClr val="bg2"/>
              </a:solidFill>
            </a:endParaRPr>
          </a:p>
          <a:p>
            <a:r>
              <a:rPr lang="en-US" sz="2000" dirty="0">
                <a:solidFill>
                  <a:schemeClr val="bg2"/>
                </a:solidFill>
              </a:rPr>
              <a:t>Jeffrey R. Holland </a:t>
            </a:r>
            <a:r>
              <a:rPr lang="en-US" sz="2000" i="1" dirty="0">
                <a:solidFill>
                  <a:schemeClr val="bg2"/>
                </a:solidFill>
              </a:rPr>
              <a:t>Prophets in the Land Again</a:t>
            </a:r>
            <a:r>
              <a:rPr lang="en-US" sz="2000" dirty="0">
                <a:solidFill>
                  <a:schemeClr val="bg2"/>
                </a:solidFill>
              </a:rPr>
              <a:t> </a:t>
            </a:r>
            <a:r>
              <a:rPr lang="en-US" sz="2000" i="1" dirty="0">
                <a:solidFill>
                  <a:schemeClr val="bg2"/>
                </a:solidFill>
              </a:rPr>
              <a:t>Ensign,</a:t>
            </a:r>
            <a:r>
              <a:rPr lang="en-US" sz="2000" dirty="0">
                <a:solidFill>
                  <a:schemeClr val="bg2"/>
                </a:solidFill>
              </a:rPr>
              <a:t> Nov. 2006, 106–7</a:t>
            </a:r>
          </a:p>
          <a:p>
            <a:endParaRPr lang="en-US" sz="2000" dirty="0">
              <a:solidFill>
                <a:schemeClr val="bg2"/>
              </a:solidFill>
            </a:endParaRPr>
          </a:p>
          <a:p>
            <a:r>
              <a:rPr lang="en-US" sz="2000" dirty="0">
                <a:solidFill>
                  <a:schemeClr val="bg2"/>
                </a:solidFill>
              </a:rPr>
              <a:t>Fred H. Wight </a:t>
            </a:r>
            <a:r>
              <a:rPr lang="en-US" sz="2000" i="1" dirty="0">
                <a:solidFill>
                  <a:schemeClr val="bg2"/>
                </a:solidFill>
              </a:rPr>
              <a:t>Manners and Customs of Bible </a:t>
            </a:r>
            <a:r>
              <a:rPr lang="en-US" sz="2000" dirty="0">
                <a:solidFill>
                  <a:schemeClr val="bg2"/>
                </a:solidFill>
              </a:rPr>
              <a:t>Lands pg 149</a:t>
            </a:r>
          </a:p>
          <a:p>
            <a:endParaRPr lang="en-US" sz="2000" dirty="0">
              <a:solidFill>
                <a:schemeClr val="bg2"/>
              </a:solidFill>
            </a:endParaRPr>
          </a:p>
          <a:p>
            <a:r>
              <a:rPr lang="en-US" sz="2000" dirty="0">
                <a:solidFill>
                  <a:schemeClr val="bg2"/>
                </a:solidFill>
              </a:rPr>
              <a:t>Joseph Smith </a:t>
            </a:r>
            <a:r>
              <a:rPr lang="en-US" sz="2000" i="1" dirty="0">
                <a:solidFill>
                  <a:schemeClr val="bg2"/>
                </a:solidFill>
              </a:rPr>
              <a:t>Teachings of the Prophet </a:t>
            </a:r>
            <a:r>
              <a:rPr lang="en-US" sz="2000" dirty="0">
                <a:solidFill>
                  <a:schemeClr val="bg2"/>
                </a:solidFill>
              </a:rPr>
              <a:t>pg 330</a:t>
            </a:r>
          </a:p>
          <a:p>
            <a:endParaRPr lang="en-US" sz="2000" dirty="0">
              <a:solidFill>
                <a:schemeClr val="bg2"/>
              </a:solidFill>
            </a:endParaRPr>
          </a:p>
          <a:p>
            <a:r>
              <a:rPr lang="en-US" sz="2000" dirty="0">
                <a:solidFill>
                  <a:schemeClr val="bg2"/>
                </a:solidFill>
              </a:rPr>
              <a:t>Ezra T. Benson </a:t>
            </a:r>
            <a:r>
              <a:rPr lang="en-US" sz="2000" i="1" dirty="0">
                <a:solidFill>
                  <a:schemeClr val="bg2"/>
                </a:solidFill>
              </a:rPr>
              <a:t>The Great Commandment—Love the Lord  </a:t>
            </a:r>
            <a:r>
              <a:rPr lang="en-US" sz="2000" dirty="0">
                <a:solidFill>
                  <a:schemeClr val="bg2"/>
                </a:solidFill>
              </a:rPr>
              <a:t>Ensign May 1988</a:t>
            </a:r>
          </a:p>
          <a:p>
            <a:endParaRPr lang="en-US" sz="2000" dirty="0">
              <a:solidFill>
                <a:schemeClr val="bg2"/>
              </a:solidFill>
            </a:endParaRPr>
          </a:p>
          <a:p>
            <a:endParaRPr lang="en-US" sz="2000" dirty="0">
              <a:solidFill>
                <a:schemeClr val="bg2"/>
              </a:solidFill>
            </a:endParaRPr>
          </a:p>
          <a:p>
            <a:endParaRPr lang="en-US" sz="2000" dirty="0">
              <a:solidFill>
                <a:schemeClr val="bg2"/>
              </a:solidFill>
            </a:endParaRPr>
          </a:p>
        </p:txBody>
      </p:sp>
      <p:sp>
        <p:nvSpPr>
          <p:cNvPr id="4" name="Footer Placeholder 14">
            <a:extLst>
              <a:ext uri="{FF2B5EF4-FFF2-40B4-BE49-F238E27FC236}">
                <a16:creationId xmlns:a16="http://schemas.microsoft.com/office/drawing/2014/main" id="{170FCFBF-9FF4-472F-B165-CBEA29A77620}"/>
              </a:ext>
            </a:extLst>
          </p:cNvPr>
          <p:cNvSpPr>
            <a:spLocks noGrp="1"/>
          </p:cNvSpPr>
          <p:nvPr/>
        </p:nvSpPr>
        <p:spPr>
          <a:xfrm>
            <a:off x="82236"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03018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Liken</a:t>
            </a:r>
          </a:p>
        </p:txBody>
      </p:sp>
      <p:sp>
        <p:nvSpPr>
          <p:cNvPr id="48" name="TextBox 47"/>
          <p:cNvSpPr txBox="1"/>
          <p:nvPr/>
        </p:nvSpPr>
        <p:spPr>
          <a:xfrm>
            <a:off x="610355" y="702449"/>
            <a:ext cx="8305800" cy="6001643"/>
          </a:xfrm>
          <a:prstGeom prst="rect">
            <a:avLst/>
          </a:prstGeom>
          <a:noFill/>
        </p:spPr>
        <p:txBody>
          <a:bodyPr wrap="square" rtlCol="0">
            <a:spAutoFit/>
          </a:bodyPr>
          <a:lstStyle/>
          <a:p>
            <a:r>
              <a:rPr lang="en-US" sz="2400" dirty="0">
                <a:solidFill>
                  <a:schemeClr val="accent2">
                    <a:lumMod val="20000"/>
                    <a:lumOff val="80000"/>
                  </a:schemeClr>
                </a:solidFill>
              </a:rPr>
              <a:t>For I will liken his words unto my people, and I will send them forth unto all my children, for he verily saw my Redeemer, even as I have seen him… (2 Nephi 11:2)</a:t>
            </a:r>
          </a:p>
          <a:p>
            <a:endParaRPr lang="en-US" sz="2400" dirty="0">
              <a:solidFill>
                <a:schemeClr val="accent2">
                  <a:lumMod val="20000"/>
                  <a:lumOff val="80000"/>
                </a:schemeClr>
              </a:solidFill>
            </a:endParaRPr>
          </a:p>
          <a:p>
            <a:r>
              <a:rPr lang="en-US" sz="2400" dirty="0">
                <a:solidFill>
                  <a:schemeClr val="accent2">
                    <a:lumMod val="20000"/>
                    <a:lumOff val="80000"/>
                  </a:schemeClr>
                </a:solidFill>
              </a:rPr>
              <a:t>And now I write some of the words of Isaiah, that whoso of my people shall see these words may lift up their hearts and rejoice for all men. Now these are the words, and ye may liken them unto you and unto all men. </a:t>
            </a:r>
          </a:p>
          <a:p>
            <a:r>
              <a:rPr lang="en-US" sz="2400" dirty="0">
                <a:solidFill>
                  <a:schemeClr val="accent2">
                    <a:lumMod val="20000"/>
                    <a:lumOff val="80000"/>
                  </a:schemeClr>
                </a:solidFill>
              </a:rPr>
              <a:t>(2 Nephi 11:8)</a:t>
            </a:r>
          </a:p>
          <a:p>
            <a:endParaRPr lang="en-US" sz="2400" dirty="0">
              <a:solidFill>
                <a:schemeClr val="accent2">
                  <a:lumMod val="20000"/>
                  <a:lumOff val="80000"/>
                </a:schemeClr>
              </a:solidFill>
            </a:endParaRPr>
          </a:p>
          <a:p>
            <a:r>
              <a:rPr lang="en-US" sz="2400" dirty="0">
                <a:solidFill>
                  <a:schemeClr val="accent2">
                    <a:lumMod val="20000"/>
                    <a:lumOff val="80000"/>
                  </a:schemeClr>
                </a:solidFill>
              </a:rPr>
              <a:t>And now, behold, I say unto you,</a:t>
            </a:r>
          </a:p>
          <a:p>
            <a:r>
              <a:rPr lang="en-US" sz="2400" dirty="0">
                <a:solidFill>
                  <a:schemeClr val="accent2">
                    <a:lumMod val="20000"/>
                    <a:lumOff val="80000"/>
                  </a:schemeClr>
                </a:solidFill>
              </a:rPr>
              <a:t>that ye ought to search these things.</a:t>
            </a:r>
          </a:p>
          <a:p>
            <a:r>
              <a:rPr lang="en-US" sz="2400" dirty="0">
                <a:solidFill>
                  <a:schemeClr val="accent2">
                    <a:lumMod val="20000"/>
                    <a:lumOff val="80000"/>
                  </a:schemeClr>
                </a:solidFill>
              </a:rPr>
              <a:t>Yea, a commandment I give unto you</a:t>
            </a:r>
          </a:p>
          <a:p>
            <a:r>
              <a:rPr lang="en-US" sz="2400" dirty="0">
                <a:solidFill>
                  <a:schemeClr val="accent2">
                    <a:lumMod val="20000"/>
                    <a:lumOff val="80000"/>
                  </a:schemeClr>
                </a:solidFill>
              </a:rPr>
              <a:t>that ye search these things diligently;</a:t>
            </a:r>
          </a:p>
          <a:p>
            <a:r>
              <a:rPr lang="en-US" sz="2400" dirty="0">
                <a:solidFill>
                  <a:schemeClr val="accent2">
                    <a:lumMod val="20000"/>
                    <a:lumOff val="80000"/>
                  </a:schemeClr>
                </a:solidFill>
              </a:rPr>
              <a:t>for great are the words of Isaiah.</a:t>
            </a:r>
          </a:p>
          <a:p>
            <a:r>
              <a:rPr lang="en-US" sz="2400" dirty="0">
                <a:solidFill>
                  <a:schemeClr val="accent2">
                    <a:lumMod val="20000"/>
                    <a:lumOff val="80000"/>
                  </a:schemeClr>
                </a:solidFill>
              </a:rPr>
              <a:t>(3 Nephi 23:1)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541" y="3499118"/>
            <a:ext cx="3922791" cy="3022598"/>
          </a:xfrm>
          <a:prstGeom prst="rect">
            <a:avLst/>
          </a:prstGeom>
        </p:spPr>
      </p:pic>
    </p:spTree>
    <p:extLst>
      <p:ext uri="{BB962C8B-B14F-4D97-AF65-F5344CB8AC3E}">
        <p14:creationId xmlns:p14="http://schemas.microsoft.com/office/powerpoint/2010/main" val="30817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0" y="533400"/>
            <a:ext cx="3429000" cy="1231106"/>
          </a:xfrm>
          <a:prstGeom prst="rect">
            <a:avLst/>
          </a:prstGeom>
          <a:noFill/>
        </p:spPr>
        <p:txBody>
          <a:bodyPr wrap="square" rtlCol="0">
            <a:spAutoFit/>
          </a:bodyPr>
          <a:lstStyle/>
          <a:p>
            <a:pPr algn="ctr"/>
            <a:r>
              <a:rPr lang="en-US" sz="3200" dirty="0"/>
              <a:t>Chiasmus</a:t>
            </a:r>
          </a:p>
          <a:p>
            <a:pPr algn="ctr"/>
            <a:r>
              <a:rPr lang="en-US" sz="2400" dirty="0"/>
              <a:t>2 Nephi 20</a:t>
            </a:r>
          </a:p>
          <a:p>
            <a:pPr algn="ctr"/>
            <a:r>
              <a:rPr lang="en-US" dirty="0"/>
              <a:t>-Victor Ludlow</a:t>
            </a:r>
          </a:p>
        </p:txBody>
      </p:sp>
      <p:sp>
        <p:nvSpPr>
          <p:cNvPr id="3" name="TextBox 2"/>
          <p:cNvSpPr txBox="1"/>
          <p:nvPr/>
        </p:nvSpPr>
        <p:spPr>
          <a:xfrm>
            <a:off x="1752600" y="302360"/>
            <a:ext cx="7239000" cy="6555641"/>
          </a:xfrm>
          <a:prstGeom prst="rect">
            <a:avLst/>
          </a:prstGeom>
          <a:noFill/>
        </p:spPr>
        <p:txBody>
          <a:bodyPr wrap="square" rtlCol="0">
            <a:spAutoFit/>
          </a:bodyPr>
          <a:lstStyle/>
          <a:p>
            <a:pPr marL="342900" indent="-342900">
              <a:buAutoNum type="alphaUcPeriod"/>
            </a:pPr>
            <a:r>
              <a:rPr lang="en-US" sz="1400" dirty="0"/>
              <a:t>The wicked will bow down (vs. 1-4)</a:t>
            </a:r>
          </a:p>
          <a:p>
            <a:pPr marL="342900" indent="-342900">
              <a:buAutoNum type="alphaUcPeriod"/>
            </a:pPr>
            <a:endParaRPr lang="en-US" sz="1400" dirty="0"/>
          </a:p>
          <a:p>
            <a:pPr marL="342900" indent="-342900"/>
            <a:r>
              <a:rPr lang="en-US" sz="1400" dirty="0"/>
              <a:t>     B. Assyria raised by the Lord (5)</a:t>
            </a:r>
          </a:p>
          <a:p>
            <a:pPr marL="342900" indent="-342900"/>
            <a:endParaRPr lang="en-US" sz="1400" dirty="0"/>
          </a:p>
          <a:p>
            <a:pPr marL="342900" indent="-342900"/>
            <a:r>
              <a:rPr lang="en-US" sz="1400" dirty="0"/>
              <a:t>          C. The Assyrian king speaks against Jerusalem (6-11)</a:t>
            </a:r>
          </a:p>
          <a:p>
            <a:pPr marL="342900" indent="-342900"/>
            <a:endParaRPr lang="en-US" sz="1400" dirty="0"/>
          </a:p>
          <a:p>
            <a:pPr marL="342900" indent="-342900"/>
            <a:r>
              <a:rPr lang="en-US" sz="1400" dirty="0"/>
              <a:t>               D. The Lord will punish proud Assyria (12-14)</a:t>
            </a:r>
          </a:p>
          <a:p>
            <a:pPr marL="342900" indent="-342900"/>
            <a:endParaRPr lang="en-US" sz="1400" dirty="0"/>
          </a:p>
          <a:p>
            <a:pPr marL="342900" indent="-342900"/>
            <a:r>
              <a:rPr lang="en-US" sz="1400" dirty="0"/>
              <a:t>	            E. An ax is used as a tool (15)</a:t>
            </a:r>
          </a:p>
          <a:p>
            <a:pPr marL="342900" indent="-342900"/>
            <a:endParaRPr lang="en-US" sz="1400" dirty="0"/>
          </a:p>
          <a:p>
            <a:pPr marL="342900" indent="-342900"/>
            <a:r>
              <a:rPr lang="en-US" sz="1400" dirty="0"/>
              <a:t>		  F. The Lord is a burning fire in the land (16-17)</a:t>
            </a:r>
          </a:p>
          <a:p>
            <a:pPr marL="342900" indent="-342900"/>
            <a:endParaRPr lang="en-US" sz="1400" dirty="0"/>
          </a:p>
          <a:p>
            <a:pPr marL="342900" indent="-342900"/>
            <a:r>
              <a:rPr lang="en-US" sz="1400" dirty="0"/>
              <a:t>		      G. Out of all the  (multitudes)—only a remnant returns (18-19)</a:t>
            </a:r>
          </a:p>
          <a:p>
            <a:pPr marL="342900" indent="-342900"/>
            <a:endParaRPr lang="en-US" sz="1400" dirty="0"/>
          </a:p>
          <a:p>
            <a:pPr marL="342900" indent="-342900"/>
            <a:r>
              <a:rPr lang="en-US" sz="1400" dirty="0"/>
              <a:t>		            H. A remnant of Israel shall return to the Lord (20-21)</a:t>
            </a:r>
          </a:p>
          <a:p>
            <a:pPr marL="342900" indent="-342900"/>
            <a:endParaRPr lang="en-US" sz="1400" dirty="0"/>
          </a:p>
          <a:p>
            <a:pPr marL="342900" indent="-342900"/>
            <a:r>
              <a:rPr lang="en-US" sz="1400" dirty="0"/>
              <a:t>		       G. Out of the ‘sand of the sea’—only a remnant returns (22)</a:t>
            </a:r>
          </a:p>
          <a:p>
            <a:pPr marL="342900" indent="-342900"/>
            <a:endParaRPr lang="en-US" sz="1400" dirty="0"/>
          </a:p>
          <a:p>
            <a:pPr marL="342900" indent="-342900"/>
            <a:r>
              <a:rPr lang="en-US" sz="1400" dirty="0"/>
              <a:t>		   F. A divine consumption is in the land (23)</a:t>
            </a:r>
          </a:p>
          <a:p>
            <a:pPr marL="342900" indent="-342900"/>
            <a:endParaRPr lang="en-US" sz="1400" dirty="0"/>
          </a:p>
          <a:p>
            <a:pPr marL="342900" indent="-342900"/>
            <a:r>
              <a:rPr lang="en-US" sz="1400" dirty="0"/>
              <a:t>	              E. A rod is used as an instrument (24-26)</a:t>
            </a:r>
          </a:p>
          <a:p>
            <a:pPr marL="342900" indent="-342900"/>
            <a:endParaRPr lang="en-US" sz="1400" dirty="0"/>
          </a:p>
          <a:p>
            <a:pPr marL="342900" indent="-342900"/>
            <a:r>
              <a:rPr lang="en-US" sz="1400" dirty="0"/>
              <a:t>	        D. Assyria’s yoke will be lifted (27)</a:t>
            </a:r>
          </a:p>
          <a:p>
            <a:pPr marL="342900" indent="-342900"/>
            <a:endParaRPr lang="en-US" sz="1400" dirty="0"/>
          </a:p>
          <a:p>
            <a:pPr marL="342900" indent="-342900"/>
            <a:r>
              <a:rPr lang="en-US" sz="1400" dirty="0"/>
              <a:t>	     C. Assyrian army approaches Jerusalem (28-32)</a:t>
            </a:r>
          </a:p>
          <a:p>
            <a:pPr marL="342900" indent="-342900"/>
            <a:endParaRPr lang="en-US" sz="1400" dirty="0"/>
          </a:p>
          <a:p>
            <a:pPr marL="342900" indent="-342900"/>
            <a:r>
              <a:rPr lang="en-US" sz="1400" dirty="0"/>
              <a:t>          B. Assyria humbled by the Lord (33)</a:t>
            </a:r>
          </a:p>
          <a:p>
            <a:pPr marL="342900" indent="-342900"/>
            <a:endParaRPr lang="en-US" sz="1400" dirty="0"/>
          </a:p>
          <a:p>
            <a:pPr marL="342900" indent="-342900"/>
            <a:r>
              <a:rPr lang="en-US" sz="1400" dirty="0"/>
              <a:t>  A. The haughty will be cut down (34)</a:t>
            </a:r>
          </a:p>
          <a:p>
            <a:pPr marL="342900" indent="-342900"/>
            <a:r>
              <a:rPr lang="en-US" sz="1400" dirty="0"/>
              <a:t>		</a:t>
            </a:r>
          </a:p>
        </p:txBody>
      </p:sp>
      <p:sp>
        <p:nvSpPr>
          <p:cNvPr id="4" name="TextBox 3"/>
          <p:cNvSpPr txBox="1"/>
          <p:nvPr/>
        </p:nvSpPr>
        <p:spPr>
          <a:xfrm>
            <a:off x="7010399" y="5020236"/>
            <a:ext cx="5065059" cy="1384995"/>
          </a:xfrm>
          <a:prstGeom prst="rect">
            <a:avLst/>
          </a:prstGeom>
          <a:noFill/>
        </p:spPr>
        <p:txBody>
          <a:bodyPr wrap="square" rtlCol="0">
            <a:spAutoFit/>
          </a:bodyPr>
          <a:lstStyle/>
          <a:p>
            <a:r>
              <a:rPr lang="en-US" sz="1400" dirty="0"/>
              <a:t>“Yea, and he has also brought our fathers out of the land of Jerusalem; and he has also, by his everlasting power, delivered them out of bondage and captivity, from time to time even down to the present day; and I have always retained in remembrance their captivity; yea, and ye also ought to retain in remembrance, as I have done, their captivity.” (Alma 36:29)</a:t>
            </a:r>
          </a:p>
        </p:txBody>
      </p:sp>
    </p:spTree>
    <p:extLst>
      <p:ext uri="{BB962C8B-B14F-4D97-AF65-F5344CB8AC3E}">
        <p14:creationId xmlns:p14="http://schemas.microsoft.com/office/powerpoint/2010/main" val="28353670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8F3341-13F8-4DBC-9C23-0DE2481E64E1}"/>
              </a:ext>
            </a:extLst>
          </p:cNvPr>
          <p:cNvSpPr txBox="1"/>
          <p:nvPr/>
        </p:nvSpPr>
        <p:spPr>
          <a:xfrm>
            <a:off x="-1772" y="0"/>
            <a:ext cx="6519530" cy="2893100"/>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2 Nephi 19:6: Savior’s Title:</a:t>
            </a:r>
          </a:p>
          <a:p>
            <a:pPr algn="l" fontAlgn="base"/>
            <a:r>
              <a:rPr lang="en-US" sz="1400" b="0" i="0" dirty="0">
                <a:solidFill>
                  <a:srgbClr val="212225"/>
                </a:solidFill>
                <a:effectLst/>
              </a:rPr>
              <a:t>The fact that the government would eventually be upon [Jesus Christ’s] shoulders affirms what all the world will one day acknowledge—that he is Lord of lords and King of kings and will one day rule over the earth and his Church in person. …</a:t>
            </a:r>
          </a:p>
          <a:p>
            <a:pPr algn="l" fontAlgn="base"/>
            <a:r>
              <a:rPr lang="en-US" sz="1400" b="0" i="0" dirty="0">
                <a:solidFill>
                  <a:srgbClr val="212225"/>
                </a:solidFill>
                <a:effectLst/>
              </a:rPr>
              <a:t>As “Wonderful Counselor,” he will be our mediator, our intercessor, defending our cause in the courts of heaven. …</a:t>
            </a:r>
          </a:p>
          <a:p>
            <a:pPr algn="l" fontAlgn="base"/>
            <a:r>
              <a:rPr lang="en-US" sz="1400" b="0" i="0" dirty="0">
                <a:solidFill>
                  <a:srgbClr val="212225"/>
                </a:solidFill>
                <a:effectLst/>
              </a:rPr>
              <a:t>“Mighty God” conveys something of the power of God, his strength, omnipotence, and unconquerable influence. …</a:t>
            </a:r>
          </a:p>
          <a:p>
            <a:pPr algn="l" fontAlgn="base"/>
            <a:r>
              <a:rPr lang="en-US" sz="1400" b="0" i="0" dirty="0">
                <a:solidFill>
                  <a:srgbClr val="212225"/>
                </a:solidFill>
                <a:effectLst/>
              </a:rPr>
              <a:t>“Everlasting Father” underscores the fundamental doctrine that Christ is a Father—Creator of worlds without number, the Father of restored physical life through the Resurrection, the Father of eternal life for his spiritually begotten sons and daughters, and the One acting for the Father (Elohim) through divine investiture of authority. (Jeffrey R. Holland, </a:t>
            </a:r>
            <a:r>
              <a:rPr lang="en-US" sz="1400" b="0" i="1" dirty="0">
                <a:solidFill>
                  <a:srgbClr val="212225"/>
                </a:solidFill>
                <a:effectLst/>
              </a:rPr>
              <a:t>Christ and the New Covenant</a:t>
            </a:r>
            <a:r>
              <a:rPr lang="en-US" sz="1400" b="0" i="0" dirty="0">
                <a:solidFill>
                  <a:srgbClr val="212225"/>
                </a:solidFill>
                <a:effectLst/>
              </a:rPr>
              <a:t> [1997], 80–81)</a:t>
            </a:r>
          </a:p>
        </p:txBody>
      </p:sp>
    </p:spTree>
    <p:extLst>
      <p:ext uri="{BB962C8B-B14F-4D97-AF65-F5344CB8AC3E}">
        <p14:creationId xmlns:p14="http://schemas.microsoft.com/office/powerpoint/2010/main" val="7045489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Group 249">
            <a:extLst>
              <a:ext uri="{FF2B5EF4-FFF2-40B4-BE49-F238E27FC236}">
                <a16:creationId xmlns:a16="http://schemas.microsoft.com/office/drawing/2014/main" id="{A137DF37-5A04-F183-99DC-9A04DCA339A3}"/>
              </a:ext>
            </a:extLst>
          </p:cNvPr>
          <p:cNvGrpSpPr/>
          <p:nvPr/>
        </p:nvGrpSpPr>
        <p:grpSpPr>
          <a:xfrm>
            <a:off x="747682" y="178311"/>
            <a:ext cx="4735929" cy="4227261"/>
            <a:chOff x="54203" y="234753"/>
            <a:chExt cx="4735929" cy="4227261"/>
          </a:xfrm>
        </p:grpSpPr>
        <p:sp>
          <p:nvSpPr>
            <p:cNvPr id="6" name="Rectangle 5">
              <a:extLst>
                <a:ext uri="{FF2B5EF4-FFF2-40B4-BE49-F238E27FC236}">
                  <a16:creationId xmlns:a16="http://schemas.microsoft.com/office/drawing/2014/main" id="{69D33F62-B00D-6C4D-3A73-2A46BD184210}"/>
                </a:ext>
              </a:extLst>
            </p:cNvPr>
            <p:cNvSpPr/>
            <p:nvPr/>
          </p:nvSpPr>
          <p:spPr>
            <a:xfrm>
              <a:off x="1250415" y="234753"/>
              <a:ext cx="223247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effectLst/>
                </a:rPr>
                <a:t>Assyria</a:t>
              </a:r>
            </a:p>
          </p:txBody>
        </p:sp>
        <p:sp>
          <p:nvSpPr>
            <p:cNvPr id="7" name="TextBox 6">
              <a:extLst>
                <a:ext uri="{FF2B5EF4-FFF2-40B4-BE49-F238E27FC236}">
                  <a16:creationId xmlns:a16="http://schemas.microsoft.com/office/drawing/2014/main" id="{7ECE0901-DCFF-57ED-0B04-A175813060F2}"/>
                </a:ext>
              </a:extLst>
            </p:cNvPr>
            <p:cNvSpPr txBox="1"/>
            <p:nvPr/>
          </p:nvSpPr>
          <p:spPr>
            <a:xfrm>
              <a:off x="54203" y="2677623"/>
              <a:ext cx="2126512" cy="369332"/>
            </a:xfrm>
            <a:prstGeom prst="rect">
              <a:avLst/>
            </a:prstGeom>
            <a:noFill/>
          </p:spPr>
          <p:txBody>
            <a:bodyPr wrap="square" rtlCol="0">
              <a:spAutoFit/>
            </a:bodyPr>
            <a:lstStyle/>
            <a:p>
              <a:r>
                <a:rPr lang="en-US" dirty="0"/>
                <a:t>Israel (King </a:t>
              </a:r>
              <a:r>
                <a:rPr lang="en-US" dirty="0" err="1"/>
                <a:t>Pekah</a:t>
              </a:r>
              <a:r>
                <a:rPr lang="en-US" dirty="0"/>
                <a:t>)</a:t>
              </a:r>
            </a:p>
          </p:txBody>
        </p:sp>
        <p:sp>
          <p:nvSpPr>
            <p:cNvPr id="8" name="TextBox 7">
              <a:extLst>
                <a:ext uri="{FF2B5EF4-FFF2-40B4-BE49-F238E27FC236}">
                  <a16:creationId xmlns:a16="http://schemas.microsoft.com/office/drawing/2014/main" id="{0CD21BDC-61DA-C43B-1237-A3176E4E037C}"/>
                </a:ext>
              </a:extLst>
            </p:cNvPr>
            <p:cNvSpPr txBox="1"/>
            <p:nvPr/>
          </p:nvSpPr>
          <p:spPr>
            <a:xfrm>
              <a:off x="2663620" y="2749483"/>
              <a:ext cx="2126512" cy="369332"/>
            </a:xfrm>
            <a:prstGeom prst="rect">
              <a:avLst/>
            </a:prstGeom>
            <a:noFill/>
          </p:spPr>
          <p:txBody>
            <a:bodyPr wrap="square" rtlCol="0">
              <a:spAutoFit/>
            </a:bodyPr>
            <a:lstStyle/>
            <a:p>
              <a:r>
                <a:rPr lang="en-US" dirty="0"/>
                <a:t>Syria (King </a:t>
              </a:r>
              <a:r>
                <a:rPr lang="en-US" dirty="0" err="1"/>
                <a:t>Rezin</a:t>
              </a:r>
              <a:r>
                <a:rPr lang="en-US" dirty="0"/>
                <a:t>)</a:t>
              </a:r>
            </a:p>
          </p:txBody>
        </p:sp>
        <p:sp>
          <p:nvSpPr>
            <p:cNvPr id="9" name="TextBox 8">
              <a:extLst>
                <a:ext uri="{FF2B5EF4-FFF2-40B4-BE49-F238E27FC236}">
                  <a16:creationId xmlns:a16="http://schemas.microsoft.com/office/drawing/2014/main" id="{9F411AFA-2C57-B460-787A-8E0B2821EE4C}"/>
                </a:ext>
              </a:extLst>
            </p:cNvPr>
            <p:cNvSpPr txBox="1"/>
            <p:nvPr/>
          </p:nvSpPr>
          <p:spPr>
            <a:xfrm>
              <a:off x="1297732" y="4092682"/>
              <a:ext cx="2126512" cy="369332"/>
            </a:xfrm>
            <a:prstGeom prst="rect">
              <a:avLst/>
            </a:prstGeom>
            <a:noFill/>
          </p:spPr>
          <p:txBody>
            <a:bodyPr wrap="square" rtlCol="0">
              <a:spAutoFit/>
            </a:bodyPr>
            <a:lstStyle/>
            <a:p>
              <a:r>
                <a:rPr lang="en-US" dirty="0"/>
                <a:t>Judah (King Ahaz)</a:t>
              </a:r>
            </a:p>
          </p:txBody>
        </p:sp>
        <p:grpSp>
          <p:nvGrpSpPr>
            <p:cNvPr id="10" name="Group 9">
              <a:extLst>
                <a:ext uri="{FF2B5EF4-FFF2-40B4-BE49-F238E27FC236}">
                  <a16:creationId xmlns:a16="http://schemas.microsoft.com/office/drawing/2014/main" id="{C8862E20-DC90-7DA6-456D-679E722AAC4F}"/>
                </a:ext>
              </a:extLst>
            </p:cNvPr>
            <p:cNvGrpSpPr/>
            <p:nvPr/>
          </p:nvGrpSpPr>
          <p:grpSpPr>
            <a:xfrm>
              <a:off x="577946" y="1112242"/>
              <a:ext cx="680363" cy="1561847"/>
              <a:chOff x="455775" y="665922"/>
              <a:chExt cx="2669192" cy="6127421"/>
            </a:xfrm>
          </p:grpSpPr>
          <p:grpSp>
            <p:nvGrpSpPr>
              <p:cNvPr id="11" name="Group 10">
                <a:extLst>
                  <a:ext uri="{FF2B5EF4-FFF2-40B4-BE49-F238E27FC236}">
                    <a16:creationId xmlns:a16="http://schemas.microsoft.com/office/drawing/2014/main" id="{9DD8E608-0B2F-C8EE-EDEE-A07399DC7626}"/>
                  </a:ext>
                </a:extLst>
              </p:cNvPr>
              <p:cNvGrpSpPr/>
              <p:nvPr/>
            </p:nvGrpSpPr>
            <p:grpSpPr>
              <a:xfrm>
                <a:off x="828888" y="6090488"/>
                <a:ext cx="928706" cy="505418"/>
                <a:chOff x="5384996" y="3208473"/>
                <a:chExt cx="862947" cy="469631"/>
              </a:xfrm>
              <a:solidFill>
                <a:schemeClr val="accent2">
                  <a:lumMod val="40000"/>
                  <a:lumOff val="60000"/>
                </a:schemeClr>
              </a:solidFill>
            </p:grpSpPr>
            <p:sp>
              <p:nvSpPr>
                <p:cNvPr id="125" name="Oval 124">
                  <a:extLst>
                    <a:ext uri="{FF2B5EF4-FFF2-40B4-BE49-F238E27FC236}">
                      <a16:creationId xmlns:a16="http://schemas.microsoft.com/office/drawing/2014/main" id="{879BA556-BF64-FF7E-E836-55B09CDDF292}"/>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A8340BD4-73A6-F8BB-CE9F-82B7B6123C11}"/>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F2D0318-105E-511C-A2DB-B45E7A238AA3}"/>
                  </a:ext>
                </a:extLst>
              </p:cNvPr>
              <p:cNvGrpSpPr/>
              <p:nvPr/>
            </p:nvGrpSpPr>
            <p:grpSpPr>
              <a:xfrm rot="15440015">
                <a:off x="1672912" y="6076281"/>
                <a:ext cx="928706" cy="505418"/>
                <a:chOff x="5384996" y="3208473"/>
                <a:chExt cx="862947" cy="469631"/>
              </a:xfrm>
              <a:solidFill>
                <a:schemeClr val="accent2">
                  <a:lumMod val="40000"/>
                  <a:lumOff val="60000"/>
                </a:schemeClr>
              </a:solidFill>
            </p:grpSpPr>
            <p:sp>
              <p:nvSpPr>
                <p:cNvPr id="123" name="Oval 122">
                  <a:extLst>
                    <a:ext uri="{FF2B5EF4-FFF2-40B4-BE49-F238E27FC236}">
                      <a16:creationId xmlns:a16="http://schemas.microsoft.com/office/drawing/2014/main" id="{D777E1B0-629F-CCD9-DABB-EA0218ED6ACA}"/>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2AA93F09-8067-5995-060D-3E491E1C9465}"/>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loud 12">
                <a:extLst>
                  <a:ext uri="{FF2B5EF4-FFF2-40B4-BE49-F238E27FC236}">
                    <a16:creationId xmlns:a16="http://schemas.microsoft.com/office/drawing/2014/main" id="{CA85F90C-4C7C-2CD5-272F-ABD0F48D0942}"/>
                  </a:ext>
                </a:extLst>
              </p:cNvPr>
              <p:cNvSpPr/>
              <p:nvPr/>
            </p:nvSpPr>
            <p:spPr>
              <a:xfrm flipH="1">
                <a:off x="1735552" y="1474650"/>
                <a:ext cx="1115771" cy="2211549"/>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4E330E45-3C38-739D-C71D-18A46DC97823}"/>
                  </a:ext>
                </a:extLst>
              </p:cNvPr>
              <p:cNvSpPr/>
              <p:nvPr/>
            </p:nvSpPr>
            <p:spPr>
              <a:xfrm rot="613799" flipH="1">
                <a:off x="686491" y="1657728"/>
                <a:ext cx="1115771" cy="2305521"/>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0">
                <a:extLst>
                  <a:ext uri="{FF2B5EF4-FFF2-40B4-BE49-F238E27FC236}">
                    <a16:creationId xmlns:a16="http://schemas.microsoft.com/office/drawing/2014/main" id="{D5C96442-3E18-4615-4328-6295BAFBCB75}"/>
                  </a:ext>
                </a:extLst>
              </p:cNvPr>
              <p:cNvSpPr/>
              <p:nvPr/>
            </p:nvSpPr>
            <p:spPr>
              <a:xfrm rot="20046182">
                <a:off x="2660941" y="4592803"/>
                <a:ext cx="464026" cy="7107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1">
                <a:extLst>
                  <a:ext uri="{FF2B5EF4-FFF2-40B4-BE49-F238E27FC236}">
                    <a16:creationId xmlns:a16="http://schemas.microsoft.com/office/drawing/2014/main" id="{82BEA271-35F2-AFBF-C31E-37777358E845}"/>
                  </a:ext>
                </a:extLst>
              </p:cNvPr>
              <p:cNvSpPr/>
              <p:nvPr/>
            </p:nvSpPr>
            <p:spPr>
              <a:xfrm>
                <a:off x="455775" y="4609003"/>
                <a:ext cx="459436" cy="6783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a:extLst>
                  <a:ext uri="{FF2B5EF4-FFF2-40B4-BE49-F238E27FC236}">
                    <a16:creationId xmlns:a16="http://schemas.microsoft.com/office/drawing/2014/main" id="{B870326D-DBEB-BD77-1E4E-679C7A89C032}"/>
                  </a:ext>
                </a:extLst>
              </p:cNvPr>
              <p:cNvSpPr/>
              <p:nvPr/>
            </p:nvSpPr>
            <p:spPr>
              <a:xfrm rot="11930143">
                <a:off x="634430" y="2997533"/>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a:extLst>
                  <a:ext uri="{FF2B5EF4-FFF2-40B4-BE49-F238E27FC236}">
                    <a16:creationId xmlns:a16="http://schemas.microsoft.com/office/drawing/2014/main" id="{C6C94696-C9E8-940A-F282-341B3BF80F8F}"/>
                  </a:ext>
                </a:extLst>
              </p:cNvPr>
              <p:cNvSpPr/>
              <p:nvPr/>
            </p:nvSpPr>
            <p:spPr>
              <a:xfrm rot="9297034" flipH="1">
                <a:off x="2115038" y="2973005"/>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9B809E9D-40D3-7F13-F692-F3DBB5C24F3C}"/>
                  </a:ext>
                </a:extLst>
              </p:cNvPr>
              <p:cNvSpPr/>
              <p:nvPr/>
            </p:nvSpPr>
            <p:spPr>
              <a:xfrm rot="10800000">
                <a:off x="872686" y="2913601"/>
                <a:ext cx="1673661" cy="3447441"/>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Extract 19">
                <a:extLst>
                  <a:ext uri="{FF2B5EF4-FFF2-40B4-BE49-F238E27FC236}">
                    <a16:creationId xmlns:a16="http://schemas.microsoft.com/office/drawing/2014/main" id="{90D2C5F8-439F-69E4-D8FE-A0420697BFD9}"/>
                  </a:ext>
                </a:extLst>
              </p:cNvPr>
              <p:cNvSpPr/>
              <p:nvPr/>
            </p:nvSpPr>
            <p:spPr>
              <a:xfrm rot="10800000">
                <a:off x="1341646" y="2927866"/>
                <a:ext cx="804014" cy="747761"/>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2">
                <a:extLst>
                  <a:ext uri="{FF2B5EF4-FFF2-40B4-BE49-F238E27FC236}">
                    <a16:creationId xmlns:a16="http://schemas.microsoft.com/office/drawing/2014/main" id="{08E13769-1AF1-6370-2CF9-59CFA40AFB7E}"/>
                  </a:ext>
                </a:extLst>
              </p:cNvPr>
              <p:cNvSpPr/>
              <p:nvPr/>
            </p:nvSpPr>
            <p:spPr>
              <a:xfrm>
                <a:off x="1005379" y="1437507"/>
                <a:ext cx="1493169" cy="19235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8CE35CED-3DD3-ECF8-9C88-F8AB144D67A3}"/>
                  </a:ext>
                </a:extLst>
              </p:cNvPr>
              <p:cNvSpPr/>
              <p:nvPr/>
            </p:nvSpPr>
            <p:spPr>
              <a:xfrm flipH="1">
                <a:off x="898721" y="1355571"/>
                <a:ext cx="1673662" cy="822913"/>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4A1D9FE-30A6-EB28-9BDB-F3A2DD2560C5}"/>
                  </a:ext>
                </a:extLst>
              </p:cNvPr>
              <p:cNvGrpSpPr/>
              <p:nvPr/>
            </p:nvGrpSpPr>
            <p:grpSpPr>
              <a:xfrm>
                <a:off x="816871" y="1134663"/>
                <a:ext cx="1869759" cy="822913"/>
                <a:chOff x="3263306" y="1662700"/>
                <a:chExt cx="2040567" cy="873038"/>
              </a:xfrm>
              <a:solidFill>
                <a:schemeClr val="bg1">
                  <a:lumMod val="75000"/>
                </a:schemeClr>
              </a:solidFill>
            </p:grpSpPr>
            <p:sp>
              <p:nvSpPr>
                <p:cNvPr id="121" name="Rounded Rectangle 91">
                  <a:extLst>
                    <a:ext uri="{FF2B5EF4-FFF2-40B4-BE49-F238E27FC236}">
                      <a16:creationId xmlns:a16="http://schemas.microsoft.com/office/drawing/2014/main" id="{385734A2-74FD-1B5F-41C7-072BD067E949}"/>
                    </a:ext>
                  </a:extLst>
                </p:cNvPr>
                <p:cNvSpPr/>
                <p:nvPr/>
              </p:nvSpPr>
              <p:spPr>
                <a:xfrm>
                  <a:off x="3263306" y="2218066"/>
                  <a:ext cx="2040567" cy="31767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121">
                  <a:extLst>
                    <a:ext uri="{FF2B5EF4-FFF2-40B4-BE49-F238E27FC236}">
                      <a16:creationId xmlns:a16="http://schemas.microsoft.com/office/drawing/2014/main" id="{88C8A6BA-E84A-4D82-97FE-63CC693EE65F}"/>
                    </a:ext>
                  </a:extLst>
                </p:cNvPr>
                <p:cNvSpPr/>
                <p:nvPr/>
              </p:nvSpPr>
              <p:spPr>
                <a:xfrm>
                  <a:off x="3338233" y="1662700"/>
                  <a:ext cx="1864388" cy="559839"/>
                </a:xfrm>
                <a:custGeom>
                  <a:avLst/>
                  <a:gdLst>
                    <a:gd name="connsiteX0" fmla="*/ 642587 w 1285174"/>
                    <a:gd name="connsiteY0" fmla="*/ 0 h 559839"/>
                    <a:gd name="connsiteX1" fmla="*/ 1281792 w 1285174"/>
                    <a:gd name="connsiteY1" fmla="*/ 545804 h 559839"/>
                    <a:gd name="connsiteX2" fmla="*/ 1285174 w 1285174"/>
                    <a:gd name="connsiteY2" fmla="*/ 559839 h 559839"/>
                    <a:gd name="connsiteX3" fmla="*/ 0 w 1285174"/>
                    <a:gd name="connsiteY3" fmla="*/ 559839 h 559839"/>
                    <a:gd name="connsiteX4" fmla="*/ 3382 w 1285174"/>
                    <a:gd name="connsiteY4" fmla="*/ 545804 h 559839"/>
                    <a:gd name="connsiteX5" fmla="*/ 642587 w 1285174"/>
                    <a:gd name="connsiteY5" fmla="*/ 0 h 5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174" h="559839">
                      <a:moveTo>
                        <a:pt x="642587" y="0"/>
                      </a:moveTo>
                      <a:cubicBezTo>
                        <a:pt x="929936" y="0"/>
                        <a:pt x="1176480" y="225058"/>
                        <a:pt x="1281792" y="545804"/>
                      </a:cubicBezTo>
                      <a:lnTo>
                        <a:pt x="1285174" y="559839"/>
                      </a:lnTo>
                      <a:lnTo>
                        <a:pt x="0" y="559839"/>
                      </a:lnTo>
                      <a:lnTo>
                        <a:pt x="3382" y="545804"/>
                      </a:lnTo>
                      <a:cubicBezTo>
                        <a:pt x="108695" y="225058"/>
                        <a:pt x="355238" y="0"/>
                        <a:pt x="642587" y="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 name="Group 23">
                <a:extLst>
                  <a:ext uri="{FF2B5EF4-FFF2-40B4-BE49-F238E27FC236}">
                    <a16:creationId xmlns:a16="http://schemas.microsoft.com/office/drawing/2014/main" id="{530871C5-5E21-758D-86F9-76E8B4C2176A}"/>
                  </a:ext>
                </a:extLst>
              </p:cNvPr>
              <p:cNvGrpSpPr/>
              <p:nvPr/>
            </p:nvGrpSpPr>
            <p:grpSpPr>
              <a:xfrm>
                <a:off x="898784" y="4756511"/>
                <a:ext cx="1686114" cy="1548242"/>
                <a:chOff x="1089506" y="4270423"/>
                <a:chExt cx="1746141" cy="1866113"/>
              </a:xfrm>
              <a:solidFill>
                <a:schemeClr val="bg1">
                  <a:lumMod val="50000"/>
                </a:schemeClr>
              </a:solidFill>
            </p:grpSpPr>
            <p:sp>
              <p:nvSpPr>
                <p:cNvPr id="115" name="Trapezoid 114">
                  <a:extLst>
                    <a:ext uri="{FF2B5EF4-FFF2-40B4-BE49-F238E27FC236}">
                      <a16:creationId xmlns:a16="http://schemas.microsoft.com/office/drawing/2014/main" id="{6D6BDDC8-0190-9C48-22CC-1E15749A55ED}"/>
                    </a:ext>
                  </a:extLst>
                </p:cNvPr>
                <p:cNvSpPr/>
                <p:nvPr/>
              </p:nvSpPr>
              <p:spPr>
                <a:xfrm rot="357876">
                  <a:off x="1089506" y="4489635"/>
                  <a:ext cx="448349" cy="1594235"/>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EE6DEDD6-442D-1C14-7C02-D831586A5B9E}"/>
                    </a:ext>
                  </a:extLst>
                </p:cNvPr>
                <p:cNvSpPr/>
                <p:nvPr/>
              </p:nvSpPr>
              <p:spPr>
                <a:xfrm>
                  <a:off x="1407196" y="4490919"/>
                  <a:ext cx="448349" cy="1613357"/>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AB8E02F9-1D7E-E54D-CF76-D95F69585434}"/>
                    </a:ext>
                  </a:extLst>
                </p:cNvPr>
                <p:cNvSpPr/>
                <p:nvPr/>
              </p:nvSpPr>
              <p:spPr>
                <a:xfrm>
                  <a:off x="2035310" y="4490920"/>
                  <a:ext cx="448349" cy="1645616"/>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AA2829D4-AEC7-4E4E-2C7F-F5B5A175B24C}"/>
                    </a:ext>
                  </a:extLst>
                </p:cNvPr>
                <p:cNvSpPr/>
                <p:nvPr/>
              </p:nvSpPr>
              <p:spPr>
                <a:xfrm rot="21213792">
                  <a:off x="2387298" y="4496942"/>
                  <a:ext cx="448349" cy="15870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A877FFE9-4955-7113-9950-B5884878C256}"/>
                    </a:ext>
                  </a:extLst>
                </p:cNvPr>
                <p:cNvSpPr/>
                <p:nvPr/>
              </p:nvSpPr>
              <p:spPr>
                <a:xfrm>
                  <a:off x="1757364" y="4490920"/>
                  <a:ext cx="448349" cy="16355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28732A59-1423-EFB7-6239-40A4F8483B91}"/>
                    </a:ext>
                  </a:extLst>
                </p:cNvPr>
                <p:cNvSpPr/>
                <p:nvPr/>
              </p:nvSpPr>
              <p:spPr>
                <a:xfrm>
                  <a:off x="1235136" y="4270423"/>
                  <a:ext cx="1394314" cy="239653"/>
                </a:xfrm>
                <a:prstGeom prst="round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B3BF27E6-C5B9-41C2-4CB4-ED7DF98DC2CF}"/>
                  </a:ext>
                </a:extLst>
              </p:cNvPr>
              <p:cNvGrpSpPr/>
              <p:nvPr/>
            </p:nvGrpSpPr>
            <p:grpSpPr>
              <a:xfrm>
                <a:off x="1198536" y="3663290"/>
                <a:ext cx="422455" cy="404738"/>
                <a:chOff x="3434222" y="2011631"/>
                <a:chExt cx="1672390" cy="1451505"/>
              </a:xfrm>
            </p:grpSpPr>
            <p:grpSp>
              <p:nvGrpSpPr>
                <p:cNvPr id="95" name="Group 94">
                  <a:extLst>
                    <a:ext uri="{FF2B5EF4-FFF2-40B4-BE49-F238E27FC236}">
                      <a16:creationId xmlns:a16="http://schemas.microsoft.com/office/drawing/2014/main" id="{E521D6C2-62CB-FC31-2677-D8384FD4D9DD}"/>
                    </a:ext>
                  </a:extLst>
                </p:cNvPr>
                <p:cNvGrpSpPr/>
                <p:nvPr/>
              </p:nvGrpSpPr>
              <p:grpSpPr>
                <a:xfrm>
                  <a:off x="3463837" y="2795521"/>
                  <a:ext cx="811730" cy="667615"/>
                  <a:chOff x="3278080" y="2126848"/>
                  <a:chExt cx="1539021" cy="907153"/>
                </a:xfrm>
                <a:solidFill>
                  <a:schemeClr val="bg1">
                    <a:lumMod val="50000"/>
                  </a:schemeClr>
                </a:solidFill>
              </p:grpSpPr>
              <p:sp>
                <p:nvSpPr>
                  <p:cNvPr id="111" name="Rounded Rectangle 91">
                    <a:extLst>
                      <a:ext uri="{FF2B5EF4-FFF2-40B4-BE49-F238E27FC236}">
                        <a16:creationId xmlns:a16="http://schemas.microsoft.com/office/drawing/2014/main" id="{A643A98D-446C-3F72-89A4-6B2A3AB87828}"/>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91">
                    <a:extLst>
                      <a:ext uri="{FF2B5EF4-FFF2-40B4-BE49-F238E27FC236}">
                        <a16:creationId xmlns:a16="http://schemas.microsoft.com/office/drawing/2014/main" id="{4D1D7B86-B0D5-8530-0F83-9DCB33F30E30}"/>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91">
                    <a:extLst>
                      <a:ext uri="{FF2B5EF4-FFF2-40B4-BE49-F238E27FC236}">
                        <a16:creationId xmlns:a16="http://schemas.microsoft.com/office/drawing/2014/main" id="{46559E5E-9F3B-2D15-4515-AB08E732691F}"/>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91">
                    <a:extLst>
                      <a:ext uri="{FF2B5EF4-FFF2-40B4-BE49-F238E27FC236}">
                        <a16:creationId xmlns:a16="http://schemas.microsoft.com/office/drawing/2014/main" id="{310E3A18-1AD7-AB95-CB04-91C8AFE70F11}"/>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DBC931E6-BB10-9292-5B69-E16A01BF55D7}"/>
                    </a:ext>
                  </a:extLst>
                </p:cNvPr>
                <p:cNvGrpSpPr/>
                <p:nvPr/>
              </p:nvGrpSpPr>
              <p:grpSpPr>
                <a:xfrm>
                  <a:off x="4288453" y="2011631"/>
                  <a:ext cx="811730" cy="667615"/>
                  <a:chOff x="3278080" y="2126848"/>
                  <a:chExt cx="1539021" cy="907153"/>
                </a:xfrm>
                <a:solidFill>
                  <a:schemeClr val="bg1">
                    <a:lumMod val="50000"/>
                  </a:schemeClr>
                </a:solidFill>
              </p:grpSpPr>
              <p:sp>
                <p:nvSpPr>
                  <p:cNvPr id="107" name="Rounded Rectangle 91">
                    <a:extLst>
                      <a:ext uri="{FF2B5EF4-FFF2-40B4-BE49-F238E27FC236}">
                        <a16:creationId xmlns:a16="http://schemas.microsoft.com/office/drawing/2014/main" id="{4F5518D6-60AE-7642-42CB-3A6C029B2EEA}"/>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91">
                    <a:extLst>
                      <a:ext uri="{FF2B5EF4-FFF2-40B4-BE49-F238E27FC236}">
                        <a16:creationId xmlns:a16="http://schemas.microsoft.com/office/drawing/2014/main" id="{D8DBAE2F-D95D-FD7A-478E-45D26B2F978D}"/>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91">
                    <a:extLst>
                      <a:ext uri="{FF2B5EF4-FFF2-40B4-BE49-F238E27FC236}">
                        <a16:creationId xmlns:a16="http://schemas.microsoft.com/office/drawing/2014/main" id="{F86868E3-BDEA-8AF0-1D24-8D8456DB1129}"/>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91">
                    <a:extLst>
                      <a:ext uri="{FF2B5EF4-FFF2-40B4-BE49-F238E27FC236}">
                        <a16:creationId xmlns:a16="http://schemas.microsoft.com/office/drawing/2014/main" id="{2F5817F1-B6AD-7C92-96C2-4E5A7F32CCB3}"/>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BA81E7D8-A38A-B5C0-475F-AEFD791691B6}"/>
                    </a:ext>
                  </a:extLst>
                </p:cNvPr>
                <p:cNvGrpSpPr/>
                <p:nvPr/>
              </p:nvGrpSpPr>
              <p:grpSpPr>
                <a:xfrm>
                  <a:off x="3434222" y="2023327"/>
                  <a:ext cx="811730" cy="667615"/>
                  <a:chOff x="3278080" y="2126848"/>
                  <a:chExt cx="1539021" cy="907153"/>
                </a:xfrm>
                <a:solidFill>
                  <a:schemeClr val="bg1">
                    <a:lumMod val="50000"/>
                  </a:schemeClr>
                </a:solidFill>
              </p:grpSpPr>
              <p:sp>
                <p:nvSpPr>
                  <p:cNvPr id="103" name="Rounded Rectangle 91">
                    <a:extLst>
                      <a:ext uri="{FF2B5EF4-FFF2-40B4-BE49-F238E27FC236}">
                        <a16:creationId xmlns:a16="http://schemas.microsoft.com/office/drawing/2014/main" id="{851226B0-8E18-C55E-2A76-CFA5635B7F0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91">
                    <a:extLst>
                      <a:ext uri="{FF2B5EF4-FFF2-40B4-BE49-F238E27FC236}">
                        <a16:creationId xmlns:a16="http://schemas.microsoft.com/office/drawing/2014/main" id="{E2EE9D77-F268-F68E-BF59-83F037C6411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91">
                    <a:extLst>
                      <a:ext uri="{FF2B5EF4-FFF2-40B4-BE49-F238E27FC236}">
                        <a16:creationId xmlns:a16="http://schemas.microsoft.com/office/drawing/2014/main" id="{5A7FA832-5DF1-A6FA-BFD1-52C8AEBFB52B}"/>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91">
                    <a:extLst>
                      <a:ext uri="{FF2B5EF4-FFF2-40B4-BE49-F238E27FC236}">
                        <a16:creationId xmlns:a16="http://schemas.microsoft.com/office/drawing/2014/main" id="{DEF019A8-A752-28F3-3555-893B23FEB043}"/>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0C17A6F4-41E5-8543-1968-CEA80F956A09}"/>
                    </a:ext>
                  </a:extLst>
                </p:cNvPr>
                <p:cNvGrpSpPr/>
                <p:nvPr/>
              </p:nvGrpSpPr>
              <p:grpSpPr>
                <a:xfrm>
                  <a:off x="4294882" y="2786074"/>
                  <a:ext cx="811730" cy="667615"/>
                  <a:chOff x="3278080" y="2126848"/>
                  <a:chExt cx="1539021" cy="907153"/>
                </a:xfrm>
                <a:solidFill>
                  <a:schemeClr val="bg1">
                    <a:lumMod val="50000"/>
                  </a:schemeClr>
                </a:solidFill>
              </p:grpSpPr>
              <p:sp>
                <p:nvSpPr>
                  <p:cNvPr id="99" name="Rounded Rectangle 91">
                    <a:extLst>
                      <a:ext uri="{FF2B5EF4-FFF2-40B4-BE49-F238E27FC236}">
                        <a16:creationId xmlns:a16="http://schemas.microsoft.com/office/drawing/2014/main" id="{0A1C5BC0-FA11-D272-21ED-2922779FAF2A}"/>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1">
                    <a:extLst>
                      <a:ext uri="{FF2B5EF4-FFF2-40B4-BE49-F238E27FC236}">
                        <a16:creationId xmlns:a16="http://schemas.microsoft.com/office/drawing/2014/main" id="{4B11AC98-64E6-0910-7847-7ED861804190}"/>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91">
                    <a:extLst>
                      <a:ext uri="{FF2B5EF4-FFF2-40B4-BE49-F238E27FC236}">
                        <a16:creationId xmlns:a16="http://schemas.microsoft.com/office/drawing/2014/main" id="{14D506E7-33F9-97DF-05C6-A1761EEA8F86}"/>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91">
                    <a:extLst>
                      <a:ext uri="{FF2B5EF4-FFF2-40B4-BE49-F238E27FC236}">
                        <a16:creationId xmlns:a16="http://schemas.microsoft.com/office/drawing/2014/main" id="{8E9C86AC-23BB-B406-3D1B-5B2EE394FD65}"/>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88EC119C-C7C4-C34D-6215-9D23AACFF092}"/>
                  </a:ext>
                </a:extLst>
              </p:cNvPr>
              <p:cNvGrpSpPr/>
              <p:nvPr/>
            </p:nvGrpSpPr>
            <p:grpSpPr>
              <a:xfrm>
                <a:off x="1828273" y="3676389"/>
                <a:ext cx="422455" cy="404738"/>
                <a:chOff x="3434222" y="2011631"/>
                <a:chExt cx="1672390" cy="1451505"/>
              </a:xfrm>
            </p:grpSpPr>
            <p:grpSp>
              <p:nvGrpSpPr>
                <p:cNvPr id="75" name="Group 74">
                  <a:extLst>
                    <a:ext uri="{FF2B5EF4-FFF2-40B4-BE49-F238E27FC236}">
                      <a16:creationId xmlns:a16="http://schemas.microsoft.com/office/drawing/2014/main" id="{7886D9C4-7742-5F80-6B75-09976EFF6B1B}"/>
                    </a:ext>
                  </a:extLst>
                </p:cNvPr>
                <p:cNvGrpSpPr/>
                <p:nvPr/>
              </p:nvGrpSpPr>
              <p:grpSpPr>
                <a:xfrm>
                  <a:off x="3463837" y="2795521"/>
                  <a:ext cx="811730" cy="667615"/>
                  <a:chOff x="3278080" y="2126848"/>
                  <a:chExt cx="1539021" cy="907153"/>
                </a:xfrm>
                <a:solidFill>
                  <a:schemeClr val="bg1">
                    <a:lumMod val="50000"/>
                  </a:schemeClr>
                </a:solidFill>
              </p:grpSpPr>
              <p:sp>
                <p:nvSpPr>
                  <p:cNvPr id="91" name="Rounded Rectangle 91">
                    <a:extLst>
                      <a:ext uri="{FF2B5EF4-FFF2-40B4-BE49-F238E27FC236}">
                        <a16:creationId xmlns:a16="http://schemas.microsoft.com/office/drawing/2014/main" id="{3F0749A9-BBC7-6FB3-D9B4-567615DF3024}"/>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a:extLst>
                      <a:ext uri="{FF2B5EF4-FFF2-40B4-BE49-F238E27FC236}">
                        <a16:creationId xmlns:a16="http://schemas.microsoft.com/office/drawing/2014/main" id="{0682F73B-93E0-1695-6A80-A1BADB4FBD3F}"/>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1">
                    <a:extLst>
                      <a:ext uri="{FF2B5EF4-FFF2-40B4-BE49-F238E27FC236}">
                        <a16:creationId xmlns:a16="http://schemas.microsoft.com/office/drawing/2014/main" id="{B41E3199-F90A-DF16-48D8-5C65B1782A56}"/>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1">
                    <a:extLst>
                      <a:ext uri="{FF2B5EF4-FFF2-40B4-BE49-F238E27FC236}">
                        <a16:creationId xmlns:a16="http://schemas.microsoft.com/office/drawing/2014/main" id="{2921042D-C10D-0B84-3549-FBA7A8709224}"/>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286113E4-A8A8-29CE-D92B-338A41C01A2A}"/>
                    </a:ext>
                  </a:extLst>
                </p:cNvPr>
                <p:cNvGrpSpPr/>
                <p:nvPr/>
              </p:nvGrpSpPr>
              <p:grpSpPr>
                <a:xfrm>
                  <a:off x="4288453" y="2011631"/>
                  <a:ext cx="811730" cy="667615"/>
                  <a:chOff x="3278080" y="2126848"/>
                  <a:chExt cx="1539021" cy="907153"/>
                </a:xfrm>
                <a:solidFill>
                  <a:schemeClr val="bg1">
                    <a:lumMod val="50000"/>
                  </a:schemeClr>
                </a:solidFill>
              </p:grpSpPr>
              <p:sp>
                <p:nvSpPr>
                  <p:cNvPr id="87" name="Rounded Rectangle 91">
                    <a:extLst>
                      <a:ext uri="{FF2B5EF4-FFF2-40B4-BE49-F238E27FC236}">
                        <a16:creationId xmlns:a16="http://schemas.microsoft.com/office/drawing/2014/main" id="{36E0A830-CF1B-C179-A370-1450DD6CE26E}"/>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91">
                    <a:extLst>
                      <a:ext uri="{FF2B5EF4-FFF2-40B4-BE49-F238E27FC236}">
                        <a16:creationId xmlns:a16="http://schemas.microsoft.com/office/drawing/2014/main" id="{FE4C9007-7F15-3D95-9465-F9189B7E8232}"/>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91">
                    <a:extLst>
                      <a:ext uri="{FF2B5EF4-FFF2-40B4-BE49-F238E27FC236}">
                        <a16:creationId xmlns:a16="http://schemas.microsoft.com/office/drawing/2014/main" id="{2F0B88FA-A8F9-08F5-C009-5212B0542A1C}"/>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91">
                    <a:extLst>
                      <a:ext uri="{FF2B5EF4-FFF2-40B4-BE49-F238E27FC236}">
                        <a16:creationId xmlns:a16="http://schemas.microsoft.com/office/drawing/2014/main" id="{DBB0C38D-7114-FA00-B502-B3B030AB6311}"/>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4A99830E-6CB2-EC5F-3F19-324F7DE12F1C}"/>
                    </a:ext>
                  </a:extLst>
                </p:cNvPr>
                <p:cNvGrpSpPr/>
                <p:nvPr/>
              </p:nvGrpSpPr>
              <p:grpSpPr>
                <a:xfrm>
                  <a:off x="3434222" y="2023327"/>
                  <a:ext cx="811730" cy="667615"/>
                  <a:chOff x="3278080" y="2126848"/>
                  <a:chExt cx="1539021" cy="907153"/>
                </a:xfrm>
                <a:solidFill>
                  <a:schemeClr val="bg1">
                    <a:lumMod val="50000"/>
                  </a:schemeClr>
                </a:solidFill>
              </p:grpSpPr>
              <p:sp>
                <p:nvSpPr>
                  <p:cNvPr id="83" name="Rounded Rectangle 91">
                    <a:extLst>
                      <a:ext uri="{FF2B5EF4-FFF2-40B4-BE49-F238E27FC236}">
                        <a16:creationId xmlns:a16="http://schemas.microsoft.com/office/drawing/2014/main" id="{11A3BECA-A83D-9689-C87C-D19ECA6FBE3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91">
                    <a:extLst>
                      <a:ext uri="{FF2B5EF4-FFF2-40B4-BE49-F238E27FC236}">
                        <a16:creationId xmlns:a16="http://schemas.microsoft.com/office/drawing/2014/main" id="{F5C6C978-1C27-F3BD-2682-46182C87B5BB}"/>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91">
                    <a:extLst>
                      <a:ext uri="{FF2B5EF4-FFF2-40B4-BE49-F238E27FC236}">
                        <a16:creationId xmlns:a16="http://schemas.microsoft.com/office/drawing/2014/main" id="{9D35FD54-7B94-FB19-8AD8-D55B22B8C38F}"/>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91">
                    <a:extLst>
                      <a:ext uri="{FF2B5EF4-FFF2-40B4-BE49-F238E27FC236}">
                        <a16:creationId xmlns:a16="http://schemas.microsoft.com/office/drawing/2014/main" id="{76C5BFF2-CAC4-BB48-E32F-CD4740E34360}"/>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C779DFB6-419F-0CE7-CBD9-9F4509EE18A6}"/>
                    </a:ext>
                  </a:extLst>
                </p:cNvPr>
                <p:cNvGrpSpPr/>
                <p:nvPr/>
              </p:nvGrpSpPr>
              <p:grpSpPr>
                <a:xfrm>
                  <a:off x="4294882" y="2786074"/>
                  <a:ext cx="811730" cy="667615"/>
                  <a:chOff x="3278080" y="2126848"/>
                  <a:chExt cx="1539021" cy="907153"/>
                </a:xfrm>
                <a:solidFill>
                  <a:schemeClr val="bg1">
                    <a:lumMod val="50000"/>
                  </a:schemeClr>
                </a:solidFill>
              </p:grpSpPr>
              <p:sp>
                <p:nvSpPr>
                  <p:cNvPr id="79" name="Rounded Rectangle 91">
                    <a:extLst>
                      <a:ext uri="{FF2B5EF4-FFF2-40B4-BE49-F238E27FC236}">
                        <a16:creationId xmlns:a16="http://schemas.microsoft.com/office/drawing/2014/main" id="{4050A709-7D17-4420-A172-F8F7388335F5}"/>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91">
                    <a:extLst>
                      <a:ext uri="{FF2B5EF4-FFF2-40B4-BE49-F238E27FC236}">
                        <a16:creationId xmlns:a16="http://schemas.microsoft.com/office/drawing/2014/main" id="{0829A488-715D-0E8D-3A08-FA89CAC27182}"/>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91">
                    <a:extLst>
                      <a:ext uri="{FF2B5EF4-FFF2-40B4-BE49-F238E27FC236}">
                        <a16:creationId xmlns:a16="http://schemas.microsoft.com/office/drawing/2014/main" id="{DFDCA661-51CC-B389-7FCF-C5ADA7008A59}"/>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91">
                    <a:extLst>
                      <a:ext uri="{FF2B5EF4-FFF2-40B4-BE49-F238E27FC236}">
                        <a16:creationId xmlns:a16="http://schemas.microsoft.com/office/drawing/2014/main" id="{66E1B81E-08C4-A5BB-651A-530488798ABD}"/>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D5CEDD1D-AA83-E5A7-9ABD-213951B77E19}"/>
                  </a:ext>
                </a:extLst>
              </p:cNvPr>
              <p:cNvGrpSpPr/>
              <p:nvPr/>
            </p:nvGrpSpPr>
            <p:grpSpPr>
              <a:xfrm>
                <a:off x="1222133" y="4154706"/>
                <a:ext cx="422455" cy="404738"/>
                <a:chOff x="3434222" y="2011631"/>
                <a:chExt cx="1672390" cy="1451505"/>
              </a:xfrm>
            </p:grpSpPr>
            <p:grpSp>
              <p:nvGrpSpPr>
                <p:cNvPr id="55" name="Group 54">
                  <a:extLst>
                    <a:ext uri="{FF2B5EF4-FFF2-40B4-BE49-F238E27FC236}">
                      <a16:creationId xmlns:a16="http://schemas.microsoft.com/office/drawing/2014/main" id="{DA1C9D7C-428E-6863-F72F-D98614DFFFE0}"/>
                    </a:ext>
                  </a:extLst>
                </p:cNvPr>
                <p:cNvGrpSpPr/>
                <p:nvPr/>
              </p:nvGrpSpPr>
              <p:grpSpPr>
                <a:xfrm>
                  <a:off x="3463837" y="2795521"/>
                  <a:ext cx="811730" cy="667615"/>
                  <a:chOff x="3278080" y="2126848"/>
                  <a:chExt cx="1539021" cy="907153"/>
                </a:xfrm>
                <a:solidFill>
                  <a:schemeClr val="bg1">
                    <a:lumMod val="50000"/>
                  </a:schemeClr>
                </a:solidFill>
              </p:grpSpPr>
              <p:sp>
                <p:nvSpPr>
                  <p:cNvPr id="71" name="Rounded Rectangle 91">
                    <a:extLst>
                      <a:ext uri="{FF2B5EF4-FFF2-40B4-BE49-F238E27FC236}">
                        <a16:creationId xmlns:a16="http://schemas.microsoft.com/office/drawing/2014/main" id="{893E7B78-6905-B8AC-4FDF-AF3B57F6C302}"/>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91">
                    <a:extLst>
                      <a:ext uri="{FF2B5EF4-FFF2-40B4-BE49-F238E27FC236}">
                        <a16:creationId xmlns:a16="http://schemas.microsoft.com/office/drawing/2014/main" id="{569E569E-C208-0FF5-9F0C-0DD3C89C25D0}"/>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1">
                    <a:extLst>
                      <a:ext uri="{FF2B5EF4-FFF2-40B4-BE49-F238E27FC236}">
                        <a16:creationId xmlns:a16="http://schemas.microsoft.com/office/drawing/2014/main" id="{862684D3-E857-15AE-20F3-CB8BA0AF1E6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91">
                    <a:extLst>
                      <a:ext uri="{FF2B5EF4-FFF2-40B4-BE49-F238E27FC236}">
                        <a16:creationId xmlns:a16="http://schemas.microsoft.com/office/drawing/2014/main" id="{E3FD185B-2FB6-216F-9D3D-1C97648CA045}"/>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84AB25C6-B78B-1E98-D4EB-DDBC470BC3B6}"/>
                    </a:ext>
                  </a:extLst>
                </p:cNvPr>
                <p:cNvGrpSpPr/>
                <p:nvPr/>
              </p:nvGrpSpPr>
              <p:grpSpPr>
                <a:xfrm>
                  <a:off x="4288453" y="2011631"/>
                  <a:ext cx="811730" cy="667615"/>
                  <a:chOff x="3278080" y="2126848"/>
                  <a:chExt cx="1539021" cy="907153"/>
                </a:xfrm>
                <a:solidFill>
                  <a:schemeClr val="bg1">
                    <a:lumMod val="50000"/>
                  </a:schemeClr>
                </a:solidFill>
              </p:grpSpPr>
              <p:sp>
                <p:nvSpPr>
                  <p:cNvPr id="67" name="Rounded Rectangle 91">
                    <a:extLst>
                      <a:ext uri="{FF2B5EF4-FFF2-40B4-BE49-F238E27FC236}">
                        <a16:creationId xmlns:a16="http://schemas.microsoft.com/office/drawing/2014/main" id="{E6068851-83D1-7CD3-4D74-0916A52D8C40}"/>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91">
                    <a:extLst>
                      <a:ext uri="{FF2B5EF4-FFF2-40B4-BE49-F238E27FC236}">
                        <a16:creationId xmlns:a16="http://schemas.microsoft.com/office/drawing/2014/main" id="{2831B57B-FA3B-B2FB-019A-24878EFDF653}"/>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91">
                    <a:extLst>
                      <a:ext uri="{FF2B5EF4-FFF2-40B4-BE49-F238E27FC236}">
                        <a16:creationId xmlns:a16="http://schemas.microsoft.com/office/drawing/2014/main" id="{FBEF102D-A5A1-B276-9913-2A6CDDE8975C}"/>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91">
                    <a:extLst>
                      <a:ext uri="{FF2B5EF4-FFF2-40B4-BE49-F238E27FC236}">
                        <a16:creationId xmlns:a16="http://schemas.microsoft.com/office/drawing/2014/main" id="{A31F91D1-6ADD-1EA7-D09F-B78F4A3FEEB3}"/>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4A4D850-E224-B23D-53F0-81DD51589C0F}"/>
                    </a:ext>
                  </a:extLst>
                </p:cNvPr>
                <p:cNvGrpSpPr/>
                <p:nvPr/>
              </p:nvGrpSpPr>
              <p:grpSpPr>
                <a:xfrm>
                  <a:off x="3434222" y="2023327"/>
                  <a:ext cx="811730" cy="667615"/>
                  <a:chOff x="3278080" y="2126848"/>
                  <a:chExt cx="1539021" cy="907153"/>
                </a:xfrm>
                <a:solidFill>
                  <a:schemeClr val="bg1">
                    <a:lumMod val="50000"/>
                  </a:schemeClr>
                </a:solidFill>
              </p:grpSpPr>
              <p:sp>
                <p:nvSpPr>
                  <p:cNvPr id="63" name="Rounded Rectangle 91">
                    <a:extLst>
                      <a:ext uri="{FF2B5EF4-FFF2-40B4-BE49-F238E27FC236}">
                        <a16:creationId xmlns:a16="http://schemas.microsoft.com/office/drawing/2014/main" id="{E8F14EC9-75CF-F909-7F84-9B4204B98C33}"/>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91">
                    <a:extLst>
                      <a:ext uri="{FF2B5EF4-FFF2-40B4-BE49-F238E27FC236}">
                        <a16:creationId xmlns:a16="http://schemas.microsoft.com/office/drawing/2014/main" id="{0DD2A367-62DC-DC99-F799-B6F42BDD273E}"/>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91">
                    <a:extLst>
                      <a:ext uri="{FF2B5EF4-FFF2-40B4-BE49-F238E27FC236}">
                        <a16:creationId xmlns:a16="http://schemas.microsoft.com/office/drawing/2014/main" id="{B175793A-91E7-797A-7346-F20A66D868E2}"/>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91">
                    <a:extLst>
                      <a:ext uri="{FF2B5EF4-FFF2-40B4-BE49-F238E27FC236}">
                        <a16:creationId xmlns:a16="http://schemas.microsoft.com/office/drawing/2014/main" id="{ABD3D748-1CE6-D37A-67EA-6938B5903CB4}"/>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BB1E0D0-72AD-B112-56CF-75CB4CF7970A}"/>
                    </a:ext>
                  </a:extLst>
                </p:cNvPr>
                <p:cNvGrpSpPr/>
                <p:nvPr/>
              </p:nvGrpSpPr>
              <p:grpSpPr>
                <a:xfrm>
                  <a:off x="4294882" y="2786074"/>
                  <a:ext cx="811730" cy="667615"/>
                  <a:chOff x="3278080" y="2126848"/>
                  <a:chExt cx="1539021" cy="907153"/>
                </a:xfrm>
                <a:solidFill>
                  <a:schemeClr val="bg1">
                    <a:lumMod val="50000"/>
                  </a:schemeClr>
                </a:solidFill>
              </p:grpSpPr>
              <p:sp>
                <p:nvSpPr>
                  <p:cNvPr id="59" name="Rounded Rectangle 91">
                    <a:extLst>
                      <a:ext uri="{FF2B5EF4-FFF2-40B4-BE49-F238E27FC236}">
                        <a16:creationId xmlns:a16="http://schemas.microsoft.com/office/drawing/2014/main" id="{7FCAB25A-438B-E1B9-24E6-EB0DB11FE2E8}"/>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91">
                    <a:extLst>
                      <a:ext uri="{FF2B5EF4-FFF2-40B4-BE49-F238E27FC236}">
                        <a16:creationId xmlns:a16="http://schemas.microsoft.com/office/drawing/2014/main" id="{84E8764E-B83B-C786-65B3-87400A6B8A7A}"/>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91">
                    <a:extLst>
                      <a:ext uri="{FF2B5EF4-FFF2-40B4-BE49-F238E27FC236}">
                        <a16:creationId xmlns:a16="http://schemas.microsoft.com/office/drawing/2014/main" id="{827E7EDB-6929-F242-AC68-262B514F4D85}"/>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91">
                    <a:extLst>
                      <a:ext uri="{FF2B5EF4-FFF2-40B4-BE49-F238E27FC236}">
                        <a16:creationId xmlns:a16="http://schemas.microsoft.com/office/drawing/2014/main" id="{2121635B-6CE4-A11B-285D-9D145BD39EB0}"/>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487B613F-3EB8-8FE1-EB48-AC2E569E6D27}"/>
                  </a:ext>
                </a:extLst>
              </p:cNvPr>
              <p:cNvGrpSpPr/>
              <p:nvPr/>
            </p:nvGrpSpPr>
            <p:grpSpPr>
              <a:xfrm>
                <a:off x="1808355" y="4172514"/>
                <a:ext cx="422455" cy="404738"/>
                <a:chOff x="3434222" y="2011631"/>
                <a:chExt cx="1672390" cy="1451505"/>
              </a:xfrm>
            </p:grpSpPr>
            <p:grpSp>
              <p:nvGrpSpPr>
                <p:cNvPr id="35" name="Group 34">
                  <a:extLst>
                    <a:ext uri="{FF2B5EF4-FFF2-40B4-BE49-F238E27FC236}">
                      <a16:creationId xmlns:a16="http://schemas.microsoft.com/office/drawing/2014/main" id="{A826201D-FB41-C729-E7DA-828BA8105CB1}"/>
                    </a:ext>
                  </a:extLst>
                </p:cNvPr>
                <p:cNvGrpSpPr/>
                <p:nvPr/>
              </p:nvGrpSpPr>
              <p:grpSpPr>
                <a:xfrm>
                  <a:off x="3463837" y="2795521"/>
                  <a:ext cx="811730" cy="667615"/>
                  <a:chOff x="3278080" y="2126848"/>
                  <a:chExt cx="1539021" cy="907153"/>
                </a:xfrm>
                <a:solidFill>
                  <a:schemeClr val="bg1">
                    <a:lumMod val="50000"/>
                  </a:schemeClr>
                </a:solidFill>
              </p:grpSpPr>
              <p:sp>
                <p:nvSpPr>
                  <p:cNvPr id="51" name="Rounded Rectangle 91">
                    <a:extLst>
                      <a:ext uri="{FF2B5EF4-FFF2-40B4-BE49-F238E27FC236}">
                        <a16:creationId xmlns:a16="http://schemas.microsoft.com/office/drawing/2014/main" id="{0D356CFF-85B2-65FE-FDDB-8A875DD66D0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91">
                    <a:extLst>
                      <a:ext uri="{FF2B5EF4-FFF2-40B4-BE49-F238E27FC236}">
                        <a16:creationId xmlns:a16="http://schemas.microsoft.com/office/drawing/2014/main" id="{D3D4CC1B-F435-F47A-FB64-61330B0C8B91}"/>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1">
                    <a:extLst>
                      <a:ext uri="{FF2B5EF4-FFF2-40B4-BE49-F238E27FC236}">
                        <a16:creationId xmlns:a16="http://schemas.microsoft.com/office/drawing/2014/main" id="{D9D56322-09A5-EE88-C6AF-A423B22B08B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91">
                    <a:extLst>
                      <a:ext uri="{FF2B5EF4-FFF2-40B4-BE49-F238E27FC236}">
                        <a16:creationId xmlns:a16="http://schemas.microsoft.com/office/drawing/2014/main" id="{CBB77ED3-1735-D430-E482-6D16A7EB9E73}"/>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F5028ABD-D984-9770-CDFD-85C39CD6933A}"/>
                    </a:ext>
                  </a:extLst>
                </p:cNvPr>
                <p:cNvGrpSpPr/>
                <p:nvPr/>
              </p:nvGrpSpPr>
              <p:grpSpPr>
                <a:xfrm>
                  <a:off x="4288453" y="2011631"/>
                  <a:ext cx="811730" cy="667615"/>
                  <a:chOff x="3278080" y="2126848"/>
                  <a:chExt cx="1539021" cy="907153"/>
                </a:xfrm>
                <a:solidFill>
                  <a:schemeClr val="bg1">
                    <a:lumMod val="50000"/>
                  </a:schemeClr>
                </a:solidFill>
              </p:grpSpPr>
              <p:sp>
                <p:nvSpPr>
                  <p:cNvPr id="47" name="Rounded Rectangle 91">
                    <a:extLst>
                      <a:ext uri="{FF2B5EF4-FFF2-40B4-BE49-F238E27FC236}">
                        <a16:creationId xmlns:a16="http://schemas.microsoft.com/office/drawing/2014/main" id="{A5A5BB4C-6235-2F59-D0B5-E40917AE9E6C}"/>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91">
                    <a:extLst>
                      <a:ext uri="{FF2B5EF4-FFF2-40B4-BE49-F238E27FC236}">
                        <a16:creationId xmlns:a16="http://schemas.microsoft.com/office/drawing/2014/main" id="{E5F5EBDC-CB42-346D-50ED-B11419200BC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91">
                    <a:extLst>
                      <a:ext uri="{FF2B5EF4-FFF2-40B4-BE49-F238E27FC236}">
                        <a16:creationId xmlns:a16="http://schemas.microsoft.com/office/drawing/2014/main" id="{23A5A021-0B50-ACC5-66E0-6EE93D08DD90}"/>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91">
                    <a:extLst>
                      <a:ext uri="{FF2B5EF4-FFF2-40B4-BE49-F238E27FC236}">
                        <a16:creationId xmlns:a16="http://schemas.microsoft.com/office/drawing/2014/main" id="{4B4C78FD-9F05-BB7E-B72F-8F2940059E31}"/>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E2AD8BC9-AE44-97BE-64D9-C2AFC480EDA1}"/>
                    </a:ext>
                  </a:extLst>
                </p:cNvPr>
                <p:cNvGrpSpPr/>
                <p:nvPr/>
              </p:nvGrpSpPr>
              <p:grpSpPr>
                <a:xfrm>
                  <a:off x="3434222" y="2023327"/>
                  <a:ext cx="811730" cy="667615"/>
                  <a:chOff x="3278080" y="2126848"/>
                  <a:chExt cx="1539021" cy="907153"/>
                </a:xfrm>
                <a:solidFill>
                  <a:schemeClr val="bg1">
                    <a:lumMod val="50000"/>
                  </a:schemeClr>
                </a:solidFill>
              </p:grpSpPr>
              <p:sp>
                <p:nvSpPr>
                  <p:cNvPr id="43" name="Rounded Rectangle 91">
                    <a:extLst>
                      <a:ext uri="{FF2B5EF4-FFF2-40B4-BE49-F238E27FC236}">
                        <a16:creationId xmlns:a16="http://schemas.microsoft.com/office/drawing/2014/main" id="{9F3B5EA2-4FDC-9856-CDB4-9AF621F795EC}"/>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91">
                    <a:extLst>
                      <a:ext uri="{FF2B5EF4-FFF2-40B4-BE49-F238E27FC236}">
                        <a16:creationId xmlns:a16="http://schemas.microsoft.com/office/drawing/2014/main" id="{8311BD70-87F8-DFD7-3D54-4E0846B45A6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91">
                    <a:extLst>
                      <a:ext uri="{FF2B5EF4-FFF2-40B4-BE49-F238E27FC236}">
                        <a16:creationId xmlns:a16="http://schemas.microsoft.com/office/drawing/2014/main" id="{EAE702A3-94F3-7A70-9B47-D6692E6861A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1">
                    <a:extLst>
                      <a:ext uri="{FF2B5EF4-FFF2-40B4-BE49-F238E27FC236}">
                        <a16:creationId xmlns:a16="http://schemas.microsoft.com/office/drawing/2014/main" id="{E07D5500-F784-46D2-9B44-F4B117EE85F3}"/>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45A88BAF-C916-086A-7FF8-C27ECA519E18}"/>
                    </a:ext>
                  </a:extLst>
                </p:cNvPr>
                <p:cNvGrpSpPr/>
                <p:nvPr/>
              </p:nvGrpSpPr>
              <p:grpSpPr>
                <a:xfrm>
                  <a:off x="4294882" y="2786074"/>
                  <a:ext cx="811730" cy="667615"/>
                  <a:chOff x="3278080" y="2126848"/>
                  <a:chExt cx="1539021" cy="907153"/>
                </a:xfrm>
                <a:solidFill>
                  <a:schemeClr val="bg1">
                    <a:lumMod val="50000"/>
                  </a:schemeClr>
                </a:solidFill>
              </p:grpSpPr>
              <p:sp>
                <p:nvSpPr>
                  <p:cNvPr id="39" name="Rounded Rectangle 91">
                    <a:extLst>
                      <a:ext uri="{FF2B5EF4-FFF2-40B4-BE49-F238E27FC236}">
                        <a16:creationId xmlns:a16="http://schemas.microsoft.com/office/drawing/2014/main" id="{BD340971-04DC-9EA6-6363-715FC7E3EE00}"/>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91">
                    <a:extLst>
                      <a:ext uri="{FF2B5EF4-FFF2-40B4-BE49-F238E27FC236}">
                        <a16:creationId xmlns:a16="http://schemas.microsoft.com/office/drawing/2014/main" id="{CA0340E0-4718-DA49-B336-C15639B53DC1}"/>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91">
                    <a:extLst>
                      <a:ext uri="{FF2B5EF4-FFF2-40B4-BE49-F238E27FC236}">
                        <a16:creationId xmlns:a16="http://schemas.microsoft.com/office/drawing/2014/main" id="{A9914D42-C9E4-5F1E-177C-B20D3176C612}"/>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91">
                    <a:extLst>
                      <a:ext uri="{FF2B5EF4-FFF2-40B4-BE49-F238E27FC236}">
                        <a16:creationId xmlns:a16="http://schemas.microsoft.com/office/drawing/2014/main" id="{DD16AD7B-67E4-DDC5-8F3B-9D605A049E29}"/>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1739F27B-2FF3-5DC3-149F-3BFA74CA7730}"/>
                  </a:ext>
                </a:extLst>
              </p:cNvPr>
              <p:cNvCxnSpPr>
                <a:cxnSpLocks/>
                <a:stCxn id="20" idx="0"/>
              </p:cNvCxnSpPr>
              <p:nvPr/>
            </p:nvCxnSpPr>
            <p:spPr>
              <a:xfrm flipH="1">
                <a:off x="1699143" y="3675627"/>
                <a:ext cx="44510" cy="1070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D47C5E94-5C29-F24A-B655-73EEB8938A6E}"/>
                  </a:ext>
                </a:extLst>
              </p:cNvPr>
              <p:cNvSpPr/>
              <p:nvPr/>
            </p:nvSpPr>
            <p:spPr>
              <a:xfrm>
                <a:off x="1578409" y="665922"/>
                <a:ext cx="319624" cy="1004168"/>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46F35290-1523-E70E-DB61-0A28566BD916}"/>
                  </a:ext>
                </a:extLst>
              </p:cNvPr>
              <p:cNvSpPr/>
              <p:nvPr/>
            </p:nvSpPr>
            <p:spPr>
              <a:xfrm>
                <a:off x="1850266" y="936715"/>
                <a:ext cx="229381" cy="720650"/>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DB820592-8BF9-4A7D-DA02-26C4EC8B9C77}"/>
                  </a:ext>
                </a:extLst>
              </p:cNvPr>
              <p:cNvSpPr/>
              <p:nvPr/>
            </p:nvSpPr>
            <p:spPr>
              <a:xfrm>
                <a:off x="1354397" y="928661"/>
                <a:ext cx="238811" cy="750275"/>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5ACF6C90-C6FA-DDFB-8807-F6387DB1ED5D}"/>
                  </a:ext>
                </a:extLst>
              </p:cNvPr>
              <p:cNvSpPr/>
              <p:nvPr/>
            </p:nvSpPr>
            <p:spPr>
              <a:xfrm flipH="1">
                <a:off x="1290572" y="2819730"/>
                <a:ext cx="854399" cy="727365"/>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62">
                <a:extLst>
                  <a:ext uri="{FF2B5EF4-FFF2-40B4-BE49-F238E27FC236}">
                    <a16:creationId xmlns:a16="http://schemas.microsoft.com/office/drawing/2014/main" id="{9C04A982-72DD-703F-3B2E-F3907927C4B0}"/>
                  </a:ext>
                </a:extLst>
              </p:cNvPr>
              <p:cNvSpPr/>
              <p:nvPr/>
            </p:nvSpPr>
            <p:spPr>
              <a:xfrm>
                <a:off x="1498221" y="2922144"/>
                <a:ext cx="373231" cy="15917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E8CED33-A5D7-6469-6052-A0461C872475}"/>
                </a:ext>
              </a:extLst>
            </p:cNvPr>
            <p:cNvGrpSpPr/>
            <p:nvPr/>
          </p:nvGrpSpPr>
          <p:grpSpPr>
            <a:xfrm>
              <a:off x="3297459" y="1270106"/>
              <a:ext cx="686175" cy="1460686"/>
              <a:chOff x="5034253" y="304800"/>
              <a:chExt cx="2863872" cy="5943600"/>
            </a:xfrm>
          </p:grpSpPr>
          <p:sp>
            <p:nvSpPr>
              <p:cNvPr id="128" name="Cloud 127">
                <a:extLst>
                  <a:ext uri="{FF2B5EF4-FFF2-40B4-BE49-F238E27FC236}">
                    <a16:creationId xmlns:a16="http://schemas.microsoft.com/office/drawing/2014/main" id="{96073736-581B-683B-8BFD-BAAF424258D8}"/>
                  </a:ext>
                </a:extLst>
              </p:cNvPr>
              <p:cNvSpPr/>
              <p:nvPr/>
            </p:nvSpPr>
            <p:spPr>
              <a:xfrm rot="19932540" flipH="1">
                <a:off x="5393869" y="924282"/>
                <a:ext cx="2243278" cy="2290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4">
                <a:extLst>
                  <a:ext uri="{FF2B5EF4-FFF2-40B4-BE49-F238E27FC236}">
                    <a16:creationId xmlns:a16="http://schemas.microsoft.com/office/drawing/2014/main" id="{A834E446-1FC2-47A1-87E8-A045B8F36068}"/>
                  </a:ext>
                </a:extLst>
              </p:cNvPr>
              <p:cNvSpPr/>
              <p:nvPr/>
            </p:nvSpPr>
            <p:spPr>
              <a:xfrm rot="1637798" flipH="1">
                <a:off x="5034253" y="3874138"/>
                <a:ext cx="518848" cy="77016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5">
                <a:extLst>
                  <a:ext uri="{FF2B5EF4-FFF2-40B4-BE49-F238E27FC236}">
                    <a16:creationId xmlns:a16="http://schemas.microsoft.com/office/drawing/2014/main" id="{25A9AAA8-AF83-0B7A-5632-BB025876FBB1}"/>
                  </a:ext>
                </a:extLst>
              </p:cNvPr>
              <p:cNvSpPr/>
              <p:nvPr/>
            </p:nvSpPr>
            <p:spPr>
              <a:xfrm rot="20005782" flipH="1">
                <a:off x="7333378" y="3675107"/>
                <a:ext cx="564747" cy="854241"/>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6">
                <a:extLst>
                  <a:ext uri="{FF2B5EF4-FFF2-40B4-BE49-F238E27FC236}">
                    <a16:creationId xmlns:a16="http://schemas.microsoft.com/office/drawing/2014/main" id="{B682D8AD-AD06-F2F3-8F3C-ACE7D4BA06C9}"/>
                  </a:ext>
                </a:extLst>
              </p:cNvPr>
              <p:cNvSpPr/>
              <p:nvPr/>
            </p:nvSpPr>
            <p:spPr>
              <a:xfrm flipH="1">
                <a:off x="6324604"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7">
                <a:extLst>
                  <a:ext uri="{FF2B5EF4-FFF2-40B4-BE49-F238E27FC236}">
                    <a16:creationId xmlns:a16="http://schemas.microsoft.com/office/drawing/2014/main" id="{40A190DD-DCB4-B197-A5F0-D818D7530128}"/>
                  </a:ext>
                </a:extLst>
              </p:cNvPr>
              <p:cNvSpPr/>
              <p:nvPr/>
            </p:nvSpPr>
            <p:spPr>
              <a:xfrm flipH="1">
                <a:off x="5791202"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8">
                <a:extLst>
                  <a:ext uri="{FF2B5EF4-FFF2-40B4-BE49-F238E27FC236}">
                    <a16:creationId xmlns:a16="http://schemas.microsoft.com/office/drawing/2014/main" id="{648B4158-7468-6848-62DA-17C8D7742890}"/>
                  </a:ext>
                </a:extLst>
              </p:cNvPr>
              <p:cNvSpPr/>
              <p:nvPr/>
            </p:nvSpPr>
            <p:spPr>
              <a:xfrm rot="19603844" flipH="1">
                <a:off x="6711994" y="2689803"/>
                <a:ext cx="1009860"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9">
                <a:extLst>
                  <a:ext uri="{FF2B5EF4-FFF2-40B4-BE49-F238E27FC236}">
                    <a16:creationId xmlns:a16="http://schemas.microsoft.com/office/drawing/2014/main" id="{CCCE6846-914B-161B-07C3-20F2AAEC5DC9}"/>
                  </a:ext>
                </a:extLst>
              </p:cNvPr>
              <p:cNvSpPr/>
              <p:nvPr/>
            </p:nvSpPr>
            <p:spPr>
              <a:xfrm rot="19558248" flipH="1">
                <a:off x="6561536" y="2480265"/>
                <a:ext cx="1040171" cy="1634435"/>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0">
                <a:extLst>
                  <a:ext uri="{FF2B5EF4-FFF2-40B4-BE49-F238E27FC236}">
                    <a16:creationId xmlns:a16="http://schemas.microsoft.com/office/drawing/2014/main" id="{1F2C77FE-12CF-05C8-1B3B-20182BBCD3CC}"/>
                  </a:ext>
                </a:extLst>
              </p:cNvPr>
              <p:cNvSpPr/>
              <p:nvPr/>
            </p:nvSpPr>
            <p:spPr>
              <a:xfrm rot="1729040" flipH="1">
                <a:off x="5183390" y="2765550"/>
                <a:ext cx="948562"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1">
                <a:extLst>
                  <a:ext uri="{FF2B5EF4-FFF2-40B4-BE49-F238E27FC236}">
                    <a16:creationId xmlns:a16="http://schemas.microsoft.com/office/drawing/2014/main" id="{F7FA0677-6507-0546-7919-78B0114D6056}"/>
                  </a:ext>
                </a:extLst>
              </p:cNvPr>
              <p:cNvSpPr/>
              <p:nvPr/>
            </p:nvSpPr>
            <p:spPr>
              <a:xfrm rot="1563792" flipH="1">
                <a:off x="5313344" y="2591666"/>
                <a:ext cx="1003898" cy="1441473"/>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2">
                <a:extLst>
                  <a:ext uri="{FF2B5EF4-FFF2-40B4-BE49-F238E27FC236}">
                    <a16:creationId xmlns:a16="http://schemas.microsoft.com/office/drawing/2014/main" id="{D6F7C109-E96E-F651-C95C-8670EF9D94FC}"/>
                  </a:ext>
                </a:extLst>
              </p:cNvPr>
              <p:cNvSpPr/>
              <p:nvPr/>
            </p:nvSpPr>
            <p:spPr>
              <a:xfrm flipH="1">
                <a:off x="5715001" y="2633165"/>
                <a:ext cx="1447800" cy="3194860"/>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
                <a:extLst>
                  <a:ext uri="{FF2B5EF4-FFF2-40B4-BE49-F238E27FC236}">
                    <a16:creationId xmlns:a16="http://schemas.microsoft.com/office/drawing/2014/main" id="{1A18F642-FD1F-5F3C-EF17-B36E60A4706D}"/>
                  </a:ext>
                </a:extLst>
              </p:cNvPr>
              <p:cNvSpPr/>
              <p:nvPr/>
            </p:nvSpPr>
            <p:spPr>
              <a:xfrm flipH="1">
                <a:off x="6162209" y="2380939"/>
                <a:ext cx="599606" cy="672603"/>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4">
                <a:extLst>
                  <a:ext uri="{FF2B5EF4-FFF2-40B4-BE49-F238E27FC236}">
                    <a16:creationId xmlns:a16="http://schemas.microsoft.com/office/drawing/2014/main" id="{8F21580C-E1A5-13F5-3A1C-0972F1BA3173}"/>
                  </a:ext>
                </a:extLst>
              </p:cNvPr>
              <p:cNvSpPr/>
              <p:nvPr/>
            </p:nvSpPr>
            <p:spPr>
              <a:xfrm rot="264701" flipH="1">
                <a:off x="5673998" y="2574296"/>
                <a:ext cx="699100" cy="301032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5">
                <a:extLst>
                  <a:ext uri="{FF2B5EF4-FFF2-40B4-BE49-F238E27FC236}">
                    <a16:creationId xmlns:a16="http://schemas.microsoft.com/office/drawing/2014/main" id="{3418BF49-C5A9-392E-9DB9-F10FACD651B1}"/>
                  </a:ext>
                </a:extLst>
              </p:cNvPr>
              <p:cNvSpPr/>
              <p:nvPr/>
            </p:nvSpPr>
            <p:spPr>
              <a:xfrm rot="21246583" flipH="1">
                <a:off x="6485417" y="2572679"/>
                <a:ext cx="699100" cy="305741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6">
                <a:extLst>
                  <a:ext uri="{FF2B5EF4-FFF2-40B4-BE49-F238E27FC236}">
                    <a16:creationId xmlns:a16="http://schemas.microsoft.com/office/drawing/2014/main" id="{AA26EEE7-681A-5422-C1DE-BD012BD9C8B7}"/>
                  </a:ext>
                </a:extLst>
              </p:cNvPr>
              <p:cNvSpPr/>
              <p:nvPr/>
            </p:nvSpPr>
            <p:spPr>
              <a:xfrm flipH="1">
                <a:off x="5715001" y="762000"/>
                <a:ext cx="1493518" cy="205875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205">
                <a:extLst>
                  <a:ext uri="{FF2B5EF4-FFF2-40B4-BE49-F238E27FC236}">
                    <a16:creationId xmlns:a16="http://schemas.microsoft.com/office/drawing/2014/main" id="{212DECCF-4137-85B4-43BB-B18C14F06730}"/>
                  </a:ext>
                </a:extLst>
              </p:cNvPr>
              <p:cNvGrpSpPr/>
              <p:nvPr/>
            </p:nvGrpSpPr>
            <p:grpSpPr>
              <a:xfrm flipH="1">
                <a:off x="6582553" y="3134497"/>
                <a:ext cx="472874" cy="2456128"/>
                <a:chOff x="5753051" y="4833823"/>
                <a:chExt cx="495349" cy="1566978"/>
              </a:xfrm>
              <a:solidFill>
                <a:schemeClr val="accent5"/>
              </a:solidFill>
            </p:grpSpPr>
            <p:grpSp>
              <p:nvGrpSpPr>
                <p:cNvPr id="183" name="Group 118">
                  <a:extLst>
                    <a:ext uri="{FF2B5EF4-FFF2-40B4-BE49-F238E27FC236}">
                      <a16:creationId xmlns:a16="http://schemas.microsoft.com/office/drawing/2014/main" id="{5D7110FD-21F6-5E34-231B-81B8B4801F4B}"/>
                    </a:ext>
                  </a:extLst>
                </p:cNvPr>
                <p:cNvGrpSpPr/>
                <p:nvPr/>
              </p:nvGrpSpPr>
              <p:grpSpPr>
                <a:xfrm rot="380276">
                  <a:off x="5798245" y="4833823"/>
                  <a:ext cx="450155" cy="796492"/>
                  <a:chOff x="7107920" y="443752"/>
                  <a:chExt cx="410356" cy="762808"/>
                </a:xfrm>
                <a:grpFill/>
              </p:grpSpPr>
              <p:grpSp>
                <p:nvGrpSpPr>
                  <p:cNvPr id="193" name="Group 63">
                    <a:extLst>
                      <a:ext uri="{FF2B5EF4-FFF2-40B4-BE49-F238E27FC236}">
                        <a16:creationId xmlns:a16="http://schemas.microsoft.com/office/drawing/2014/main" id="{4B7C4140-2E19-37F4-E83D-B6174097959B}"/>
                      </a:ext>
                    </a:extLst>
                  </p:cNvPr>
                  <p:cNvGrpSpPr/>
                  <p:nvPr/>
                </p:nvGrpSpPr>
                <p:grpSpPr>
                  <a:xfrm rot="5201482">
                    <a:off x="6832778" y="737323"/>
                    <a:ext cx="744379" cy="194096"/>
                    <a:chOff x="3886200" y="6096000"/>
                    <a:chExt cx="3124200" cy="533400"/>
                  </a:xfrm>
                  <a:grpFill/>
                </p:grpSpPr>
                <p:sp>
                  <p:nvSpPr>
                    <p:cNvPr id="198" name="Left-Right Arrow 43">
                      <a:extLst>
                        <a:ext uri="{FF2B5EF4-FFF2-40B4-BE49-F238E27FC236}">
                          <a16:creationId xmlns:a16="http://schemas.microsoft.com/office/drawing/2014/main" id="{48C9A9F6-318D-A5A7-BBE3-AE119843E896}"/>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Left-Right Arrow 44">
                      <a:extLst>
                        <a:ext uri="{FF2B5EF4-FFF2-40B4-BE49-F238E27FC236}">
                          <a16:creationId xmlns:a16="http://schemas.microsoft.com/office/drawing/2014/main" id="{AC754AA9-CBA4-4EC2-EA34-D3221E41A78F}"/>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Left-Right Arrow 45">
                      <a:extLst>
                        <a:ext uri="{FF2B5EF4-FFF2-40B4-BE49-F238E27FC236}">
                          <a16:creationId xmlns:a16="http://schemas.microsoft.com/office/drawing/2014/main" id="{CC1FE2A9-4D83-C775-A639-B76F8DC747FD}"/>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59">
                    <a:extLst>
                      <a:ext uri="{FF2B5EF4-FFF2-40B4-BE49-F238E27FC236}">
                        <a16:creationId xmlns:a16="http://schemas.microsoft.com/office/drawing/2014/main" id="{ACDF8BED-9308-7E50-E6FC-60BD2E178726}"/>
                      </a:ext>
                    </a:extLst>
                  </p:cNvPr>
                  <p:cNvGrpSpPr/>
                  <p:nvPr/>
                </p:nvGrpSpPr>
                <p:grpSpPr>
                  <a:xfrm rot="5241472">
                    <a:off x="7049030" y="718885"/>
                    <a:ext cx="744379" cy="194113"/>
                    <a:chOff x="3886200" y="6095954"/>
                    <a:chExt cx="3124200" cy="533446"/>
                  </a:xfrm>
                  <a:grpFill/>
                </p:grpSpPr>
                <p:sp>
                  <p:nvSpPr>
                    <p:cNvPr id="195" name="Left-Right Arrow 26">
                      <a:extLst>
                        <a:ext uri="{FF2B5EF4-FFF2-40B4-BE49-F238E27FC236}">
                          <a16:creationId xmlns:a16="http://schemas.microsoft.com/office/drawing/2014/main" id="{D1260F59-FCE2-FB17-151B-DF60A0D19DE0}"/>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Left-Right Arrow 27">
                      <a:extLst>
                        <a:ext uri="{FF2B5EF4-FFF2-40B4-BE49-F238E27FC236}">
                          <a16:creationId xmlns:a16="http://schemas.microsoft.com/office/drawing/2014/main" id="{2D0B1120-152E-F256-4907-23630D669A93}"/>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Left-Right Arrow 42">
                      <a:extLst>
                        <a:ext uri="{FF2B5EF4-FFF2-40B4-BE49-F238E27FC236}">
                          <a16:creationId xmlns:a16="http://schemas.microsoft.com/office/drawing/2014/main" id="{B6D93F4D-00A3-59A0-5321-74B94D5C41D3}"/>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4" name="Group 118">
                  <a:extLst>
                    <a:ext uri="{FF2B5EF4-FFF2-40B4-BE49-F238E27FC236}">
                      <a16:creationId xmlns:a16="http://schemas.microsoft.com/office/drawing/2014/main" id="{28428436-335F-6BA0-A09A-E747E478790A}"/>
                    </a:ext>
                  </a:extLst>
                </p:cNvPr>
                <p:cNvGrpSpPr/>
                <p:nvPr/>
              </p:nvGrpSpPr>
              <p:grpSpPr>
                <a:xfrm rot="466432">
                  <a:off x="5753051" y="5604309"/>
                  <a:ext cx="450155" cy="796492"/>
                  <a:chOff x="7107920" y="443752"/>
                  <a:chExt cx="410342" cy="762808"/>
                </a:xfrm>
                <a:grpFill/>
              </p:grpSpPr>
              <p:grpSp>
                <p:nvGrpSpPr>
                  <p:cNvPr id="185" name="Group 63">
                    <a:extLst>
                      <a:ext uri="{FF2B5EF4-FFF2-40B4-BE49-F238E27FC236}">
                        <a16:creationId xmlns:a16="http://schemas.microsoft.com/office/drawing/2014/main" id="{825BA17A-14B8-C574-1EC6-8D96BD8BD89E}"/>
                      </a:ext>
                    </a:extLst>
                  </p:cNvPr>
                  <p:cNvGrpSpPr/>
                  <p:nvPr/>
                </p:nvGrpSpPr>
                <p:grpSpPr>
                  <a:xfrm rot="5201482">
                    <a:off x="6832778" y="737323"/>
                    <a:ext cx="744379" cy="194096"/>
                    <a:chOff x="3886200" y="6096000"/>
                    <a:chExt cx="3124200" cy="533400"/>
                  </a:xfrm>
                  <a:grpFill/>
                </p:grpSpPr>
                <p:sp>
                  <p:nvSpPr>
                    <p:cNvPr id="190" name="Left-Right Arrow 35">
                      <a:extLst>
                        <a:ext uri="{FF2B5EF4-FFF2-40B4-BE49-F238E27FC236}">
                          <a16:creationId xmlns:a16="http://schemas.microsoft.com/office/drawing/2014/main" id="{01C8B4F3-2E33-B054-4395-3E3534009A55}"/>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Left-Right Arrow 36">
                      <a:extLst>
                        <a:ext uri="{FF2B5EF4-FFF2-40B4-BE49-F238E27FC236}">
                          <a16:creationId xmlns:a16="http://schemas.microsoft.com/office/drawing/2014/main" id="{6849F300-FB9B-F1F9-A2E2-D1F3A655E67B}"/>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Left-Right Arrow 37">
                      <a:extLst>
                        <a:ext uri="{FF2B5EF4-FFF2-40B4-BE49-F238E27FC236}">
                          <a16:creationId xmlns:a16="http://schemas.microsoft.com/office/drawing/2014/main" id="{072C0F00-445C-C533-3855-515180066A62}"/>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71">
                    <a:extLst>
                      <a:ext uri="{FF2B5EF4-FFF2-40B4-BE49-F238E27FC236}">
                        <a16:creationId xmlns:a16="http://schemas.microsoft.com/office/drawing/2014/main" id="{DF7C9B94-A4E4-7265-3919-3FD5214D1DFC}"/>
                      </a:ext>
                    </a:extLst>
                  </p:cNvPr>
                  <p:cNvGrpSpPr/>
                  <p:nvPr/>
                </p:nvGrpSpPr>
                <p:grpSpPr>
                  <a:xfrm rot="5241472">
                    <a:off x="7049024" y="718894"/>
                    <a:ext cx="744379" cy="194096"/>
                    <a:chOff x="3886200" y="6096000"/>
                    <a:chExt cx="3124200" cy="533400"/>
                  </a:xfrm>
                  <a:grpFill/>
                </p:grpSpPr>
                <p:sp>
                  <p:nvSpPr>
                    <p:cNvPr id="187" name="Left-Right Arrow 26">
                      <a:extLst>
                        <a:ext uri="{FF2B5EF4-FFF2-40B4-BE49-F238E27FC236}">
                          <a16:creationId xmlns:a16="http://schemas.microsoft.com/office/drawing/2014/main" id="{2D3B5E48-DD2F-705D-0684-170845694750}"/>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Left-Right Arrow 27">
                      <a:extLst>
                        <a:ext uri="{FF2B5EF4-FFF2-40B4-BE49-F238E27FC236}">
                          <a16:creationId xmlns:a16="http://schemas.microsoft.com/office/drawing/2014/main" id="{ABDF3044-9546-73F7-35F8-664D0340838F}"/>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Left-Right Arrow 34">
                      <a:extLst>
                        <a:ext uri="{FF2B5EF4-FFF2-40B4-BE49-F238E27FC236}">
                          <a16:creationId xmlns:a16="http://schemas.microsoft.com/office/drawing/2014/main" id="{C17DBC8F-198D-E2DE-C303-12DA4864AD01}"/>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3" name="Group 206">
                <a:extLst>
                  <a:ext uri="{FF2B5EF4-FFF2-40B4-BE49-F238E27FC236}">
                    <a16:creationId xmlns:a16="http://schemas.microsoft.com/office/drawing/2014/main" id="{1FE54CC5-AF4E-8E2D-EE35-893FD3661DCF}"/>
                  </a:ext>
                </a:extLst>
              </p:cNvPr>
              <p:cNvGrpSpPr/>
              <p:nvPr/>
            </p:nvGrpSpPr>
            <p:grpSpPr>
              <a:xfrm rot="522721" flipH="1">
                <a:off x="5772062" y="3134497"/>
                <a:ext cx="472874" cy="2456128"/>
                <a:chOff x="5753051" y="4833823"/>
                <a:chExt cx="495349" cy="1566978"/>
              </a:xfrm>
              <a:solidFill>
                <a:schemeClr val="accent5"/>
              </a:solidFill>
            </p:grpSpPr>
            <p:grpSp>
              <p:nvGrpSpPr>
                <p:cNvPr id="165" name="Group 118">
                  <a:extLst>
                    <a:ext uri="{FF2B5EF4-FFF2-40B4-BE49-F238E27FC236}">
                      <a16:creationId xmlns:a16="http://schemas.microsoft.com/office/drawing/2014/main" id="{22FEAE1C-5EEB-3F5C-781E-440B25ABD352}"/>
                    </a:ext>
                  </a:extLst>
                </p:cNvPr>
                <p:cNvGrpSpPr/>
                <p:nvPr/>
              </p:nvGrpSpPr>
              <p:grpSpPr>
                <a:xfrm rot="380276">
                  <a:off x="5798245" y="4833823"/>
                  <a:ext cx="450155" cy="796492"/>
                  <a:chOff x="7107920" y="443752"/>
                  <a:chExt cx="410356" cy="762808"/>
                </a:xfrm>
                <a:grpFill/>
              </p:grpSpPr>
              <p:grpSp>
                <p:nvGrpSpPr>
                  <p:cNvPr id="175" name="Group 63">
                    <a:extLst>
                      <a:ext uri="{FF2B5EF4-FFF2-40B4-BE49-F238E27FC236}">
                        <a16:creationId xmlns:a16="http://schemas.microsoft.com/office/drawing/2014/main" id="{48062D8A-4C54-354D-C12B-9B6A3CFD192A}"/>
                      </a:ext>
                    </a:extLst>
                  </p:cNvPr>
                  <p:cNvGrpSpPr/>
                  <p:nvPr/>
                </p:nvGrpSpPr>
                <p:grpSpPr>
                  <a:xfrm rot="5201482">
                    <a:off x="6832778" y="737323"/>
                    <a:ext cx="744379" cy="194096"/>
                    <a:chOff x="3886200" y="6096000"/>
                    <a:chExt cx="3124200" cy="533400"/>
                  </a:xfrm>
                  <a:grpFill/>
                </p:grpSpPr>
                <p:sp>
                  <p:nvSpPr>
                    <p:cNvPr id="180" name="Left-Right Arrow 45">
                      <a:extLst>
                        <a:ext uri="{FF2B5EF4-FFF2-40B4-BE49-F238E27FC236}">
                          <a16:creationId xmlns:a16="http://schemas.microsoft.com/office/drawing/2014/main" id="{64786457-0EEF-EBF7-34C0-E86C944BC94C}"/>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Left-Right Arrow 46">
                      <a:extLst>
                        <a:ext uri="{FF2B5EF4-FFF2-40B4-BE49-F238E27FC236}">
                          <a16:creationId xmlns:a16="http://schemas.microsoft.com/office/drawing/2014/main" id="{48B4FFC5-295D-04AF-40E8-EC92BA4F5913}"/>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Left-Right Arrow 64">
                      <a:extLst>
                        <a:ext uri="{FF2B5EF4-FFF2-40B4-BE49-F238E27FC236}">
                          <a16:creationId xmlns:a16="http://schemas.microsoft.com/office/drawing/2014/main" id="{E04B3FAA-1056-F6BE-707E-0CBD74DB6FEA}"/>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71">
                    <a:extLst>
                      <a:ext uri="{FF2B5EF4-FFF2-40B4-BE49-F238E27FC236}">
                        <a16:creationId xmlns:a16="http://schemas.microsoft.com/office/drawing/2014/main" id="{01943F1C-12D5-97C1-8B7A-658FAE9A3039}"/>
                      </a:ext>
                    </a:extLst>
                  </p:cNvPr>
                  <p:cNvGrpSpPr/>
                  <p:nvPr/>
                </p:nvGrpSpPr>
                <p:grpSpPr>
                  <a:xfrm rot="5241472">
                    <a:off x="7049030" y="718885"/>
                    <a:ext cx="744379" cy="194113"/>
                    <a:chOff x="3886200" y="6095954"/>
                    <a:chExt cx="3124200" cy="533446"/>
                  </a:xfrm>
                  <a:grpFill/>
                </p:grpSpPr>
                <p:sp>
                  <p:nvSpPr>
                    <p:cNvPr id="177" name="Left-Right Arrow 26">
                      <a:extLst>
                        <a:ext uri="{FF2B5EF4-FFF2-40B4-BE49-F238E27FC236}">
                          <a16:creationId xmlns:a16="http://schemas.microsoft.com/office/drawing/2014/main" id="{940758C7-8C2B-80FD-52DC-8B22D61BF035}"/>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Left-Right Arrow 27">
                      <a:extLst>
                        <a:ext uri="{FF2B5EF4-FFF2-40B4-BE49-F238E27FC236}">
                          <a16:creationId xmlns:a16="http://schemas.microsoft.com/office/drawing/2014/main" id="{EFF39303-6EE2-D48D-10C9-7806943E0699}"/>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Left-Right Arrow 61">
                      <a:extLst>
                        <a:ext uri="{FF2B5EF4-FFF2-40B4-BE49-F238E27FC236}">
                          <a16:creationId xmlns:a16="http://schemas.microsoft.com/office/drawing/2014/main" id="{7337EEB5-D409-99CE-D18F-98DE784A0AF7}"/>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6" name="Group 118">
                  <a:extLst>
                    <a:ext uri="{FF2B5EF4-FFF2-40B4-BE49-F238E27FC236}">
                      <a16:creationId xmlns:a16="http://schemas.microsoft.com/office/drawing/2014/main" id="{DD387B42-C44A-7799-25CC-29B46D3C6AA6}"/>
                    </a:ext>
                  </a:extLst>
                </p:cNvPr>
                <p:cNvGrpSpPr/>
                <p:nvPr/>
              </p:nvGrpSpPr>
              <p:grpSpPr>
                <a:xfrm rot="466432">
                  <a:off x="5753051" y="5604309"/>
                  <a:ext cx="450155" cy="796492"/>
                  <a:chOff x="7107920" y="443752"/>
                  <a:chExt cx="410342" cy="762808"/>
                </a:xfrm>
                <a:grpFill/>
              </p:grpSpPr>
              <p:grpSp>
                <p:nvGrpSpPr>
                  <p:cNvPr id="167" name="Group 63">
                    <a:extLst>
                      <a:ext uri="{FF2B5EF4-FFF2-40B4-BE49-F238E27FC236}">
                        <a16:creationId xmlns:a16="http://schemas.microsoft.com/office/drawing/2014/main" id="{BF982BCD-E6A9-5A56-9224-F48216552629}"/>
                      </a:ext>
                    </a:extLst>
                  </p:cNvPr>
                  <p:cNvGrpSpPr/>
                  <p:nvPr/>
                </p:nvGrpSpPr>
                <p:grpSpPr>
                  <a:xfrm rot="5201482">
                    <a:off x="6832778" y="737323"/>
                    <a:ext cx="744379" cy="194096"/>
                    <a:chOff x="3886200" y="6096000"/>
                    <a:chExt cx="3124200" cy="533400"/>
                  </a:xfrm>
                  <a:grpFill/>
                </p:grpSpPr>
                <p:sp>
                  <p:nvSpPr>
                    <p:cNvPr id="172" name="Left-Right Arrow 37">
                      <a:extLst>
                        <a:ext uri="{FF2B5EF4-FFF2-40B4-BE49-F238E27FC236}">
                          <a16:creationId xmlns:a16="http://schemas.microsoft.com/office/drawing/2014/main" id="{A0F203BC-9F9B-1CE7-BB2D-F5FDFF2F36E9}"/>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Left-Right Arrow 38">
                      <a:extLst>
                        <a:ext uri="{FF2B5EF4-FFF2-40B4-BE49-F238E27FC236}">
                          <a16:creationId xmlns:a16="http://schemas.microsoft.com/office/drawing/2014/main" id="{BAA61117-93E4-2974-103B-C9FF33F69766}"/>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Left-Right Arrow 56">
                      <a:extLst>
                        <a:ext uri="{FF2B5EF4-FFF2-40B4-BE49-F238E27FC236}">
                          <a16:creationId xmlns:a16="http://schemas.microsoft.com/office/drawing/2014/main" id="{79823681-51F0-749A-5A90-0418BF5FCFE0}"/>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71">
                    <a:extLst>
                      <a:ext uri="{FF2B5EF4-FFF2-40B4-BE49-F238E27FC236}">
                        <a16:creationId xmlns:a16="http://schemas.microsoft.com/office/drawing/2014/main" id="{F1D49473-C3C8-7105-00F5-DDF94CD2A572}"/>
                      </a:ext>
                    </a:extLst>
                  </p:cNvPr>
                  <p:cNvGrpSpPr/>
                  <p:nvPr/>
                </p:nvGrpSpPr>
                <p:grpSpPr>
                  <a:xfrm rot="5241472">
                    <a:off x="7049024" y="718894"/>
                    <a:ext cx="744379" cy="194096"/>
                    <a:chOff x="3886200" y="6096000"/>
                    <a:chExt cx="3124200" cy="533400"/>
                  </a:xfrm>
                  <a:grpFill/>
                </p:grpSpPr>
                <p:sp>
                  <p:nvSpPr>
                    <p:cNvPr id="169" name="Left-Right Arrow 26">
                      <a:extLst>
                        <a:ext uri="{FF2B5EF4-FFF2-40B4-BE49-F238E27FC236}">
                          <a16:creationId xmlns:a16="http://schemas.microsoft.com/office/drawing/2014/main" id="{8FC70B07-9CF5-58FB-30B5-262DF3E99795}"/>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Left-Right Arrow 27">
                      <a:extLst>
                        <a:ext uri="{FF2B5EF4-FFF2-40B4-BE49-F238E27FC236}">
                          <a16:creationId xmlns:a16="http://schemas.microsoft.com/office/drawing/2014/main" id="{584A041A-44EE-4E01-C9E4-1295D73E235E}"/>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Left-Right Arrow 36">
                      <a:extLst>
                        <a:ext uri="{FF2B5EF4-FFF2-40B4-BE49-F238E27FC236}">
                          <a16:creationId xmlns:a16="http://schemas.microsoft.com/office/drawing/2014/main" id="{8411E567-3264-8209-9CD3-834BDE40138D}"/>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4" name="Moon 20">
                <a:extLst>
                  <a:ext uri="{FF2B5EF4-FFF2-40B4-BE49-F238E27FC236}">
                    <a16:creationId xmlns:a16="http://schemas.microsoft.com/office/drawing/2014/main" id="{4DB423B6-C928-798D-58DF-09239A709699}"/>
                  </a:ext>
                </a:extLst>
              </p:cNvPr>
              <p:cNvSpPr/>
              <p:nvPr/>
            </p:nvSpPr>
            <p:spPr>
              <a:xfrm rot="8735145" flipH="1">
                <a:off x="6065525" y="2604363"/>
                <a:ext cx="552980" cy="2934675"/>
              </a:xfrm>
              <a:prstGeom prst="moon">
                <a:avLst>
                  <a:gd name="adj" fmla="val 8314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35">
                <a:extLst>
                  <a:ext uri="{FF2B5EF4-FFF2-40B4-BE49-F238E27FC236}">
                    <a16:creationId xmlns:a16="http://schemas.microsoft.com/office/drawing/2014/main" id="{943BCDBA-7863-0F20-D4C4-8F8E1A37B599}"/>
                  </a:ext>
                </a:extLst>
              </p:cNvPr>
              <p:cNvGrpSpPr/>
              <p:nvPr/>
            </p:nvGrpSpPr>
            <p:grpSpPr>
              <a:xfrm flipH="1">
                <a:off x="6928290" y="4826647"/>
                <a:ext cx="405246" cy="444843"/>
                <a:chOff x="7391400" y="685800"/>
                <a:chExt cx="381000" cy="381000"/>
              </a:xfrm>
            </p:grpSpPr>
            <p:sp>
              <p:nvSpPr>
                <p:cNvPr id="163" name="Rectangle 28">
                  <a:extLst>
                    <a:ext uri="{FF2B5EF4-FFF2-40B4-BE49-F238E27FC236}">
                      <a16:creationId xmlns:a16="http://schemas.microsoft.com/office/drawing/2014/main" id="{941EBE86-69EC-8DB4-7EDD-04810ED0CC16}"/>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29">
                  <a:extLst>
                    <a:ext uri="{FF2B5EF4-FFF2-40B4-BE49-F238E27FC236}">
                      <a16:creationId xmlns:a16="http://schemas.microsoft.com/office/drawing/2014/main" id="{92C54B78-F223-45BF-CDC1-A7549132E32E}"/>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249">
                <a:extLst>
                  <a:ext uri="{FF2B5EF4-FFF2-40B4-BE49-F238E27FC236}">
                    <a16:creationId xmlns:a16="http://schemas.microsoft.com/office/drawing/2014/main" id="{93ADF59B-23F8-20C6-10AE-EA17AAEB5BC0}"/>
                  </a:ext>
                </a:extLst>
              </p:cNvPr>
              <p:cNvGrpSpPr/>
              <p:nvPr/>
            </p:nvGrpSpPr>
            <p:grpSpPr>
              <a:xfrm rot="816908" flipH="1">
                <a:off x="5540134" y="2720394"/>
                <a:ext cx="339371" cy="932951"/>
                <a:chOff x="7768720" y="990600"/>
                <a:chExt cx="548133" cy="1373642"/>
              </a:xfrm>
            </p:grpSpPr>
            <p:sp>
              <p:nvSpPr>
                <p:cNvPr id="158" name="Moon 23">
                  <a:extLst>
                    <a:ext uri="{FF2B5EF4-FFF2-40B4-BE49-F238E27FC236}">
                      <a16:creationId xmlns:a16="http://schemas.microsoft.com/office/drawing/2014/main" id="{8CEACF12-0232-FCF1-A8DE-ECE29EBD4BBD}"/>
                    </a:ext>
                  </a:extLst>
                </p:cNvPr>
                <p:cNvSpPr/>
                <p:nvPr/>
              </p:nvSpPr>
              <p:spPr>
                <a:xfrm rot="20619226">
                  <a:off x="7932253" y="1173046"/>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24">
                  <a:extLst>
                    <a:ext uri="{FF2B5EF4-FFF2-40B4-BE49-F238E27FC236}">
                      <a16:creationId xmlns:a16="http://schemas.microsoft.com/office/drawing/2014/main" id="{0C55EC8D-FB3D-8C28-F735-BF4C25E4BC38}"/>
                    </a:ext>
                  </a:extLst>
                </p:cNvPr>
                <p:cNvSpPr/>
                <p:nvPr/>
              </p:nvSpPr>
              <p:spPr>
                <a:xfrm rot="428287">
                  <a:off x="7768720" y="1162279"/>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35">
                  <a:extLst>
                    <a:ext uri="{FF2B5EF4-FFF2-40B4-BE49-F238E27FC236}">
                      <a16:creationId xmlns:a16="http://schemas.microsoft.com/office/drawing/2014/main" id="{D352ED32-8DF8-9B90-5930-A46F4477A61F}"/>
                    </a:ext>
                  </a:extLst>
                </p:cNvPr>
                <p:cNvGrpSpPr/>
                <p:nvPr/>
              </p:nvGrpSpPr>
              <p:grpSpPr>
                <a:xfrm>
                  <a:off x="7772400" y="990600"/>
                  <a:ext cx="533400" cy="533400"/>
                  <a:chOff x="7391400" y="685800"/>
                  <a:chExt cx="381000" cy="381000"/>
                </a:xfrm>
              </p:grpSpPr>
              <p:sp>
                <p:nvSpPr>
                  <p:cNvPr id="161" name="Rectangle 26">
                    <a:extLst>
                      <a:ext uri="{FF2B5EF4-FFF2-40B4-BE49-F238E27FC236}">
                        <a16:creationId xmlns:a16="http://schemas.microsoft.com/office/drawing/2014/main" id="{E949AF8E-981A-E41D-65E8-2DB7A9A56456}"/>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27">
                    <a:extLst>
                      <a:ext uri="{FF2B5EF4-FFF2-40B4-BE49-F238E27FC236}">
                        <a16:creationId xmlns:a16="http://schemas.microsoft.com/office/drawing/2014/main" id="{EC7169EE-FAB4-F40E-2E9E-5FC43AAA4C14}"/>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Cloud 2">
                <a:extLst>
                  <a:ext uri="{FF2B5EF4-FFF2-40B4-BE49-F238E27FC236}">
                    <a16:creationId xmlns:a16="http://schemas.microsoft.com/office/drawing/2014/main" id="{681772B2-C46A-66DE-385E-AAAC3C267A31}"/>
                  </a:ext>
                </a:extLst>
              </p:cNvPr>
              <p:cNvSpPr/>
              <p:nvPr/>
            </p:nvSpPr>
            <p:spPr>
              <a:xfrm rot="19932540" flipH="1">
                <a:off x="5821242" y="558778"/>
                <a:ext cx="1366706" cy="112070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CFC88068-1D0F-8DE7-8FB7-6F258119632E}"/>
                  </a:ext>
                </a:extLst>
              </p:cNvPr>
              <p:cNvGrpSpPr/>
              <p:nvPr/>
            </p:nvGrpSpPr>
            <p:grpSpPr>
              <a:xfrm>
                <a:off x="5791200" y="304800"/>
                <a:ext cx="1371600" cy="990600"/>
                <a:chOff x="3581400" y="762000"/>
                <a:chExt cx="1219200" cy="990600"/>
              </a:xfrm>
            </p:grpSpPr>
            <p:sp>
              <p:nvSpPr>
                <p:cNvPr id="149" name="Rounded Rectangle 77">
                  <a:extLst>
                    <a:ext uri="{FF2B5EF4-FFF2-40B4-BE49-F238E27FC236}">
                      <a16:creationId xmlns:a16="http://schemas.microsoft.com/office/drawing/2014/main" id="{372FE58E-47EC-9EBB-79D4-9DF09828EF2B}"/>
                    </a:ext>
                  </a:extLst>
                </p:cNvPr>
                <p:cNvSpPr/>
                <p:nvPr/>
              </p:nvSpPr>
              <p:spPr>
                <a:xfrm>
                  <a:off x="3581400" y="1447800"/>
                  <a:ext cx="1219200" cy="3048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BBB6CBC4-F16B-F96F-710A-E70E831EA1AA}"/>
                    </a:ext>
                  </a:extLst>
                </p:cNvPr>
                <p:cNvSpPr/>
                <p:nvPr/>
              </p:nvSpPr>
              <p:spPr>
                <a:xfrm>
                  <a:off x="41148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9193C503-97D5-C850-3A95-010F37A0F75A}"/>
                    </a:ext>
                  </a:extLst>
                </p:cNvPr>
                <p:cNvSpPr/>
                <p:nvPr/>
              </p:nvSpPr>
              <p:spPr>
                <a:xfrm>
                  <a:off x="42672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42A3B8BD-54DE-3EF2-50F8-B23A4F72ECC7}"/>
                    </a:ext>
                  </a:extLst>
                </p:cNvPr>
                <p:cNvSpPr/>
                <p:nvPr/>
              </p:nvSpPr>
              <p:spPr>
                <a:xfrm>
                  <a:off x="39624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A15DC36C-A8FC-02BE-A69B-1EA55FF1A7FD}"/>
                    </a:ext>
                  </a:extLst>
                </p:cNvPr>
                <p:cNvSpPr/>
                <p:nvPr/>
              </p:nvSpPr>
              <p:spPr>
                <a:xfrm>
                  <a:off x="3657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9AEC6456-6703-A8B7-8EAB-BE5F8EAD491E}"/>
                    </a:ext>
                  </a:extLst>
                </p:cNvPr>
                <p:cNvSpPr/>
                <p:nvPr/>
              </p:nvSpPr>
              <p:spPr>
                <a:xfrm>
                  <a:off x="4419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B37B826E-536F-9701-8D78-F0B9991324A6}"/>
                    </a:ext>
                  </a:extLst>
                </p:cNvPr>
                <p:cNvSpPr/>
                <p:nvPr/>
              </p:nvSpPr>
              <p:spPr>
                <a:xfrm>
                  <a:off x="4114800" y="1295400"/>
                  <a:ext cx="152400" cy="4572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18DCB78D-7C07-284C-22DE-29AF4C23642F}"/>
                    </a:ext>
                  </a:extLst>
                </p:cNvPr>
                <p:cNvSpPr/>
                <p:nvPr/>
              </p:nvSpPr>
              <p:spPr>
                <a:xfrm>
                  <a:off x="4495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7CC9B368-2774-2DAC-BE56-8C7E955AACB1}"/>
                    </a:ext>
                  </a:extLst>
                </p:cNvPr>
                <p:cNvSpPr/>
                <p:nvPr/>
              </p:nvSpPr>
              <p:spPr>
                <a:xfrm>
                  <a:off x="3733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1" name="Group 98">
              <a:extLst>
                <a:ext uri="{FF2B5EF4-FFF2-40B4-BE49-F238E27FC236}">
                  <a16:creationId xmlns:a16="http://schemas.microsoft.com/office/drawing/2014/main" id="{104166BC-6761-D1C6-63D6-A61C73252013}"/>
                </a:ext>
              </a:extLst>
            </p:cNvPr>
            <p:cNvGrpSpPr/>
            <p:nvPr/>
          </p:nvGrpSpPr>
          <p:grpSpPr>
            <a:xfrm>
              <a:off x="1886024" y="2550514"/>
              <a:ext cx="713695" cy="1543125"/>
              <a:chOff x="2514600" y="1066800"/>
              <a:chExt cx="2209800" cy="5005100"/>
            </a:xfrm>
          </p:grpSpPr>
          <p:sp>
            <p:nvSpPr>
              <p:cNvPr id="202" name="Oval 201">
                <a:extLst>
                  <a:ext uri="{FF2B5EF4-FFF2-40B4-BE49-F238E27FC236}">
                    <a16:creationId xmlns:a16="http://schemas.microsoft.com/office/drawing/2014/main" id="{73B96943-4AD6-02C8-F351-F2B9115CC562}"/>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98CFECC8-DF95-880D-1AF6-02AB749B7413}"/>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a:extLst>
                  <a:ext uri="{FF2B5EF4-FFF2-40B4-BE49-F238E27FC236}">
                    <a16:creationId xmlns:a16="http://schemas.microsoft.com/office/drawing/2014/main" id="{B4F924C0-E5FC-F154-1050-F266C23D6773}"/>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AF1A122-00A5-41AE-5815-43B198AF8BE3}"/>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7DA0A56F-5CC7-4B17-DF54-79D56533E3D1}"/>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4D11685D-4BED-2557-5357-07EB0809B2BA}"/>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BF0B95F8-CD9B-41E9-DAE9-CA607650DF5C}"/>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a:extLst>
                  <a:ext uri="{FF2B5EF4-FFF2-40B4-BE49-F238E27FC236}">
                    <a16:creationId xmlns:a16="http://schemas.microsoft.com/office/drawing/2014/main" id="{259D949D-2DA7-1CDE-7E25-A27C05F68AA9}"/>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loud 209">
                <a:extLst>
                  <a:ext uri="{FF2B5EF4-FFF2-40B4-BE49-F238E27FC236}">
                    <a16:creationId xmlns:a16="http://schemas.microsoft.com/office/drawing/2014/main" id="{9537B4F2-05C2-3CCC-E3AA-471EDF61F677}"/>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loud 210">
                <a:extLst>
                  <a:ext uri="{FF2B5EF4-FFF2-40B4-BE49-F238E27FC236}">
                    <a16:creationId xmlns:a16="http://schemas.microsoft.com/office/drawing/2014/main" id="{CF424A3A-84DF-65D5-A38C-4C3330C2AFFE}"/>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loud 211">
                <a:extLst>
                  <a:ext uri="{FF2B5EF4-FFF2-40B4-BE49-F238E27FC236}">
                    <a16:creationId xmlns:a16="http://schemas.microsoft.com/office/drawing/2014/main" id="{4D791072-1B38-90F2-8876-7CF0BA3D6EE3}"/>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12">
                <a:extLst>
                  <a:ext uri="{FF2B5EF4-FFF2-40B4-BE49-F238E27FC236}">
                    <a16:creationId xmlns:a16="http://schemas.microsoft.com/office/drawing/2014/main" id="{D5AA0844-E954-E2DE-E6FD-BB201D1D40E2}"/>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a:extLst>
                  <a:ext uri="{FF2B5EF4-FFF2-40B4-BE49-F238E27FC236}">
                    <a16:creationId xmlns:a16="http://schemas.microsoft.com/office/drawing/2014/main" id="{B193A204-64B1-4298-317D-A291344B0A83}"/>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a:extLst>
                  <a:ext uri="{FF2B5EF4-FFF2-40B4-BE49-F238E27FC236}">
                    <a16:creationId xmlns:a16="http://schemas.microsoft.com/office/drawing/2014/main" id="{2ED64224-33F0-9986-3358-6ED2ECD9CB61}"/>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F0D4A139-BDA9-2BC6-3C8B-F6EC44FB9EAE}"/>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7">
                <a:extLst>
                  <a:ext uri="{FF2B5EF4-FFF2-40B4-BE49-F238E27FC236}">
                    <a16:creationId xmlns:a16="http://schemas.microsoft.com/office/drawing/2014/main" id="{F64FF9EE-CBCD-C1DC-E14E-0D7BF5C1E740}"/>
                  </a:ext>
                </a:extLst>
              </p:cNvPr>
              <p:cNvGrpSpPr/>
              <p:nvPr/>
            </p:nvGrpSpPr>
            <p:grpSpPr>
              <a:xfrm>
                <a:off x="2895600" y="1066800"/>
                <a:ext cx="1600200" cy="838200"/>
                <a:chOff x="5486400" y="1371600"/>
                <a:chExt cx="1143000" cy="762000"/>
              </a:xfrm>
            </p:grpSpPr>
            <p:sp>
              <p:nvSpPr>
                <p:cNvPr id="243" name="Isosceles Triangle 2">
                  <a:extLst>
                    <a:ext uri="{FF2B5EF4-FFF2-40B4-BE49-F238E27FC236}">
                      <a16:creationId xmlns:a16="http://schemas.microsoft.com/office/drawing/2014/main" id="{1368D064-BC4E-BC5A-BFFE-B10DA8AB973F}"/>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Isosceles Triangle 3">
                  <a:extLst>
                    <a:ext uri="{FF2B5EF4-FFF2-40B4-BE49-F238E27FC236}">
                      <a16:creationId xmlns:a16="http://schemas.microsoft.com/office/drawing/2014/main" id="{5D797E0B-06A7-C60C-E8D2-4D18AB66F25E}"/>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Isosceles Triangle 4">
                  <a:extLst>
                    <a:ext uri="{FF2B5EF4-FFF2-40B4-BE49-F238E27FC236}">
                      <a16:creationId xmlns:a16="http://schemas.microsoft.com/office/drawing/2014/main" id="{6819E954-4211-077C-6C13-179AECFD0031}"/>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ed Rectangle 5">
                  <a:extLst>
                    <a:ext uri="{FF2B5EF4-FFF2-40B4-BE49-F238E27FC236}">
                      <a16:creationId xmlns:a16="http://schemas.microsoft.com/office/drawing/2014/main" id="{CB14F9F5-7E85-35DD-F515-4DE80C2DEA9E}"/>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3DBF722F-D590-A30C-8CBC-9354EE014A8E}"/>
                  </a:ext>
                </a:extLst>
              </p:cNvPr>
              <p:cNvGrpSpPr/>
              <p:nvPr/>
            </p:nvGrpSpPr>
            <p:grpSpPr>
              <a:xfrm rot="21175658">
                <a:off x="3886200" y="5410200"/>
                <a:ext cx="609600" cy="304800"/>
                <a:chOff x="5638800" y="4267200"/>
                <a:chExt cx="2590800" cy="838200"/>
              </a:xfrm>
            </p:grpSpPr>
            <p:sp>
              <p:nvSpPr>
                <p:cNvPr id="239" name="Left-Right-Up Arrow 21">
                  <a:extLst>
                    <a:ext uri="{FF2B5EF4-FFF2-40B4-BE49-F238E27FC236}">
                      <a16:creationId xmlns:a16="http://schemas.microsoft.com/office/drawing/2014/main" id="{BBE7AF67-FDEA-489A-9F41-823192D174B5}"/>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Left-Right-Up Arrow 22">
                  <a:extLst>
                    <a:ext uri="{FF2B5EF4-FFF2-40B4-BE49-F238E27FC236}">
                      <a16:creationId xmlns:a16="http://schemas.microsoft.com/office/drawing/2014/main" id="{EF69D155-B2B1-5EC7-D902-DADE2B389890}"/>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Left-Right-Up Arrow 23">
                  <a:extLst>
                    <a:ext uri="{FF2B5EF4-FFF2-40B4-BE49-F238E27FC236}">
                      <a16:creationId xmlns:a16="http://schemas.microsoft.com/office/drawing/2014/main" id="{7F5F3005-E50E-84FB-DB9C-483287F4D6CB}"/>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Left-Right-Up Arrow 24">
                  <a:extLst>
                    <a:ext uri="{FF2B5EF4-FFF2-40B4-BE49-F238E27FC236}">
                      <a16:creationId xmlns:a16="http://schemas.microsoft.com/office/drawing/2014/main" id="{8D3EC92E-24C0-1CA4-D697-4FFC895C4F0D}"/>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88AD03E1-DD3A-FFF8-D3AE-E8DF4BBD7A80}"/>
                  </a:ext>
                </a:extLst>
              </p:cNvPr>
              <p:cNvGrpSpPr/>
              <p:nvPr/>
            </p:nvGrpSpPr>
            <p:grpSpPr>
              <a:xfrm rot="718744">
                <a:off x="2655450" y="5340783"/>
                <a:ext cx="544238" cy="304800"/>
                <a:chOff x="5638800" y="4267200"/>
                <a:chExt cx="2590800" cy="838200"/>
              </a:xfrm>
            </p:grpSpPr>
            <p:sp>
              <p:nvSpPr>
                <p:cNvPr id="235" name="Left-Right-Up Arrow 27">
                  <a:extLst>
                    <a:ext uri="{FF2B5EF4-FFF2-40B4-BE49-F238E27FC236}">
                      <a16:creationId xmlns:a16="http://schemas.microsoft.com/office/drawing/2014/main" id="{56AE1DAE-7459-F809-663E-713DEE53FE53}"/>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Left-Right-Up Arrow 28">
                  <a:extLst>
                    <a:ext uri="{FF2B5EF4-FFF2-40B4-BE49-F238E27FC236}">
                      <a16:creationId xmlns:a16="http://schemas.microsoft.com/office/drawing/2014/main" id="{DEEE3A4D-6A8F-93EA-76DE-972EDD2DE044}"/>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Left-Right-Up Arrow 44">
                  <a:extLst>
                    <a:ext uri="{FF2B5EF4-FFF2-40B4-BE49-F238E27FC236}">
                      <a16:creationId xmlns:a16="http://schemas.microsoft.com/office/drawing/2014/main" id="{E336EF0F-53AD-3A71-3DC3-E39DFC09CE1E}"/>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Left-Right-Up Arrow 45">
                  <a:extLst>
                    <a:ext uri="{FF2B5EF4-FFF2-40B4-BE49-F238E27FC236}">
                      <a16:creationId xmlns:a16="http://schemas.microsoft.com/office/drawing/2014/main" id="{6B13B8E9-074A-5F41-655E-8EFF52D16377}"/>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44">
                <a:extLst>
                  <a:ext uri="{FF2B5EF4-FFF2-40B4-BE49-F238E27FC236}">
                    <a16:creationId xmlns:a16="http://schemas.microsoft.com/office/drawing/2014/main" id="{24EE31DA-5BAF-DA84-DBAC-B36D80A1CDEA}"/>
                  </a:ext>
                </a:extLst>
              </p:cNvPr>
              <p:cNvGrpSpPr/>
              <p:nvPr/>
            </p:nvGrpSpPr>
            <p:grpSpPr>
              <a:xfrm>
                <a:off x="3352800" y="2895600"/>
                <a:ext cx="457200" cy="914400"/>
                <a:chOff x="5867400" y="3048000"/>
                <a:chExt cx="723987" cy="1541930"/>
              </a:xfrm>
            </p:grpSpPr>
            <p:sp>
              <p:nvSpPr>
                <p:cNvPr id="224" name="Hexagon 223">
                  <a:extLst>
                    <a:ext uri="{FF2B5EF4-FFF2-40B4-BE49-F238E27FC236}">
                      <a16:creationId xmlns:a16="http://schemas.microsoft.com/office/drawing/2014/main" id="{5856D594-F7E8-2BF1-EEF4-E062B69AC6D8}"/>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5" name="Hexagon 224">
                  <a:extLst>
                    <a:ext uri="{FF2B5EF4-FFF2-40B4-BE49-F238E27FC236}">
                      <a16:creationId xmlns:a16="http://schemas.microsoft.com/office/drawing/2014/main" id="{212E159C-856E-4100-889B-454A989F78FF}"/>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26" name="Group 42">
                  <a:extLst>
                    <a:ext uri="{FF2B5EF4-FFF2-40B4-BE49-F238E27FC236}">
                      <a16:creationId xmlns:a16="http://schemas.microsoft.com/office/drawing/2014/main" id="{F1561FB1-6C03-5D84-206D-956D16040F1C}"/>
                    </a:ext>
                  </a:extLst>
                </p:cNvPr>
                <p:cNvGrpSpPr/>
                <p:nvPr/>
              </p:nvGrpSpPr>
              <p:grpSpPr>
                <a:xfrm>
                  <a:off x="5867400" y="3048000"/>
                  <a:ext cx="723987" cy="1012242"/>
                  <a:chOff x="6286413" y="968958"/>
                  <a:chExt cx="2408834" cy="2185901"/>
                </a:xfrm>
                <a:solidFill>
                  <a:srgbClr val="FFC000"/>
                </a:solidFill>
              </p:grpSpPr>
              <p:grpSp>
                <p:nvGrpSpPr>
                  <p:cNvPr id="227" name="Group 37">
                    <a:extLst>
                      <a:ext uri="{FF2B5EF4-FFF2-40B4-BE49-F238E27FC236}">
                        <a16:creationId xmlns:a16="http://schemas.microsoft.com/office/drawing/2014/main" id="{62DAB338-97DD-3B7A-73AA-9ACB9186C56E}"/>
                      </a:ext>
                    </a:extLst>
                  </p:cNvPr>
                  <p:cNvGrpSpPr/>
                  <p:nvPr/>
                </p:nvGrpSpPr>
                <p:grpSpPr>
                  <a:xfrm>
                    <a:off x="6286413" y="968958"/>
                    <a:ext cx="1151447" cy="2164259"/>
                    <a:chOff x="6286413" y="968958"/>
                    <a:chExt cx="1151447" cy="2164259"/>
                  </a:xfrm>
                  <a:grpFill/>
                </p:grpSpPr>
                <p:sp>
                  <p:nvSpPr>
                    <p:cNvPr id="232" name="Donut 39">
                      <a:extLst>
                        <a:ext uri="{FF2B5EF4-FFF2-40B4-BE49-F238E27FC236}">
                          <a16:creationId xmlns:a16="http://schemas.microsoft.com/office/drawing/2014/main" id="{C249B114-BF75-C01D-E5F4-ECAF71AB61E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Donut 40">
                      <a:extLst>
                        <a:ext uri="{FF2B5EF4-FFF2-40B4-BE49-F238E27FC236}">
                          <a16:creationId xmlns:a16="http://schemas.microsoft.com/office/drawing/2014/main" id="{23FA7A7F-2B5D-F136-2C3D-6E4AD0DE4F57}"/>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onut 41">
                      <a:extLst>
                        <a:ext uri="{FF2B5EF4-FFF2-40B4-BE49-F238E27FC236}">
                          <a16:creationId xmlns:a16="http://schemas.microsoft.com/office/drawing/2014/main" id="{BEDA6BA6-2A2C-8924-B47D-C3E0F6F6B52A}"/>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8" name="Group 38">
                    <a:extLst>
                      <a:ext uri="{FF2B5EF4-FFF2-40B4-BE49-F238E27FC236}">
                        <a16:creationId xmlns:a16="http://schemas.microsoft.com/office/drawing/2014/main" id="{DC660CA0-7AD2-E42D-37F2-EA5E14FB4195}"/>
                      </a:ext>
                    </a:extLst>
                  </p:cNvPr>
                  <p:cNvGrpSpPr/>
                  <p:nvPr/>
                </p:nvGrpSpPr>
                <p:grpSpPr>
                  <a:xfrm flipH="1">
                    <a:off x="7543800" y="990600"/>
                    <a:ext cx="1151447" cy="2164259"/>
                    <a:chOff x="6286413" y="968958"/>
                    <a:chExt cx="1151447" cy="2164259"/>
                  </a:xfrm>
                  <a:grpFill/>
                </p:grpSpPr>
                <p:sp>
                  <p:nvSpPr>
                    <p:cNvPr id="229" name="Donut 36">
                      <a:extLst>
                        <a:ext uri="{FF2B5EF4-FFF2-40B4-BE49-F238E27FC236}">
                          <a16:creationId xmlns:a16="http://schemas.microsoft.com/office/drawing/2014/main" id="{14B407F9-59FA-055D-5C76-D11B4A71A016}"/>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Donut 37">
                      <a:extLst>
                        <a:ext uri="{FF2B5EF4-FFF2-40B4-BE49-F238E27FC236}">
                          <a16:creationId xmlns:a16="http://schemas.microsoft.com/office/drawing/2014/main" id="{A95E2E30-C619-75DC-F40B-9B3478413AA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1" name="Donut 38">
                      <a:extLst>
                        <a:ext uri="{FF2B5EF4-FFF2-40B4-BE49-F238E27FC236}">
                          <a16:creationId xmlns:a16="http://schemas.microsoft.com/office/drawing/2014/main" id="{15E77914-E26A-223D-3960-DED34439AD39}"/>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21" name="Group 58">
                <a:extLst>
                  <a:ext uri="{FF2B5EF4-FFF2-40B4-BE49-F238E27FC236}">
                    <a16:creationId xmlns:a16="http://schemas.microsoft.com/office/drawing/2014/main" id="{0A6D96B4-6CE6-7BD7-B727-DAE6962A9F69}"/>
                  </a:ext>
                </a:extLst>
              </p:cNvPr>
              <p:cNvGrpSpPr/>
              <p:nvPr/>
            </p:nvGrpSpPr>
            <p:grpSpPr>
              <a:xfrm>
                <a:off x="3505200" y="1447800"/>
                <a:ext cx="384964" cy="361507"/>
                <a:chOff x="5847812" y="3296093"/>
                <a:chExt cx="384964" cy="361507"/>
              </a:xfrm>
            </p:grpSpPr>
            <p:sp>
              <p:nvSpPr>
                <p:cNvPr id="222" name="Hexagon 221">
                  <a:extLst>
                    <a:ext uri="{FF2B5EF4-FFF2-40B4-BE49-F238E27FC236}">
                      <a16:creationId xmlns:a16="http://schemas.microsoft.com/office/drawing/2014/main" id="{D4F473D4-CE5D-A4E5-3A2D-E0E54A1FBC26}"/>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3" name="Hexagon 222">
                  <a:extLst>
                    <a:ext uri="{FF2B5EF4-FFF2-40B4-BE49-F238E27FC236}">
                      <a16:creationId xmlns:a16="http://schemas.microsoft.com/office/drawing/2014/main" id="{84671471-020E-AA6B-9123-770286EE7ED1}"/>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247" name="Arrow: Up 246">
              <a:extLst>
                <a:ext uri="{FF2B5EF4-FFF2-40B4-BE49-F238E27FC236}">
                  <a16:creationId xmlns:a16="http://schemas.microsoft.com/office/drawing/2014/main" id="{D1C7BBA4-BCE1-09C9-2F3C-5AAE6E2FDF0D}"/>
                </a:ext>
              </a:extLst>
            </p:cNvPr>
            <p:cNvSpPr/>
            <p:nvPr/>
          </p:nvSpPr>
          <p:spPr>
            <a:xfrm>
              <a:off x="2197884" y="1189995"/>
              <a:ext cx="168416" cy="1232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Arrow: Up 247">
              <a:extLst>
                <a:ext uri="{FF2B5EF4-FFF2-40B4-BE49-F238E27FC236}">
                  <a16:creationId xmlns:a16="http://schemas.microsoft.com/office/drawing/2014/main" id="{AA17DCC3-037E-F408-3768-0BD84360D678}"/>
                </a:ext>
              </a:extLst>
            </p:cNvPr>
            <p:cNvSpPr/>
            <p:nvPr/>
          </p:nvSpPr>
          <p:spPr>
            <a:xfrm rot="1456987">
              <a:off x="1620206" y="1170580"/>
              <a:ext cx="168416" cy="1232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Arrow: Up 248">
              <a:extLst>
                <a:ext uri="{FF2B5EF4-FFF2-40B4-BE49-F238E27FC236}">
                  <a16:creationId xmlns:a16="http://schemas.microsoft.com/office/drawing/2014/main" id="{64F5FE3B-D097-BD09-8206-1021A5BD7BBD}"/>
                </a:ext>
              </a:extLst>
            </p:cNvPr>
            <p:cNvSpPr/>
            <p:nvPr/>
          </p:nvSpPr>
          <p:spPr>
            <a:xfrm rot="20227552">
              <a:off x="2843781" y="1167619"/>
              <a:ext cx="168416" cy="1232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a:extLst>
              <a:ext uri="{FF2B5EF4-FFF2-40B4-BE49-F238E27FC236}">
                <a16:creationId xmlns:a16="http://schemas.microsoft.com/office/drawing/2014/main" id="{EB908832-754C-051B-43A0-93D2BA39E32C}"/>
              </a:ext>
            </a:extLst>
          </p:cNvPr>
          <p:cNvGrpSpPr/>
          <p:nvPr/>
        </p:nvGrpSpPr>
        <p:grpSpPr>
          <a:xfrm>
            <a:off x="7042178" y="926457"/>
            <a:ext cx="4735929" cy="4227261"/>
            <a:chOff x="54203" y="234753"/>
            <a:chExt cx="4735929" cy="4227261"/>
          </a:xfrm>
        </p:grpSpPr>
        <p:sp>
          <p:nvSpPr>
            <p:cNvPr id="252" name="Rectangle 251">
              <a:extLst>
                <a:ext uri="{FF2B5EF4-FFF2-40B4-BE49-F238E27FC236}">
                  <a16:creationId xmlns:a16="http://schemas.microsoft.com/office/drawing/2014/main" id="{1AC65A91-E0A4-471B-4447-2EB7D5926CC0}"/>
                </a:ext>
              </a:extLst>
            </p:cNvPr>
            <p:cNvSpPr/>
            <p:nvPr/>
          </p:nvSpPr>
          <p:spPr>
            <a:xfrm>
              <a:off x="1250415" y="234753"/>
              <a:ext cx="223247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effectLst/>
                </a:rPr>
                <a:t>Assyria</a:t>
              </a:r>
            </a:p>
          </p:txBody>
        </p:sp>
        <p:sp>
          <p:nvSpPr>
            <p:cNvPr id="253" name="TextBox 252">
              <a:extLst>
                <a:ext uri="{FF2B5EF4-FFF2-40B4-BE49-F238E27FC236}">
                  <a16:creationId xmlns:a16="http://schemas.microsoft.com/office/drawing/2014/main" id="{F8941004-7F53-3704-0781-881A14C33F5A}"/>
                </a:ext>
              </a:extLst>
            </p:cNvPr>
            <p:cNvSpPr txBox="1"/>
            <p:nvPr/>
          </p:nvSpPr>
          <p:spPr>
            <a:xfrm>
              <a:off x="54203" y="2677623"/>
              <a:ext cx="2126512" cy="369332"/>
            </a:xfrm>
            <a:prstGeom prst="rect">
              <a:avLst/>
            </a:prstGeom>
            <a:noFill/>
          </p:spPr>
          <p:txBody>
            <a:bodyPr wrap="square" rtlCol="0">
              <a:spAutoFit/>
            </a:bodyPr>
            <a:lstStyle/>
            <a:p>
              <a:r>
                <a:rPr lang="en-US" dirty="0"/>
                <a:t>Israel (King </a:t>
              </a:r>
              <a:r>
                <a:rPr lang="en-US" dirty="0" err="1"/>
                <a:t>Pekah</a:t>
              </a:r>
              <a:r>
                <a:rPr lang="en-US" dirty="0"/>
                <a:t>)</a:t>
              </a:r>
            </a:p>
          </p:txBody>
        </p:sp>
        <p:sp>
          <p:nvSpPr>
            <p:cNvPr id="254" name="TextBox 253">
              <a:extLst>
                <a:ext uri="{FF2B5EF4-FFF2-40B4-BE49-F238E27FC236}">
                  <a16:creationId xmlns:a16="http://schemas.microsoft.com/office/drawing/2014/main" id="{88883775-BEB2-73DE-F516-39E37D3FA6B3}"/>
                </a:ext>
              </a:extLst>
            </p:cNvPr>
            <p:cNvSpPr txBox="1"/>
            <p:nvPr/>
          </p:nvSpPr>
          <p:spPr>
            <a:xfrm>
              <a:off x="2663620" y="2718001"/>
              <a:ext cx="2126512" cy="369332"/>
            </a:xfrm>
            <a:prstGeom prst="rect">
              <a:avLst/>
            </a:prstGeom>
            <a:noFill/>
          </p:spPr>
          <p:txBody>
            <a:bodyPr wrap="square" rtlCol="0">
              <a:spAutoFit/>
            </a:bodyPr>
            <a:lstStyle/>
            <a:p>
              <a:r>
                <a:rPr lang="en-US" dirty="0"/>
                <a:t>Syria (King </a:t>
              </a:r>
              <a:r>
                <a:rPr lang="en-US" dirty="0" err="1"/>
                <a:t>Rezin</a:t>
              </a:r>
              <a:r>
                <a:rPr lang="en-US" dirty="0"/>
                <a:t>)</a:t>
              </a:r>
            </a:p>
          </p:txBody>
        </p:sp>
        <p:sp>
          <p:nvSpPr>
            <p:cNvPr id="255" name="TextBox 254">
              <a:extLst>
                <a:ext uri="{FF2B5EF4-FFF2-40B4-BE49-F238E27FC236}">
                  <a16:creationId xmlns:a16="http://schemas.microsoft.com/office/drawing/2014/main" id="{F4475BFB-2254-4528-2760-A0B7BAF4163A}"/>
                </a:ext>
              </a:extLst>
            </p:cNvPr>
            <p:cNvSpPr txBox="1"/>
            <p:nvPr/>
          </p:nvSpPr>
          <p:spPr>
            <a:xfrm>
              <a:off x="1297732" y="4092682"/>
              <a:ext cx="2126512" cy="369332"/>
            </a:xfrm>
            <a:prstGeom prst="rect">
              <a:avLst/>
            </a:prstGeom>
            <a:noFill/>
          </p:spPr>
          <p:txBody>
            <a:bodyPr wrap="square" rtlCol="0">
              <a:spAutoFit/>
            </a:bodyPr>
            <a:lstStyle/>
            <a:p>
              <a:r>
                <a:rPr lang="en-US" dirty="0"/>
                <a:t>Judah (King Ahaz)</a:t>
              </a:r>
            </a:p>
          </p:txBody>
        </p:sp>
        <p:grpSp>
          <p:nvGrpSpPr>
            <p:cNvPr id="256" name="Group 255">
              <a:extLst>
                <a:ext uri="{FF2B5EF4-FFF2-40B4-BE49-F238E27FC236}">
                  <a16:creationId xmlns:a16="http://schemas.microsoft.com/office/drawing/2014/main" id="{85AC0F03-1BEF-FB22-60F3-41D426DC77CF}"/>
                </a:ext>
              </a:extLst>
            </p:cNvPr>
            <p:cNvGrpSpPr/>
            <p:nvPr/>
          </p:nvGrpSpPr>
          <p:grpSpPr>
            <a:xfrm>
              <a:off x="577946" y="1112242"/>
              <a:ext cx="680363" cy="1561847"/>
              <a:chOff x="455775" y="665922"/>
              <a:chExt cx="2669192" cy="6127421"/>
            </a:xfrm>
          </p:grpSpPr>
          <p:grpSp>
            <p:nvGrpSpPr>
              <p:cNvPr id="380" name="Group 379">
                <a:extLst>
                  <a:ext uri="{FF2B5EF4-FFF2-40B4-BE49-F238E27FC236}">
                    <a16:creationId xmlns:a16="http://schemas.microsoft.com/office/drawing/2014/main" id="{91891BDA-64EB-D92B-CD61-7DE3BFBD8B56}"/>
                  </a:ext>
                </a:extLst>
              </p:cNvPr>
              <p:cNvGrpSpPr/>
              <p:nvPr/>
            </p:nvGrpSpPr>
            <p:grpSpPr>
              <a:xfrm>
                <a:off x="828888" y="6090488"/>
                <a:ext cx="928706" cy="505418"/>
                <a:chOff x="5384996" y="3208473"/>
                <a:chExt cx="862947" cy="469631"/>
              </a:xfrm>
              <a:solidFill>
                <a:schemeClr val="accent2">
                  <a:lumMod val="40000"/>
                  <a:lumOff val="60000"/>
                </a:schemeClr>
              </a:solidFill>
            </p:grpSpPr>
            <p:sp>
              <p:nvSpPr>
                <p:cNvPr id="494" name="Oval 493">
                  <a:extLst>
                    <a:ext uri="{FF2B5EF4-FFF2-40B4-BE49-F238E27FC236}">
                      <a16:creationId xmlns:a16="http://schemas.microsoft.com/office/drawing/2014/main" id="{1F3D919D-9C4B-578E-F172-B6A64503841B}"/>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43B51D07-4A76-9F05-475E-A89F1F05B61F}"/>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1" name="Group 380">
                <a:extLst>
                  <a:ext uri="{FF2B5EF4-FFF2-40B4-BE49-F238E27FC236}">
                    <a16:creationId xmlns:a16="http://schemas.microsoft.com/office/drawing/2014/main" id="{A140D8B7-5301-07A1-3D78-64EDACE81ECB}"/>
                  </a:ext>
                </a:extLst>
              </p:cNvPr>
              <p:cNvGrpSpPr/>
              <p:nvPr/>
            </p:nvGrpSpPr>
            <p:grpSpPr>
              <a:xfrm rot="15440015">
                <a:off x="1672912" y="6076281"/>
                <a:ext cx="928706" cy="505418"/>
                <a:chOff x="5384996" y="3208473"/>
                <a:chExt cx="862947" cy="469631"/>
              </a:xfrm>
              <a:solidFill>
                <a:schemeClr val="accent2">
                  <a:lumMod val="40000"/>
                  <a:lumOff val="60000"/>
                </a:schemeClr>
              </a:solidFill>
            </p:grpSpPr>
            <p:sp>
              <p:nvSpPr>
                <p:cNvPr id="492" name="Oval 491">
                  <a:extLst>
                    <a:ext uri="{FF2B5EF4-FFF2-40B4-BE49-F238E27FC236}">
                      <a16:creationId xmlns:a16="http://schemas.microsoft.com/office/drawing/2014/main" id="{722F929E-04AA-C9C7-3A95-9B91981F96F3}"/>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5436865-FB80-E157-E72B-400350FBCBF0}"/>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2" name="Cloud 381">
                <a:extLst>
                  <a:ext uri="{FF2B5EF4-FFF2-40B4-BE49-F238E27FC236}">
                    <a16:creationId xmlns:a16="http://schemas.microsoft.com/office/drawing/2014/main" id="{9E9CD0CB-D7E0-1E17-666B-0FC753218232}"/>
                  </a:ext>
                </a:extLst>
              </p:cNvPr>
              <p:cNvSpPr/>
              <p:nvPr/>
            </p:nvSpPr>
            <p:spPr>
              <a:xfrm flipH="1">
                <a:off x="1735552" y="1474650"/>
                <a:ext cx="1115771" cy="2211549"/>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Cloud 382">
                <a:extLst>
                  <a:ext uri="{FF2B5EF4-FFF2-40B4-BE49-F238E27FC236}">
                    <a16:creationId xmlns:a16="http://schemas.microsoft.com/office/drawing/2014/main" id="{29E4E13E-C781-4666-EB6D-82F74A33638B}"/>
                  </a:ext>
                </a:extLst>
              </p:cNvPr>
              <p:cNvSpPr/>
              <p:nvPr/>
            </p:nvSpPr>
            <p:spPr>
              <a:xfrm rot="613799" flipH="1">
                <a:off x="686491" y="1657728"/>
                <a:ext cx="1115771" cy="2305521"/>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10">
                <a:extLst>
                  <a:ext uri="{FF2B5EF4-FFF2-40B4-BE49-F238E27FC236}">
                    <a16:creationId xmlns:a16="http://schemas.microsoft.com/office/drawing/2014/main" id="{C2673C56-5144-029B-1C5C-0FDC15C663A2}"/>
                  </a:ext>
                </a:extLst>
              </p:cNvPr>
              <p:cNvSpPr/>
              <p:nvPr/>
            </p:nvSpPr>
            <p:spPr>
              <a:xfrm rot="20046182">
                <a:off x="2660941" y="4592803"/>
                <a:ext cx="464026" cy="7107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11">
                <a:extLst>
                  <a:ext uri="{FF2B5EF4-FFF2-40B4-BE49-F238E27FC236}">
                    <a16:creationId xmlns:a16="http://schemas.microsoft.com/office/drawing/2014/main" id="{01FE9540-EBFB-3977-41B3-E9BB3BDEBFD0}"/>
                  </a:ext>
                </a:extLst>
              </p:cNvPr>
              <p:cNvSpPr/>
              <p:nvPr/>
            </p:nvSpPr>
            <p:spPr>
              <a:xfrm>
                <a:off x="455775" y="4609003"/>
                <a:ext cx="459436" cy="6783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Flowchart: Manual Operation 385">
                <a:extLst>
                  <a:ext uri="{FF2B5EF4-FFF2-40B4-BE49-F238E27FC236}">
                    <a16:creationId xmlns:a16="http://schemas.microsoft.com/office/drawing/2014/main" id="{FFB2110F-EAE1-859E-1FB4-F56A9425045D}"/>
                  </a:ext>
                </a:extLst>
              </p:cNvPr>
              <p:cNvSpPr/>
              <p:nvPr/>
            </p:nvSpPr>
            <p:spPr>
              <a:xfrm rot="11930143">
                <a:off x="634430" y="2997533"/>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lowchart: Manual Operation 386">
                <a:extLst>
                  <a:ext uri="{FF2B5EF4-FFF2-40B4-BE49-F238E27FC236}">
                    <a16:creationId xmlns:a16="http://schemas.microsoft.com/office/drawing/2014/main" id="{856EDC30-EE83-5E3F-AE0F-D86C28393E81}"/>
                  </a:ext>
                </a:extLst>
              </p:cNvPr>
              <p:cNvSpPr/>
              <p:nvPr/>
            </p:nvSpPr>
            <p:spPr>
              <a:xfrm rot="9297034" flipH="1">
                <a:off x="2115038" y="2973005"/>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lowchart: Manual Operation 387">
                <a:extLst>
                  <a:ext uri="{FF2B5EF4-FFF2-40B4-BE49-F238E27FC236}">
                    <a16:creationId xmlns:a16="http://schemas.microsoft.com/office/drawing/2014/main" id="{5FF6FE0E-E607-6F3E-84F8-4D5C060C0376}"/>
                  </a:ext>
                </a:extLst>
              </p:cNvPr>
              <p:cNvSpPr/>
              <p:nvPr/>
            </p:nvSpPr>
            <p:spPr>
              <a:xfrm rot="10800000">
                <a:off x="872686" y="2913601"/>
                <a:ext cx="1673661" cy="3447441"/>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lowchart: Extract 388">
                <a:extLst>
                  <a:ext uri="{FF2B5EF4-FFF2-40B4-BE49-F238E27FC236}">
                    <a16:creationId xmlns:a16="http://schemas.microsoft.com/office/drawing/2014/main" id="{1E407ACC-33B6-E2ED-82C0-1AD37CC8A252}"/>
                  </a:ext>
                </a:extLst>
              </p:cNvPr>
              <p:cNvSpPr/>
              <p:nvPr/>
            </p:nvSpPr>
            <p:spPr>
              <a:xfrm rot="10800000">
                <a:off x="1341646" y="2927866"/>
                <a:ext cx="804014" cy="747761"/>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62">
                <a:extLst>
                  <a:ext uri="{FF2B5EF4-FFF2-40B4-BE49-F238E27FC236}">
                    <a16:creationId xmlns:a16="http://schemas.microsoft.com/office/drawing/2014/main" id="{FE63C3ED-7BD3-7D90-708C-5BCA31B9F7C5}"/>
                  </a:ext>
                </a:extLst>
              </p:cNvPr>
              <p:cNvSpPr/>
              <p:nvPr/>
            </p:nvSpPr>
            <p:spPr>
              <a:xfrm>
                <a:off x="1005379" y="1437507"/>
                <a:ext cx="1493169" cy="19235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Cloud 390">
                <a:extLst>
                  <a:ext uri="{FF2B5EF4-FFF2-40B4-BE49-F238E27FC236}">
                    <a16:creationId xmlns:a16="http://schemas.microsoft.com/office/drawing/2014/main" id="{5FB4B482-F55E-404D-0F73-7614D2C72F21}"/>
                  </a:ext>
                </a:extLst>
              </p:cNvPr>
              <p:cNvSpPr/>
              <p:nvPr/>
            </p:nvSpPr>
            <p:spPr>
              <a:xfrm flipH="1">
                <a:off x="898721" y="1355571"/>
                <a:ext cx="1673662" cy="822913"/>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2" name="Group 391">
                <a:extLst>
                  <a:ext uri="{FF2B5EF4-FFF2-40B4-BE49-F238E27FC236}">
                    <a16:creationId xmlns:a16="http://schemas.microsoft.com/office/drawing/2014/main" id="{FA962555-47D4-1221-5B1B-F45CA358CF6C}"/>
                  </a:ext>
                </a:extLst>
              </p:cNvPr>
              <p:cNvGrpSpPr/>
              <p:nvPr/>
            </p:nvGrpSpPr>
            <p:grpSpPr>
              <a:xfrm>
                <a:off x="816871" y="1134663"/>
                <a:ext cx="1869759" cy="822913"/>
                <a:chOff x="3263306" y="1662700"/>
                <a:chExt cx="2040567" cy="873038"/>
              </a:xfrm>
              <a:solidFill>
                <a:schemeClr val="bg1">
                  <a:lumMod val="75000"/>
                </a:schemeClr>
              </a:solidFill>
            </p:grpSpPr>
            <p:sp>
              <p:nvSpPr>
                <p:cNvPr id="490" name="Rounded Rectangle 91">
                  <a:extLst>
                    <a:ext uri="{FF2B5EF4-FFF2-40B4-BE49-F238E27FC236}">
                      <a16:creationId xmlns:a16="http://schemas.microsoft.com/office/drawing/2014/main" id="{8F49E327-059B-CEFD-0239-EF9ACDE4805C}"/>
                    </a:ext>
                  </a:extLst>
                </p:cNvPr>
                <p:cNvSpPr/>
                <p:nvPr/>
              </p:nvSpPr>
              <p:spPr>
                <a:xfrm>
                  <a:off x="3263306" y="2218066"/>
                  <a:ext cx="2040567" cy="31767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Freeform: Shape 490">
                  <a:extLst>
                    <a:ext uri="{FF2B5EF4-FFF2-40B4-BE49-F238E27FC236}">
                      <a16:creationId xmlns:a16="http://schemas.microsoft.com/office/drawing/2014/main" id="{CEFF10CD-7CD0-8C47-DB8D-14ED9541D0D8}"/>
                    </a:ext>
                  </a:extLst>
                </p:cNvPr>
                <p:cNvSpPr/>
                <p:nvPr/>
              </p:nvSpPr>
              <p:spPr>
                <a:xfrm>
                  <a:off x="3338233" y="1662700"/>
                  <a:ext cx="1864388" cy="559839"/>
                </a:xfrm>
                <a:custGeom>
                  <a:avLst/>
                  <a:gdLst>
                    <a:gd name="connsiteX0" fmla="*/ 642587 w 1285174"/>
                    <a:gd name="connsiteY0" fmla="*/ 0 h 559839"/>
                    <a:gd name="connsiteX1" fmla="*/ 1281792 w 1285174"/>
                    <a:gd name="connsiteY1" fmla="*/ 545804 h 559839"/>
                    <a:gd name="connsiteX2" fmla="*/ 1285174 w 1285174"/>
                    <a:gd name="connsiteY2" fmla="*/ 559839 h 559839"/>
                    <a:gd name="connsiteX3" fmla="*/ 0 w 1285174"/>
                    <a:gd name="connsiteY3" fmla="*/ 559839 h 559839"/>
                    <a:gd name="connsiteX4" fmla="*/ 3382 w 1285174"/>
                    <a:gd name="connsiteY4" fmla="*/ 545804 h 559839"/>
                    <a:gd name="connsiteX5" fmla="*/ 642587 w 1285174"/>
                    <a:gd name="connsiteY5" fmla="*/ 0 h 5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174" h="559839">
                      <a:moveTo>
                        <a:pt x="642587" y="0"/>
                      </a:moveTo>
                      <a:cubicBezTo>
                        <a:pt x="929936" y="0"/>
                        <a:pt x="1176480" y="225058"/>
                        <a:pt x="1281792" y="545804"/>
                      </a:cubicBezTo>
                      <a:lnTo>
                        <a:pt x="1285174" y="559839"/>
                      </a:lnTo>
                      <a:lnTo>
                        <a:pt x="0" y="559839"/>
                      </a:lnTo>
                      <a:lnTo>
                        <a:pt x="3382" y="545804"/>
                      </a:lnTo>
                      <a:cubicBezTo>
                        <a:pt x="108695" y="225058"/>
                        <a:pt x="355238" y="0"/>
                        <a:pt x="642587" y="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3" name="Group 392">
                <a:extLst>
                  <a:ext uri="{FF2B5EF4-FFF2-40B4-BE49-F238E27FC236}">
                    <a16:creationId xmlns:a16="http://schemas.microsoft.com/office/drawing/2014/main" id="{0FC93270-B7D6-269E-6642-E41776717A27}"/>
                  </a:ext>
                </a:extLst>
              </p:cNvPr>
              <p:cNvGrpSpPr/>
              <p:nvPr/>
            </p:nvGrpSpPr>
            <p:grpSpPr>
              <a:xfrm>
                <a:off x="898784" y="4756511"/>
                <a:ext cx="1686114" cy="1548242"/>
                <a:chOff x="1089506" y="4270423"/>
                <a:chExt cx="1746141" cy="1866113"/>
              </a:xfrm>
              <a:solidFill>
                <a:schemeClr val="bg1">
                  <a:lumMod val="50000"/>
                </a:schemeClr>
              </a:solidFill>
            </p:grpSpPr>
            <p:sp>
              <p:nvSpPr>
                <p:cNvPr id="484" name="Trapezoid 483">
                  <a:extLst>
                    <a:ext uri="{FF2B5EF4-FFF2-40B4-BE49-F238E27FC236}">
                      <a16:creationId xmlns:a16="http://schemas.microsoft.com/office/drawing/2014/main" id="{E3077B82-8F03-1511-B3AD-6A575FB71CFB}"/>
                    </a:ext>
                  </a:extLst>
                </p:cNvPr>
                <p:cNvSpPr/>
                <p:nvPr/>
              </p:nvSpPr>
              <p:spPr>
                <a:xfrm rot="357876">
                  <a:off x="1089506" y="4489635"/>
                  <a:ext cx="448349" cy="1594235"/>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Trapezoid 484">
                  <a:extLst>
                    <a:ext uri="{FF2B5EF4-FFF2-40B4-BE49-F238E27FC236}">
                      <a16:creationId xmlns:a16="http://schemas.microsoft.com/office/drawing/2014/main" id="{C3D63B0A-3B0C-AC90-F915-553D974DE834}"/>
                    </a:ext>
                  </a:extLst>
                </p:cNvPr>
                <p:cNvSpPr/>
                <p:nvPr/>
              </p:nvSpPr>
              <p:spPr>
                <a:xfrm>
                  <a:off x="1407196" y="4490919"/>
                  <a:ext cx="448349" cy="1613357"/>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Trapezoid 485">
                  <a:extLst>
                    <a:ext uri="{FF2B5EF4-FFF2-40B4-BE49-F238E27FC236}">
                      <a16:creationId xmlns:a16="http://schemas.microsoft.com/office/drawing/2014/main" id="{9832A10D-88DB-505E-FA5A-2ED2E88814EA}"/>
                    </a:ext>
                  </a:extLst>
                </p:cNvPr>
                <p:cNvSpPr/>
                <p:nvPr/>
              </p:nvSpPr>
              <p:spPr>
                <a:xfrm>
                  <a:off x="2035310" y="4490920"/>
                  <a:ext cx="448349" cy="1645616"/>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Trapezoid 486">
                  <a:extLst>
                    <a:ext uri="{FF2B5EF4-FFF2-40B4-BE49-F238E27FC236}">
                      <a16:creationId xmlns:a16="http://schemas.microsoft.com/office/drawing/2014/main" id="{882949DF-B289-4ED3-2009-B4F436D10787}"/>
                    </a:ext>
                  </a:extLst>
                </p:cNvPr>
                <p:cNvSpPr/>
                <p:nvPr/>
              </p:nvSpPr>
              <p:spPr>
                <a:xfrm rot="21213792">
                  <a:off x="2387298" y="4496942"/>
                  <a:ext cx="448349" cy="15870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Trapezoid 487">
                  <a:extLst>
                    <a:ext uri="{FF2B5EF4-FFF2-40B4-BE49-F238E27FC236}">
                      <a16:creationId xmlns:a16="http://schemas.microsoft.com/office/drawing/2014/main" id="{F01F3B31-3C1D-8604-BEF9-B2AB50D8D6AA}"/>
                    </a:ext>
                  </a:extLst>
                </p:cNvPr>
                <p:cNvSpPr/>
                <p:nvPr/>
              </p:nvSpPr>
              <p:spPr>
                <a:xfrm>
                  <a:off x="1757364" y="4490920"/>
                  <a:ext cx="448349" cy="16355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Rounded Corners 488">
                  <a:extLst>
                    <a:ext uri="{FF2B5EF4-FFF2-40B4-BE49-F238E27FC236}">
                      <a16:creationId xmlns:a16="http://schemas.microsoft.com/office/drawing/2014/main" id="{874E1841-34A3-79FC-A785-208281231983}"/>
                    </a:ext>
                  </a:extLst>
                </p:cNvPr>
                <p:cNvSpPr/>
                <p:nvPr/>
              </p:nvSpPr>
              <p:spPr>
                <a:xfrm>
                  <a:off x="1235136" y="4270423"/>
                  <a:ext cx="1394314" cy="239653"/>
                </a:xfrm>
                <a:prstGeom prst="round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94" name="Group 393">
                <a:extLst>
                  <a:ext uri="{FF2B5EF4-FFF2-40B4-BE49-F238E27FC236}">
                    <a16:creationId xmlns:a16="http://schemas.microsoft.com/office/drawing/2014/main" id="{999D1ED9-23E8-44C1-37C3-DE7DF906F0E5}"/>
                  </a:ext>
                </a:extLst>
              </p:cNvPr>
              <p:cNvGrpSpPr/>
              <p:nvPr/>
            </p:nvGrpSpPr>
            <p:grpSpPr>
              <a:xfrm>
                <a:off x="1198536" y="3663290"/>
                <a:ext cx="422455" cy="404738"/>
                <a:chOff x="3434222" y="2011631"/>
                <a:chExt cx="1672390" cy="1451505"/>
              </a:xfrm>
            </p:grpSpPr>
            <p:grpSp>
              <p:nvGrpSpPr>
                <p:cNvPr id="464" name="Group 463">
                  <a:extLst>
                    <a:ext uri="{FF2B5EF4-FFF2-40B4-BE49-F238E27FC236}">
                      <a16:creationId xmlns:a16="http://schemas.microsoft.com/office/drawing/2014/main" id="{BB3EA8F3-A90D-27CF-FC8E-96F906034FA0}"/>
                    </a:ext>
                  </a:extLst>
                </p:cNvPr>
                <p:cNvGrpSpPr/>
                <p:nvPr/>
              </p:nvGrpSpPr>
              <p:grpSpPr>
                <a:xfrm>
                  <a:off x="3463837" y="2795521"/>
                  <a:ext cx="811730" cy="667615"/>
                  <a:chOff x="3278080" y="2126848"/>
                  <a:chExt cx="1539021" cy="907153"/>
                </a:xfrm>
                <a:solidFill>
                  <a:schemeClr val="bg1">
                    <a:lumMod val="50000"/>
                  </a:schemeClr>
                </a:solidFill>
              </p:grpSpPr>
              <p:sp>
                <p:nvSpPr>
                  <p:cNvPr id="480" name="Rounded Rectangle 91">
                    <a:extLst>
                      <a:ext uri="{FF2B5EF4-FFF2-40B4-BE49-F238E27FC236}">
                        <a16:creationId xmlns:a16="http://schemas.microsoft.com/office/drawing/2014/main" id="{3F733967-639F-34A2-1C36-49C88B1991C6}"/>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ounded Rectangle 91">
                    <a:extLst>
                      <a:ext uri="{FF2B5EF4-FFF2-40B4-BE49-F238E27FC236}">
                        <a16:creationId xmlns:a16="http://schemas.microsoft.com/office/drawing/2014/main" id="{1AEC5FA2-DF2A-EDD1-2C53-93FF23041C0B}"/>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ounded Rectangle 91">
                    <a:extLst>
                      <a:ext uri="{FF2B5EF4-FFF2-40B4-BE49-F238E27FC236}">
                        <a16:creationId xmlns:a16="http://schemas.microsoft.com/office/drawing/2014/main" id="{DE2478E0-EB38-FD62-4A99-520A68152ADF}"/>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ounded Rectangle 91">
                    <a:extLst>
                      <a:ext uri="{FF2B5EF4-FFF2-40B4-BE49-F238E27FC236}">
                        <a16:creationId xmlns:a16="http://schemas.microsoft.com/office/drawing/2014/main" id="{445342DC-C463-6F7E-D18F-3C39D9BD6CC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5" name="Group 464">
                  <a:extLst>
                    <a:ext uri="{FF2B5EF4-FFF2-40B4-BE49-F238E27FC236}">
                      <a16:creationId xmlns:a16="http://schemas.microsoft.com/office/drawing/2014/main" id="{4CF371FB-3732-692D-6749-412A6A3B17F9}"/>
                    </a:ext>
                  </a:extLst>
                </p:cNvPr>
                <p:cNvGrpSpPr/>
                <p:nvPr/>
              </p:nvGrpSpPr>
              <p:grpSpPr>
                <a:xfrm>
                  <a:off x="4288453" y="2011631"/>
                  <a:ext cx="811730" cy="667615"/>
                  <a:chOff x="3278080" y="2126848"/>
                  <a:chExt cx="1539021" cy="907153"/>
                </a:xfrm>
                <a:solidFill>
                  <a:schemeClr val="bg1">
                    <a:lumMod val="50000"/>
                  </a:schemeClr>
                </a:solidFill>
              </p:grpSpPr>
              <p:sp>
                <p:nvSpPr>
                  <p:cNvPr id="476" name="Rounded Rectangle 91">
                    <a:extLst>
                      <a:ext uri="{FF2B5EF4-FFF2-40B4-BE49-F238E27FC236}">
                        <a16:creationId xmlns:a16="http://schemas.microsoft.com/office/drawing/2014/main" id="{B9DF6301-50BD-A623-ED10-BDD3477BE01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ounded Rectangle 91">
                    <a:extLst>
                      <a:ext uri="{FF2B5EF4-FFF2-40B4-BE49-F238E27FC236}">
                        <a16:creationId xmlns:a16="http://schemas.microsoft.com/office/drawing/2014/main" id="{B0526A79-EF88-15B6-1333-C506864083D9}"/>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ounded Rectangle 91">
                    <a:extLst>
                      <a:ext uri="{FF2B5EF4-FFF2-40B4-BE49-F238E27FC236}">
                        <a16:creationId xmlns:a16="http://schemas.microsoft.com/office/drawing/2014/main" id="{013E9302-056F-5D17-BC5A-75792B959130}"/>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ounded Rectangle 91">
                    <a:extLst>
                      <a:ext uri="{FF2B5EF4-FFF2-40B4-BE49-F238E27FC236}">
                        <a16:creationId xmlns:a16="http://schemas.microsoft.com/office/drawing/2014/main" id="{9D77C6C6-48B8-E70E-9C25-3284989BFE7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6" name="Group 465">
                  <a:extLst>
                    <a:ext uri="{FF2B5EF4-FFF2-40B4-BE49-F238E27FC236}">
                      <a16:creationId xmlns:a16="http://schemas.microsoft.com/office/drawing/2014/main" id="{39F6E754-7B91-D418-C2A1-381583410E20}"/>
                    </a:ext>
                  </a:extLst>
                </p:cNvPr>
                <p:cNvGrpSpPr/>
                <p:nvPr/>
              </p:nvGrpSpPr>
              <p:grpSpPr>
                <a:xfrm>
                  <a:off x="3434222" y="2023327"/>
                  <a:ext cx="811730" cy="667615"/>
                  <a:chOff x="3278080" y="2126848"/>
                  <a:chExt cx="1539021" cy="907153"/>
                </a:xfrm>
                <a:solidFill>
                  <a:schemeClr val="bg1">
                    <a:lumMod val="50000"/>
                  </a:schemeClr>
                </a:solidFill>
              </p:grpSpPr>
              <p:sp>
                <p:nvSpPr>
                  <p:cNvPr id="472" name="Rounded Rectangle 91">
                    <a:extLst>
                      <a:ext uri="{FF2B5EF4-FFF2-40B4-BE49-F238E27FC236}">
                        <a16:creationId xmlns:a16="http://schemas.microsoft.com/office/drawing/2014/main" id="{484CB35F-27B4-5E53-8326-C0851EC2A6F3}"/>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ounded Rectangle 91">
                    <a:extLst>
                      <a:ext uri="{FF2B5EF4-FFF2-40B4-BE49-F238E27FC236}">
                        <a16:creationId xmlns:a16="http://schemas.microsoft.com/office/drawing/2014/main" id="{C7BBF902-4D30-60F6-3721-1F685B55DDD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ounded Rectangle 91">
                    <a:extLst>
                      <a:ext uri="{FF2B5EF4-FFF2-40B4-BE49-F238E27FC236}">
                        <a16:creationId xmlns:a16="http://schemas.microsoft.com/office/drawing/2014/main" id="{669B4586-7C71-3411-EB70-37D824190654}"/>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ounded Rectangle 91">
                    <a:extLst>
                      <a:ext uri="{FF2B5EF4-FFF2-40B4-BE49-F238E27FC236}">
                        <a16:creationId xmlns:a16="http://schemas.microsoft.com/office/drawing/2014/main" id="{C25D7D80-4AB7-801B-7D41-2099C64246B7}"/>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466">
                  <a:extLst>
                    <a:ext uri="{FF2B5EF4-FFF2-40B4-BE49-F238E27FC236}">
                      <a16:creationId xmlns:a16="http://schemas.microsoft.com/office/drawing/2014/main" id="{229E4F4E-D8D4-8AF6-CCB2-A156EA911A46}"/>
                    </a:ext>
                  </a:extLst>
                </p:cNvPr>
                <p:cNvGrpSpPr/>
                <p:nvPr/>
              </p:nvGrpSpPr>
              <p:grpSpPr>
                <a:xfrm>
                  <a:off x="4294882" y="2786074"/>
                  <a:ext cx="811730" cy="667615"/>
                  <a:chOff x="3278080" y="2126848"/>
                  <a:chExt cx="1539021" cy="907153"/>
                </a:xfrm>
                <a:solidFill>
                  <a:schemeClr val="bg1">
                    <a:lumMod val="50000"/>
                  </a:schemeClr>
                </a:solidFill>
              </p:grpSpPr>
              <p:sp>
                <p:nvSpPr>
                  <p:cNvPr id="468" name="Rounded Rectangle 91">
                    <a:extLst>
                      <a:ext uri="{FF2B5EF4-FFF2-40B4-BE49-F238E27FC236}">
                        <a16:creationId xmlns:a16="http://schemas.microsoft.com/office/drawing/2014/main" id="{CF603601-C765-BBC3-378B-42748DA783A0}"/>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ounded Rectangle 91">
                    <a:extLst>
                      <a:ext uri="{FF2B5EF4-FFF2-40B4-BE49-F238E27FC236}">
                        <a16:creationId xmlns:a16="http://schemas.microsoft.com/office/drawing/2014/main" id="{CBF1B08F-D816-09F1-1349-C8DBCCE30FB8}"/>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ounded Rectangle 91">
                    <a:extLst>
                      <a:ext uri="{FF2B5EF4-FFF2-40B4-BE49-F238E27FC236}">
                        <a16:creationId xmlns:a16="http://schemas.microsoft.com/office/drawing/2014/main" id="{85D64731-0BD7-F4A5-44CD-E31C35722AD3}"/>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ounded Rectangle 91">
                    <a:extLst>
                      <a:ext uri="{FF2B5EF4-FFF2-40B4-BE49-F238E27FC236}">
                        <a16:creationId xmlns:a16="http://schemas.microsoft.com/office/drawing/2014/main" id="{39395EAD-0B94-D4EB-84E6-341444961F69}"/>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5" name="Group 394">
                <a:extLst>
                  <a:ext uri="{FF2B5EF4-FFF2-40B4-BE49-F238E27FC236}">
                    <a16:creationId xmlns:a16="http://schemas.microsoft.com/office/drawing/2014/main" id="{49DEB087-1249-3765-6585-9AD9E28F488E}"/>
                  </a:ext>
                </a:extLst>
              </p:cNvPr>
              <p:cNvGrpSpPr/>
              <p:nvPr/>
            </p:nvGrpSpPr>
            <p:grpSpPr>
              <a:xfrm>
                <a:off x="1828273" y="3676389"/>
                <a:ext cx="422455" cy="404738"/>
                <a:chOff x="3434222" y="2011631"/>
                <a:chExt cx="1672390" cy="1451505"/>
              </a:xfrm>
            </p:grpSpPr>
            <p:grpSp>
              <p:nvGrpSpPr>
                <p:cNvPr id="444" name="Group 443">
                  <a:extLst>
                    <a:ext uri="{FF2B5EF4-FFF2-40B4-BE49-F238E27FC236}">
                      <a16:creationId xmlns:a16="http://schemas.microsoft.com/office/drawing/2014/main" id="{8495BD33-B517-7458-04F4-DE85AB705C6A}"/>
                    </a:ext>
                  </a:extLst>
                </p:cNvPr>
                <p:cNvGrpSpPr/>
                <p:nvPr/>
              </p:nvGrpSpPr>
              <p:grpSpPr>
                <a:xfrm>
                  <a:off x="3463837" y="2795521"/>
                  <a:ext cx="811730" cy="667615"/>
                  <a:chOff x="3278080" y="2126848"/>
                  <a:chExt cx="1539021" cy="907153"/>
                </a:xfrm>
                <a:solidFill>
                  <a:schemeClr val="bg1">
                    <a:lumMod val="50000"/>
                  </a:schemeClr>
                </a:solidFill>
              </p:grpSpPr>
              <p:sp>
                <p:nvSpPr>
                  <p:cNvPr id="460" name="Rounded Rectangle 91">
                    <a:extLst>
                      <a:ext uri="{FF2B5EF4-FFF2-40B4-BE49-F238E27FC236}">
                        <a16:creationId xmlns:a16="http://schemas.microsoft.com/office/drawing/2014/main" id="{9BEEEACC-166A-01F6-A7CA-FAB224C60E02}"/>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ounded Rectangle 91">
                    <a:extLst>
                      <a:ext uri="{FF2B5EF4-FFF2-40B4-BE49-F238E27FC236}">
                        <a16:creationId xmlns:a16="http://schemas.microsoft.com/office/drawing/2014/main" id="{CE251B4B-75AD-9881-8188-08BC025DD8A4}"/>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ounded Rectangle 91">
                    <a:extLst>
                      <a:ext uri="{FF2B5EF4-FFF2-40B4-BE49-F238E27FC236}">
                        <a16:creationId xmlns:a16="http://schemas.microsoft.com/office/drawing/2014/main" id="{D7EF0D84-9954-CB85-1044-5C463D6173D5}"/>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ounded Rectangle 91">
                    <a:extLst>
                      <a:ext uri="{FF2B5EF4-FFF2-40B4-BE49-F238E27FC236}">
                        <a16:creationId xmlns:a16="http://schemas.microsoft.com/office/drawing/2014/main" id="{413A120E-B26A-B325-7F1B-95024857C685}"/>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444">
                  <a:extLst>
                    <a:ext uri="{FF2B5EF4-FFF2-40B4-BE49-F238E27FC236}">
                      <a16:creationId xmlns:a16="http://schemas.microsoft.com/office/drawing/2014/main" id="{6334E02F-EEDC-DC63-AED8-E7741B40933B}"/>
                    </a:ext>
                  </a:extLst>
                </p:cNvPr>
                <p:cNvGrpSpPr/>
                <p:nvPr/>
              </p:nvGrpSpPr>
              <p:grpSpPr>
                <a:xfrm>
                  <a:off x="4288453" y="2011631"/>
                  <a:ext cx="811730" cy="667615"/>
                  <a:chOff x="3278080" y="2126848"/>
                  <a:chExt cx="1539021" cy="907153"/>
                </a:xfrm>
                <a:solidFill>
                  <a:schemeClr val="bg1">
                    <a:lumMod val="50000"/>
                  </a:schemeClr>
                </a:solidFill>
              </p:grpSpPr>
              <p:sp>
                <p:nvSpPr>
                  <p:cNvPr id="456" name="Rounded Rectangle 91">
                    <a:extLst>
                      <a:ext uri="{FF2B5EF4-FFF2-40B4-BE49-F238E27FC236}">
                        <a16:creationId xmlns:a16="http://schemas.microsoft.com/office/drawing/2014/main" id="{25F9A1DC-CA51-4674-4120-9B983350D465}"/>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ounded Rectangle 91">
                    <a:extLst>
                      <a:ext uri="{FF2B5EF4-FFF2-40B4-BE49-F238E27FC236}">
                        <a16:creationId xmlns:a16="http://schemas.microsoft.com/office/drawing/2014/main" id="{805A72FF-05FC-125B-00DD-80573A4E0F74}"/>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ounded Rectangle 91">
                    <a:extLst>
                      <a:ext uri="{FF2B5EF4-FFF2-40B4-BE49-F238E27FC236}">
                        <a16:creationId xmlns:a16="http://schemas.microsoft.com/office/drawing/2014/main" id="{9FE32521-162D-19B5-DBC2-535B6AB35043}"/>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ounded Rectangle 91">
                    <a:extLst>
                      <a:ext uri="{FF2B5EF4-FFF2-40B4-BE49-F238E27FC236}">
                        <a16:creationId xmlns:a16="http://schemas.microsoft.com/office/drawing/2014/main" id="{6202D1A6-6F18-E2B9-D43F-F7BAE01EFE0C}"/>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445">
                  <a:extLst>
                    <a:ext uri="{FF2B5EF4-FFF2-40B4-BE49-F238E27FC236}">
                      <a16:creationId xmlns:a16="http://schemas.microsoft.com/office/drawing/2014/main" id="{9C8B1D9E-7C65-468D-889B-210EBC49DC6D}"/>
                    </a:ext>
                  </a:extLst>
                </p:cNvPr>
                <p:cNvGrpSpPr/>
                <p:nvPr/>
              </p:nvGrpSpPr>
              <p:grpSpPr>
                <a:xfrm>
                  <a:off x="3434222" y="2023327"/>
                  <a:ext cx="811730" cy="667615"/>
                  <a:chOff x="3278080" y="2126848"/>
                  <a:chExt cx="1539021" cy="907153"/>
                </a:xfrm>
                <a:solidFill>
                  <a:schemeClr val="bg1">
                    <a:lumMod val="50000"/>
                  </a:schemeClr>
                </a:solidFill>
              </p:grpSpPr>
              <p:sp>
                <p:nvSpPr>
                  <p:cNvPr id="452" name="Rounded Rectangle 91">
                    <a:extLst>
                      <a:ext uri="{FF2B5EF4-FFF2-40B4-BE49-F238E27FC236}">
                        <a16:creationId xmlns:a16="http://schemas.microsoft.com/office/drawing/2014/main" id="{2A2A4653-FB2A-9AE9-CCDA-AAEEBA583922}"/>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ounded Rectangle 91">
                    <a:extLst>
                      <a:ext uri="{FF2B5EF4-FFF2-40B4-BE49-F238E27FC236}">
                        <a16:creationId xmlns:a16="http://schemas.microsoft.com/office/drawing/2014/main" id="{827A2382-7B43-48D6-EE87-6AD9EA556BEF}"/>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ounded Rectangle 91">
                    <a:extLst>
                      <a:ext uri="{FF2B5EF4-FFF2-40B4-BE49-F238E27FC236}">
                        <a16:creationId xmlns:a16="http://schemas.microsoft.com/office/drawing/2014/main" id="{5976AC76-D943-4CE0-8442-479908DB95BD}"/>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ounded Rectangle 91">
                    <a:extLst>
                      <a:ext uri="{FF2B5EF4-FFF2-40B4-BE49-F238E27FC236}">
                        <a16:creationId xmlns:a16="http://schemas.microsoft.com/office/drawing/2014/main" id="{3415ECCA-B05B-C532-B758-A906A952E46D}"/>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7" name="Group 446">
                  <a:extLst>
                    <a:ext uri="{FF2B5EF4-FFF2-40B4-BE49-F238E27FC236}">
                      <a16:creationId xmlns:a16="http://schemas.microsoft.com/office/drawing/2014/main" id="{8F4CE257-C978-09C9-BA0D-EA76FF1BD7B4}"/>
                    </a:ext>
                  </a:extLst>
                </p:cNvPr>
                <p:cNvGrpSpPr/>
                <p:nvPr/>
              </p:nvGrpSpPr>
              <p:grpSpPr>
                <a:xfrm>
                  <a:off x="4294882" y="2786074"/>
                  <a:ext cx="811730" cy="667615"/>
                  <a:chOff x="3278080" y="2126848"/>
                  <a:chExt cx="1539021" cy="907153"/>
                </a:xfrm>
                <a:solidFill>
                  <a:schemeClr val="bg1">
                    <a:lumMod val="50000"/>
                  </a:schemeClr>
                </a:solidFill>
              </p:grpSpPr>
              <p:sp>
                <p:nvSpPr>
                  <p:cNvPr id="448" name="Rounded Rectangle 91">
                    <a:extLst>
                      <a:ext uri="{FF2B5EF4-FFF2-40B4-BE49-F238E27FC236}">
                        <a16:creationId xmlns:a16="http://schemas.microsoft.com/office/drawing/2014/main" id="{EFEADECD-E645-9583-936D-1FC245D80F9E}"/>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ounded Rectangle 91">
                    <a:extLst>
                      <a:ext uri="{FF2B5EF4-FFF2-40B4-BE49-F238E27FC236}">
                        <a16:creationId xmlns:a16="http://schemas.microsoft.com/office/drawing/2014/main" id="{2ABC74DC-2A3D-74FF-FCE8-0D0374E16362}"/>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ounded Rectangle 91">
                    <a:extLst>
                      <a:ext uri="{FF2B5EF4-FFF2-40B4-BE49-F238E27FC236}">
                        <a16:creationId xmlns:a16="http://schemas.microsoft.com/office/drawing/2014/main" id="{711426DA-F3C5-FF93-61CA-B160D65D150B}"/>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ounded Rectangle 91">
                    <a:extLst>
                      <a:ext uri="{FF2B5EF4-FFF2-40B4-BE49-F238E27FC236}">
                        <a16:creationId xmlns:a16="http://schemas.microsoft.com/office/drawing/2014/main" id="{844CD6D0-712F-5F39-A13A-BAC04418211F}"/>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6" name="Group 395">
                <a:extLst>
                  <a:ext uri="{FF2B5EF4-FFF2-40B4-BE49-F238E27FC236}">
                    <a16:creationId xmlns:a16="http://schemas.microsoft.com/office/drawing/2014/main" id="{D999DB95-B87B-3C9C-3F20-C0FC9EBF5BCE}"/>
                  </a:ext>
                </a:extLst>
              </p:cNvPr>
              <p:cNvGrpSpPr/>
              <p:nvPr/>
            </p:nvGrpSpPr>
            <p:grpSpPr>
              <a:xfrm>
                <a:off x="1222133" y="4154706"/>
                <a:ext cx="422455" cy="404738"/>
                <a:chOff x="3434222" y="2011631"/>
                <a:chExt cx="1672390" cy="1451505"/>
              </a:xfrm>
            </p:grpSpPr>
            <p:grpSp>
              <p:nvGrpSpPr>
                <p:cNvPr id="424" name="Group 423">
                  <a:extLst>
                    <a:ext uri="{FF2B5EF4-FFF2-40B4-BE49-F238E27FC236}">
                      <a16:creationId xmlns:a16="http://schemas.microsoft.com/office/drawing/2014/main" id="{A546B532-7DB0-990E-8397-79A414E16BF5}"/>
                    </a:ext>
                  </a:extLst>
                </p:cNvPr>
                <p:cNvGrpSpPr/>
                <p:nvPr/>
              </p:nvGrpSpPr>
              <p:grpSpPr>
                <a:xfrm>
                  <a:off x="3463837" y="2795521"/>
                  <a:ext cx="811730" cy="667615"/>
                  <a:chOff x="3278080" y="2126848"/>
                  <a:chExt cx="1539021" cy="907153"/>
                </a:xfrm>
                <a:solidFill>
                  <a:schemeClr val="bg1">
                    <a:lumMod val="50000"/>
                  </a:schemeClr>
                </a:solidFill>
              </p:grpSpPr>
              <p:sp>
                <p:nvSpPr>
                  <p:cNvPr id="440" name="Rounded Rectangle 91">
                    <a:extLst>
                      <a:ext uri="{FF2B5EF4-FFF2-40B4-BE49-F238E27FC236}">
                        <a16:creationId xmlns:a16="http://schemas.microsoft.com/office/drawing/2014/main" id="{F036E9E5-1C4E-9227-00EC-D553C9309D76}"/>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ounded Rectangle 91">
                    <a:extLst>
                      <a:ext uri="{FF2B5EF4-FFF2-40B4-BE49-F238E27FC236}">
                        <a16:creationId xmlns:a16="http://schemas.microsoft.com/office/drawing/2014/main" id="{9DE73B58-5289-E1EE-3193-78602E33F0F6}"/>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ounded Rectangle 91">
                    <a:extLst>
                      <a:ext uri="{FF2B5EF4-FFF2-40B4-BE49-F238E27FC236}">
                        <a16:creationId xmlns:a16="http://schemas.microsoft.com/office/drawing/2014/main" id="{0A63EE65-12A3-5FCB-B5D6-D8C04805E43D}"/>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ounded Rectangle 91">
                    <a:extLst>
                      <a:ext uri="{FF2B5EF4-FFF2-40B4-BE49-F238E27FC236}">
                        <a16:creationId xmlns:a16="http://schemas.microsoft.com/office/drawing/2014/main" id="{1A20FE65-CDB0-9051-51AB-4E4A4C5C3580}"/>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5" name="Group 424">
                  <a:extLst>
                    <a:ext uri="{FF2B5EF4-FFF2-40B4-BE49-F238E27FC236}">
                      <a16:creationId xmlns:a16="http://schemas.microsoft.com/office/drawing/2014/main" id="{A135A7B9-03D5-5689-2C7E-62B9B6B9344B}"/>
                    </a:ext>
                  </a:extLst>
                </p:cNvPr>
                <p:cNvGrpSpPr/>
                <p:nvPr/>
              </p:nvGrpSpPr>
              <p:grpSpPr>
                <a:xfrm>
                  <a:off x="4288453" y="2011631"/>
                  <a:ext cx="811730" cy="667615"/>
                  <a:chOff x="3278080" y="2126848"/>
                  <a:chExt cx="1539021" cy="907153"/>
                </a:xfrm>
                <a:solidFill>
                  <a:schemeClr val="bg1">
                    <a:lumMod val="50000"/>
                  </a:schemeClr>
                </a:solidFill>
              </p:grpSpPr>
              <p:sp>
                <p:nvSpPr>
                  <p:cNvPr id="436" name="Rounded Rectangle 91">
                    <a:extLst>
                      <a:ext uri="{FF2B5EF4-FFF2-40B4-BE49-F238E27FC236}">
                        <a16:creationId xmlns:a16="http://schemas.microsoft.com/office/drawing/2014/main" id="{DAF83A5E-8FAD-649E-F576-79C7745D3BAA}"/>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ounded Rectangle 91">
                    <a:extLst>
                      <a:ext uri="{FF2B5EF4-FFF2-40B4-BE49-F238E27FC236}">
                        <a16:creationId xmlns:a16="http://schemas.microsoft.com/office/drawing/2014/main" id="{A6E6381E-B2A1-315E-4925-520B82650D30}"/>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ounded Rectangle 91">
                    <a:extLst>
                      <a:ext uri="{FF2B5EF4-FFF2-40B4-BE49-F238E27FC236}">
                        <a16:creationId xmlns:a16="http://schemas.microsoft.com/office/drawing/2014/main" id="{8CCB4A61-E2D6-3F89-3B19-0319DC69C43F}"/>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ounded Rectangle 91">
                    <a:extLst>
                      <a:ext uri="{FF2B5EF4-FFF2-40B4-BE49-F238E27FC236}">
                        <a16:creationId xmlns:a16="http://schemas.microsoft.com/office/drawing/2014/main" id="{F01560DD-9839-FDCD-BAF1-CE050D213C9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6" name="Group 425">
                  <a:extLst>
                    <a:ext uri="{FF2B5EF4-FFF2-40B4-BE49-F238E27FC236}">
                      <a16:creationId xmlns:a16="http://schemas.microsoft.com/office/drawing/2014/main" id="{61B22771-E2BD-D0DB-F7D3-D258E30E7940}"/>
                    </a:ext>
                  </a:extLst>
                </p:cNvPr>
                <p:cNvGrpSpPr/>
                <p:nvPr/>
              </p:nvGrpSpPr>
              <p:grpSpPr>
                <a:xfrm>
                  <a:off x="3434222" y="2023327"/>
                  <a:ext cx="811730" cy="667615"/>
                  <a:chOff x="3278080" y="2126848"/>
                  <a:chExt cx="1539021" cy="907153"/>
                </a:xfrm>
                <a:solidFill>
                  <a:schemeClr val="bg1">
                    <a:lumMod val="50000"/>
                  </a:schemeClr>
                </a:solidFill>
              </p:grpSpPr>
              <p:sp>
                <p:nvSpPr>
                  <p:cNvPr id="432" name="Rounded Rectangle 91">
                    <a:extLst>
                      <a:ext uri="{FF2B5EF4-FFF2-40B4-BE49-F238E27FC236}">
                        <a16:creationId xmlns:a16="http://schemas.microsoft.com/office/drawing/2014/main" id="{3C162DEE-CE3A-977D-2D14-ED6034B57DA9}"/>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ounded Rectangle 91">
                    <a:extLst>
                      <a:ext uri="{FF2B5EF4-FFF2-40B4-BE49-F238E27FC236}">
                        <a16:creationId xmlns:a16="http://schemas.microsoft.com/office/drawing/2014/main" id="{E6FF0A44-FB0A-2F53-00CD-D646B90502B9}"/>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ounded Rectangle 91">
                    <a:extLst>
                      <a:ext uri="{FF2B5EF4-FFF2-40B4-BE49-F238E27FC236}">
                        <a16:creationId xmlns:a16="http://schemas.microsoft.com/office/drawing/2014/main" id="{396FE475-00DC-81C7-CCB9-5A4FDAEEFC49}"/>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ounded Rectangle 91">
                    <a:extLst>
                      <a:ext uri="{FF2B5EF4-FFF2-40B4-BE49-F238E27FC236}">
                        <a16:creationId xmlns:a16="http://schemas.microsoft.com/office/drawing/2014/main" id="{1E3BE831-6724-7ACC-1F2D-B703B268C6F5}"/>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 name="Group 426">
                  <a:extLst>
                    <a:ext uri="{FF2B5EF4-FFF2-40B4-BE49-F238E27FC236}">
                      <a16:creationId xmlns:a16="http://schemas.microsoft.com/office/drawing/2014/main" id="{4CB440DB-3AE2-7301-241A-8CD11B25B6D2}"/>
                    </a:ext>
                  </a:extLst>
                </p:cNvPr>
                <p:cNvGrpSpPr/>
                <p:nvPr/>
              </p:nvGrpSpPr>
              <p:grpSpPr>
                <a:xfrm>
                  <a:off x="4294882" y="2786074"/>
                  <a:ext cx="811730" cy="667615"/>
                  <a:chOff x="3278080" y="2126848"/>
                  <a:chExt cx="1539021" cy="907153"/>
                </a:xfrm>
                <a:solidFill>
                  <a:schemeClr val="bg1">
                    <a:lumMod val="50000"/>
                  </a:schemeClr>
                </a:solidFill>
              </p:grpSpPr>
              <p:sp>
                <p:nvSpPr>
                  <p:cNvPr id="428" name="Rounded Rectangle 91">
                    <a:extLst>
                      <a:ext uri="{FF2B5EF4-FFF2-40B4-BE49-F238E27FC236}">
                        <a16:creationId xmlns:a16="http://schemas.microsoft.com/office/drawing/2014/main" id="{36BE389E-05EB-9DE1-3F14-19BCD44970C1}"/>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ounded Rectangle 91">
                    <a:extLst>
                      <a:ext uri="{FF2B5EF4-FFF2-40B4-BE49-F238E27FC236}">
                        <a16:creationId xmlns:a16="http://schemas.microsoft.com/office/drawing/2014/main" id="{B6281920-767D-172F-78B7-BA3E2961C37A}"/>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ounded Rectangle 91">
                    <a:extLst>
                      <a:ext uri="{FF2B5EF4-FFF2-40B4-BE49-F238E27FC236}">
                        <a16:creationId xmlns:a16="http://schemas.microsoft.com/office/drawing/2014/main" id="{9350A66E-0D0D-7A24-8F4B-EF19057758C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ounded Rectangle 91">
                    <a:extLst>
                      <a:ext uri="{FF2B5EF4-FFF2-40B4-BE49-F238E27FC236}">
                        <a16:creationId xmlns:a16="http://schemas.microsoft.com/office/drawing/2014/main" id="{B23FB6A7-B1A8-2141-4CD6-13FD4BA2AD3A}"/>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7" name="Group 396">
                <a:extLst>
                  <a:ext uri="{FF2B5EF4-FFF2-40B4-BE49-F238E27FC236}">
                    <a16:creationId xmlns:a16="http://schemas.microsoft.com/office/drawing/2014/main" id="{A5A955FE-F82F-E890-58C3-B6B215C57CFF}"/>
                  </a:ext>
                </a:extLst>
              </p:cNvPr>
              <p:cNvGrpSpPr/>
              <p:nvPr/>
            </p:nvGrpSpPr>
            <p:grpSpPr>
              <a:xfrm>
                <a:off x="1808355" y="4172514"/>
                <a:ext cx="422455" cy="404738"/>
                <a:chOff x="3434222" y="2011631"/>
                <a:chExt cx="1672390" cy="1451505"/>
              </a:xfrm>
            </p:grpSpPr>
            <p:grpSp>
              <p:nvGrpSpPr>
                <p:cNvPr id="404" name="Group 403">
                  <a:extLst>
                    <a:ext uri="{FF2B5EF4-FFF2-40B4-BE49-F238E27FC236}">
                      <a16:creationId xmlns:a16="http://schemas.microsoft.com/office/drawing/2014/main" id="{65EAFD37-8EB7-2699-BBAC-FEC454224982}"/>
                    </a:ext>
                  </a:extLst>
                </p:cNvPr>
                <p:cNvGrpSpPr/>
                <p:nvPr/>
              </p:nvGrpSpPr>
              <p:grpSpPr>
                <a:xfrm>
                  <a:off x="3463837" y="2795521"/>
                  <a:ext cx="811730" cy="667615"/>
                  <a:chOff x="3278080" y="2126848"/>
                  <a:chExt cx="1539021" cy="907153"/>
                </a:xfrm>
                <a:solidFill>
                  <a:schemeClr val="bg1">
                    <a:lumMod val="50000"/>
                  </a:schemeClr>
                </a:solidFill>
              </p:grpSpPr>
              <p:sp>
                <p:nvSpPr>
                  <p:cNvPr id="420" name="Rounded Rectangle 91">
                    <a:extLst>
                      <a:ext uri="{FF2B5EF4-FFF2-40B4-BE49-F238E27FC236}">
                        <a16:creationId xmlns:a16="http://schemas.microsoft.com/office/drawing/2014/main" id="{F2A78BD7-4EF4-8F2D-02C5-C7F69C275F0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ounded Rectangle 91">
                    <a:extLst>
                      <a:ext uri="{FF2B5EF4-FFF2-40B4-BE49-F238E27FC236}">
                        <a16:creationId xmlns:a16="http://schemas.microsoft.com/office/drawing/2014/main" id="{14A36323-8580-F54A-346A-A224097EFB8B}"/>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ed Rectangle 91">
                    <a:extLst>
                      <a:ext uri="{FF2B5EF4-FFF2-40B4-BE49-F238E27FC236}">
                        <a16:creationId xmlns:a16="http://schemas.microsoft.com/office/drawing/2014/main" id="{ECEFC735-3F95-372F-6D9E-0C0F61F2797B}"/>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ounded Rectangle 91">
                    <a:extLst>
                      <a:ext uri="{FF2B5EF4-FFF2-40B4-BE49-F238E27FC236}">
                        <a16:creationId xmlns:a16="http://schemas.microsoft.com/office/drawing/2014/main" id="{CAC77EE2-41AC-9E34-C2F1-792F99A62891}"/>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5" name="Group 404">
                  <a:extLst>
                    <a:ext uri="{FF2B5EF4-FFF2-40B4-BE49-F238E27FC236}">
                      <a16:creationId xmlns:a16="http://schemas.microsoft.com/office/drawing/2014/main" id="{48D3B819-93A6-6DC5-58AF-BCD964C37F3F}"/>
                    </a:ext>
                  </a:extLst>
                </p:cNvPr>
                <p:cNvGrpSpPr/>
                <p:nvPr/>
              </p:nvGrpSpPr>
              <p:grpSpPr>
                <a:xfrm>
                  <a:off x="4288453" y="2011631"/>
                  <a:ext cx="811730" cy="667615"/>
                  <a:chOff x="3278080" y="2126848"/>
                  <a:chExt cx="1539021" cy="907153"/>
                </a:xfrm>
                <a:solidFill>
                  <a:schemeClr val="bg1">
                    <a:lumMod val="50000"/>
                  </a:schemeClr>
                </a:solidFill>
              </p:grpSpPr>
              <p:sp>
                <p:nvSpPr>
                  <p:cNvPr id="416" name="Rounded Rectangle 91">
                    <a:extLst>
                      <a:ext uri="{FF2B5EF4-FFF2-40B4-BE49-F238E27FC236}">
                        <a16:creationId xmlns:a16="http://schemas.microsoft.com/office/drawing/2014/main" id="{2CF38B09-DCD0-2A3C-48E9-4281EDCE52E1}"/>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ounded Rectangle 91">
                    <a:extLst>
                      <a:ext uri="{FF2B5EF4-FFF2-40B4-BE49-F238E27FC236}">
                        <a16:creationId xmlns:a16="http://schemas.microsoft.com/office/drawing/2014/main" id="{4D09CA65-A4A3-54F7-E203-5E904B76F56E}"/>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ounded Rectangle 91">
                    <a:extLst>
                      <a:ext uri="{FF2B5EF4-FFF2-40B4-BE49-F238E27FC236}">
                        <a16:creationId xmlns:a16="http://schemas.microsoft.com/office/drawing/2014/main" id="{0E12276F-FADC-A7BF-47AF-6511EB07FAF7}"/>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ounded Rectangle 91">
                    <a:extLst>
                      <a:ext uri="{FF2B5EF4-FFF2-40B4-BE49-F238E27FC236}">
                        <a16:creationId xmlns:a16="http://schemas.microsoft.com/office/drawing/2014/main" id="{14A3A19C-E858-1994-C5A0-D09ACBB12AEA}"/>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405">
                  <a:extLst>
                    <a:ext uri="{FF2B5EF4-FFF2-40B4-BE49-F238E27FC236}">
                      <a16:creationId xmlns:a16="http://schemas.microsoft.com/office/drawing/2014/main" id="{AD8E6E4A-B970-E726-9ABB-CFCE35AD2D22}"/>
                    </a:ext>
                  </a:extLst>
                </p:cNvPr>
                <p:cNvGrpSpPr/>
                <p:nvPr/>
              </p:nvGrpSpPr>
              <p:grpSpPr>
                <a:xfrm>
                  <a:off x="3434222" y="2023327"/>
                  <a:ext cx="811730" cy="667615"/>
                  <a:chOff x="3278080" y="2126848"/>
                  <a:chExt cx="1539021" cy="907153"/>
                </a:xfrm>
                <a:solidFill>
                  <a:schemeClr val="bg1">
                    <a:lumMod val="50000"/>
                  </a:schemeClr>
                </a:solidFill>
              </p:grpSpPr>
              <p:sp>
                <p:nvSpPr>
                  <p:cNvPr id="412" name="Rounded Rectangle 91">
                    <a:extLst>
                      <a:ext uri="{FF2B5EF4-FFF2-40B4-BE49-F238E27FC236}">
                        <a16:creationId xmlns:a16="http://schemas.microsoft.com/office/drawing/2014/main" id="{F175FB93-D721-A0C6-2521-9FBB3DE21989}"/>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ed Rectangle 91">
                    <a:extLst>
                      <a:ext uri="{FF2B5EF4-FFF2-40B4-BE49-F238E27FC236}">
                        <a16:creationId xmlns:a16="http://schemas.microsoft.com/office/drawing/2014/main" id="{389E1F07-F492-B6AB-7E0A-3E40755A847A}"/>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ed Rectangle 91">
                    <a:extLst>
                      <a:ext uri="{FF2B5EF4-FFF2-40B4-BE49-F238E27FC236}">
                        <a16:creationId xmlns:a16="http://schemas.microsoft.com/office/drawing/2014/main" id="{7699A2F3-2723-4C5E-EE7E-DA2AA8E25E9D}"/>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ed Rectangle 91">
                    <a:extLst>
                      <a:ext uri="{FF2B5EF4-FFF2-40B4-BE49-F238E27FC236}">
                        <a16:creationId xmlns:a16="http://schemas.microsoft.com/office/drawing/2014/main" id="{68D86BF0-AAA8-7F0F-B508-CB45CB2BCFE2}"/>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7" name="Group 406">
                  <a:extLst>
                    <a:ext uri="{FF2B5EF4-FFF2-40B4-BE49-F238E27FC236}">
                      <a16:creationId xmlns:a16="http://schemas.microsoft.com/office/drawing/2014/main" id="{415A1EC7-57DB-A97E-F76B-DF39BD6CCC68}"/>
                    </a:ext>
                  </a:extLst>
                </p:cNvPr>
                <p:cNvGrpSpPr/>
                <p:nvPr/>
              </p:nvGrpSpPr>
              <p:grpSpPr>
                <a:xfrm>
                  <a:off x="4294882" y="2786074"/>
                  <a:ext cx="811730" cy="667615"/>
                  <a:chOff x="3278080" y="2126848"/>
                  <a:chExt cx="1539021" cy="907153"/>
                </a:xfrm>
                <a:solidFill>
                  <a:schemeClr val="bg1">
                    <a:lumMod val="50000"/>
                  </a:schemeClr>
                </a:solidFill>
              </p:grpSpPr>
              <p:sp>
                <p:nvSpPr>
                  <p:cNvPr id="408" name="Rounded Rectangle 91">
                    <a:extLst>
                      <a:ext uri="{FF2B5EF4-FFF2-40B4-BE49-F238E27FC236}">
                        <a16:creationId xmlns:a16="http://schemas.microsoft.com/office/drawing/2014/main" id="{518837A2-04A1-A4E9-2153-86368C94C56E}"/>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ounded Rectangle 91">
                    <a:extLst>
                      <a:ext uri="{FF2B5EF4-FFF2-40B4-BE49-F238E27FC236}">
                        <a16:creationId xmlns:a16="http://schemas.microsoft.com/office/drawing/2014/main" id="{82147134-5ECB-4CE8-635F-6EFA2161539F}"/>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ed Rectangle 91">
                    <a:extLst>
                      <a:ext uri="{FF2B5EF4-FFF2-40B4-BE49-F238E27FC236}">
                        <a16:creationId xmlns:a16="http://schemas.microsoft.com/office/drawing/2014/main" id="{9466D15F-0F4F-B862-053F-6774811E67E3}"/>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ounded Rectangle 91">
                    <a:extLst>
                      <a:ext uri="{FF2B5EF4-FFF2-40B4-BE49-F238E27FC236}">
                        <a16:creationId xmlns:a16="http://schemas.microsoft.com/office/drawing/2014/main" id="{E8EFF2D8-1F8C-344C-D060-13D95E0EEDB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98" name="Straight Connector 397">
                <a:extLst>
                  <a:ext uri="{FF2B5EF4-FFF2-40B4-BE49-F238E27FC236}">
                    <a16:creationId xmlns:a16="http://schemas.microsoft.com/office/drawing/2014/main" id="{A834ED3E-FDC4-5276-C498-DEBD3502E78F}"/>
                  </a:ext>
                </a:extLst>
              </p:cNvPr>
              <p:cNvCxnSpPr>
                <a:cxnSpLocks/>
                <a:stCxn id="389" idx="0"/>
              </p:cNvCxnSpPr>
              <p:nvPr/>
            </p:nvCxnSpPr>
            <p:spPr>
              <a:xfrm flipH="1">
                <a:off x="1699143" y="3675627"/>
                <a:ext cx="44510" cy="1070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9" name="Isosceles Triangle 398">
                <a:extLst>
                  <a:ext uri="{FF2B5EF4-FFF2-40B4-BE49-F238E27FC236}">
                    <a16:creationId xmlns:a16="http://schemas.microsoft.com/office/drawing/2014/main" id="{745C2DC7-939E-6304-27A3-B4FB49A4C3BC}"/>
                  </a:ext>
                </a:extLst>
              </p:cNvPr>
              <p:cNvSpPr/>
              <p:nvPr/>
            </p:nvSpPr>
            <p:spPr>
              <a:xfrm>
                <a:off x="1578409" y="665922"/>
                <a:ext cx="319624" cy="1004168"/>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0" name="Isosceles Triangle 399">
                <a:extLst>
                  <a:ext uri="{FF2B5EF4-FFF2-40B4-BE49-F238E27FC236}">
                    <a16:creationId xmlns:a16="http://schemas.microsoft.com/office/drawing/2014/main" id="{E1EFB6F0-5F78-7683-B2B3-6658068F7D5E}"/>
                  </a:ext>
                </a:extLst>
              </p:cNvPr>
              <p:cNvSpPr/>
              <p:nvPr/>
            </p:nvSpPr>
            <p:spPr>
              <a:xfrm>
                <a:off x="1850266" y="936715"/>
                <a:ext cx="229381" cy="720650"/>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1" name="Isosceles Triangle 400">
                <a:extLst>
                  <a:ext uri="{FF2B5EF4-FFF2-40B4-BE49-F238E27FC236}">
                    <a16:creationId xmlns:a16="http://schemas.microsoft.com/office/drawing/2014/main" id="{C9B7C9D6-6CFD-6A3B-156F-874B29DF39D4}"/>
                  </a:ext>
                </a:extLst>
              </p:cNvPr>
              <p:cNvSpPr/>
              <p:nvPr/>
            </p:nvSpPr>
            <p:spPr>
              <a:xfrm>
                <a:off x="1354397" y="928661"/>
                <a:ext cx="238811" cy="750275"/>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2" name="Cloud 401">
                <a:extLst>
                  <a:ext uri="{FF2B5EF4-FFF2-40B4-BE49-F238E27FC236}">
                    <a16:creationId xmlns:a16="http://schemas.microsoft.com/office/drawing/2014/main" id="{244E9932-EC37-006E-73E6-A37545869A4C}"/>
                  </a:ext>
                </a:extLst>
              </p:cNvPr>
              <p:cNvSpPr/>
              <p:nvPr/>
            </p:nvSpPr>
            <p:spPr>
              <a:xfrm flipH="1">
                <a:off x="1290572" y="2819730"/>
                <a:ext cx="854399" cy="727365"/>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62">
                <a:extLst>
                  <a:ext uri="{FF2B5EF4-FFF2-40B4-BE49-F238E27FC236}">
                    <a16:creationId xmlns:a16="http://schemas.microsoft.com/office/drawing/2014/main" id="{9C43E1B8-F7EE-B807-F8D7-B841BDE65157}"/>
                  </a:ext>
                </a:extLst>
              </p:cNvPr>
              <p:cNvSpPr/>
              <p:nvPr/>
            </p:nvSpPr>
            <p:spPr>
              <a:xfrm>
                <a:off x="1498221" y="2922144"/>
                <a:ext cx="373231" cy="15917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56">
              <a:extLst>
                <a:ext uri="{FF2B5EF4-FFF2-40B4-BE49-F238E27FC236}">
                  <a16:creationId xmlns:a16="http://schemas.microsoft.com/office/drawing/2014/main" id="{8B05C4FE-78E9-EBD8-4D0A-249DA498F1DF}"/>
                </a:ext>
              </a:extLst>
            </p:cNvPr>
            <p:cNvGrpSpPr/>
            <p:nvPr/>
          </p:nvGrpSpPr>
          <p:grpSpPr>
            <a:xfrm>
              <a:off x="3297459" y="1270106"/>
              <a:ext cx="686175" cy="1460686"/>
              <a:chOff x="5034253" y="304800"/>
              <a:chExt cx="2863872" cy="5943600"/>
            </a:xfrm>
          </p:grpSpPr>
          <p:sp>
            <p:nvSpPr>
              <p:cNvPr id="307" name="Cloud 306">
                <a:extLst>
                  <a:ext uri="{FF2B5EF4-FFF2-40B4-BE49-F238E27FC236}">
                    <a16:creationId xmlns:a16="http://schemas.microsoft.com/office/drawing/2014/main" id="{C7248E1A-2AE0-58B7-63A7-751D6BD9E1E2}"/>
                  </a:ext>
                </a:extLst>
              </p:cNvPr>
              <p:cNvSpPr/>
              <p:nvPr/>
            </p:nvSpPr>
            <p:spPr>
              <a:xfrm rot="19932540" flipH="1">
                <a:off x="5393869" y="924282"/>
                <a:ext cx="2243278" cy="2290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4">
                <a:extLst>
                  <a:ext uri="{FF2B5EF4-FFF2-40B4-BE49-F238E27FC236}">
                    <a16:creationId xmlns:a16="http://schemas.microsoft.com/office/drawing/2014/main" id="{F220B76B-4D4C-FFED-E766-0D6389CD8773}"/>
                  </a:ext>
                </a:extLst>
              </p:cNvPr>
              <p:cNvSpPr/>
              <p:nvPr/>
            </p:nvSpPr>
            <p:spPr>
              <a:xfrm rot="1637798" flipH="1">
                <a:off x="5034253" y="3874138"/>
                <a:ext cx="518848" cy="77016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5">
                <a:extLst>
                  <a:ext uri="{FF2B5EF4-FFF2-40B4-BE49-F238E27FC236}">
                    <a16:creationId xmlns:a16="http://schemas.microsoft.com/office/drawing/2014/main" id="{A625F518-FB33-A699-3ACD-DE8548434BD0}"/>
                  </a:ext>
                </a:extLst>
              </p:cNvPr>
              <p:cNvSpPr/>
              <p:nvPr/>
            </p:nvSpPr>
            <p:spPr>
              <a:xfrm rot="20005782" flipH="1">
                <a:off x="7333378" y="3675107"/>
                <a:ext cx="564747" cy="854241"/>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6">
                <a:extLst>
                  <a:ext uri="{FF2B5EF4-FFF2-40B4-BE49-F238E27FC236}">
                    <a16:creationId xmlns:a16="http://schemas.microsoft.com/office/drawing/2014/main" id="{E7311B5F-CB22-947C-A117-2963087A40FB}"/>
                  </a:ext>
                </a:extLst>
              </p:cNvPr>
              <p:cNvSpPr/>
              <p:nvPr/>
            </p:nvSpPr>
            <p:spPr>
              <a:xfrm flipH="1">
                <a:off x="6324604"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7">
                <a:extLst>
                  <a:ext uri="{FF2B5EF4-FFF2-40B4-BE49-F238E27FC236}">
                    <a16:creationId xmlns:a16="http://schemas.microsoft.com/office/drawing/2014/main" id="{23773B31-B153-C03F-3F92-9134DC1FA86B}"/>
                  </a:ext>
                </a:extLst>
              </p:cNvPr>
              <p:cNvSpPr/>
              <p:nvPr/>
            </p:nvSpPr>
            <p:spPr>
              <a:xfrm flipH="1">
                <a:off x="5791202"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8">
                <a:extLst>
                  <a:ext uri="{FF2B5EF4-FFF2-40B4-BE49-F238E27FC236}">
                    <a16:creationId xmlns:a16="http://schemas.microsoft.com/office/drawing/2014/main" id="{E3A9B87A-4A44-7171-F5A5-21837476C933}"/>
                  </a:ext>
                </a:extLst>
              </p:cNvPr>
              <p:cNvSpPr/>
              <p:nvPr/>
            </p:nvSpPr>
            <p:spPr>
              <a:xfrm rot="19603844" flipH="1">
                <a:off x="6711994" y="2689803"/>
                <a:ext cx="1009860"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rapezoid 9">
                <a:extLst>
                  <a:ext uri="{FF2B5EF4-FFF2-40B4-BE49-F238E27FC236}">
                    <a16:creationId xmlns:a16="http://schemas.microsoft.com/office/drawing/2014/main" id="{3B291D5F-9901-DA8F-D8AC-589AD8458DFF}"/>
                  </a:ext>
                </a:extLst>
              </p:cNvPr>
              <p:cNvSpPr/>
              <p:nvPr/>
            </p:nvSpPr>
            <p:spPr>
              <a:xfrm rot="19558248" flipH="1">
                <a:off x="6561536" y="2480265"/>
                <a:ext cx="1040171" cy="1634435"/>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10">
                <a:extLst>
                  <a:ext uri="{FF2B5EF4-FFF2-40B4-BE49-F238E27FC236}">
                    <a16:creationId xmlns:a16="http://schemas.microsoft.com/office/drawing/2014/main" id="{9946D926-38DD-7C53-1454-D8EB1BF9529D}"/>
                  </a:ext>
                </a:extLst>
              </p:cNvPr>
              <p:cNvSpPr/>
              <p:nvPr/>
            </p:nvSpPr>
            <p:spPr>
              <a:xfrm rot="1729040" flipH="1">
                <a:off x="5183390" y="2765550"/>
                <a:ext cx="948562"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rapezoid 11">
                <a:extLst>
                  <a:ext uri="{FF2B5EF4-FFF2-40B4-BE49-F238E27FC236}">
                    <a16:creationId xmlns:a16="http://schemas.microsoft.com/office/drawing/2014/main" id="{CB4C7433-2EA1-8971-408A-529C64006FDD}"/>
                  </a:ext>
                </a:extLst>
              </p:cNvPr>
              <p:cNvSpPr/>
              <p:nvPr/>
            </p:nvSpPr>
            <p:spPr>
              <a:xfrm rot="1563792" flipH="1">
                <a:off x="5313344" y="2591666"/>
                <a:ext cx="1003898" cy="1441473"/>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12">
                <a:extLst>
                  <a:ext uri="{FF2B5EF4-FFF2-40B4-BE49-F238E27FC236}">
                    <a16:creationId xmlns:a16="http://schemas.microsoft.com/office/drawing/2014/main" id="{1805918C-ED56-8493-EF79-91C0A2FC0CFC}"/>
                  </a:ext>
                </a:extLst>
              </p:cNvPr>
              <p:cNvSpPr/>
              <p:nvPr/>
            </p:nvSpPr>
            <p:spPr>
              <a:xfrm flipH="1">
                <a:off x="5715001" y="2633165"/>
                <a:ext cx="1447800" cy="3194860"/>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13">
                <a:extLst>
                  <a:ext uri="{FF2B5EF4-FFF2-40B4-BE49-F238E27FC236}">
                    <a16:creationId xmlns:a16="http://schemas.microsoft.com/office/drawing/2014/main" id="{ACBF5C2D-8DAF-B952-6A3A-BEB006974763}"/>
                  </a:ext>
                </a:extLst>
              </p:cNvPr>
              <p:cNvSpPr/>
              <p:nvPr/>
            </p:nvSpPr>
            <p:spPr>
              <a:xfrm flipH="1">
                <a:off x="6162209" y="2380939"/>
                <a:ext cx="599606" cy="672603"/>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Trapezoid 14">
                <a:extLst>
                  <a:ext uri="{FF2B5EF4-FFF2-40B4-BE49-F238E27FC236}">
                    <a16:creationId xmlns:a16="http://schemas.microsoft.com/office/drawing/2014/main" id="{B3B99590-6B66-92FD-5C07-71AB093075BC}"/>
                  </a:ext>
                </a:extLst>
              </p:cNvPr>
              <p:cNvSpPr/>
              <p:nvPr/>
            </p:nvSpPr>
            <p:spPr>
              <a:xfrm rot="264701" flipH="1">
                <a:off x="5673998" y="2574296"/>
                <a:ext cx="699100" cy="301032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rapezoid 15">
                <a:extLst>
                  <a:ext uri="{FF2B5EF4-FFF2-40B4-BE49-F238E27FC236}">
                    <a16:creationId xmlns:a16="http://schemas.microsoft.com/office/drawing/2014/main" id="{6866F5E6-C1FA-0B3D-37B2-ED8010A89470}"/>
                  </a:ext>
                </a:extLst>
              </p:cNvPr>
              <p:cNvSpPr/>
              <p:nvPr/>
            </p:nvSpPr>
            <p:spPr>
              <a:xfrm rot="21246583" flipH="1">
                <a:off x="6485417" y="2572679"/>
                <a:ext cx="699100" cy="305741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16">
                <a:extLst>
                  <a:ext uri="{FF2B5EF4-FFF2-40B4-BE49-F238E27FC236}">
                    <a16:creationId xmlns:a16="http://schemas.microsoft.com/office/drawing/2014/main" id="{444E92A0-1734-F67E-DE37-4F9654FC97A6}"/>
                  </a:ext>
                </a:extLst>
              </p:cNvPr>
              <p:cNvSpPr/>
              <p:nvPr/>
            </p:nvSpPr>
            <p:spPr>
              <a:xfrm flipH="1">
                <a:off x="5715001" y="762000"/>
                <a:ext cx="1493518" cy="205875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1" name="Group 205">
                <a:extLst>
                  <a:ext uri="{FF2B5EF4-FFF2-40B4-BE49-F238E27FC236}">
                    <a16:creationId xmlns:a16="http://schemas.microsoft.com/office/drawing/2014/main" id="{62E29EFA-AEAB-EA46-73A3-EA76B10788D6}"/>
                  </a:ext>
                </a:extLst>
              </p:cNvPr>
              <p:cNvGrpSpPr/>
              <p:nvPr/>
            </p:nvGrpSpPr>
            <p:grpSpPr>
              <a:xfrm flipH="1">
                <a:off x="6582553" y="3134497"/>
                <a:ext cx="472874" cy="2456128"/>
                <a:chOff x="5753051" y="4833823"/>
                <a:chExt cx="495349" cy="1566978"/>
              </a:xfrm>
              <a:solidFill>
                <a:schemeClr val="accent5"/>
              </a:solidFill>
            </p:grpSpPr>
            <p:grpSp>
              <p:nvGrpSpPr>
                <p:cNvPr id="362" name="Group 118">
                  <a:extLst>
                    <a:ext uri="{FF2B5EF4-FFF2-40B4-BE49-F238E27FC236}">
                      <a16:creationId xmlns:a16="http://schemas.microsoft.com/office/drawing/2014/main" id="{8E592C3D-3DF8-201A-F6A4-D0B4E336F4D9}"/>
                    </a:ext>
                  </a:extLst>
                </p:cNvPr>
                <p:cNvGrpSpPr/>
                <p:nvPr/>
              </p:nvGrpSpPr>
              <p:grpSpPr>
                <a:xfrm rot="380276">
                  <a:off x="5798245" y="4833823"/>
                  <a:ext cx="450155" cy="796492"/>
                  <a:chOff x="7107920" y="443752"/>
                  <a:chExt cx="410356" cy="762808"/>
                </a:xfrm>
                <a:grpFill/>
              </p:grpSpPr>
              <p:grpSp>
                <p:nvGrpSpPr>
                  <p:cNvPr id="372" name="Group 63">
                    <a:extLst>
                      <a:ext uri="{FF2B5EF4-FFF2-40B4-BE49-F238E27FC236}">
                        <a16:creationId xmlns:a16="http://schemas.microsoft.com/office/drawing/2014/main" id="{A6FDAC81-2573-8E3B-E195-EE072CEF6EA7}"/>
                      </a:ext>
                    </a:extLst>
                  </p:cNvPr>
                  <p:cNvGrpSpPr/>
                  <p:nvPr/>
                </p:nvGrpSpPr>
                <p:grpSpPr>
                  <a:xfrm rot="5201482">
                    <a:off x="6832778" y="737323"/>
                    <a:ext cx="744379" cy="194096"/>
                    <a:chOff x="3886200" y="6096000"/>
                    <a:chExt cx="3124200" cy="533400"/>
                  </a:xfrm>
                  <a:grpFill/>
                </p:grpSpPr>
                <p:sp>
                  <p:nvSpPr>
                    <p:cNvPr id="377" name="Left-Right Arrow 43">
                      <a:extLst>
                        <a:ext uri="{FF2B5EF4-FFF2-40B4-BE49-F238E27FC236}">
                          <a16:creationId xmlns:a16="http://schemas.microsoft.com/office/drawing/2014/main" id="{66A1A830-AE18-5D1E-3276-2646C590EF74}"/>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Left-Right Arrow 44">
                      <a:extLst>
                        <a:ext uri="{FF2B5EF4-FFF2-40B4-BE49-F238E27FC236}">
                          <a16:creationId xmlns:a16="http://schemas.microsoft.com/office/drawing/2014/main" id="{AEBAB3BF-0ECB-F3FC-44C0-6A8C67072712}"/>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Left-Right Arrow 45">
                      <a:extLst>
                        <a:ext uri="{FF2B5EF4-FFF2-40B4-BE49-F238E27FC236}">
                          <a16:creationId xmlns:a16="http://schemas.microsoft.com/office/drawing/2014/main" id="{FC7DB1E8-0546-D4D5-1FE9-B58167CD3DFB}"/>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59">
                    <a:extLst>
                      <a:ext uri="{FF2B5EF4-FFF2-40B4-BE49-F238E27FC236}">
                        <a16:creationId xmlns:a16="http://schemas.microsoft.com/office/drawing/2014/main" id="{631F7C83-39FC-4A25-7ACE-48E6ADFF4217}"/>
                      </a:ext>
                    </a:extLst>
                  </p:cNvPr>
                  <p:cNvGrpSpPr/>
                  <p:nvPr/>
                </p:nvGrpSpPr>
                <p:grpSpPr>
                  <a:xfrm rot="5241472">
                    <a:off x="7049030" y="718885"/>
                    <a:ext cx="744379" cy="194113"/>
                    <a:chOff x="3886200" y="6095954"/>
                    <a:chExt cx="3124200" cy="533446"/>
                  </a:xfrm>
                  <a:grpFill/>
                </p:grpSpPr>
                <p:sp>
                  <p:nvSpPr>
                    <p:cNvPr id="374" name="Left-Right Arrow 26">
                      <a:extLst>
                        <a:ext uri="{FF2B5EF4-FFF2-40B4-BE49-F238E27FC236}">
                          <a16:creationId xmlns:a16="http://schemas.microsoft.com/office/drawing/2014/main" id="{BEE76039-E039-DC6A-5AD4-035C8519847E}"/>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Left-Right Arrow 27">
                      <a:extLst>
                        <a:ext uri="{FF2B5EF4-FFF2-40B4-BE49-F238E27FC236}">
                          <a16:creationId xmlns:a16="http://schemas.microsoft.com/office/drawing/2014/main" id="{DD6731B5-833B-CEBC-F931-5A1D3959CCA1}"/>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Left-Right Arrow 42">
                      <a:extLst>
                        <a:ext uri="{FF2B5EF4-FFF2-40B4-BE49-F238E27FC236}">
                          <a16:creationId xmlns:a16="http://schemas.microsoft.com/office/drawing/2014/main" id="{45955489-3D6C-7E7E-60F9-C8386007B56B}"/>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3" name="Group 118">
                  <a:extLst>
                    <a:ext uri="{FF2B5EF4-FFF2-40B4-BE49-F238E27FC236}">
                      <a16:creationId xmlns:a16="http://schemas.microsoft.com/office/drawing/2014/main" id="{D0DF1305-1D57-1B7C-4EA8-77F542C4DC50}"/>
                    </a:ext>
                  </a:extLst>
                </p:cNvPr>
                <p:cNvGrpSpPr/>
                <p:nvPr/>
              </p:nvGrpSpPr>
              <p:grpSpPr>
                <a:xfrm rot="466432">
                  <a:off x="5753051" y="5604309"/>
                  <a:ext cx="450155" cy="796492"/>
                  <a:chOff x="7107920" y="443752"/>
                  <a:chExt cx="410342" cy="762808"/>
                </a:xfrm>
                <a:grpFill/>
              </p:grpSpPr>
              <p:grpSp>
                <p:nvGrpSpPr>
                  <p:cNvPr id="364" name="Group 63">
                    <a:extLst>
                      <a:ext uri="{FF2B5EF4-FFF2-40B4-BE49-F238E27FC236}">
                        <a16:creationId xmlns:a16="http://schemas.microsoft.com/office/drawing/2014/main" id="{C43429A1-3745-0FCD-B236-754649E7F064}"/>
                      </a:ext>
                    </a:extLst>
                  </p:cNvPr>
                  <p:cNvGrpSpPr/>
                  <p:nvPr/>
                </p:nvGrpSpPr>
                <p:grpSpPr>
                  <a:xfrm rot="5201482">
                    <a:off x="6832778" y="737323"/>
                    <a:ext cx="744379" cy="194096"/>
                    <a:chOff x="3886200" y="6096000"/>
                    <a:chExt cx="3124200" cy="533400"/>
                  </a:xfrm>
                  <a:grpFill/>
                </p:grpSpPr>
                <p:sp>
                  <p:nvSpPr>
                    <p:cNvPr id="369" name="Left-Right Arrow 35">
                      <a:extLst>
                        <a:ext uri="{FF2B5EF4-FFF2-40B4-BE49-F238E27FC236}">
                          <a16:creationId xmlns:a16="http://schemas.microsoft.com/office/drawing/2014/main" id="{3EF390C5-0FC2-5F97-13E4-0C3071D15ECD}"/>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Left-Right Arrow 36">
                      <a:extLst>
                        <a:ext uri="{FF2B5EF4-FFF2-40B4-BE49-F238E27FC236}">
                          <a16:creationId xmlns:a16="http://schemas.microsoft.com/office/drawing/2014/main" id="{211051DA-A15E-7F8F-4A00-D162E9BA19B7}"/>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Left-Right Arrow 37">
                      <a:extLst>
                        <a:ext uri="{FF2B5EF4-FFF2-40B4-BE49-F238E27FC236}">
                          <a16:creationId xmlns:a16="http://schemas.microsoft.com/office/drawing/2014/main" id="{497DA926-9A76-CCBB-3A1A-85CED04374EE}"/>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71">
                    <a:extLst>
                      <a:ext uri="{FF2B5EF4-FFF2-40B4-BE49-F238E27FC236}">
                        <a16:creationId xmlns:a16="http://schemas.microsoft.com/office/drawing/2014/main" id="{F1070165-8E49-9A57-4DC9-88E490A41399}"/>
                      </a:ext>
                    </a:extLst>
                  </p:cNvPr>
                  <p:cNvGrpSpPr/>
                  <p:nvPr/>
                </p:nvGrpSpPr>
                <p:grpSpPr>
                  <a:xfrm rot="5241472">
                    <a:off x="7049024" y="718894"/>
                    <a:ext cx="744379" cy="194096"/>
                    <a:chOff x="3886200" y="6096000"/>
                    <a:chExt cx="3124200" cy="533400"/>
                  </a:xfrm>
                  <a:grpFill/>
                </p:grpSpPr>
                <p:sp>
                  <p:nvSpPr>
                    <p:cNvPr id="366" name="Left-Right Arrow 26">
                      <a:extLst>
                        <a:ext uri="{FF2B5EF4-FFF2-40B4-BE49-F238E27FC236}">
                          <a16:creationId xmlns:a16="http://schemas.microsoft.com/office/drawing/2014/main" id="{60735B96-9494-EFB8-F863-3A7C700DE8D4}"/>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Left-Right Arrow 27">
                      <a:extLst>
                        <a:ext uri="{FF2B5EF4-FFF2-40B4-BE49-F238E27FC236}">
                          <a16:creationId xmlns:a16="http://schemas.microsoft.com/office/drawing/2014/main" id="{2B7E058D-B1A2-1A96-953B-7012C09A1E63}"/>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Left-Right Arrow 34">
                      <a:extLst>
                        <a:ext uri="{FF2B5EF4-FFF2-40B4-BE49-F238E27FC236}">
                          <a16:creationId xmlns:a16="http://schemas.microsoft.com/office/drawing/2014/main" id="{D0968C9C-5D90-AF9B-6DE9-2DD0CF55EB25}"/>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2" name="Group 206">
                <a:extLst>
                  <a:ext uri="{FF2B5EF4-FFF2-40B4-BE49-F238E27FC236}">
                    <a16:creationId xmlns:a16="http://schemas.microsoft.com/office/drawing/2014/main" id="{6E5E44A2-452F-5E0C-EEDC-6C21CC3CDB6D}"/>
                  </a:ext>
                </a:extLst>
              </p:cNvPr>
              <p:cNvGrpSpPr/>
              <p:nvPr/>
            </p:nvGrpSpPr>
            <p:grpSpPr>
              <a:xfrm rot="522721" flipH="1">
                <a:off x="5772062" y="3134497"/>
                <a:ext cx="472874" cy="2456128"/>
                <a:chOff x="5753051" y="4833823"/>
                <a:chExt cx="495349" cy="1566978"/>
              </a:xfrm>
              <a:solidFill>
                <a:schemeClr val="accent5"/>
              </a:solidFill>
            </p:grpSpPr>
            <p:grpSp>
              <p:nvGrpSpPr>
                <p:cNvPr id="344" name="Group 118">
                  <a:extLst>
                    <a:ext uri="{FF2B5EF4-FFF2-40B4-BE49-F238E27FC236}">
                      <a16:creationId xmlns:a16="http://schemas.microsoft.com/office/drawing/2014/main" id="{778686DE-7E4F-E1E4-055E-881DE04684CC}"/>
                    </a:ext>
                  </a:extLst>
                </p:cNvPr>
                <p:cNvGrpSpPr/>
                <p:nvPr/>
              </p:nvGrpSpPr>
              <p:grpSpPr>
                <a:xfrm rot="380276">
                  <a:off x="5798245" y="4833823"/>
                  <a:ext cx="450155" cy="796492"/>
                  <a:chOff x="7107920" y="443752"/>
                  <a:chExt cx="410356" cy="762808"/>
                </a:xfrm>
                <a:grpFill/>
              </p:grpSpPr>
              <p:grpSp>
                <p:nvGrpSpPr>
                  <p:cNvPr id="354" name="Group 63">
                    <a:extLst>
                      <a:ext uri="{FF2B5EF4-FFF2-40B4-BE49-F238E27FC236}">
                        <a16:creationId xmlns:a16="http://schemas.microsoft.com/office/drawing/2014/main" id="{A71C2520-E653-1BC5-BDCE-CFB70F73DEC5}"/>
                      </a:ext>
                    </a:extLst>
                  </p:cNvPr>
                  <p:cNvGrpSpPr/>
                  <p:nvPr/>
                </p:nvGrpSpPr>
                <p:grpSpPr>
                  <a:xfrm rot="5201482">
                    <a:off x="6832778" y="737323"/>
                    <a:ext cx="744379" cy="194096"/>
                    <a:chOff x="3886200" y="6096000"/>
                    <a:chExt cx="3124200" cy="533400"/>
                  </a:xfrm>
                  <a:grpFill/>
                </p:grpSpPr>
                <p:sp>
                  <p:nvSpPr>
                    <p:cNvPr id="359" name="Left-Right Arrow 45">
                      <a:extLst>
                        <a:ext uri="{FF2B5EF4-FFF2-40B4-BE49-F238E27FC236}">
                          <a16:creationId xmlns:a16="http://schemas.microsoft.com/office/drawing/2014/main" id="{C11F87E6-8D40-003F-483B-4310B30C123F}"/>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Left-Right Arrow 46">
                      <a:extLst>
                        <a:ext uri="{FF2B5EF4-FFF2-40B4-BE49-F238E27FC236}">
                          <a16:creationId xmlns:a16="http://schemas.microsoft.com/office/drawing/2014/main" id="{BDABE3D2-96ED-6397-CC6F-E3075C9F20DB}"/>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Left-Right Arrow 64">
                      <a:extLst>
                        <a:ext uri="{FF2B5EF4-FFF2-40B4-BE49-F238E27FC236}">
                          <a16:creationId xmlns:a16="http://schemas.microsoft.com/office/drawing/2014/main" id="{7608AB3C-0C55-E79E-0EE6-77C79B49490E}"/>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71">
                    <a:extLst>
                      <a:ext uri="{FF2B5EF4-FFF2-40B4-BE49-F238E27FC236}">
                        <a16:creationId xmlns:a16="http://schemas.microsoft.com/office/drawing/2014/main" id="{41C97309-F6DD-D08C-478A-E3ADDEDDABF4}"/>
                      </a:ext>
                    </a:extLst>
                  </p:cNvPr>
                  <p:cNvGrpSpPr/>
                  <p:nvPr/>
                </p:nvGrpSpPr>
                <p:grpSpPr>
                  <a:xfrm rot="5241472">
                    <a:off x="7049030" y="718885"/>
                    <a:ext cx="744379" cy="194113"/>
                    <a:chOff x="3886200" y="6095954"/>
                    <a:chExt cx="3124200" cy="533446"/>
                  </a:xfrm>
                  <a:grpFill/>
                </p:grpSpPr>
                <p:sp>
                  <p:nvSpPr>
                    <p:cNvPr id="356" name="Left-Right Arrow 26">
                      <a:extLst>
                        <a:ext uri="{FF2B5EF4-FFF2-40B4-BE49-F238E27FC236}">
                          <a16:creationId xmlns:a16="http://schemas.microsoft.com/office/drawing/2014/main" id="{E4BA4A03-351C-C84C-7EA5-73BB098E1A2C}"/>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Left-Right Arrow 27">
                      <a:extLst>
                        <a:ext uri="{FF2B5EF4-FFF2-40B4-BE49-F238E27FC236}">
                          <a16:creationId xmlns:a16="http://schemas.microsoft.com/office/drawing/2014/main" id="{1AC2FCE9-A16F-F2F1-9CFB-64517F85D306}"/>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Left-Right Arrow 61">
                      <a:extLst>
                        <a:ext uri="{FF2B5EF4-FFF2-40B4-BE49-F238E27FC236}">
                          <a16:creationId xmlns:a16="http://schemas.microsoft.com/office/drawing/2014/main" id="{36FE5343-AB8F-FEAA-F0C8-6E7F764562F1}"/>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5" name="Group 118">
                  <a:extLst>
                    <a:ext uri="{FF2B5EF4-FFF2-40B4-BE49-F238E27FC236}">
                      <a16:creationId xmlns:a16="http://schemas.microsoft.com/office/drawing/2014/main" id="{1E0EF3E2-93EB-A8C3-AB15-D886B9C39496}"/>
                    </a:ext>
                  </a:extLst>
                </p:cNvPr>
                <p:cNvGrpSpPr/>
                <p:nvPr/>
              </p:nvGrpSpPr>
              <p:grpSpPr>
                <a:xfrm rot="466432">
                  <a:off x="5753051" y="5604309"/>
                  <a:ext cx="450155" cy="796492"/>
                  <a:chOff x="7107920" y="443752"/>
                  <a:chExt cx="410342" cy="762808"/>
                </a:xfrm>
                <a:grpFill/>
              </p:grpSpPr>
              <p:grpSp>
                <p:nvGrpSpPr>
                  <p:cNvPr id="346" name="Group 63">
                    <a:extLst>
                      <a:ext uri="{FF2B5EF4-FFF2-40B4-BE49-F238E27FC236}">
                        <a16:creationId xmlns:a16="http://schemas.microsoft.com/office/drawing/2014/main" id="{3F5FD8BA-92C8-C18D-177A-1EFD87A59707}"/>
                      </a:ext>
                    </a:extLst>
                  </p:cNvPr>
                  <p:cNvGrpSpPr/>
                  <p:nvPr/>
                </p:nvGrpSpPr>
                <p:grpSpPr>
                  <a:xfrm rot="5201482">
                    <a:off x="6832778" y="737323"/>
                    <a:ext cx="744379" cy="194096"/>
                    <a:chOff x="3886200" y="6096000"/>
                    <a:chExt cx="3124200" cy="533400"/>
                  </a:xfrm>
                  <a:grpFill/>
                </p:grpSpPr>
                <p:sp>
                  <p:nvSpPr>
                    <p:cNvPr id="351" name="Left-Right Arrow 37">
                      <a:extLst>
                        <a:ext uri="{FF2B5EF4-FFF2-40B4-BE49-F238E27FC236}">
                          <a16:creationId xmlns:a16="http://schemas.microsoft.com/office/drawing/2014/main" id="{C49C2D11-4516-2A03-11C0-57FE1400EDC8}"/>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Left-Right Arrow 38">
                      <a:extLst>
                        <a:ext uri="{FF2B5EF4-FFF2-40B4-BE49-F238E27FC236}">
                          <a16:creationId xmlns:a16="http://schemas.microsoft.com/office/drawing/2014/main" id="{C119A779-0897-3C47-BFB5-C25E39945B5F}"/>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Left-Right Arrow 56">
                      <a:extLst>
                        <a:ext uri="{FF2B5EF4-FFF2-40B4-BE49-F238E27FC236}">
                          <a16:creationId xmlns:a16="http://schemas.microsoft.com/office/drawing/2014/main" id="{5530E43A-47C1-F92B-208A-DCD05751F8D2}"/>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7" name="Group 71">
                    <a:extLst>
                      <a:ext uri="{FF2B5EF4-FFF2-40B4-BE49-F238E27FC236}">
                        <a16:creationId xmlns:a16="http://schemas.microsoft.com/office/drawing/2014/main" id="{09888C2B-E4EE-8D80-C35F-C16A3157FA6F}"/>
                      </a:ext>
                    </a:extLst>
                  </p:cNvPr>
                  <p:cNvGrpSpPr/>
                  <p:nvPr/>
                </p:nvGrpSpPr>
                <p:grpSpPr>
                  <a:xfrm rot="5241472">
                    <a:off x="7049024" y="718894"/>
                    <a:ext cx="744379" cy="194096"/>
                    <a:chOff x="3886200" y="6096000"/>
                    <a:chExt cx="3124200" cy="533400"/>
                  </a:xfrm>
                  <a:grpFill/>
                </p:grpSpPr>
                <p:sp>
                  <p:nvSpPr>
                    <p:cNvPr id="348" name="Left-Right Arrow 26">
                      <a:extLst>
                        <a:ext uri="{FF2B5EF4-FFF2-40B4-BE49-F238E27FC236}">
                          <a16:creationId xmlns:a16="http://schemas.microsoft.com/office/drawing/2014/main" id="{08E7ECC4-15C8-78AB-2F69-1BEEF9F6B6C7}"/>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Left-Right Arrow 27">
                      <a:extLst>
                        <a:ext uri="{FF2B5EF4-FFF2-40B4-BE49-F238E27FC236}">
                          <a16:creationId xmlns:a16="http://schemas.microsoft.com/office/drawing/2014/main" id="{6FD130CA-95DC-A039-D926-E6F2570E5307}"/>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Left-Right Arrow 36">
                      <a:extLst>
                        <a:ext uri="{FF2B5EF4-FFF2-40B4-BE49-F238E27FC236}">
                          <a16:creationId xmlns:a16="http://schemas.microsoft.com/office/drawing/2014/main" id="{8EF76630-D3AB-C1FA-2FC8-39D75105DB85}"/>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23" name="Moon 20">
                <a:extLst>
                  <a:ext uri="{FF2B5EF4-FFF2-40B4-BE49-F238E27FC236}">
                    <a16:creationId xmlns:a16="http://schemas.microsoft.com/office/drawing/2014/main" id="{75FAED53-4F58-A329-A38B-31321E8B9DB0}"/>
                  </a:ext>
                </a:extLst>
              </p:cNvPr>
              <p:cNvSpPr/>
              <p:nvPr/>
            </p:nvSpPr>
            <p:spPr>
              <a:xfrm rot="8735145" flipH="1">
                <a:off x="6065525" y="2604363"/>
                <a:ext cx="552980" cy="2934675"/>
              </a:xfrm>
              <a:prstGeom prst="moon">
                <a:avLst>
                  <a:gd name="adj" fmla="val 8314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135">
                <a:extLst>
                  <a:ext uri="{FF2B5EF4-FFF2-40B4-BE49-F238E27FC236}">
                    <a16:creationId xmlns:a16="http://schemas.microsoft.com/office/drawing/2014/main" id="{7E927FF6-2064-6BD4-38E7-F2ED3A167BB2}"/>
                  </a:ext>
                </a:extLst>
              </p:cNvPr>
              <p:cNvGrpSpPr/>
              <p:nvPr/>
            </p:nvGrpSpPr>
            <p:grpSpPr>
              <a:xfrm flipH="1">
                <a:off x="6928290" y="4826647"/>
                <a:ext cx="405246" cy="444843"/>
                <a:chOff x="7391400" y="685800"/>
                <a:chExt cx="381000" cy="381000"/>
              </a:xfrm>
            </p:grpSpPr>
            <p:sp>
              <p:nvSpPr>
                <p:cNvPr id="342" name="Rectangle 28">
                  <a:extLst>
                    <a:ext uri="{FF2B5EF4-FFF2-40B4-BE49-F238E27FC236}">
                      <a16:creationId xmlns:a16="http://schemas.microsoft.com/office/drawing/2014/main" id="{23C0F253-C92A-852E-5B1F-BE933DB6EB03}"/>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29">
                  <a:extLst>
                    <a:ext uri="{FF2B5EF4-FFF2-40B4-BE49-F238E27FC236}">
                      <a16:creationId xmlns:a16="http://schemas.microsoft.com/office/drawing/2014/main" id="{0A0CA03A-77B4-7C6B-7864-C4D3D9E35296}"/>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249">
                <a:extLst>
                  <a:ext uri="{FF2B5EF4-FFF2-40B4-BE49-F238E27FC236}">
                    <a16:creationId xmlns:a16="http://schemas.microsoft.com/office/drawing/2014/main" id="{015D6109-00D2-F414-85B2-B0A88D7EAD2B}"/>
                  </a:ext>
                </a:extLst>
              </p:cNvPr>
              <p:cNvGrpSpPr/>
              <p:nvPr/>
            </p:nvGrpSpPr>
            <p:grpSpPr>
              <a:xfrm rot="816908" flipH="1">
                <a:off x="5540134" y="2720394"/>
                <a:ext cx="339371" cy="932951"/>
                <a:chOff x="7768720" y="990600"/>
                <a:chExt cx="548133" cy="1373642"/>
              </a:xfrm>
            </p:grpSpPr>
            <p:sp>
              <p:nvSpPr>
                <p:cNvPr id="337" name="Moon 23">
                  <a:extLst>
                    <a:ext uri="{FF2B5EF4-FFF2-40B4-BE49-F238E27FC236}">
                      <a16:creationId xmlns:a16="http://schemas.microsoft.com/office/drawing/2014/main" id="{FF764DFE-D47A-BDDF-E3FA-DF5CDBB99712}"/>
                    </a:ext>
                  </a:extLst>
                </p:cNvPr>
                <p:cNvSpPr/>
                <p:nvPr/>
              </p:nvSpPr>
              <p:spPr>
                <a:xfrm rot="20619226">
                  <a:off x="7932253" y="1173046"/>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24">
                  <a:extLst>
                    <a:ext uri="{FF2B5EF4-FFF2-40B4-BE49-F238E27FC236}">
                      <a16:creationId xmlns:a16="http://schemas.microsoft.com/office/drawing/2014/main" id="{482B0162-751B-D0BF-0AFF-FF7302BFB68B}"/>
                    </a:ext>
                  </a:extLst>
                </p:cNvPr>
                <p:cNvSpPr/>
                <p:nvPr/>
              </p:nvSpPr>
              <p:spPr>
                <a:xfrm rot="428287">
                  <a:off x="7768720" y="1162279"/>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9" name="Group 135">
                  <a:extLst>
                    <a:ext uri="{FF2B5EF4-FFF2-40B4-BE49-F238E27FC236}">
                      <a16:creationId xmlns:a16="http://schemas.microsoft.com/office/drawing/2014/main" id="{95FE3BEA-3CBF-881F-F340-A8ADF240595E}"/>
                    </a:ext>
                  </a:extLst>
                </p:cNvPr>
                <p:cNvGrpSpPr/>
                <p:nvPr/>
              </p:nvGrpSpPr>
              <p:grpSpPr>
                <a:xfrm>
                  <a:off x="7772400" y="990600"/>
                  <a:ext cx="533400" cy="533400"/>
                  <a:chOff x="7391400" y="685800"/>
                  <a:chExt cx="381000" cy="381000"/>
                </a:xfrm>
              </p:grpSpPr>
              <p:sp>
                <p:nvSpPr>
                  <p:cNvPr id="340" name="Rectangle 26">
                    <a:extLst>
                      <a:ext uri="{FF2B5EF4-FFF2-40B4-BE49-F238E27FC236}">
                        <a16:creationId xmlns:a16="http://schemas.microsoft.com/office/drawing/2014/main" id="{F9FB32D5-6482-F7D6-68AE-7A8EA6C1E744}"/>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27">
                    <a:extLst>
                      <a:ext uri="{FF2B5EF4-FFF2-40B4-BE49-F238E27FC236}">
                        <a16:creationId xmlns:a16="http://schemas.microsoft.com/office/drawing/2014/main" id="{4896F23C-020E-00A2-EA6C-0B2062CEE383}"/>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6" name="Cloud 2">
                <a:extLst>
                  <a:ext uri="{FF2B5EF4-FFF2-40B4-BE49-F238E27FC236}">
                    <a16:creationId xmlns:a16="http://schemas.microsoft.com/office/drawing/2014/main" id="{DE1A0F68-9FFB-B253-243A-9193625758FC}"/>
                  </a:ext>
                </a:extLst>
              </p:cNvPr>
              <p:cNvSpPr/>
              <p:nvPr/>
            </p:nvSpPr>
            <p:spPr>
              <a:xfrm rot="19932540" flipH="1">
                <a:off x="5821242" y="558778"/>
                <a:ext cx="1366706" cy="112070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326">
                <a:extLst>
                  <a:ext uri="{FF2B5EF4-FFF2-40B4-BE49-F238E27FC236}">
                    <a16:creationId xmlns:a16="http://schemas.microsoft.com/office/drawing/2014/main" id="{0B41FCA7-CF25-4B5A-8A5C-B9E46C03EADA}"/>
                  </a:ext>
                </a:extLst>
              </p:cNvPr>
              <p:cNvGrpSpPr/>
              <p:nvPr/>
            </p:nvGrpSpPr>
            <p:grpSpPr>
              <a:xfrm>
                <a:off x="5791200" y="304800"/>
                <a:ext cx="1371600" cy="990600"/>
                <a:chOff x="3581400" y="762000"/>
                <a:chExt cx="1219200" cy="990600"/>
              </a:xfrm>
            </p:grpSpPr>
            <p:sp>
              <p:nvSpPr>
                <p:cNvPr id="328" name="Rounded Rectangle 77">
                  <a:extLst>
                    <a:ext uri="{FF2B5EF4-FFF2-40B4-BE49-F238E27FC236}">
                      <a16:creationId xmlns:a16="http://schemas.microsoft.com/office/drawing/2014/main" id="{F9F59671-6179-4AD3-16FC-0CEE91841874}"/>
                    </a:ext>
                  </a:extLst>
                </p:cNvPr>
                <p:cNvSpPr/>
                <p:nvPr/>
              </p:nvSpPr>
              <p:spPr>
                <a:xfrm>
                  <a:off x="3581400" y="1447800"/>
                  <a:ext cx="1219200" cy="3048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Isosceles Triangle 328">
                  <a:extLst>
                    <a:ext uri="{FF2B5EF4-FFF2-40B4-BE49-F238E27FC236}">
                      <a16:creationId xmlns:a16="http://schemas.microsoft.com/office/drawing/2014/main" id="{7444FD08-178B-99F7-EA21-9E44CBFD274D}"/>
                    </a:ext>
                  </a:extLst>
                </p:cNvPr>
                <p:cNvSpPr/>
                <p:nvPr/>
              </p:nvSpPr>
              <p:spPr>
                <a:xfrm>
                  <a:off x="41148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Isosceles Triangle 329">
                  <a:extLst>
                    <a:ext uri="{FF2B5EF4-FFF2-40B4-BE49-F238E27FC236}">
                      <a16:creationId xmlns:a16="http://schemas.microsoft.com/office/drawing/2014/main" id="{DA0D7D84-BF92-5A9B-A02B-9C388B474849}"/>
                    </a:ext>
                  </a:extLst>
                </p:cNvPr>
                <p:cNvSpPr/>
                <p:nvPr/>
              </p:nvSpPr>
              <p:spPr>
                <a:xfrm>
                  <a:off x="42672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Isosceles Triangle 330">
                  <a:extLst>
                    <a:ext uri="{FF2B5EF4-FFF2-40B4-BE49-F238E27FC236}">
                      <a16:creationId xmlns:a16="http://schemas.microsoft.com/office/drawing/2014/main" id="{6BA7309A-327D-A8DC-4347-83B77F31BA05}"/>
                    </a:ext>
                  </a:extLst>
                </p:cNvPr>
                <p:cNvSpPr/>
                <p:nvPr/>
              </p:nvSpPr>
              <p:spPr>
                <a:xfrm>
                  <a:off x="39624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Isosceles Triangle 331">
                  <a:extLst>
                    <a:ext uri="{FF2B5EF4-FFF2-40B4-BE49-F238E27FC236}">
                      <a16:creationId xmlns:a16="http://schemas.microsoft.com/office/drawing/2014/main" id="{1C17E1FC-0C85-D470-9EE1-B08A0E0F458C}"/>
                    </a:ext>
                  </a:extLst>
                </p:cNvPr>
                <p:cNvSpPr/>
                <p:nvPr/>
              </p:nvSpPr>
              <p:spPr>
                <a:xfrm>
                  <a:off x="3657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Isosceles Triangle 332">
                  <a:extLst>
                    <a:ext uri="{FF2B5EF4-FFF2-40B4-BE49-F238E27FC236}">
                      <a16:creationId xmlns:a16="http://schemas.microsoft.com/office/drawing/2014/main" id="{17E11551-3F03-5DA7-1E8D-7006E7A054BB}"/>
                    </a:ext>
                  </a:extLst>
                </p:cNvPr>
                <p:cNvSpPr/>
                <p:nvPr/>
              </p:nvSpPr>
              <p:spPr>
                <a:xfrm>
                  <a:off x="4419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Diamond 333">
                  <a:extLst>
                    <a:ext uri="{FF2B5EF4-FFF2-40B4-BE49-F238E27FC236}">
                      <a16:creationId xmlns:a16="http://schemas.microsoft.com/office/drawing/2014/main" id="{3D57ACDB-E06C-B1DE-F920-DCCEC4E794D0}"/>
                    </a:ext>
                  </a:extLst>
                </p:cNvPr>
                <p:cNvSpPr/>
                <p:nvPr/>
              </p:nvSpPr>
              <p:spPr>
                <a:xfrm>
                  <a:off x="4114800" y="1295400"/>
                  <a:ext cx="152400" cy="4572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Diamond 334">
                  <a:extLst>
                    <a:ext uri="{FF2B5EF4-FFF2-40B4-BE49-F238E27FC236}">
                      <a16:creationId xmlns:a16="http://schemas.microsoft.com/office/drawing/2014/main" id="{23503E7A-FCE5-FA13-EDD8-B8CF408C325E}"/>
                    </a:ext>
                  </a:extLst>
                </p:cNvPr>
                <p:cNvSpPr/>
                <p:nvPr/>
              </p:nvSpPr>
              <p:spPr>
                <a:xfrm>
                  <a:off x="4495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Diamond 335">
                  <a:extLst>
                    <a:ext uri="{FF2B5EF4-FFF2-40B4-BE49-F238E27FC236}">
                      <a16:creationId xmlns:a16="http://schemas.microsoft.com/office/drawing/2014/main" id="{A7098734-27E5-4042-7A79-3CC20425941B}"/>
                    </a:ext>
                  </a:extLst>
                </p:cNvPr>
                <p:cNvSpPr/>
                <p:nvPr/>
              </p:nvSpPr>
              <p:spPr>
                <a:xfrm>
                  <a:off x="3733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8" name="Group 98">
              <a:extLst>
                <a:ext uri="{FF2B5EF4-FFF2-40B4-BE49-F238E27FC236}">
                  <a16:creationId xmlns:a16="http://schemas.microsoft.com/office/drawing/2014/main" id="{C8D62DE6-92CA-939D-97BD-101478CFA63B}"/>
                </a:ext>
              </a:extLst>
            </p:cNvPr>
            <p:cNvGrpSpPr/>
            <p:nvPr/>
          </p:nvGrpSpPr>
          <p:grpSpPr>
            <a:xfrm>
              <a:off x="1886024" y="2550514"/>
              <a:ext cx="713695" cy="1543125"/>
              <a:chOff x="2514600" y="1066800"/>
              <a:chExt cx="2209800" cy="5005100"/>
            </a:xfrm>
          </p:grpSpPr>
          <p:sp>
            <p:nvSpPr>
              <p:cNvPr id="262" name="Oval 261">
                <a:extLst>
                  <a:ext uri="{FF2B5EF4-FFF2-40B4-BE49-F238E27FC236}">
                    <a16:creationId xmlns:a16="http://schemas.microsoft.com/office/drawing/2014/main" id="{0EB88961-9541-C042-A651-67423FAD9651}"/>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F153AF46-6CE3-07B1-4578-07F5C794BEE3}"/>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a:extLst>
                  <a:ext uri="{FF2B5EF4-FFF2-40B4-BE49-F238E27FC236}">
                    <a16:creationId xmlns:a16="http://schemas.microsoft.com/office/drawing/2014/main" id="{2A237219-AFA2-F143-915B-F74E49106439}"/>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8E6CE32A-96E3-36F4-2F5A-982F6007F2CF}"/>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65EDFF91-9D48-FBA7-04A1-68747342BEEA}"/>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a:extLst>
                  <a:ext uri="{FF2B5EF4-FFF2-40B4-BE49-F238E27FC236}">
                    <a16:creationId xmlns:a16="http://schemas.microsoft.com/office/drawing/2014/main" id="{1EEEB93E-AEED-9B16-7AAA-E0F61CAFF4B1}"/>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rapezoid 267">
                <a:extLst>
                  <a:ext uri="{FF2B5EF4-FFF2-40B4-BE49-F238E27FC236}">
                    <a16:creationId xmlns:a16="http://schemas.microsoft.com/office/drawing/2014/main" id="{8092FD53-254B-9E68-2EBE-37EFA84B0C44}"/>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rapezoid 268">
                <a:extLst>
                  <a:ext uri="{FF2B5EF4-FFF2-40B4-BE49-F238E27FC236}">
                    <a16:creationId xmlns:a16="http://schemas.microsoft.com/office/drawing/2014/main" id="{BD9320DB-7BA7-D5C2-3742-9668F0043D5A}"/>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loud 269">
                <a:extLst>
                  <a:ext uri="{FF2B5EF4-FFF2-40B4-BE49-F238E27FC236}">
                    <a16:creationId xmlns:a16="http://schemas.microsoft.com/office/drawing/2014/main" id="{AB6F7071-0BFE-F876-1382-9FD583AC9DA0}"/>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Cloud 270">
                <a:extLst>
                  <a:ext uri="{FF2B5EF4-FFF2-40B4-BE49-F238E27FC236}">
                    <a16:creationId xmlns:a16="http://schemas.microsoft.com/office/drawing/2014/main" id="{E46B8EEA-E455-7064-4086-CA6246B2462E}"/>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loud 271">
                <a:extLst>
                  <a:ext uri="{FF2B5EF4-FFF2-40B4-BE49-F238E27FC236}">
                    <a16:creationId xmlns:a16="http://schemas.microsoft.com/office/drawing/2014/main" id="{D0F0B5CD-C403-8DF7-C9AC-12827386E416}"/>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Isosceles Triangle 272">
                <a:extLst>
                  <a:ext uri="{FF2B5EF4-FFF2-40B4-BE49-F238E27FC236}">
                    <a16:creationId xmlns:a16="http://schemas.microsoft.com/office/drawing/2014/main" id="{F0AB4361-4ECC-4848-5F37-C60EEF657187}"/>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a:extLst>
                  <a:ext uri="{FF2B5EF4-FFF2-40B4-BE49-F238E27FC236}">
                    <a16:creationId xmlns:a16="http://schemas.microsoft.com/office/drawing/2014/main" id="{046208A3-9A0B-C49C-A619-FD5CC1CBC868}"/>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a:extLst>
                  <a:ext uri="{FF2B5EF4-FFF2-40B4-BE49-F238E27FC236}">
                    <a16:creationId xmlns:a16="http://schemas.microsoft.com/office/drawing/2014/main" id="{ADB56186-7156-6582-8F50-2DD2C32F983C}"/>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002E8F68-E85E-3934-2F4A-BEE1B90A79B5}"/>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7">
                <a:extLst>
                  <a:ext uri="{FF2B5EF4-FFF2-40B4-BE49-F238E27FC236}">
                    <a16:creationId xmlns:a16="http://schemas.microsoft.com/office/drawing/2014/main" id="{8E44FD85-AA09-B4EC-25B7-B16112CA422F}"/>
                  </a:ext>
                </a:extLst>
              </p:cNvPr>
              <p:cNvGrpSpPr/>
              <p:nvPr/>
            </p:nvGrpSpPr>
            <p:grpSpPr>
              <a:xfrm>
                <a:off x="2895600" y="1066800"/>
                <a:ext cx="1600200" cy="838200"/>
                <a:chOff x="5486400" y="1371600"/>
                <a:chExt cx="1143000" cy="762000"/>
              </a:xfrm>
            </p:grpSpPr>
            <p:sp>
              <p:nvSpPr>
                <p:cNvPr id="303" name="Isosceles Triangle 2">
                  <a:extLst>
                    <a:ext uri="{FF2B5EF4-FFF2-40B4-BE49-F238E27FC236}">
                      <a16:creationId xmlns:a16="http://schemas.microsoft.com/office/drawing/2014/main" id="{6F3E09EA-1877-946F-6598-6A0D58DC1C24}"/>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Isosceles Triangle 3">
                  <a:extLst>
                    <a:ext uri="{FF2B5EF4-FFF2-40B4-BE49-F238E27FC236}">
                      <a16:creationId xmlns:a16="http://schemas.microsoft.com/office/drawing/2014/main" id="{CBBE0BF3-7790-9735-DF03-28F9DC5C6591}"/>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Isosceles Triangle 4">
                  <a:extLst>
                    <a:ext uri="{FF2B5EF4-FFF2-40B4-BE49-F238E27FC236}">
                      <a16:creationId xmlns:a16="http://schemas.microsoft.com/office/drawing/2014/main" id="{3EDCEE94-90F0-0226-113B-A40F0AF436FA}"/>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5">
                  <a:extLst>
                    <a:ext uri="{FF2B5EF4-FFF2-40B4-BE49-F238E27FC236}">
                      <a16:creationId xmlns:a16="http://schemas.microsoft.com/office/drawing/2014/main" id="{FC037449-D721-8396-080C-FDCC829F5ECB}"/>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63DCB51B-E4AF-AC81-0436-EB092BBA0637}"/>
                  </a:ext>
                </a:extLst>
              </p:cNvPr>
              <p:cNvGrpSpPr/>
              <p:nvPr/>
            </p:nvGrpSpPr>
            <p:grpSpPr>
              <a:xfrm rot="21175658">
                <a:off x="3886200" y="5410200"/>
                <a:ext cx="609600" cy="304800"/>
                <a:chOff x="5638800" y="4267200"/>
                <a:chExt cx="2590800" cy="838200"/>
              </a:xfrm>
            </p:grpSpPr>
            <p:sp>
              <p:nvSpPr>
                <p:cNvPr id="299" name="Left-Right-Up Arrow 21">
                  <a:extLst>
                    <a:ext uri="{FF2B5EF4-FFF2-40B4-BE49-F238E27FC236}">
                      <a16:creationId xmlns:a16="http://schemas.microsoft.com/office/drawing/2014/main" id="{7444E4D4-7080-344D-2F3E-FD81795D7DEA}"/>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Left-Right-Up Arrow 22">
                  <a:extLst>
                    <a:ext uri="{FF2B5EF4-FFF2-40B4-BE49-F238E27FC236}">
                      <a16:creationId xmlns:a16="http://schemas.microsoft.com/office/drawing/2014/main" id="{0E8BED96-2C98-C320-F62B-75A62A55538D}"/>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Left-Right-Up Arrow 23">
                  <a:extLst>
                    <a:ext uri="{FF2B5EF4-FFF2-40B4-BE49-F238E27FC236}">
                      <a16:creationId xmlns:a16="http://schemas.microsoft.com/office/drawing/2014/main" id="{14497449-5158-67D3-5474-1CD5A7CECE91}"/>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Left-Right-Up Arrow 24">
                  <a:extLst>
                    <a:ext uri="{FF2B5EF4-FFF2-40B4-BE49-F238E27FC236}">
                      <a16:creationId xmlns:a16="http://schemas.microsoft.com/office/drawing/2014/main" id="{9408928E-FB59-D29C-A476-AE1817D52A7B}"/>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7445EDD0-700C-1342-CC72-908B4E7676C2}"/>
                  </a:ext>
                </a:extLst>
              </p:cNvPr>
              <p:cNvGrpSpPr/>
              <p:nvPr/>
            </p:nvGrpSpPr>
            <p:grpSpPr>
              <a:xfrm rot="718744">
                <a:off x="2655450" y="5340783"/>
                <a:ext cx="544238" cy="304800"/>
                <a:chOff x="5638800" y="4267200"/>
                <a:chExt cx="2590800" cy="838200"/>
              </a:xfrm>
            </p:grpSpPr>
            <p:sp>
              <p:nvSpPr>
                <p:cNvPr id="295" name="Left-Right-Up Arrow 27">
                  <a:extLst>
                    <a:ext uri="{FF2B5EF4-FFF2-40B4-BE49-F238E27FC236}">
                      <a16:creationId xmlns:a16="http://schemas.microsoft.com/office/drawing/2014/main" id="{460A9899-5A1E-77EC-0486-A572E3D23651}"/>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Left-Right-Up Arrow 28">
                  <a:extLst>
                    <a:ext uri="{FF2B5EF4-FFF2-40B4-BE49-F238E27FC236}">
                      <a16:creationId xmlns:a16="http://schemas.microsoft.com/office/drawing/2014/main" id="{5173DC39-8A5F-E44F-41BA-0B80D516BBA9}"/>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Left-Right-Up Arrow 44">
                  <a:extLst>
                    <a:ext uri="{FF2B5EF4-FFF2-40B4-BE49-F238E27FC236}">
                      <a16:creationId xmlns:a16="http://schemas.microsoft.com/office/drawing/2014/main" id="{3CD0BF09-555C-39B1-C668-DF81526C3D47}"/>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Left-Right-Up Arrow 45">
                  <a:extLst>
                    <a:ext uri="{FF2B5EF4-FFF2-40B4-BE49-F238E27FC236}">
                      <a16:creationId xmlns:a16="http://schemas.microsoft.com/office/drawing/2014/main" id="{0438FEF0-D96C-73BB-2F3D-9A8BAEC9AE33}"/>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44">
                <a:extLst>
                  <a:ext uri="{FF2B5EF4-FFF2-40B4-BE49-F238E27FC236}">
                    <a16:creationId xmlns:a16="http://schemas.microsoft.com/office/drawing/2014/main" id="{A62CA771-DDD0-A790-DCCB-CB9674ADC3E2}"/>
                  </a:ext>
                </a:extLst>
              </p:cNvPr>
              <p:cNvGrpSpPr/>
              <p:nvPr/>
            </p:nvGrpSpPr>
            <p:grpSpPr>
              <a:xfrm>
                <a:off x="3352800" y="2895600"/>
                <a:ext cx="457200" cy="914400"/>
                <a:chOff x="5867400" y="3048000"/>
                <a:chExt cx="723987" cy="1541930"/>
              </a:xfrm>
            </p:grpSpPr>
            <p:sp>
              <p:nvSpPr>
                <p:cNvPr id="284" name="Hexagon 283">
                  <a:extLst>
                    <a:ext uri="{FF2B5EF4-FFF2-40B4-BE49-F238E27FC236}">
                      <a16:creationId xmlns:a16="http://schemas.microsoft.com/office/drawing/2014/main" id="{8A344795-3F24-578F-ECB0-0C9DD1F689A9}"/>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5" name="Hexagon 284">
                  <a:extLst>
                    <a:ext uri="{FF2B5EF4-FFF2-40B4-BE49-F238E27FC236}">
                      <a16:creationId xmlns:a16="http://schemas.microsoft.com/office/drawing/2014/main" id="{731C0A60-5559-63CD-49AB-535D922CCE24}"/>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86" name="Group 42">
                  <a:extLst>
                    <a:ext uri="{FF2B5EF4-FFF2-40B4-BE49-F238E27FC236}">
                      <a16:creationId xmlns:a16="http://schemas.microsoft.com/office/drawing/2014/main" id="{BCFC4CF9-0DFE-7738-32DE-C191ABD8F98E}"/>
                    </a:ext>
                  </a:extLst>
                </p:cNvPr>
                <p:cNvGrpSpPr/>
                <p:nvPr/>
              </p:nvGrpSpPr>
              <p:grpSpPr>
                <a:xfrm>
                  <a:off x="5867400" y="3048000"/>
                  <a:ext cx="723987" cy="1012242"/>
                  <a:chOff x="6286413" y="968958"/>
                  <a:chExt cx="2408834" cy="2185901"/>
                </a:xfrm>
                <a:solidFill>
                  <a:srgbClr val="FFC000"/>
                </a:solidFill>
              </p:grpSpPr>
              <p:grpSp>
                <p:nvGrpSpPr>
                  <p:cNvPr id="287" name="Group 37">
                    <a:extLst>
                      <a:ext uri="{FF2B5EF4-FFF2-40B4-BE49-F238E27FC236}">
                        <a16:creationId xmlns:a16="http://schemas.microsoft.com/office/drawing/2014/main" id="{9328F558-9002-3FE0-3CEE-DA1BF49030C9}"/>
                      </a:ext>
                    </a:extLst>
                  </p:cNvPr>
                  <p:cNvGrpSpPr/>
                  <p:nvPr/>
                </p:nvGrpSpPr>
                <p:grpSpPr>
                  <a:xfrm>
                    <a:off x="6286413" y="968958"/>
                    <a:ext cx="1151447" cy="2164259"/>
                    <a:chOff x="6286413" y="968958"/>
                    <a:chExt cx="1151447" cy="2164259"/>
                  </a:xfrm>
                  <a:grpFill/>
                </p:grpSpPr>
                <p:sp>
                  <p:nvSpPr>
                    <p:cNvPr id="292" name="Donut 39">
                      <a:extLst>
                        <a:ext uri="{FF2B5EF4-FFF2-40B4-BE49-F238E27FC236}">
                          <a16:creationId xmlns:a16="http://schemas.microsoft.com/office/drawing/2014/main" id="{AC92C051-6F08-17C3-23F0-003E78DBC55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3" name="Donut 40">
                      <a:extLst>
                        <a:ext uri="{FF2B5EF4-FFF2-40B4-BE49-F238E27FC236}">
                          <a16:creationId xmlns:a16="http://schemas.microsoft.com/office/drawing/2014/main" id="{320CC086-0CB4-3C89-7E5D-BD42416132E3}"/>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4" name="Donut 41">
                      <a:extLst>
                        <a:ext uri="{FF2B5EF4-FFF2-40B4-BE49-F238E27FC236}">
                          <a16:creationId xmlns:a16="http://schemas.microsoft.com/office/drawing/2014/main" id="{6628D79B-D87E-B98C-1970-E395C8CCC770}"/>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8" name="Group 38">
                    <a:extLst>
                      <a:ext uri="{FF2B5EF4-FFF2-40B4-BE49-F238E27FC236}">
                        <a16:creationId xmlns:a16="http://schemas.microsoft.com/office/drawing/2014/main" id="{8B964AFB-872C-6235-577D-ACF3E52F9536}"/>
                      </a:ext>
                    </a:extLst>
                  </p:cNvPr>
                  <p:cNvGrpSpPr/>
                  <p:nvPr/>
                </p:nvGrpSpPr>
                <p:grpSpPr>
                  <a:xfrm flipH="1">
                    <a:off x="7543800" y="990600"/>
                    <a:ext cx="1151447" cy="2164259"/>
                    <a:chOff x="6286413" y="968958"/>
                    <a:chExt cx="1151447" cy="2164259"/>
                  </a:xfrm>
                  <a:grpFill/>
                </p:grpSpPr>
                <p:sp>
                  <p:nvSpPr>
                    <p:cNvPr id="289" name="Donut 36">
                      <a:extLst>
                        <a:ext uri="{FF2B5EF4-FFF2-40B4-BE49-F238E27FC236}">
                          <a16:creationId xmlns:a16="http://schemas.microsoft.com/office/drawing/2014/main" id="{F887642F-9857-7CEF-FF08-DC2D7F3F89D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Donut 37">
                      <a:extLst>
                        <a:ext uri="{FF2B5EF4-FFF2-40B4-BE49-F238E27FC236}">
                          <a16:creationId xmlns:a16="http://schemas.microsoft.com/office/drawing/2014/main" id="{1BD6742D-E751-D144-3E90-0B48D35CE372}"/>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1" name="Donut 38">
                      <a:extLst>
                        <a:ext uri="{FF2B5EF4-FFF2-40B4-BE49-F238E27FC236}">
                          <a16:creationId xmlns:a16="http://schemas.microsoft.com/office/drawing/2014/main" id="{DD6F1B2B-0BCA-0B14-D9BC-5C1BBE8792D1}"/>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81" name="Group 58">
                <a:extLst>
                  <a:ext uri="{FF2B5EF4-FFF2-40B4-BE49-F238E27FC236}">
                    <a16:creationId xmlns:a16="http://schemas.microsoft.com/office/drawing/2014/main" id="{0EF5586B-0E62-3FA6-ADD3-037EE3DBD3A0}"/>
                  </a:ext>
                </a:extLst>
              </p:cNvPr>
              <p:cNvGrpSpPr/>
              <p:nvPr/>
            </p:nvGrpSpPr>
            <p:grpSpPr>
              <a:xfrm>
                <a:off x="3505200" y="1447800"/>
                <a:ext cx="384964" cy="361507"/>
                <a:chOff x="5847812" y="3296093"/>
                <a:chExt cx="384964" cy="361507"/>
              </a:xfrm>
            </p:grpSpPr>
            <p:sp>
              <p:nvSpPr>
                <p:cNvPr id="282" name="Hexagon 281">
                  <a:extLst>
                    <a:ext uri="{FF2B5EF4-FFF2-40B4-BE49-F238E27FC236}">
                      <a16:creationId xmlns:a16="http://schemas.microsoft.com/office/drawing/2014/main" id="{86ECF2DC-E1B0-F340-4543-66651F90D919}"/>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3" name="Hexagon 282">
                  <a:extLst>
                    <a:ext uri="{FF2B5EF4-FFF2-40B4-BE49-F238E27FC236}">
                      <a16:creationId xmlns:a16="http://schemas.microsoft.com/office/drawing/2014/main" id="{34806197-0ABD-BD48-F2CD-E065F0E6CB13}"/>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260" name="Arrow: Up 259">
              <a:extLst>
                <a:ext uri="{FF2B5EF4-FFF2-40B4-BE49-F238E27FC236}">
                  <a16:creationId xmlns:a16="http://schemas.microsoft.com/office/drawing/2014/main" id="{56A96E80-B234-020F-332E-57D8EFDAE788}"/>
                </a:ext>
              </a:extLst>
            </p:cNvPr>
            <p:cNvSpPr/>
            <p:nvPr/>
          </p:nvSpPr>
          <p:spPr>
            <a:xfrm rot="8010780">
              <a:off x="1244677" y="2957677"/>
              <a:ext cx="175958" cy="59789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4" name="TextBox 743">
            <a:extLst>
              <a:ext uri="{FF2B5EF4-FFF2-40B4-BE49-F238E27FC236}">
                <a16:creationId xmlns:a16="http://schemas.microsoft.com/office/drawing/2014/main" id="{DECFB8FD-BCB8-F71A-0A78-A69ADAD4A63F}"/>
              </a:ext>
            </a:extLst>
          </p:cNvPr>
          <p:cNvSpPr txBox="1"/>
          <p:nvPr/>
        </p:nvSpPr>
        <p:spPr>
          <a:xfrm>
            <a:off x="7263079" y="5263054"/>
            <a:ext cx="4342809" cy="954107"/>
          </a:xfrm>
          <a:prstGeom prst="rect">
            <a:avLst/>
          </a:prstGeom>
          <a:noFill/>
        </p:spPr>
        <p:txBody>
          <a:bodyPr wrap="square">
            <a:spAutoFit/>
          </a:bodyPr>
          <a:lstStyle/>
          <a:p>
            <a:r>
              <a:rPr lang="en-US" sz="1400" b="0" i="0" dirty="0">
                <a:solidFill>
                  <a:srgbClr val="53575B"/>
                </a:solidFill>
                <a:effectLst/>
              </a:rPr>
              <a:t>When King Ahaz refused to join the alliance against Assyria, Israel and Syria attacked Judah in order to place another ruler on Judah’s throne who would support the alliance against Assyria (see </a:t>
            </a:r>
            <a:r>
              <a:rPr lang="en-US" sz="1400" b="0" i="0" u="none" strike="noStrike" dirty="0">
                <a:effectLst/>
              </a:rPr>
              <a:t>2 Nephi 17:1, 6</a:t>
            </a:r>
            <a:endParaRPr lang="en-US" sz="1400" dirty="0"/>
          </a:p>
        </p:txBody>
      </p:sp>
      <p:sp>
        <p:nvSpPr>
          <p:cNvPr id="745" name="Arrow: Up 744">
            <a:extLst>
              <a:ext uri="{FF2B5EF4-FFF2-40B4-BE49-F238E27FC236}">
                <a16:creationId xmlns:a16="http://schemas.microsoft.com/office/drawing/2014/main" id="{28E82E52-8EE3-34D6-8897-75FCD612D7FD}"/>
              </a:ext>
            </a:extLst>
          </p:cNvPr>
          <p:cNvSpPr/>
          <p:nvPr/>
        </p:nvSpPr>
        <p:spPr>
          <a:xfrm rot="12904465">
            <a:off x="10139093" y="3717228"/>
            <a:ext cx="175958" cy="59789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TextBox 746">
            <a:extLst>
              <a:ext uri="{FF2B5EF4-FFF2-40B4-BE49-F238E27FC236}">
                <a16:creationId xmlns:a16="http://schemas.microsoft.com/office/drawing/2014/main" id="{4811DB7D-5BFA-3C6A-FED1-C844E2E012D8}"/>
              </a:ext>
            </a:extLst>
          </p:cNvPr>
          <p:cNvSpPr txBox="1"/>
          <p:nvPr/>
        </p:nvSpPr>
        <p:spPr>
          <a:xfrm>
            <a:off x="223403" y="4338766"/>
            <a:ext cx="6097772" cy="954107"/>
          </a:xfrm>
          <a:prstGeom prst="rect">
            <a:avLst/>
          </a:prstGeom>
          <a:noFill/>
        </p:spPr>
        <p:txBody>
          <a:bodyPr wrap="square">
            <a:spAutoFit/>
          </a:bodyPr>
          <a:lstStyle/>
          <a:p>
            <a:r>
              <a:rPr lang="en-US" sz="1400" b="0" i="0" dirty="0">
                <a:solidFill>
                  <a:srgbClr val="53575B"/>
                </a:solidFill>
                <a:effectLst/>
              </a:rPr>
              <a:t>In the days of King Ahaz, the nations of Israel, Syria, and Judah were being threatened by the much stronger Assyrian Empire. The kings of Israel and Syria wanted King Ahaz of Judah to join them in an alliance against the powerful empire of Assyria</a:t>
            </a:r>
            <a:endParaRPr lang="en-US" sz="1400" dirty="0"/>
          </a:p>
        </p:txBody>
      </p:sp>
    </p:spTree>
    <p:extLst>
      <p:ext uri="{BB962C8B-B14F-4D97-AF65-F5344CB8AC3E}">
        <p14:creationId xmlns:p14="http://schemas.microsoft.com/office/powerpoint/2010/main" val="33758771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8" name="Group 497">
            <a:extLst>
              <a:ext uri="{FF2B5EF4-FFF2-40B4-BE49-F238E27FC236}">
                <a16:creationId xmlns:a16="http://schemas.microsoft.com/office/drawing/2014/main" id="{B91DA8AC-FBFA-95F5-922D-66D14BD436C8}"/>
              </a:ext>
            </a:extLst>
          </p:cNvPr>
          <p:cNvGrpSpPr/>
          <p:nvPr/>
        </p:nvGrpSpPr>
        <p:grpSpPr>
          <a:xfrm>
            <a:off x="677378" y="300179"/>
            <a:ext cx="4735929" cy="4227261"/>
            <a:chOff x="54203" y="234753"/>
            <a:chExt cx="4735929" cy="4227261"/>
          </a:xfrm>
        </p:grpSpPr>
        <p:sp>
          <p:nvSpPr>
            <p:cNvPr id="499" name="Rectangle 498">
              <a:extLst>
                <a:ext uri="{FF2B5EF4-FFF2-40B4-BE49-F238E27FC236}">
                  <a16:creationId xmlns:a16="http://schemas.microsoft.com/office/drawing/2014/main" id="{1028D76C-AE2F-D06A-67EF-87C8EA330EC8}"/>
                </a:ext>
              </a:extLst>
            </p:cNvPr>
            <p:cNvSpPr/>
            <p:nvPr/>
          </p:nvSpPr>
          <p:spPr>
            <a:xfrm>
              <a:off x="1250415" y="234753"/>
              <a:ext cx="223247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effectLst/>
                </a:rPr>
                <a:t>Assyria</a:t>
              </a:r>
            </a:p>
          </p:txBody>
        </p:sp>
        <p:sp>
          <p:nvSpPr>
            <p:cNvPr id="500" name="TextBox 499">
              <a:extLst>
                <a:ext uri="{FF2B5EF4-FFF2-40B4-BE49-F238E27FC236}">
                  <a16:creationId xmlns:a16="http://schemas.microsoft.com/office/drawing/2014/main" id="{47AB96F2-EAB1-E9D5-F1C7-2E72CB747401}"/>
                </a:ext>
              </a:extLst>
            </p:cNvPr>
            <p:cNvSpPr txBox="1"/>
            <p:nvPr/>
          </p:nvSpPr>
          <p:spPr>
            <a:xfrm>
              <a:off x="54203" y="2677623"/>
              <a:ext cx="2126512" cy="369332"/>
            </a:xfrm>
            <a:prstGeom prst="rect">
              <a:avLst/>
            </a:prstGeom>
            <a:noFill/>
          </p:spPr>
          <p:txBody>
            <a:bodyPr wrap="square" rtlCol="0">
              <a:spAutoFit/>
            </a:bodyPr>
            <a:lstStyle/>
            <a:p>
              <a:r>
                <a:rPr lang="en-US" dirty="0"/>
                <a:t>Israel (King </a:t>
              </a:r>
              <a:r>
                <a:rPr lang="en-US" dirty="0" err="1"/>
                <a:t>Pekah</a:t>
              </a:r>
              <a:r>
                <a:rPr lang="en-US" dirty="0"/>
                <a:t>)</a:t>
              </a:r>
            </a:p>
          </p:txBody>
        </p:sp>
        <p:sp>
          <p:nvSpPr>
            <p:cNvPr id="501" name="TextBox 500">
              <a:extLst>
                <a:ext uri="{FF2B5EF4-FFF2-40B4-BE49-F238E27FC236}">
                  <a16:creationId xmlns:a16="http://schemas.microsoft.com/office/drawing/2014/main" id="{8BD823D5-257F-35EB-6E20-CC5AEBEFC631}"/>
                </a:ext>
              </a:extLst>
            </p:cNvPr>
            <p:cNvSpPr txBox="1"/>
            <p:nvPr/>
          </p:nvSpPr>
          <p:spPr>
            <a:xfrm>
              <a:off x="2663620" y="2749483"/>
              <a:ext cx="2126512" cy="369332"/>
            </a:xfrm>
            <a:prstGeom prst="rect">
              <a:avLst/>
            </a:prstGeom>
            <a:noFill/>
          </p:spPr>
          <p:txBody>
            <a:bodyPr wrap="square" rtlCol="0">
              <a:spAutoFit/>
            </a:bodyPr>
            <a:lstStyle/>
            <a:p>
              <a:r>
                <a:rPr lang="en-US" dirty="0"/>
                <a:t>Syria (King </a:t>
              </a:r>
              <a:r>
                <a:rPr lang="en-US" dirty="0" err="1"/>
                <a:t>Rezin</a:t>
              </a:r>
              <a:r>
                <a:rPr lang="en-US" dirty="0"/>
                <a:t>)</a:t>
              </a:r>
            </a:p>
          </p:txBody>
        </p:sp>
        <p:sp>
          <p:nvSpPr>
            <p:cNvPr id="502" name="TextBox 501">
              <a:extLst>
                <a:ext uri="{FF2B5EF4-FFF2-40B4-BE49-F238E27FC236}">
                  <a16:creationId xmlns:a16="http://schemas.microsoft.com/office/drawing/2014/main" id="{92346AE7-CF7C-1732-E9F0-3BCEE50B9571}"/>
                </a:ext>
              </a:extLst>
            </p:cNvPr>
            <p:cNvSpPr txBox="1"/>
            <p:nvPr/>
          </p:nvSpPr>
          <p:spPr>
            <a:xfrm>
              <a:off x="1297732" y="4092682"/>
              <a:ext cx="2126512" cy="369332"/>
            </a:xfrm>
            <a:prstGeom prst="rect">
              <a:avLst/>
            </a:prstGeom>
            <a:noFill/>
          </p:spPr>
          <p:txBody>
            <a:bodyPr wrap="square" rtlCol="0">
              <a:spAutoFit/>
            </a:bodyPr>
            <a:lstStyle/>
            <a:p>
              <a:r>
                <a:rPr lang="en-US" dirty="0"/>
                <a:t>Judah (King Ahaz)</a:t>
              </a:r>
            </a:p>
          </p:txBody>
        </p:sp>
        <p:grpSp>
          <p:nvGrpSpPr>
            <p:cNvPr id="503" name="Group 502">
              <a:extLst>
                <a:ext uri="{FF2B5EF4-FFF2-40B4-BE49-F238E27FC236}">
                  <a16:creationId xmlns:a16="http://schemas.microsoft.com/office/drawing/2014/main" id="{45C8146A-E2AF-8516-208D-2BE697C10D49}"/>
                </a:ext>
              </a:extLst>
            </p:cNvPr>
            <p:cNvGrpSpPr/>
            <p:nvPr/>
          </p:nvGrpSpPr>
          <p:grpSpPr>
            <a:xfrm>
              <a:off x="577946" y="1112242"/>
              <a:ext cx="680363" cy="1561847"/>
              <a:chOff x="455775" y="665922"/>
              <a:chExt cx="2669192" cy="6127421"/>
            </a:xfrm>
          </p:grpSpPr>
          <p:grpSp>
            <p:nvGrpSpPr>
              <p:cNvPr id="627" name="Group 626">
                <a:extLst>
                  <a:ext uri="{FF2B5EF4-FFF2-40B4-BE49-F238E27FC236}">
                    <a16:creationId xmlns:a16="http://schemas.microsoft.com/office/drawing/2014/main" id="{54F18BC2-CE2E-5E58-5B79-5FDF5627198E}"/>
                  </a:ext>
                </a:extLst>
              </p:cNvPr>
              <p:cNvGrpSpPr/>
              <p:nvPr/>
            </p:nvGrpSpPr>
            <p:grpSpPr>
              <a:xfrm>
                <a:off x="828888" y="6090488"/>
                <a:ext cx="928706" cy="505418"/>
                <a:chOff x="5384996" y="3208473"/>
                <a:chExt cx="862947" cy="469631"/>
              </a:xfrm>
              <a:solidFill>
                <a:schemeClr val="accent2">
                  <a:lumMod val="40000"/>
                  <a:lumOff val="60000"/>
                </a:schemeClr>
              </a:solidFill>
            </p:grpSpPr>
            <p:sp>
              <p:nvSpPr>
                <p:cNvPr id="741" name="Oval 740">
                  <a:extLst>
                    <a:ext uri="{FF2B5EF4-FFF2-40B4-BE49-F238E27FC236}">
                      <a16:creationId xmlns:a16="http://schemas.microsoft.com/office/drawing/2014/main" id="{BC4C0396-2792-B634-7E0B-BCD28B77D014}"/>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30C21A1-4097-A77B-6FDE-A5626D1A9B92}"/>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8" name="Group 627">
                <a:extLst>
                  <a:ext uri="{FF2B5EF4-FFF2-40B4-BE49-F238E27FC236}">
                    <a16:creationId xmlns:a16="http://schemas.microsoft.com/office/drawing/2014/main" id="{5D2B99C8-9A5F-1872-E118-F23D457DB79C}"/>
                  </a:ext>
                </a:extLst>
              </p:cNvPr>
              <p:cNvGrpSpPr/>
              <p:nvPr/>
            </p:nvGrpSpPr>
            <p:grpSpPr>
              <a:xfrm rot="15440015">
                <a:off x="1672912" y="6076281"/>
                <a:ext cx="928706" cy="505418"/>
                <a:chOff x="5384996" y="3208473"/>
                <a:chExt cx="862947" cy="469631"/>
              </a:xfrm>
              <a:solidFill>
                <a:schemeClr val="accent2">
                  <a:lumMod val="40000"/>
                  <a:lumOff val="60000"/>
                </a:schemeClr>
              </a:solidFill>
            </p:grpSpPr>
            <p:sp>
              <p:nvSpPr>
                <p:cNvPr id="739" name="Oval 738">
                  <a:extLst>
                    <a:ext uri="{FF2B5EF4-FFF2-40B4-BE49-F238E27FC236}">
                      <a16:creationId xmlns:a16="http://schemas.microsoft.com/office/drawing/2014/main" id="{4100B3D2-79C5-BC8E-7254-67907D4D1B34}"/>
                    </a:ext>
                  </a:extLst>
                </p:cNvPr>
                <p:cNvSpPr/>
                <p:nvPr/>
              </p:nvSpPr>
              <p:spPr>
                <a:xfrm rot="20001088">
                  <a:off x="5384996" y="3227901"/>
                  <a:ext cx="853812" cy="45020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248EB0E1-1080-6144-16B2-3E8DF31D84C6}"/>
                    </a:ext>
                  </a:extLst>
                </p:cNvPr>
                <p:cNvSpPr/>
                <p:nvPr/>
              </p:nvSpPr>
              <p:spPr>
                <a:xfrm rot="20001088">
                  <a:off x="5534377" y="3208473"/>
                  <a:ext cx="713566" cy="37625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9" name="Cloud 628">
                <a:extLst>
                  <a:ext uri="{FF2B5EF4-FFF2-40B4-BE49-F238E27FC236}">
                    <a16:creationId xmlns:a16="http://schemas.microsoft.com/office/drawing/2014/main" id="{2E4B9553-A9E8-8C94-10CC-52335E2ACD3B}"/>
                  </a:ext>
                </a:extLst>
              </p:cNvPr>
              <p:cNvSpPr/>
              <p:nvPr/>
            </p:nvSpPr>
            <p:spPr>
              <a:xfrm flipH="1">
                <a:off x="1735552" y="1474650"/>
                <a:ext cx="1115771" cy="2211549"/>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Cloud 629">
                <a:extLst>
                  <a:ext uri="{FF2B5EF4-FFF2-40B4-BE49-F238E27FC236}">
                    <a16:creationId xmlns:a16="http://schemas.microsoft.com/office/drawing/2014/main" id="{43F7C1B8-2EB1-470E-D1E2-851C446B899A}"/>
                  </a:ext>
                </a:extLst>
              </p:cNvPr>
              <p:cNvSpPr/>
              <p:nvPr/>
            </p:nvSpPr>
            <p:spPr>
              <a:xfrm rot="613799" flipH="1">
                <a:off x="686491" y="1657728"/>
                <a:ext cx="1115771" cy="2305521"/>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10">
                <a:extLst>
                  <a:ext uri="{FF2B5EF4-FFF2-40B4-BE49-F238E27FC236}">
                    <a16:creationId xmlns:a16="http://schemas.microsoft.com/office/drawing/2014/main" id="{A8FC63F1-7C06-EED9-4077-F2BD31399589}"/>
                  </a:ext>
                </a:extLst>
              </p:cNvPr>
              <p:cNvSpPr/>
              <p:nvPr/>
            </p:nvSpPr>
            <p:spPr>
              <a:xfrm rot="20046182">
                <a:off x="2660941" y="4592803"/>
                <a:ext cx="464026" cy="7107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11">
                <a:extLst>
                  <a:ext uri="{FF2B5EF4-FFF2-40B4-BE49-F238E27FC236}">
                    <a16:creationId xmlns:a16="http://schemas.microsoft.com/office/drawing/2014/main" id="{6E42E290-2E39-67B3-9CC1-1B27C60CB5E5}"/>
                  </a:ext>
                </a:extLst>
              </p:cNvPr>
              <p:cNvSpPr/>
              <p:nvPr/>
            </p:nvSpPr>
            <p:spPr>
              <a:xfrm>
                <a:off x="455775" y="4609003"/>
                <a:ext cx="459436" cy="6783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Flowchart: Manual Operation 632">
                <a:extLst>
                  <a:ext uri="{FF2B5EF4-FFF2-40B4-BE49-F238E27FC236}">
                    <a16:creationId xmlns:a16="http://schemas.microsoft.com/office/drawing/2014/main" id="{80333659-1021-3160-47B4-41ECC6309D20}"/>
                  </a:ext>
                </a:extLst>
              </p:cNvPr>
              <p:cNvSpPr/>
              <p:nvPr/>
            </p:nvSpPr>
            <p:spPr>
              <a:xfrm rot="11930143">
                <a:off x="634430" y="2997533"/>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Flowchart: Manual Operation 633">
                <a:extLst>
                  <a:ext uri="{FF2B5EF4-FFF2-40B4-BE49-F238E27FC236}">
                    <a16:creationId xmlns:a16="http://schemas.microsoft.com/office/drawing/2014/main" id="{5331D654-A260-2F5E-6DC7-D8918D52075D}"/>
                  </a:ext>
                </a:extLst>
              </p:cNvPr>
              <p:cNvSpPr/>
              <p:nvPr/>
            </p:nvSpPr>
            <p:spPr>
              <a:xfrm rot="9297034" flipH="1">
                <a:off x="2115038" y="2973005"/>
                <a:ext cx="807532" cy="2052998"/>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Flowchart: Manual Operation 634">
                <a:extLst>
                  <a:ext uri="{FF2B5EF4-FFF2-40B4-BE49-F238E27FC236}">
                    <a16:creationId xmlns:a16="http://schemas.microsoft.com/office/drawing/2014/main" id="{FD99F80A-090F-E37A-765C-21E5C3DCBF1E}"/>
                  </a:ext>
                </a:extLst>
              </p:cNvPr>
              <p:cNvSpPr/>
              <p:nvPr/>
            </p:nvSpPr>
            <p:spPr>
              <a:xfrm rot="10800000">
                <a:off x="872686" y="2913601"/>
                <a:ext cx="1673661" cy="3447441"/>
              </a:xfrm>
              <a:prstGeom prst="flowChartManualOperation">
                <a:avLst/>
              </a:prstGeom>
              <a:solidFill>
                <a:srgbClr val="DCC2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Flowchart: Extract 635">
                <a:extLst>
                  <a:ext uri="{FF2B5EF4-FFF2-40B4-BE49-F238E27FC236}">
                    <a16:creationId xmlns:a16="http://schemas.microsoft.com/office/drawing/2014/main" id="{A611E313-5CC0-739E-82A4-A285E621A057}"/>
                  </a:ext>
                </a:extLst>
              </p:cNvPr>
              <p:cNvSpPr/>
              <p:nvPr/>
            </p:nvSpPr>
            <p:spPr>
              <a:xfrm rot="10800000">
                <a:off x="1341646" y="2927866"/>
                <a:ext cx="804014" cy="747761"/>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2">
                <a:extLst>
                  <a:ext uri="{FF2B5EF4-FFF2-40B4-BE49-F238E27FC236}">
                    <a16:creationId xmlns:a16="http://schemas.microsoft.com/office/drawing/2014/main" id="{6FE3B689-3D11-7B2F-9223-47579F0DB011}"/>
                  </a:ext>
                </a:extLst>
              </p:cNvPr>
              <p:cNvSpPr/>
              <p:nvPr/>
            </p:nvSpPr>
            <p:spPr>
              <a:xfrm>
                <a:off x="1005379" y="1437507"/>
                <a:ext cx="1493169" cy="19235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Cloud 637">
                <a:extLst>
                  <a:ext uri="{FF2B5EF4-FFF2-40B4-BE49-F238E27FC236}">
                    <a16:creationId xmlns:a16="http://schemas.microsoft.com/office/drawing/2014/main" id="{567123DD-4076-BC31-238A-625F85C5E7C5}"/>
                  </a:ext>
                </a:extLst>
              </p:cNvPr>
              <p:cNvSpPr/>
              <p:nvPr/>
            </p:nvSpPr>
            <p:spPr>
              <a:xfrm flipH="1">
                <a:off x="898721" y="1355571"/>
                <a:ext cx="1673662" cy="822913"/>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9" name="Group 638">
                <a:extLst>
                  <a:ext uri="{FF2B5EF4-FFF2-40B4-BE49-F238E27FC236}">
                    <a16:creationId xmlns:a16="http://schemas.microsoft.com/office/drawing/2014/main" id="{7B83AA32-41ED-C98F-6A13-E2853338723B}"/>
                  </a:ext>
                </a:extLst>
              </p:cNvPr>
              <p:cNvGrpSpPr/>
              <p:nvPr/>
            </p:nvGrpSpPr>
            <p:grpSpPr>
              <a:xfrm>
                <a:off x="816871" y="1134663"/>
                <a:ext cx="1869759" cy="822913"/>
                <a:chOff x="3263306" y="1662700"/>
                <a:chExt cx="2040567" cy="873038"/>
              </a:xfrm>
              <a:solidFill>
                <a:schemeClr val="bg1">
                  <a:lumMod val="75000"/>
                </a:schemeClr>
              </a:solidFill>
            </p:grpSpPr>
            <p:sp>
              <p:nvSpPr>
                <p:cNvPr id="737" name="Rounded Rectangle 91">
                  <a:extLst>
                    <a:ext uri="{FF2B5EF4-FFF2-40B4-BE49-F238E27FC236}">
                      <a16:creationId xmlns:a16="http://schemas.microsoft.com/office/drawing/2014/main" id="{B315D87B-5501-0B0F-9DD1-8C20DE5EC91A}"/>
                    </a:ext>
                  </a:extLst>
                </p:cNvPr>
                <p:cNvSpPr/>
                <p:nvPr/>
              </p:nvSpPr>
              <p:spPr>
                <a:xfrm>
                  <a:off x="3263306" y="2218066"/>
                  <a:ext cx="2040567" cy="31767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Freeform: Shape 737">
                  <a:extLst>
                    <a:ext uri="{FF2B5EF4-FFF2-40B4-BE49-F238E27FC236}">
                      <a16:creationId xmlns:a16="http://schemas.microsoft.com/office/drawing/2014/main" id="{0E0F6575-915A-EF5C-1CA4-C80A6D1F5852}"/>
                    </a:ext>
                  </a:extLst>
                </p:cNvPr>
                <p:cNvSpPr/>
                <p:nvPr/>
              </p:nvSpPr>
              <p:spPr>
                <a:xfrm>
                  <a:off x="3338233" y="1662700"/>
                  <a:ext cx="1864388" cy="559839"/>
                </a:xfrm>
                <a:custGeom>
                  <a:avLst/>
                  <a:gdLst>
                    <a:gd name="connsiteX0" fmla="*/ 642587 w 1285174"/>
                    <a:gd name="connsiteY0" fmla="*/ 0 h 559839"/>
                    <a:gd name="connsiteX1" fmla="*/ 1281792 w 1285174"/>
                    <a:gd name="connsiteY1" fmla="*/ 545804 h 559839"/>
                    <a:gd name="connsiteX2" fmla="*/ 1285174 w 1285174"/>
                    <a:gd name="connsiteY2" fmla="*/ 559839 h 559839"/>
                    <a:gd name="connsiteX3" fmla="*/ 0 w 1285174"/>
                    <a:gd name="connsiteY3" fmla="*/ 559839 h 559839"/>
                    <a:gd name="connsiteX4" fmla="*/ 3382 w 1285174"/>
                    <a:gd name="connsiteY4" fmla="*/ 545804 h 559839"/>
                    <a:gd name="connsiteX5" fmla="*/ 642587 w 1285174"/>
                    <a:gd name="connsiteY5" fmla="*/ 0 h 5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174" h="559839">
                      <a:moveTo>
                        <a:pt x="642587" y="0"/>
                      </a:moveTo>
                      <a:cubicBezTo>
                        <a:pt x="929936" y="0"/>
                        <a:pt x="1176480" y="225058"/>
                        <a:pt x="1281792" y="545804"/>
                      </a:cubicBezTo>
                      <a:lnTo>
                        <a:pt x="1285174" y="559839"/>
                      </a:lnTo>
                      <a:lnTo>
                        <a:pt x="0" y="559839"/>
                      </a:lnTo>
                      <a:lnTo>
                        <a:pt x="3382" y="545804"/>
                      </a:lnTo>
                      <a:cubicBezTo>
                        <a:pt x="108695" y="225058"/>
                        <a:pt x="355238" y="0"/>
                        <a:pt x="642587" y="0"/>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40" name="Group 639">
                <a:extLst>
                  <a:ext uri="{FF2B5EF4-FFF2-40B4-BE49-F238E27FC236}">
                    <a16:creationId xmlns:a16="http://schemas.microsoft.com/office/drawing/2014/main" id="{4C937A89-86FD-8FE6-5872-7CA2344EAC88}"/>
                  </a:ext>
                </a:extLst>
              </p:cNvPr>
              <p:cNvGrpSpPr/>
              <p:nvPr/>
            </p:nvGrpSpPr>
            <p:grpSpPr>
              <a:xfrm>
                <a:off x="898784" y="4756511"/>
                <a:ext cx="1686114" cy="1548242"/>
                <a:chOff x="1089506" y="4270423"/>
                <a:chExt cx="1746141" cy="1866113"/>
              </a:xfrm>
              <a:solidFill>
                <a:schemeClr val="bg1">
                  <a:lumMod val="50000"/>
                </a:schemeClr>
              </a:solidFill>
            </p:grpSpPr>
            <p:sp>
              <p:nvSpPr>
                <p:cNvPr id="731" name="Trapezoid 730">
                  <a:extLst>
                    <a:ext uri="{FF2B5EF4-FFF2-40B4-BE49-F238E27FC236}">
                      <a16:creationId xmlns:a16="http://schemas.microsoft.com/office/drawing/2014/main" id="{B623945E-01EF-8EBB-6CEB-01ECAC97262B}"/>
                    </a:ext>
                  </a:extLst>
                </p:cNvPr>
                <p:cNvSpPr/>
                <p:nvPr/>
              </p:nvSpPr>
              <p:spPr>
                <a:xfrm rot="357876">
                  <a:off x="1089506" y="4489635"/>
                  <a:ext cx="448349" cy="1594235"/>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Trapezoid 731">
                  <a:extLst>
                    <a:ext uri="{FF2B5EF4-FFF2-40B4-BE49-F238E27FC236}">
                      <a16:creationId xmlns:a16="http://schemas.microsoft.com/office/drawing/2014/main" id="{3F039BE3-8B1F-EF1C-7075-B84B4FB2BDD7}"/>
                    </a:ext>
                  </a:extLst>
                </p:cNvPr>
                <p:cNvSpPr/>
                <p:nvPr/>
              </p:nvSpPr>
              <p:spPr>
                <a:xfrm>
                  <a:off x="1407196" y="4490919"/>
                  <a:ext cx="448349" cy="1613357"/>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Trapezoid 732">
                  <a:extLst>
                    <a:ext uri="{FF2B5EF4-FFF2-40B4-BE49-F238E27FC236}">
                      <a16:creationId xmlns:a16="http://schemas.microsoft.com/office/drawing/2014/main" id="{6EAD529D-06DD-EDCD-CF5E-E94801E49BBF}"/>
                    </a:ext>
                  </a:extLst>
                </p:cNvPr>
                <p:cNvSpPr/>
                <p:nvPr/>
              </p:nvSpPr>
              <p:spPr>
                <a:xfrm>
                  <a:off x="2035310" y="4490920"/>
                  <a:ext cx="448349" cy="1645616"/>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Trapezoid 733">
                  <a:extLst>
                    <a:ext uri="{FF2B5EF4-FFF2-40B4-BE49-F238E27FC236}">
                      <a16:creationId xmlns:a16="http://schemas.microsoft.com/office/drawing/2014/main" id="{16A5EAB3-A479-64D3-6FF5-7EE077E1C7D8}"/>
                    </a:ext>
                  </a:extLst>
                </p:cNvPr>
                <p:cNvSpPr/>
                <p:nvPr/>
              </p:nvSpPr>
              <p:spPr>
                <a:xfrm rot="21213792">
                  <a:off x="2387298" y="4496942"/>
                  <a:ext cx="448349" cy="15870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Trapezoid 734">
                  <a:extLst>
                    <a:ext uri="{FF2B5EF4-FFF2-40B4-BE49-F238E27FC236}">
                      <a16:creationId xmlns:a16="http://schemas.microsoft.com/office/drawing/2014/main" id="{09A9F83A-F219-2321-6656-87502B6FE22B}"/>
                    </a:ext>
                  </a:extLst>
                </p:cNvPr>
                <p:cNvSpPr/>
                <p:nvPr/>
              </p:nvSpPr>
              <p:spPr>
                <a:xfrm>
                  <a:off x="1757364" y="4490920"/>
                  <a:ext cx="448349" cy="1635520"/>
                </a:xfrm>
                <a:prstGeom prst="trapezoid">
                  <a:avLst>
                    <a:gd name="adj" fmla="val 3292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ectangle: Rounded Corners 735">
                  <a:extLst>
                    <a:ext uri="{FF2B5EF4-FFF2-40B4-BE49-F238E27FC236}">
                      <a16:creationId xmlns:a16="http://schemas.microsoft.com/office/drawing/2014/main" id="{313F5080-BB1B-DAA0-4E25-9573E5A50A04}"/>
                    </a:ext>
                  </a:extLst>
                </p:cNvPr>
                <p:cNvSpPr/>
                <p:nvPr/>
              </p:nvSpPr>
              <p:spPr>
                <a:xfrm>
                  <a:off x="1235136" y="4270423"/>
                  <a:ext cx="1394314" cy="239653"/>
                </a:xfrm>
                <a:prstGeom prst="round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641" name="Group 640">
                <a:extLst>
                  <a:ext uri="{FF2B5EF4-FFF2-40B4-BE49-F238E27FC236}">
                    <a16:creationId xmlns:a16="http://schemas.microsoft.com/office/drawing/2014/main" id="{22AF9D14-701F-3992-2AB5-1E78E9620C39}"/>
                  </a:ext>
                </a:extLst>
              </p:cNvPr>
              <p:cNvGrpSpPr/>
              <p:nvPr/>
            </p:nvGrpSpPr>
            <p:grpSpPr>
              <a:xfrm>
                <a:off x="1198536" y="3663290"/>
                <a:ext cx="422455" cy="404738"/>
                <a:chOff x="3434222" y="2011631"/>
                <a:chExt cx="1672390" cy="1451505"/>
              </a:xfrm>
            </p:grpSpPr>
            <p:grpSp>
              <p:nvGrpSpPr>
                <p:cNvPr id="711" name="Group 710">
                  <a:extLst>
                    <a:ext uri="{FF2B5EF4-FFF2-40B4-BE49-F238E27FC236}">
                      <a16:creationId xmlns:a16="http://schemas.microsoft.com/office/drawing/2014/main" id="{94FB53CC-AF69-48CE-4621-F48C5B6EFD39}"/>
                    </a:ext>
                  </a:extLst>
                </p:cNvPr>
                <p:cNvGrpSpPr/>
                <p:nvPr/>
              </p:nvGrpSpPr>
              <p:grpSpPr>
                <a:xfrm>
                  <a:off x="3463837" y="2795521"/>
                  <a:ext cx="811730" cy="667615"/>
                  <a:chOff x="3278080" y="2126848"/>
                  <a:chExt cx="1539021" cy="907153"/>
                </a:xfrm>
                <a:solidFill>
                  <a:schemeClr val="bg1">
                    <a:lumMod val="50000"/>
                  </a:schemeClr>
                </a:solidFill>
              </p:grpSpPr>
              <p:sp>
                <p:nvSpPr>
                  <p:cNvPr id="727" name="Rounded Rectangle 91">
                    <a:extLst>
                      <a:ext uri="{FF2B5EF4-FFF2-40B4-BE49-F238E27FC236}">
                        <a16:creationId xmlns:a16="http://schemas.microsoft.com/office/drawing/2014/main" id="{E61304BE-E9C2-299B-F37A-40FE20F4B69B}"/>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ounded Rectangle 91">
                    <a:extLst>
                      <a:ext uri="{FF2B5EF4-FFF2-40B4-BE49-F238E27FC236}">
                        <a16:creationId xmlns:a16="http://schemas.microsoft.com/office/drawing/2014/main" id="{6F98F6D4-DBD1-C43E-86FE-45F101221FD1}"/>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Rounded Rectangle 91">
                    <a:extLst>
                      <a:ext uri="{FF2B5EF4-FFF2-40B4-BE49-F238E27FC236}">
                        <a16:creationId xmlns:a16="http://schemas.microsoft.com/office/drawing/2014/main" id="{2B0B278B-A9DF-8516-6DB8-D7EE703F4E2E}"/>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Rounded Rectangle 91">
                    <a:extLst>
                      <a:ext uri="{FF2B5EF4-FFF2-40B4-BE49-F238E27FC236}">
                        <a16:creationId xmlns:a16="http://schemas.microsoft.com/office/drawing/2014/main" id="{B7700A19-9AD8-6236-85FB-D69E6A0709EE}"/>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2" name="Group 711">
                  <a:extLst>
                    <a:ext uri="{FF2B5EF4-FFF2-40B4-BE49-F238E27FC236}">
                      <a16:creationId xmlns:a16="http://schemas.microsoft.com/office/drawing/2014/main" id="{7C076D1E-5B7D-DCE8-0B20-A0B637E5721B}"/>
                    </a:ext>
                  </a:extLst>
                </p:cNvPr>
                <p:cNvGrpSpPr/>
                <p:nvPr/>
              </p:nvGrpSpPr>
              <p:grpSpPr>
                <a:xfrm>
                  <a:off x="4288453" y="2011631"/>
                  <a:ext cx="811730" cy="667615"/>
                  <a:chOff x="3278080" y="2126848"/>
                  <a:chExt cx="1539021" cy="907153"/>
                </a:xfrm>
                <a:solidFill>
                  <a:schemeClr val="bg1">
                    <a:lumMod val="50000"/>
                  </a:schemeClr>
                </a:solidFill>
              </p:grpSpPr>
              <p:sp>
                <p:nvSpPr>
                  <p:cNvPr id="723" name="Rounded Rectangle 91">
                    <a:extLst>
                      <a:ext uri="{FF2B5EF4-FFF2-40B4-BE49-F238E27FC236}">
                        <a16:creationId xmlns:a16="http://schemas.microsoft.com/office/drawing/2014/main" id="{C5242A4F-9C7C-705D-509E-B6DEEA9D1EB3}"/>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Rounded Rectangle 91">
                    <a:extLst>
                      <a:ext uri="{FF2B5EF4-FFF2-40B4-BE49-F238E27FC236}">
                        <a16:creationId xmlns:a16="http://schemas.microsoft.com/office/drawing/2014/main" id="{BEFA7191-EA0E-BC0E-C5DB-4D82488B3F00}"/>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Rounded Rectangle 91">
                    <a:extLst>
                      <a:ext uri="{FF2B5EF4-FFF2-40B4-BE49-F238E27FC236}">
                        <a16:creationId xmlns:a16="http://schemas.microsoft.com/office/drawing/2014/main" id="{AFEA2831-D8B3-06C1-59EB-5E24B4358321}"/>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Rounded Rectangle 91">
                    <a:extLst>
                      <a:ext uri="{FF2B5EF4-FFF2-40B4-BE49-F238E27FC236}">
                        <a16:creationId xmlns:a16="http://schemas.microsoft.com/office/drawing/2014/main" id="{9CB9C1E3-A87F-2C8B-3791-F712C2343BDD}"/>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3" name="Group 712">
                  <a:extLst>
                    <a:ext uri="{FF2B5EF4-FFF2-40B4-BE49-F238E27FC236}">
                      <a16:creationId xmlns:a16="http://schemas.microsoft.com/office/drawing/2014/main" id="{ACB2AFCC-03E1-5EE4-586A-763782EC7339}"/>
                    </a:ext>
                  </a:extLst>
                </p:cNvPr>
                <p:cNvGrpSpPr/>
                <p:nvPr/>
              </p:nvGrpSpPr>
              <p:grpSpPr>
                <a:xfrm>
                  <a:off x="3434222" y="2023327"/>
                  <a:ext cx="811730" cy="667615"/>
                  <a:chOff x="3278080" y="2126848"/>
                  <a:chExt cx="1539021" cy="907153"/>
                </a:xfrm>
                <a:solidFill>
                  <a:schemeClr val="bg1">
                    <a:lumMod val="50000"/>
                  </a:schemeClr>
                </a:solidFill>
              </p:grpSpPr>
              <p:sp>
                <p:nvSpPr>
                  <p:cNvPr id="719" name="Rounded Rectangle 91">
                    <a:extLst>
                      <a:ext uri="{FF2B5EF4-FFF2-40B4-BE49-F238E27FC236}">
                        <a16:creationId xmlns:a16="http://schemas.microsoft.com/office/drawing/2014/main" id="{19DDDD29-1DA0-C06B-DA6D-4E92439F9DE5}"/>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ounded Rectangle 91">
                    <a:extLst>
                      <a:ext uri="{FF2B5EF4-FFF2-40B4-BE49-F238E27FC236}">
                        <a16:creationId xmlns:a16="http://schemas.microsoft.com/office/drawing/2014/main" id="{3C55C4AC-D317-91C9-4E5E-C49D5CB3224F}"/>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ounded Rectangle 91">
                    <a:extLst>
                      <a:ext uri="{FF2B5EF4-FFF2-40B4-BE49-F238E27FC236}">
                        <a16:creationId xmlns:a16="http://schemas.microsoft.com/office/drawing/2014/main" id="{2055138B-98DB-75EA-22E2-1E9A95B49F33}"/>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ounded Rectangle 91">
                    <a:extLst>
                      <a:ext uri="{FF2B5EF4-FFF2-40B4-BE49-F238E27FC236}">
                        <a16:creationId xmlns:a16="http://schemas.microsoft.com/office/drawing/2014/main" id="{30E8A8F0-894E-7A28-5777-68D12D7F45AE}"/>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4" name="Group 713">
                  <a:extLst>
                    <a:ext uri="{FF2B5EF4-FFF2-40B4-BE49-F238E27FC236}">
                      <a16:creationId xmlns:a16="http://schemas.microsoft.com/office/drawing/2014/main" id="{943003A7-DB2F-069E-4F72-E0F1CEE364B7}"/>
                    </a:ext>
                  </a:extLst>
                </p:cNvPr>
                <p:cNvGrpSpPr/>
                <p:nvPr/>
              </p:nvGrpSpPr>
              <p:grpSpPr>
                <a:xfrm>
                  <a:off x="4294882" y="2786074"/>
                  <a:ext cx="811730" cy="667615"/>
                  <a:chOff x="3278080" y="2126848"/>
                  <a:chExt cx="1539021" cy="907153"/>
                </a:xfrm>
                <a:solidFill>
                  <a:schemeClr val="bg1">
                    <a:lumMod val="50000"/>
                  </a:schemeClr>
                </a:solidFill>
              </p:grpSpPr>
              <p:sp>
                <p:nvSpPr>
                  <p:cNvPr id="715" name="Rounded Rectangle 91">
                    <a:extLst>
                      <a:ext uri="{FF2B5EF4-FFF2-40B4-BE49-F238E27FC236}">
                        <a16:creationId xmlns:a16="http://schemas.microsoft.com/office/drawing/2014/main" id="{5F557B9C-138E-CB3E-B840-53F9B520064A}"/>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ounded Rectangle 91">
                    <a:extLst>
                      <a:ext uri="{FF2B5EF4-FFF2-40B4-BE49-F238E27FC236}">
                        <a16:creationId xmlns:a16="http://schemas.microsoft.com/office/drawing/2014/main" id="{3823B2EA-13E4-F863-82CB-2C1558E7450C}"/>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ounded Rectangle 91">
                    <a:extLst>
                      <a:ext uri="{FF2B5EF4-FFF2-40B4-BE49-F238E27FC236}">
                        <a16:creationId xmlns:a16="http://schemas.microsoft.com/office/drawing/2014/main" id="{A8B6E3D6-E83A-DD5D-1640-5409224810D0}"/>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ounded Rectangle 91">
                    <a:extLst>
                      <a:ext uri="{FF2B5EF4-FFF2-40B4-BE49-F238E27FC236}">
                        <a16:creationId xmlns:a16="http://schemas.microsoft.com/office/drawing/2014/main" id="{1BD8B8CC-FF47-D17A-F337-EC72F98BF8CB}"/>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2" name="Group 641">
                <a:extLst>
                  <a:ext uri="{FF2B5EF4-FFF2-40B4-BE49-F238E27FC236}">
                    <a16:creationId xmlns:a16="http://schemas.microsoft.com/office/drawing/2014/main" id="{AEF97E0C-FFBA-3584-D599-9FE087C3DD62}"/>
                  </a:ext>
                </a:extLst>
              </p:cNvPr>
              <p:cNvGrpSpPr/>
              <p:nvPr/>
            </p:nvGrpSpPr>
            <p:grpSpPr>
              <a:xfrm>
                <a:off x="1828273" y="3676389"/>
                <a:ext cx="422455" cy="404738"/>
                <a:chOff x="3434222" y="2011631"/>
                <a:chExt cx="1672390" cy="1451505"/>
              </a:xfrm>
            </p:grpSpPr>
            <p:grpSp>
              <p:nvGrpSpPr>
                <p:cNvPr id="691" name="Group 690">
                  <a:extLst>
                    <a:ext uri="{FF2B5EF4-FFF2-40B4-BE49-F238E27FC236}">
                      <a16:creationId xmlns:a16="http://schemas.microsoft.com/office/drawing/2014/main" id="{4F6412A4-05D9-45F4-5E7B-19E5D1782F33}"/>
                    </a:ext>
                  </a:extLst>
                </p:cNvPr>
                <p:cNvGrpSpPr/>
                <p:nvPr/>
              </p:nvGrpSpPr>
              <p:grpSpPr>
                <a:xfrm>
                  <a:off x="3463837" y="2795521"/>
                  <a:ext cx="811730" cy="667615"/>
                  <a:chOff x="3278080" y="2126848"/>
                  <a:chExt cx="1539021" cy="907153"/>
                </a:xfrm>
                <a:solidFill>
                  <a:schemeClr val="bg1">
                    <a:lumMod val="50000"/>
                  </a:schemeClr>
                </a:solidFill>
              </p:grpSpPr>
              <p:sp>
                <p:nvSpPr>
                  <p:cNvPr id="707" name="Rounded Rectangle 91">
                    <a:extLst>
                      <a:ext uri="{FF2B5EF4-FFF2-40B4-BE49-F238E27FC236}">
                        <a16:creationId xmlns:a16="http://schemas.microsoft.com/office/drawing/2014/main" id="{74A08BA4-E729-7F77-8392-642A78C97B25}"/>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Rounded Rectangle 91">
                    <a:extLst>
                      <a:ext uri="{FF2B5EF4-FFF2-40B4-BE49-F238E27FC236}">
                        <a16:creationId xmlns:a16="http://schemas.microsoft.com/office/drawing/2014/main" id="{0505D894-412B-D116-D415-4A2331CB25CD}"/>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Rounded Rectangle 91">
                    <a:extLst>
                      <a:ext uri="{FF2B5EF4-FFF2-40B4-BE49-F238E27FC236}">
                        <a16:creationId xmlns:a16="http://schemas.microsoft.com/office/drawing/2014/main" id="{5DE0FE1E-62C3-81B3-AA8F-6A0E5CA09FC4}"/>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ounded Rectangle 91">
                    <a:extLst>
                      <a:ext uri="{FF2B5EF4-FFF2-40B4-BE49-F238E27FC236}">
                        <a16:creationId xmlns:a16="http://schemas.microsoft.com/office/drawing/2014/main" id="{67E733F9-DD94-190B-FBD8-94327BCCF35F}"/>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2" name="Group 691">
                  <a:extLst>
                    <a:ext uri="{FF2B5EF4-FFF2-40B4-BE49-F238E27FC236}">
                      <a16:creationId xmlns:a16="http://schemas.microsoft.com/office/drawing/2014/main" id="{98B57113-E56A-6BAB-0ACD-F64A820AABA1}"/>
                    </a:ext>
                  </a:extLst>
                </p:cNvPr>
                <p:cNvGrpSpPr/>
                <p:nvPr/>
              </p:nvGrpSpPr>
              <p:grpSpPr>
                <a:xfrm>
                  <a:off x="4288453" y="2011631"/>
                  <a:ext cx="811730" cy="667615"/>
                  <a:chOff x="3278080" y="2126848"/>
                  <a:chExt cx="1539021" cy="907153"/>
                </a:xfrm>
                <a:solidFill>
                  <a:schemeClr val="bg1">
                    <a:lumMod val="50000"/>
                  </a:schemeClr>
                </a:solidFill>
              </p:grpSpPr>
              <p:sp>
                <p:nvSpPr>
                  <p:cNvPr id="703" name="Rounded Rectangle 91">
                    <a:extLst>
                      <a:ext uri="{FF2B5EF4-FFF2-40B4-BE49-F238E27FC236}">
                        <a16:creationId xmlns:a16="http://schemas.microsoft.com/office/drawing/2014/main" id="{522E295B-DE0F-D971-100C-BB201469123F}"/>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Rounded Rectangle 91">
                    <a:extLst>
                      <a:ext uri="{FF2B5EF4-FFF2-40B4-BE49-F238E27FC236}">
                        <a16:creationId xmlns:a16="http://schemas.microsoft.com/office/drawing/2014/main" id="{D086BCA1-5F8D-2CC6-C0A5-39DE88E8B5C4}"/>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Rounded Rectangle 91">
                    <a:extLst>
                      <a:ext uri="{FF2B5EF4-FFF2-40B4-BE49-F238E27FC236}">
                        <a16:creationId xmlns:a16="http://schemas.microsoft.com/office/drawing/2014/main" id="{79BEA207-8780-8BBD-89C4-E70FF845C0C9}"/>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ounded Rectangle 91">
                    <a:extLst>
                      <a:ext uri="{FF2B5EF4-FFF2-40B4-BE49-F238E27FC236}">
                        <a16:creationId xmlns:a16="http://schemas.microsoft.com/office/drawing/2014/main" id="{A20C5731-E40F-BA21-7BA4-8B0C27E23BD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3" name="Group 692">
                  <a:extLst>
                    <a:ext uri="{FF2B5EF4-FFF2-40B4-BE49-F238E27FC236}">
                      <a16:creationId xmlns:a16="http://schemas.microsoft.com/office/drawing/2014/main" id="{AB46CC71-FF7F-722C-6FBB-CD35335E7CD5}"/>
                    </a:ext>
                  </a:extLst>
                </p:cNvPr>
                <p:cNvGrpSpPr/>
                <p:nvPr/>
              </p:nvGrpSpPr>
              <p:grpSpPr>
                <a:xfrm>
                  <a:off x="3434222" y="2023327"/>
                  <a:ext cx="811730" cy="667615"/>
                  <a:chOff x="3278080" y="2126848"/>
                  <a:chExt cx="1539021" cy="907153"/>
                </a:xfrm>
                <a:solidFill>
                  <a:schemeClr val="bg1">
                    <a:lumMod val="50000"/>
                  </a:schemeClr>
                </a:solidFill>
              </p:grpSpPr>
              <p:sp>
                <p:nvSpPr>
                  <p:cNvPr id="699" name="Rounded Rectangle 91">
                    <a:extLst>
                      <a:ext uri="{FF2B5EF4-FFF2-40B4-BE49-F238E27FC236}">
                        <a16:creationId xmlns:a16="http://schemas.microsoft.com/office/drawing/2014/main" id="{8DCB59FF-2A8B-B171-618E-3217575D838F}"/>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ounded Rectangle 91">
                    <a:extLst>
                      <a:ext uri="{FF2B5EF4-FFF2-40B4-BE49-F238E27FC236}">
                        <a16:creationId xmlns:a16="http://schemas.microsoft.com/office/drawing/2014/main" id="{77AD46D3-D1D6-1DAB-B000-293C8D3C1D17}"/>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ounded Rectangle 91">
                    <a:extLst>
                      <a:ext uri="{FF2B5EF4-FFF2-40B4-BE49-F238E27FC236}">
                        <a16:creationId xmlns:a16="http://schemas.microsoft.com/office/drawing/2014/main" id="{3B65CF9E-D7FA-55E3-15D5-76E86F48E616}"/>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ounded Rectangle 91">
                    <a:extLst>
                      <a:ext uri="{FF2B5EF4-FFF2-40B4-BE49-F238E27FC236}">
                        <a16:creationId xmlns:a16="http://schemas.microsoft.com/office/drawing/2014/main" id="{62D5D86F-BEBC-1F67-6CF3-0BBC38F57A7D}"/>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4" name="Group 693">
                  <a:extLst>
                    <a:ext uri="{FF2B5EF4-FFF2-40B4-BE49-F238E27FC236}">
                      <a16:creationId xmlns:a16="http://schemas.microsoft.com/office/drawing/2014/main" id="{5779D0DF-5080-80BF-D709-1B8A12AEDF17}"/>
                    </a:ext>
                  </a:extLst>
                </p:cNvPr>
                <p:cNvGrpSpPr/>
                <p:nvPr/>
              </p:nvGrpSpPr>
              <p:grpSpPr>
                <a:xfrm>
                  <a:off x="4294882" y="2786074"/>
                  <a:ext cx="811730" cy="667615"/>
                  <a:chOff x="3278080" y="2126848"/>
                  <a:chExt cx="1539021" cy="907153"/>
                </a:xfrm>
                <a:solidFill>
                  <a:schemeClr val="bg1">
                    <a:lumMod val="50000"/>
                  </a:schemeClr>
                </a:solidFill>
              </p:grpSpPr>
              <p:sp>
                <p:nvSpPr>
                  <p:cNvPr id="695" name="Rounded Rectangle 91">
                    <a:extLst>
                      <a:ext uri="{FF2B5EF4-FFF2-40B4-BE49-F238E27FC236}">
                        <a16:creationId xmlns:a16="http://schemas.microsoft.com/office/drawing/2014/main" id="{E293EED0-047E-16ED-344D-697A30400E6C}"/>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ounded Rectangle 91">
                    <a:extLst>
                      <a:ext uri="{FF2B5EF4-FFF2-40B4-BE49-F238E27FC236}">
                        <a16:creationId xmlns:a16="http://schemas.microsoft.com/office/drawing/2014/main" id="{AD4EA284-C1CB-5B16-A8B7-B7B53F06B4CF}"/>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ounded Rectangle 91">
                    <a:extLst>
                      <a:ext uri="{FF2B5EF4-FFF2-40B4-BE49-F238E27FC236}">
                        <a16:creationId xmlns:a16="http://schemas.microsoft.com/office/drawing/2014/main" id="{E5580665-8116-68E2-6B8A-B9F87758628F}"/>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ounded Rectangle 91">
                    <a:extLst>
                      <a:ext uri="{FF2B5EF4-FFF2-40B4-BE49-F238E27FC236}">
                        <a16:creationId xmlns:a16="http://schemas.microsoft.com/office/drawing/2014/main" id="{0C53F869-33A7-A070-28B6-8746D4C7B9A0}"/>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3" name="Group 642">
                <a:extLst>
                  <a:ext uri="{FF2B5EF4-FFF2-40B4-BE49-F238E27FC236}">
                    <a16:creationId xmlns:a16="http://schemas.microsoft.com/office/drawing/2014/main" id="{A04294E2-7B82-E1B9-5E8B-2D84BB558D4C}"/>
                  </a:ext>
                </a:extLst>
              </p:cNvPr>
              <p:cNvGrpSpPr/>
              <p:nvPr/>
            </p:nvGrpSpPr>
            <p:grpSpPr>
              <a:xfrm>
                <a:off x="1222133" y="4154706"/>
                <a:ext cx="422455" cy="404738"/>
                <a:chOff x="3434222" y="2011631"/>
                <a:chExt cx="1672390" cy="1451505"/>
              </a:xfrm>
            </p:grpSpPr>
            <p:grpSp>
              <p:nvGrpSpPr>
                <p:cNvPr id="671" name="Group 670">
                  <a:extLst>
                    <a:ext uri="{FF2B5EF4-FFF2-40B4-BE49-F238E27FC236}">
                      <a16:creationId xmlns:a16="http://schemas.microsoft.com/office/drawing/2014/main" id="{7C5B82F5-45B9-9BCD-ED67-B6851D76372E}"/>
                    </a:ext>
                  </a:extLst>
                </p:cNvPr>
                <p:cNvGrpSpPr/>
                <p:nvPr/>
              </p:nvGrpSpPr>
              <p:grpSpPr>
                <a:xfrm>
                  <a:off x="3463837" y="2795521"/>
                  <a:ext cx="811730" cy="667615"/>
                  <a:chOff x="3278080" y="2126848"/>
                  <a:chExt cx="1539021" cy="907153"/>
                </a:xfrm>
                <a:solidFill>
                  <a:schemeClr val="bg1">
                    <a:lumMod val="50000"/>
                  </a:schemeClr>
                </a:solidFill>
              </p:grpSpPr>
              <p:sp>
                <p:nvSpPr>
                  <p:cNvPr id="687" name="Rounded Rectangle 91">
                    <a:extLst>
                      <a:ext uri="{FF2B5EF4-FFF2-40B4-BE49-F238E27FC236}">
                        <a16:creationId xmlns:a16="http://schemas.microsoft.com/office/drawing/2014/main" id="{3080C133-15CA-DBEE-7A6C-B509D7ED9FE4}"/>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Rounded Rectangle 91">
                    <a:extLst>
                      <a:ext uri="{FF2B5EF4-FFF2-40B4-BE49-F238E27FC236}">
                        <a16:creationId xmlns:a16="http://schemas.microsoft.com/office/drawing/2014/main" id="{293E5B9B-F5A1-D01C-A750-38D641B7101F}"/>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Rounded Rectangle 91">
                    <a:extLst>
                      <a:ext uri="{FF2B5EF4-FFF2-40B4-BE49-F238E27FC236}">
                        <a16:creationId xmlns:a16="http://schemas.microsoft.com/office/drawing/2014/main" id="{9A3BFCA1-9759-8708-0845-7CED62F01F8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ounded Rectangle 91">
                    <a:extLst>
                      <a:ext uri="{FF2B5EF4-FFF2-40B4-BE49-F238E27FC236}">
                        <a16:creationId xmlns:a16="http://schemas.microsoft.com/office/drawing/2014/main" id="{D9F87941-EA33-215B-451C-98E9D0F8D50D}"/>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2" name="Group 671">
                  <a:extLst>
                    <a:ext uri="{FF2B5EF4-FFF2-40B4-BE49-F238E27FC236}">
                      <a16:creationId xmlns:a16="http://schemas.microsoft.com/office/drawing/2014/main" id="{1AD56685-1B34-6187-B46D-5DDD13649B39}"/>
                    </a:ext>
                  </a:extLst>
                </p:cNvPr>
                <p:cNvGrpSpPr/>
                <p:nvPr/>
              </p:nvGrpSpPr>
              <p:grpSpPr>
                <a:xfrm>
                  <a:off x="4288453" y="2011631"/>
                  <a:ext cx="811730" cy="667615"/>
                  <a:chOff x="3278080" y="2126848"/>
                  <a:chExt cx="1539021" cy="907153"/>
                </a:xfrm>
                <a:solidFill>
                  <a:schemeClr val="bg1">
                    <a:lumMod val="50000"/>
                  </a:schemeClr>
                </a:solidFill>
              </p:grpSpPr>
              <p:sp>
                <p:nvSpPr>
                  <p:cNvPr id="683" name="Rounded Rectangle 91">
                    <a:extLst>
                      <a:ext uri="{FF2B5EF4-FFF2-40B4-BE49-F238E27FC236}">
                        <a16:creationId xmlns:a16="http://schemas.microsoft.com/office/drawing/2014/main" id="{5107BD49-EEC9-2FB0-5CB0-A614C47C99F2}"/>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Rounded Rectangle 91">
                    <a:extLst>
                      <a:ext uri="{FF2B5EF4-FFF2-40B4-BE49-F238E27FC236}">
                        <a16:creationId xmlns:a16="http://schemas.microsoft.com/office/drawing/2014/main" id="{F38986F0-104C-840C-F795-DC6C5AF7193A}"/>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Rounded Rectangle 91">
                    <a:extLst>
                      <a:ext uri="{FF2B5EF4-FFF2-40B4-BE49-F238E27FC236}">
                        <a16:creationId xmlns:a16="http://schemas.microsoft.com/office/drawing/2014/main" id="{528F82D5-2653-E710-9F2E-18E0FC6372F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Rounded Rectangle 91">
                    <a:extLst>
                      <a:ext uri="{FF2B5EF4-FFF2-40B4-BE49-F238E27FC236}">
                        <a16:creationId xmlns:a16="http://schemas.microsoft.com/office/drawing/2014/main" id="{176BA0D9-73B4-07A9-3A25-5BE4BC46F60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3" name="Group 672">
                  <a:extLst>
                    <a:ext uri="{FF2B5EF4-FFF2-40B4-BE49-F238E27FC236}">
                      <a16:creationId xmlns:a16="http://schemas.microsoft.com/office/drawing/2014/main" id="{7E2F6E9D-D2A5-679F-9813-FC455DB44E90}"/>
                    </a:ext>
                  </a:extLst>
                </p:cNvPr>
                <p:cNvGrpSpPr/>
                <p:nvPr/>
              </p:nvGrpSpPr>
              <p:grpSpPr>
                <a:xfrm>
                  <a:off x="3434222" y="2023327"/>
                  <a:ext cx="811730" cy="667615"/>
                  <a:chOff x="3278080" y="2126848"/>
                  <a:chExt cx="1539021" cy="907153"/>
                </a:xfrm>
                <a:solidFill>
                  <a:schemeClr val="bg1">
                    <a:lumMod val="50000"/>
                  </a:schemeClr>
                </a:solidFill>
              </p:grpSpPr>
              <p:sp>
                <p:nvSpPr>
                  <p:cNvPr id="679" name="Rounded Rectangle 91">
                    <a:extLst>
                      <a:ext uri="{FF2B5EF4-FFF2-40B4-BE49-F238E27FC236}">
                        <a16:creationId xmlns:a16="http://schemas.microsoft.com/office/drawing/2014/main" id="{1B804233-FBC8-012D-82B6-BA4D93F51CDE}"/>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Rounded Rectangle 91">
                    <a:extLst>
                      <a:ext uri="{FF2B5EF4-FFF2-40B4-BE49-F238E27FC236}">
                        <a16:creationId xmlns:a16="http://schemas.microsoft.com/office/drawing/2014/main" id="{C2FF75B4-8CEE-4C1A-F2AC-FD4EDD0C0466}"/>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Rounded Rectangle 91">
                    <a:extLst>
                      <a:ext uri="{FF2B5EF4-FFF2-40B4-BE49-F238E27FC236}">
                        <a16:creationId xmlns:a16="http://schemas.microsoft.com/office/drawing/2014/main" id="{F26E48E3-DF2C-CE50-E01F-9A8810AD96CB}"/>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Rounded Rectangle 91">
                    <a:extLst>
                      <a:ext uri="{FF2B5EF4-FFF2-40B4-BE49-F238E27FC236}">
                        <a16:creationId xmlns:a16="http://schemas.microsoft.com/office/drawing/2014/main" id="{AB3114D9-1020-011E-F606-5B0ABE286CA2}"/>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4" name="Group 673">
                  <a:extLst>
                    <a:ext uri="{FF2B5EF4-FFF2-40B4-BE49-F238E27FC236}">
                      <a16:creationId xmlns:a16="http://schemas.microsoft.com/office/drawing/2014/main" id="{C43D3099-698C-0E25-39A7-AF7B2A64F1F5}"/>
                    </a:ext>
                  </a:extLst>
                </p:cNvPr>
                <p:cNvGrpSpPr/>
                <p:nvPr/>
              </p:nvGrpSpPr>
              <p:grpSpPr>
                <a:xfrm>
                  <a:off x="4294882" y="2786074"/>
                  <a:ext cx="811730" cy="667615"/>
                  <a:chOff x="3278080" y="2126848"/>
                  <a:chExt cx="1539021" cy="907153"/>
                </a:xfrm>
                <a:solidFill>
                  <a:schemeClr val="bg1">
                    <a:lumMod val="50000"/>
                  </a:schemeClr>
                </a:solidFill>
              </p:grpSpPr>
              <p:sp>
                <p:nvSpPr>
                  <p:cNvPr id="675" name="Rounded Rectangle 91">
                    <a:extLst>
                      <a:ext uri="{FF2B5EF4-FFF2-40B4-BE49-F238E27FC236}">
                        <a16:creationId xmlns:a16="http://schemas.microsoft.com/office/drawing/2014/main" id="{743CF270-AD88-2D85-D9E4-6BB3CC5D4CCD}"/>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ounded Rectangle 91">
                    <a:extLst>
                      <a:ext uri="{FF2B5EF4-FFF2-40B4-BE49-F238E27FC236}">
                        <a16:creationId xmlns:a16="http://schemas.microsoft.com/office/drawing/2014/main" id="{86D4CAFB-169D-A93F-20A5-6C6E41027298}"/>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Rounded Rectangle 91">
                    <a:extLst>
                      <a:ext uri="{FF2B5EF4-FFF2-40B4-BE49-F238E27FC236}">
                        <a16:creationId xmlns:a16="http://schemas.microsoft.com/office/drawing/2014/main" id="{7DAACCBF-B357-488F-0B23-A9CDC37C64AD}"/>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Rounded Rectangle 91">
                    <a:extLst>
                      <a:ext uri="{FF2B5EF4-FFF2-40B4-BE49-F238E27FC236}">
                        <a16:creationId xmlns:a16="http://schemas.microsoft.com/office/drawing/2014/main" id="{654DE5CB-43FA-78F9-AFA6-DFA7EE37F25C}"/>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4" name="Group 643">
                <a:extLst>
                  <a:ext uri="{FF2B5EF4-FFF2-40B4-BE49-F238E27FC236}">
                    <a16:creationId xmlns:a16="http://schemas.microsoft.com/office/drawing/2014/main" id="{A2C7DF45-E961-1E36-48FA-E008FF900A7D}"/>
                  </a:ext>
                </a:extLst>
              </p:cNvPr>
              <p:cNvGrpSpPr/>
              <p:nvPr/>
            </p:nvGrpSpPr>
            <p:grpSpPr>
              <a:xfrm>
                <a:off x="1808355" y="4172514"/>
                <a:ext cx="422455" cy="404738"/>
                <a:chOff x="3434222" y="2011631"/>
                <a:chExt cx="1672390" cy="1451505"/>
              </a:xfrm>
            </p:grpSpPr>
            <p:grpSp>
              <p:nvGrpSpPr>
                <p:cNvPr id="651" name="Group 650">
                  <a:extLst>
                    <a:ext uri="{FF2B5EF4-FFF2-40B4-BE49-F238E27FC236}">
                      <a16:creationId xmlns:a16="http://schemas.microsoft.com/office/drawing/2014/main" id="{D16E0BD3-AC81-20BE-3CB0-F14A59F3920A}"/>
                    </a:ext>
                  </a:extLst>
                </p:cNvPr>
                <p:cNvGrpSpPr/>
                <p:nvPr/>
              </p:nvGrpSpPr>
              <p:grpSpPr>
                <a:xfrm>
                  <a:off x="3463837" y="2795521"/>
                  <a:ext cx="811730" cy="667615"/>
                  <a:chOff x="3278080" y="2126848"/>
                  <a:chExt cx="1539021" cy="907153"/>
                </a:xfrm>
                <a:solidFill>
                  <a:schemeClr val="bg1">
                    <a:lumMod val="50000"/>
                  </a:schemeClr>
                </a:solidFill>
              </p:grpSpPr>
              <p:sp>
                <p:nvSpPr>
                  <p:cNvPr id="667" name="Rounded Rectangle 91">
                    <a:extLst>
                      <a:ext uri="{FF2B5EF4-FFF2-40B4-BE49-F238E27FC236}">
                        <a16:creationId xmlns:a16="http://schemas.microsoft.com/office/drawing/2014/main" id="{6D2D485D-2362-7DFE-369C-9BC9740E3E75}"/>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Rounded Rectangle 91">
                    <a:extLst>
                      <a:ext uri="{FF2B5EF4-FFF2-40B4-BE49-F238E27FC236}">
                        <a16:creationId xmlns:a16="http://schemas.microsoft.com/office/drawing/2014/main" id="{E5964488-01FA-36F4-6554-33C5557A1AB8}"/>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Rounded Rectangle 91">
                    <a:extLst>
                      <a:ext uri="{FF2B5EF4-FFF2-40B4-BE49-F238E27FC236}">
                        <a16:creationId xmlns:a16="http://schemas.microsoft.com/office/drawing/2014/main" id="{49BF7A2B-70CE-6942-C825-3D3FB497A39E}"/>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ounded Rectangle 91">
                    <a:extLst>
                      <a:ext uri="{FF2B5EF4-FFF2-40B4-BE49-F238E27FC236}">
                        <a16:creationId xmlns:a16="http://schemas.microsoft.com/office/drawing/2014/main" id="{013F9C02-09CE-79D0-2CD6-1D4D25104C33}"/>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2" name="Group 651">
                  <a:extLst>
                    <a:ext uri="{FF2B5EF4-FFF2-40B4-BE49-F238E27FC236}">
                      <a16:creationId xmlns:a16="http://schemas.microsoft.com/office/drawing/2014/main" id="{A53A9FFF-847F-30F9-8D50-324279B2F2F4}"/>
                    </a:ext>
                  </a:extLst>
                </p:cNvPr>
                <p:cNvGrpSpPr/>
                <p:nvPr/>
              </p:nvGrpSpPr>
              <p:grpSpPr>
                <a:xfrm>
                  <a:off x="4288453" y="2011631"/>
                  <a:ext cx="811730" cy="667615"/>
                  <a:chOff x="3278080" y="2126848"/>
                  <a:chExt cx="1539021" cy="907153"/>
                </a:xfrm>
                <a:solidFill>
                  <a:schemeClr val="bg1">
                    <a:lumMod val="50000"/>
                  </a:schemeClr>
                </a:solidFill>
              </p:grpSpPr>
              <p:sp>
                <p:nvSpPr>
                  <p:cNvPr id="663" name="Rounded Rectangle 91">
                    <a:extLst>
                      <a:ext uri="{FF2B5EF4-FFF2-40B4-BE49-F238E27FC236}">
                        <a16:creationId xmlns:a16="http://schemas.microsoft.com/office/drawing/2014/main" id="{69716D89-6A93-C922-701B-1582506F5BE9}"/>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ounded Rectangle 91">
                    <a:extLst>
                      <a:ext uri="{FF2B5EF4-FFF2-40B4-BE49-F238E27FC236}">
                        <a16:creationId xmlns:a16="http://schemas.microsoft.com/office/drawing/2014/main" id="{1149B699-C9F5-85D2-D8AB-8A1737BF8C6F}"/>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ounded Rectangle 91">
                    <a:extLst>
                      <a:ext uri="{FF2B5EF4-FFF2-40B4-BE49-F238E27FC236}">
                        <a16:creationId xmlns:a16="http://schemas.microsoft.com/office/drawing/2014/main" id="{24A148F1-200D-C623-2E8E-6433FDF9FAAD}"/>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Rounded Rectangle 91">
                    <a:extLst>
                      <a:ext uri="{FF2B5EF4-FFF2-40B4-BE49-F238E27FC236}">
                        <a16:creationId xmlns:a16="http://schemas.microsoft.com/office/drawing/2014/main" id="{4B5B3B51-07A9-E35F-2CA3-F46B623FB51A}"/>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3" name="Group 652">
                  <a:extLst>
                    <a:ext uri="{FF2B5EF4-FFF2-40B4-BE49-F238E27FC236}">
                      <a16:creationId xmlns:a16="http://schemas.microsoft.com/office/drawing/2014/main" id="{59820603-2E3B-FA56-60F5-A8B10D678448}"/>
                    </a:ext>
                  </a:extLst>
                </p:cNvPr>
                <p:cNvGrpSpPr/>
                <p:nvPr/>
              </p:nvGrpSpPr>
              <p:grpSpPr>
                <a:xfrm>
                  <a:off x="3434222" y="2023327"/>
                  <a:ext cx="811730" cy="667615"/>
                  <a:chOff x="3278080" y="2126848"/>
                  <a:chExt cx="1539021" cy="907153"/>
                </a:xfrm>
                <a:solidFill>
                  <a:schemeClr val="bg1">
                    <a:lumMod val="50000"/>
                  </a:schemeClr>
                </a:solidFill>
              </p:grpSpPr>
              <p:sp>
                <p:nvSpPr>
                  <p:cNvPr id="659" name="Rounded Rectangle 91">
                    <a:extLst>
                      <a:ext uri="{FF2B5EF4-FFF2-40B4-BE49-F238E27FC236}">
                        <a16:creationId xmlns:a16="http://schemas.microsoft.com/office/drawing/2014/main" id="{8D8F4F03-4961-5314-2D75-9AC2B9028942}"/>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ounded Rectangle 91">
                    <a:extLst>
                      <a:ext uri="{FF2B5EF4-FFF2-40B4-BE49-F238E27FC236}">
                        <a16:creationId xmlns:a16="http://schemas.microsoft.com/office/drawing/2014/main" id="{3072CDA6-21A1-037F-4462-DD902D92CED4}"/>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ounded Rectangle 91">
                    <a:extLst>
                      <a:ext uri="{FF2B5EF4-FFF2-40B4-BE49-F238E27FC236}">
                        <a16:creationId xmlns:a16="http://schemas.microsoft.com/office/drawing/2014/main" id="{AF5BA424-4774-4E16-56F9-517E1A5DD171}"/>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Rounded Rectangle 91">
                    <a:extLst>
                      <a:ext uri="{FF2B5EF4-FFF2-40B4-BE49-F238E27FC236}">
                        <a16:creationId xmlns:a16="http://schemas.microsoft.com/office/drawing/2014/main" id="{2389B85C-D8E3-3C38-2035-F9C160D71068}"/>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4" name="Group 653">
                  <a:extLst>
                    <a:ext uri="{FF2B5EF4-FFF2-40B4-BE49-F238E27FC236}">
                      <a16:creationId xmlns:a16="http://schemas.microsoft.com/office/drawing/2014/main" id="{08C67A1A-FBF8-CC9C-A838-7031EBC30215}"/>
                    </a:ext>
                  </a:extLst>
                </p:cNvPr>
                <p:cNvGrpSpPr/>
                <p:nvPr/>
              </p:nvGrpSpPr>
              <p:grpSpPr>
                <a:xfrm>
                  <a:off x="4294882" y="2786074"/>
                  <a:ext cx="811730" cy="667615"/>
                  <a:chOff x="3278080" y="2126848"/>
                  <a:chExt cx="1539021" cy="907153"/>
                </a:xfrm>
                <a:solidFill>
                  <a:schemeClr val="bg1">
                    <a:lumMod val="50000"/>
                  </a:schemeClr>
                </a:solidFill>
              </p:grpSpPr>
              <p:sp>
                <p:nvSpPr>
                  <p:cNvPr id="655" name="Rounded Rectangle 91">
                    <a:extLst>
                      <a:ext uri="{FF2B5EF4-FFF2-40B4-BE49-F238E27FC236}">
                        <a16:creationId xmlns:a16="http://schemas.microsoft.com/office/drawing/2014/main" id="{CF027178-125C-F77B-55F5-418996E3B8B3}"/>
                      </a:ext>
                    </a:extLst>
                  </p:cNvPr>
                  <p:cNvSpPr/>
                  <p:nvPr/>
                </p:nvSpPr>
                <p:spPr>
                  <a:xfrm>
                    <a:off x="3278080" y="2136289"/>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ounded Rectangle 91">
                    <a:extLst>
                      <a:ext uri="{FF2B5EF4-FFF2-40B4-BE49-F238E27FC236}">
                        <a16:creationId xmlns:a16="http://schemas.microsoft.com/office/drawing/2014/main" id="{3ADF98BD-D55A-4AC9-6FC8-16FF721FAFF8}"/>
                      </a:ext>
                    </a:extLst>
                  </p:cNvPr>
                  <p:cNvSpPr/>
                  <p:nvPr/>
                </p:nvSpPr>
                <p:spPr>
                  <a:xfrm>
                    <a:off x="3309607" y="2814228"/>
                    <a:ext cx="1507494" cy="207652"/>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Rounded Rectangle 91">
                    <a:extLst>
                      <a:ext uri="{FF2B5EF4-FFF2-40B4-BE49-F238E27FC236}">
                        <a16:creationId xmlns:a16="http://schemas.microsoft.com/office/drawing/2014/main" id="{43F49576-4716-9BF0-64DF-FC59181CF618}"/>
                      </a:ext>
                    </a:extLst>
                  </p:cNvPr>
                  <p:cNvSpPr/>
                  <p:nvPr/>
                </p:nvSpPr>
                <p:spPr>
                  <a:xfrm rot="16200000">
                    <a:off x="3826750" y="2465021"/>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ounded Rectangle 91">
                    <a:extLst>
                      <a:ext uri="{FF2B5EF4-FFF2-40B4-BE49-F238E27FC236}">
                        <a16:creationId xmlns:a16="http://schemas.microsoft.com/office/drawing/2014/main" id="{944E4562-8445-EDCE-019F-F2C3E78B405D}"/>
                      </a:ext>
                    </a:extLst>
                  </p:cNvPr>
                  <p:cNvSpPr/>
                  <p:nvPr/>
                </p:nvSpPr>
                <p:spPr>
                  <a:xfrm rot="16200000">
                    <a:off x="3263998" y="2465022"/>
                    <a:ext cx="907152" cy="230806"/>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45" name="Straight Connector 644">
                <a:extLst>
                  <a:ext uri="{FF2B5EF4-FFF2-40B4-BE49-F238E27FC236}">
                    <a16:creationId xmlns:a16="http://schemas.microsoft.com/office/drawing/2014/main" id="{BCFF7178-AA9D-7733-D796-BBAC1C9CAB70}"/>
                  </a:ext>
                </a:extLst>
              </p:cNvPr>
              <p:cNvCxnSpPr>
                <a:cxnSpLocks/>
                <a:stCxn id="636" idx="0"/>
              </p:cNvCxnSpPr>
              <p:nvPr/>
            </p:nvCxnSpPr>
            <p:spPr>
              <a:xfrm flipH="1">
                <a:off x="1699143" y="3675627"/>
                <a:ext cx="44510" cy="1070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6" name="Isosceles Triangle 645">
                <a:extLst>
                  <a:ext uri="{FF2B5EF4-FFF2-40B4-BE49-F238E27FC236}">
                    <a16:creationId xmlns:a16="http://schemas.microsoft.com/office/drawing/2014/main" id="{3E79AE1B-1E62-6F56-10A5-53B1DD5EBA12}"/>
                  </a:ext>
                </a:extLst>
              </p:cNvPr>
              <p:cNvSpPr/>
              <p:nvPr/>
            </p:nvSpPr>
            <p:spPr>
              <a:xfrm>
                <a:off x="1578409" y="665922"/>
                <a:ext cx="319624" cy="1004168"/>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7" name="Isosceles Triangle 646">
                <a:extLst>
                  <a:ext uri="{FF2B5EF4-FFF2-40B4-BE49-F238E27FC236}">
                    <a16:creationId xmlns:a16="http://schemas.microsoft.com/office/drawing/2014/main" id="{F846290A-75D5-99AB-BD25-0D4E90C31723}"/>
                  </a:ext>
                </a:extLst>
              </p:cNvPr>
              <p:cNvSpPr/>
              <p:nvPr/>
            </p:nvSpPr>
            <p:spPr>
              <a:xfrm>
                <a:off x="1850266" y="936715"/>
                <a:ext cx="229381" cy="720650"/>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8" name="Isosceles Triangle 647">
                <a:extLst>
                  <a:ext uri="{FF2B5EF4-FFF2-40B4-BE49-F238E27FC236}">
                    <a16:creationId xmlns:a16="http://schemas.microsoft.com/office/drawing/2014/main" id="{5D2F275C-8265-DE39-04A4-EAC7D0555590}"/>
                  </a:ext>
                </a:extLst>
              </p:cNvPr>
              <p:cNvSpPr/>
              <p:nvPr/>
            </p:nvSpPr>
            <p:spPr>
              <a:xfrm>
                <a:off x="1354397" y="928661"/>
                <a:ext cx="238811" cy="750275"/>
              </a:xfrm>
              <a:prstGeom prst="triangle">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9" name="Cloud 648">
                <a:extLst>
                  <a:ext uri="{FF2B5EF4-FFF2-40B4-BE49-F238E27FC236}">
                    <a16:creationId xmlns:a16="http://schemas.microsoft.com/office/drawing/2014/main" id="{14B72B84-2EB7-696E-127F-4D4316BB2064}"/>
                  </a:ext>
                </a:extLst>
              </p:cNvPr>
              <p:cNvSpPr/>
              <p:nvPr/>
            </p:nvSpPr>
            <p:spPr>
              <a:xfrm flipH="1">
                <a:off x="1290572" y="2819730"/>
                <a:ext cx="854399" cy="727365"/>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2">
                <a:extLst>
                  <a:ext uri="{FF2B5EF4-FFF2-40B4-BE49-F238E27FC236}">
                    <a16:creationId xmlns:a16="http://schemas.microsoft.com/office/drawing/2014/main" id="{217CBEBB-D6CA-0FA8-702D-F43A6F1780B0}"/>
                  </a:ext>
                </a:extLst>
              </p:cNvPr>
              <p:cNvSpPr/>
              <p:nvPr/>
            </p:nvSpPr>
            <p:spPr>
              <a:xfrm>
                <a:off x="1498221" y="2922144"/>
                <a:ext cx="373231" cy="15917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503">
              <a:extLst>
                <a:ext uri="{FF2B5EF4-FFF2-40B4-BE49-F238E27FC236}">
                  <a16:creationId xmlns:a16="http://schemas.microsoft.com/office/drawing/2014/main" id="{446BEFE2-37A6-5A08-5A4C-1816B7FCF9CB}"/>
                </a:ext>
              </a:extLst>
            </p:cNvPr>
            <p:cNvGrpSpPr/>
            <p:nvPr/>
          </p:nvGrpSpPr>
          <p:grpSpPr>
            <a:xfrm>
              <a:off x="3297459" y="1270106"/>
              <a:ext cx="686175" cy="1460686"/>
              <a:chOff x="5034253" y="304800"/>
              <a:chExt cx="2863872" cy="5943600"/>
            </a:xfrm>
          </p:grpSpPr>
          <p:sp>
            <p:nvSpPr>
              <p:cNvPr id="554" name="Cloud 553">
                <a:extLst>
                  <a:ext uri="{FF2B5EF4-FFF2-40B4-BE49-F238E27FC236}">
                    <a16:creationId xmlns:a16="http://schemas.microsoft.com/office/drawing/2014/main" id="{236A13AC-F6C6-BB12-92A0-D862F9A95023}"/>
                  </a:ext>
                </a:extLst>
              </p:cNvPr>
              <p:cNvSpPr/>
              <p:nvPr/>
            </p:nvSpPr>
            <p:spPr>
              <a:xfrm rot="19932540" flipH="1">
                <a:off x="5393869" y="924282"/>
                <a:ext cx="2243278" cy="2290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4">
                <a:extLst>
                  <a:ext uri="{FF2B5EF4-FFF2-40B4-BE49-F238E27FC236}">
                    <a16:creationId xmlns:a16="http://schemas.microsoft.com/office/drawing/2014/main" id="{34C51DD7-22E7-BD5B-430F-38DAA3EFB3CB}"/>
                  </a:ext>
                </a:extLst>
              </p:cNvPr>
              <p:cNvSpPr/>
              <p:nvPr/>
            </p:nvSpPr>
            <p:spPr>
              <a:xfrm rot="1637798" flipH="1">
                <a:off x="5034253" y="3874138"/>
                <a:ext cx="518848" cy="77016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
                <a:extLst>
                  <a:ext uri="{FF2B5EF4-FFF2-40B4-BE49-F238E27FC236}">
                    <a16:creationId xmlns:a16="http://schemas.microsoft.com/office/drawing/2014/main" id="{A9366E91-3142-46E3-0584-449AB7A1A2DF}"/>
                  </a:ext>
                </a:extLst>
              </p:cNvPr>
              <p:cNvSpPr/>
              <p:nvPr/>
            </p:nvSpPr>
            <p:spPr>
              <a:xfrm rot="20005782" flipH="1">
                <a:off x="7333378" y="3675107"/>
                <a:ext cx="564747" cy="854241"/>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6">
                <a:extLst>
                  <a:ext uri="{FF2B5EF4-FFF2-40B4-BE49-F238E27FC236}">
                    <a16:creationId xmlns:a16="http://schemas.microsoft.com/office/drawing/2014/main" id="{F6774231-8884-BEF1-DCA8-FFAD1CD1CCBC}"/>
                  </a:ext>
                </a:extLst>
              </p:cNvPr>
              <p:cNvSpPr/>
              <p:nvPr/>
            </p:nvSpPr>
            <p:spPr>
              <a:xfrm flipH="1">
                <a:off x="6324604"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7">
                <a:extLst>
                  <a:ext uri="{FF2B5EF4-FFF2-40B4-BE49-F238E27FC236}">
                    <a16:creationId xmlns:a16="http://schemas.microsoft.com/office/drawing/2014/main" id="{4D8CA34D-1B54-F84B-23D8-336A3FBFFCA2}"/>
                  </a:ext>
                </a:extLst>
              </p:cNvPr>
              <p:cNvSpPr/>
              <p:nvPr/>
            </p:nvSpPr>
            <p:spPr>
              <a:xfrm flipH="1">
                <a:off x="5791202" y="5491723"/>
                <a:ext cx="761998" cy="75667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Trapezoid 8">
                <a:extLst>
                  <a:ext uri="{FF2B5EF4-FFF2-40B4-BE49-F238E27FC236}">
                    <a16:creationId xmlns:a16="http://schemas.microsoft.com/office/drawing/2014/main" id="{4CB9AA23-641C-AF2E-F98C-96ABC7290CDC}"/>
                  </a:ext>
                </a:extLst>
              </p:cNvPr>
              <p:cNvSpPr/>
              <p:nvPr/>
            </p:nvSpPr>
            <p:spPr>
              <a:xfrm rot="19603844" flipH="1">
                <a:off x="6711994" y="2689803"/>
                <a:ext cx="1009860"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Trapezoid 9">
                <a:extLst>
                  <a:ext uri="{FF2B5EF4-FFF2-40B4-BE49-F238E27FC236}">
                    <a16:creationId xmlns:a16="http://schemas.microsoft.com/office/drawing/2014/main" id="{63FC58AC-9CC2-2E04-8837-80515A5A4EE1}"/>
                  </a:ext>
                </a:extLst>
              </p:cNvPr>
              <p:cNvSpPr/>
              <p:nvPr/>
            </p:nvSpPr>
            <p:spPr>
              <a:xfrm rot="19558248" flipH="1">
                <a:off x="6561536" y="2480265"/>
                <a:ext cx="1040171" cy="1634435"/>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Trapezoid 10">
                <a:extLst>
                  <a:ext uri="{FF2B5EF4-FFF2-40B4-BE49-F238E27FC236}">
                    <a16:creationId xmlns:a16="http://schemas.microsoft.com/office/drawing/2014/main" id="{42EF8D67-55EA-8A65-19EF-67B27878064C}"/>
                  </a:ext>
                </a:extLst>
              </p:cNvPr>
              <p:cNvSpPr/>
              <p:nvPr/>
            </p:nvSpPr>
            <p:spPr>
              <a:xfrm rot="1729040" flipH="1">
                <a:off x="5183390" y="2765550"/>
                <a:ext cx="948562" cy="1592525"/>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Trapezoid 11">
                <a:extLst>
                  <a:ext uri="{FF2B5EF4-FFF2-40B4-BE49-F238E27FC236}">
                    <a16:creationId xmlns:a16="http://schemas.microsoft.com/office/drawing/2014/main" id="{B5AA4B58-302F-65A4-0A81-FDE808CDCAED}"/>
                  </a:ext>
                </a:extLst>
              </p:cNvPr>
              <p:cNvSpPr/>
              <p:nvPr/>
            </p:nvSpPr>
            <p:spPr>
              <a:xfrm rot="1563792" flipH="1">
                <a:off x="5313344" y="2591666"/>
                <a:ext cx="1003898" cy="1441473"/>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Trapezoid 12">
                <a:extLst>
                  <a:ext uri="{FF2B5EF4-FFF2-40B4-BE49-F238E27FC236}">
                    <a16:creationId xmlns:a16="http://schemas.microsoft.com/office/drawing/2014/main" id="{B4BCD7BB-B757-0D37-F681-CF637407A25A}"/>
                  </a:ext>
                </a:extLst>
              </p:cNvPr>
              <p:cNvSpPr/>
              <p:nvPr/>
            </p:nvSpPr>
            <p:spPr>
              <a:xfrm flipH="1">
                <a:off x="5715001" y="2633165"/>
                <a:ext cx="1447800" cy="3194860"/>
              </a:xfrm>
              <a:prstGeom prst="trapezoid">
                <a:avLst/>
              </a:prstGeom>
              <a:solidFill>
                <a:srgbClr val="C6802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13">
                <a:extLst>
                  <a:ext uri="{FF2B5EF4-FFF2-40B4-BE49-F238E27FC236}">
                    <a16:creationId xmlns:a16="http://schemas.microsoft.com/office/drawing/2014/main" id="{676064A6-0CA2-DE43-C106-1DBC14AB7692}"/>
                  </a:ext>
                </a:extLst>
              </p:cNvPr>
              <p:cNvSpPr/>
              <p:nvPr/>
            </p:nvSpPr>
            <p:spPr>
              <a:xfrm flipH="1">
                <a:off x="6162209" y="2380939"/>
                <a:ext cx="599606" cy="672603"/>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Trapezoid 14">
                <a:extLst>
                  <a:ext uri="{FF2B5EF4-FFF2-40B4-BE49-F238E27FC236}">
                    <a16:creationId xmlns:a16="http://schemas.microsoft.com/office/drawing/2014/main" id="{162E245B-D08A-D8A7-52A1-705B4937EB61}"/>
                  </a:ext>
                </a:extLst>
              </p:cNvPr>
              <p:cNvSpPr/>
              <p:nvPr/>
            </p:nvSpPr>
            <p:spPr>
              <a:xfrm rot="264701" flipH="1">
                <a:off x="5673998" y="2574296"/>
                <a:ext cx="699100" cy="301032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Trapezoid 15">
                <a:extLst>
                  <a:ext uri="{FF2B5EF4-FFF2-40B4-BE49-F238E27FC236}">
                    <a16:creationId xmlns:a16="http://schemas.microsoft.com/office/drawing/2014/main" id="{59137A4B-0F65-E6E3-225B-BE4FCD448957}"/>
                  </a:ext>
                </a:extLst>
              </p:cNvPr>
              <p:cNvSpPr/>
              <p:nvPr/>
            </p:nvSpPr>
            <p:spPr>
              <a:xfrm rot="21246583" flipH="1">
                <a:off x="6485417" y="2572679"/>
                <a:ext cx="699100" cy="3057412"/>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16">
                <a:extLst>
                  <a:ext uri="{FF2B5EF4-FFF2-40B4-BE49-F238E27FC236}">
                    <a16:creationId xmlns:a16="http://schemas.microsoft.com/office/drawing/2014/main" id="{85D8352A-03B9-27C2-D3D3-C30B29A9653E}"/>
                  </a:ext>
                </a:extLst>
              </p:cNvPr>
              <p:cNvSpPr/>
              <p:nvPr/>
            </p:nvSpPr>
            <p:spPr>
              <a:xfrm flipH="1">
                <a:off x="5715001" y="762000"/>
                <a:ext cx="1493518" cy="2058758"/>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8" name="Group 205">
                <a:extLst>
                  <a:ext uri="{FF2B5EF4-FFF2-40B4-BE49-F238E27FC236}">
                    <a16:creationId xmlns:a16="http://schemas.microsoft.com/office/drawing/2014/main" id="{F0780A27-F2D8-C820-0EC3-4853D80DCA0A}"/>
                  </a:ext>
                </a:extLst>
              </p:cNvPr>
              <p:cNvGrpSpPr/>
              <p:nvPr/>
            </p:nvGrpSpPr>
            <p:grpSpPr>
              <a:xfrm flipH="1">
                <a:off x="6582553" y="3134497"/>
                <a:ext cx="472874" cy="2456128"/>
                <a:chOff x="5753051" y="4833823"/>
                <a:chExt cx="495349" cy="1566978"/>
              </a:xfrm>
              <a:solidFill>
                <a:schemeClr val="accent5"/>
              </a:solidFill>
            </p:grpSpPr>
            <p:grpSp>
              <p:nvGrpSpPr>
                <p:cNvPr id="609" name="Group 118">
                  <a:extLst>
                    <a:ext uri="{FF2B5EF4-FFF2-40B4-BE49-F238E27FC236}">
                      <a16:creationId xmlns:a16="http://schemas.microsoft.com/office/drawing/2014/main" id="{C2CF11FA-283A-6487-7FDC-794125C85CEF}"/>
                    </a:ext>
                  </a:extLst>
                </p:cNvPr>
                <p:cNvGrpSpPr/>
                <p:nvPr/>
              </p:nvGrpSpPr>
              <p:grpSpPr>
                <a:xfrm rot="380276">
                  <a:off x="5798245" y="4833823"/>
                  <a:ext cx="450155" cy="796492"/>
                  <a:chOff x="7107920" y="443752"/>
                  <a:chExt cx="410356" cy="762808"/>
                </a:xfrm>
                <a:grpFill/>
              </p:grpSpPr>
              <p:grpSp>
                <p:nvGrpSpPr>
                  <p:cNvPr id="619" name="Group 63">
                    <a:extLst>
                      <a:ext uri="{FF2B5EF4-FFF2-40B4-BE49-F238E27FC236}">
                        <a16:creationId xmlns:a16="http://schemas.microsoft.com/office/drawing/2014/main" id="{CB1EAE4F-827E-51D0-79A1-736456952C8C}"/>
                      </a:ext>
                    </a:extLst>
                  </p:cNvPr>
                  <p:cNvGrpSpPr/>
                  <p:nvPr/>
                </p:nvGrpSpPr>
                <p:grpSpPr>
                  <a:xfrm rot="5201482">
                    <a:off x="6832778" y="737323"/>
                    <a:ext cx="744379" cy="194096"/>
                    <a:chOff x="3886200" y="6096000"/>
                    <a:chExt cx="3124200" cy="533400"/>
                  </a:xfrm>
                  <a:grpFill/>
                </p:grpSpPr>
                <p:sp>
                  <p:nvSpPr>
                    <p:cNvPr id="624" name="Left-Right Arrow 43">
                      <a:extLst>
                        <a:ext uri="{FF2B5EF4-FFF2-40B4-BE49-F238E27FC236}">
                          <a16:creationId xmlns:a16="http://schemas.microsoft.com/office/drawing/2014/main" id="{E246F0E6-A5C5-ED56-6462-96E9877475A6}"/>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Left-Right Arrow 44">
                      <a:extLst>
                        <a:ext uri="{FF2B5EF4-FFF2-40B4-BE49-F238E27FC236}">
                          <a16:creationId xmlns:a16="http://schemas.microsoft.com/office/drawing/2014/main" id="{E6EC552E-5A0C-3264-BF8F-A027844D2C27}"/>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Left-Right Arrow 45">
                      <a:extLst>
                        <a:ext uri="{FF2B5EF4-FFF2-40B4-BE49-F238E27FC236}">
                          <a16:creationId xmlns:a16="http://schemas.microsoft.com/office/drawing/2014/main" id="{24468FFB-792D-3976-CFFC-5F51116B1D1F}"/>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0" name="Group 59">
                    <a:extLst>
                      <a:ext uri="{FF2B5EF4-FFF2-40B4-BE49-F238E27FC236}">
                        <a16:creationId xmlns:a16="http://schemas.microsoft.com/office/drawing/2014/main" id="{C82AE5D7-3897-2290-39AE-8E398D22CAB8}"/>
                      </a:ext>
                    </a:extLst>
                  </p:cNvPr>
                  <p:cNvGrpSpPr/>
                  <p:nvPr/>
                </p:nvGrpSpPr>
                <p:grpSpPr>
                  <a:xfrm rot="5241472">
                    <a:off x="7049030" y="718885"/>
                    <a:ext cx="744379" cy="194113"/>
                    <a:chOff x="3886200" y="6095954"/>
                    <a:chExt cx="3124200" cy="533446"/>
                  </a:xfrm>
                  <a:grpFill/>
                </p:grpSpPr>
                <p:sp>
                  <p:nvSpPr>
                    <p:cNvPr id="621" name="Left-Right Arrow 26">
                      <a:extLst>
                        <a:ext uri="{FF2B5EF4-FFF2-40B4-BE49-F238E27FC236}">
                          <a16:creationId xmlns:a16="http://schemas.microsoft.com/office/drawing/2014/main" id="{01854989-4D3A-7A88-8F95-B6443015F0A1}"/>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Left-Right Arrow 27">
                      <a:extLst>
                        <a:ext uri="{FF2B5EF4-FFF2-40B4-BE49-F238E27FC236}">
                          <a16:creationId xmlns:a16="http://schemas.microsoft.com/office/drawing/2014/main" id="{5FA24252-08BA-F9F4-22EE-3027FBB2736B}"/>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Left-Right Arrow 42">
                      <a:extLst>
                        <a:ext uri="{FF2B5EF4-FFF2-40B4-BE49-F238E27FC236}">
                          <a16:creationId xmlns:a16="http://schemas.microsoft.com/office/drawing/2014/main" id="{93C34588-6C5B-A551-21E8-089E75F024A5}"/>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0" name="Group 118">
                  <a:extLst>
                    <a:ext uri="{FF2B5EF4-FFF2-40B4-BE49-F238E27FC236}">
                      <a16:creationId xmlns:a16="http://schemas.microsoft.com/office/drawing/2014/main" id="{7C823CC9-3B56-9C59-420A-3249906B15E4}"/>
                    </a:ext>
                  </a:extLst>
                </p:cNvPr>
                <p:cNvGrpSpPr/>
                <p:nvPr/>
              </p:nvGrpSpPr>
              <p:grpSpPr>
                <a:xfrm rot="466432">
                  <a:off x="5753051" y="5604309"/>
                  <a:ext cx="450155" cy="796492"/>
                  <a:chOff x="7107920" y="443752"/>
                  <a:chExt cx="410342" cy="762808"/>
                </a:xfrm>
                <a:grpFill/>
              </p:grpSpPr>
              <p:grpSp>
                <p:nvGrpSpPr>
                  <p:cNvPr id="611" name="Group 63">
                    <a:extLst>
                      <a:ext uri="{FF2B5EF4-FFF2-40B4-BE49-F238E27FC236}">
                        <a16:creationId xmlns:a16="http://schemas.microsoft.com/office/drawing/2014/main" id="{8FB90C06-0E19-1E20-A56B-95558C8005F4}"/>
                      </a:ext>
                    </a:extLst>
                  </p:cNvPr>
                  <p:cNvGrpSpPr/>
                  <p:nvPr/>
                </p:nvGrpSpPr>
                <p:grpSpPr>
                  <a:xfrm rot="5201482">
                    <a:off x="6832778" y="737323"/>
                    <a:ext cx="744379" cy="194096"/>
                    <a:chOff x="3886200" y="6096000"/>
                    <a:chExt cx="3124200" cy="533400"/>
                  </a:xfrm>
                  <a:grpFill/>
                </p:grpSpPr>
                <p:sp>
                  <p:nvSpPr>
                    <p:cNvPr id="616" name="Left-Right Arrow 35">
                      <a:extLst>
                        <a:ext uri="{FF2B5EF4-FFF2-40B4-BE49-F238E27FC236}">
                          <a16:creationId xmlns:a16="http://schemas.microsoft.com/office/drawing/2014/main" id="{B9E2F2F2-1E0D-B53E-268C-2C52AA3BE901}"/>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Left-Right Arrow 36">
                      <a:extLst>
                        <a:ext uri="{FF2B5EF4-FFF2-40B4-BE49-F238E27FC236}">
                          <a16:creationId xmlns:a16="http://schemas.microsoft.com/office/drawing/2014/main" id="{0BA380E3-BA01-6D60-FF54-DC24B6B8013E}"/>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Left-Right Arrow 37">
                      <a:extLst>
                        <a:ext uri="{FF2B5EF4-FFF2-40B4-BE49-F238E27FC236}">
                          <a16:creationId xmlns:a16="http://schemas.microsoft.com/office/drawing/2014/main" id="{03B89C3E-EA0B-8CC8-DCD2-BBA50F13DA44}"/>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2" name="Group 71">
                    <a:extLst>
                      <a:ext uri="{FF2B5EF4-FFF2-40B4-BE49-F238E27FC236}">
                        <a16:creationId xmlns:a16="http://schemas.microsoft.com/office/drawing/2014/main" id="{57C08359-A8AF-9AF5-C24E-A4AA575E14D0}"/>
                      </a:ext>
                    </a:extLst>
                  </p:cNvPr>
                  <p:cNvGrpSpPr/>
                  <p:nvPr/>
                </p:nvGrpSpPr>
                <p:grpSpPr>
                  <a:xfrm rot="5241472">
                    <a:off x="7049024" y="718894"/>
                    <a:ext cx="744379" cy="194096"/>
                    <a:chOff x="3886200" y="6096000"/>
                    <a:chExt cx="3124200" cy="533400"/>
                  </a:xfrm>
                  <a:grpFill/>
                </p:grpSpPr>
                <p:sp>
                  <p:nvSpPr>
                    <p:cNvPr id="613" name="Left-Right Arrow 26">
                      <a:extLst>
                        <a:ext uri="{FF2B5EF4-FFF2-40B4-BE49-F238E27FC236}">
                          <a16:creationId xmlns:a16="http://schemas.microsoft.com/office/drawing/2014/main" id="{2577B98C-C591-03E6-737E-B6C18A1EAEA7}"/>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Left-Right Arrow 27">
                      <a:extLst>
                        <a:ext uri="{FF2B5EF4-FFF2-40B4-BE49-F238E27FC236}">
                          <a16:creationId xmlns:a16="http://schemas.microsoft.com/office/drawing/2014/main" id="{76B4B717-6DBA-48FF-8B95-BF73C65A4091}"/>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Left-Right Arrow 34">
                      <a:extLst>
                        <a:ext uri="{FF2B5EF4-FFF2-40B4-BE49-F238E27FC236}">
                          <a16:creationId xmlns:a16="http://schemas.microsoft.com/office/drawing/2014/main" id="{6EE37793-3372-104D-0A02-88B4E4753FB9}"/>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9" name="Group 206">
                <a:extLst>
                  <a:ext uri="{FF2B5EF4-FFF2-40B4-BE49-F238E27FC236}">
                    <a16:creationId xmlns:a16="http://schemas.microsoft.com/office/drawing/2014/main" id="{D0F2E18D-B041-2E86-6AD9-6D461CD5889D}"/>
                  </a:ext>
                </a:extLst>
              </p:cNvPr>
              <p:cNvGrpSpPr/>
              <p:nvPr/>
            </p:nvGrpSpPr>
            <p:grpSpPr>
              <a:xfrm rot="522721" flipH="1">
                <a:off x="5772062" y="3134497"/>
                <a:ext cx="472874" cy="2456128"/>
                <a:chOff x="5753051" y="4833823"/>
                <a:chExt cx="495349" cy="1566978"/>
              </a:xfrm>
              <a:solidFill>
                <a:schemeClr val="accent5"/>
              </a:solidFill>
            </p:grpSpPr>
            <p:grpSp>
              <p:nvGrpSpPr>
                <p:cNvPr id="591" name="Group 118">
                  <a:extLst>
                    <a:ext uri="{FF2B5EF4-FFF2-40B4-BE49-F238E27FC236}">
                      <a16:creationId xmlns:a16="http://schemas.microsoft.com/office/drawing/2014/main" id="{92621AB7-7CE9-B788-8FE8-29439EB14F28}"/>
                    </a:ext>
                  </a:extLst>
                </p:cNvPr>
                <p:cNvGrpSpPr/>
                <p:nvPr/>
              </p:nvGrpSpPr>
              <p:grpSpPr>
                <a:xfrm rot="380276">
                  <a:off x="5798245" y="4833823"/>
                  <a:ext cx="450155" cy="796492"/>
                  <a:chOff x="7107920" y="443752"/>
                  <a:chExt cx="410356" cy="762808"/>
                </a:xfrm>
                <a:grpFill/>
              </p:grpSpPr>
              <p:grpSp>
                <p:nvGrpSpPr>
                  <p:cNvPr id="601" name="Group 63">
                    <a:extLst>
                      <a:ext uri="{FF2B5EF4-FFF2-40B4-BE49-F238E27FC236}">
                        <a16:creationId xmlns:a16="http://schemas.microsoft.com/office/drawing/2014/main" id="{1104DC2C-9A87-0371-A191-8B75261FFB35}"/>
                      </a:ext>
                    </a:extLst>
                  </p:cNvPr>
                  <p:cNvGrpSpPr/>
                  <p:nvPr/>
                </p:nvGrpSpPr>
                <p:grpSpPr>
                  <a:xfrm rot="5201482">
                    <a:off x="6832778" y="737323"/>
                    <a:ext cx="744379" cy="194096"/>
                    <a:chOff x="3886200" y="6096000"/>
                    <a:chExt cx="3124200" cy="533400"/>
                  </a:xfrm>
                  <a:grpFill/>
                </p:grpSpPr>
                <p:sp>
                  <p:nvSpPr>
                    <p:cNvPr id="606" name="Left-Right Arrow 45">
                      <a:extLst>
                        <a:ext uri="{FF2B5EF4-FFF2-40B4-BE49-F238E27FC236}">
                          <a16:creationId xmlns:a16="http://schemas.microsoft.com/office/drawing/2014/main" id="{F6C4C9B1-AB0B-0822-3F79-10E32A8C958E}"/>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Left-Right Arrow 46">
                      <a:extLst>
                        <a:ext uri="{FF2B5EF4-FFF2-40B4-BE49-F238E27FC236}">
                          <a16:creationId xmlns:a16="http://schemas.microsoft.com/office/drawing/2014/main" id="{5073DCAB-77FF-73E0-6FBC-B6A9F6376352}"/>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Left-Right Arrow 64">
                      <a:extLst>
                        <a:ext uri="{FF2B5EF4-FFF2-40B4-BE49-F238E27FC236}">
                          <a16:creationId xmlns:a16="http://schemas.microsoft.com/office/drawing/2014/main" id="{15C3957B-55B4-C7D6-2123-F43D5C5CEC84}"/>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2" name="Group 71">
                    <a:extLst>
                      <a:ext uri="{FF2B5EF4-FFF2-40B4-BE49-F238E27FC236}">
                        <a16:creationId xmlns:a16="http://schemas.microsoft.com/office/drawing/2014/main" id="{61CD7BC0-7A2C-5469-59BB-EAAC44C78D66}"/>
                      </a:ext>
                    </a:extLst>
                  </p:cNvPr>
                  <p:cNvGrpSpPr/>
                  <p:nvPr/>
                </p:nvGrpSpPr>
                <p:grpSpPr>
                  <a:xfrm rot="5241472">
                    <a:off x="7049030" y="718885"/>
                    <a:ext cx="744379" cy="194113"/>
                    <a:chOff x="3886200" y="6095954"/>
                    <a:chExt cx="3124200" cy="533446"/>
                  </a:xfrm>
                  <a:grpFill/>
                </p:grpSpPr>
                <p:sp>
                  <p:nvSpPr>
                    <p:cNvPr id="603" name="Left-Right Arrow 26">
                      <a:extLst>
                        <a:ext uri="{FF2B5EF4-FFF2-40B4-BE49-F238E27FC236}">
                          <a16:creationId xmlns:a16="http://schemas.microsoft.com/office/drawing/2014/main" id="{D8D9B4A7-0C5E-ED78-EB29-8929EDC01B61}"/>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Left-Right Arrow 27">
                      <a:extLst>
                        <a:ext uri="{FF2B5EF4-FFF2-40B4-BE49-F238E27FC236}">
                          <a16:creationId xmlns:a16="http://schemas.microsoft.com/office/drawing/2014/main" id="{E9AB788C-3636-7DA8-0340-0FD563A6FB92}"/>
                        </a:ext>
                      </a:extLst>
                    </p:cNvPr>
                    <p:cNvSpPr/>
                    <p:nvPr/>
                  </p:nvSpPr>
                  <p:spPr>
                    <a:xfrm>
                      <a:off x="4953006" y="6095954"/>
                      <a:ext cx="1066800" cy="533403"/>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Left-Right Arrow 61">
                      <a:extLst>
                        <a:ext uri="{FF2B5EF4-FFF2-40B4-BE49-F238E27FC236}">
                          <a16:creationId xmlns:a16="http://schemas.microsoft.com/office/drawing/2014/main" id="{03BDC44D-E47A-2AA6-65E6-A1E089681C60}"/>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2" name="Group 118">
                  <a:extLst>
                    <a:ext uri="{FF2B5EF4-FFF2-40B4-BE49-F238E27FC236}">
                      <a16:creationId xmlns:a16="http://schemas.microsoft.com/office/drawing/2014/main" id="{49707C81-5CAE-117C-98DC-EEF67043F965}"/>
                    </a:ext>
                  </a:extLst>
                </p:cNvPr>
                <p:cNvGrpSpPr/>
                <p:nvPr/>
              </p:nvGrpSpPr>
              <p:grpSpPr>
                <a:xfrm rot="466432">
                  <a:off x="5753051" y="5604309"/>
                  <a:ext cx="450155" cy="796492"/>
                  <a:chOff x="7107920" y="443752"/>
                  <a:chExt cx="410342" cy="762808"/>
                </a:xfrm>
                <a:grpFill/>
              </p:grpSpPr>
              <p:grpSp>
                <p:nvGrpSpPr>
                  <p:cNvPr id="593" name="Group 63">
                    <a:extLst>
                      <a:ext uri="{FF2B5EF4-FFF2-40B4-BE49-F238E27FC236}">
                        <a16:creationId xmlns:a16="http://schemas.microsoft.com/office/drawing/2014/main" id="{8565C947-BC72-1B1A-D93A-12BCA41A5CDE}"/>
                      </a:ext>
                    </a:extLst>
                  </p:cNvPr>
                  <p:cNvGrpSpPr/>
                  <p:nvPr/>
                </p:nvGrpSpPr>
                <p:grpSpPr>
                  <a:xfrm rot="5201482">
                    <a:off x="6832778" y="737323"/>
                    <a:ext cx="744379" cy="194096"/>
                    <a:chOff x="3886200" y="6096000"/>
                    <a:chExt cx="3124200" cy="533400"/>
                  </a:xfrm>
                  <a:grpFill/>
                </p:grpSpPr>
                <p:sp>
                  <p:nvSpPr>
                    <p:cNvPr id="598" name="Left-Right Arrow 37">
                      <a:extLst>
                        <a:ext uri="{FF2B5EF4-FFF2-40B4-BE49-F238E27FC236}">
                          <a16:creationId xmlns:a16="http://schemas.microsoft.com/office/drawing/2014/main" id="{5A5CFA18-177F-9982-D7C9-9F6DDA63E27E}"/>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Left-Right Arrow 38">
                      <a:extLst>
                        <a:ext uri="{FF2B5EF4-FFF2-40B4-BE49-F238E27FC236}">
                          <a16:creationId xmlns:a16="http://schemas.microsoft.com/office/drawing/2014/main" id="{6B061464-3DB4-8339-338E-205727161B7F}"/>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Left-Right Arrow 56">
                      <a:extLst>
                        <a:ext uri="{FF2B5EF4-FFF2-40B4-BE49-F238E27FC236}">
                          <a16:creationId xmlns:a16="http://schemas.microsoft.com/office/drawing/2014/main" id="{B3AB2B7E-8222-7C80-6F5D-818325655920}"/>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4" name="Group 71">
                    <a:extLst>
                      <a:ext uri="{FF2B5EF4-FFF2-40B4-BE49-F238E27FC236}">
                        <a16:creationId xmlns:a16="http://schemas.microsoft.com/office/drawing/2014/main" id="{2CB7EC2A-3FC5-21DB-FE28-95981CAE2981}"/>
                      </a:ext>
                    </a:extLst>
                  </p:cNvPr>
                  <p:cNvGrpSpPr/>
                  <p:nvPr/>
                </p:nvGrpSpPr>
                <p:grpSpPr>
                  <a:xfrm rot="5241472">
                    <a:off x="7049024" y="718894"/>
                    <a:ext cx="744379" cy="194096"/>
                    <a:chOff x="3886200" y="6096000"/>
                    <a:chExt cx="3124200" cy="533400"/>
                  </a:xfrm>
                  <a:grpFill/>
                </p:grpSpPr>
                <p:sp>
                  <p:nvSpPr>
                    <p:cNvPr id="595" name="Left-Right Arrow 26">
                      <a:extLst>
                        <a:ext uri="{FF2B5EF4-FFF2-40B4-BE49-F238E27FC236}">
                          <a16:creationId xmlns:a16="http://schemas.microsoft.com/office/drawing/2014/main" id="{67FE024A-F14B-B2B6-AC41-EA81CCD63281}"/>
                        </a:ext>
                      </a:extLst>
                    </p:cNvPr>
                    <p:cNvSpPr/>
                    <p:nvPr/>
                  </p:nvSpPr>
                  <p:spPr>
                    <a:xfrm>
                      <a:off x="38862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Left-Right Arrow 27">
                      <a:extLst>
                        <a:ext uri="{FF2B5EF4-FFF2-40B4-BE49-F238E27FC236}">
                          <a16:creationId xmlns:a16="http://schemas.microsoft.com/office/drawing/2014/main" id="{C5E526D0-FBDC-DE80-669A-2F072CECD531}"/>
                        </a:ext>
                      </a:extLst>
                    </p:cNvPr>
                    <p:cNvSpPr/>
                    <p:nvPr/>
                  </p:nvSpPr>
                  <p:spPr>
                    <a:xfrm>
                      <a:off x="49530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Left-Right Arrow 36">
                      <a:extLst>
                        <a:ext uri="{FF2B5EF4-FFF2-40B4-BE49-F238E27FC236}">
                          <a16:creationId xmlns:a16="http://schemas.microsoft.com/office/drawing/2014/main" id="{18C14626-8B99-620C-5000-AD6B019DF85D}"/>
                        </a:ext>
                      </a:extLst>
                    </p:cNvPr>
                    <p:cNvSpPr/>
                    <p:nvPr/>
                  </p:nvSpPr>
                  <p:spPr>
                    <a:xfrm>
                      <a:off x="5943600" y="6096000"/>
                      <a:ext cx="1066800" cy="533400"/>
                    </a:xfrm>
                    <a:prstGeom prst="leftRightArrow">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70" name="Moon 20">
                <a:extLst>
                  <a:ext uri="{FF2B5EF4-FFF2-40B4-BE49-F238E27FC236}">
                    <a16:creationId xmlns:a16="http://schemas.microsoft.com/office/drawing/2014/main" id="{B541730F-C932-222D-3216-D1E0F873FCD1}"/>
                  </a:ext>
                </a:extLst>
              </p:cNvPr>
              <p:cNvSpPr/>
              <p:nvPr/>
            </p:nvSpPr>
            <p:spPr>
              <a:xfrm rot="8735145" flipH="1">
                <a:off x="6065525" y="2604363"/>
                <a:ext cx="552980" cy="2934675"/>
              </a:xfrm>
              <a:prstGeom prst="moon">
                <a:avLst>
                  <a:gd name="adj" fmla="val 8314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1" name="Group 135">
                <a:extLst>
                  <a:ext uri="{FF2B5EF4-FFF2-40B4-BE49-F238E27FC236}">
                    <a16:creationId xmlns:a16="http://schemas.microsoft.com/office/drawing/2014/main" id="{732C947C-4868-504D-522F-18761CEFAC57}"/>
                  </a:ext>
                </a:extLst>
              </p:cNvPr>
              <p:cNvGrpSpPr/>
              <p:nvPr/>
            </p:nvGrpSpPr>
            <p:grpSpPr>
              <a:xfrm flipH="1">
                <a:off x="6928290" y="4826647"/>
                <a:ext cx="405246" cy="444843"/>
                <a:chOff x="7391400" y="685800"/>
                <a:chExt cx="381000" cy="381000"/>
              </a:xfrm>
            </p:grpSpPr>
            <p:sp>
              <p:nvSpPr>
                <p:cNvPr id="589" name="Rectangle 28">
                  <a:extLst>
                    <a:ext uri="{FF2B5EF4-FFF2-40B4-BE49-F238E27FC236}">
                      <a16:creationId xmlns:a16="http://schemas.microsoft.com/office/drawing/2014/main" id="{3B58D6A2-3B90-7D40-05E9-CA69766D1EF9}"/>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ectangle 29">
                  <a:extLst>
                    <a:ext uri="{FF2B5EF4-FFF2-40B4-BE49-F238E27FC236}">
                      <a16:creationId xmlns:a16="http://schemas.microsoft.com/office/drawing/2014/main" id="{F6658E58-98EC-13FB-7F3F-D51CF8078051}"/>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2" name="Group 249">
                <a:extLst>
                  <a:ext uri="{FF2B5EF4-FFF2-40B4-BE49-F238E27FC236}">
                    <a16:creationId xmlns:a16="http://schemas.microsoft.com/office/drawing/2014/main" id="{EC6EC89A-700E-E98F-72E1-07688A80531A}"/>
                  </a:ext>
                </a:extLst>
              </p:cNvPr>
              <p:cNvGrpSpPr/>
              <p:nvPr/>
            </p:nvGrpSpPr>
            <p:grpSpPr>
              <a:xfrm rot="816908" flipH="1">
                <a:off x="5540134" y="2720394"/>
                <a:ext cx="339371" cy="932951"/>
                <a:chOff x="7768720" y="990600"/>
                <a:chExt cx="548133" cy="1373642"/>
              </a:xfrm>
            </p:grpSpPr>
            <p:sp>
              <p:nvSpPr>
                <p:cNvPr id="584" name="Moon 23">
                  <a:extLst>
                    <a:ext uri="{FF2B5EF4-FFF2-40B4-BE49-F238E27FC236}">
                      <a16:creationId xmlns:a16="http://schemas.microsoft.com/office/drawing/2014/main" id="{2DC18246-ACD6-634B-A93E-C6C01F908851}"/>
                    </a:ext>
                  </a:extLst>
                </p:cNvPr>
                <p:cNvSpPr/>
                <p:nvPr/>
              </p:nvSpPr>
              <p:spPr>
                <a:xfrm rot="20619226">
                  <a:off x="7932253" y="1173046"/>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Moon 24">
                  <a:extLst>
                    <a:ext uri="{FF2B5EF4-FFF2-40B4-BE49-F238E27FC236}">
                      <a16:creationId xmlns:a16="http://schemas.microsoft.com/office/drawing/2014/main" id="{BA462F5A-7E05-BEF3-CF7B-ED3228BFF2CF}"/>
                    </a:ext>
                  </a:extLst>
                </p:cNvPr>
                <p:cNvSpPr/>
                <p:nvPr/>
              </p:nvSpPr>
              <p:spPr>
                <a:xfrm rot="428287">
                  <a:off x="7768720" y="1162279"/>
                  <a:ext cx="384600" cy="1191196"/>
                </a:xfrm>
                <a:prstGeom prst="mo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6" name="Group 135">
                  <a:extLst>
                    <a:ext uri="{FF2B5EF4-FFF2-40B4-BE49-F238E27FC236}">
                      <a16:creationId xmlns:a16="http://schemas.microsoft.com/office/drawing/2014/main" id="{CD4D70F5-03B4-4AFC-B3C4-F5424DDE2C72}"/>
                    </a:ext>
                  </a:extLst>
                </p:cNvPr>
                <p:cNvGrpSpPr/>
                <p:nvPr/>
              </p:nvGrpSpPr>
              <p:grpSpPr>
                <a:xfrm>
                  <a:off x="7772400" y="990600"/>
                  <a:ext cx="533400" cy="533400"/>
                  <a:chOff x="7391400" y="685800"/>
                  <a:chExt cx="381000" cy="381000"/>
                </a:xfrm>
              </p:grpSpPr>
              <p:sp>
                <p:nvSpPr>
                  <p:cNvPr id="587" name="Rectangle 26">
                    <a:extLst>
                      <a:ext uri="{FF2B5EF4-FFF2-40B4-BE49-F238E27FC236}">
                        <a16:creationId xmlns:a16="http://schemas.microsoft.com/office/drawing/2014/main" id="{B74A740D-953D-69D5-234C-2FCF071AC44A}"/>
                      </a:ext>
                    </a:extLst>
                  </p:cNvPr>
                  <p:cNvSpPr/>
                  <p:nvPr/>
                </p:nvSpPr>
                <p:spPr>
                  <a:xfrm rot="18932855">
                    <a:off x="7391400" y="685800"/>
                    <a:ext cx="381000" cy="3810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ectangle 27">
                    <a:extLst>
                      <a:ext uri="{FF2B5EF4-FFF2-40B4-BE49-F238E27FC236}">
                        <a16:creationId xmlns:a16="http://schemas.microsoft.com/office/drawing/2014/main" id="{CFE6DB3F-D6A5-0529-0B75-A1F08ED793AF}"/>
                      </a:ext>
                    </a:extLst>
                  </p:cNvPr>
                  <p:cNvSpPr/>
                  <p:nvPr/>
                </p:nvSpPr>
                <p:spPr>
                  <a:xfrm rot="18932855">
                    <a:off x="7461155" y="752066"/>
                    <a:ext cx="243349" cy="24335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3" name="Cloud 2">
                <a:extLst>
                  <a:ext uri="{FF2B5EF4-FFF2-40B4-BE49-F238E27FC236}">
                    <a16:creationId xmlns:a16="http://schemas.microsoft.com/office/drawing/2014/main" id="{B1A1F0CE-50AA-493C-D50F-3A9527103FE7}"/>
                  </a:ext>
                </a:extLst>
              </p:cNvPr>
              <p:cNvSpPr/>
              <p:nvPr/>
            </p:nvSpPr>
            <p:spPr>
              <a:xfrm rot="19932540" flipH="1">
                <a:off x="5821242" y="558778"/>
                <a:ext cx="1366706" cy="112070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4" name="Group 573">
                <a:extLst>
                  <a:ext uri="{FF2B5EF4-FFF2-40B4-BE49-F238E27FC236}">
                    <a16:creationId xmlns:a16="http://schemas.microsoft.com/office/drawing/2014/main" id="{51A37B2E-9695-D8B9-BA3A-4C5DA6B733E4}"/>
                  </a:ext>
                </a:extLst>
              </p:cNvPr>
              <p:cNvGrpSpPr/>
              <p:nvPr/>
            </p:nvGrpSpPr>
            <p:grpSpPr>
              <a:xfrm>
                <a:off x="5791200" y="304800"/>
                <a:ext cx="1371600" cy="990600"/>
                <a:chOff x="3581400" y="762000"/>
                <a:chExt cx="1219200" cy="990600"/>
              </a:xfrm>
            </p:grpSpPr>
            <p:sp>
              <p:nvSpPr>
                <p:cNvPr id="575" name="Rounded Rectangle 77">
                  <a:extLst>
                    <a:ext uri="{FF2B5EF4-FFF2-40B4-BE49-F238E27FC236}">
                      <a16:creationId xmlns:a16="http://schemas.microsoft.com/office/drawing/2014/main" id="{136DCFBE-EFCC-6908-73EF-CC73CE5E8C17}"/>
                    </a:ext>
                  </a:extLst>
                </p:cNvPr>
                <p:cNvSpPr/>
                <p:nvPr/>
              </p:nvSpPr>
              <p:spPr>
                <a:xfrm>
                  <a:off x="3581400" y="1447800"/>
                  <a:ext cx="1219200" cy="3048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Isosceles Triangle 575">
                  <a:extLst>
                    <a:ext uri="{FF2B5EF4-FFF2-40B4-BE49-F238E27FC236}">
                      <a16:creationId xmlns:a16="http://schemas.microsoft.com/office/drawing/2014/main" id="{D77F5865-54E7-5600-E6CA-EBCF57E7507E}"/>
                    </a:ext>
                  </a:extLst>
                </p:cNvPr>
                <p:cNvSpPr/>
                <p:nvPr/>
              </p:nvSpPr>
              <p:spPr>
                <a:xfrm>
                  <a:off x="41148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Isosceles Triangle 576">
                  <a:extLst>
                    <a:ext uri="{FF2B5EF4-FFF2-40B4-BE49-F238E27FC236}">
                      <a16:creationId xmlns:a16="http://schemas.microsoft.com/office/drawing/2014/main" id="{2548EF87-291A-B4A1-2E8D-76B351F90DCE}"/>
                    </a:ext>
                  </a:extLst>
                </p:cNvPr>
                <p:cNvSpPr/>
                <p:nvPr/>
              </p:nvSpPr>
              <p:spPr>
                <a:xfrm>
                  <a:off x="42672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Isosceles Triangle 577">
                  <a:extLst>
                    <a:ext uri="{FF2B5EF4-FFF2-40B4-BE49-F238E27FC236}">
                      <a16:creationId xmlns:a16="http://schemas.microsoft.com/office/drawing/2014/main" id="{979AEBE5-446A-5981-1C2A-54FE2DC01DFA}"/>
                    </a:ext>
                  </a:extLst>
                </p:cNvPr>
                <p:cNvSpPr/>
                <p:nvPr/>
              </p:nvSpPr>
              <p:spPr>
                <a:xfrm>
                  <a:off x="3962400" y="762000"/>
                  <a:ext cx="1524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Isosceles Triangle 578">
                  <a:extLst>
                    <a:ext uri="{FF2B5EF4-FFF2-40B4-BE49-F238E27FC236}">
                      <a16:creationId xmlns:a16="http://schemas.microsoft.com/office/drawing/2014/main" id="{B884BE96-8607-1873-B046-7169DF8FF020}"/>
                    </a:ext>
                  </a:extLst>
                </p:cNvPr>
                <p:cNvSpPr/>
                <p:nvPr/>
              </p:nvSpPr>
              <p:spPr>
                <a:xfrm>
                  <a:off x="3657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Isosceles Triangle 579">
                  <a:extLst>
                    <a:ext uri="{FF2B5EF4-FFF2-40B4-BE49-F238E27FC236}">
                      <a16:creationId xmlns:a16="http://schemas.microsoft.com/office/drawing/2014/main" id="{CEFD2436-A2D4-CA2D-3838-629544F80BB7}"/>
                    </a:ext>
                  </a:extLst>
                </p:cNvPr>
                <p:cNvSpPr/>
                <p:nvPr/>
              </p:nvSpPr>
              <p:spPr>
                <a:xfrm>
                  <a:off x="4419600" y="762000"/>
                  <a:ext cx="304800" cy="685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Diamond 580">
                  <a:extLst>
                    <a:ext uri="{FF2B5EF4-FFF2-40B4-BE49-F238E27FC236}">
                      <a16:creationId xmlns:a16="http://schemas.microsoft.com/office/drawing/2014/main" id="{8EE93E1B-4199-47B7-C417-39F4A905AEE4}"/>
                    </a:ext>
                  </a:extLst>
                </p:cNvPr>
                <p:cNvSpPr/>
                <p:nvPr/>
              </p:nvSpPr>
              <p:spPr>
                <a:xfrm>
                  <a:off x="4114800" y="1295400"/>
                  <a:ext cx="152400" cy="4572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Diamond 581">
                  <a:extLst>
                    <a:ext uri="{FF2B5EF4-FFF2-40B4-BE49-F238E27FC236}">
                      <a16:creationId xmlns:a16="http://schemas.microsoft.com/office/drawing/2014/main" id="{9696311B-8DAB-1E64-71FD-23C7A88516F8}"/>
                    </a:ext>
                  </a:extLst>
                </p:cNvPr>
                <p:cNvSpPr/>
                <p:nvPr/>
              </p:nvSpPr>
              <p:spPr>
                <a:xfrm>
                  <a:off x="4495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iamond 582">
                  <a:extLst>
                    <a:ext uri="{FF2B5EF4-FFF2-40B4-BE49-F238E27FC236}">
                      <a16:creationId xmlns:a16="http://schemas.microsoft.com/office/drawing/2014/main" id="{43955B15-68FC-3FA2-65C6-5BB6393DDE22}"/>
                    </a:ext>
                  </a:extLst>
                </p:cNvPr>
                <p:cNvSpPr/>
                <p:nvPr/>
              </p:nvSpPr>
              <p:spPr>
                <a:xfrm>
                  <a:off x="3733800" y="1219200"/>
                  <a:ext cx="152400" cy="457200"/>
                </a:xfrm>
                <a:prstGeom prst="diamond">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5" name="Group 98">
              <a:extLst>
                <a:ext uri="{FF2B5EF4-FFF2-40B4-BE49-F238E27FC236}">
                  <a16:creationId xmlns:a16="http://schemas.microsoft.com/office/drawing/2014/main" id="{123169A6-2D38-6337-C53A-BAF8E9A151B7}"/>
                </a:ext>
              </a:extLst>
            </p:cNvPr>
            <p:cNvGrpSpPr/>
            <p:nvPr/>
          </p:nvGrpSpPr>
          <p:grpSpPr>
            <a:xfrm>
              <a:off x="1886024" y="2550514"/>
              <a:ext cx="713695" cy="1543125"/>
              <a:chOff x="2514600" y="1066800"/>
              <a:chExt cx="2209800" cy="5005100"/>
            </a:xfrm>
          </p:grpSpPr>
          <p:sp>
            <p:nvSpPr>
              <p:cNvPr id="509" name="Oval 508">
                <a:extLst>
                  <a:ext uri="{FF2B5EF4-FFF2-40B4-BE49-F238E27FC236}">
                    <a16:creationId xmlns:a16="http://schemas.microsoft.com/office/drawing/2014/main" id="{98678942-D370-B1EC-532F-B93E2F198808}"/>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791D2751-DA45-849B-73D4-D0AE0402F176}"/>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Trapezoid 510">
                <a:extLst>
                  <a:ext uri="{FF2B5EF4-FFF2-40B4-BE49-F238E27FC236}">
                    <a16:creationId xmlns:a16="http://schemas.microsoft.com/office/drawing/2014/main" id="{61E586B2-542A-B320-4E58-57039F2EFC14}"/>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85AAD31A-3D10-C45A-6479-8DD1B00FC91A}"/>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845D0F41-11C3-6F0F-712E-91DC961C1676}"/>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Trapezoid 513">
                <a:extLst>
                  <a:ext uri="{FF2B5EF4-FFF2-40B4-BE49-F238E27FC236}">
                    <a16:creationId xmlns:a16="http://schemas.microsoft.com/office/drawing/2014/main" id="{BB427081-54AB-D5D1-639D-EFD317B01AE6}"/>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Trapezoid 514">
                <a:extLst>
                  <a:ext uri="{FF2B5EF4-FFF2-40B4-BE49-F238E27FC236}">
                    <a16:creationId xmlns:a16="http://schemas.microsoft.com/office/drawing/2014/main" id="{61AA65A8-9DA6-4500-D980-F02A6D621A4B}"/>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rapezoid 515">
                <a:extLst>
                  <a:ext uri="{FF2B5EF4-FFF2-40B4-BE49-F238E27FC236}">
                    <a16:creationId xmlns:a16="http://schemas.microsoft.com/office/drawing/2014/main" id="{4FF83722-58E4-C64E-D20F-0870F40F7B3F}"/>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Cloud 516">
                <a:extLst>
                  <a:ext uri="{FF2B5EF4-FFF2-40B4-BE49-F238E27FC236}">
                    <a16:creationId xmlns:a16="http://schemas.microsoft.com/office/drawing/2014/main" id="{775034C9-9DB6-E5C2-9E1A-F7BF1EC0C279}"/>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Cloud 517">
                <a:extLst>
                  <a:ext uri="{FF2B5EF4-FFF2-40B4-BE49-F238E27FC236}">
                    <a16:creationId xmlns:a16="http://schemas.microsoft.com/office/drawing/2014/main" id="{55E4CB8E-5CF1-D57D-AD0C-E12D3BC13A80}"/>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Cloud 518">
                <a:extLst>
                  <a:ext uri="{FF2B5EF4-FFF2-40B4-BE49-F238E27FC236}">
                    <a16:creationId xmlns:a16="http://schemas.microsoft.com/office/drawing/2014/main" id="{D1ABB043-DB13-194A-69EC-053AD1A77DE5}"/>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Isosceles Triangle 519">
                <a:extLst>
                  <a:ext uri="{FF2B5EF4-FFF2-40B4-BE49-F238E27FC236}">
                    <a16:creationId xmlns:a16="http://schemas.microsoft.com/office/drawing/2014/main" id="{D954B1F0-C7DA-490A-4276-5714566567ED}"/>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Trapezoid 520">
                <a:extLst>
                  <a:ext uri="{FF2B5EF4-FFF2-40B4-BE49-F238E27FC236}">
                    <a16:creationId xmlns:a16="http://schemas.microsoft.com/office/drawing/2014/main" id="{250477F0-3979-1A54-4C7C-9927A9CC51A2}"/>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Trapezoid 521">
                <a:extLst>
                  <a:ext uri="{FF2B5EF4-FFF2-40B4-BE49-F238E27FC236}">
                    <a16:creationId xmlns:a16="http://schemas.microsoft.com/office/drawing/2014/main" id="{EE37AC67-851D-AA16-7729-6EAAD0FB707B}"/>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D5C64EF9-1CE8-9AEC-1BD6-8C96ECBA5095}"/>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7">
                <a:extLst>
                  <a:ext uri="{FF2B5EF4-FFF2-40B4-BE49-F238E27FC236}">
                    <a16:creationId xmlns:a16="http://schemas.microsoft.com/office/drawing/2014/main" id="{B1A14D88-67C0-40D8-AF4A-B51457BB7E58}"/>
                  </a:ext>
                </a:extLst>
              </p:cNvPr>
              <p:cNvGrpSpPr/>
              <p:nvPr/>
            </p:nvGrpSpPr>
            <p:grpSpPr>
              <a:xfrm>
                <a:off x="2895600" y="1066800"/>
                <a:ext cx="1600200" cy="838200"/>
                <a:chOff x="5486400" y="1371600"/>
                <a:chExt cx="1143000" cy="762000"/>
              </a:xfrm>
            </p:grpSpPr>
            <p:sp>
              <p:nvSpPr>
                <p:cNvPr id="550" name="Isosceles Triangle 2">
                  <a:extLst>
                    <a:ext uri="{FF2B5EF4-FFF2-40B4-BE49-F238E27FC236}">
                      <a16:creationId xmlns:a16="http://schemas.microsoft.com/office/drawing/2014/main" id="{1F9B6FCB-0E7C-7C8B-0668-C1AB6512F436}"/>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Isosceles Triangle 3">
                  <a:extLst>
                    <a:ext uri="{FF2B5EF4-FFF2-40B4-BE49-F238E27FC236}">
                      <a16:creationId xmlns:a16="http://schemas.microsoft.com/office/drawing/2014/main" id="{E0DA53E9-5397-0F66-FC55-39619724C535}"/>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Isosceles Triangle 4">
                  <a:extLst>
                    <a:ext uri="{FF2B5EF4-FFF2-40B4-BE49-F238E27FC236}">
                      <a16:creationId xmlns:a16="http://schemas.microsoft.com/office/drawing/2014/main" id="{E130A195-5849-4C83-254D-FAD0C0B794A2}"/>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ounded Rectangle 5">
                  <a:extLst>
                    <a:ext uri="{FF2B5EF4-FFF2-40B4-BE49-F238E27FC236}">
                      <a16:creationId xmlns:a16="http://schemas.microsoft.com/office/drawing/2014/main" id="{7AE261E1-0BED-1390-2DCA-130111CD634B}"/>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524">
                <a:extLst>
                  <a:ext uri="{FF2B5EF4-FFF2-40B4-BE49-F238E27FC236}">
                    <a16:creationId xmlns:a16="http://schemas.microsoft.com/office/drawing/2014/main" id="{5F1D2BB2-60AF-D4F4-0FD5-F11578832A45}"/>
                  </a:ext>
                </a:extLst>
              </p:cNvPr>
              <p:cNvGrpSpPr/>
              <p:nvPr/>
            </p:nvGrpSpPr>
            <p:grpSpPr>
              <a:xfrm rot="21175658">
                <a:off x="3886200" y="5410200"/>
                <a:ext cx="609600" cy="304800"/>
                <a:chOff x="5638800" y="4267200"/>
                <a:chExt cx="2590800" cy="838200"/>
              </a:xfrm>
            </p:grpSpPr>
            <p:sp>
              <p:nvSpPr>
                <p:cNvPr id="546" name="Left-Right-Up Arrow 21">
                  <a:extLst>
                    <a:ext uri="{FF2B5EF4-FFF2-40B4-BE49-F238E27FC236}">
                      <a16:creationId xmlns:a16="http://schemas.microsoft.com/office/drawing/2014/main" id="{45C5D736-B0D8-15D3-5128-64490F534AB9}"/>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Left-Right-Up Arrow 22">
                  <a:extLst>
                    <a:ext uri="{FF2B5EF4-FFF2-40B4-BE49-F238E27FC236}">
                      <a16:creationId xmlns:a16="http://schemas.microsoft.com/office/drawing/2014/main" id="{B906A0F5-06E8-7B8C-2A84-E1447511DB3A}"/>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Left-Right-Up Arrow 23">
                  <a:extLst>
                    <a:ext uri="{FF2B5EF4-FFF2-40B4-BE49-F238E27FC236}">
                      <a16:creationId xmlns:a16="http://schemas.microsoft.com/office/drawing/2014/main" id="{EFF6FB77-D0B1-FE62-5CB4-CF2D59DF19F3}"/>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Left-Right-Up Arrow 24">
                  <a:extLst>
                    <a:ext uri="{FF2B5EF4-FFF2-40B4-BE49-F238E27FC236}">
                      <a16:creationId xmlns:a16="http://schemas.microsoft.com/office/drawing/2014/main" id="{6F1B07A8-4A3F-16A3-D0C2-6C47B5E54B27}"/>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6" name="Group 525">
                <a:extLst>
                  <a:ext uri="{FF2B5EF4-FFF2-40B4-BE49-F238E27FC236}">
                    <a16:creationId xmlns:a16="http://schemas.microsoft.com/office/drawing/2014/main" id="{8F497234-2E96-687C-0AE8-A8D15EF9A636}"/>
                  </a:ext>
                </a:extLst>
              </p:cNvPr>
              <p:cNvGrpSpPr/>
              <p:nvPr/>
            </p:nvGrpSpPr>
            <p:grpSpPr>
              <a:xfrm rot="718744">
                <a:off x="2655450" y="5340783"/>
                <a:ext cx="544238" cy="304800"/>
                <a:chOff x="5638800" y="4267200"/>
                <a:chExt cx="2590800" cy="838200"/>
              </a:xfrm>
            </p:grpSpPr>
            <p:sp>
              <p:nvSpPr>
                <p:cNvPr id="542" name="Left-Right-Up Arrow 27">
                  <a:extLst>
                    <a:ext uri="{FF2B5EF4-FFF2-40B4-BE49-F238E27FC236}">
                      <a16:creationId xmlns:a16="http://schemas.microsoft.com/office/drawing/2014/main" id="{D85D0D3A-45F3-A7BB-E73B-F6FA43C42647}"/>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Left-Right-Up Arrow 28">
                  <a:extLst>
                    <a:ext uri="{FF2B5EF4-FFF2-40B4-BE49-F238E27FC236}">
                      <a16:creationId xmlns:a16="http://schemas.microsoft.com/office/drawing/2014/main" id="{CDA0A44B-3A5C-8575-DE4D-49C33A6B7980}"/>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Left-Right-Up Arrow 44">
                  <a:extLst>
                    <a:ext uri="{FF2B5EF4-FFF2-40B4-BE49-F238E27FC236}">
                      <a16:creationId xmlns:a16="http://schemas.microsoft.com/office/drawing/2014/main" id="{1EC7677D-1454-9D4E-BF62-AFC249844150}"/>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Left-Right-Up Arrow 45">
                  <a:extLst>
                    <a:ext uri="{FF2B5EF4-FFF2-40B4-BE49-F238E27FC236}">
                      <a16:creationId xmlns:a16="http://schemas.microsoft.com/office/drawing/2014/main" id="{9C687081-34B4-B5F6-599D-1D5B0D7CC048}"/>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7" name="Group 44">
                <a:extLst>
                  <a:ext uri="{FF2B5EF4-FFF2-40B4-BE49-F238E27FC236}">
                    <a16:creationId xmlns:a16="http://schemas.microsoft.com/office/drawing/2014/main" id="{2B70A042-D98A-4799-4F92-8AA72C809190}"/>
                  </a:ext>
                </a:extLst>
              </p:cNvPr>
              <p:cNvGrpSpPr/>
              <p:nvPr/>
            </p:nvGrpSpPr>
            <p:grpSpPr>
              <a:xfrm>
                <a:off x="3352800" y="2895600"/>
                <a:ext cx="457200" cy="914400"/>
                <a:chOff x="5867400" y="3048000"/>
                <a:chExt cx="723987" cy="1541930"/>
              </a:xfrm>
            </p:grpSpPr>
            <p:sp>
              <p:nvSpPr>
                <p:cNvPr id="531" name="Hexagon 530">
                  <a:extLst>
                    <a:ext uri="{FF2B5EF4-FFF2-40B4-BE49-F238E27FC236}">
                      <a16:creationId xmlns:a16="http://schemas.microsoft.com/office/drawing/2014/main" id="{7950EE55-9BD2-5866-CF08-3830D115D0A5}"/>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2" name="Hexagon 531">
                  <a:extLst>
                    <a:ext uri="{FF2B5EF4-FFF2-40B4-BE49-F238E27FC236}">
                      <a16:creationId xmlns:a16="http://schemas.microsoft.com/office/drawing/2014/main" id="{16326DAF-70B6-0508-C8D0-7A0CEC4B6EEC}"/>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33" name="Group 42">
                  <a:extLst>
                    <a:ext uri="{FF2B5EF4-FFF2-40B4-BE49-F238E27FC236}">
                      <a16:creationId xmlns:a16="http://schemas.microsoft.com/office/drawing/2014/main" id="{953B2B3F-7E60-08C7-A9C4-FF30CD3AC4EE}"/>
                    </a:ext>
                  </a:extLst>
                </p:cNvPr>
                <p:cNvGrpSpPr/>
                <p:nvPr/>
              </p:nvGrpSpPr>
              <p:grpSpPr>
                <a:xfrm>
                  <a:off x="5867400" y="3048000"/>
                  <a:ext cx="723987" cy="1012242"/>
                  <a:chOff x="6286413" y="968958"/>
                  <a:chExt cx="2408834" cy="2185901"/>
                </a:xfrm>
                <a:solidFill>
                  <a:srgbClr val="FFC000"/>
                </a:solidFill>
              </p:grpSpPr>
              <p:grpSp>
                <p:nvGrpSpPr>
                  <p:cNvPr id="534" name="Group 37">
                    <a:extLst>
                      <a:ext uri="{FF2B5EF4-FFF2-40B4-BE49-F238E27FC236}">
                        <a16:creationId xmlns:a16="http://schemas.microsoft.com/office/drawing/2014/main" id="{3F191DC0-B384-1F91-9F6F-DF9F34108BAA}"/>
                      </a:ext>
                    </a:extLst>
                  </p:cNvPr>
                  <p:cNvGrpSpPr/>
                  <p:nvPr/>
                </p:nvGrpSpPr>
                <p:grpSpPr>
                  <a:xfrm>
                    <a:off x="6286413" y="968958"/>
                    <a:ext cx="1151447" cy="2164259"/>
                    <a:chOff x="6286413" y="968958"/>
                    <a:chExt cx="1151447" cy="2164259"/>
                  </a:xfrm>
                  <a:grpFill/>
                </p:grpSpPr>
                <p:sp>
                  <p:nvSpPr>
                    <p:cNvPr id="539" name="Donut 39">
                      <a:extLst>
                        <a:ext uri="{FF2B5EF4-FFF2-40B4-BE49-F238E27FC236}">
                          <a16:creationId xmlns:a16="http://schemas.microsoft.com/office/drawing/2014/main" id="{798810CF-75E6-0D88-A575-95CA29E6D9E7}"/>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0" name="Donut 40">
                      <a:extLst>
                        <a:ext uri="{FF2B5EF4-FFF2-40B4-BE49-F238E27FC236}">
                          <a16:creationId xmlns:a16="http://schemas.microsoft.com/office/drawing/2014/main" id="{40D3A122-7B98-E51C-2E92-490ACD30A739}"/>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1" name="Donut 41">
                      <a:extLst>
                        <a:ext uri="{FF2B5EF4-FFF2-40B4-BE49-F238E27FC236}">
                          <a16:creationId xmlns:a16="http://schemas.microsoft.com/office/drawing/2014/main" id="{E43CB2CD-9641-ABBF-B8DD-03E8220F02BA}"/>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35" name="Group 38">
                    <a:extLst>
                      <a:ext uri="{FF2B5EF4-FFF2-40B4-BE49-F238E27FC236}">
                        <a16:creationId xmlns:a16="http://schemas.microsoft.com/office/drawing/2014/main" id="{300C5D4E-31CF-700B-FF4F-ABD57A3D4213}"/>
                      </a:ext>
                    </a:extLst>
                  </p:cNvPr>
                  <p:cNvGrpSpPr/>
                  <p:nvPr/>
                </p:nvGrpSpPr>
                <p:grpSpPr>
                  <a:xfrm flipH="1">
                    <a:off x="7543800" y="990600"/>
                    <a:ext cx="1151447" cy="2164259"/>
                    <a:chOff x="6286413" y="968958"/>
                    <a:chExt cx="1151447" cy="2164259"/>
                  </a:xfrm>
                  <a:grpFill/>
                </p:grpSpPr>
                <p:sp>
                  <p:nvSpPr>
                    <p:cNvPr id="536" name="Donut 36">
                      <a:extLst>
                        <a:ext uri="{FF2B5EF4-FFF2-40B4-BE49-F238E27FC236}">
                          <a16:creationId xmlns:a16="http://schemas.microsoft.com/office/drawing/2014/main" id="{D13A363D-A3F3-8F5A-9F09-14E8FD9AEEDB}"/>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7" name="Donut 37">
                      <a:extLst>
                        <a:ext uri="{FF2B5EF4-FFF2-40B4-BE49-F238E27FC236}">
                          <a16:creationId xmlns:a16="http://schemas.microsoft.com/office/drawing/2014/main" id="{D77BF73A-70DA-0CD7-EC96-E5992152A8F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8" name="Donut 38">
                      <a:extLst>
                        <a:ext uri="{FF2B5EF4-FFF2-40B4-BE49-F238E27FC236}">
                          <a16:creationId xmlns:a16="http://schemas.microsoft.com/office/drawing/2014/main" id="{0A8FEA56-7858-1BD8-2FD9-9B6657CCCDB8}"/>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528" name="Group 58">
                <a:extLst>
                  <a:ext uri="{FF2B5EF4-FFF2-40B4-BE49-F238E27FC236}">
                    <a16:creationId xmlns:a16="http://schemas.microsoft.com/office/drawing/2014/main" id="{C7605374-C364-2C22-D44D-66A2EFC6BDB5}"/>
                  </a:ext>
                </a:extLst>
              </p:cNvPr>
              <p:cNvGrpSpPr/>
              <p:nvPr/>
            </p:nvGrpSpPr>
            <p:grpSpPr>
              <a:xfrm>
                <a:off x="3505200" y="1447800"/>
                <a:ext cx="384964" cy="361507"/>
                <a:chOff x="5847812" y="3296093"/>
                <a:chExt cx="384964" cy="361507"/>
              </a:xfrm>
            </p:grpSpPr>
            <p:sp>
              <p:nvSpPr>
                <p:cNvPr id="529" name="Hexagon 528">
                  <a:extLst>
                    <a:ext uri="{FF2B5EF4-FFF2-40B4-BE49-F238E27FC236}">
                      <a16:creationId xmlns:a16="http://schemas.microsoft.com/office/drawing/2014/main" id="{1913F325-C621-FFF3-9DB0-603EE557EAB8}"/>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0" name="Hexagon 529">
                  <a:extLst>
                    <a:ext uri="{FF2B5EF4-FFF2-40B4-BE49-F238E27FC236}">
                      <a16:creationId xmlns:a16="http://schemas.microsoft.com/office/drawing/2014/main" id="{A2126076-9013-E302-952E-E4B4589B27E3}"/>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506" name="Arrow: Up 505">
              <a:extLst>
                <a:ext uri="{FF2B5EF4-FFF2-40B4-BE49-F238E27FC236}">
                  <a16:creationId xmlns:a16="http://schemas.microsoft.com/office/drawing/2014/main" id="{59B81DF0-6D98-4114-9C72-76DE453BEA01}"/>
                </a:ext>
              </a:extLst>
            </p:cNvPr>
            <p:cNvSpPr/>
            <p:nvPr/>
          </p:nvSpPr>
          <p:spPr>
            <a:xfrm rot="10800000">
              <a:off x="2197884" y="1189995"/>
              <a:ext cx="168416" cy="1232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Arrow: Up 506">
              <a:extLst>
                <a:ext uri="{FF2B5EF4-FFF2-40B4-BE49-F238E27FC236}">
                  <a16:creationId xmlns:a16="http://schemas.microsoft.com/office/drawing/2014/main" id="{6D4409D3-8AC0-2EB2-4B8F-BFF0C87241B1}"/>
                </a:ext>
              </a:extLst>
            </p:cNvPr>
            <p:cNvSpPr/>
            <p:nvPr/>
          </p:nvSpPr>
          <p:spPr>
            <a:xfrm rot="12588498">
              <a:off x="1672954" y="1055313"/>
              <a:ext cx="168416" cy="1232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Arrow: Up 507">
              <a:extLst>
                <a:ext uri="{FF2B5EF4-FFF2-40B4-BE49-F238E27FC236}">
                  <a16:creationId xmlns:a16="http://schemas.microsoft.com/office/drawing/2014/main" id="{13EC5F4E-3A1B-9413-BD04-BE22626A4E3A}"/>
                </a:ext>
              </a:extLst>
            </p:cNvPr>
            <p:cNvSpPr/>
            <p:nvPr/>
          </p:nvSpPr>
          <p:spPr>
            <a:xfrm rot="8942686">
              <a:off x="2802410" y="1072500"/>
              <a:ext cx="168416" cy="12325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90CEBB91-C6DA-3FE2-2DC2-7162FA055FEB}"/>
              </a:ext>
            </a:extLst>
          </p:cNvPr>
          <p:cNvGrpSpPr/>
          <p:nvPr/>
        </p:nvGrpSpPr>
        <p:grpSpPr>
          <a:xfrm>
            <a:off x="8943934" y="249626"/>
            <a:ext cx="2522931" cy="4227261"/>
            <a:chOff x="7854446" y="1119202"/>
            <a:chExt cx="2522931" cy="4227261"/>
          </a:xfrm>
        </p:grpSpPr>
        <p:sp>
          <p:nvSpPr>
            <p:cNvPr id="3" name="Rectangle 2">
              <a:extLst>
                <a:ext uri="{FF2B5EF4-FFF2-40B4-BE49-F238E27FC236}">
                  <a16:creationId xmlns:a16="http://schemas.microsoft.com/office/drawing/2014/main" id="{54B61272-04FC-A3CD-3478-B5D009A884B5}"/>
                </a:ext>
              </a:extLst>
            </p:cNvPr>
            <p:cNvSpPr/>
            <p:nvPr/>
          </p:nvSpPr>
          <p:spPr>
            <a:xfrm>
              <a:off x="7854446" y="1119202"/>
              <a:ext cx="223247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effectLst/>
                </a:rPr>
                <a:t>Assyria</a:t>
              </a:r>
            </a:p>
          </p:txBody>
        </p:sp>
        <p:sp>
          <p:nvSpPr>
            <p:cNvPr id="497" name="TextBox 496">
              <a:extLst>
                <a:ext uri="{FF2B5EF4-FFF2-40B4-BE49-F238E27FC236}">
                  <a16:creationId xmlns:a16="http://schemas.microsoft.com/office/drawing/2014/main" id="{C9EE07AE-9EBA-1547-E1F4-D4D1D061C8E6}"/>
                </a:ext>
              </a:extLst>
            </p:cNvPr>
            <p:cNvSpPr txBox="1"/>
            <p:nvPr/>
          </p:nvSpPr>
          <p:spPr>
            <a:xfrm>
              <a:off x="7901763" y="4977131"/>
              <a:ext cx="2475614" cy="369332"/>
            </a:xfrm>
            <a:prstGeom prst="rect">
              <a:avLst/>
            </a:prstGeom>
            <a:noFill/>
          </p:spPr>
          <p:txBody>
            <a:bodyPr wrap="square" rtlCol="0">
              <a:spAutoFit/>
            </a:bodyPr>
            <a:lstStyle/>
            <a:p>
              <a:r>
                <a:rPr lang="en-US" dirty="0"/>
                <a:t>Judah (King Hezekiah)</a:t>
              </a:r>
            </a:p>
          </p:txBody>
        </p:sp>
        <p:sp>
          <p:nvSpPr>
            <p:cNvPr id="744" name="Arrow: Up 743">
              <a:extLst>
                <a:ext uri="{FF2B5EF4-FFF2-40B4-BE49-F238E27FC236}">
                  <a16:creationId xmlns:a16="http://schemas.microsoft.com/office/drawing/2014/main" id="{C2D8C13A-C46A-9684-91C1-D2FEB0264610}"/>
                </a:ext>
              </a:extLst>
            </p:cNvPr>
            <p:cNvSpPr/>
            <p:nvPr/>
          </p:nvSpPr>
          <p:spPr>
            <a:xfrm rot="10800000">
              <a:off x="8790366" y="1915378"/>
              <a:ext cx="244282" cy="124963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1" name="Group 980">
              <a:extLst>
                <a:ext uri="{FF2B5EF4-FFF2-40B4-BE49-F238E27FC236}">
                  <a16:creationId xmlns:a16="http://schemas.microsoft.com/office/drawing/2014/main" id="{0920EFDE-1421-778B-7277-C80E53790991}"/>
                </a:ext>
              </a:extLst>
            </p:cNvPr>
            <p:cNvGrpSpPr/>
            <p:nvPr/>
          </p:nvGrpSpPr>
          <p:grpSpPr>
            <a:xfrm>
              <a:off x="8560124" y="3369679"/>
              <a:ext cx="736409" cy="1569646"/>
              <a:chOff x="456927" y="679434"/>
              <a:chExt cx="2729892" cy="5077495"/>
            </a:xfrm>
          </p:grpSpPr>
          <p:sp>
            <p:nvSpPr>
              <p:cNvPr id="982" name="Cloud 981">
                <a:extLst>
                  <a:ext uri="{FF2B5EF4-FFF2-40B4-BE49-F238E27FC236}">
                    <a16:creationId xmlns:a16="http://schemas.microsoft.com/office/drawing/2014/main" id="{7D034277-B265-93CE-4881-89C86A81AEA2}"/>
                  </a:ext>
                </a:extLst>
              </p:cNvPr>
              <p:cNvSpPr/>
              <p:nvPr/>
            </p:nvSpPr>
            <p:spPr>
              <a:xfrm rot="2502709" flipH="1">
                <a:off x="653238" y="1165914"/>
                <a:ext cx="1240398" cy="1588721"/>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Cloud 982">
                <a:extLst>
                  <a:ext uri="{FF2B5EF4-FFF2-40B4-BE49-F238E27FC236}">
                    <a16:creationId xmlns:a16="http://schemas.microsoft.com/office/drawing/2014/main" id="{67CB2730-4B4F-12ED-8176-7EC9CA857AFC}"/>
                  </a:ext>
                </a:extLst>
              </p:cNvPr>
              <p:cNvSpPr/>
              <p:nvPr/>
            </p:nvSpPr>
            <p:spPr>
              <a:xfrm rot="20132220">
                <a:off x="2029642" y="1161766"/>
                <a:ext cx="1029350" cy="1517489"/>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Oval 983">
                <a:extLst>
                  <a:ext uri="{FF2B5EF4-FFF2-40B4-BE49-F238E27FC236}">
                    <a16:creationId xmlns:a16="http://schemas.microsoft.com/office/drawing/2014/main" id="{ECDAFEAE-90A1-2390-FF10-360F938218D5}"/>
                  </a:ext>
                </a:extLst>
              </p:cNvPr>
              <p:cNvSpPr/>
              <p:nvPr/>
            </p:nvSpPr>
            <p:spPr>
              <a:xfrm rot="20438357">
                <a:off x="2729086" y="3532625"/>
                <a:ext cx="457733"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Oval 984">
                <a:extLst>
                  <a:ext uri="{FF2B5EF4-FFF2-40B4-BE49-F238E27FC236}">
                    <a16:creationId xmlns:a16="http://schemas.microsoft.com/office/drawing/2014/main" id="{62E5899B-92CE-1657-EB6A-D9F986AA479B}"/>
                  </a:ext>
                </a:extLst>
              </p:cNvPr>
              <p:cNvSpPr/>
              <p:nvPr/>
            </p:nvSpPr>
            <p:spPr>
              <a:xfrm rot="1507477">
                <a:off x="456927" y="3518816"/>
                <a:ext cx="429842" cy="7620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Oval 985">
                <a:extLst>
                  <a:ext uri="{FF2B5EF4-FFF2-40B4-BE49-F238E27FC236}">
                    <a16:creationId xmlns:a16="http://schemas.microsoft.com/office/drawing/2014/main" id="{240D3F1A-D28A-CC2C-4ADB-961FFC307238}"/>
                  </a:ext>
                </a:extLst>
              </p:cNvPr>
              <p:cNvSpPr/>
              <p:nvPr/>
            </p:nvSpPr>
            <p:spPr>
              <a:xfrm rot="18753595">
                <a:off x="1359743" y="5154894"/>
                <a:ext cx="51827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Oval 986">
                <a:extLst>
                  <a:ext uri="{FF2B5EF4-FFF2-40B4-BE49-F238E27FC236}">
                    <a16:creationId xmlns:a16="http://schemas.microsoft.com/office/drawing/2014/main" id="{E79BB995-B0BA-7360-0CC5-4FF7B471B3F0}"/>
                  </a:ext>
                </a:extLst>
              </p:cNvPr>
              <p:cNvSpPr/>
              <p:nvPr/>
            </p:nvSpPr>
            <p:spPr>
              <a:xfrm rot="18449323">
                <a:off x="1961813" y="5140451"/>
                <a:ext cx="49856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Trapezoid 987">
                <a:extLst>
                  <a:ext uri="{FF2B5EF4-FFF2-40B4-BE49-F238E27FC236}">
                    <a16:creationId xmlns:a16="http://schemas.microsoft.com/office/drawing/2014/main" id="{8F109156-4985-5B4D-058A-DCD75059B909}"/>
                  </a:ext>
                </a:extLst>
              </p:cNvPr>
              <p:cNvSpPr/>
              <p:nvPr/>
            </p:nvSpPr>
            <p:spPr>
              <a:xfrm rot="1996156">
                <a:off x="538290" y="2656419"/>
                <a:ext cx="1009860"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Trapezoid 988">
                <a:extLst>
                  <a:ext uri="{FF2B5EF4-FFF2-40B4-BE49-F238E27FC236}">
                    <a16:creationId xmlns:a16="http://schemas.microsoft.com/office/drawing/2014/main" id="{2D72A2F0-6E3A-079F-8182-EAFCA19CEEF3}"/>
                  </a:ext>
                </a:extLst>
              </p:cNvPr>
              <p:cNvSpPr/>
              <p:nvPr/>
            </p:nvSpPr>
            <p:spPr>
              <a:xfrm rot="2041752">
                <a:off x="689932" y="2480878"/>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Trapezoid 989">
                <a:extLst>
                  <a:ext uri="{FF2B5EF4-FFF2-40B4-BE49-F238E27FC236}">
                    <a16:creationId xmlns:a16="http://schemas.microsoft.com/office/drawing/2014/main" id="{896D8615-1BB1-C2E4-9AE2-A7BFB8C5252A}"/>
                  </a:ext>
                </a:extLst>
              </p:cNvPr>
              <p:cNvSpPr/>
              <p:nvPr/>
            </p:nvSpPr>
            <p:spPr>
              <a:xfrm rot="19870960">
                <a:off x="2203183" y="2660430"/>
                <a:ext cx="948562"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Trapezoid 990">
                <a:extLst>
                  <a:ext uri="{FF2B5EF4-FFF2-40B4-BE49-F238E27FC236}">
                    <a16:creationId xmlns:a16="http://schemas.microsoft.com/office/drawing/2014/main" id="{9D17A86E-B4CA-5E55-E49C-AD14B975AD4D}"/>
                  </a:ext>
                </a:extLst>
              </p:cNvPr>
              <p:cNvSpPr/>
              <p:nvPr/>
            </p:nvSpPr>
            <p:spPr>
              <a:xfrm rot="20036208">
                <a:off x="2017894" y="2502833"/>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Trapezoid 991">
                <a:extLst>
                  <a:ext uri="{FF2B5EF4-FFF2-40B4-BE49-F238E27FC236}">
                    <a16:creationId xmlns:a16="http://schemas.microsoft.com/office/drawing/2014/main" id="{79010262-AEC1-E045-0394-5A3A47CDA60D}"/>
                  </a:ext>
                </a:extLst>
              </p:cNvPr>
              <p:cNvSpPr/>
              <p:nvPr/>
            </p:nvSpPr>
            <p:spPr>
              <a:xfrm>
                <a:off x="1172334" y="2540443"/>
                <a:ext cx="1447800" cy="28956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Oval 992">
                <a:extLst>
                  <a:ext uri="{FF2B5EF4-FFF2-40B4-BE49-F238E27FC236}">
                    <a16:creationId xmlns:a16="http://schemas.microsoft.com/office/drawing/2014/main" id="{4FFB4119-32A9-B958-B879-CC8228A6313A}"/>
                  </a:ext>
                </a:extLst>
              </p:cNvPr>
              <p:cNvSpPr/>
              <p:nvPr/>
            </p:nvSpPr>
            <p:spPr>
              <a:xfrm>
                <a:off x="1573321" y="2311843"/>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Trapezoid 993">
                <a:extLst>
                  <a:ext uri="{FF2B5EF4-FFF2-40B4-BE49-F238E27FC236}">
                    <a16:creationId xmlns:a16="http://schemas.microsoft.com/office/drawing/2014/main" id="{58240A40-AEEB-4372-FC27-0BE38556C321}"/>
                  </a:ext>
                </a:extLst>
              </p:cNvPr>
              <p:cNvSpPr/>
              <p:nvPr/>
            </p:nvSpPr>
            <p:spPr>
              <a:xfrm rot="21335299">
                <a:off x="1962035" y="2487090"/>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Trapezoid 994">
                <a:extLst>
                  <a:ext uri="{FF2B5EF4-FFF2-40B4-BE49-F238E27FC236}">
                    <a16:creationId xmlns:a16="http://schemas.microsoft.com/office/drawing/2014/main" id="{1ECA9A18-A7E5-94B5-412F-C59284FF19B4}"/>
                  </a:ext>
                </a:extLst>
              </p:cNvPr>
              <p:cNvSpPr/>
              <p:nvPr/>
            </p:nvSpPr>
            <p:spPr>
              <a:xfrm rot="353417">
                <a:off x="1155267" y="2463365"/>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Oval 995">
                <a:extLst>
                  <a:ext uri="{FF2B5EF4-FFF2-40B4-BE49-F238E27FC236}">
                    <a16:creationId xmlns:a16="http://schemas.microsoft.com/office/drawing/2014/main" id="{B0A50AB7-EEAD-84AD-9090-4EF04B608746}"/>
                  </a:ext>
                </a:extLst>
              </p:cNvPr>
              <p:cNvSpPr/>
              <p:nvPr/>
            </p:nvSpPr>
            <p:spPr>
              <a:xfrm>
                <a:off x="1019934" y="1072591"/>
                <a:ext cx="1828800" cy="154405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Cloud 996">
                <a:extLst>
                  <a:ext uri="{FF2B5EF4-FFF2-40B4-BE49-F238E27FC236}">
                    <a16:creationId xmlns:a16="http://schemas.microsoft.com/office/drawing/2014/main" id="{E26BFDF5-5A96-B3E6-67B1-A91DB924A67F}"/>
                  </a:ext>
                </a:extLst>
              </p:cNvPr>
              <p:cNvSpPr/>
              <p:nvPr/>
            </p:nvSpPr>
            <p:spPr>
              <a:xfrm rot="16470926" flipH="1">
                <a:off x="1298128" y="1801918"/>
                <a:ext cx="1126461" cy="1310863"/>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Oval 997">
                <a:extLst>
                  <a:ext uri="{FF2B5EF4-FFF2-40B4-BE49-F238E27FC236}">
                    <a16:creationId xmlns:a16="http://schemas.microsoft.com/office/drawing/2014/main" id="{BEC7CF97-D832-5D93-EE8D-840619FC9924}"/>
                  </a:ext>
                </a:extLst>
              </p:cNvPr>
              <p:cNvSpPr/>
              <p:nvPr/>
            </p:nvSpPr>
            <p:spPr>
              <a:xfrm>
                <a:off x="1699389" y="2033529"/>
                <a:ext cx="288755" cy="18139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9" name="Group 998">
                <a:extLst>
                  <a:ext uri="{FF2B5EF4-FFF2-40B4-BE49-F238E27FC236}">
                    <a16:creationId xmlns:a16="http://schemas.microsoft.com/office/drawing/2014/main" id="{1BFF3CD3-9D65-F585-BD95-FE26ED73C25B}"/>
                  </a:ext>
                </a:extLst>
              </p:cNvPr>
              <p:cNvGrpSpPr/>
              <p:nvPr/>
            </p:nvGrpSpPr>
            <p:grpSpPr>
              <a:xfrm>
                <a:off x="882948" y="679434"/>
                <a:ext cx="1977108" cy="874072"/>
                <a:chOff x="1239442" y="2583838"/>
                <a:chExt cx="1535084" cy="678655"/>
              </a:xfrm>
            </p:grpSpPr>
            <p:sp>
              <p:nvSpPr>
                <p:cNvPr id="1018" name="Rounded Rectangle 249">
                  <a:extLst>
                    <a:ext uri="{FF2B5EF4-FFF2-40B4-BE49-F238E27FC236}">
                      <a16:creationId xmlns:a16="http://schemas.microsoft.com/office/drawing/2014/main" id="{AE4DFE92-4156-B4AC-59BC-0E1EBBE58F03}"/>
                    </a:ext>
                  </a:extLst>
                </p:cNvPr>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Regular Pentagon 250">
                  <a:extLst>
                    <a:ext uri="{FF2B5EF4-FFF2-40B4-BE49-F238E27FC236}">
                      <a16:creationId xmlns:a16="http://schemas.microsoft.com/office/drawing/2014/main" id="{93914FC3-E707-8A17-7C35-B7BD37A3DC6F}"/>
                    </a:ext>
                  </a:extLst>
                </p:cNvPr>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Regular Pentagon 251">
                  <a:extLst>
                    <a:ext uri="{FF2B5EF4-FFF2-40B4-BE49-F238E27FC236}">
                      <a16:creationId xmlns:a16="http://schemas.microsoft.com/office/drawing/2014/main" id="{ECD85BA5-ED27-C7E3-4349-58BACAC9A4D1}"/>
                    </a:ext>
                  </a:extLst>
                </p:cNvPr>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Regular Pentagon 252">
                  <a:extLst>
                    <a:ext uri="{FF2B5EF4-FFF2-40B4-BE49-F238E27FC236}">
                      <a16:creationId xmlns:a16="http://schemas.microsoft.com/office/drawing/2014/main" id="{A8CC5066-3053-3F3E-C151-81479297EAC2}"/>
                    </a:ext>
                  </a:extLst>
                </p:cNvPr>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Diamond 1021">
                  <a:extLst>
                    <a:ext uri="{FF2B5EF4-FFF2-40B4-BE49-F238E27FC236}">
                      <a16:creationId xmlns:a16="http://schemas.microsoft.com/office/drawing/2014/main" id="{E99A678D-0C7C-52BB-ED50-1F576F4CD39B}"/>
                    </a:ext>
                  </a:extLst>
                </p:cNvPr>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Diamond 1022">
                  <a:extLst>
                    <a:ext uri="{FF2B5EF4-FFF2-40B4-BE49-F238E27FC236}">
                      <a16:creationId xmlns:a16="http://schemas.microsoft.com/office/drawing/2014/main" id="{8E4414A4-257A-1CA5-A0C8-609929ECC6A0}"/>
                    </a:ext>
                  </a:extLst>
                </p:cNvPr>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Diamond 1023">
                  <a:extLst>
                    <a:ext uri="{FF2B5EF4-FFF2-40B4-BE49-F238E27FC236}">
                      <a16:creationId xmlns:a16="http://schemas.microsoft.com/office/drawing/2014/main" id="{7FA96A41-7E67-96AF-16B0-2C7ECDCAE14D}"/>
                    </a:ext>
                  </a:extLst>
                </p:cNvPr>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Diamond 1024">
                  <a:extLst>
                    <a:ext uri="{FF2B5EF4-FFF2-40B4-BE49-F238E27FC236}">
                      <a16:creationId xmlns:a16="http://schemas.microsoft.com/office/drawing/2014/main" id="{0BAC7046-9579-390B-C2C2-62E264FDA0AE}"/>
                    </a:ext>
                  </a:extLst>
                </p:cNvPr>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Diamond 1025">
                  <a:extLst>
                    <a:ext uri="{FF2B5EF4-FFF2-40B4-BE49-F238E27FC236}">
                      <a16:creationId xmlns:a16="http://schemas.microsoft.com/office/drawing/2014/main" id="{0C55D2AF-E612-E9F1-AD2E-2CB79196DD88}"/>
                    </a:ext>
                  </a:extLst>
                </p:cNvPr>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0" name="Group 999">
                <a:extLst>
                  <a:ext uri="{FF2B5EF4-FFF2-40B4-BE49-F238E27FC236}">
                    <a16:creationId xmlns:a16="http://schemas.microsoft.com/office/drawing/2014/main" id="{C86C0CB8-BCB6-45E7-671B-2602140B7492}"/>
                  </a:ext>
                </a:extLst>
              </p:cNvPr>
              <p:cNvGrpSpPr/>
              <p:nvPr/>
            </p:nvGrpSpPr>
            <p:grpSpPr>
              <a:xfrm>
                <a:off x="1384009" y="3202933"/>
                <a:ext cx="1009700" cy="346917"/>
                <a:chOff x="2998644" y="4611964"/>
                <a:chExt cx="1353076" cy="464896"/>
              </a:xfrm>
            </p:grpSpPr>
            <p:sp>
              <p:nvSpPr>
                <p:cNvPr id="1013" name="Rounded Rectangle 235">
                  <a:extLst>
                    <a:ext uri="{FF2B5EF4-FFF2-40B4-BE49-F238E27FC236}">
                      <a16:creationId xmlns:a16="http://schemas.microsoft.com/office/drawing/2014/main" id="{4515966A-FE85-22B0-B4BD-C1F684F4DEC5}"/>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Rounded Rectangle 258">
                  <a:extLst>
                    <a:ext uri="{FF2B5EF4-FFF2-40B4-BE49-F238E27FC236}">
                      <a16:creationId xmlns:a16="http://schemas.microsoft.com/office/drawing/2014/main" id="{C59DFBE2-0F0F-9465-B00D-DCE3266CAC74}"/>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Moon 1014">
                  <a:extLst>
                    <a:ext uri="{FF2B5EF4-FFF2-40B4-BE49-F238E27FC236}">
                      <a16:creationId xmlns:a16="http://schemas.microsoft.com/office/drawing/2014/main" id="{37401890-DE34-B32D-DC3E-B6E352083672}"/>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12-Point Star 56">
                  <a:extLst>
                    <a:ext uri="{FF2B5EF4-FFF2-40B4-BE49-F238E27FC236}">
                      <a16:creationId xmlns:a16="http://schemas.microsoft.com/office/drawing/2014/main" id="{EF1A811E-D3E1-5D95-5500-6BF9C2F4D1B4}"/>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12-Point Star 259">
                  <a:extLst>
                    <a:ext uri="{FF2B5EF4-FFF2-40B4-BE49-F238E27FC236}">
                      <a16:creationId xmlns:a16="http://schemas.microsoft.com/office/drawing/2014/main" id="{9FC8AAB5-EA38-C3E2-9785-A29A4E6824A5}"/>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1" name="Group 1000">
                <a:extLst>
                  <a:ext uri="{FF2B5EF4-FFF2-40B4-BE49-F238E27FC236}">
                    <a16:creationId xmlns:a16="http://schemas.microsoft.com/office/drawing/2014/main" id="{9CC20911-70EB-19C6-2886-60306EB6D360}"/>
                  </a:ext>
                </a:extLst>
              </p:cNvPr>
              <p:cNvGrpSpPr/>
              <p:nvPr/>
            </p:nvGrpSpPr>
            <p:grpSpPr>
              <a:xfrm>
                <a:off x="1395421" y="3635735"/>
                <a:ext cx="1009700" cy="346917"/>
                <a:chOff x="2998644" y="4611964"/>
                <a:chExt cx="1353076" cy="464896"/>
              </a:xfrm>
            </p:grpSpPr>
            <p:sp>
              <p:nvSpPr>
                <p:cNvPr id="1008" name="Rounded Rectangle 261">
                  <a:extLst>
                    <a:ext uri="{FF2B5EF4-FFF2-40B4-BE49-F238E27FC236}">
                      <a16:creationId xmlns:a16="http://schemas.microsoft.com/office/drawing/2014/main" id="{C2A8D532-3910-CBBB-4236-A025B8FD12E6}"/>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Rounded Rectangle 262">
                  <a:extLst>
                    <a:ext uri="{FF2B5EF4-FFF2-40B4-BE49-F238E27FC236}">
                      <a16:creationId xmlns:a16="http://schemas.microsoft.com/office/drawing/2014/main" id="{EF9B0B13-5A10-55F0-15FD-2A7DD857E1DA}"/>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Moon 1009">
                  <a:extLst>
                    <a:ext uri="{FF2B5EF4-FFF2-40B4-BE49-F238E27FC236}">
                      <a16:creationId xmlns:a16="http://schemas.microsoft.com/office/drawing/2014/main" id="{29585CAC-658E-662B-D60A-3071A4F6E438}"/>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12-Point Star 264">
                  <a:extLst>
                    <a:ext uri="{FF2B5EF4-FFF2-40B4-BE49-F238E27FC236}">
                      <a16:creationId xmlns:a16="http://schemas.microsoft.com/office/drawing/2014/main" id="{F550468C-8E63-2656-D474-E508AEB7A5EB}"/>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12-Point Star 265">
                  <a:extLst>
                    <a:ext uri="{FF2B5EF4-FFF2-40B4-BE49-F238E27FC236}">
                      <a16:creationId xmlns:a16="http://schemas.microsoft.com/office/drawing/2014/main" id="{2868A03E-74B9-9820-0479-E1ABE2BB0C76}"/>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2" name="Group 1001">
                <a:extLst>
                  <a:ext uri="{FF2B5EF4-FFF2-40B4-BE49-F238E27FC236}">
                    <a16:creationId xmlns:a16="http://schemas.microsoft.com/office/drawing/2014/main" id="{203516E3-AC9B-C498-E705-43E0109531A9}"/>
                  </a:ext>
                </a:extLst>
              </p:cNvPr>
              <p:cNvGrpSpPr/>
              <p:nvPr/>
            </p:nvGrpSpPr>
            <p:grpSpPr>
              <a:xfrm>
                <a:off x="1371359" y="4104779"/>
                <a:ext cx="1009700" cy="346917"/>
                <a:chOff x="2998644" y="4611964"/>
                <a:chExt cx="1353076" cy="464896"/>
              </a:xfrm>
            </p:grpSpPr>
            <p:sp>
              <p:nvSpPr>
                <p:cNvPr id="1003" name="Rounded Rectangle 267">
                  <a:extLst>
                    <a:ext uri="{FF2B5EF4-FFF2-40B4-BE49-F238E27FC236}">
                      <a16:creationId xmlns:a16="http://schemas.microsoft.com/office/drawing/2014/main" id="{10A2147C-F895-D670-6E37-57F186FCF165}"/>
                    </a:ext>
                  </a:extLst>
                </p:cNvPr>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Rounded Rectangle 268">
                  <a:extLst>
                    <a:ext uri="{FF2B5EF4-FFF2-40B4-BE49-F238E27FC236}">
                      <a16:creationId xmlns:a16="http://schemas.microsoft.com/office/drawing/2014/main" id="{10958744-B3F8-24E8-EEC5-746479BFB735}"/>
                    </a:ext>
                  </a:extLst>
                </p:cNvPr>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Moon 1004">
                  <a:extLst>
                    <a:ext uri="{FF2B5EF4-FFF2-40B4-BE49-F238E27FC236}">
                      <a16:creationId xmlns:a16="http://schemas.microsoft.com/office/drawing/2014/main" id="{5672C6B1-FBF1-0E9E-0B86-6CBC32C9670D}"/>
                    </a:ext>
                  </a:extLst>
                </p:cNvPr>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12-Point Star 270">
                  <a:extLst>
                    <a:ext uri="{FF2B5EF4-FFF2-40B4-BE49-F238E27FC236}">
                      <a16:creationId xmlns:a16="http://schemas.microsoft.com/office/drawing/2014/main" id="{BDDB2A0D-C13F-143F-25ED-5FEA5A99B3F0}"/>
                    </a:ext>
                  </a:extLst>
                </p:cNvPr>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12-Point Star 271">
                  <a:extLst>
                    <a:ext uri="{FF2B5EF4-FFF2-40B4-BE49-F238E27FC236}">
                      <a16:creationId xmlns:a16="http://schemas.microsoft.com/office/drawing/2014/main" id="{B56D1733-D511-A959-3BE9-E723D32CF632}"/>
                    </a:ext>
                  </a:extLst>
                </p:cNvPr>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29" name="TextBox 1028">
            <a:extLst>
              <a:ext uri="{FF2B5EF4-FFF2-40B4-BE49-F238E27FC236}">
                <a16:creationId xmlns:a16="http://schemas.microsoft.com/office/drawing/2014/main" id="{E9954567-ECE0-4001-29E8-C762D5410CFC}"/>
              </a:ext>
            </a:extLst>
          </p:cNvPr>
          <p:cNvSpPr txBox="1"/>
          <p:nvPr/>
        </p:nvSpPr>
        <p:spPr>
          <a:xfrm>
            <a:off x="387268" y="4676911"/>
            <a:ext cx="4982064" cy="1169551"/>
          </a:xfrm>
          <a:prstGeom prst="rect">
            <a:avLst/>
          </a:prstGeom>
          <a:noFill/>
        </p:spPr>
        <p:txBody>
          <a:bodyPr wrap="square">
            <a:spAutoFit/>
          </a:bodyPr>
          <a:lstStyle/>
          <a:p>
            <a:r>
              <a:rPr lang="en-US" sz="1400" b="0" i="0" dirty="0">
                <a:solidFill>
                  <a:srgbClr val="53575B"/>
                </a:solidFill>
                <a:effectLst/>
              </a:rPr>
              <a:t>Rather than trusting in the Lord’s protection, Ahaz plundered the temple treasury in Jerusalem and offered those resources to the Assyrians in an attempt to buy their protection and favor. However, the Assyrians attacked Judah anyway (See </a:t>
            </a:r>
            <a:r>
              <a:rPr lang="en-US" sz="1400" b="0" i="0" u="none" strike="noStrike" dirty="0">
                <a:effectLst/>
              </a:rPr>
              <a:t>2 Kings 16:8</a:t>
            </a:r>
            <a:r>
              <a:rPr lang="en-US" sz="1400" b="0" i="0" dirty="0">
                <a:solidFill>
                  <a:srgbClr val="53575B"/>
                </a:solidFill>
                <a:effectLst/>
              </a:rPr>
              <a:t>; </a:t>
            </a:r>
            <a:r>
              <a:rPr lang="en-US" sz="1400" b="0" i="0" u="none" strike="noStrike" dirty="0">
                <a:effectLst/>
              </a:rPr>
              <a:t>2 Chronicles 28:21</a:t>
            </a:r>
            <a:r>
              <a:rPr lang="en-US" sz="1400" b="0" i="0" dirty="0">
                <a:solidFill>
                  <a:srgbClr val="53575B"/>
                </a:solidFill>
                <a:effectLst/>
              </a:rPr>
              <a:t>).</a:t>
            </a:r>
            <a:endParaRPr lang="en-US" sz="1400" dirty="0"/>
          </a:p>
        </p:txBody>
      </p:sp>
      <p:sp>
        <p:nvSpPr>
          <p:cNvPr id="1031" name="TextBox 1030">
            <a:extLst>
              <a:ext uri="{FF2B5EF4-FFF2-40B4-BE49-F238E27FC236}">
                <a16:creationId xmlns:a16="http://schemas.microsoft.com/office/drawing/2014/main" id="{5F8CC01E-AF53-C441-9951-28574A08F272}"/>
              </a:ext>
            </a:extLst>
          </p:cNvPr>
          <p:cNvSpPr txBox="1"/>
          <p:nvPr/>
        </p:nvSpPr>
        <p:spPr>
          <a:xfrm>
            <a:off x="6344792" y="1997839"/>
            <a:ext cx="2801865" cy="4401205"/>
          </a:xfrm>
          <a:prstGeom prst="rect">
            <a:avLst/>
          </a:prstGeom>
          <a:noFill/>
        </p:spPr>
        <p:txBody>
          <a:bodyPr wrap="square">
            <a:spAutoFit/>
          </a:bodyPr>
          <a:lstStyle/>
          <a:p>
            <a:r>
              <a:rPr lang="en-US" sz="1400" b="0" i="0" dirty="0">
                <a:solidFill>
                  <a:srgbClr val="53575B"/>
                </a:solidFill>
                <a:effectLst/>
              </a:rPr>
              <a:t>In the days of King Hezekiah—the son of Ahaz—Isaiah compared the Assyrian army to a river that would symbolically flood the land of Judah and “reach even to the neck”—meaning the walls of Jerusalem (</a:t>
            </a:r>
            <a:r>
              <a:rPr lang="en-US" sz="1400" b="0" i="0" u="none" strike="noStrike" dirty="0">
                <a:effectLst/>
              </a:rPr>
              <a:t>2 Nephi 18:8</a:t>
            </a:r>
            <a:r>
              <a:rPr lang="en-US" sz="1400" b="0" i="0" dirty="0">
                <a:solidFill>
                  <a:srgbClr val="53575B"/>
                </a:solidFill>
                <a:effectLst/>
              </a:rPr>
              <a:t>). </a:t>
            </a:r>
          </a:p>
          <a:p>
            <a:endParaRPr lang="en-US" sz="1400" dirty="0">
              <a:solidFill>
                <a:srgbClr val="53575B"/>
              </a:solidFill>
            </a:endParaRPr>
          </a:p>
          <a:p>
            <a:r>
              <a:rPr lang="en-US" sz="1400" b="0" i="0" dirty="0">
                <a:solidFill>
                  <a:srgbClr val="53575B"/>
                </a:solidFill>
                <a:effectLst/>
              </a:rPr>
              <a:t>This prophecy was fulfilled when 185,000 Assyrian soldiers came to attack Jerusalem, stopping at the walls of the city. </a:t>
            </a:r>
          </a:p>
          <a:p>
            <a:endParaRPr lang="en-US" sz="1400" dirty="0">
              <a:solidFill>
                <a:srgbClr val="53575B"/>
              </a:solidFill>
            </a:endParaRPr>
          </a:p>
          <a:p>
            <a:r>
              <a:rPr lang="en-US" sz="1400" b="0" i="0" dirty="0">
                <a:solidFill>
                  <a:srgbClr val="53575B"/>
                </a:solidFill>
                <a:effectLst/>
              </a:rPr>
              <a:t>King Hezekiah, unlike his father, Ahaz, chose to trust in the Lord and follow Isaiah’s counsel. As a result, the Lord defended the people in Jerusalem by sending an angel to destroy the attacking army (See </a:t>
            </a:r>
            <a:r>
              <a:rPr lang="en-US" sz="1400" b="0" i="0" u="none" strike="noStrike" dirty="0">
                <a:effectLst/>
              </a:rPr>
              <a:t>2 Kings 19:32–35</a:t>
            </a:r>
            <a:r>
              <a:rPr lang="en-US" sz="1400" b="0" i="0" dirty="0">
                <a:solidFill>
                  <a:srgbClr val="53575B"/>
                </a:solidFill>
                <a:effectLst/>
              </a:rPr>
              <a:t>).</a:t>
            </a:r>
            <a:endParaRPr lang="en-US" sz="1400" dirty="0"/>
          </a:p>
        </p:txBody>
      </p:sp>
    </p:spTree>
    <p:extLst>
      <p:ext uri="{BB962C8B-B14F-4D97-AF65-F5344CB8AC3E}">
        <p14:creationId xmlns:p14="http://schemas.microsoft.com/office/powerpoint/2010/main" val="832383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Why Isaiah?</a:t>
            </a:r>
          </a:p>
        </p:txBody>
      </p:sp>
      <p:sp>
        <p:nvSpPr>
          <p:cNvPr id="48" name="TextBox 47"/>
          <p:cNvSpPr txBox="1"/>
          <p:nvPr/>
        </p:nvSpPr>
        <p:spPr>
          <a:xfrm>
            <a:off x="2507810" y="2104930"/>
            <a:ext cx="6654297" cy="3785652"/>
          </a:xfrm>
          <a:prstGeom prst="rect">
            <a:avLst/>
          </a:prstGeom>
          <a:noFill/>
        </p:spPr>
        <p:txBody>
          <a:bodyPr wrap="square" rtlCol="0">
            <a:spAutoFit/>
          </a:bodyPr>
          <a:lstStyle/>
          <a:p>
            <a:r>
              <a:rPr lang="en-US" sz="2400" dirty="0">
                <a:solidFill>
                  <a:schemeClr val="accent2">
                    <a:lumMod val="20000"/>
                    <a:lumOff val="80000"/>
                  </a:schemeClr>
                </a:solidFill>
              </a:rPr>
              <a:t>“The Book of Isaiah is a tract for our own times; our very aversion to it testifies to its relevance…Isaiah’s message has not been popular and he tells us why. </a:t>
            </a:r>
          </a:p>
          <a:p>
            <a:endParaRPr lang="en-US" sz="2400" dirty="0">
              <a:solidFill>
                <a:schemeClr val="accent2">
                  <a:lumMod val="20000"/>
                  <a:lumOff val="80000"/>
                </a:schemeClr>
              </a:solidFill>
            </a:endParaRPr>
          </a:p>
          <a:p>
            <a:r>
              <a:rPr lang="en-US" sz="2400" dirty="0">
                <a:solidFill>
                  <a:schemeClr val="accent2">
                    <a:lumMod val="20000"/>
                    <a:lumOff val="80000"/>
                  </a:schemeClr>
                </a:solidFill>
              </a:rPr>
              <a:t>The wicked do not like to be told about their faults. </a:t>
            </a:r>
          </a:p>
          <a:p>
            <a:endParaRPr lang="en-US" sz="2400" dirty="0">
              <a:solidFill>
                <a:schemeClr val="accent2">
                  <a:lumMod val="20000"/>
                  <a:lumOff val="80000"/>
                </a:schemeClr>
              </a:solidFill>
            </a:endParaRPr>
          </a:p>
          <a:p>
            <a:r>
              <a:rPr lang="en-US" sz="2400" dirty="0">
                <a:solidFill>
                  <a:schemeClr val="accent2">
                    <a:lumMod val="20000"/>
                    <a:lumOff val="80000"/>
                  </a:schemeClr>
                </a:solidFill>
              </a:rPr>
              <a:t>But says Isaiah, the people of Israel (and our day) want to hear smooth things </a:t>
            </a:r>
            <a:r>
              <a:rPr lang="en-US" sz="2400" i="1" dirty="0">
                <a:solidFill>
                  <a:srgbClr val="FFFF00"/>
                </a:solidFill>
              </a:rPr>
              <a:t>“Prophesy not unto us right things, speak unto us smooth things.” </a:t>
            </a:r>
          </a:p>
          <a:p>
            <a:r>
              <a:rPr lang="en-US" sz="2400" i="1" dirty="0">
                <a:solidFill>
                  <a:srgbClr val="FFFF00"/>
                </a:solidFill>
              </a:rPr>
              <a:t>(Isaiah 30:10)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246" y="3678985"/>
            <a:ext cx="2127903" cy="27773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09" y="266936"/>
            <a:ext cx="2619375" cy="1743075"/>
          </a:xfrm>
          <a:prstGeom prst="rect">
            <a:avLst/>
          </a:prstGeom>
        </p:spPr>
      </p:pic>
      <p:sp>
        <p:nvSpPr>
          <p:cNvPr id="9" name="Rectangle 8"/>
          <p:cNvSpPr/>
          <p:nvPr/>
        </p:nvSpPr>
        <p:spPr>
          <a:xfrm>
            <a:off x="9753949" y="6403170"/>
            <a:ext cx="1329338" cy="369332"/>
          </a:xfrm>
          <a:prstGeom prst="rect">
            <a:avLst/>
          </a:prstGeom>
        </p:spPr>
        <p:txBody>
          <a:bodyPr wrap="none">
            <a:spAutoFit/>
          </a:bodyPr>
          <a:lstStyle/>
          <a:p>
            <a:r>
              <a:rPr lang="en-US" dirty="0">
                <a:solidFill>
                  <a:schemeClr val="accent2">
                    <a:lumMod val="20000"/>
                    <a:lumOff val="80000"/>
                  </a:schemeClr>
                </a:solidFill>
              </a:rPr>
              <a:t>Hugh Nibley</a:t>
            </a:r>
          </a:p>
        </p:txBody>
      </p:sp>
    </p:spTree>
    <p:extLst>
      <p:ext uri="{BB962C8B-B14F-4D97-AF65-F5344CB8AC3E}">
        <p14:creationId xmlns:p14="http://schemas.microsoft.com/office/powerpoint/2010/main" val="14048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Isaiah is Called</a:t>
            </a:r>
          </a:p>
        </p:txBody>
      </p:sp>
      <p:sp>
        <p:nvSpPr>
          <p:cNvPr id="48" name="TextBox 47"/>
          <p:cNvSpPr txBox="1"/>
          <p:nvPr/>
        </p:nvSpPr>
        <p:spPr>
          <a:xfrm>
            <a:off x="1752600" y="838200"/>
            <a:ext cx="8686800" cy="1569660"/>
          </a:xfrm>
          <a:prstGeom prst="rect">
            <a:avLst/>
          </a:prstGeom>
          <a:noFill/>
        </p:spPr>
        <p:txBody>
          <a:bodyPr wrap="square" rtlCol="0">
            <a:spAutoFit/>
          </a:bodyPr>
          <a:lstStyle/>
          <a:p>
            <a:pPr fontAlgn="base"/>
            <a:r>
              <a:rPr lang="en-US" sz="2400" b="1" dirty="0">
                <a:solidFill>
                  <a:schemeClr val="accent2">
                    <a:lumMod val="20000"/>
                    <a:lumOff val="80000"/>
                  </a:schemeClr>
                </a:solidFill>
              </a:rPr>
              <a:t>Isaiah is called to serve as a prophet—the vision </a:t>
            </a:r>
            <a:r>
              <a:rPr lang="en-US" sz="2400" b="1" dirty="0">
                <a:solidFill>
                  <a:srgbClr val="FFFF00"/>
                </a:solidFill>
              </a:rPr>
              <a:t>Isaiah 6</a:t>
            </a:r>
          </a:p>
          <a:p>
            <a:pPr fontAlgn="base"/>
            <a:endParaRPr lang="en-US" sz="2400" dirty="0">
              <a:solidFill>
                <a:schemeClr val="accent2">
                  <a:lumMod val="20000"/>
                  <a:lumOff val="80000"/>
                </a:schemeClr>
              </a:solidFill>
            </a:endParaRPr>
          </a:p>
          <a:p>
            <a:pPr fontAlgn="base"/>
            <a:r>
              <a:rPr lang="en-US" sz="2400" dirty="0">
                <a:solidFill>
                  <a:schemeClr val="accent2">
                    <a:lumMod val="20000"/>
                    <a:lumOff val="80000"/>
                  </a:schemeClr>
                </a:solidFill>
              </a:rPr>
              <a:t> </a:t>
            </a:r>
            <a:r>
              <a:rPr lang="en-US" sz="2400" dirty="0">
                <a:solidFill>
                  <a:srgbClr val="FFFF00"/>
                </a:solidFill>
              </a:rPr>
              <a:t>Read 2 Nephi 16</a:t>
            </a:r>
          </a:p>
          <a:p>
            <a:pPr fontAlgn="base"/>
            <a:endParaRPr lang="en-US" sz="2400" dirty="0">
              <a:solidFill>
                <a:schemeClr val="accent2">
                  <a:lumMod val="20000"/>
                  <a:lumOff val="80000"/>
                </a:schemeClr>
              </a:solidFill>
            </a:endParaRPr>
          </a:p>
        </p:txBody>
      </p:sp>
      <p:sp>
        <p:nvSpPr>
          <p:cNvPr id="5" name="TextBox 4"/>
          <p:cNvSpPr txBox="1"/>
          <p:nvPr/>
        </p:nvSpPr>
        <p:spPr>
          <a:xfrm>
            <a:off x="2590800" y="4114800"/>
            <a:ext cx="7162800" cy="2308324"/>
          </a:xfrm>
          <a:prstGeom prst="rect">
            <a:avLst/>
          </a:prstGeom>
          <a:noFill/>
        </p:spPr>
        <p:txBody>
          <a:bodyPr wrap="square" rtlCol="0">
            <a:spAutoFit/>
          </a:bodyPr>
          <a:lstStyle/>
          <a:p>
            <a:r>
              <a:rPr lang="en-US" sz="3600" dirty="0">
                <a:solidFill>
                  <a:schemeClr val="accent2">
                    <a:lumMod val="20000"/>
                    <a:lumOff val="80000"/>
                  </a:schemeClr>
                </a:solidFill>
              </a:rPr>
              <a:t>“All things which have been given of God from the beginning of the world, unto man, are the typifying of [Jesus Christ]” 2 Nephi 11:4</a:t>
            </a:r>
            <a:endParaRPr lang="en-US" sz="3600" dirty="0"/>
          </a:p>
        </p:txBody>
      </p:sp>
      <p:sp>
        <p:nvSpPr>
          <p:cNvPr id="3074" name="AutoShape 2" descr="data:image/jpeg;base64,/9j/4AAQSkZJRgABAQAAAQABAAD/2wCEAAkGBxQSEhUUEhQUFBQXFRUUFBQUFxQVFxQUFBQWFhQUFRQYHCggGBolHBQVITEhJSkrLi4uFx8zODMsNygtLisBCgoKDg0OGhAQGiwkHCQsLCwsLCwsLCwsLCwsLCwsLCwsLCwsLCwsLCwsLCwsLCwsLCwsLCwsLCwsLDcrNywrK//AABEIAMIBAwMBIgACEQEDEQH/xAAcAAAABwEBAAAAAAAAAAAAAAAAAQIDBAUGBwj/xAA9EAABAwIEAwUFBQcEAwAAAAABAAIRAyEEBRIxQVFhBhMicYEykaGx0QcUI0LBFVJygsLw8SRzsuEzkqL/xAAaAQACAwEBAAAAAAAAAAAAAAAAAQIDBAUG/8QAJxEAAgIBBAICAQUBAAAAAAAAAAECEQMEEiExE0EiMkIzUWFxoQX/2gAMAwEAAhEDEQA/AOblJUl9JNOausYhEo2lEQltYgAAo06cMYlNubCBADkoFJAUzLctqVyRTbMbuNmjzKUpKKtjUXJ0iMShKu39m3tMOqUQeWo2nnA2Sc07MV6A1EB7dtVM6gDyPLZUx1OKTpSLJYZxVtFJKNpROCJXFY4XJMoBBIkBAI4RJABEXI0khAAlKBTaWEALDksFNBKlMB5pStSbaUcpiHQUJSQUEAAlJKUUUKICUaCNAwgjCCCBi0EmUEAO94HCCiGCBm/koVOqptKtZSIDDMJe6kaGjZG+soNWtKYFi2qNkxXpgiyhtqJ4VkrAdy7Amq/TeOK2T8OKNEU2W33vfiYVVkVHSLXcSCRy2t6LSDDjd0bcfkuFrc7ySr0jraTCox3eymy8S0OdsNomIngFYU83aw6QA4cuBHl6pzunOa8iNjF7BZTE1nUnaINyZIAkgDhKwx+TOpBRceUWPbLJWsDa9IEMqe0P3Xm/xWSLVr8FmrizEYZznC0U21tMmxlhOwJJBEcgso9pFjYjcHcHjIXe0WRyjUu0cHWYVCdrpiGhLhJBS5WwyBFIhOQihAxMIiEqECkA2QjhKhBAwgEpAI4QIMFBEjTELBRpISwgYAgUaJIAkEaEJgJQRoIACCNEgCBKVTeU25GEyI66qkhISgkwFhOUhJHmmwVIwtXTcRJt5KE20uCUVzya3ImaBB9pxuTwHJP5vj3Cm4MdpJiDtuY34KFgthBlwI1Hl0TecUwGaf4nRve0D3kLgTT3OzuYmqVB9m8U9tRzKjiWmQwuk6+oPGE9j8M+mRqGppJg8bbKLk1F5qCSdIuAeZG11rG0NYIcIANucD/CpnW4179jM5R7N1q5NSmWBrgSXVJEHc+EC9iFA7S5JWo6Kj2tLXtaNbCSHOAvqnZ3zhafFvNWq2kR+A28A+2YAvHJS+0+C/0LmsBLW6XtEklsG8cdiStOlzOGRGPWR3w/05jpRFOtCSWLvWcShEpSGlKARYCYRJyEkhAxCCBQQAEcokECAjCSjCYDjUoJASwkAcoIiUYQAYQRJSYgoRQlIkwAghKCAKspQWl7V9lDhTrY7VSPszvG4k8VmQVXiyRyR3RJ5MbhKmG1LCQEYUysVKuMkwFN4c+q5wAIDWsjU5x6nYbKrpUS7YExurTB0dIuZ4wNp/VZc+T40maMONt20Xz8ZRw9MNbczIAIJJ5zub8VRYPHOdUPAEnibTzlIrU2u20g7bfBQXP0Fcx47OnCdGzwVKXeEBx4SbTwlaOmywnc7/rCw+S5iGwStThMXqcPjeAPVZZ49pdv3FmKAgQNjKtMGY3EyCCOkQq5tduwPoFZ4ZmofIqtMJcnJM8wHc16jJBh1iORuB6beih6Vre3eTGnVFaSW1N54PFiPK0+qyjgvR4Zb4JnFnHbJob0o9KdaxK0K4rI5akOCkOCZcEwGSESWQkkIFYSCCOEAISmlAhEEALCWE2EsIGKRShCNAgSlBIRymIWiKKUUpgHKCCCAN9luMZicGKNSHObPhIv4YiJ3tyXMa1LS9zP3XEeYmx+S03ZHMXNdA/NTqaSf3wRp0nhbUD6LQY3LQ+i0aADUfpqvDKYewEfh1HPa0EgPADgZ3m0SuLgyvBJp9M7OowrKrXZzeITtFklDGUHU6jqbvaa4tdG0ixhP4LfaeK6k5pQ3HKjB7qLWtWZTaAI+p6qIMSPUqsxVQl2/wD0nC7byXMaOlHhCqmI0zG6itcSU3i3XSqFhKBpjlDEEECYWrynEkwAZO6xr2yrLAY7uyJ2IUZQ3IadHR8vcC4Sb8vqtRRrACBwsFzihmgbDmubDuPLp5rSZVmYcBdYsmNxL1Ky67Z4VtTBl/Frg4dCQQQuUubddA7QZuO5fTGxt14mfisGWLqf89vx8nN1SW8DGpTmpTAnNK32ZqIjmpksU0tSTTUkxNEDSklimPpQkFiCNEdtJOCknA1LaErHRGfRTZoqw0BNvaiwIPdpxrE5CcAUXIlRHIQDU84JIUlIi0J0Ii1OhLLUbhURUITjmogE0woGlBPAIkwH+y7XOii0sBOssLjpGqNWieEwttk+IdYPbDhIcw3iDpIlcyo1tMDfit12dxIqNDtUmb8/VcPUR4PQYUmyo+0bLw3ECqy7arBU1czZp+Q/9lR4Fvhd6fJa/wC0Wh+Hh3CfZewNG0l7T9fcFnCG0WaSAXkSTO3p0WjHkvAosw5cdZrRTYlniKbfUgD1+adqvkqFWknpwSoTYrEGQlYN0+H3InEMb4vcmsvBLp2CTJJ8liKFoTFOkZM9VaaLWVdUfpckmTHQ10QDY39QrTB5s+k1xHAbD6qqFdT8rpCoXCYlsfFEoprkkuDWV6ff4ZtWIe2LSTqaRcR+8PkqZjU9kmYtFIsNQAsdE7CW7fBPY7Btb4qbw9k3uNTSeY5dVdp8iXwZnz4m/miMWBGAmyiY+D/K79B+q1N0ZkrFFECkIKRFoWWyk6EJR6lKyNDdWmmFJc5MOKQDgTVRLa9HCTCiK5qIOUksSO5UJEkiO5yNhTtSgm9EJxYNCgnWJqCiabqZBi6jU3Km06cpD6CLCiNrRKYKCClaDaUuXt1SAAXWLSTpjSZcBNiSJF+SvclqvaQGAiTB8p39FmmP0OH5tp5GOHlwWl7NY7V3hFJ2kNg1AJbSJc255xyF91ysi4O7hkrov+20gYQONmOqud7paue4vEFzieZldD7TvH7P1OeKhL2CnUaDBa+CJm4sHLmzxJUNPyijUOpDlB4mSpNPSSq8tdwuhrcLEfqFoaMu4S9pe4l3CYCVl1gSgJd0HzUyhh7AKsnY598IEAdVXViS481ZjCGwDSSeABJT+HyKo+YY48/CbKKaRaij1kKwyrFFhnrf3KfXyB0EQSfIhVFXBvY32TOrgDyhO0ySBg6TqhIZAkk33iVtcs7J1W0jV7w1XW8DZdY+1vvCxuCw1VpkMcLzcFaLKMTUFVjXy2XAAkQJNpRdOwfKaJT2I20PCXcy1o+Lj/SpeNp6XuaRBB2TQPhH8zvjp/pW5u0jBVNkMtRFqkaEksUyAxCSQnyxI0p2JoYLUgtUghFpRYqG2tTgalNajSsKA1iWKScot5qU0Dkq5SLYohGhKQcKranHJSKeEDxbcKryUyxwsoxhkoZerU4chE6kVPykPGRKeHgInYdWNKgeSep4Mk7KLypEvGVIw6C0H7MQUfPEfjOUYYt1eKS2PFAkxwA6mN1fUs5nQANNNrobTaSGtFvy+W6z+CoFunUbu8Tug4A+icoua6oWl2niDcj4KppM2wk0dLz/AC3XhA2kQaY0VWgCQ5txDY2ILiuZYimQSCui/Z7VqhjqZc19PWW04Miw1Ovy9kjzVX20y+m4urUfCWvNKvTiNFSJBHRwvZZ8MtsnBi1MbqRj8Ob3srehQaSIVNCn5ZXvHHgVomZoomV8jhxMxxECQpHZbCB7qhfcUzpjgXb3HFTHYrUwarOHLiFXMeWudocRqMuiInn5qqy2kjW/f9Blh0ltwRaD0hbrs92p+8UmvMhwlrhAgkfmHQ2XJsBhn1XFpqsbAJBqEMbbgTz8lr+zuJpU9NFlZjnbyGloc4m+mb+9VTi0rRZBKbpo3pzRvESPJG/G099DT/KPos3isxdSc6nDO8hrg18tDw4kDS7bgqXMu1OKokCphQ2dpJ8XVpAgjyVO7KSeOCNyMwZ+4B/KFW5nnlB2qm9jXCLtLZ34eayZ7R1qjbtbS/hOox5mw+Kq34lo3P8Aniqnln1ZZHDDscqNpl5NU1ntu0OE6wJMO28UclLpYaj3AYwMe8+BtRwLXCBDTYktEy49TEKlqZswWCk5WDiHQwtbJtrMK5Z8gPFjIs8OIsfMboKZmmFrUH6XhokS0gag4cwZUFryd45yAAfWOC6+LJKSTaOZkhGL4YC1Ie1OSicFcUkZwSSnXsPJNkIHQSUwJAVzkuCDzG5+SrnOlZKMbZEoUCVMZR4LQPwDaembTa/Dqm6leix3s6uayPNfRpWJLtlbhcEXGArnD5WRsmGdpGtfApAN58Vf5LmoqmNAHLy6rNllPsnHaRKmSEmY80j9jSVeYjPqDCWy4uHAC0+ZSaGZU3HeFS8kx/EhU8mjeE5TyyNgtCymCJF0DRVfkkKynGWhErsU0Eb2Kzy730HUT5kpmhR1b2BcCOcAbz6pykyTJAIkaZ2J4k804H+M7CwNhAHCw9F1iZ0TsW1ulgDNMVBJDyZJZ3bngE2tBjb9JWd4IGviWTerhhUbyd3BBmNpgkeQVR2HxQNVzTeGam+bT9D8Fs2YVlVzX1AA9utodJ9h+7SeRC5+X4ZbNNb4HGcXTgmE/gKUX4c0vNqRp1Xtc3SWvcI5Q4xHRNPrjTC2fZGLolVcZJtt81LwLRBcqOZPRWVCrpZ5lKS4CP7kurWtb+5SsLRL54xf6qkzDEEUy4b6h8FLybOBsfCevHyUJLguxSSkbOn2oeygaVdrKzAC1rX+0y1iHbiFkK+MeR/5XGOoPwhPZvigSAA2QLuuSZ4HyVU6qSq1G+y+eSMeEPOx9UCO8Puug01H2LnR5fAAJeDo6pMhrR7TnHZTcNjAXaaTZAsajpv/AAhS2r0ijl9sj08IAb26bn15KR+0DSc0xAJEe/dKxGIv4AN+Nk1m7Y0tO8gnoY2+KTVlsP4Om4ygcVhm/vhoez3DUPUT8Fm8ZlJbSdUpvFQtGp7NMENHtEEEzCuey2Y68Mw7upgA+QMR7iFUY7F/dMaRJFMw8RHsvHW0TKjhzTjcF6FLBCTtifBVotFGkO+F9TTva4cDY+aqsD2krUrA2m7S1pBPHU3Yqd2myghn3vBE6AfxKTDemdy5jR+Ta14nkqDEYhuJeX6qdF50S0hwa4xD3ktB0mb9b8lohO+yeyC4SNPgc0o4p2muG0SQYdS8IBG2phkEeSbzjJHUDM6mkAhw4grLVMLVpgvcw6Bu9viYPNzZA9VpezvaQPb3GIh1MiztnMHQ7f2VPdKPKdoqyYIT67KqpZO0sU5uziD0MJ/PMs7mpAdqaQHMdzadvI/RV7WFaU4yjZzmmnRYUsc+CJJnebqRhKL3mGqDRpFa7s5mFKm2NOp8zqPwhZ8stq4RbBX2SMk7ImoNVR2m9lqso7OtomderlaP1SMHm2sj8reQhW4xLbDnyuuVkyzk6L9lFRi+zlNzw+xvJB2PmpdDLqNOdLBfnf3K5FIQostE9N1CUpdWRVMS152aPhAS6j9Ik+qrMPjKrnmLtnaLAcpVj3moQ4bzZRsk4kKpipMgGPNBPfdOWyNG4lUTzGD7kw32j6W/VP6k3UcA2YuD7wSJC7gma3skSKgAEyJPQAGT18lucPvFy02IHKLx1hc2yqsA5jhvK6BgyQwVG7nTN7ESY94n4LDqo82atM/i7Mz9peGa0sqD257t8cYbqDp5/wDSwNatOy6p9pGGD8C2oN21Wz5EOHzXIXuhWaZ3AyZ1U2T8O+JlGyqXO6KBTJNyrDA0p8vcrWQXRIxzR3bWni6fcEwyk1sQkYzFS6BsLD9UqjTc66VC9jpdPVEWxd3uT8CmL7lRHP1H1QkSQvUXwNmjgrnDAU6ZPE7DkoGDZB6DdP16klD/AGJfyyRgHS8E7C/0UfGVdVRx6xCU2oGU3HibBFgaFgTuTP0UX3ZdDo2H2d4oa3UjxEnrJgf30Uv7SMrmgyq0eKkSx38Dtp8iPisr2YrFmLYdrn4Gf0XVMRTbWbWpOuHTboRIPxWST2ZLLHyjmHZDPX06jWEjSSAQdocQIPIfVVOb4TucTWpcG1HR/ATqZ/8AJCjYqk6hVc07scR5wVCxWY1KtZ1R51FxEk9AAB7gAtsVzaK/J1Ze5PmdShUD2bT42/lqM4se02IPkpGZYBjz32FBAdJdQF3UzcnRF3MieFlS03uPC3uUnDOdqaWv0uBBaQDLSOI6hW17LOzXZfhsRWwoc9mplMEseHMJ02kFsz8+Kr4jdXmH04Y08Sxxc17gyuIAadcw8AezfcbXV32ryIVGd7SAB/MBtzkKmGanXop1GH8jHTaycwRIMptuCeLkEKVRw7hc7KUmjOosvaGZ6QLrRZbmwN+nksJUoHcXVhhXOaAsc8UXyXbmjplDHgtF05TqNd15rD0sc4AAKyweLf5LJNUxxhZsqLWgWAHkkVCFWYXFki6cqV0PlEPHySC4ckFWOxKCrJ7TzhQw7nh5A9hpe/awDg31uQmw3XU0gTBJj1W3odn306uJpBkuu9hLrFmoaGzGxcJPHwqBiMDUoV6pa3wtPePIAJh4E33I1cF2o5EwSTdMp6VNzRqBuDIjcaSZBHoF0jsTjW1cMNQEguaRwOmCD03WRxH4haWkC5BkhoOqePA/Varsfgfu7C1zS1zj4zMjUNiBwBGnpZUal3A1xhT4LfPclGJpPpuqOYx5BZBAaHgEiRsRIn/ErheOwxo1XU6ghzXOaR1aYXoeiwPaWuEgGR02MjqN1yr7Ysm7uu2sB4ajBfm9kNf/AEn1VeknztZmzr2YwuAufckfeTwsAoTDG6N1bkFuoytllhmTcqe3EabDf++KomYpynUS50Rxsk0ER6s4uN0qmw/l3+Sc0httyrCjhQ0SUFhGo0y2yf0ynHAGw96iZjiNLSB71FkkuOSPWra3QNgrTDPkhVGAZMe9W2GpyUmvRbEPDv0VmumwdM9J3XUsNiNNZrjs5rfoub4xgBC2VLEaqFB/EN0n0iFmzqi+HJmPtLwPd4qeD2hw85IPyWONMCOJ6rp/2iYXv8E2s32qRDj/AAOEO9x0n0XKzUWnDK4mXItsicyqY4Rt6o6eMDTM9OhTNKqIvsUgU78Ohsfgfkriy2dIyuq2vl1VrZ1aHEDiXMh4/wCKm9n+2rTQDKsEyGGfzAtPiHVUOR4/u9D6bQaRnwAgFlQBx7uDwcWujpbgJyGX1zw/x0WZY7sv3LizrVagHN7xg8P5hIdE7EHl57KGXrD4XOKjHBzXOhvCfCRxEei2pbYGIkB0TMagDE+qg4uPDK5x9oEQVLoPHFQXPQp10miouO9AS6WYQqr7wEy+rdUTx2NSNVh80mArBmKkXWLo14hWtDHKGygbLovQVUcWjRsFZYZxhWVKb2tfoeWlrXkezO9wsBmlGpR7xhDgWUy0l0mWjbxnna45rTYjENqw1znAOAIc0wQRcOHODwUHKMwdiu8w1bw1af4T3ROziWuE7scB7lZibgmWSxXz7MDj8NoowbVJBeJ2Dh4QR1B2W2yPMRVpUjeSwNN5MsAaSofaSi+p3lN8F4AaNIEaSWmTx/KPQrL5fiKlKGyREkDlqHtD5rTXkiQhlp8nXcLiC0w4fuDUNjPhk9bfFVH2l4AV8vePz0j3jegHtD3JWGzNtag3T7Z7sFoMeIESZjzCuqtBtam6m6+pjmuB4ggi6wq8crLppSR5udgakatJjnFkz3fMFbnNnfcnuoPaTHiaP3mu46uW6z2Kqte6WN0g7je66sJuRjnjS6K2lSvt75V2cSGsAaItvxU3K67S0gj0KhYmk0EwbJN2RUa6GG1Lj3p9+MLjbZMDDzYf4UllMMFrlIkh/WGN6nclUmPrEx1UrF1rEnyA5n6KBh5e8E8E0hSlfBc4Noa1T8PsY96rGFWwEUzNrbfVBfDkM33PAfqtDl+IIwvRpB9A6D8Fj24nktNkTu8o1GG+pjvQQVRnVo0YzYYACpTfRddrmub6OH1XDcVSNN7mHdri0+hhdd7OYyWUXH8w0nqdP1afesZ2wybXjSGuaw1LgusJFjJ93vS08qtMr1EL5Rm6B2T0kA8v14JGIwj6Lyyq0seN2n4EHiDwKDNlqKkSaOYBtGrSIk1DT039ktdqLvkPUoYR3hJ6lQa0AydwDbq6zR8JT2DZq8hwTocZPcT21BFl0bIaH+mpOM6iDM8gYZH8sLBYRtIANe0Tq8T5dZhEW6g3nqum4djMJgaRqOfVpB8NqMDS5rKgJ8V4IBtbhCz5n0X+iFWpNm4/vmmu4C09LKmOAex2tjrg243Fxum6mSgmyyvKkQ2plG7AxcCUyaABgyFrqOUwLqHXwbdR1Nna+yiso9i9GfqYY8FH1kFabFUIFhA2twWcx1Eg3U4SvsjOFdA+9oKASUFftRQXGB9in5n9VFxLiM1MGJwNMmLSRVgE8zFkSCofv+jbPtD3ao/iD+Cn81lM28JrFvhPexIsY07SOCNBX6YwS7ZZ9inH8S/EfILoeB3d5D5oILLqvszZD6I5h9rg/Hof7J/5lVnYpgPeEgEgWMbbbIILbi/SRn/Mv+29FrazC1rQS0SQACbDchV2B9jFDh3R+aCCa+o2CvQaMGxwa3V3oGqBMaDaVV1x4PQoIKRCRWYto7t1uA+agYDc+QQQUl0U/kWDdyrLEH8P3IIKJrxldT3Ww7E/n/hPyQQUMv1LY9j+Qn/TUv8Ac/VyifaUPHS/n+TEEFTj+5Zk+g7RYKgw2sB/4dRvi8VtO1+CwtDZEgtMOjL7I+N/qPyCl5cbIIKZGH2Jw4LomKef2PTuf/J/W5BBU5e4mj8i8+z8/gNHDTtw9y0eC2QQXPy9sH2ye4WULGNEbIIKCFHsiOHhPks1mQsUEFbj7JS6M+7dBBBajMf/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406" y="1500139"/>
            <a:ext cx="3231285" cy="2420345"/>
          </a:xfrm>
          <a:prstGeom prst="rect">
            <a:avLst/>
          </a:prstGeom>
        </p:spPr>
      </p:pic>
    </p:spTree>
    <p:extLst>
      <p:ext uri="{BB962C8B-B14F-4D97-AF65-F5344CB8AC3E}">
        <p14:creationId xmlns:p14="http://schemas.microsoft.com/office/powerpoint/2010/main" val="26595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Symbolic Language</a:t>
            </a:r>
          </a:p>
        </p:txBody>
      </p:sp>
      <p:sp>
        <p:nvSpPr>
          <p:cNvPr id="48" name="TextBox 47"/>
          <p:cNvSpPr txBox="1"/>
          <p:nvPr/>
        </p:nvSpPr>
        <p:spPr>
          <a:xfrm>
            <a:off x="1752600" y="838201"/>
            <a:ext cx="8686800" cy="461665"/>
          </a:xfrm>
          <a:prstGeom prst="rect">
            <a:avLst/>
          </a:prstGeom>
          <a:noFill/>
        </p:spPr>
        <p:txBody>
          <a:bodyPr wrap="square" rtlCol="0">
            <a:spAutoFit/>
          </a:bodyPr>
          <a:lstStyle/>
          <a:p>
            <a:pPr fontAlgn="base"/>
            <a:r>
              <a:rPr lang="en-US" sz="2400" dirty="0">
                <a:solidFill>
                  <a:schemeClr val="accent2">
                    <a:lumMod val="20000"/>
                    <a:lumOff val="80000"/>
                  </a:schemeClr>
                </a:solidFill>
              </a:rPr>
              <a:t>Symbolic Language, types, and figurative expressions:</a:t>
            </a:r>
          </a:p>
        </p:txBody>
      </p:sp>
      <p:sp>
        <p:nvSpPr>
          <p:cNvPr id="6" name="TextBox 5"/>
          <p:cNvSpPr txBox="1"/>
          <p:nvPr/>
        </p:nvSpPr>
        <p:spPr>
          <a:xfrm>
            <a:off x="2286000" y="1447800"/>
            <a:ext cx="2209800" cy="5016758"/>
          </a:xfrm>
          <a:prstGeom prst="rect">
            <a:avLst/>
          </a:prstGeom>
          <a:noFill/>
        </p:spPr>
        <p:txBody>
          <a:bodyPr wrap="square" rtlCol="0">
            <a:spAutoFit/>
          </a:bodyPr>
          <a:lstStyle/>
          <a:p>
            <a:r>
              <a:rPr lang="en-US" sz="2000" dirty="0">
                <a:solidFill>
                  <a:schemeClr val="accent2">
                    <a:lumMod val="20000"/>
                    <a:lumOff val="80000"/>
                  </a:schemeClr>
                </a:solidFill>
              </a:rPr>
              <a:t>Train</a:t>
            </a:r>
          </a:p>
          <a:p>
            <a:endParaRPr lang="en-US" sz="2000" dirty="0">
              <a:solidFill>
                <a:schemeClr val="accent2">
                  <a:lumMod val="20000"/>
                  <a:lumOff val="80000"/>
                </a:schemeClr>
              </a:solidFill>
            </a:endParaRPr>
          </a:p>
          <a:p>
            <a:r>
              <a:rPr lang="en-US" sz="2000" dirty="0" err="1">
                <a:solidFill>
                  <a:schemeClr val="accent2">
                    <a:lumMod val="20000"/>
                    <a:lumOff val="80000"/>
                  </a:schemeClr>
                </a:solidFill>
              </a:rPr>
              <a:t>Sepaphim</a:t>
            </a:r>
            <a:r>
              <a:rPr lang="en-US" sz="2000" dirty="0">
                <a:solidFill>
                  <a:schemeClr val="accent2">
                    <a:lumMod val="20000"/>
                    <a:lumOff val="80000"/>
                  </a:schemeClr>
                </a:solidFill>
              </a:rPr>
              <a:t> (angels)</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6 wings each</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Smoke</a:t>
            </a:r>
          </a:p>
          <a:p>
            <a:endParaRPr lang="en-US" sz="2000" dirty="0">
              <a:solidFill>
                <a:schemeClr val="accent2">
                  <a:lumMod val="20000"/>
                  <a:lumOff val="80000"/>
                </a:schemeClr>
              </a:solidFill>
            </a:endParaRPr>
          </a:p>
          <a:p>
            <a:r>
              <a:rPr lang="en-US" sz="2000" dirty="0">
                <a:solidFill>
                  <a:schemeClr val="accent2">
                    <a:lumMod val="20000"/>
                    <a:lumOff val="80000"/>
                  </a:schemeClr>
                </a:solidFill>
              </a:rPr>
              <a:t>Unclean lips</a:t>
            </a:r>
          </a:p>
          <a:p>
            <a:endParaRPr lang="en-US" sz="2000" dirty="0">
              <a:solidFill>
                <a:schemeClr val="accent2">
                  <a:lumMod val="20000"/>
                  <a:lumOff val="80000"/>
                </a:schemeClr>
              </a:solidFill>
            </a:endParaRPr>
          </a:p>
          <a:p>
            <a:endParaRPr lang="en-US" sz="2000" dirty="0">
              <a:solidFill>
                <a:schemeClr val="accent2">
                  <a:lumMod val="20000"/>
                  <a:lumOff val="80000"/>
                </a:schemeClr>
              </a:solidFill>
            </a:endParaRPr>
          </a:p>
          <a:p>
            <a:endParaRPr lang="en-US" sz="2000" dirty="0">
              <a:solidFill>
                <a:schemeClr val="accent2">
                  <a:lumMod val="20000"/>
                  <a:lumOff val="80000"/>
                </a:schemeClr>
              </a:solidFill>
            </a:endParaRPr>
          </a:p>
          <a:p>
            <a:endParaRPr lang="en-US" sz="2000" dirty="0">
              <a:solidFill>
                <a:schemeClr val="accent2">
                  <a:lumMod val="20000"/>
                  <a:lumOff val="80000"/>
                </a:schemeClr>
              </a:solidFill>
            </a:endParaRPr>
          </a:p>
          <a:p>
            <a:endParaRPr lang="en-US" sz="2000" dirty="0">
              <a:solidFill>
                <a:schemeClr val="accent2">
                  <a:lumMod val="20000"/>
                  <a:lumOff val="80000"/>
                </a:schemeClr>
              </a:solidFill>
            </a:endParaRPr>
          </a:p>
          <a:p>
            <a:endParaRPr lang="en-US" sz="2000" dirty="0">
              <a:solidFill>
                <a:schemeClr val="accent2">
                  <a:lumMod val="20000"/>
                  <a:lumOff val="80000"/>
                </a:schemeClr>
              </a:solidFill>
            </a:endParaRPr>
          </a:p>
          <a:p>
            <a:r>
              <a:rPr lang="en-US" sz="2000" dirty="0">
                <a:solidFill>
                  <a:schemeClr val="accent2">
                    <a:lumMod val="20000"/>
                    <a:lumOff val="80000"/>
                  </a:schemeClr>
                </a:solidFill>
              </a:rPr>
              <a:t>Live coal</a:t>
            </a:r>
          </a:p>
        </p:txBody>
      </p:sp>
      <p:sp>
        <p:nvSpPr>
          <p:cNvPr id="7" name="TextBox 6"/>
          <p:cNvSpPr txBox="1"/>
          <p:nvPr/>
        </p:nvSpPr>
        <p:spPr>
          <a:xfrm>
            <a:off x="4876800" y="1447800"/>
            <a:ext cx="5181600" cy="5016758"/>
          </a:xfrm>
          <a:prstGeom prst="rect">
            <a:avLst/>
          </a:prstGeom>
          <a:noFill/>
        </p:spPr>
        <p:txBody>
          <a:bodyPr wrap="square" rtlCol="0">
            <a:spAutoFit/>
          </a:bodyPr>
          <a:lstStyle/>
          <a:p>
            <a:r>
              <a:rPr lang="en-US" sz="2000" dirty="0">
                <a:solidFill>
                  <a:schemeClr val="accent3">
                    <a:lumMod val="20000"/>
                    <a:lumOff val="80000"/>
                  </a:schemeClr>
                </a:solidFill>
              </a:rPr>
              <a:t>hem or skirts of a robe.</a:t>
            </a:r>
          </a:p>
          <a:p>
            <a:endParaRPr lang="en-US" sz="2000" dirty="0">
              <a:solidFill>
                <a:schemeClr val="accent3">
                  <a:lumMod val="20000"/>
                  <a:lumOff val="80000"/>
                </a:schemeClr>
              </a:solidFill>
            </a:endParaRPr>
          </a:p>
          <a:p>
            <a:r>
              <a:rPr lang="en-US" sz="2000" dirty="0" err="1">
                <a:solidFill>
                  <a:schemeClr val="accent3">
                    <a:lumMod val="20000"/>
                    <a:lumOff val="80000"/>
                  </a:schemeClr>
                </a:solidFill>
              </a:rPr>
              <a:t>Cherubims</a:t>
            </a:r>
            <a:r>
              <a:rPr lang="en-US" sz="2000" dirty="0">
                <a:solidFill>
                  <a:schemeClr val="accent3">
                    <a:lumMod val="20000"/>
                    <a:lumOff val="80000"/>
                  </a:schemeClr>
                </a:solidFill>
              </a:rPr>
              <a:t>-- angels who reside in the presence of God</a:t>
            </a:r>
          </a:p>
          <a:p>
            <a:r>
              <a:rPr lang="en-US" sz="2000" dirty="0">
                <a:solidFill>
                  <a:schemeClr val="accent3">
                    <a:lumMod val="20000"/>
                    <a:lumOff val="80000"/>
                  </a:schemeClr>
                </a:solidFill>
              </a:rPr>
              <a:t>The image of wings is symbolic of power to move and act.)</a:t>
            </a:r>
          </a:p>
          <a:p>
            <a:r>
              <a:rPr lang="en-US" sz="2000" dirty="0">
                <a:solidFill>
                  <a:schemeClr val="accent3">
                    <a:lumMod val="20000"/>
                    <a:lumOff val="80000"/>
                  </a:schemeClr>
                </a:solidFill>
              </a:rPr>
              <a:t>The presence, power, and glory of the Lord</a:t>
            </a:r>
          </a:p>
          <a:p>
            <a:endParaRPr lang="en-US" sz="2000" dirty="0">
              <a:solidFill>
                <a:schemeClr val="accent3">
                  <a:lumMod val="20000"/>
                  <a:lumOff val="80000"/>
                </a:schemeClr>
              </a:solidFill>
            </a:endParaRPr>
          </a:p>
          <a:p>
            <a:r>
              <a:rPr lang="en-US" sz="2000" i="1" dirty="0">
                <a:solidFill>
                  <a:schemeClr val="accent3">
                    <a:lumMod val="20000"/>
                    <a:lumOff val="80000"/>
                  </a:schemeClr>
                </a:solidFill>
              </a:rPr>
              <a:t>Undone</a:t>
            </a:r>
            <a:r>
              <a:rPr lang="en-US" sz="2000" dirty="0">
                <a:solidFill>
                  <a:schemeClr val="accent3">
                    <a:lumMod val="20000"/>
                    <a:lumOff val="80000"/>
                  </a:schemeClr>
                </a:solidFill>
              </a:rPr>
              <a:t> was translated from a Hebrew word that means “cut off,” and the phrase </a:t>
            </a:r>
            <a:r>
              <a:rPr lang="en-US" sz="2000" i="1" dirty="0">
                <a:solidFill>
                  <a:schemeClr val="accent3">
                    <a:lumMod val="20000"/>
                    <a:lumOff val="80000"/>
                  </a:schemeClr>
                </a:solidFill>
              </a:rPr>
              <a:t>unclean lips</a:t>
            </a:r>
            <a:r>
              <a:rPr lang="en-US" sz="2000" dirty="0">
                <a:solidFill>
                  <a:schemeClr val="accent3">
                    <a:lumMod val="20000"/>
                    <a:lumOff val="80000"/>
                  </a:schemeClr>
                </a:solidFill>
              </a:rPr>
              <a:t> refers to Isaiah’s consciousness of his sins and the sins of his people. Isaiah was expressing that he felt unworthy to be in the presence of the Lord.</a:t>
            </a:r>
          </a:p>
          <a:p>
            <a:endParaRPr lang="en-US" sz="2000" dirty="0">
              <a:solidFill>
                <a:schemeClr val="accent3">
                  <a:lumMod val="20000"/>
                  <a:lumOff val="80000"/>
                </a:schemeClr>
              </a:solidFill>
            </a:endParaRPr>
          </a:p>
          <a:p>
            <a:r>
              <a:rPr lang="en-US" sz="2000" dirty="0">
                <a:solidFill>
                  <a:schemeClr val="accent3">
                    <a:lumMod val="20000"/>
                    <a:lumOff val="80000"/>
                  </a:schemeClr>
                </a:solidFill>
              </a:rPr>
              <a:t>a symbol of cleansing. </a:t>
            </a:r>
          </a:p>
        </p:txBody>
      </p:sp>
      <p:sp>
        <p:nvSpPr>
          <p:cNvPr id="8" name="Rectangle 7"/>
          <p:cNvSpPr/>
          <p:nvPr/>
        </p:nvSpPr>
        <p:spPr>
          <a:xfrm>
            <a:off x="102607" y="6488668"/>
            <a:ext cx="1202573" cy="369332"/>
          </a:xfrm>
          <a:prstGeom prst="rect">
            <a:avLst/>
          </a:prstGeom>
        </p:spPr>
        <p:txBody>
          <a:bodyPr wrap="none">
            <a:spAutoFit/>
          </a:bodyPr>
          <a:lstStyle/>
          <a:p>
            <a:r>
              <a:rPr lang="en-US" dirty="0">
                <a:solidFill>
                  <a:schemeClr val="accent2">
                    <a:lumMod val="20000"/>
                    <a:lumOff val="80000"/>
                  </a:schemeClr>
                </a:solidFill>
              </a:rPr>
              <a:t>2 Nephi 16</a:t>
            </a:r>
          </a:p>
        </p:txBody>
      </p:sp>
      <p:sp>
        <p:nvSpPr>
          <p:cNvPr id="9" name="Right Arrow 8"/>
          <p:cNvSpPr/>
          <p:nvPr/>
        </p:nvSpPr>
        <p:spPr>
          <a:xfrm>
            <a:off x="3406588" y="1568824"/>
            <a:ext cx="12954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338918" y="2187389"/>
            <a:ext cx="537883"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810001" y="2770094"/>
            <a:ext cx="1098176"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460376" y="3388660"/>
            <a:ext cx="12954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711389" y="3998259"/>
            <a:ext cx="1129553"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464859" y="6149789"/>
            <a:ext cx="12954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70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ppt_x</p:attrName>
                                        </p:attrNameLst>
                                      </p:cBhvr>
                                      <p:tavLst>
                                        <p:tav tm="0">
                                          <p:val>
                                            <p:strVal val="#ppt_x-.2"/>
                                          </p:val>
                                        </p:tav>
                                        <p:tav tm="100000">
                                          <p:val>
                                            <p:strVal val="#ppt_x"/>
                                          </p:val>
                                        </p:tav>
                                      </p:tavLst>
                                    </p:anim>
                                    <p:anim calcmode="lin" valueType="num">
                                      <p:cBhvr>
                                        <p:cTn id="1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3" dur="1000"/>
                                        <p:tgtEl>
                                          <p:spTgt spid="9"/>
                                        </p:tgtEl>
                                      </p:cBhvr>
                                    </p:animEffect>
                                  </p:childTnLst>
                                </p:cTn>
                              </p:par>
                              <p:par>
                                <p:cTn id="14" presetID="1" presetClass="entr" presetSubtype="0" fill="hold"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par>
                                <p:cTn id="27" presetID="1" presetClass="entr" presetSubtype="0"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par>
                                <p:cTn id="40" presetID="1" presetClass="entr" presetSubtype="0" fill="hold" nodeType="with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ppt_x</p:attrName>
                                        </p:attrNameLst>
                                      </p:cBhvr>
                                      <p:tavLst>
                                        <p:tav tm="0">
                                          <p:val>
                                            <p:strVal val="#ppt_x-.2"/>
                                          </p:val>
                                        </p:tav>
                                        <p:tav tm="100000">
                                          <p:val>
                                            <p:strVal val="#ppt_x"/>
                                          </p:val>
                                        </p:tav>
                                      </p:tavLst>
                                    </p:anim>
                                    <p:anim calcmode="lin" valueType="num">
                                      <p:cBhvr>
                                        <p:cTn id="5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2"/>
                                        </p:tgtEl>
                                      </p:cBhvr>
                                    </p:animEffect>
                                  </p:childTnLst>
                                </p:cTn>
                              </p:par>
                              <p:par>
                                <p:cTn id="53" presetID="1" presetClass="entr" presetSubtype="0" fill="hold" nodeType="with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ppt_x</p:attrName>
                                        </p:attrNameLst>
                                      </p:cBhvr>
                                      <p:tavLst>
                                        <p:tav tm="0">
                                          <p:val>
                                            <p:strVal val="#ppt_x-.2"/>
                                          </p:val>
                                        </p:tav>
                                        <p:tav tm="100000">
                                          <p:val>
                                            <p:strVal val="#ppt_x"/>
                                          </p:val>
                                        </p:tav>
                                      </p:tavLst>
                                    </p:anim>
                                    <p:anim calcmode="lin" valueType="num">
                                      <p:cBhvr>
                                        <p:cTn id="6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3"/>
                                        </p:tgtEl>
                                      </p:cBhvr>
                                    </p:animEffect>
                                  </p:childTnLst>
                                </p:cTn>
                              </p:par>
                              <p:par>
                                <p:cTn id="66" presetID="1" presetClass="entr" presetSubtype="0" fill="hold" nodeType="withEffect">
                                  <p:stCondLst>
                                    <p:cond delay="0"/>
                                  </p:stCondLst>
                                  <p:childTnLst>
                                    <p:set>
                                      <p:cBhvr>
                                        <p:cTn id="67"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1000" fill="hold"/>
                                        <p:tgtEl>
                                          <p:spTgt spid="14"/>
                                        </p:tgtEl>
                                        <p:attrNameLst>
                                          <p:attrName>ppt_x</p:attrName>
                                        </p:attrNameLst>
                                      </p:cBhvr>
                                      <p:tavLst>
                                        <p:tav tm="0">
                                          <p:val>
                                            <p:strVal val="#ppt_x-.2"/>
                                          </p:val>
                                        </p:tav>
                                        <p:tav tm="100000">
                                          <p:val>
                                            <p:strVal val="#ppt_x"/>
                                          </p:val>
                                        </p:tav>
                                      </p:tavLst>
                                    </p:anim>
                                    <p:anim calcmode="lin" valueType="num">
                                      <p:cBhvr>
                                        <p:cTn id="7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8" dur="1000"/>
                                        <p:tgtEl>
                                          <p:spTgt spid="14"/>
                                        </p:tgtEl>
                                      </p:cBhvr>
                                    </p:animEffect>
                                  </p:childTnLst>
                                </p:cTn>
                              </p:par>
                              <p:par>
                                <p:cTn id="79" presetID="1" presetClass="entr" presetSubtype="0" fill="hold" nodeType="withEffect">
                                  <p:stCondLst>
                                    <p:cond delay="0"/>
                                  </p:stCondLst>
                                  <p:childTnLst>
                                    <p:set>
                                      <p:cBhvr>
                                        <p:cTn id="8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Do Angels Have Wings?</a:t>
            </a:r>
          </a:p>
        </p:txBody>
      </p:sp>
      <p:sp>
        <p:nvSpPr>
          <p:cNvPr id="7" name="TextBox 6"/>
          <p:cNvSpPr txBox="1"/>
          <p:nvPr/>
        </p:nvSpPr>
        <p:spPr>
          <a:xfrm>
            <a:off x="2495738" y="897047"/>
            <a:ext cx="7848600" cy="2862322"/>
          </a:xfrm>
          <a:prstGeom prst="rect">
            <a:avLst/>
          </a:prstGeom>
          <a:noFill/>
        </p:spPr>
        <p:txBody>
          <a:bodyPr wrap="square" rtlCol="0">
            <a:spAutoFit/>
          </a:bodyPr>
          <a:lstStyle/>
          <a:p>
            <a:pPr fontAlgn="base"/>
            <a:r>
              <a:rPr lang="en-US" sz="2400" dirty="0">
                <a:solidFill>
                  <a:srgbClr val="FFFF00"/>
                </a:solidFill>
              </a:rPr>
              <a:t>“An angel of God never has wings” </a:t>
            </a:r>
            <a:r>
              <a:rPr lang="en-US" dirty="0">
                <a:solidFill>
                  <a:srgbClr val="FFFF00"/>
                </a:solidFill>
              </a:rPr>
              <a:t>Joseph Smith</a:t>
            </a:r>
          </a:p>
          <a:p>
            <a:pPr fontAlgn="base"/>
            <a:endParaRPr lang="en-US" sz="2000" dirty="0">
              <a:solidFill>
                <a:schemeClr val="accent2">
                  <a:lumMod val="20000"/>
                  <a:lumOff val="80000"/>
                </a:schemeClr>
              </a:solidFill>
            </a:endParaRPr>
          </a:p>
          <a:p>
            <a:pPr fontAlgn="base"/>
            <a:r>
              <a:rPr lang="en-US" sz="2800" dirty="0">
                <a:solidFill>
                  <a:schemeClr val="accent2">
                    <a:lumMod val="20000"/>
                    <a:lumOff val="80000"/>
                  </a:schemeClr>
                </a:solidFill>
              </a:rPr>
              <a:t>Then why did Isaiah describe angels as having wings? </a:t>
            </a:r>
          </a:p>
          <a:p>
            <a:pPr fontAlgn="base"/>
            <a:endParaRPr lang="en-US" sz="2000" dirty="0">
              <a:solidFill>
                <a:schemeClr val="accent2">
                  <a:lumMod val="20000"/>
                  <a:lumOff val="80000"/>
                </a:schemeClr>
              </a:solidFill>
            </a:endParaRPr>
          </a:p>
          <a:p>
            <a:pPr fontAlgn="base"/>
            <a:r>
              <a:rPr lang="en-US" sz="2000" dirty="0">
                <a:solidFill>
                  <a:srgbClr val="FFFF00"/>
                </a:solidFill>
              </a:rPr>
              <a:t>“The fact that these holy beings were shown to him as having wings was simply to symbolize their ‘power, to move, to act, etc.’ as was the case also in visions others had received. (D &amp; C 77:4.)” </a:t>
            </a:r>
            <a:r>
              <a:rPr lang="en-US" sz="1600" dirty="0">
                <a:solidFill>
                  <a:srgbClr val="FFFF00"/>
                </a:solidFill>
              </a:rPr>
              <a:t>Bruce R. </a:t>
            </a:r>
            <a:r>
              <a:rPr lang="en-US" sz="1600" dirty="0" err="1">
                <a:solidFill>
                  <a:srgbClr val="FFFF00"/>
                </a:solidFill>
              </a:rPr>
              <a:t>McConkie</a:t>
            </a:r>
            <a:r>
              <a:rPr lang="en-US" sz="1600" dirty="0">
                <a:solidFill>
                  <a:srgbClr val="FFFF00"/>
                </a:solidFill>
              </a:rPr>
              <a:t> </a:t>
            </a:r>
          </a:p>
          <a:p>
            <a:pPr algn="ctr"/>
            <a:r>
              <a:rPr lang="en-US" sz="2800" dirty="0">
                <a:solidFill>
                  <a:schemeClr val="accent2">
                    <a:lumMod val="20000"/>
                    <a:lumOff val="80000"/>
                  </a:schemeClr>
                </a:solidFill>
              </a:rPr>
              <a:t> </a:t>
            </a:r>
          </a:p>
        </p:txBody>
      </p:sp>
      <p:sp>
        <p:nvSpPr>
          <p:cNvPr id="16" name="TextBox 15"/>
          <p:cNvSpPr txBox="1"/>
          <p:nvPr/>
        </p:nvSpPr>
        <p:spPr>
          <a:xfrm>
            <a:off x="129767" y="6488668"/>
            <a:ext cx="4267200" cy="369332"/>
          </a:xfrm>
          <a:prstGeom prst="rect">
            <a:avLst/>
          </a:prstGeom>
          <a:noFill/>
        </p:spPr>
        <p:txBody>
          <a:bodyPr wrap="square" rtlCol="0">
            <a:spAutoFit/>
          </a:bodyPr>
          <a:lstStyle/>
          <a:p>
            <a:r>
              <a:rPr lang="en-US" dirty="0">
                <a:solidFill>
                  <a:schemeClr val="accent2">
                    <a:lumMod val="20000"/>
                    <a:lumOff val="80000"/>
                  </a:schemeClr>
                </a:solidFill>
              </a:rPr>
              <a:t>2 Nephi 16:2-3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842" y="3887331"/>
            <a:ext cx="3412412" cy="252252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275" y="3415736"/>
            <a:ext cx="2448401" cy="325983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45" y="145337"/>
            <a:ext cx="2133600" cy="21336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630" y="2140527"/>
            <a:ext cx="1040952" cy="145299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0872" y="337036"/>
            <a:ext cx="801164" cy="1144520"/>
          </a:xfrm>
          <a:prstGeom prst="rect">
            <a:avLst/>
          </a:prstGeom>
        </p:spPr>
      </p:pic>
    </p:spTree>
    <p:extLst>
      <p:ext uri="{BB962C8B-B14F-4D97-AF65-F5344CB8AC3E}">
        <p14:creationId xmlns:p14="http://schemas.microsoft.com/office/powerpoint/2010/main" val="226485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5F4990-3917-5FC0-F978-0EF4906D4441}"/>
              </a:ext>
            </a:extLst>
          </p:cNvPr>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DF56D23-6FA9-BD2C-32EB-A8C3512D4278}"/>
              </a:ext>
            </a:extLst>
          </p:cNvPr>
          <p:cNvGrpSpPr/>
          <p:nvPr/>
        </p:nvGrpSpPr>
        <p:grpSpPr>
          <a:xfrm>
            <a:off x="1395565" y="1874982"/>
            <a:ext cx="2623250" cy="4255159"/>
            <a:chOff x="219202" y="763794"/>
            <a:chExt cx="3617703" cy="5868256"/>
          </a:xfrm>
        </p:grpSpPr>
        <p:grpSp>
          <p:nvGrpSpPr>
            <p:cNvPr id="4" name="Group 33">
              <a:extLst>
                <a:ext uri="{FF2B5EF4-FFF2-40B4-BE49-F238E27FC236}">
                  <a16:creationId xmlns:a16="http://schemas.microsoft.com/office/drawing/2014/main" id="{045E9863-938A-2597-6EFC-7D3D69685496}"/>
                </a:ext>
              </a:extLst>
            </p:cNvPr>
            <p:cNvGrpSpPr/>
            <p:nvPr/>
          </p:nvGrpSpPr>
          <p:grpSpPr>
            <a:xfrm>
              <a:off x="219202" y="763794"/>
              <a:ext cx="3617703" cy="5868256"/>
              <a:chOff x="1593589" y="398948"/>
              <a:chExt cx="1375870" cy="4260181"/>
            </a:xfrm>
          </p:grpSpPr>
          <p:sp>
            <p:nvSpPr>
              <p:cNvPr id="22" name="Oval 28">
                <a:extLst>
                  <a:ext uri="{FF2B5EF4-FFF2-40B4-BE49-F238E27FC236}">
                    <a16:creationId xmlns:a16="http://schemas.microsoft.com/office/drawing/2014/main" id="{921020E4-2E94-F91C-E5B3-FE1E83C057DA}"/>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9">
                <a:extLst>
                  <a:ext uri="{FF2B5EF4-FFF2-40B4-BE49-F238E27FC236}">
                    <a16:creationId xmlns:a16="http://schemas.microsoft.com/office/drawing/2014/main" id="{71F10896-C549-3EB6-D2FC-FFB89FC3454A}"/>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0">
                <a:extLst>
                  <a:ext uri="{FF2B5EF4-FFF2-40B4-BE49-F238E27FC236}">
                    <a16:creationId xmlns:a16="http://schemas.microsoft.com/office/drawing/2014/main" id="{F8D0FB51-B225-9FE7-234B-0ED90DEC8FAB}"/>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31">
                <a:extLst>
                  <a:ext uri="{FF2B5EF4-FFF2-40B4-BE49-F238E27FC236}">
                    <a16:creationId xmlns:a16="http://schemas.microsoft.com/office/drawing/2014/main" id="{295FEC82-671E-C657-4A64-BF7D40C07DA1}"/>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32">
                <a:extLst>
                  <a:ext uri="{FF2B5EF4-FFF2-40B4-BE49-F238E27FC236}">
                    <a16:creationId xmlns:a16="http://schemas.microsoft.com/office/drawing/2014/main" id="{2BC546E5-CE49-1829-2503-789321FB5B42}"/>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3">
                <a:extLst>
                  <a:ext uri="{FF2B5EF4-FFF2-40B4-BE49-F238E27FC236}">
                    <a16:creationId xmlns:a16="http://schemas.microsoft.com/office/drawing/2014/main" id="{61F3BFB9-7DE6-A70C-C3BF-C596EBF2AFB7}"/>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4">
                <a:extLst>
                  <a:ext uri="{FF2B5EF4-FFF2-40B4-BE49-F238E27FC236}">
                    <a16:creationId xmlns:a16="http://schemas.microsoft.com/office/drawing/2014/main" id="{CFE95E4C-04D9-7FE8-AC6D-49CBFFFBCBA0}"/>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5">
                <a:extLst>
                  <a:ext uri="{FF2B5EF4-FFF2-40B4-BE49-F238E27FC236}">
                    <a16:creationId xmlns:a16="http://schemas.microsoft.com/office/drawing/2014/main" id="{C7F4D4AB-53F3-6E25-E7F2-76B6914157F5}"/>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36">
                <a:extLst>
                  <a:ext uri="{FF2B5EF4-FFF2-40B4-BE49-F238E27FC236}">
                    <a16:creationId xmlns:a16="http://schemas.microsoft.com/office/drawing/2014/main" id="{9225BCC1-72CF-335F-C7E8-6882B94FF235}"/>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7">
                <a:extLst>
                  <a:ext uri="{FF2B5EF4-FFF2-40B4-BE49-F238E27FC236}">
                    <a16:creationId xmlns:a16="http://schemas.microsoft.com/office/drawing/2014/main" id="{5C007444-1626-793A-8BA4-9B578E2E0D3B}"/>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8">
                <a:extLst>
                  <a:ext uri="{FF2B5EF4-FFF2-40B4-BE49-F238E27FC236}">
                    <a16:creationId xmlns:a16="http://schemas.microsoft.com/office/drawing/2014/main" id="{56179CD9-67BD-07DF-7D77-A1292E32FA28}"/>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3">
                <a:extLst>
                  <a:ext uri="{FF2B5EF4-FFF2-40B4-BE49-F238E27FC236}">
                    <a16:creationId xmlns:a16="http://schemas.microsoft.com/office/drawing/2014/main" id="{90FBF401-6ACF-0C6C-9E98-50204DDC4400}"/>
                  </a:ext>
                </a:extLst>
              </p:cNvPr>
              <p:cNvGrpSpPr/>
              <p:nvPr/>
            </p:nvGrpSpPr>
            <p:grpSpPr>
              <a:xfrm>
                <a:off x="2383609" y="1732280"/>
                <a:ext cx="585850" cy="1566411"/>
                <a:chOff x="4699336" y="2759583"/>
                <a:chExt cx="1168064" cy="2193417"/>
              </a:xfrm>
            </p:grpSpPr>
            <p:sp>
              <p:nvSpPr>
                <p:cNvPr id="38" name="Oval 44">
                  <a:extLst>
                    <a:ext uri="{FF2B5EF4-FFF2-40B4-BE49-F238E27FC236}">
                      <a16:creationId xmlns:a16="http://schemas.microsoft.com/office/drawing/2014/main" id="{E1A547F7-B2D0-55C1-28A4-5A5280E18387}"/>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45">
                  <a:extLst>
                    <a:ext uri="{FF2B5EF4-FFF2-40B4-BE49-F238E27FC236}">
                      <a16:creationId xmlns:a16="http://schemas.microsoft.com/office/drawing/2014/main" id="{F70117B9-9911-1097-D407-28E2A4460161}"/>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46">
                  <a:extLst>
                    <a:ext uri="{FF2B5EF4-FFF2-40B4-BE49-F238E27FC236}">
                      <a16:creationId xmlns:a16="http://schemas.microsoft.com/office/drawing/2014/main" id="{70D3ABDD-7D3D-C63E-BC9E-3B36EF4DBA35}"/>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loud 37">
                <a:extLst>
                  <a:ext uri="{FF2B5EF4-FFF2-40B4-BE49-F238E27FC236}">
                    <a16:creationId xmlns:a16="http://schemas.microsoft.com/office/drawing/2014/main" id="{BEF7E99D-E950-05DA-A22B-CB63E9ABA364}"/>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9">
                <a:extLst>
                  <a:ext uri="{FF2B5EF4-FFF2-40B4-BE49-F238E27FC236}">
                    <a16:creationId xmlns:a16="http://schemas.microsoft.com/office/drawing/2014/main" id="{3FAD873A-7B6C-DD92-BE32-B7F1B968383B}"/>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42">
                <a:extLst>
                  <a:ext uri="{FF2B5EF4-FFF2-40B4-BE49-F238E27FC236}">
                    <a16:creationId xmlns:a16="http://schemas.microsoft.com/office/drawing/2014/main" id="{71057355-684E-A723-5EEF-963E2AA841CB}"/>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43">
                <a:extLst>
                  <a:ext uri="{FF2B5EF4-FFF2-40B4-BE49-F238E27FC236}">
                    <a16:creationId xmlns:a16="http://schemas.microsoft.com/office/drawing/2014/main" id="{D8ECBC15-B6C0-83DD-1557-714206FCF9E0}"/>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3">
              <a:extLst>
                <a:ext uri="{FF2B5EF4-FFF2-40B4-BE49-F238E27FC236}">
                  <a16:creationId xmlns:a16="http://schemas.microsoft.com/office/drawing/2014/main" id="{CF4DBA08-5FF6-56C0-AEB3-5C4052E74C85}"/>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5" name="Chevron 96">
                <a:extLst>
                  <a:ext uri="{FF2B5EF4-FFF2-40B4-BE49-F238E27FC236}">
                    <a16:creationId xmlns:a16="http://schemas.microsoft.com/office/drawing/2014/main" id="{4A793597-36DE-91FB-7C00-D710170F19C3}"/>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7">
                <a:extLst>
                  <a:ext uri="{FF2B5EF4-FFF2-40B4-BE49-F238E27FC236}">
                    <a16:creationId xmlns:a16="http://schemas.microsoft.com/office/drawing/2014/main" id="{9201A3EA-A8F0-D3EF-7AA1-F57E7FC657C6}"/>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8">
                <a:extLst>
                  <a:ext uri="{FF2B5EF4-FFF2-40B4-BE49-F238E27FC236}">
                    <a16:creationId xmlns:a16="http://schemas.microsoft.com/office/drawing/2014/main" id="{A6B13F45-2232-7216-4178-1A25435D85CA}"/>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9">
                <a:extLst>
                  <a:ext uri="{FF2B5EF4-FFF2-40B4-BE49-F238E27FC236}">
                    <a16:creationId xmlns:a16="http://schemas.microsoft.com/office/drawing/2014/main" id="{15D0AA99-4270-0C11-4273-B5498E8201D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00">
                <a:extLst>
                  <a:ext uri="{FF2B5EF4-FFF2-40B4-BE49-F238E27FC236}">
                    <a16:creationId xmlns:a16="http://schemas.microsoft.com/office/drawing/2014/main" id="{E4ACC88C-08C9-C8F9-19E4-58A6B449101F}"/>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01">
                <a:extLst>
                  <a:ext uri="{FF2B5EF4-FFF2-40B4-BE49-F238E27FC236}">
                    <a16:creationId xmlns:a16="http://schemas.microsoft.com/office/drawing/2014/main" id="{E7A202FE-F0D7-EB54-7565-84B1036E6A05}"/>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102">
                <a:extLst>
                  <a:ext uri="{FF2B5EF4-FFF2-40B4-BE49-F238E27FC236}">
                    <a16:creationId xmlns:a16="http://schemas.microsoft.com/office/drawing/2014/main" id="{6979A457-007E-46DA-CA88-32A0728BC044}"/>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44">
              <a:extLst>
                <a:ext uri="{FF2B5EF4-FFF2-40B4-BE49-F238E27FC236}">
                  <a16:creationId xmlns:a16="http://schemas.microsoft.com/office/drawing/2014/main" id="{0B5C1C36-5C33-A020-1183-B24FC716CB66}"/>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8" name="Chevron 89">
                <a:extLst>
                  <a:ext uri="{FF2B5EF4-FFF2-40B4-BE49-F238E27FC236}">
                    <a16:creationId xmlns:a16="http://schemas.microsoft.com/office/drawing/2014/main" id="{B5ADBFBA-CBCF-FEF1-B211-E2A731AF7687}"/>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90">
                <a:extLst>
                  <a:ext uri="{FF2B5EF4-FFF2-40B4-BE49-F238E27FC236}">
                    <a16:creationId xmlns:a16="http://schemas.microsoft.com/office/drawing/2014/main" id="{BF6288B9-F760-7A24-015E-AD33C9C4D80D}"/>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1">
                <a:extLst>
                  <a:ext uri="{FF2B5EF4-FFF2-40B4-BE49-F238E27FC236}">
                    <a16:creationId xmlns:a16="http://schemas.microsoft.com/office/drawing/2014/main" id="{E6128AF2-7CCB-C718-A8C7-A430E1769B2F}"/>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2">
                <a:extLst>
                  <a:ext uri="{FF2B5EF4-FFF2-40B4-BE49-F238E27FC236}">
                    <a16:creationId xmlns:a16="http://schemas.microsoft.com/office/drawing/2014/main" id="{9B3CE4F5-3584-4628-CED7-900263676D03}"/>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3">
                <a:extLst>
                  <a:ext uri="{FF2B5EF4-FFF2-40B4-BE49-F238E27FC236}">
                    <a16:creationId xmlns:a16="http://schemas.microsoft.com/office/drawing/2014/main" id="{C91C7888-E1E1-AA28-2F8B-DFC050A6D693}"/>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4">
                <a:extLst>
                  <a:ext uri="{FF2B5EF4-FFF2-40B4-BE49-F238E27FC236}">
                    <a16:creationId xmlns:a16="http://schemas.microsoft.com/office/drawing/2014/main" id="{1AD5C3D6-FCA9-82F6-716C-EFA16B90171F}"/>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5">
                <a:extLst>
                  <a:ext uri="{FF2B5EF4-FFF2-40B4-BE49-F238E27FC236}">
                    <a16:creationId xmlns:a16="http://schemas.microsoft.com/office/drawing/2014/main" id="{0EE05F4A-6D4A-44BA-5BB5-FDE3E328EF6D}"/>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465A53EE-A30C-9EE8-F00C-42C13F6C76F4}"/>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7A3A53A5-61FF-FE48-B837-1F63F34D42CA}"/>
              </a:ext>
            </a:extLst>
          </p:cNvPr>
          <p:cNvSpPr txBox="1"/>
          <p:nvPr/>
        </p:nvSpPr>
        <p:spPr>
          <a:xfrm>
            <a:off x="1647142" y="834379"/>
            <a:ext cx="9144000" cy="2123658"/>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Likening Isaiah to Ourselves</a:t>
            </a:r>
          </a:p>
          <a:p>
            <a:pPr algn="ctr"/>
            <a:r>
              <a:rPr lang="en-US" sz="4400" dirty="0">
                <a:solidFill>
                  <a:schemeClr val="accent2">
                    <a:lumMod val="20000"/>
                    <a:lumOff val="80000"/>
                  </a:schemeClr>
                </a:solidFill>
                <a:latin typeface="Abadi" panose="020B0604020104020204" pitchFamily="34" charset="0"/>
              </a:rPr>
              <a:t>2 Nephi 11 and 16</a:t>
            </a:r>
          </a:p>
          <a:p>
            <a:pPr algn="ctr"/>
            <a:r>
              <a:rPr lang="en-US" sz="4400" dirty="0">
                <a:solidFill>
                  <a:schemeClr val="accent2">
                    <a:lumMod val="20000"/>
                    <a:lumOff val="80000"/>
                  </a:schemeClr>
                </a:solidFill>
                <a:latin typeface="Abadi" panose="020B0604020104020204" pitchFamily="34" charset="0"/>
              </a:rPr>
              <a:t>Isaiah 6</a:t>
            </a:r>
          </a:p>
        </p:txBody>
      </p:sp>
      <p:grpSp>
        <p:nvGrpSpPr>
          <p:cNvPr id="47" name="Group 46">
            <a:extLst>
              <a:ext uri="{FF2B5EF4-FFF2-40B4-BE49-F238E27FC236}">
                <a16:creationId xmlns:a16="http://schemas.microsoft.com/office/drawing/2014/main" id="{5C80E48A-7776-BF38-FC90-B0BC7341A3B1}"/>
              </a:ext>
            </a:extLst>
          </p:cNvPr>
          <p:cNvGrpSpPr/>
          <p:nvPr/>
        </p:nvGrpSpPr>
        <p:grpSpPr>
          <a:xfrm>
            <a:off x="8234903" y="2368752"/>
            <a:ext cx="1591296" cy="3326562"/>
            <a:chOff x="8312977" y="2002820"/>
            <a:chExt cx="1878051" cy="3680900"/>
          </a:xfrm>
        </p:grpSpPr>
        <p:sp>
          <p:nvSpPr>
            <p:cNvPr id="42" name="Rectangle: Top Corners Snipped 41">
              <a:extLst>
                <a:ext uri="{FF2B5EF4-FFF2-40B4-BE49-F238E27FC236}">
                  <a16:creationId xmlns:a16="http://schemas.microsoft.com/office/drawing/2014/main" id="{56418B28-536B-BB5E-CD04-F90BE94A8A40}"/>
                </a:ext>
              </a:extLst>
            </p:cNvPr>
            <p:cNvSpPr/>
            <p:nvPr/>
          </p:nvSpPr>
          <p:spPr>
            <a:xfrm>
              <a:off x="8312977" y="3805669"/>
              <a:ext cx="1878051" cy="1878051"/>
            </a:xfrm>
            <a:prstGeom prst="snip2SameRect">
              <a:avLst>
                <a:gd name="adj1" fmla="val 21585"/>
                <a:gd name="adj2" fmla="val 0"/>
              </a:avLst>
            </a:prstGeom>
            <a:solidFill>
              <a:schemeClr val="accent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7F56E08-1E15-6892-8DEB-CCB610BB3B28}"/>
                </a:ext>
              </a:extLst>
            </p:cNvPr>
            <p:cNvSpPr/>
            <p:nvPr/>
          </p:nvSpPr>
          <p:spPr>
            <a:xfrm>
              <a:off x="8388760" y="3538367"/>
              <a:ext cx="1671782" cy="569190"/>
            </a:xfrm>
            <a:prstGeom prst="ellipse">
              <a:avLst/>
            </a:prstGeom>
            <a:solidFill>
              <a:schemeClr val="accent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220B237-5B04-69FF-A220-F8EC6AF8A70E}"/>
                </a:ext>
              </a:extLst>
            </p:cNvPr>
            <p:cNvSpPr/>
            <p:nvPr/>
          </p:nvSpPr>
          <p:spPr>
            <a:xfrm>
              <a:off x="8592840" y="3588964"/>
              <a:ext cx="1318324" cy="44884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AF2B3365-FE25-3BEA-F905-64BD1EF63035}"/>
                </a:ext>
              </a:extLst>
            </p:cNvPr>
            <p:cNvSpPr/>
            <p:nvPr/>
          </p:nvSpPr>
          <p:spPr>
            <a:xfrm rot="12075138">
              <a:off x="9485444" y="2002820"/>
              <a:ext cx="289641" cy="2029184"/>
            </a:xfrm>
            <a:prstGeom prst="moon">
              <a:avLst/>
            </a:prstGeom>
            <a:solidFill>
              <a:srgbClr val="BCB58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7E9AB3D-C830-9C3B-7447-C9A7731B5FA1}"/>
                </a:ext>
              </a:extLst>
            </p:cNvPr>
            <p:cNvSpPr/>
            <p:nvPr/>
          </p:nvSpPr>
          <p:spPr>
            <a:xfrm>
              <a:off x="8809074" y="3868087"/>
              <a:ext cx="952942" cy="13727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9418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The Telephone Call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96" y="218662"/>
            <a:ext cx="1135886" cy="149244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9923" y="4947624"/>
            <a:ext cx="1416614" cy="1697619"/>
          </a:xfrm>
          <a:prstGeom prst="rect">
            <a:avLst/>
          </a:prstGeom>
        </p:spPr>
      </p:pic>
      <p:grpSp>
        <p:nvGrpSpPr>
          <p:cNvPr id="13" name="Group 12"/>
          <p:cNvGrpSpPr/>
          <p:nvPr/>
        </p:nvGrpSpPr>
        <p:grpSpPr>
          <a:xfrm>
            <a:off x="506994" y="1889007"/>
            <a:ext cx="1419258" cy="992200"/>
            <a:chOff x="2926853" y="2649497"/>
            <a:chExt cx="3779629" cy="2642331"/>
          </a:xfrm>
        </p:grpSpPr>
        <p:sp>
          <p:nvSpPr>
            <p:cNvPr id="14" name="Rounded Rectangle 80"/>
            <p:cNvSpPr/>
            <p:nvPr/>
          </p:nvSpPr>
          <p:spPr>
            <a:xfrm rot="19396140">
              <a:off x="3234540" y="2898680"/>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gnetic Disk 14"/>
            <p:cNvSpPr/>
            <p:nvPr/>
          </p:nvSpPr>
          <p:spPr>
            <a:xfrm>
              <a:off x="5823730" y="3021671"/>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gnetic Disk 15"/>
            <p:cNvSpPr/>
            <p:nvPr/>
          </p:nvSpPr>
          <p:spPr>
            <a:xfrm>
              <a:off x="3363558" y="3034735"/>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0800000" flipH="1">
              <a:off x="3650561" y="2805880"/>
              <a:ext cx="292175" cy="309135"/>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0800000" flipH="1">
              <a:off x="6112974" y="2734491"/>
              <a:ext cx="292175" cy="36791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16200000" flipH="1">
              <a:off x="3987778" y="255424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5400000">
              <a:off x="5862467" y="255923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ame 20"/>
            <p:cNvSpPr/>
            <p:nvPr/>
          </p:nvSpPr>
          <p:spPr>
            <a:xfrm>
              <a:off x="4478057" y="2784311"/>
              <a:ext cx="1170738" cy="639671"/>
            </a:xfrm>
            <a:prstGeom prst="fra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rapezoid 21"/>
            <p:cNvSpPr/>
            <p:nvPr/>
          </p:nvSpPr>
          <p:spPr>
            <a:xfrm>
              <a:off x="4857316" y="3466012"/>
              <a:ext cx="423807" cy="59290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tored Data 22"/>
            <p:cNvSpPr/>
            <p:nvPr/>
          </p:nvSpPr>
          <p:spPr>
            <a:xfrm rot="16200000">
              <a:off x="4907216" y="3805484"/>
              <a:ext cx="312420" cy="493764"/>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381501" y="4072628"/>
              <a:ext cx="1427628"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667350" y="4072628"/>
              <a:ext cx="855930" cy="8041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tored Data 25"/>
            <p:cNvSpPr/>
            <p:nvPr/>
          </p:nvSpPr>
          <p:spPr>
            <a:xfrm rot="16200000">
              <a:off x="4939105" y="4456542"/>
              <a:ext cx="312420" cy="1358151"/>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901104" y="4294687"/>
              <a:ext cx="357729" cy="3360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95809" y="4300560"/>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178243" y="4130743"/>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977947" y="4078491"/>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664438" y="433103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716689" y="4540046"/>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890861" y="467067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091157" y="466196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265328" y="4557462"/>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777649" y="414815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rot="16696603" flipH="1">
              <a:off x="5461470" y="4379711"/>
              <a:ext cx="87977" cy="312751"/>
            </a:xfrm>
            <a:prstGeom prst="triangl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Stored Data 37"/>
            <p:cNvSpPr/>
            <p:nvPr/>
          </p:nvSpPr>
          <p:spPr>
            <a:xfrm rot="5400000">
              <a:off x="5005116" y="3287538"/>
              <a:ext cx="118809" cy="336372"/>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2050"/>
            <p:cNvSpPr/>
            <p:nvPr/>
          </p:nvSpPr>
          <p:spPr>
            <a:xfrm>
              <a:off x="4262718" y="2677790"/>
              <a:ext cx="1604682" cy="29401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469349" y="2801728"/>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552546" y="2806317"/>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78504" y="2671268"/>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618332" y="2649497"/>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rot="452211">
              <a:off x="2926853" y="3030309"/>
              <a:ext cx="578130" cy="1389435"/>
              <a:chOff x="6133076" y="3754876"/>
              <a:chExt cx="2716615" cy="1859860"/>
            </a:xfrm>
          </p:grpSpPr>
          <p:sp>
            <p:nvSpPr>
              <p:cNvPr id="57" name="Donut 2053"/>
              <p:cNvSpPr/>
              <p:nvPr/>
            </p:nvSpPr>
            <p:spPr>
              <a:xfrm>
                <a:off x="6133076" y="41047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56"/>
              <p:cNvSpPr/>
              <p:nvPr/>
            </p:nvSpPr>
            <p:spPr>
              <a:xfrm>
                <a:off x="6172285" y="399390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57"/>
              <p:cNvSpPr/>
              <p:nvPr/>
            </p:nvSpPr>
            <p:spPr>
              <a:xfrm>
                <a:off x="6315446" y="386124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58"/>
              <p:cNvSpPr/>
              <p:nvPr/>
            </p:nvSpPr>
            <p:spPr>
              <a:xfrm>
                <a:off x="6335786" y="4398750"/>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59"/>
              <p:cNvSpPr/>
              <p:nvPr/>
            </p:nvSpPr>
            <p:spPr>
              <a:xfrm>
                <a:off x="6386605" y="448493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60"/>
              <p:cNvSpPr/>
              <p:nvPr/>
            </p:nvSpPr>
            <p:spPr>
              <a:xfrm>
                <a:off x="6417452" y="4579803"/>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61"/>
              <p:cNvSpPr/>
              <p:nvPr/>
            </p:nvSpPr>
            <p:spPr>
              <a:xfrm>
                <a:off x="6474342" y="469958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2"/>
              <p:cNvSpPr/>
              <p:nvPr/>
            </p:nvSpPr>
            <p:spPr>
              <a:xfrm>
                <a:off x="6557683" y="4796308"/>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63"/>
              <p:cNvSpPr/>
              <p:nvPr/>
            </p:nvSpPr>
            <p:spPr>
              <a:xfrm>
                <a:off x="6732495" y="5022213"/>
                <a:ext cx="1277471" cy="2775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4"/>
              <p:cNvSpPr/>
              <p:nvPr/>
            </p:nvSpPr>
            <p:spPr>
              <a:xfrm>
                <a:off x="6380298" y="3754876"/>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65"/>
              <p:cNvSpPr/>
              <p:nvPr/>
            </p:nvSpPr>
            <p:spPr>
              <a:xfrm>
                <a:off x="7572220" y="5207981"/>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6"/>
              <p:cNvSpPr/>
              <p:nvPr/>
            </p:nvSpPr>
            <p:spPr>
              <a:xfrm>
                <a:off x="7268089" y="5060099"/>
                <a:ext cx="1277471" cy="4793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7"/>
              <p:cNvSpPr/>
              <p:nvPr/>
            </p:nvSpPr>
            <p:spPr>
              <a:xfrm>
                <a:off x="6285476" y="42571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8"/>
              <p:cNvSpPr/>
              <p:nvPr/>
            </p:nvSpPr>
            <p:spPr>
              <a:xfrm>
                <a:off x="6437876" y="44095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p:cNvGrpSpPr/>
            <p:nvPr/>
          </p:nvGrpSpPr>
          <p:grpSpPr>
            <a:xfrm>
              <a:off x="3229940" y="4191740"/>
              <a:ext cx="994102" cy="973861"/>
              <a:chOff x="3335051" y="4208576"/>
              <a:chExt cx="994102" cy="973861"/>
            </a:xfrm>
          </p:grpSpPr>
          <p:sp>
            <p:nvSpPr>
              <p:cNvPr id="47" name="Donut 70"/>
              <p:cNvSpPr/>
              <p:nvPr/>
            </p:nvSpPr>
            <p:spPr>
              <a:xfrm>
                <a:off x="4057291" y="484808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71"/>
              <p:cNvSpPr/>
              <p:nvPr/>
            </p:nvSpPr>
            <p:spPr>
              <a:xfrm>
                <a:off x="3975171" y="487856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72"/>
              <p:cNvSpPr/>
              <p:nvPr/>
            </p:nvSpPr>
            <p:spPr>
              <a:xfrm>
                <a:off x="3896691" y="4841143"/>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73"/>
              <p:cNvSpPr/>
              <p:nvPr/>
            </p:nvSpPr>
            <p:spPr>
              <a:xfrm>
                <a:off x="3826707" y="476114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74"/>
              <p:cNvSpPr/>
              <p:nvPr/>
            </p:nvSpPr>
            <p:spPr>
              <a:xfrm>
                <a:off x="3713829" y="463403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75"/>
              <p:cNvSpPr/>
              <p:nvPr/>
            </p:nvSpPr>
            <p:spPr>
              <a:xfrm>
                <a:off x="3606642" y="4514361"/>
                <a:ext cx="271862" cy="33113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76"/>
              <p:cNvSpPr/>
              <p:nvPr/>
            </p:nvSpPr>
            <p:spPr>
              <a:xfrm>
                <a:off x="3535189" y="4453241"/>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77"/>
              <p:cNvSpPr/>
              <p:nvPr/>
            </p:nvSpPr>
            <p:spPr>
              <a:xfrm>
                <a:off x="3484372" y="4384150"/>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onut 78"/>
              <p:cNvSpPr/>
              <p:nvPr/>
            </p:nvSpPr>
            <p:spPr>
              <a:xfrm>
                <a:off x="3422005" y="431505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79"/>
              <p:cNvSpPr/>
              <p:nvPr/>
            </p:nvSpPr>
            <p:spPr>
              <a:xfrm>
                <a:off x="3335051" y="420857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6" name="Rounded Rectangle 81"/>
            <p:cNvSpPr/>
            <p:nvPr/>
          </p:nvSpPr>
          <p:spPr>
            <a:xfrm rot="1908838">
              <a:off x="4070807" y="4965853"/>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10147425" y="3643870"/>
            <a:ext cx="1419258" cy="992200"/>
            <a:chOff x="2926853" y="2649497"/>
            <a:chExt cx="3779629" cy="2642331"/>
          </a:xfrm>
        </p:grpSpPr>
        <p:sp>
          <p:nvSpPr>
            <p:cNvPr id="72" name="Rounded Rectangle 80"/>
            <p:cNvSpPr/>
            <p:nvPr/>
          </p:nvSpPr>
          <p:spPr>
            <a:xfrm rot="19396140">
              <a:off x="3234540" y="2898680"/>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agnetic Disk 72"/>
            <p:cNvSpPr/>
            <p:nvPr/>
          </p:nvSpPr>
          <p:spPr>
            <a:xfrm>
              <a:off x="5823730" y="3021671"/>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agnetic Disk 73"/>
            <p:cNvSpPr/>
            <p:nvPr/>
          </p:nvSpPr>
          <p:spPr>
            <a:xfrm>
              <a:off x="3363558" y="3034735"/>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10800000" flipH="1">
              <a:off x="3650561" y="2805880"/>
              <a:ext cx="292175" cy="309135"/>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10800000" flipH="1">
              <a:off x="6112974" y="2734491"/>
              <a:ext cx="292175" cy="36791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16200000" flipH="1">
              <a:off x="3987778" y="255424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5400000">
              <a:off x="5862467" y="255923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ame 78"/>
            <p:cNvSpPr/>
            <p:nvPr/>
          </p:nvSpPr>
          <p:spPr>
            <a:xfrm>
              <a:off x="4478057" y="2784311"/>
              <a:ext cx="1170738" cy="639671"/>
            </a:xfrm>
            <a:prstGeom prst="fra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rapezoid 79"/>
            <p:cNvSpPr/>
            <p:nvPr/>
          </p:nvSpPr>
          <p:spPr>
            <a:xfrm>
              <a:off x="4857316" y="3466012"/>
              <a:ext cx="423807" cy="59290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tored Data 80"/>
            <p:cNvSpPr/>
            <p:nvPr/>
          </p:nvSpPr>
          <p:spPr>
            <a:xfrm rot="16200000">
              <a:off x="4907216" y="3805484"/>
              <a:ext cx="312420" cy="493764"/>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381501" y="4072628"/>
              <a:ext cx="1427628"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667350" y="4072628"/>
              <a:ext cx="855930" cy="8041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Stored Data 83"/>
            <p:cNvSpPr/>
            <p:nvPr/>
          </p:nvSpPr>
          <p:spPr>
            <a:xfrm rot="16200000">
              <a:off x="4939105" y="4456542"/>
              <a:ext cx="312420" cy="1358151"/>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901104" y="4294687"/>
              <a:ext cx="357729" cy="3360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295809" y="4300560"/>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178243" y="4130743"/>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977947" y="4078491"/>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664438" y="433103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716689" y="4540046"/>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890861" y="467067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091157" y="466196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265328" y="4557462"/>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777649" y="414815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rot="16696603" flipH="1">
              <a:off x="5461470" y="4379711"/>
              <a:ext cx="87977" cy="312751"/>
            </a:xfrm>
            <a:prstGeom prst="triangl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tored Data 95"/>
            <p:cNvSpPr/>
            <p:nvPr/>
          </p:nvSpPr>
          <p:spPr>
            <a:xfrm rot="5400000">
              <a:off x="5005116" y="3287538"/>
              <a:ext cx="118809" cy="336372"/>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2050"/>
            <p:cNvSpPr/>
            <p:nvPr/>
          </p:nvSpPr>
          <p:spPr>
            <a:xfrm>
              <a:off x="4262718" y="2677790"/>
              <a:ext cx="1604682" cy="29401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4469349" y="2801728"/>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p:cNvSpPr/>
            <p:nvPr/>
          </p:nvSpPr>
          <p:spPr>
            <a:xfrm>
              <a:off x="5552546" y="2806317"/>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6078504" y="2671268"/>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3618332" y="2649497"/>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rot="452211">
              <a:off x="2926853" y="3030309"/>
              <a:ext cx="578130" cy="1389435"/>
              <a:chOff x="6133076" y="3754876"/>
              <a:chExt cx="2716615" cy="1859860"/>
            </a:xfrm>
          </p:grpSpPr>
          <p:sp>
            <p:nvSpPr>
              <p:cNvPr id="115" name="Donut 2053"/>
              <p:cNvSpPr/>
              <p:nvPr/>
            </p:nvSpPr>
            <p:spPr>
              <a:xfrm>
                <a:off x="6133076" y="41047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onut 56"/>
              <p:cNvSpPr/>
              <p:nvPr/>
            </p:nvSpPr>
            <p:spPr>
              <a:xfrm>
                <a:off x="6172285" y="399390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onut 57"/>
              <p:cNvSpPr/>
              <p:nvPr/>
            </p:nvSpPr>
            <p:spPr>
              <a:xfrm>
                <a:off x="6315446" y="386124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Donut 58"/>
              <p:cNvSpPr/>
              <p:nvPr/>
            </p:nvSpPr>
            <p:spPr>
              <a:xfrm>
                <a:off x="6335786" y="4398750"/>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onut 59"/>
              <p:cNvSpPr/>
              <p:nvPr/>
            </p:nvSpPr>
            <p:spPr>
              <a:xfrm>
                <a:off x="6386605" y="448493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onut 60"/>
              <p:cNvSpPr/>
              <p:nvPr/>
            </p:nvSpPr>
            <p:spPr>
              <a:xfrm>
                <a:off x="6417452" y="4579803"/>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onut 61"/>
              <p:cNvSpPr/>
              <p:nvPr/>
            </p:nvSpPr>
            <p:spPr>
              <a:xfrm>
                <a:off x="6474342" y="469958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onut 62"/>
              <p:cNvSpPr/>
              <p:nvPr/>
            </p:nvSpPr>
            <p:spPr>
              <a:xfrm>
                <a:off x="6557683" y="4796308"/>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onut 63"/>
              <p:cNvSpPr/>
              <p:nvPr/>
            </p:nvSpPr>
            <p:spPr>
              <a:xfrm>
                <a:off x="6732495" y="5022213"/>
                <a:ext cx="1277471" cy="2775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onut 64"/>
              <p:cNvSpPr/>
              <p:nvPr/>
            </p:nvSpPr>
            <p:spPr>
              <a:xfrm>
                <a:off x="6380298" y="3754876"/>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onut 65"/>
              <p:cNvSpPr/>
              <p:nvPr/>
            </p:nvSpPr>
            <p:spPr>
              <a:xfrm>
                <a:off x="7572220" y="5207981"/>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66"/>
              <p:cNvSpPr/>
              <p:nvPr/>
            </p:nvSpPr>
            <p:spPr>
              <a:xfrm>
                <a:off x="7268089" y="5060099"/>
                <a:ext cx="1277471" cy="4793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onut 67"/>
              <p:cNvSpPr/>
              <p:nvPr/>
            </p:nvSpPr>
            <p:spPr>
              <a:xfrm>
                <a:off x="6285476" y="42571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Donut 68"/>
              <p:cNvSpPr/>
              <p:nvPr/>
            </p:nvSpPr>
            <p:spPr>
              <a:xfrm>
                <a:off x="6437876" y="44095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3" name="Group 102"/>
            <p:cNvGrpSpPr/>
            <p:nvPr/>
          </p:nvGrpSpPr>
          <p:grpSpPr>
            <a:xfrm>
              <a:off x="3229940" y="4191740"/>
              <a:ext cx="994102" cy="973861"/>
              <a:chOff x="3335051" y="4208576"/>
              <a:chExt cx="994102" cy="973861"/>
            </a:xfrm>
          </p:grpSpPr>
          <p:sp>
            <p:nvSpPr>
              <p:cNvPr id="105" name="Donut 70"/>
              <p:cNvSpPr/>
              <p:nvPr/>
            </p:nvSpPr>
            <p:spPr>
              <a:xfrm>
                <a:off x="4057291" y="484808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onut 71"/>
              <p:cNvSpPr/>
              <p:nvPr/>
            </p:nvSpPr>
            <p:spPr>
              <a:xfrm>
                <a:off x="3975171" y="487856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72"/>
              <p:cNvSpPr/>
              <p:nvPr/>
            </p:nvSpPr>
            <p:spPr>
              <a:xfrm>
                <a:off x="3896691" y="4841143"/>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onut 73"/>
              <p:cNvSpPr/>
              <p:nvPr/>
            </p:nvSpPr>
            <p:spPr>
              <a:xfrm>
                <a:off x="3826707" y="476114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Donut 74"/>
              <p:cNvSpPr/>
              <p:nvPr/>
            </p:nvSpPr>
            <p:spPr>
              <a:xfrm>
                <a:off x="3713829" y="463403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Donut 75"/>
              <p:cNvSpPr/>
              <p:nvPr/>
            </p:nvSpPr>
            <p:spPr>
              <a:xfrm>
                <a:off x="3606642" y="4514361"/>
                <a:ext cx="271862" cy="33113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Donut 76"/>
              <p:cNvSpPr/>
              <p:nvPr/>
            </p:nvSpPr>
            <p:spPr>
              <a:xfrm>
                <a:off x="3535189" y="4453241"/>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Donut 77"/>
              <p:cNvSpPr/>
              <p:nvPr/>
            </p:nvSpPr>
            <p:spPr>
              <a:xfrm>
                <a:off x="3484372" y="4384150"/>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Donut 78"/>
              <p:cNvSpPr/>
              <p:nvPr/>
            </p:nvSpPr>
            <p:spPr>
              <a:xfrm>
                <a:off x="3422005" y="431505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79"/>
              <p:cNvSpPr/>
              <p:nvPr/>
            </p:nvSpPr>
            <p:spPr>
              <a:xfrm>
                <a:off x="3335051" y="420857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4" name="Rounded Rectangle 81"/>
            <p:cNvSpPr/>
            <p:nvPr/>
          </p:nvSpPr>
          <p:spPr>
            <a:xfrm rot="1908838">
              <a:off x="4070807" y="4965853"/>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Shape 10"/>
          <p:cNvSpPr/>
          <p:nvPr/>
        </p:nvSpPr>
        <p:spPr>
          <a:xfrm>
            <a:off x="1566250" y="2743200"/>
            <a:ext cx="9802453" cy="2073244"/>
          </a:xfrm>
          <a:custGeom>
            <a:avLst/>
            <a:gdLst>
              <a:gd name="connsiteX0" fmla="*/ 0 w 9802453"/>
              <a:gd name="connsiteY0" fmla="*/ 0 h 2073244"/>
              <a:gd name="connsiteX1" fmla="*/ 9053 w 9802453"/>
              <a:gd name="connsiteY1" fmla="*/ 99588 h 2073244"/>
              <a:gd name="connsiteX2" fmla="*/ 18106 w 9802453"/>
              <a:gd name="connsiteY2" fmla="*/ 135802 h 2073244"/>
              <a:gd name="connsiteX3" fmla="*/ 45267 w 9802453"/>
              <a:gd name="connsiteY3" fmla="*/ 153909 h 2073244"/>
              <a:gd name="connsiteX4" fmla="*/ 81481 w 9802453"/>
              <a:gd name="connsiteY4" fmla="*/ 208230 h 2073244"/>
              <a:gd name="connsiteX5" fmla="*/ 99588 w 9802453"/>
              <a:gd name="connsiteY5" fmla="*/ 235390 h 2073244"/>
              <a:gd name="connsiteX6" fmla="*/ 135801 w 9802453"/>
              <a:gd name="connsiteY6" fmla="*/ 253497 h 2073244"/>
              <a:gd name="connsiteX7" fmla="*/ 162962 w 9802453"/>
              <a:gd name="connsiteY7" fmla="*/ 271604 h 2073244"/>
              <a:gd name="connsiteX8" fmla="*/ 199176 w 9802453"/>
              <a:gd name="connsiteY8" fmla="*/ 298764 h 2073244"/>
              <a:gd name="connsiteX9" fmla="*/ 253497 w 9802453"/>
              <a:gd name="connsiteY9" fmla="*/ 316871 h 2073244"/>
              <a:gd name="connsiteX10" fmla="*/ 280657 w 9802453"/>
              <a:gd name="connsiteY10" fmla="*/ 325925 h 2073244"/>
              <a:gd name="connsiteX11" fmla="*/ 452673 w 9802453"/>
              <a:gd name="connsiteY11" fmla="*/ 316871 h 2073244"/>
              <a:gd name="connsiteX12" fmla="*/ 506994 w 9802453"/>
              <a:gd name="connsiteY12" fmla="*/ 280657 h 2073244"/>
              <a:gd name="connsiteX13" fmla="*/ 615635 w 9802453"/>
              <a:gd name="connsiteY13" fmla="*/ 244444 h 2073244"/>
              <a:gd name="connsiteX14" fmla="*/ 669956 w 9802453"/>
              <a:gd name="connsiteY14" fmla="*/ 226337 h 2073244"/>
              <a:gd name="connsiteX15" fmla="*/ 715223 w 9802453"/>
              <a:gd name="connsiteY15" fmla="*/ 217283 h 2073244"/>
              <a:gd name="connsiteX16" fmla="*/ 733330 w 9802453"/>
              <a:gd name="connsiteY16" fmla="*/ 190123 h 2073244"/>
              <a:gd name="connsiteX17" fmla="*/ 706170 w 9802453"/>
              <a:gd name="connsiteY17" fmla="*/ 144855 h 2073244"/>
              <a:gd name="connsiteX18" fmla="*/ 751437 w 9802453"/>
              <a:gd name="connsiteY18" fmla="*/ 244444 h 2073244"/>
              <a:gd name="connsiteX19" fmla="*/ 805758 w 9802453"/>
              <a:gd name="connsiteY19" fmla="*/ 280657 h 2073244"/>
              <a:gd name="connsiteX20" fmla="*/ 860079 w 9802453"/>
              <a:gd name="connsiteY20" fmla="*/ 334978 h 2073244"/>
              <a:gd name="connsiteX21" fmla="*/ 896293 w 9802453"/>
              <a:gd name="connsiteY21" fmla="*/ 353085 h 2073244"/>
              <a:gd name="connsiteX22" fmla="*/ 923453 w 9802453"/>
              <a:gd name="connsiteY22" fmla="*/ 362139 h 2073244"/>
              <a:gd name="connsiteX23" fmla="*/ 995881 w 9802453"/>
              <a:gd name="connsiteY23" fmla="*/ 398352 h 2073244"/>
              <a:gd name="connsiteX24" fmla="*/ 1077362 w 9802453"/>
              <a:gd name="connsiteY24" fmla="*/ 425513 h 2073244"/>
              <a:gd name="connsiteX25" fmla="*/ 1104522 w 9802453"/>
              <a:gd name="connsiteY25" fmla="*/ 434566 h 2073244"/>
              <a:gd name="connsiteX26" fmla="*/ 1149790 w 9802453"/>
              <a:gd name="connsiteY26" fmla="*/ 443620 h 2073244"/>
              <a:gd name="connsiteX27" fmla="*/ 1195057 w 9802453"/>
              <a:gd name="connsiteY27" fmla="*/ 470780 h 2073244"/>
              <a:gd name="connsiteX28" fmla="*/ 1276538 w 9802453"/>
              <a:gd name="connsiteY28" fmla="*/ 479834 h 2073244"/>
              <a:gd name="connsiteX29" fmla="*/ 1303699 w 9802453"/>
              <a:gd name="connsiteY29" fmla="*/ 488887 h 2073244"/>
              <a:gd name="connsiteX30" fmla="*/ 1385180 w 9802453"/>
              <a:gd name="connsiteY30" fmla="*/ 497941 h 2073244"/>
              <a:gd name="connsiteX31" fmla="*/ 1439500 w 9802453"/>
              <a:gd name="connsiteY31" fmla="*/ 516048 h 2073244"/>
              <a:gd name="connsiteX32" fmla="*/ 1511928 w 9802453"/>
              <a:gd name="connsiteY32" fmla="*/ 534154 h 2073244"/>
              <a:gd name="connsiteX33" fmla="*/ 1557196 w 9802453"/>
              <a:gd name="connsiteY33" fmla="*/ 552261 h 2073244"/>
              <a:gd name="connsiteX34" fmla="*/ 1756372 w 9802453"/>
              <a:gd name="connsiteY34" fmla="*/ 525101 h 2073244"/>
              <a:gd name="connsiteX35" fmla="*/ 1783532 w 9802453"/>
              <a:gd name="connsiteY35" fmla="*/ 506994 h 2073244"/>
              <a:gd name="connsiteX36" fmla="*/ 1828800 w 9802453"/>
              <a:gd name="connsiteY36" fmla="*/ 488887 h 2073244"/>
              <a:gd name="connsiteX37" fmla="*/ 1855960 w 9802453"/>
              <a:gd name="connsiteY37" fmla="*/ 461727 h 2073244"/>
              <a:gd name="connsiteX38" fmla="*/ 2272419 w 9802453"/>
              <a:gd name="connsiteY38" fmla="*/ 470780 h 2073244"/>
              <a:gd name="connsiteX39" fmla="*/ 2326740 w 9802453"/>
              <a:gd name="connsiteY39" fmla="*/ 479834 h 2073244"/>
              <a:gd name="connsiteX40" fmla="*/ 2435382 w 9802453"/>
              <a:gd name="connsiteY40" fmla="*/ 488887 h 2073244"/>
              <a:gd name="connsiteX41" fmla="*/ 2507809 w 9802453"/>
              <a:gd name="connsiteY41" fmla="*/ 497941 h 2073244"/>
              <a:gd name="connsiteX42" fmla="*/ 2743200 w 9802453"/>
              <a:gd name="connsiteY42" fmla="*/ 534154 h 2073244"/>
              <a:gd name="connsiteX43" fmla="*/ 2779413 w 9802453"/>
              <a:gd name="connsiteY43" fmla="*/ 543208 h 2073244"/>
              <a:gd name="connsiteX44" fmla="*/ 2842788 w 9802453"/>
              <a:gd name="connsiteY44" fmla="*/ 552261 h 2073244"/>
              <a:gd name="connsiteX45" fmla="*/ 2951429 w 9802453"/>
              <a:gd name="connsiteY45" fmla="*/ 615636 h 2073244"/>
              <a:gd name="connsiteX46" fmla="*/ 2987643 w 9802453"/>
              <a:gd name="connsiteY46" fmla="*/ 642796 h 2073244"/>
              <a:gd name="connsiteX47" fmla="*/ 3041964 w 9802453"/>
              <a:gd name="connsiteY47" fmla="*/ 697117 h 2073244"/>
              <a:gd name="connsiteX48" fmla="*/ 3150605 w 9802453"/>
              <a:gd name="connsiteY48" fmla="*/ 832919 h 2073244"/>
              <a:gd name="connsiteX49" fmla="*/ 3150605 w 9802453"/>
              <a:gd name="connsiteY49" fmla="*/ 832919 h 2073244"/>
              <a:gd name="connsiteX50" fmla="*/ 3204926 w 9802453"/>
              <a:gd name="connsiteY50" fmla="*/ 896293 h 2073244"/>
              <a:gd name="connsiteX51" fmla="*/ 3223033 w 9802453"/>
              <a:gd name="connsiteY51" fmla="*/ 923453 h 2073244"/>
              <a:gd name="connsiteX52" fmla="*/ 3259247 w 9802453"/>
              <a:gd name="connsiteY52" fmla="*/ 950614 h 2073244"/>
              <a:gd name="connsiteX53" fmla="*/ 3277354 w 9802453"/>
              <a:gd name="connsiteY53" fmla="*/ 986828 h 2073244"/>
              <a:gd name="connsiteX54" fmla="*/ 3331675 w 9802453"/>
              <a:gd name="connsiteY54" fmla="*/ 1068309 h 2073244"/>
              <a:gd name="connsiteX55" fmla="*/ 3376942 w 9802453"/>
              <a:gd name="connsiteY55" fmla="*/ 1131683 h 2073244"/>
              <a:gd name="connsiteX56" fmla="*/ 3395049 w 9802453"/>
              <a:gd name="connsiteY56" fmla="*/ 1186004 h 2073244"/>
              <a:gd name="connsiteX57" fmla="*/ 3413156 w 9802453"/>
              <a:gd name="connsiteY57" fmla="*/ 1240325 h 2073244"/>
              <a:gd name="connsiteX58" fmla="*/ 3485584 w 9802453"/>
              <a:gd name="connsiteY58" fmla="*/ 1222218 h 2073244"/>
              <a:gd name="connsiteX59" fmla="*/ 3892990 w 9802453"/>
              <a:gd name="connsiteY59" fmla="*/ 1231271 h 2073244"/>
              <a:gd name="connsiteX60" fmla="*/ 3983524 w 9802453"/>
              <a:gd name="connsiteY60" fmla="*/ 1258432 h 2073244"/>
              <a:gd name="connsiteX61" fmla="*/ 4074059 w 9802453"/>
              <a:gd name="connsiteY61" fmla="*/ 1294646 h 2073244"/>
              <a:gd name="connsiteX62" fmla="*/ 4119326 w 9802453"/>
              <a:gd name="connsiteY62" fmla="*/ 1312752 h 2073244"/>
              <a:gd name="connsiteX63" fmla="*/ 4209861 w 9802453"/>
              <a:gd name="connsiteY63" fmla="*/ 1367073 h 2073244"/>
              <a:gd name="connsiteX64" fmla="*/ 4273235 w 9802453"/>
              <a:gd name="connsiteY64" fmla="*/ 1385180 h 2073244"/>
              <a:gd name="connsiteX65" fmla="*/ 4300396 w 9802453"/>
              <a:gd name="connsiteY65" fmla="*/ 1412341 h 2073244"/>
              <a:gd name="connsiteX66" fmla="*/ 4336609 w 9802453"/>
              <a:gd name="connsiteY66" fmla="*/ 1430448 h 2073244"/>
              <a:gd name="connsiteX67" fmla="*/ 4409037 w 9802453"/>
              <a:gd name="connsiteY67" fmla="*/ 1457608 h 2073244"/>
              <a:gd name="connsiteX68" fmla="*/ 4445251 w 9802453"/>
              <a:gd name="connsiteY68" fmla="*/ 1484768 h 2073244"/>
              <a:gd name="connsiteX69" fmla="*/ 4481465 w 9802453"/>
              <a:gd name="connsiteY69" fmla="*/ 1493822 h 2073244"/>
              <a:gd name="connsiteX70" fmla="*/ 4526732 w 9802453"/>
              <a:gd name="connsiteY70" fmla="*/ 1511929 h 2073244"/>
              <a:gd name="connsiteX71" fmla="*/ 4599160 w 9802453"/>
              <a:gd name="connsiteY71" fmla="*/ 1548143 h 2073244"/>
              <a:gd name="connsiteX72" fmla="*/ 4653481 w 9802453"/>
              <a:gd name="connsiteY72" fmla="*/ 1566250 h 2073244"/>
              <a:gd name="connsiteX73" fmla="*/ 4680641 w 9802453"/>
              <a:gd name="connsiteY73" fmla="*/ 1575303 h 2073244"/>
              <a:gd name="connsiteX74" fmla="*/ 4725908 w 9802453"/>
              <a:gd name="connsiteY74" fmla="*/ 1602463 h 2073244"/>
              <a:gd name="connsiteX75" fmla="*/ 4789283 w 9802453"/>
              <a:gd name="connsiteY75" fmla="*/ 1620570 h 2073244"/>
              <a:gd name="connsiteX76" fmla="*/ 4816443 w 9802453"/>
              <a:gd name="connsiteY76" fmla="*/ 1629624 h 2073244"/>
              <a:gd name="connsiteX77" fmla="*/ 4852657 w 9802453"/>
              <a:gd name="connsiteY77" fmla="*/ 1638677 h 2073244"/>
              <a:gd name="connsiteX78" fmla="*/ 4897924 w 9802453"/>
              <a:gd name="connsiteY78" fmla="*/ 1656784 h 2073244"/>
              <a:gd name="connsiteX79" fmla="*/ 4970352 w 9802453"/>
              <a:gd name="connsiteY79" fmla="*/ 1674891 h 2073244"/>
              <a:gd name="connsiteX80" fmla="*/ 4997512 w 9802453"/>
              <a:gd name="connsiteY80" fmla="*/ 1683945 h 2073244"/>
              <a:gd name="connsiteX81" fmla="*/ 5051833 w 9802453"/>
              <a:gd name="connsiteY81" fmla="*/ 1692998 h 2073244"/>
              <a:gd name="connsiteX82" fmla="*/ 5088047 w 9802453"/>
              <a:gd name="connsiteY82" fmla="*/ 1702051 h 2073244"/>
              <a:gd name="connsiteX83" fmla="*/ 5160475 w 9802453"/>
              <a:gd name="connsiteY83" fmla="*/ 1711105 h 2073244"/>
              <a:gd name="connsiteX84" fmla="*/ 5223849 w 9802453"/>
              <a:gd name="connsiteY84" fmla="*/ 1720158 h 2073244"/>
              <a:gd name="connsiteX85" fmla="*/ 5323437 w 9802453"/>
              <a:gd name="connsiteY85" fmla="*/ 1738265 h 2073244"/>
              <a:gd name="connsiteX86" fmla="*/ 5377758 w 9802453"/>
              <a:gd name="connsiteY86" fmla="*/ 1747319 h 2073244"/>
              <a:gd name="connsiteX87" fmla="*/ 5776110 w 9802453"/>
              <a:gd name="connsiteY87" fmla="*/ 1738265 h 2073244"/>
              <a:gd name="connsiteX88" fmla="*/ 5803271 w 9802453"/>
              <a:gd name="connsiteY88" fmla="*/ 1720158 h 2073244"/>
              <a:gd name="connsiteX89" fmla="*/ 5875699 w 9802453"/>
              <a:gd name="connsiteY89" fmla="*/ 1702051 h 2073244"/>
              <a:gd name="connsiteX90" fmla="*/ 5930019 w 9802453"/>
              <a:gd name="connsiteY90" fmla="*/ 1665838 h 2073244"/>
              <a:gd name="connsiteX91" fmla="*/ 5957180 w 9802453"/>
              <a:gd name="connsiteY91" fmla="*/ 1647731 h 2073244"/>
              <a:gd name="connsiteX92" fmla="*/ 5984340 w 9802453"/>
              <a:gd name="connsiteY92" fmla="*/ 1629624 h 2073244"/>
              <a:gd name="connsiteX93" fmla="*/ 5993394 w 9802453"/>
              <a:gd name="connsiteY93" fmla="*/ 1602463 h 2073244"/>
              <a:gd name="connsiteX94" fmla="*/ 6047714 w 9802453"/>
              <a:gd name="connsiteY94" fmla="*/ 1548143 h 2073244"/>
              <a:gd name="connsiteX95" fmla="*/ 6056768 w 9802453"/>
              <a:gd name="connsiteY95" fmla="*/ 1502875 h 2073244"/>
              <a:gd name="connsiteX96" fmla="*/ 6065821 w 9802453"/>
              <a:gd name="connsiteY96" fmla="*/ 1475715 h 2073244"/>
              <a:gd name="connsiteX97" fmla="*/ 6002447 w 9802453"/>
              <a:gd name="connsiteY97" fmla="*/ 1466661 h 2073244"/>
              <a:gd name="connsiteX98" fmla="*/ 5975287 w 9802453"/>
              <a:gd name="connsiteY98" fmla="*/ 1475715 h 2073244"/>
              <a:gd name="connsiteX99" fmla="*/ 6011500 w 9802453"/>
              <a:gd name="connsiteY99" fmla="*/ 1548143 h 2073244"/>
              <a:gd name="connsiteX100" fmla="*/ 6047714 w 9802453"/>
              <a:gd name="connsiteY100" fmla="*/ 1575303 h 2073244"/>
              <a:gd name="connsiteX101" fmla="*/ 6120142 w 9802453"/>
              <a:gd name="connsiteY101" fmla="*/ 1593410 h 2073244"/>
              <a:gd name="connsiteX102" fmla="*/ 6246891 w 9802453"/>
              <a:gd name="connsiteY102" fmla="*/ 1620570 h 2073244"/>
              <a:gd name="connsiteX103" fmla="*/ 6599976 w 9802453"/>
              <a:gd name="connsiteY103" fmla="*/ 1611517 h 2073244"/>
              <a:gd name="connsiteX104" fmla="*/ 6636190 w 9802453"/>
              <a:gd name="connsiteY104" fmla="*/ 1593410 h 2073244"/>
              <a:gd name="connsiteX105" fmla="*/ 6663350 w 9802453"/>
              <a:gd name="connsiteY105" fmla="*/ 1584356 h 2073244"/>
              <a:gd name="connsiteX106" fmla="*/ 6726724 w 9802453"/>
              <a:gd name="connsiteY106" fmla="*/ 1566250 h 2073244"/>
              <a:gd name="connsiteX107" fmla="*/ 6790099 w 9802453"/>
              <a:gd name="connsiteY107" fmla="*/ 1548143 h 2073244"/>
              <a:gd name="connsiteX108" fmla="*/ 6862526 w 9802453"/>
              <a:gd name="connsiteY108" fmla="*/ 1502875 h 2073244"/>
              <a:gd name="connsiteX109" fmla="*/ 6916847 w 9802453"/>
              <a:gd name="connsiteY109" fmla="*/ 1466661 h 2073244"/>
              <a:gd name="connsiteX110" fmla="*/ 6971168 w 9802453"/>
              <a:gd name="connsiteY110" fmla="*/ 1439501 h 2073244"/>
              <a:gd name="connsiteX111" fmla="*/ 7043596 w 9802453"/>
              <a:gd name="connsiteY111" fmla="*/ 1376127 h 2073244"/>
              <a:gd name="connsiteX112" fmla="*/ 7097916 w 9802453"/>
              <a:gd name="connsiteY112" fmla="*/ 1358020 h 2073244"/>
              <a:gd name="connsiteX113" fmla="*/ 7125077 w 9802453"/>
              <a:gd name="connsiteY113" fmla="*/ 1339913 h 2073244"/>
              <a:gd name="connsiteX114" fmla="*/ 7152237 w 9802453"/>
              <a:gd name="connsiteY114" fmla="*/ 1312752 h 2073244"/>
              <a:gd name="connsiteX115" fmla="*/ 7179398 w 9802453"/>
              <a:gd name="connsiteY115" fmla="*/ 1303699 h 2073244"/>
              <a:gd name="connsiteX116" fmla="*/ 7242772 w 9802453"/>
              <a:gd name="connsiteY116" fmla="*/ 1258432 h 2073244"/>
              <a:gd name="connsiteX117" fmla="*/ 7269932 w 9802453"/>
              <a:gd name="connsiteY117" fmla="*/ 1240325 h 2073244"/>
              <a:gd name="connsiteX118" fmla="*/ 7297093 w 9802453"/>
              <a:gd name="connsiteY118" fmla="*/ 1213164 h 2073244"/>
              <a:gd name="connsiteX119" fmla="*/ 7351413 w 9802453"/>
              <a:gd name="connsiteY119" fmla="*/ 1186004 h 2073244"/>
              <a:gd name="connsiteX120" fmla="*/ 7378574 w 9802453"/>
              <a:gd name="connsiteY120" fmla="*/ 1167897 h 2073244"/>
              <a:gd name="connsiteX121" fmla="*/ 7441948 w 9802453"/>
              <a:gd name="connsiteY121" fmla="*/ 1158844 h 2073244"/>
              <a:gd name="connsiteX122" fmla="*/ 7523429 w 9802453"/>
              <a:gd name="connsiteY122" fmla="*/ 1113576 h 2073244"/>
              <a:gd name="connsiteX123" fmla="*/ 7785980 w 9802453"/>
              <a:gd name="connsiteY123" fmla="*/ 1131683 h 2073244"/>
              <a:gd name="connsiteX124" fmla="*/ 7840300 w 9802453"/>
              <a:gd name="connsiteY124" fmla="*/ 1158844 h 2073244"/>
              <a:gd name="connsiteX125" fmla="*/ 7867461 w 9802453"/>
              <a:gd name="connsiteY125" fmla="*/ 1186004 h 2073244"/>
              <a:gd name="connsiteX126" fmla="*/ 7894621 w 9802453"/>
              <a:gd name="connsiteY126" fmla="*/ 1204111 h 2073244"/>
              <a:gd name="connsiteX127" fmla="*/ 7967049 w 9802453"/>
              <a:gd name="connsiteY127" fmla="*/ 1267485 h 2073244"/>
              <a:gd name="connsiteX128" fmla="*/ 8021370 w 9802453"/>
              <a:gd name="connsiteY128" fmla="*/ 1321806 h 2073244"/>
              <a:gd name="connsiteX129" fmla="*/ 8039477 w 9802453"/>
              <a:gd name="connsiteY129" fmla="*/ 1376127 h 2073244"/>
              <a:gd name="connsiteX130" fmla="*/ 8084744 w 9802453"/>
              <a:gd name="connsiteY130" fmla="*/ 1439501 h 2073244"/>
              <a:gd name="connsiteX131" fmla="*/ 8093798 w 9802453"/>
              <a:gd name="connsiteY131" fmla="*/ 1475715 h 2073244"/>
              <a:gd name="connsiteX132" fmla="*/ 8111904 w 9802453"/>
              <a:gd name="connsiteY132" fmla="*/ 1502875 h 2073244"/>
              <a:gd name="connsiteX133" fmla="*/ 8120958 w 9802453"/>
              <a:gd name="connsiteY133" fmla="*/ 1530036 h 2073244"/>
              <a:gd name="connsiteX134" fmla="*/ 8130011 w 9802453"/>
              <a:gd name="connsiteY134" fmla="*/ 1711105 h 2073244"/>
              <a:gd name="connsiteX135" fmla="*/ 8229600 w 9802453"/>
              <a:gd name="connsiteY135" fmla="*/ 1774479 h 2073244"/>
              <a:gd name="connsiteX136" fmla="*/ 8265813 w 9802453"/>
              <a:gd name="connsiteY136" fmla="*/ 1783533 h 2073244"/>
              <a:gd name="connsiteX137" fmla="*/ 8302027 w 9802453"/>
              <a:gd name="connsiteY137" fmla="*/ 1801640 h 2073244"/>
              <a:gd name="connsiteX138" fmla="*/ 8320134 w 9802453"/>
              <a:gd name="connsiteY138" fmla="*/ 1828800 h 2073244"/>
              <a:gd name="connsiteX139" fmla="*/ 8374455 w 9802453"/>
              <a:gd name="connsiteY139" fmla="*/ 1846907 h 2073244"/>
              <a:gd name="connsiteX140" fmla="*/ 8519310 w 9802453"/>
              <a:gd name="connsiteY140" fmla="*/ 1819747 h 2073244"/>
              <a:gd name="connsiteX141" fmla="*/ 8555524 w 9802453"/>
              <a:gd name="connsiteY141" fmla="*/ 1765426 h 2073244"/>
              <a:gd name="connsiteX142" fmla="*/ 8609845 w 9802453"/>
              <a:gd name="connsiteY142" fmla="*/ 1729212 h 2073244"/>
              <a:gd name="connsiteX143" fmla="*/ 8637005 w 9802453"/>
              <a:gd name="connsiteY143" fmla="*/ 1747319 h 2073244"/>
              <a:gd name="connsiteX144" fmla="*/ 8655112 w 9802453"/>
              <a:gd name="connsiteY144" fmla="*/ 1774479 h 2073244"/>
              <a:gd name="connsiteX145" fmla="*/ 8691326 w 9802453"/>
              <a:gd name="connsiteY145" fmla="*/ 1810693 h 2073244"/>
              <a:gd name="connsiteX146" fmla="*/ 8700380 w 9802453"/>
              <a:gd name="connsiteY146" fmla="*/ 1837853 h 2073244"/>
              <a:gd name="connsiteX147" fmla="*/ 8727540 w 9802453"/>
              <a:gd name="connsiteY147" fmla="*/ 1855960 h 2073244"/>
              <a:gd name="connsiteX148" fmla="*/ 8818075 w 9802453"/>
              <a:gd name="connsiteY148" fmla="*/ 1919335 h 2073244"/>
              <a:gd name="connsiteX149" fmla="*/ 8890502 w 9802453"/>
              <a:gd name="connsiteY149" fmla="*/ 1955549 h 2073244"/>
              <a:gd name="connsiteX150" fmla="*/ 8917663 w 9802453"/>
              <a:gd name="connsiteY150" fmla="*/ 1973655 h 2073244"/>
              <a:gd name="connsiteX151" fmla="*/ 9035358 w 9802453"/>
              <a:gd name="connsiteY151" fmla="*/ 2009869 h 2073244"/>
              <a:gd name="connsiteX152" fmla="*/ 9098732 w 9802453"/>
              <a:gd name="connsiteY152" fmla="*/ 2027976 h 2073244"/>
              <a:gd name="connsiteX153" fmla="*/ 9180213 w 9802453"/>
              <a:gd name="connsiteY153" fmla="*/ 2046083 h 2073244"/>
              <a:gd name="connsiteX154" fmla="*/ 9234534 w 9802453"/>
              <a:gd name="connsiteY154" fmla="*/ 2055137 h 2073244"/>
              <a:gd name="connsiteX155" fmla="*/ 9325069 w 9802453"/>
              <a:gd name="connsiteY155" fmla="*/ 2064190 h 2073244"/>
              <a:gd name="connsiteX156" fmla="*/ 9388443 w 9802453"/>
              <a:gd name="connsiteY156" fmla="*/ 2073244 h 2073244"/>
              <a:gd name="connsiteX157" fmla="*/ 9768689 w 9802453"/>
              <a:gd name="connsiteY157" fmla="*/ 2064190 h 2073244"/>
              <a:gd name="connsiteX158" fmla="*/ 9795849 w 9802453"/>
              <a:gd name="connsiteY158" fmla="*/ 2055137 h 2073244"/>
              <a:gd name="connsiteX159" fmla="*/ 9768689 w 9802453"/>
              <a:gd name="connsiteY159" fmla="*/ 1937442 h 2073244"/>
              <a:gd name="connsiteX160" fmla="*/ 9741528 w 9802453"/>
              <a:gd name="connsiteY160" fmla="*/ 1883121 h 2073244"/>
              <a:gd name="connsiteX161" fmla="*/ 9705314 w 9802453"/>
              <a:gd name="connsiteY161" fmla="*/ 1837853 h 2073244"/>
              <a:gd name="connsiteX162" fmla="*/ 9696261 w 9802453"/>
              <a:gd name="connsiteY162" fmla="*/ 1801640 h 2073244"/>
              <a:gd name="connsiteX163" fmla="*/ 9641940 w 9802453"/>
              <a:gd name="connsiteY163" fmla="*/ 1774479 h 2073244"/>
              <a:gd name="connsiteX164" fmla="*/ 9632887 w 9802453"/>
              <a:gd name="connsiteY164" fmla="*/ 1765426 h 207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9802453" h="2073244">
                <a:moveTo>
                  <a:pt x="0" y="0"/>
                </a:moveTo>
                <a:cubicBezTo>
                  <a:pt x="3018" y="33196"/>
                  <a:pt x="4648" y="66547"/>
                  <a:pt x="9053" y="99588"/>
                </a:cubicBezTo>
                <a:cubicBezTo>
                  <a:pt x="10697" y="111922"/>
                  <a:pt x="11204" y="125449"/>
                  <a:pt x="18106" y="135802"/>
                </a:cubicBezTo>
                <a:cubicBezTo>
                  <a:pt x="24142" y="144856"/>
                  <a:pt x="36213" y="147873"/>
                  <a:pt x="45267" y="153909"/>
                </a:cubicBezTo>
                <a:cubicBezTo>
                  <a:pt x="61177" y="201639"/>
                  <a:pt x="43805" y="163019"/>
                  <a:pt x="81481" y="208230"/>
                </a:cubicBezTo>
                <a:cubicBezTo>
                  <a:pt x="88447" y="216589"/>
                  <a:pt x="91229" y="228424"/>
                  <a:pt x="99588" y="235390"/>
                </a:cubicBezTo>
                <a:cubicBezTo>
                  <a:pt x="109956" y="244030"/>
                  <a:pt x="124083" y="246801"/>
                  <a:pt x="135801" y="253497"/>
                </a:cubicBezTo>
                <a:cubicBezTo>
                  <a:pt x="145248" y="258896"/>
                  <a:pt x="154108" y="265280"/>
                  <a:pt x="162962" y="271604"/>
                </a:cubicBezTo>
                <a:cubicBezTo>
                  <a:pt x="175241" y="280374"/>
                  <a:pt x="185680" y="292016"/>
                  <a:pt x="199176" y="298764"/>
                </a:cubicBezTo>
                <a:cubicBezTo>
                  <a:pt x="216247" y="307300"/>
                  <a:pt x="235390" y="310835"/>
                  <a:pt x="253497" y="316871"/>
                </a:cubicBezTo>
                <a:lnTo>
                  <a:pt x="280657" y="325925"/>
                </a:lnTo>
                <a:cubicBezTo>
                  <a:pt x="337996" y="322907"/>
                  <a:pt x="396370" y="328132"/>
                  <a:pt x="452673" y="316871"/>
                </a:cubicBezTo>
                <a:cubicBezTo>
                  <a:pt x="474012" y="312603"/>
                  <a:pt x="486349" y="287539"/>
                  <a:pt x="506994" y="280657"/>
                </a:cubicBezTo>
                <a:lnTo>
                  <a:pt x="615635" y="244444"/>
                </a:lnTo>
                <a:lnTo>
                  <a:pt x="669956" y="226337"/>
                </a:lnTo>
                <a:lnTo>
                  <a:pt x="715223" y="217283"/>
                </a:lnTo>
                <a:cubicBezTo>
                  <a:pt x="721259" y="208230"/>
                  <a:pt x="732345" y="200959"/>
                  <a:pt x="733330" y="190123"/>
                </a:cubicBezTo>
                <a:cubicBezTo>
                  <a:pt x="743734" y="75689"/>
                  <a:pt x="728469" y="111408"/>
                  <a:pt x="706170" y="144855"/>
                </a:cubicBezTo>
                <a:cubicBezTo>
                  <a:pt x="716471" y="175757"/>
                  <a:pt x="726785" y="219792"/>
                  <a:pt x="751437" y="244444"/>
                </a:cubicBezTo>
                <a:cubicBezTo>
                  <a:pt x="766825" y="259832"/>
                  <a:pt x="790370" y="265269"/>
                  <a:pt x="805758" y="280657"/>
                </a:cubicBezTo>
                <a:cubicBezTo>
                  <a:pt x="823865" y="298764"/>
                  <a:pt x="837175" y="323526"/>
                  <a:pt x="860079" y="334978"/>
                </a:cubicBezTo>
                <a:cubicBezTo>
                  <a:pt x="872150" y="341014"/>
                  <a:pt x="883888" y="347768"/>
                  <a:pt x="896293" y="353085"/>
                </a:cubicBezTo>
                <a:cubicBezTo>
                  <a:pt x="905064" y="356844"/>
                  <a:pt x="914765" y="358190"/>
                  <a:pt x="923453" y="362139"/>
                </a:cubicBezTo>
                <a:cubicBezTo>
                  <a:pt x="948026" y="373308"/>
                  <a:pt x="970274" y="389816"/>
                  <a:pt x="995881" y="398352"/>
                </a:cubicBezTo>
                <a:lnTo>
                  <a:pt x="1077362" y="425513"/>
                </a:lnTo>
                <a:cubicBezTo>
                  <a:pt x="1086415" y="428531"/>
                  <a:pt x="1095164" y="432694"/>
                  <a:pt x="1104522" y="434566"/>
                </a:cubicBezTo>
                <a:lnTo>
                  <a:pt x="1149790" y="443620"/>
                </a:lnTo>
                <a:cubicBezTo>
                  <a:pt x="1164879" y="452673"/>
                  <a:pt x="1178137" y="465946"/>
                  <a:pt x="1195057" y="470780"/>
                </a:cubicBezTo>
                <a:cubicBezTo>
                  <a:pt x="1221333" y="478287"/>
                  <a:pt x="1249582" y="475341"/>
                  <a:pt x="1276538" y="479834"/>
                </a:cubicBezTo>
                <a:cubicBezTo>
                  <a:pt x="1285951" y="481403"/>
                  <a:pt x="1294286" y="487318"/>
                  <a:pt x="1303699" y="488887"/>
                </a:cubicBezTo>
                <a:cubicBezTo>
                  <a:pt x="1330655" y="493380"/>
                  <a:pt x="1358020" y="494923"/>
                  <a:pt x="1385180" y="497941"/>
                </a:cubicBezTo>
                <a:cubicBezTo>
                  <a:pt x="1403287" y="503977"/>
                  <a:pt x="1420984" y="511419"/>
                  <a:pt x="1439500" y="516048"/>
                </a:cubicBezTo>
                <a:cubicBezTo>
                  <a:pt x="1463643" y="522083"/>
                  <a:pt x="1488822" y="524912"/>
                  <a:pt x="1511928" y="534154"/>
                </a:cubicBezTo>
                <a:lnTo>
                  <a:pt x="1557196" y="552261"/>
                </a:lnTo>
                <a:cubicBezTo>
                  <a:pt x="1623588" y="543208"/>
                  <a:pt x="1690667" y="538242"/>
                  <a:pt x="1756372" y="525101"/>
                </a:cubicBezTo>
                <a:cubicBezTo>
                  <a:pt x="1767042" y="522967"/>
                  <a:pt x="1773800" y="511860"/>
                  <a:pt x="1783532" y="506994"/>
                </a:cubicBezTo>
                <a:cubicBezTo>
                  <a:pt x="1798068" y="499726"/>
                  <a:pt x="1813711" y="494923"/>
                  <a:pt x="1828800" y="488887"/>
                </a:cubicBezTo>
                <a:cubicBezTo>
                  <a:pt x="1837853" y="479834"/>
                  <a:pt x="1846124" y="469924"/>
                  <a:pt x="1855960" y="461727"/>
                </a:cubicBezTo>
                <a:cubicBezTo>
                  <a:pt x="1966368" y="369720"/>
                  <a:pt x="2170975" y="463703"/>
                  <a:pt x="2272419" y="470780"/>
                </a:cubicBezTo>
                <a:cubicBezTo>
                  <a:pt x="2290526" y="473798"/>
                  <a:pt x="2308495" y="477807"/>
                  <a:pt x="2326740" y="479834"/>
                </a:cubicBezTo>
                <a:cubicBezTo>
                  <a:pt x="2362857" y="483847"/>
                  <a:pt x="2399223" y="485271"/>
                  <a:pt x="2435382" y="488887"/>
                </a:cubicBezTo>
                <a:cubicBezTo>
                  <a:pt x="2459591" y="491308"/>
                  <a:pt x="2483667" y="494923"/>
                  <a:pt x="2507809" y="497941"/>
                </a:cubicBezTo>
                <a:cubicBezTo>
                  <a:pt x="2627230" y="537748"/>
                  <a:pt x="2519127" y="506145"/>
                  <a:pt x="2743200" y="534154"/>
                </a:cubicBezTo>
                <a:cubicBezTo>
                  <a:pt x="2755546" y="535697"/>
                  <a:pt x="2767171" y="540982"/>
                  <a:pt x="2779413" y="543208"/>
                </a:cubicBezTo>
                <a:cubicBezTo>
                  <a:pt x="2800408" y="547025"/>
                  <a:pt x="2821663" y="549243"/>
                  <a:pt x="2842788" y="552261"/>
                </a:cubicBezTo>
                <a:cubicBezTo>
                  <a:pt x="2895688" y="569895"/>
                  <a:pt x="2879890" y="561983"/>
                  <a:pt x="2951429" y="615636"/>
                </a:cubicBezTo>
                <a:cubicBezTo>
                  <a:pt x="2963500" y="624689"/>
                  <a:pt x="2976973" y="632127"/>
                  <a:pt x="2987643" y="642796"/>
                </a:cubicBezTo>
                <a:cubicBezTo>
                  <a:pt x="3067080" y="722232"/>
                  <a:pt x="2923602" y="608344"/>
                  <a:pt x="3041964" y="697117"/>
                </a:cubicBezTo>
                <a:cubicBezTo>
                  <a:pt x="3103064" y="794879"/>
                  <a:pt x="3067100" y="749414"/>
                  <a:pt x="3150605" y="832919"/>
                </a:cubicBezTo>
                <a:lnTo>
                  <a:pt x="3150605" y="832919"/>
                </a:lnTo>
                <a:cubicBezTo>
                  <a:pt x="3252329" y="968548"/>
                  <a:pt x="3110348" y="782800"/>
                  <a:pt x="3204926" y="896293"/>
                </a:cubicBezTo>
                <a:cubicBezTo>
                  <a:pt x="3211892" y="904652"/>
                  <a:pt x="3215339" y="915759"/>
                  <a:pt x="3223033" y="923453"/>
                </a:cubicBezTo>
                <a:cubicBezTo>
                  <a:pt x="3233703" y="934123"/>
                  <a:pt x="3247176" y="941560"/>
                  <a:pt x="3259247" y="950614"/>
                </a:cubicBezTo>
                <a:cubicBezTo>
                  <a:pt x="3265283" y="962685"/>
                  <a:pt x="3270800" y="975030"/>
                  <a:pt x="3277354" y="986828"/>
                </a:cubicBezTo>
                <a:cubicBezTo>
                  <a:pt x="3293351" y="1015623"/>
                  <a:pt x="3310185" y="1043238"/>
                  <a:pt x="3331675" y="1068309"/>
                </a:cubicBezTo>
                <a:cubicBezTo>
                  <a:pt x="3364487" y="1106590"/>
                  <a:pt x="3357211" y="1082354"/>
                  <a:pt x="3376942" y="1131683"/>
                </a:cubicBezTo>
                <a:cubicBezTo>
                  <a:pt x="3384031" y="1149404"/>
                  <a:pt x="3389013" y="1167897"/>
                  <a:pt x="3395049" y="1186004"/>
                </a:cubicBezTo>
                <a:lnTo>
                  <a:pt x="3413156" y="1240325"/>
                </a:lnTo>
                <a:cubicBezTo>
                  <a:pt x="3437299" y="1234289"/>
                  <a:pt x="3460703" y="1222687"/>
                  <a:pt x="3485584" y="1222218"/>
                </a:cubicBezTo>
                <a:lnTo>
                  <a:pt x="3892990" y="1231271"/>
                </a:lnTo>
                <a:cubicBezTo>
                  <a:pt x="3907842" y="1231877"/>
                  <a:pt x="3978570" y="1256450"/>
                  <a:pt x="3983524" y="1258432"/>
                </a:cubicBezTo>
                <a:lnTo>
                  <a:pt x="4074059" y="1294646"/>
                </a:lnTo>
                <a:cubicBezTo>
                  <a:pt x="4089148" y="1300681"/>
                  <a:pt x="4105391" y="1304391"/>
                  <a:pt x="4119326" y="1312752"/>
                </a:cubicBezTo>
                <a:cubicBezTo>
                  <a:pt x="4149504" y="1330859"/>
                  <a:pt x="4175718" y="1358537"/>
                  <a:pt x="4209861" y="1367073"/>
                </a:cubicBezTo>
                <a:cubicBezTo>
                  <a:pt x="4255333" y="1378442"/>
                  <a:pt x="4234271" y="1372192"/>
                  <a:pt x="4273235" y="1385180"/>
                </a:cubicBezTo>
                <a:cubicBezTo>
                  <a:pt x="4282289" y="1394234"/>
                  <a:pt x="4289977" y="1404899"/>
                  <a:pt x="4300396" y="1412341"/>
                </a:cubicBezTo>
                <a:cubicBezTo>
                  <a:pt x="4311378" y="1420185"/>
                  <a:pt x="4324276" y="1424967"/>
                  <a:pt x="4336609" y="1430448"/>
                </a:cubicBezTo>
                <a:cubicBezTo>
                  <a:pt x="4369071" y="1444875"/>
                  <a:pt x="4379182" y="1447656"/>
                  <a:pt x="4409037" y="1457608"/>
                </a:cubicBezTo>
                <a:cubicBezTo>
                  <a:pt x="4421108" y="1466661"/>
                  <a:pt x="4431755" y="1478020"/>
                  <a:pt x="4445251" y="1484768"/>
                </a:cubicBezTo>
                <a:cubicBezTo>
                  <a:pt x="4456380" y="1490333"/>
                  <a:pt x="4469661" y="1489887"/>
                  <a:pt x="4481465" y="1493822"/>
                </a:cubicBezTo>
                <a:cubicBezTo>
                  <a:pt x="4496882" y="1498961"/>
                  <a:pt x="4512196" y="1504661"/>
                  <a:pt x="4526732" y="1511929"/>
                </a:cubicBezTo>
                <a:cubicBezTo>
                  <a:pt x="4607249" y="1552187"/>
                  <a:pt x="4484297" y="1506374"/>
                  <a:pt x="4599160" y="1548143"/>
                </a:cubicBezTo>
                <a:cubicBezTo>
                  <a:pt x="4617097" y="1554666"/>
                  <a:pt x="4635374" y="1560214"/>
                  <a:pt x="4653481" y="1566250"/>
                </a:cubicBezTo>
                <a:cubicBezTo>
                  <a:pt x="4662534" y="1569268"/>
                  <a:pt x="4672458" y="1570393"/>
                  <a:pt x="4680641" y="1575303"/>
                </a:cubicBezTo>
                <a:cubicBezTo>
                  <a:pt x="4695730" y="1584356"/>
                  <a:pt x="4710169" y="1594594"/>
                  <a:pt x="4725908" y="1602463"/>
                </a:cubicBezTo>
                <a:cubicBezTo>
                  <a:pt x="4740384" y="1609701"/>
                  <a:pt x="4775739" y="1616700"/>
                  <a:pt x="4789283" y="1620570"/>
                </a:cubicBezTo>
                <a:cubicBezTo>
                  <a:pt x="4798459" y="1623192"/>
                  <a:pt x="4807267" y="1627002"/>
                  <a:pt x="4816443" y="1629624"/>
                </a:cubicBezTo>
                <a:cubicBezTo>
                  <a:pt x="4828407" y="1633042"/>
                  <a:pt x="4840853" y="1634742"/>
                  <a:pt x="4852657" y="1638677"/>
                </a:cubicBezTo>
                <a:cubicBezTo>
                  <a:pt x="4868074" y="1643816"/>
                  <a:pt x="4882391" y="1652005"/>
                  <a:pt x="4897924" y="1656784"/>
                </a:cubicBezTo>
                <a:cubicBezTo>
                  <a:pt x="4921709" y="1664103"/>
                  <a:pt x="4946343" y="1668343"/>
                  <a:pt x="4970352" y="1674891"/>
                </a:cubicBezTo>
                <a:cubicBezTo>
                  <a:pt x="4979559" y="1677402"/>
                  <a:pt x="4988196" y="1681875"/>
                  <a:pt x="4997512" y="1683945"/>
                </a:cubicBezTo>
                <a:cubicBezTo>
                  <a:pt x="5015432" y="1687927"/>
                  <a:pt x="5033833" y="1689398"/>
                  <a:pt x="5051833" y="1692998"/>
                </a:cubicBezTo>
                <a:cubicBezTo>
                  <a:pt x="5064034" y="1695438"/>
                  <a:pt x="5075773" y="1700005"/>
                  <a:pt x="5088047" y="1702051"/>
                </a:cubicBezTo>
                <a:cubicBezTo>
                  <a:pt x="5112047" y="1706051"/>
                  <a:pt x="5136358" y="1707889"/>
                  <a:pt x="5160475" y="1711105"/>
                </a:cubicBezTo>
                <a:lnTo>
                  <a:pt x="5223849" y="1720158"/>
                </a:lnTo>
                <a:cubicBezTo>
                  <a:pt x="5277103" y="1737911"/>
                  <a:pt x="5233860" y="1725468"/>
                  <a:pt x="5323437" y="1738265"/>
                </a:cubicBezTo>
                <a:cubicBezTo>
                  <a:pt x="5341609" y="1740861"/>
                  <a:pt x="5359651" y="1744301"/>
                  <a:pt x="5377758" y="1747319"/>
                </a:cubicBezTo>
                <a:cubicBezTo>
                  <a:pt x="5510542" y="1744301"/>
                  <a:pt x="5643561" y="1746726"/>
                  <a:pt x="5776110" y="1738265"/>
                </a:cubicBezTo>
                <a:cubicBezTo>
                  <a:pt x="5786969" y="1737572"/>
                  <a:pt x="5793083" y="1723979"/>
                  <a:pt x="5803271" y="1720158"/>
                </a:cubicBezTo>
                <a:cubicBezTo>
                  <a:pt x="5827977" y="1710893"/>
                  <a:pt x="5852496" y="1714942"/>
                  <a:pt x="5875699" y="1702051"/>
                </a:cubicBezTo>
                <a:cubicBezTo>
                  <a:pt x="5894722" y="1691483"/>
                  <a:pt x="5911912" y="1677909"/>
                  <a:pt x="5930019" y="1665838"/>
                </a:cubicBezTo>
                <a:lnTo>
                  <a:pt x="5957180" y="1647731"/>
                </a:lnTo>
                <a:lnTo>
                  <a:pt x="5984340" y="1629624"/>
                </a:lnTo>
                <a:cubicBezTo>
                  <a:pt x="5987358" y="1620570"/>
                  <a:pt x="5987535" y="1609996"/>
                  <a:pt x="5993394" y="1602463"/>
                </a:cubicBezTo>
                <a:cubicBezTo>
                  <a:pt x="6009115" y="1582250"/>
                  <a:pt x="6047714" y="1548143"/>
                  <a:pt x="6047714" y="1548143"/>
                </a:cubicBezTo>
                <a:cubicBezTo>
                  <a:pt x="6050732" y="1533054"/>
                  <a:pt x="6053036" y="1517804"/>
                  <a:pt x="6056768" y="1502875"/>
                </a:cubicBezTo>
                <a:cubicBezTo>
                  <a:pt x="6059083" y="1493617"/>
                  <a:pt x="6073761" y="1481009"/>
                  <a:pt x="6065821" y="1475715"/>
                </a:cubicBezTo>
                <a:cubicBezTo>
                  <a:pt x="6048066" y="1463878"/>
                  <a:pt x="6023572" y="1469679"/>
                  <a:pt x="6002447" y="1466661"/>
                </a:cubicBezTo>
                <a:cubicBezTo>
                  <a:pt x="5993394" y="1469679"/>
                  <a:pt x="5977909" y="1466539"/>
                  <a:pt x="5975287" y="1475715"/>
                </a:cubicBezTo>
                <a:cubicBezTo>
                  <a:pt x="5960880" y="1526142"/>
                  <a:pt x="5984033" y="1528524"/>
                  <a:pt x="6011500" y="1548143"/>
                </a:cubicBezTo>
                <a:cubicBezTo>
                  <a:pt x="6023778" y="1556913"/>
                  <a:pt x="6033786" y="1569500"/>
                  <a:pt x="6047714" y="1575303"/>
                </a:cubicBezTo>
                <a:cubicBezTo>
                  <a:pt x="6070685" y="1584874"/>
                  <a:pt x="6096533" y="1585540"/>
                  <a:pt x="6120142" y="1593410"/>
                </a:cubicBezTo>
                <a:cubicBezTo>
                  <a:pt x="6197545" y="1619211"/>
                  <a:pt x="6155524" y="1609150"/>
                  <a:pt x="6246891" y="1620570"/>
                </a:cubicBezTo>
                <a:cubicBezTo>
                  <a:pt x="6364586" y="1617552"/>
                  <a:pt x="6482528" y="1619711"/>
                  <a:pt x="6599976" y="1611517"/>
                </a:cubicBezTo>
                <a:cubicBezTo>
                  <a:pt x="6613439" y="1610578"/>
                  <a:pt x="6623785" y="1598727"/>
                  <a:pt x="6636190" y="1593410"/>
                </a:cubicBezTo>
                <a:cubicBezTo>
                  <a:pt x="6644961" y="1589651"/>
                  <a:pt x="6654209" y="1587098"/>
                  <a:pt x="6663350" y="1584356"/>
                </a:cubicBezTo>
                <a:cubicBezTo>
                  <a:pt x="6684393" y="1578043"/>
                  <a:pt x="6705681" y="1572563"/>
                  <a:pt x="6726724" y="1566250"/>
                </a:cubicBezTo>
                <a:cubicBezTo>
                  <a:pt x="6791676" y="1546765"/>
                  <a:pt x="6710745" y="1567980"/>
                  <a:pt x="6790099" y="1548143"/>
                </a:cubicBezTo>
                <a:cubicBezTo>
                  <a:pt x="6843551" y="1476873"/>
                  <a:pt x="6785066" y="1538085"/>
                  <a:pt x="6862526" y="1502875"/>
                </a:cubicBezTo>
                <a:cubicBezTo>
                  <a:pt x="6882337" y="1493870"/>
                  <a:pt x="6897382" y="1476393"/>
                  <a:pt x="6916847" y="1466661"/>
                </a:cubicBezTo>
                <a:lnTo>
                  <a:pt x="6971168" y="1439501"/>
                </a:lnTo>
                <a:cubicBezTo>
                  <a:pt x="6991487" y="1419182"/>
                  <a:pt x="7019278" y="1389392"/>
                  <a:pt x="7043596" y="1376127"/>
                </a:cubicBezTo>
                <a:cubicBezTo>
                  <a:pt x="7060352" y="1366988"/>
                  <a:pt x="7097916" y="1358020"/>
                  <a:pt x="7097916" y="1358020"/>
                </a:cubicBezTo>
                <a:cubicBezTo>
                  <a:pt x="7106970" y="1351984"/>
                  <a:pt x="7116718" y="1346879"/>
                  <a:pt x="7125077" y="1339913"/>
                </a:cubicBezTo>
                <a:cubicBezTo>
                  <a:pt x="7134913" y="1331716"/>
                  <a:pt x="7141584" y="1319854"/>
                  <a:pt x="7152237" y="1312752"/>
                </a:cubicBezTo>
                <a:cubicBezTo>
                  <a:pt x="7160178" y="1307458"/>
                  <a:pt x="7170344" y="1306717"/>
                  <a:pt x="7179398" y="1303699"/>
                </a:cubicBezTo>
                <a:cubicBezTo>
                  <a:pt x="7243406" y="1261026"/>
                  <a:pt x="7164165" y="1314580"/>
                  <a:pt x="7242772" y="1258432"/>
                </a:cubicBezTo>
                <a:cubicBezTo>
                  <a:pt x="7251626" y="1252108"/>
                  <a:pt x="7261573" y="1247291"/>
                  <a:pt x="7269932" y="1240325"/>
                </a:cubicBezTo>
                <a:cubicBezTo>
                  <a:pt x="7279768" y="1232128"/>
                  <a:pt x="7287257" y="1221361"/>
                  <a:pt x="7297093" y="1213164"/>
                </a:cubicBezTo>
                <a:cubicBezTo>
                  <a:pt x="7320494" y="1193663"/>
                  <a:pt x="7324191" y="1195078"/>
                  <a:pt x="7351413" y="1186004"/>
                </a:cubicBezTo>
                <a:cubicBezTo>
                  <a:pt x="7360467" y="1179968"/>
                  <a:pt x="7368152" y="1171024"/>
                  <a:pt x="7378574" y="1167897"/>
                </a:cubicBezTo>
                <a:cubicBezTo>
                  <a:pt x="7399013" y="1161765"/>
                  <a:pt x="7422522" y="1167674"/>
                  <a:pt x="7441948" y="1158844"/>
                </a:cubicBezTo>
                <a:cubicBezTo>
                  <a:pt x="7589967" y="1091563"/>
                  <a:pt x="7370451" y="1144174"/>
                  <a:pt x="7523429" y="1113576"/>
                </a:cubicBezTo>
                <a:cubicBezTo>
                  <a:pt x="7610946" y="1119612"/>
                  <a:pt x="7698638" y="1123495"/>
                  <a:pt x="7785980" y="1131683"/>
                </a:cubicBezTo>
                <a:cubicBezTo>
                  <a:pt x="7804382" y="1133408"/>
                  <a:pt x="7826954" y="1147723"/>
                  <a:pt x="7840300" y="1158844"/>
                </a:cubicBezTo>
                <a:cubicBezTo>
                  <a:pt x="7850136" y="1167041"/>
                  <a:pt x="7857625" y="1177807"/>
                  <a:pt x="7867461" y="1186004"/>
                </a:cubicBezTo>
                <a:cubicBezTo>
                  <a:pt x="7875820" y="1192970"/>
                  <a:pt x="7886927" y="1196417"/>
                  <a:pt x="7894621" y="1204111"/>
                </a:cubicBezTo>
                <a:cubicBezTo>
                  <a:pt x="7961587" y="1271077"/>
                  <a:pt x="7897962" y="1232941"/>
                  <a:pt x="7967049" y="1267485"/>
                </a:cubicBezTo>
                <a:cubicBezTo>
                  <a:pt x="7985156" y="1285592"/>
                  <a:pt x="8013272" y="1297513"/>
                  <a:pt x="8021370" y="1321806"/>
                </a:cubicBezTo>
                <a:cubicBezTo>
                  <a:pt x="8027406" y="1339913"/>
                  <a:pt x="8028890" y="1360246"/>
                  <a:pt x="8039477" y="1376127"/>
                </a:cubicBezTo>
                <a:cubicBezTo>
                  <a:pt x="8065954" y="1415842"/>
                  <a:pt x="8051056" y="1394582"/>
                  <a:pt x="8084744" y="1439501"/>
                </a:cubicBezTo>
                <a:cubicBezTo>
                  <a:pt x="8087762" y="1451572"/>
                  <a:pt x="8088897" y="1464278"/>
                  <a:pt x="8093798" y="1475715"/>
                </a:cubicBezTo>
                <a:cubicBezTo>
                  <a:pt x="8098084" y="1485716"/>
                  <a:pt x="8107038" y="1493143"/>
                  <a:pt x="8111904" y="1502875"/>
                </a:cubicBezTo>
                <a:cubicBezTo>
                  <a:pt x="8116172" y="1511411"/>
                  <a:pt x="8117940" y="1520982"/>
                  <a:pt x="8120958" y="1530036"/>
                </a:cubicBezTo>
                <a:cubicBezTo>
                  <a:pt x="8123976" y="1590392"/>
                  <a:pt x="8110243" y="1653998"/>
                  <a:pt x="8130011" y="1711105"/>
                </a:cubicBezTo>
                <a:cubicBezTo>
                  <a:pt x="8141065" y="1743039"/>
                  <a:pt x="8195632" y="1764774"/>
                  <a:pt x="8229600" y="1774479"/>
                </a:cubicBezTo>
                <a:cubicBezTo>
                  <a:pt x="8241564" y="1777897"/>
                  <a:pt x="8254163" y="1779164"/>
                  <a:pt x="8265813" y="1783533"/>
                </a:cubicBezTo>
                <a:cubicBezTo>
                  <a:pt x="8278450" y="1788272"/>
                  <a:pt x="8289956" y="1795604"/>
                  <a:pt x="8302027" y="1801640"/>
                </a:cubicBezTo>
                <a:cubicBezTo>
                  <a:pt x="8308063" y="1810693"/>
                  <a:pt x="8310907" y="1823033"/>
                  <a:pt x="8320134" y="1828800"/>
                </a:cubicBezTo>
                <a:cubicBezTo>
                  <a:pt x="8336319" y="1838916"/>
                  <a:pt x="8374455" y="1846907"/>
                  <a:pt x="8374455" y="1846907"/>
                </a:cubicBezTo>
                <a:cubicBezTo>
                  <a:pt x="8406225" y="1844463"/>
                  <a:pt x="8486171" y="1857620"/>
                  <a:pt x="8519310" y="1819747"/>
                </a:cubicBezTo>
                <a:cubicBezTo>
                  <a:pt x="8533640" y="1803370"/>
                  <a:pt x="8537417" y="1777497"/>
                  <a:pt x="8555524" y="1765426"/>
                </a:cubicBezTo>
                <a:lnTo>
                  <a:pt x="8609845" y="1729212"/>
                </a:lnTo>
                <a:cubicBezTo>
                  <a:pt x="8618898" y="1735248"/>
                  <a:pt x="8629311" y="1739625"/>
                  <a:pt x="8637005" y="1747319"/>
                </a:cubicBezTo>
                <a:cubicBezTo>
                  <a:pt x="8644699" y="1755013"/>
                  <a:pt x="8648031" y="1766218"/>
                  <a:pt x="8655112" y="1774479"/>
                </a:cubicBezTo>
                <a:cubicBezTo>
                  <a:pt x="8666222" y="1787441"/>
                  <a:pt x="8679255" y="1798622"/>
                  <a:pt x="8691326" y="1810693"/>
                </a:cubicBezTo>
                <a:cubicBezTo>
                  <a:pt x="8694344" y="1819746"/>
                  <a:pt x="8694418" y="1830401"/>
                  <a:pt x="8700380" y="1837853"/>
                </a:cubicBezTo>
                <a:cubicBezTo>
                  <a:pt x="8707177" y="1846349"/>
                  <a:pt x="8718686" y="1849636"/>
                  <a:pt x="8727540" y="1855960"/>
                </a:cubicBezTo>
                <a:cubicBezTo>
                  <a:pt x="8787706" y="1898936"/>
                  <a:pt x="8741764" y="1870773"/>
                  <a:pt x="8818075" y="1919335"/>
                </a:cubicBezTo>
                <a:cubicBezTo>
                  <a:pt x="8956077" y="2007154"/>
                  <a:pt x="8800794" y="1910696"/>
                  <a:pt x="8890502" y="1955549"/>
                </a:cubicBezTo>
                <a:cubicBezTo>
                  <a:pt x="8900234" y="1960415"/>
                  <a:pt x="8907931" y="1968789"/>
                  <a:pt x="8917663" y="1973655"/>
                </a:cubicBezTo>
                <a:cubicBezTo>
                  <a:pt x="8963732" y="1996689"/>
                  <a:pt x="8981317" y="1994429"/>
                  <a:pt x="9035358" y="2009869"/>
                </a:cubicBezTo>
                <a:lnTo>
                  <a:pt x="9098732" y="2027976"/>
                </a:lnTo>
                <a:cubicBezTo>
                  <a:pt x="9127805" y="2035905"/>
                  <a:pt x="9150037" y="2040596"/>
                  <a:pt x="9180213" y="2046083"/>
                </a:cubicBezTo>
                <a:cubicBezTo>
                  <a:pt x="9198274" y="2049367"/>
                  <a:pt x="9216319" y="2052860"/>
                  <a:pt x="9234534" y="2055137"/>
                </a:cubicBezTo>
                <a:cubicBezTo>
                  <a:pt x="9264629" y="2058899"/>
                  <a:pt x="9294948" y="2060646"/>
                  <a:pt x="9325069" y="2064190"/>
                </a:cubicBezTo>
                <a:cubicBezTo>
                  <a:pt x="9346262" y="2066683"/>
                  <a:pt x="9367318" y="2070226"/>
                  <a:pt x="9388443" y="2073244"/>
                </a:cubicBezTo>
                <a:cubicBezTo>
                  <a:pt x="9515192" y="2070226"/>
                  <a:pt x="9642029" y="2069819"/>
                  <a:pt x="9768689" y="2064190"/>
                </a:cubicBezTo>
                <a:cubicBezTo>
                  <a:pt x="9778223" y="2063766"/>
                  <a:pt x="9794142" y="2064526"/>
                  <a:pt x="9795849" y="2055137"/>
                </a:cubicBezTo>
                <a:cubicBezTo>
                  <a:pt x="9813152" y="1959970"/>
                  <a:pt x="9793776" y="1987614"/>
                  <a:pt x="9768689" y="1937442"/>
                </a:cubicBezTo>
                <a:cubicBezTo>
                  <a:pt x="9731206" y="1862477"/>
                  <a:pt x="9793419" y="1960956"/>
                  <a:pt x="9741528" y="1883121"/>
                </a:cubicBezTo>
                <a:cubicBezTo>
                  <a:pt x="9711934" y="1794333"/>
                  <a:pt x="9759913" y="1919750"/>
                  <a:pt x="9705314" y="1837853"/>
                </a:cubicBezTo>
                <a:cubicBezTo>
                  <a:pt x="9698412" y="1827500"/>
                  <a:pt x="9703163" y="1811993"/>
                  <a:pt x="9696261" y="1801640"/>
                </a:cubicBezTo>
                <a:cubicBezTo>
                  <a:pt x="9683289" y="1782182"/>
                  <a:pt x="9660015" y="1783517"/>
                  <a:pt x="9641940" y="1774479"/>
                </a:cubicBezTo>
                <a:cubicBezTo>
                  <a:pt x="9638123" y="1772570"/>
                  <a:pt x="9635905" y="1768444"/>
                  <a:pt x="9632887" y="176542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09800" y="914401"/>
            <a:ext cx="7848600" cy="5816977"/>
          </a:xfrm>
          <a:prstGeom prst="rect">
            <a:avLst/>
          </a:prstGeom>
          <a:noFill/>
        </p:spPr>
        <p:txBody>
          <a:bodyPr wrap="square" rtlCol="0">
            <a:spAutoFit/>
          </a:bodyPr>
          <a:lstStyle/>
          <a:p>
            <a:pPr fontAlgn="base"/>
            <a:r>
              <a:rPr lang="en-US" sz="2000" dirty="0">
                <a:solidFill>
                  <a:schemeClr val="accent2">
                    <a:lumMod val="20000"/>
                    <a:lumOff val="80000"/>
                  </a:schemeClr>
                </a:solidFill>
              </a:rPr>
              <a:t>President Spencer W. Kimball described the telephone call in</a:t>
            </a:r>
          </a:p>
          <a:p>
            <a:pPr fontAlgn="base"/>
            <a:r>
              <a:rPr lang="en-US" sz="2000" dirty="0">
                <a:solidFill>
                  <a:schemeClr val="accent2">
                    <a:lumMod val="20000"/>
                    <a:lumOff val="80000"/>
                  </a:schemeClr>
                </a:solidFill>
              </a:rPr>
              <a:t>which President J. Reuben Clark Jr. of the First Presidency </a:t>
            </a:r>
          </a:p>
          <a:p>
            <a:pPr fontAlgn="base"/>
            <a:r>
              <a:rPr lang="en-US" sz="2000" dirty="0">
                <a:solidFill>
                  <a:schemeClr val="accent2">
                    <a:lumMod val="20000"/>
                    <a:lumOff val="80000"/>
                  </a:schemeClr>
                </a:solidFill>
              </a:rPr>
              <a:t>informed him that he had been called to the Quorum of the Twelve:</a:t>
            </a:r>
          </a:p>
          <a:p>
            <a:pPr fontAlgn="base"/>
            <a:endParaRPr lang="en-US" sz="2000" dirty="0">
              <a:solidFill>
                <a:schemeClr val="accent2">
                  <a:lumMod val="20000"/>
                  <a:lumOff val="80000"/>
                </a:schemeClr>
              </a:solidFill>
            </a:endParaRPr>
          </a:p>
          <a:p>
            <a:pPr fontAlgn="base"/>
            <a:r>
              <a:rPr lang="en-US" sz="2000" dirty="0">
                <a:solidFill>
                  <a:schemeClr val="accent2">
                    <a:lumMod val="20000"/>
                    <a:lumOff val="80000"/>
                  </a:schemeClr>
                </a:solidFill>
              </a:rPr>
              <a:t>“‘Oh, Brother Clark! Not me? You don’t mean me? There must be some mistake. I surely couldn’t have heard you right.’ This as I sank past the chair to the floor. …</a:t>
            </a:r>
          </a:p>
          <a:p>
            <a:pPr fontAlgn="base"/>
            <a:endParaRPr lang="en-US" sz="2000" dirty="0">
              <a:solidFill>
                <a:schemeClr val="accent2">
                  <a:lumMod val="20000"/>
                  <a:lumOff val="80000"/>
                </a:schemeClr>
              </a:solidFill>
            </a:endParaRPr>
          </a:p>
          <a:p>
            <a:pPr fontAlgn="base"/>
            <a:r>
              <a:rPr lang="en-US" sz="2000" dirty="0">
                <a:solidFill>
                  <a:schemeClr val="accent2">
                    <a:lumMod val="20000"/>
                    <a:lumOff val="80000"/>
                  </a:schemeClr>
                </a:solidFill>
              </a:rPr>
              <a:t>“‘Oh, Brother Clark! It seems so impossible. I am so weak and small and limited and incapable’”</a:t>
            </a:r>
          </a:p>
          <a:p>
            <a:pPr fontAlgn="base"/>
            <a:endParaRPr lang="en-US" sz="2000" dirty="0">
              <a:solidFill>
                <a:schemeClr val="accent2">
                  <a:lumMod val="20000"/>
                  <a:lumOff val="80000"/>
                </a:schemeClr>
              </a:solidFill>
            </a:endParaRPr>
          </a:p>
          <a:p>
            <a:pPr fontAlgn="base"/>
            <a:r>
              <a:rPr lang="en-US" sz="2400" dirty="0">
                <a:solidFill>
                  <a:schemeClr val="accent2">
                    <a:lumMod val="20000"/>
                    <a:lumOff val="80000"/>
                  </a:schemeClr>
                </a:solidFill>
              </a:rPr>
              <a:t>Isaiah, a righteous man, felt “undone” and “unclean” in the presence of the Lord. </a:t>
            </a:r>
          </a:p>
          <a:p>
            <a:pPr fontAlgn="base"/>
            <a:endParaRPr lang="en-US" sz="2000" dirty="0">
              <a:solidFill>
                <a:schemeClr val="accent2">
                  <a:lumMod val="20000"/>
                  <a:lumOff val="80000"/>
                </a:schemeClr>
              </a:solidFill>
            </a:endParaRPr>
          </a:p>
          <a:p>
            <a:pPr algn="ctr" fontAlgn="base"/>
            <a:r>
              <a:rPr lang="en-US" sz="2800" dirty="0">
                <a:solidFill>
                  <a:srgbClr val="FFFF00"/>
                </a:solidFill>
              </a:rPr>
              <a:t>Who among us would not feel unworthy standing before God?</a:t>
            </a:r>
          </a:p>
          <a:p>
            <a:pPr algn="ctr"/>
            <a:r>
              <a:rPr lang="en-US" sz="2800" dirty="0">
                <a:solidFill>
                  <a:srgbClr val="FFFF00"/>
                </a:solidFill>
              </a:rPr>
              <a:t> </a:t>
            </a:r>
          </a:p>
        </p:txBody>
      </p:sp>
    </p:spTree>
    <p:extLst>
      <p:ext uri="{BB962C8B-B14F-4D97-AF65-F5344CB8AC3E}">
        <p14:creationId xmlns:p14="http://schemas.microsoft.com/office/powerpoint/2010/main" val="39827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Symbolically Cleansed </a:t>
            </a:r>
          </a:p>
        </p:txBody>
      </p:sp>
      <p:sp>
        <p:nvSpPr>
          <p:cNvPr id="48" name="TextBox 47"/>
          <p:cNvSpPr txBox="1"/>
          <p:nvPr/>
        </p:nvSpPr>
        <p:spPr>
          <a:xfrm>
            <a:off x="1752600" y="838201"/>
            <a:ext cx="8686800" cy="461665"/>
          </a:xfrm>
          <a:prstGeom prst="rect">
            <a:avLst/>
          </a:prstGeom>
          <a:noFill/>
        </p:spPr>
        <p:txBody>
          <a:bodyPr wrap="square" rtlCol="0">
            <a:spAutoFit/>
          </a:bodyPr>
          <a:lstStyle/>
          <a:p>
            <a:pPr fontAlgn="base"/>
            <a:endParaRPr lang="en-US" sz="2400" dirty="0">
              <a:solidFill>
                <a:schemeClr val="accent2">
                  <a:lumMod val="20000"/>
                  <a:lumOff val="80000"/>
                </a:schemeClr>
              </a:solidFill>
            </a:endParaRPr>
          </a:p>
        </p:txBody>
      </p:sp>
      <p:sp>
        <p:nvSpPr>
          <p:cNvPr id="5" name="TextBox 4"/>
          <p:cNvSpPr txBox="1"/>
          <p:nvPr/>
        </p:nvSpPr>
        <p:spPr>
          <a:xfrm>
            <a:off x="147873" y="6425293"/>
            <a:ext cx="4267200" cy="369332"/>
          </a:xfrm>
          <a:prstGeom prst="rect">
            <a:avLst/>
          </a:prstGeom>
          <a:noFill/>
        </p:spPr>
        <p:txBody>
          <a:bodyPr wrap="square" rtlCol="0">
            <a:spAutoFit/>
          </a:bodyPr>
          <a:lstStyle/>
          <a:p>
            <a:r>
              <a:rPr lang="en-US" dirty="0">
                <a:solidFill>
                  <a:schemeClr val="accent2">
                    <a:lumMod val="20000"/>
                    <a:lumOff val="80000"/>
                  </a:schemeClr>
                </a:solidFill>
              </a:rPr>
              <a:t>2 Nephi 16:7</a:t>
            </a:r>
            <a:endParaRPr lang="en-US" dirty="0"/>
          </a:p>
        </p:txBody>
      </p:sp>
      <p:sp>
        <p:nvSpPr>
          <p:cNvPr id="7" name="TextBox 6"/>
          <p:cNvSpPr txBox="1"/>
          <p:nvPr/>
        </p:nvSpPr>
        <p:spPr>
          <a:xfrm>
            <a:off x="1394234" y="990600"/>
            <a:ext cx="8283166" cy="3108543"/>
          </a:xfrm>
          <a:prstGeom prst="rect">
            <a:avLst/>
          </a:prstGeom>
          <a:noFill/>
        </p:spPr>
        <p:txBody>
          <a:bodyPr wrap="square" rtlCol="0">
            <a:spAutoFit/>
          </a:bodyPr>
          <a:lstStyle/>
          <a:p>
            <a:pPr fontAlgn="base"/>
            <a:r>
              <a:rPr lang="en-US" sz="2800" dirty="0">
                <a:solidFill>
                  <a:schemeClr val="accent2">
                    <a:lumMod val="20000"/>
                    <a:lumOff val="80000"/>
                  </a:schemeClr>
                </a:solidFill>
              </a:rPr>
              <a:t>What did it mean when the angel </a:t>
            </a:r>
          </a:p>
          <a:p>
            <a:pPr fontAlgn="base"/>
            <a:r>
              <a:rPr lang="en-US" sz="2800" dirty="0">
                <a:solidFill>
                  <a:schemeClr val="accent2">
                    <a:lumMod val="20000"/>
                    <a:lumOff val="80000"/>
                  </a:schemeClr>
                </a:solidFill>
              </a:rPr>
              <a:t>symbolically touched Isaiah’s lips with</a:t>
            </a:r>
          </a:p>
          <a:p>
            <a:pPr fontAlgn="base"/>
            <a:r>
              <a:rPr lang="en-US" sz="2800" dirty="0">
                <a:solidFill>
                  <a:schemeClr val="accent2">
                    <a:lumMod val="20000"/>
                    <a:lumOff val="80000"/>
                  </a:schemeClr>
                </a:solidFill>
              </a:rPr>
              <a:t> a hot coal?</a:t>
            </a:r>
          </a:p>
          <a:p>
            <a:pPr fontAlgn="base"/>
            <a:endParaRPr lang="en-US" sz="2800" dirty="0">
              <a:solidFill>
                <a:schemeClr val="accent2">
                  <a:lumMod val="20000"/>
                  <a:lumOff val="80000"/>
                </a:schemeClr>
              </a:solidFill>
            </a:endParaRPr>
          </a:p>
          <a:p>
            <a:pPr fontAlgn="base"/>
            <a:r>
              <a:rPr lang="en-US" sz="2800" dirty="0">
                <a:solidFill>
                  <a:srgbClr val="FFFF00"/>
                </a:solidFill>
              </a:rPr>
              <a:t>When the angel in Isaiah’s vision touched his lips with the coal, it represented the Lord cleansing Isaiah of his unworthiness and forgiving him of his sins</a:t>
            </a:r>
            <a:r>
              <a:rPr lang="en-US" sz="2800" dirty="0">
                <a:solidFill>
                  <a:schemeClr val="accent2">
                    <a:lumMod val="20000"/>
                    <a:lumOff val="80000"/>
                  </a:schemeClr>
                </a:solidFill>
              </a:rPr>
              <a:t>.</a:t>
            </a:r>
          </a:p>
        </p:txBody>
      </p:sp>
      <p:grpSp>
        <p:nvGrpSpPr>
          <p:cNvPr id="8" name="Group 7"/>
          <p:cNvGrpSpPr/>
          <p:nvPr/>
        </p:nvGrpSpPr>
        <p:grpSpPr>
          <a:xfrm>
            <a:off x="3403600" y="4114800"/>
            <a:ext cx="7264400" cy="2743200"/>
            <a:chOff x="965200" y="2286000"/>
            <a:chExt cx="7264400" cy="2743200"/>
          </a:xfrm>
        </p:grpSpPr>
        <p:grpSp>
          <p:nvGrpSpPr>
            <p:cNvPr id="9" name="Group 18"/>
            <p:cNvGrpSpPr/>
            <p:nvPr/>
          </p:nvGrpSpPr>
          <p:grpSpPr>
            <a:xfrm>
              <a:off x="965200" y="2286000"/>
              <a:ext cx="7264400" cy="2743200"/>
              <a:chOff x="965200" y="2286000"/>
              <a:chExt cx="7327900" cy="2743200"/>
            </a:xfrm>
          </p:grpSpPr>
          <p:sp>
            <p:nvSpPr>
              <p:cNvPr id="13" name="Rectangle 1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1"/>
                <a:endCxn id="1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307" y="2605135"/>
              <a:ext cx="6858000" cy="1754326"/>
            </a:xfrm>
            <a:prstGeom prst="rect">
              <a:avLst/>
            </a:prstGeom>
            <a:noFill/>
          </p:spPr>
          <p:txBody>
            <a:bodyPr wrap="square" rtlCol="0">
              <a:spAutoFit/>
            </a:bodyPr>
            <a:lstStyle/>
            <a:p>
              <a:pPr algn="ctr"/>
              <a:r>
                <a:rPr lang="en-US" sz="3600" b="1" i="1" dirty="0">
                  <a:solidFill>
                    <a:schemeClr val="bg1"/>
                  </a:solidFill>
                </a:rPr>
                <a:t>As we are forgiven of our sins, we become more willing to do what God asks of us.</a:t>
              </a:r>
              <a:endParaRPr lang="en-US" sz="3600" i="1" dirty="0">
                <a:solidFill>
                  <a:schemeClr val="bg1"/>
                </a:solidFill>
                <a:latin typeface="Abadi" panose="020B0604020104020204" pitchFamily="34"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3220" y="650764"/>
            <a:ext cx="2923844" cy="1937817"/>
          </a:xfrm>
          <a:prstGeom prst="rect">
            <a:avLst/>
          </a:prstGeom>
        </p:spPr>
      </p:pic>
    </p:spTree>
    <p:extLst>
      <p:ext uri="{BB962C8B-B14F-4D97-AF65-F5344CB8AC3E}">
        <p14:creationId xmlns:p14="http://schemas.microsoft.com/office/powerpoint/2010/main" val="40008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6349" y="0"/>
            <a:ext cx="11881919" cy="5016758"/>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endParaRPr lang="en-US" sz="2000" dirty="0">
              <a:solidFill>
                <a:schemeClr val="bg1"/>
              </a:solidFill>
            </a:endParaRPr>
          </a:p>
          <a:p>
            <a:r>
              <a:rPr lang="en-US" sz="2000" dirty="0">
                <a:solidFill>
                  <a:schemeClr val="bg1"/>
                </a:solidFill>
              </a:rPr>
              <a:t>Bruce R. </a:t>
            </a:r>
            <a:r>
              <a:rPr lang="en-US" sz="2000" dirty="0" err="1">
                <a:solidFill>
                  <a:schemeClr val="bg1"/>
                </a:solidFill>
              </a:rPr>
              <a:t>McConkie</a:t>
            </a:r>
            <a:r>
              <a:rPr lang="en-US" sz="2000" dirty="0">
                <a:solidFill>
                  <a:schemeClr val="bg1"/>
                </a:solidFill>
              </a:rPr>
              <a:t> Ensign Oct. 1973 </a:t>
            </a:r>
            <a:r>
              <a:rPr lang="en-US" sz="2000" dirty="0" err="1">
                <a:solidFill>
                  <a:schemeClr val="bg1"/>
                </a:solidFill>
              </a:rPr>
              <a:t>pg</a:t>
            </a:r>
            <a:r>
              <a:rPr lang="en-US" sz="2000" dirty="0">
                <a:solidFill>
                  <a:schemeClr val="bg1"/>
                </a:solidFill>
              </a:rPr>
              <a:t> 78</a:t>
            </a:r>
          </a:p>
          <a:p>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 </a:t>
            </a:r>
            <a:r>
              <a:rPr lang="en-US" sz="2000" i="1" dirty="0">
                <a:solidFill>
                  <a:schemeClr val="bg1"/>
                </a:solidFill>
              </a:rPr>
              <a:t>Doctrinal Commentary of the Book of Mormon</a:t>
            </a:r>
            <a:r>
              <a:rPr lang="en-US" sz="2000" dirty="0">
                <a:solidFill>
                  <a:schemeClr val="bg1"/>
                </a:solidFill>
              </a:rPr>
              <a:t> vol. 1</a:t>
            </a:r>
          </a:p>
          <a:p>
            <a:r>
              <a:rPr lang="en-US" sz="2000" dirty="0">
                <a:solidFill>
                  <a:schemeClr val="bg1"/>
                </a:solidFill>
              </a:rPr>
              <a:t>Student Manual Book of Mormon Religion 121-122 </a:t>
            </a:r>
            <a:r>
              <a:rPr lang="en-US" sz="2000" dirty="0" err="1">
                <a:solidFill>
                  <a:schemeClr val="bg1"/>
                </a:solidFill>
              </a:rPr>
              <a:t>pg</a:t>
            </a:r>
            <a:r>
              <a:rPr lang="en-US" sz="2000" dirty="0">
                <a:solidFill>
                  <a:schemeClr val="bg1"/>
                </a:solidFill>
              </a:rPr>
              <a:t> 89</a:t>
            </a:r>
          </a:p>
          <a:p>
            <a:r>
              <a:rPr lang="en-US" sz="2000" dirty="0">
                <a:solidFill>
                  <a:schemeClr val="bg1"/>
                </a:solidFill>
              </a:rPr>
              <a:t>Who’s Who in the Book of Mormon by Ed J. </a:t>
            </a:r>
            <a:r>
              <a:rPr lang="en-US" sz="2000" dirty="0" err="1">
                <a:solidFill>
                  <a:schemeClr val="bg1"/>
                </a:solidFill>
              </a:rPr>
              <a:t>Pinegar</a:t>
            </a:r>
            <a:r>
              <a:rPr lang="en-US" sz="2000" dirty="0">
                <a:solidFill>
                  <a:schemeClr val="bg1"/>
                </a:solidFill>
              </a:rPr>
              <a:t> and Richard J. Allen pg. 69-71</a:t>
            </a:r>
          </a:p>
          <a:p>
            <a:r>
              <a:rPr lang="en-US" sz="2000" dirty="0">
                <a:solidFill>
                  <a:schemeClr val="bg1"/>
                </a:solidFill>
              </a:rPr>
              <a:t>Boyd K. Packer(“The Things of My Soul,” </a:t>
            </a:r>
            <a:r>
              <a:rPr lang="en-US" sz="2000" i="1" dirty="0">
                <a:solidFill>
                  <a:schemeClr val="bg1"/>
                </a:solidFill>
              </a:rPr>
              <a:t>Ensign,</a:t>
            </a:r>
            <a:r>
              <a:rPr lang="en-US" sz="2000" dirty="0">
                <a:solidFill>
                  <a:schemeClr val="bg1"/>
                </a:solidFill>
              </a:rPr>
              <a:t> May 1986, 61).</a:t>
            </a:r>
          </a:p>
          <a:p>
            <a:r>
              <a:rPr lang="en-US" sz="2000" dirty="0">
                <a:solidFill>
                  <a:schemeClr val="bg1"/>
                </a:solidFill>
              </a:rPr>
              <a:t>Spencer W. Kimball (Edward L. Kimball and Andrew E. Kimball Jr., </a:t>
            </a:r>
            <a:r>
              <a:rPr lang="en-US" sz="2000" i="1" dirty="0">
                <a:solidFill>
                  <a:schemeClr val="bg1"/>
                </a:solidFill>
              </a:rPr>
              <a:t>Spencer W. Kimball: Twelfth President of The Church of Jesus Christ of Latter-day Saints</a:t>
            </a:r>
            <a:r>
              <a:rPr lang="en-US" sz="2000" dirty="0">
                <a:solidFill>
                  <a:schemeClr val="bg1"/>
                </a:solidFill>
              </a:rPr>
              <a:t> [1977], 189).</a:t>
            </a:r>
          </a:p>
          <a:p>
            <a:r>
              <a:rPr lang="en-US" sz="2000" dirty="0">
                <a:solidFill>
                  <a:schemeClr val="bg1"/>
                </a:solidFill>
              </a:rPr>
              <a:t>Joseph Smith, in </a:t>
            </a:r>
            <a:r>
              <a:rPr lang="en-US" sz="2000" i="1" dirty="0">
                <a:solidFill>
                  <a:schemeClr val="bg1"/>
                </a:solidFill>
              </a:rPr>
              <a:t>History of the Church,</a:t>
            </a:r>
            <a:r>
              <a:rPr lang="en-US" sz="2000" dirty="0">
                <a:solidFill>
                  <a:schemeClr val="bg1"/>
                </a:solidFill>
              </a:rPr>
              <a:t> 3:392).</a:t>
            </a:r>
          </a:p>
          <a:p>
            <a:pPr fontAlgn="base"/>
            <a:r>
              <a:rPr lang="en-US" sz="2000" dirty="0">
                <a:solidFill>
                  <a:schemeClr val="bg1"/>
                </a:solidFill>
              </a:rPr>
              <a:t>Elder Bruce R. </a:t>
            </a:r>
            <a:r>
              <a:rPr lang="en-US" sz="2000" dirty="0" err="1">
                <a:solidFill>
                  <a:schemeClr val="bg1"/>
                </a:solidFill>
              </a:rPr>
              <a:t>McConkie</a:t>
            </a:r>
            <a:r>
              <a:rPr lang="en-US" sz="2000" dirty="0">
                <a:solidFill>
                  <a:schemeClr val="bg1"/>
                </a:solidFill>
              </a:rPr>
              <a:t> (</a:t>
            </a:r>
            <a:r>
              <a:rPr lang="en-US" sz="2000" i="1" dirty="0">
                <a:solidFill>
                  <a:schemeClr val="bg1"/>
                </a:solidFill>
              </a:rPr>
              <a:t>Mormon Doctrine,</a:t>
            </a:r>
            <a:r>
              <a:rPr lang="en-US" sz="2000" dirty="0">
                <a:solidFill>
                  <a:schemeClr val="bg1"/>
                </a:solidFill>
              </a:rPr>
              <a:t> 2nd ed. [1966], 703).</a:t>
            </a:r>
          </a:p>
          <a:p>
            <a:pPr fontAlgn="base"/>
            <a:r>
              <a:rPr lang="en-US" sz="2000" b="0" i="0" dirty="0">
                <a:solidFill>
                  <a:schemeClr val="bg1"/>
                </a:solidFill>
                <a:effectLst/>
              </a:rPr>
              <a:t>Dieter F. Uchtdorf, “</a:t>
            </a:r>
            <a:r>
              <a:rPr lang="en-US" sz="2000" b="0" i="0" u="none" strike="noStrike" dirty="0">
                <a:solidFill>
                  <a:schemeClr val="bg1"/>
                </a:solidFill>
                <a:effectLst/>
              </a:rPr>
              <a:t>The Power of a Personal Testimony</a:t>
            </a:r>
            <a:r>
              <a:rPr lang="en-US" sz="2000" b="0" i="0" dirty="0">
                <a:solidFill>
                  <a:schemeClr val="bg1"/>
                </a:solidFill>
                <a:effectLst/>
              </a:rPr>
              <a:t>,” </a:t>
            </a:r>
            <a:r>
              <a:rPr lang="en-US" sz="2000" b="0" i="1" dirty="0">
                <a:solidFill>
                  <a:schemeClr val="bg1"/>
                </a:solidFill>
                <a:effectLst/>
              </a:rPr>
              <a:t>Ensign</a:t>
            </a:r>
            <a:r>
              <a:rPr lang="en-US" sz="2000" b="0" i="0" dirty="0">
                <a:solidFill>
                  <a:schemeClr val="bg1"/>
                </a:solidFill>
                <a:effectLst/>
              </a:rPr>
              <a:t> or </a:t>
            </a:r>
            <a:r>
              <a:rPr lang="en-US" sz="2000" b="0" i="1" dirty="0">
                <a:solidFill>
                  <a:schemeClr val="bg1"/>
                </a:solidFill>
                <a:effectLst/>
              </a:rPr>
              <a:t>Liahona</a:t>
            </a:r>
            <a:r>
              <a:rPr lang="en-US" sz="2000" b="0" i="0" dirty="0">
                <a:solidFill>
                  <a:schemeClr val="bg1"/>
                </a:solidFill>
                <a:effectLst/>
              </a:rPr>
              <a:t>, Nov. 2006, 38–39</a:t>
            </a:r>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p:txBody>
      </p:sp>
      <p:sp>
        <p:nvSpPr>
          <p:cNvPr id="23" name="Footer Placeholder 14">
            <a:extLst>
              <a:ext uri="{FF2B5EF4-FFF2-40B4-BE49-F238E27FC236}">
                <a16:creationId xmlns:a16="http://schemas.microsoft.com/office/drawing/2014/main" id="{170FCFBF-9FF4-472F-B165-CBEA29A77620}"/>
              </a:ext>
            </a:extLst>
          </p:cNvPr>
          <p:cNvSpPr>
            <a:spLocks noGrp="1"/>
          </p:cNvSpPr>
          <p:nvPr/>
        </p:nvSpPr>
        <p:spPr>
          <a:xfrm>
            <a:off x="8692082"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139828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20485" y="1389623"/>
          <a:ext cx="5437107" cy="4175760"/>
        </p:xfrm>
        <a:graphic>
          <a:graphicData uri="http://schemas.openxmlformats.org/drawingml/2006/table">
            <a:tbl>
              <a:tblPr firstRow="1" bandRow="1">
                <a:tableStyleId>{5940675A-B579-460E-94D1-54222C63F5DA}</a:tableStyleId>
              </a:tblPr>
              <a:tblGrid>
                <a:gridCol w="1812369">
                  <a:extLst>
                    <a:ext uri="{9D8B030D-6E8A-4147-A177-3AD203B41FA5}">
                      <a16:colId xmlns:a16="http://schemas.microsoft.com/office/drawing/2014/main" val="570896993"/>
                    </a:ext>
                  </a:extLst>
                </a:gridCol>
                <a:gridCol w="1812369">
                  <a:extLst>
                    <a:ext uri="{9D8B030D-6E8A-4147-A177-3AD203B41FA5}">
                      <a16:colId xmlns:a16="http://schemas.microsoft.com/office/drawing/2014/main" val="3072070336"/>
                    </a:ext>
                  </a:extLst>
                </a:gridCol>
                <a:gridCol w="1812369">
                  <a:extLst>
                    <a:ext uri="{9D8B030D-6E8A-4147-A177-3AD203B41FA5}">
                      <a16:colId xmlns:a16="http://schemas.microsoft.com/office/drawing/2014/main" val="151548707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mn-lt"/>
                        </a:rPr>
                        <a:t>Isaiah had seen the Savior, as Nephi and Jacob had…</a:t>
                      </a:r>
                    </a:p>
                  </a:txBody>
                  <a:tcPr/>
                </a:tc>
                <a:tc>
                  <a:txBody>
                    <a:bodyPr/>
                    <a:lstStyle/>
                    <a:p>
                      <a:r>
                        <a:rPr lang="en-US" sz="1600" dirty="0">
                          <a:latin typeface="+mn-lt"/>
                        </a:rPr>
                        <a:t>2 Nephi 11:2-3; 2 Nephi 16:1-5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mn-lt"/>
                        </a:rPr>
                        <a:t>which includes Isaiah’s description of a vision in which he saw the Savior).</a:t>
                      </a:r>
                    </a:p>
                    <a:p>
                      <a:endParaRPr lang="en-US" sz="1600" dirty="0">
                        <a:latin typeface="+mn-lt"/>
                      </a:endParaRPr>
                    </a:p>
                  </a:txBody>
                  <a:tcPr/>
                </a:tc>
                <a:extLst>
                  <a:ext uri="{0D108BD9-81ED-4DB2-BD59-A6C34878D82A}">
                    <a16:rowId xmlns:a16="http://schemas.microsoft.com/office/drawing/2014/main" val="2937225681"/>
                  </a:ext>
                </a:extLst>
              </a:tr>
              <a:tr h="370840">
                <a:tc>
                  <a:txBody>
                    <a:bodyPr/>
                    <a:lstStyle/>
                    <a:p>
                      <a:r>
                        <a:rPr lang="en-US" sz="1600" dirty="0">
                          <a:solidFill>
                            <a:srgbClr val="333333"/>
                          </a:solidFill>
                          <a:latin typeface="+mn-lt"/>
                        </a:rPr>
                        <a:t>Nephi delighted in testifying of Christ, and Isaiah also testified of Christ…</a:t>
                      </a:r>
                      <a:endParaRPr lang="en-US" sz="1600" dirty="0">
                        <a:latin typeface="+mn-lt"/>
                      </a:endParaRPr>
                    </a:p>
                  </a:txBody>
                  <a:tcPr/>
                </a:tc>
                <a:tc>
                  <a:txBody>
                    <a:bodyPr/>
                    <a:lstStyle/>
                    <a:p>
                      <a:r>
                        <a:rPr lang="en-US" sz="1600" dirty="0">
                          <a:latin typeface="+mn-lt"/>
                        </a:rPr>
                        <a:t>2 Nephi 11:4,6; 2 Nephi 17:14; 19:6-7</a:t>
                      </a:r>
                    </a:p>
                  </a:txBody>
                  <a:tcPr/>
                </a:tc>
                <a:tc>
                  <a:txBody>
                    <a:bodyPr/>
                    <a:lstStyle/>
                    <a:p>
                      <a:r>
                        <a:rPr lang="en-US" sz="1600" dirty="0">
                          <a:solidFill>
                            <a:srgbClr val="333333"/>
                          </a:solidFill>
                          <a:latin typeface="+mn-lt"/>
                        </a:rPr>
                        <a:t>two examples of Isaiah’s prophecies of the Savior.</a:t>
                      </a:r>
                      <a:endParaRPr lang="en-US" sz="1600" dirty="0">
                        <a:latin typeface="+mn-lt"/>
                      </a:endParaRPr>
                    </a:p>
                  </a:txBody>
                  <a:tcPr/>
                </a:tc>
                <a:extLst>
                  <a:ext uri="{0D108BD9-81ED-4DB2-BD59-A6C34878D82A}">
                    <a16:rowId xmlns:a16="http://schemas.microsoft.com/office/drawing/2014/main" val="712994253"/>
                  </a:ext>
                </a:extLst>
              </a:tr>
              <a:tr h="370840">
                <a:tc>
                  <a:txBody>
                    <a:bodyPr/>
                    <a:lstStyle/>
                    <a:p>
                      <a:r>
                        <a:rPr lang="en-US" sz="1600" dirty="0">
                          <a:solidFill>
                            <a:srgbClr val="333333"/>
                          </a:solidFill>
                          <a:latin typeface="+mn-lt"/>
                        </a:rPr>
                        <a:t>Nephi delighted in the covenants of the Lord </a:t>
                      </a:r>
                      <a:endParaRPr lang="en-US" sz="1600" dirty="0">
                        <a:latin typeface="+mn-lt"/>
                      </a:endParaRPr>
                    </a:p>
                  </a:txBody>
                  <a:tcPr/>
                </a:tc>
                <a:tc>
                  <a:txBody>
                    <a:bodyPr/>
                    <a:lstStyle/>
                    <a:p>
                      <a:r>
                        <a:rPr lang="en-US" sz="1600" dirty="0">
                          <a:latin typeface="+mn-lt"/>
                        </a:rPr>
                        <a:t>2 Nephi 11:5; 2 Nephi 12:1-3</a:t>
                      </a:r>
                    </a:p>
                  </a:txBody>
                  <a:tcPr/>
                </a:tc>
                <a:tc>
                  <a:txBody>
                    <a:bodyPr/>
                    <a:lstStyle/>
                    <a:p>
                      <a:r>
                        <a:rPr lang="en-US" sz="1600" dirty="0">
                          <a:solidFill>
                            <a:srgbClr val="333333"/>
                          </a:solidFill>
                          <a:latin typeface="+mn-lt"/>
                        </a:rPr>
                        <a:t>Isaiah’s prophecies were related to the covenants of the Lord. For example, he prophesied of latter-day temple work </a:t>
                      </a:r>
                      <a:endParaRPr lang="en-US" sz="1600" dirty="0">
                        <a:latin typeface="+mn-lt"/>
                      </a:endParaRPr>
                    </a:p>
                  </a:txBody>
                  <a:tcPr/>
                </a:tc>
                <a:extLst>
                  <a:ext uri="{0D108BD9-81ED-4DB2-BD59-A6C34878D82A}">
                    <a16:rowId xmlns:a16="http://schemas.microsoft.com/office/drawing/2014/main" val="2979963473"/>
                  </a:ext>
                </a:extLst>
              </a:tr>
            </a:tbl>
          </a:graphicData>
        </a:graphic>
      </p:graphicFrame>
      <p:sp>
        <p:nvSpPr>
          <p:cNvPr id="4" name="Rectangle 3"/>
          <p:cNvSpPr/>
          <p:nvPr/>
        </p:nvSpPr>
        <p:spPr>
          <a:xfrm>
            <a:off x="226612" y="1023042"/>
            <a:ext cx="5364417" cy="369332"/>
          </a:xfrm>
          <a:prstGeom prst="rect">
            <a:avLst/>
          </a:prstGeom>
        </p:spPr>
        <p:txBody>
          <a:bodyPr wrap="none">
            <a:spAutoFit/>
          </a:bodyPr>
          <a:lstStyle/>
          <a:p>
            <a:r>
              <a:rPr lang="en-US" dirty="0">
                <a:solidFill>
                  <a:srgbClr val="333333"/>
                </a:solidFill>
              </a:rPr>
              <a:t>Why Nephi included the writings of Isaiah in his record:</a:t>
            </a:r>
            <a:endParaRPr lang="en-US" dirty="0"/>
          </a:p>
        </p:txBody>
      </p:sp>
      <p:sp>
        <p:nvSpPr>
          <p:cNvPr id="5" name="Rectangle 4"/>
          <p:cNvSpPr/>
          <p:nvPr/>
        </p:nvSpPr>
        <p:spPr>
          <a:xfrm>
            <a:off x="199176" y="1004935"/>
            <a:ext cx="5794218" cy="4816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nvGraphicFramePr>
        <p:xfrm>
          <a:off x="6421424" y="1379061"/>
          <a:ext cx="5437107" cy="4175760"/>
        </p:xfrm>
        <a:graphic>
          <a:graphicData uri="http://schemas.openxmlformats.org/drawingml/2006/table">
            <a:tbl>
              <a:tblPr firstRow="1" bandRow="1">
                <a:tableStyleId>{5940675A-B579-460E-94D1-54222C63F5DA}</a:tableStyleId>
              </a:tblPr>
              <a:tblGrid>
                <a:gridCol w="1812369">
                  <a:extLst>
                    <a:ext uri="{9D8B030D-6E8A-4147-A177-3AD203B41FA5}">
                      <a16:colId xmlns:a16="http://schemas.microsoft.com/office/drawing/2014/main" val="570896993"/>
                    </a:ext>
                  </a:extLst>
                </a:gridCol>
                <a:gridCol w="1812369">
                  <a:extLst>
                    <a:ext uri="{9D8B030D-6E8A-4147-A177-3AD203B41FA5}">
                      <a16:colId xmlns:a16="http://schemas.microsoft.com/office/drawing/2014/main" val="3072070336"/>
                    </a:ext>
                  </a:extLst>
                </a:gridCol>
                <a:gridCol w="1812369">
                  <a:extLst>
                    <a:ext uri="{9D8B030D-6E8A-4147-A177-3AD203B41FA5}">
                      <a16:colId xmlns:a16="http://schemas.microsoft.com/office/drawing/2014/main" val="151548707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mn-lt"/>
                        </a:rPr>
                        <a:t>Isaiah had seen the Savior, as Nephi and Jacob had…</a:t>
                      </a:r>
                    </a:p>
                  </a:txBody>
                  <a:tcPr/>
                </a:tc>
                <a:tc>
                  <a:txBody>
                    <a:bodyPr/>
                    <a:lstStyle/>
                    <a:p>
                      <a:r>
                        <a:rPr lang="en-US" sz="1600" dirty="0">
                          <a:latin typeface="+mn-lt"/>
                        </a:rPr>
                        <a:t>2 Nephi 11:2-3; 2 Nephi 16:1-5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mn-lt"/>
                        </a:rPr>
                        <a:t>which includes Isaiah’s description of a vision in which he saw the Savior).</a:t>
                      </a:r>
                    </a:p>
                    <a:p>
                      <a:endParaRPr lang="en-US" sz="1600" dirty="0">
                        <a:latin typeface="+mn-lt"/>
                      </a:endParaRPr>
                    </a:p>
                  </a:txBody>
                  <a:tcPr/>
                </a:tc>
                <a:extLst>
                  <a:ext uri="{0D108BD9-81ED-4DB2-BD59-A6C34878D82A}">
                    <a16:rowId xmlns:a16="http://schemas.microsoft.com/office/drawing/2014/main" val="2937225681"/>
                  </a:ext>
                </a:extLst>
              </a:tr>
              <a:tr h="370840">
                <a:tc>
                  <a:txBody>
                    <a:bodyPr/>
                    <a:lstStyle/>
                    <a:p>
                      <a:r>
                        <a:rPr lang="en-US" sz="1600" dirty="0">
                          <a:solidFill>
                            <a:srgbClr val="333333"/>
                          </a:solidFill>
                          <a:latin typeface="+mn-lt"/>
                        </a:rPr>
                        <a:t>Nephi delighted in testifying of Christ, and Isaiah also testified of Christ…</a:t>
                      </a:r>
                      <a:endParaRPr lang="en-US" sz="1600" dirty="0">
                        <a:latin typeface="+mn-lt"/>
                      </a:endParaRPr>
                    </a:p>
                  </a:txBody>
                  <a:tcPr/>
                </a:tc>
                <a:tc>
                  <a:txBody>
                    <a:bodyPr/>
                    <a:lstStyle/>
                    <a:p>
                      <a:r>
                        <a:rPr lang="en-US" sz="1600" dirty="0">
                          <a:latin typeface="+mn-lt"/>
                        </a:rPr>
                        <a:t>2 Nephi 11:4,6; 2 Nephi 17:14; 19:6-7</a:t>
                      </a:r>
                    </a:p>
                  </a:txBody>
                  <a:tcPr/>
                </a:tc>
                <a:tc>
                  <a:txBody>
                    <a:bodyPr/>
                    <a:lstStyle/>
                    <a:p>
                      <a:r>
                        <a:rPr lang="en-US" sz="1600" dirty="0">
                          <a:solidFill>
                            <a:srgbClr val="333333"/>
                          </a:solidFill>
                          <a:latin typeface="+mn-lt"/>
                        </a:rPr>
                        <a:t>two examples of Isaiah’s prophecies of the Savior.</a:t>
                      </a:r>
                      <a:endParaRPr lang="en-US" sz="1600" dirty="0">
                        <a:latin typeface="+mn-lt"/>
                      </a:endParaRPr>
                    </a:p>
                  </a:txBody>
                  <a:tcPr/>
                </a:tc>
                <a:extLst>
                  <a:ext uri="{0D108BD9-81ED-4DB2-BD59-A6C34878D82A}">
                    <a16:rowId xmlns:a16="http://schemas.microsoft.com/office/drawing/2014/main" val="712994253"/>
                  </a:ext>
                </a:extLst>
              </a:tr>
              <a:tr h="370840">
                <a:tc>
                  <a:txBody>
                    <a:bodyPr/>
                    <a:lstStyle/>
                    <a:p>
                      <a:r>
                        <a:rPr lang="en-US" sz="1600" dirty="0">
                          <a:solidFill>
                            <a:srgbClr val="333333"/>
                          </a:solidFill>
                          <a:latin typeface="+mn-lt"/>
                        </a:rPr>
                        <a:t>Nephi delighted in the covenants of the Lord </a:t>
                      </a:r>
                      <a:endParaRPr lang="en-US" sz="1600" dirty="0">
                        <a:latin typeface="+mn-lt"/>
                      </a:endParaRPr>
                    </a:p>
                  </a:txBody>
                  <a:tcPr/>
                </a:tc>
                <a:tc>
                  <a:txBody>
                    <a:bodyPr/>
                    <a:lstStyle/>
                    <a:p>
                      <a:r>
                        <a:rPr lang="en-US" sz="1600" dirty="0">
                          <a:latin typeface="+mn-lt"/>
                        </a:rPr>
                        <a:t>2 Nephi 11:5; 2 Nephi 12:1-3</a:t>
                      </a:r>
                    </a:p>
                  </a:txBody>
                  <a:tcPr/>
                </a:tc>
                <a:tc>
                  <a:txBody>
                    <a:bodyPr/>
                    <a:lstStyle/>
                    <a:p>
                      <a:r>
                        <a:rPr lang="en-US" sz="1600" dirty="0">
                          <a:solidFill>
                            <a:srgbClr val="333333"/>
                          </a:solidFill>
                          <a:latin typeface="+mn-lt"/>
                        </a:rPr>
                        <a:t>Isaiah’s prophecies were related to the covenants of the Lord. For example, he prophesied of latter-day temple work </a:t>
                      </a:r>
                      <a:endParaRPr lang="en-US" sz="1600" dirty="0">
                        <a:latin typeface="+mn-lt"/>
                      </a:endParaRPr>
                    </a:p>
                  </a:txBody>
                  <a:tcPr/>
                </a:tc>
                <a:extLst>
                  <a:ext uri="{0D108BD9-81ED-4DB2-BD59-A6C34878D82A}">
                    <a16:rowId xmlns:a16="http://schemas.microsoft.com/office/drawing/2014/main" val="2979963473"/>
                  </a:ext>
                </a:extLst>
              </a:tr>
            </a:tbl>
          </a:graphicData>
        </a:graphic>
      </p:graphicFrame>
      <p:sp>
        <p:nvSpPr>
          <p:cNvPr id="7" name="Rectangle 6"/>
          <p:cNvSpPr/>
          <p:nvPr/>
        </p:nvSpPr>
        <p:spPr>
          <a:xfrm>
            <a:off x="6227551" y="1012480"/>
            <a:ext cx="5364417" cy="369332"/>
          </a:xfrm>
          <a:prstGeom prst="rect">
            <a:avLst/>
          </a:prstGeom>
        </p:spPr>
        <p:txBody>
          <a:bodyPr wrap="none">
            <a:spAutoFit/>
          </a:bodyPr>
          <a:lstStyle/>
          <a:p>
            <a:r>
              <a:rPr lang="en-US" dirty="0">
                <a:solidFill>
                  <a:srgbClr val="333333"/>
                </a:solidFill>
              </a:rPr>
              <a:t>Why Nephi included the writings of Isaiah in his record:</a:t>
            </a:r>
            <a:endParaRPr lang="en-US" dirty="0"/>
          </a:p>
        </p:txBody>
      </p:sp>
      <p:sp>
        <p:nvSpPr>
          <p:cNvPr id="8" name="Rectangle 7"/>
          <p:cNvSpPr/>
          <p:nvPr/>
        </p:nvSpPr>
        <p:spPr>
          <a:xfrm>
            <a:off x="6200115" y="994373"/>
            <a:ext cx="5794218" cy="4816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050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876711-367A-7FA7-6F12-31C29CF1417C}"/>
              </a:ext>
            </a:extLst>
          </p:cNvPr>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E491E02-F205-84A8-452D-23AF1DB214D8}"/>
              </a:ext>
            </a:extLst>
          </p:cNvPr>
          <p:cNvGrpSpPr/>
          <p:nvPr/>
        </p:nvGrpSpPr>
        <p:grpSpPr>
          <a:xfrm>
            <a:off x="3164823" y="2149450"/>
            <a:ext cx="1790488" cy="2904341"/>
            <a:chOff x="219202" y="763794"/>
            <a:chExt cx="3617703" cy="5868256"/>
          </a:xfrm>
        </p:grpSpPr>
        <p:grpSp>
          <p:nvGrpSpPr>
            <p:cNvPr id="4" name="Group 33">
              <a:extLst>
                <a:ext uri="{FF2B5EF4-FFF2-40B4-BE49-F238E27FC236}">
                  <a16:creationId xmlns:a16="http://schemas.microsoft.com/office/drawing/2014/main" id="{FE7A1374-66D5-53D6-8C42-07353EDF92A3}"/>
                </a:ext>
              </a:extLst>
            </p:cNvPr>
            <p:cNvGrpSpPr/>
            <p:nvPr/>
          </p:nvGrpSpPr>
          <p:grpSpPr>
            <a:xfrm>
              <a:off x="219202" y="763794"/>
              <a:ext cx="3617703" cy="5868256"/>
              <a:chOff x="1593589" y="398948"/>
              <a:chExt cx="1375870" cy="4260181"/>
            </a:xfrm>
          </p:grpSpPr>
          <p:sp>
            <p:nvSpPr>
              <p:cNvPr id="22" name="Oval 28">
                <a:extLst>
                  <a:ext uri="{FF2B5EF4-FFF2-40B4-BE49-F238E27FC236}">
                    <a16:creationId xmlns:a16="http://schemas.microsoft.com/office/drawing/2014/main" id="{D63545EE-8BF6-0568-7015-02E6A9DD107B}"/>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9">
                <a:extLst>
                  <a:ext uri="{FF2B5EF4-FFF2-40B4-BE49-F238E27FC236}">
                    <a16:creationId xmlns:a16="http://schemas.microsoft.com/office/drawing/2014/main" id="{E27AB4E2-4B6B-286A-C0BC-D4A2D46678FC}"/>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0">
                <a:extLst>
                  <a:ext uri="{FF2B5EF4-FFF2-40B4-BE49-F238E27FC236}">
                    <a16:creationId xmlns:a16="http://schemas.microsoft.com/office/drawing/2014/main" id="{DA08406E-51A4-572F-13A0-97A5A0D97D2D}"/>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31">
                <a:extLst>
                  <a:ext uri="{FF2B5EF4-FFF2-40B4-BE49-F238E27FC236}">
                    <a16:creationId xmlns:a16="http://schemas.microsoft.com/office/drawing/2014/main" id="{3B869F4C-A028-2830-8C1E-EAC01C435E2C}"/>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32">
                <a:extLst>
                  <a:ext uri="{FF2B5EF4-FFF2-40B4-BE49-F238E27FC236}">
                    <a16:creationId xmlns:a16="http://schemas.microsoft.com/office/drawing/2014/main" id="{C79F11DE-E651-1689-502E-8FF3AD8FF5ED}"/>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3">
                <a:extLst>
                  <a:ext uri="{FF2B5EF4-FFF2-40B4-BE49-F238E27FC236}">
                    <a16:creationId xmlns:a16="http://schemas.microsoft.com/office/drawing/2014/main" id="{F81D2904-756E-82FE-4CA4-0A1ED0A69B80}"/>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4">
                <a:extLst>
                  <a:ext uri="{FF2B5EF4-FFF2-40B4-BE49-F238E27FC236}">
                    <a16:creationId xmlns:a16="http://schemas.microsoft.com/office/drawing/2014/main" id="{E585001C-B27B-C32A-1C26-AFF89489BDB9}"/>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5">
                <a:extLst>
                  <a:ext uri="{FF2B5EF4-FFF2-40B4-BE49-F238E27FC236}">
                    <a16:creationId xmlns:a16="http://schemas.microsoft.com/office/drawing/2014/main" id="{1FCCBEF2-F57C-C572-FD8A-5CDFB68007FD}"/>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36">
                <a:extLst>
                  <a:ext uri="{FF2B5EF4-FFF2-40B4-BE49-F238E27FC236}">
                    <a16:creationId xmlns:a16="http://schemas.microsoft.com/office/drawing/2014/main" id="{5D6FC903-5841-7BC0-BEA6-F3C8F10489D4}"/>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7">
                <a:extLst>
                  <a:ext uri="{FF2B5EF4-FFF2-40B4-BE49-F238E27FC236}">
                    <a16:creationId xmlns:a16="http://schemas.microsoft.com/office/drawing/2014/main" id="{6617A10D-99B7-5A7A-CD3E-185EE9BBED25}"/>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8">
                <a:extLst>
                  <a:ext uri="{FF2B5EF4-FFF2-40B4-BE49-F238E27FC236}">
                    <a16:creationId xmlns:a16="http://schemas.microsoft.com/office/drawing/2014/main" id="{865E5CC4-171C-A10A-6E80-981201EB6BA2}"/>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3">
                <a:extLst>
                  <a:ext uri="{FF2B5EF4-FFF2-40B4-BE49-F238E27FC236}">
                    <a16:creationId xmlns:a16="http://schemas.microsoft.com/office/drawing/2014/main" id="{64D106DA-1707-522F-C9A9-C8A8C2658383}"/>
                  </a:ext>
                </a:extLst>
              </p:cNvPr>
              <p:cNvGrpSpPr/>
              <p:nvPr/>
            </p:nvGrpSpPr>
            <p:grpSpPr>
              <a:xfrm>
                <a:off x="2383609" y="1732280"/>
                <a:ext cx="585850" cy="1566411"/>
                <a:chOff x="4699336" y="2759583"/>
                <a:chExt cx="1168064" cy="2193417"/>
              </a:xfrm>
            </p:grpSpPr>
            <p:sp>
              <p:nvSpPr>
                <p:cNvPr id="38" name="Oval 44">
                  <a:extLst>
                    <a:ext uri="{FF2B5EF4-FFF2-40B4-BE49-F238E27FC236}">
                      <a16:creationId xmlns:a16="http://schemas.microsoft.com/office/drawing/2014/main" id="{8E030C79-A6B7-3769-E235-C7C9465F2172}"/>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45">
                  <a:extLst>
                    <a:ext uri="{FF2B5EF4-FFF2-40B4-BE49-F238E27FC236}">
                      <a16:creationId xmlns:a16="http://schemas.microsoft.com/office/drawing/2014/main" id="{3B4758A0-FAE7-15F5-320C-6BF4DD620ABF}"/>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46">
                  <a:extLst>
                    <a:ext uri="{FF2B5EF4-FFF2-40B4-BE49-F238E27FC236}">
                      <a16:creationId xmlns:a16="http://schemas.microsoft.com/office/drawing/2014/main" id="{7C526C2F-780A-47F0-D47E-E7947B28D7E6}"/>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loud 37">
                <a:extLst>
                  <a:ext uri="{FF2B5EF4-FFF2-40B4-BE49-F238E27FC236}">
                    <a16:creationId xmlns:a16="http://schemas.microsoft.com/office/drawing/2014/main" id="{2FAEB432-3728-1BF4-993A-DFADE089048D}"/>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9">
                <a:extLst>
                  <a:ext uri="{FF2B5EF4-FFF2-40B4-BE49-F238E27FC236}">
                    <a16:creationId xmlns:a16="http://schemas.microsoft.com/office/drawing/2014/main" id="{12005C29-8AE3-4F14-1899-BA055EA0E830}"/>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42">
                <a:extLst>
                  <a:ext uri="{FF2B5EF4-FFF2-40B4-BE49-F238E27FC236}">
                    <a16:creationId xmlns:a16="http://schemas.microsoft.com/office/drawing/2014/main" id="{93E01E8C-9838-CEBD-6062-BD661BC8BF2E}"/>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43">
                <a:extLst>
                  <a:ext uri="{FF2B5EF4-FFF2-40B4-BE49-F238E27FC236}">
                    <a16:creationId xmlns:a16="http://schemas.microsoft.com/office/drawing/2014/main" id="{C02E7651-4432-7B1C-2B0F-AD6B61D98603}"/>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3">
              <a:extLst>
                <a:ext uri="{FF2B5EF4-FFF2-40B4-BE49-F238E27FC236}">
                  <a16:creationId xmlns:a16="http://schemas.microsoft.com/office/drawing/2014/main" id="{D6987379-F5B9-A286-9840-64CE55677604}"/>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5" name="Chevron 96">
                <a:extLst>
                  <a:ext uri="{FF2B5EF4-FFF2-40B4-BE49-F238E27FC236}">
                    <a16:creationId xmlns:a16="http://schemas.microsoft.com/office/drawing/2014/main" id="{D46CE835-D50A-59A0-45D3-E40634BC54C8}"/>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7">
                <a:extLst>
                  <a:ext uri="{FF2B5EF4-FFF2-40B4-BE49-F238E27FC236}">
                    <a16:creationId xmlns:a16="http://schemas.microsoft.com/office/drawing/2014/main" id="{A7867411-5F60-54F5-4D23-3E925CEAD23E}"/>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8">
                <a:extLst>
                  <a:ext uri="{FF2B5EF4-FFF2-40B4-BE49-F238E27FC236}">
                    <a16:creationId xmlns:a16="http://schemas.microsoft.com/office/drawing/2014/main" id="{30124C5E-FBD7-F360-17F9-B18124BFB34C}"/>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9">
                <a:extLst>
                  <a:ext uri="{FF2B5EF4-FFF2-40B4-BE49-F238E27FC236}">
                    <a16:creationId xmlns:a16="http://schemas.microsoft.com/office/drawing/2014/main" id="{24665126-D160-F67A-4440-6AFA7ACF9AE2}"/>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00">
                <a:extLst>
                  <a:ext uri="{FF2B5EF4-FFF2-40B4-BE49-F238E27FC236}">
                    <a16:creationId xmlns:a16="http://schemas.microsoft.com/office/drawing/2014/main" id="{8A4F7AAF-A98A-D307-9FA2-501503AEEB7C}"/>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01">
                <a:extLst>
                  <a:ext uri="{FF2B5EF4-FFF2-40B4-BE49-F238E27FC236}">
                    <a16:creationId xmlns:a16="http://schemas.microsoft.com/office/drawing/2014/main" id="{58E36FE0-DBF6-E419-3EA5-8F5261E1AFA8}"/>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102">
                <a:extLst>
                  <a:ext uri="{FF2B5EF4-FFF2-40B4-BE49-F238E27FC236}">
                    <a16:creationId xmlns:a16="http://schemas.microsoft.com/office/drawing/2014/main" id="{E49E4D40-DA1B-7FE9-3406-A5D3DE06EB79}"/>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44">
              <a:extLst>
                <a:ext uri="{FF2B5EF4-FFF2-40B4-BE49-F238E27FC236}">
                  <a16:creationId xmlns:a16="http://schemas.microsoft.com/office/drawing/2014/main" id="{E4EEA312-4DCD-B592-2D69-7C76B3CC931D}"/>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8" name="Chevron 89">
                <a:extLst>
                  <a:ext uri="{FF2B5EF4-FFF2-40B4-BE49-F238E27FC236}">
                    <a16:creationId xmlns:a16="http://schemas.microsoft.com/office/drawing/2014/main" id="{50FBCEE9-3733-FAF1-3867-4F9007EF1C5C}"/>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90">
                <a:extLst>
                  <a:ext uri="{FF2B5EF4-FFF2-40B4-BE49-F238E27FC236}">
                    <a16:creationId xmlns:a16="http://schemas.microsoft.com/office/drawing/2014/main" id="{25EE300C-0F3F-8508-0CF2-21CFE661B6F2}"/>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1">
                <a:extLst>
                  <a:ext uri="{FF2B5EF4-FFF2-40B4-BE49-F238E27FC236}">
                    <a16:creationId xmlns:a16="http://schemas.microsoft.com/office/drawing/2014/main" id="{C7525483-D7B6-EF4D-776A-0278B305258F}"/>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2">
                <a:extLst>
                  <a:ext uri="{FF2B5EF4-FFF2-40B4-BE49-F238E27FC236}">
                    <a16:creationId xmlns:a16="http://schemas.microsoft.com/office/drawing/2014/main" id="{7DA0FC9B-76C9-7287-BEB7-50CFFDF48613}"/>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3">
                <a:extLst>
                  <a:ext uri="{FF2B5EF4-FFF2-40B4-BE49-F238E27FC236}">
                    <a16:creationId xmlns:a16="http://schemas.microsoft.com/office/drawing/2014/main" id="{9E8CAF2E-9C28-EF05-C2BA-A5685E341936}"/>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4">
                <a:extLst>
                  <a:ext uri="{FF2B5EF4-FFF2-40B4-BE49-F238E27FC236}">
                    <a16:creationId xmlns:a16="http://schemas.microsoft.com/office/drawing/2014/main" id="{67A68C2C-07FF-5C23-02DB-2E39AB4BA132}"/>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5">
                <a:extLst>
                  <a:ext uri="{FF2B5EF4-FFF2-40B4-BE49-F238E27FC236}">
                    <a16:creationId xmlns:a16="http://schemas.microsoft.com/office/drawing/2014/main" id="{1A4C8A2F-3662-629A-78C0-65A6DB0C1B39}"/>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CD5C63E3-E557-660E-B77A-DE7982E455CD}"/>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30CEBF8-A80D-92E0-3513-E6AA08F3E8ED}"/>
              </a:ext>
            </a:extLst>
          </p:cNvPr>
          <p:cNvSpPr txBox="1"/>
          <p:nvPr/>
        </p:nvSpPr>
        <p:spPr>
          <a:xfrm>
            <a:off x="2096654" y="1191919"/>
            <a:ext cx="8534400" cy="2123658"/>
          </a:xfrm>
          <a:prstGeom prst="rect">
            <a:avLst/>
          </a:prstGeom>
          <a:noFill/>
        </p:spPr>
        <p:txBody>
          <a:bodyPr wrap="square" rtlCol="0">
            <a:spAutoFit/>
          </a:bodyPr>
          <a:lstStyle/>
          <a:p>
            <a:pPr algn="ctr"/>
            <a:r>
              <a:rPr lang="en-US" sz="4400" dirty="0">
                <a:solidFill>
                  <a:schemeClr val="bg1"/>
                </a:solidFill>
                <a:latin typeface="Agency FB" pitchFamily="34" charset="0"/>
              </a:rPr>
              <a:t>Ensign to the Nations</a:t>
            </a:r>
          </a:p>
          <a:p>
            <a:pPr algn="ctr"/>
            <a:r>
              <a:rPr lang="en-US" sz="4400" dirty="0">
                <a:solidFill>
                  <a:schemeClr val="bg1"/>
                </a:solidFill>
                <a:latin typeface="Agency FB" pitchFamily="34" charset="0"/>
              </a:rPr>
              <a:t>2 Nephi 12-14</a:t>
            </a:r>
          </a:p>
          <a:p>
            <a:pPr algn="ctr"/>
            <a:r>
              <a:rPr lang="en-US" sz="4400" dirty="0">
                <a:solidFill>
                  <a:schemeClr val="bg1"/>
                </a:solidFill>
                <a:latin typeface="Agency FB" pitchFamily="34" charset="0"/>
              </a:rPr>
              <a:t>Isaiah 2-4</a:t>
            </a:r>
          </a:p>
        </p:txBody>
      </p:sp>
      <p:grpSp>
        <p:nvGrpSpPr>
          <p:cNvPr id="42" name="Group 270">
            <a:extLst>
              <a:ext uri="{FF2B5EF4-FFF2-40B4-BE49-F238E27FC236}">
                <a16:creationId xmlns:a16="http://schemas.microsoft.com/office/drawing/2014/main" id="{EB535069-E9CF-F560-23FC-3870B41A18F7}"/>
              </a:ext>
            </a:extLst>
          </p:cNvPr>
          <p:cNvGrpSpPr/>
          <p:nvPr/>
        </p:nvGrpSpPr>
        <p:grpSpPr>
          <a:xfrm>
            <a:off x="7535106" y="2339155"/>
            <a:ext cx="2438400" cy="2484765"/>
            <a:chOff x="6911993" y="3315227"/>
            <a:chExt cx="1604464" cy="1634972"/>
          </a:xfrm>
        </p:grpSpPr>
        <p:sp>
          <p:nvSpPr>
            <p:cNvPr id="43" name="Chord 42">
              <a:extLst>
                <a:ext uri="{FF2B5EF4-FFF2-40B4-BE49-F238E27FC236}">
                  <a16:creationId xmlns:a16="http://schemas.microsoft.com/office/drawing/2014/main" id="{C95EE92E-FAAD-A72A-FA09-656B9E9233A9}"/>
                </a:ext>
              </a:extLst>
            </p:cNvPr>
            <p:cNvSpPr/>
            <p:nvPr/>
          </p:nvSpPr>
          <p:spPr>
            <a:xfrm rot="6727858">
              <a:off x="6898103" y="3331846"/>
              <a:ext cx="1632243" cy="1604464"/>
            </a:xfrm>
            <a:prstGeom prst="chord">
              <a:avLst>
                <a:gd name="adj1" fmla="val 2700000"/>
                <a:gd name="adj2" fmla="val 2155092"/>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84">
              <a:extLst>
                <a:ext uri="{FF2B5EF4-FFF2-40B4-BE49-F238E27FC236}">
                  <a16:creationId xmlns:a16="http://schemas.microsoft.com/office/drawing/2014/main" id="{FA8E7014-5F56-C54D-E281-2B6931AD15A0}"/>
                </a:ext>
              </a:extLst>
            </p:cNvPr>
            <p:cNvGrpSpPr/>
            <p:nvPr/>
          </p:nvGrpSpPr>
          <p:grpSpPr>
            <a:xfrm>
              <a:off x="7123631" y="3315227"/>
              <a:ext cx="1334569" cy="1485372"/>
              <a:chOff x="7123631" y="3315227"/>
              <a:chExt cx="1334569" cy="1485372"/>
            </a:xfrm>
          </p:grpSpPr>
          <p:sp>
            <p:nvSpPr>
              <p:cNvPr id="45" name="Freeform 273">
                <a:extLst>
                  <a:ext uri="{FF2B5EF4-FFF2-40B4-BE49-F238E27FC236}">
                    <a16:creationId xmlns:a16="http://schemas.microsoft.com/office/drawing/2014/main" id="{D6A16601-79DF-F350-CE9C-235A65B91FE7}"/>
                  </a:ext>
                </a:extLst>
              </p:cNvPr>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274">
                <a:extLst>
                  <a:ext uri="{FF2B5EF4-FFF2-40B4-BE49-F238E27FC236}">
                    <a16:creationId xmlns:a16="http://schemas.microsoft.com/office/drawing/2014/main" id="{5049719D-25B9-0EFE-11B6-55EE061E740E}"/>
                  </a:ext>
                </a:extLst>
              </p:cNvPr>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275">
                <a:extLst>
                  <a:ext uri="{FF2B5EF4-FFF2-40B4-BE49-F238E27FC236}">
                    <a16:creationId xmlns:a16="http://schemas.microsoft.com/office/drawing/2014/main" id="{5AFFEF47-BC04-6892-2F41-DFF858525E65}"/>
                  </a:ext>
                </a:extLst>
              </p:cNvPr>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7639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2 Nephi 12-15</a:t>
            </a:r>
          </a:p>
        </p:txBody>
      </p:sp>
      <p:sp>
        <p:nvSpPr>
          <p:cNvPr id="5" name="Rectangle 4"/>
          <p:cNvSpPr/>
          <p:nvPr/>
        </p:nvSpPr>
        <p:spPr>
          <a:xfrm>
            <a:off x="450410" y="1645467"/>
            <a:ext cx="5850802" cy="3046988"/>
          </a:xfrm>
          <a:prstGeom prst="rect">
            <a:avLst/>
          </a:prstGeom>
        </p:spPr>
        <p:txBody>
          <a:bodyPr wrap="square">
            <a:spAutoFit/>
          </a:bodyPr>
          <a:lstStyle/>
          <a:p>
            <a:r>
              <a:rPr lang="en-US" sz="2400" dirty="0">
                <a:solidFill>
                  <a:schemeClr val="bg1"/>
                </a:solidFill>
              </a:rPr>
              <a:t>  “The book of Isaiah contains numerous prophecies that seem to have multiple fulfillments. … </a:t>
            </a:r>
          </a:p>
          <a:p>
            <a:endParaRPr lang="en-US" sz="2400" dirty="0">
              <a:solidFill>
                <a:schemeClr val="bg1"/>
              </a:solidFill>
            </a:endParaRPr>
          </a:p>
          <a:p>
            <a:r>
              <a:rPr lang="en-US" sz="2400" dirty="0">
                <a:solidFill>
                  <a:schemeClr val="bg1"/>
                </a:solidFill>
              </a:rPr>
              <a:t>The fact that many of these prophecies can have multiple meanings underscores the importance of our seeking revelation from the Holy Ghost to help us interpret them.” </a:t>
            </a:r>
          </a:p>
        </p:txBody>
      </p:sp>
      <p:pic>
        <p:nvPicPr>
          <p:cNvPr id="6" name="Picture 5" descr="Dallin H. Oaks.jpg"/>
          <p:cNvPicPr>
            <a:picLocks noChangeAspect="1"/>
          </p:cNvPicPr>
          <p:nvPr/>
        </p:nvPicPr>
        <p:blipFill>
          <a:blip r:embed="rId2" cstate="print"/>
          <a:stretch>
            <a:fillRect/>
          </a:stretch>
        </p:blipFill>
        <p:spPr>
          <a:xfrm>
            <a:off x="10670329" y="5112192"/>
            <a:ext cx="1222814" cy="1524000"/>
          </a:xfrm>
          <a:prstGeom prst="rect">
            <a:avLst/>
          </a:prstGeom>
        </p:spPr>
      </p:pic>
      <p:sp>
        <p:nvSpPr>
          <p:cNvPr id="7" name="Rectangle 6"/>
          <p:cNvSpPr/>
          <p:nvPr/>
        </p:nvSpPr>
        <p:spPr>
          <a:xfrm>
            <a:off x="8491910" y="6313459"/>
            <a:ext cx="2016386" cy="369332"/>
          </a:xfrm>
          <a:prstGeom prst="rect">
            <a:avLst/>
          </a:prstGeom>
        </p:spPr>
        <p:txBody>
          <a:bodyPr wrap="none">
            <a:spAutoFit/>
          </a:bodyPr>
          <a:lstStyle/>
          <a:p>
            <a:r>
              <a:rPr lang="en-US" dirty="0">
                <a:solidFill>
                  <a:schemeClr val="bg1"/>
                </a:solidFill>
              </a:rPr>
              <a:t>Elder Dallin H. Oaks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587" y="1118756"/>
            <a:ext cx="5672749" cy="3328554"/>
          </a:xfrm>
          <a:prstGeom prst="rect">
            <a:avLst/>
          </a:prstGeom>
        </p:spPr>
      </p:pic>
    </p:spTree>
    <p:extLst>
      <p:ext uri="{BB962C8B-B14F-4D97-AF65-F5344CB8AC3E}">
        <p14:creationId xmlns:p14="http://schemas.microsoft.com/office/powerpoint/2010/main" val="162214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Those Who Live Contrary To Their Covenants</a:t>
            </a:r>
          </a:p>
        </p:txBody>
      </p:sp>
      <p:sp>
        <p:nvSpPr>
          <p:cNvPr id="5" name="Rectangle 4"/>
          <p:cNvSpPr/>
          <p:nvPr/>
        </p:nvSpPr>
        <p:spPr>
          <a:xfrm>
            <a:off x="935182" y="1984664"/>
            <a:ext cx="4603172" cy="3416320"/>
          </a:xfrm>
          <a:prstGeom prst="rect">
            <a:avLst/>
          </a:prstGeom>
        </p:spPr>
        <p:txBody>
          <a:bodyPr wrap="square">
            <a:spAutoFit/>
          </a:bodyPr>
          <a:lstStyle/>
          <a:p>
            <a:pPr fontAlgn="base"/>
            <a:r>
              <a:rPr lang="en-US" sz="2400" dirty="0">
                <a:solidFill>
                  <a:schemeClr val="bg1"/>
                </a:solidFill>
              </a:rPr>
              <a:t>What attitudes and practices reflect the sins of these people?</a:t>
            </a:r>
          </a:p>
          <a:p>
            <a:pPr fontAlgn="base"/>
            <a:endParaRPr lang="en-US" sz="2400" dirty="0">
              <a:solidFill>
                <a:schemeClr val="bg1"/>
              </a:solidFill>
            </a:endParaRPr>
          </a:p>
          <a:p>
            <a:pPr fontAlgn="base"/>
            <a:r>
              <a:rPr lang="en-US" sz="2400" dirty="0">
                <a:solidFill>
                  <a:schemeClr val="bg1"/>
                </a:solidFill>
              </a:rPr>
              <a:t>2 NEPHI 12:5–12</a:t>
            </a:r>
          </a:p>
          <a:p>
            <a:pPr fontAlgn="base"/>
            <a:endParaRPr lang="en-US" sz="2400" dirty="0">
              <a:solidFill>
                <a:schemeClr val="bg1"/>
              </a:solidFill>
            </a:endParaRPr>
          </a:p>
          <a:p>
            <a:pPr fontAlgn="base"/>
            <a:r>
              <a:rPr lang="en-US" sz="2400" dirty="0">
                <a:solidFill>
                  <a:schemeClr val="bg1"/>
                </a:solidFill>
              </a:rPr>
              <a:t>2 Nephi 17–19</a:t>
            </a:r>
          </a:p>
          <a:p>
            <a:pPr fontAlgn="base"/>
            <a:endParaRPr lang="en-US" sz="2400" dirty="0">
              <a:solidFill>
                <a:schemeClr val="bg1"/>
              </a:solidFill>
            </a:endParaRPr>
          </a:p>
          <a:p>
            <a:pPr fontAlgn="base"/>
            <a:r>
              <a:rPr lang="en-US" sz="2400" dirty="0">
                <a:solidFill>
                  <a:schemeClr val="bg1"/>
                </a:solidFill>
              </a:rPr>
              <a:t>2 Nephi 13:8–9</a:t>
            </a:r>
          </a:p>
          <a:p>
            <a:pPr fontAlgn="base"/>
            <a:endParaRPr lang="en-US" sz="2400" dirty="0">
              <a:solidFill>
                <a:schemeClr val="bg1"/>
              </a:solidFill>
            </a:endParaRPr>
          </a:p>
        </p:txBody>
      </p:sp>
      <p:sp>
        <p:nvSpPr>
          <p:cNvPr id="6" name="Rectangle 5"/>
          <p:cNvSpPr/>
          <p:nvPr/>
        </p:nvSpPr>
        <p:spPr>
          <a:xfrm>
            <a:off x="6816436" y="1984664"/>
            <a:ext cx="4114800" cy="2308324"/>
          </a:xfrm>
          <a:prstGeom prst="rect">
            <a:avLst/>
          </a:prstGeom>
        </p:spPr>
        <p:txBody>
          <a:bodyPr wrap="square">
            <a:spAutoFit/>
          </a:bodyPr>
          <a:lstStyle/>
          <a:p>
            <a:pPr fontAlgn="base"/>
            <a:r>
              <a:rPr lang="en-US" sz="2400" dirty="0">
                <a:solidFill>
                  <a:schemeClr val="bg1"/>
                </a:solidFill>
              </a:rPr>
              <a:t>What will happen to these people as a consequence of their sins?</a:t>
            </a:r>
          </a:p>
          <a:p>
            <a:pPr fontAlgn="base"/>
            <a:endParaRPr lang="en-US" sz="2400" dirty="0">
              <a:solidFill>
                <a:schemeClr val="bg1"/>
              </a:solidFill>
            </a:endParaRPr>
          </a:p>
          <a:p>
            <a:pPr fontAlgn="base"/>
            <a:r>
              <a:rPr lang="en-US" sz="2400" dirty="0">
                <a:solidFill>
                  <a:schemeClr val="bg1"/>
                </a:solidFill>
              </a:rPr>
              <a:t>2 NEPHI 13:16–26</a:t>
            </a:r>
          </a:p>
          <a:p>
            <a:pPr fontAlgn="base"/>
            <a:endParaRPr lang="en-US" sz="2400" dirty="0">
              <a:solidFill>
                <a:schemeClr val="bg1"/>
              </a:solidFill>
            </a:endParaRPr>
          </a:p>
        </p:txBody>
      </p:sp>
      <p:sp>
        <p:nvSpPr>
          <p:cNvPr id="7" name="Rectangle 6"/>
          <p:cNvSpPr/>
          <p:nvPr/>
        </p:nvSpPr>
        <p:spPr>
          <a:xfrm>
            <a:off x="2362200" y="1143001"/>
            <a:ext cx="3124200" cy="461665"/>
          </a:xfrm>
          <a:prstGeom prst="rect">
            <a:avLst/>
          </a:prstGeom>
        </p:spPr>
        <p:txBody>
          <a:bodyPr wrap="square">
            <a:spAutoFit/>
          </a:bodyPr>
          <a:lstStyle/>
          <a:p>
            <a:pPr fontAlgn="base"/>
            <a:r>
              <a:rPr lang="en-US" sz="2400" dirty="0">
                <a:solidFill>
                  <a:srgbClr val="FFFF00"/>
                </a:solidFill>
              </a:rPr>
              <a:t>Attitudes</a:t>
            </a:r>
          </a:p>
        </p:txBody>
      </p:sp>
      <p:sp>
        <p:nvSpPr>
          <p:cNvPr id="8" name="Rectangle 7"/>
          <p:cNvSpPr/>
          <p:nvPr/>
        </p:nvSpPr>
        <p:spPr>
          <a:xfrm>
            <a:off x="7162800" y="1174174"/>
            <a:ext cx="3124200" cy="461665"/>
          </a:xfrm>
          <a:prstGeom prst="rect">
            <a:avLst/>
          </a:prstGeom>
        </p:spPr>
        <p:txBody>
          <a:bodyPr wrap="square">
            <a:spAutoFit/>
          </a:bodyPr>
          <a:lstStyle/>
          <a:p>
            <a:pPr fontAlgn="base"/>
            <a:r>
              <a:rPr lang="en-US" sz="2400" dirty="0">
                <a:solidFill>
                  <a:srgbClr val="FFFF00"/>
                </a:solidFill>
              </a:rPr>
              <a:t>Consequences</a:t>
            </a:r>
          </a:p>
        </p:txBody>
      </p:sp>
    </p:spTree>
    <p:extLst>
      <p:ext uri="{BB962C8B-B14F-4D97-AF65-F5344CB8AC3E}">
        <p14:creationId xmlns:p14="http://schemas.microsoft.com/office/powerpoint/2010/main" val="2048545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4499" y="6477797"/>
            <a:ext cx="4800600" cy="307777"/>
          </a:xfrm>
          <a:prstGeom prst="rect">
            <a:avLst/>
          </a:prstGeom>
          <a:noFill/>
        </p:spPr>
        <p:txBody>
          <a:bodyPr wrap="square" rtlCol="0">
            <a:spAutoFit/>
          </a:bodyPr>
          <a:lstStyle/>
          <a:p>
            <a:r>
              <a:rPr lang="en-US" sz="1400" dirty="0">
                <a:solidFill>
                  <a:schemeClr val="bg1"/>
                </a:solidFill>
              </a:rPr>
              <a:t>2 Nephi 12:1-4</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God’s People Present and Future</a:t>
            </a:r>
          </a:p>
        </p:txBody>
      </p:sp>
      <p:sp>
        <p:nvSpPr>
          <p:cNvPr id="5" name="Rectangle 4"/>
          <p:cNvSpPr/>
          <p:nvPr/>
        </p:nvSpPr>
        <p:spPr>
          <a:xfrm>
            <a:off x="1433946" y="1482436"/>
            <a:ext cx="3124200" cy="2308324"/>
          </a:xfrm>
          <a:prstGeom prst="rect">
            <a:avLst/>
          </a:prstGeom>
        </p:spPr>
        <p:txBody>
          <a:bodyPr wrap="square">
            <a:spAutoFit/>
          </a:bodyPr>
          <a:lstStyle/>
          <a:p>
            <a:pPr fontAlgn="base"/>
            <a:r>
              <a:rPr lang="en-US" sz="2400" dirty="0">
                <a:solidFill>
                  <a:schemeClr val="bg1"/>
                </a:solidFill>
              </a:rPr>
              <a:t>He rebukes them for:</a:t>
            </a:r>
          </a:p>
          <a:p>
            <a:pPr fontAlgn="base"/>
            <a:r>
              <a:rPr lang="en-US" sz="2400" dirty="0">
                <a:solidFill>
                  <a:schemeClr val="bg1"/>
                </a:solidFill>
              </a:rPr>
              <a:t>Pride</a:t>
            </a:r>
          </a:p>
          <a:p>
            <a:pPr fontAlgn="base"/>
            <a:r>
              <a:rPr lang="en-US" sz="2400" dirty="0">
                <a:solidFill>
                  <a:schemeClr val="bg1"/>
                </a:solidFill>
              </a:rPr>
              <a:t>Passions</a:t>
            </a:r>
          </a:p>
          <a:p>
            <a:pPr fontAlgn="base"/>
            <a:r>
              <a:rPr lang="en-US" sz="2400" dirty="0">
                <a:solidFill>
                  <a:schemeClr val="bg1"/>
                </a:solidFill>
              </a:rPr>
              <a:t>Popularity</a:t>
            </a:r>
          </a:p>
          <a:p>
            <a:pPr fontAlgn="base"/>
            <a:r>
              <a:rPr lang="en-US" sz="2400" dirty="0">
                <a:solidFill>
                  <a:schemeClr val="bg1"/>
                </a:solidFill>
              </a:rPr>
              <a:t>Power</a:t>
            </a:r>
          </a:p>
          <a:p>
            <a:pPr fontAlgn="base"/>
            <a:endParaRPr lang="en-US" sz="2400" dirty="0">
              <a:solidFill>
                <a:schemeClr val="bg1"/>
              </a:solidFill>
            </a:endParaRPr>
          </a:p>
        </p:txBody>
      </p:sp>
      <p:sp>
        <p:nvSpPr>
          <p:cNvPr id="6" name="Rectangle 5"/>
          <p:cNvSpPr/>
          <p:nvPr/>
        </p:nvSpPr>
        <p:spPr>
          <a:xfrm>
            <a:off x="5333999" y="1295401"/>
            <a:ext cx="6490855" cy="5755422"/>
          </a:xfrm>
          <a:prstGeom prst="rect">
            <a:avLst/>
          </a:prstGeom>
        </p:spPr>
        <p:txBody>
          <a:bodyPr wrap="square">
            <a:spAutoFit/>
          </a:bodyPr>
          <a:lstStyle/>
          <a:p>
            <a:r>
              <a:rPr lang="en-US" sz="1600" dirty="0" err="1">
                <a:solidFill>
                  <a:schemeClr val="bg1"/>
                </a:solidFill>
              </a:rPr>
              <a:t>Kanah</a:t>
            </a:r>
            <a:r>
              <a:rPr lang="en-US" sz="1600" dirty="0">
                <a:solidFill>
                  <a:schemeClr val="bg1"/>
                </a:solidFill>
              </a:rPr>
              <a:t>--</a:t>
            </a:r>
            <a:r>
              <a:rPr lang="en-US" sz="1600" b="1" dirty="0">
                <a:solidFill>
                  <a:schemeClr val="bg1"/>
                </a:solidFill>
              </a:rPr>
              <a:t> The Lord’s </a:t>
            </a:r>
            <a:r>
              <a:rPr lang="en-US" sz="1600" b="1" dirty="0" err="1">
                <a:solidFill>
                  <a:schemeClr val="bg1"/>
                </a:solidFill>
              </a:rPr>
              <a:t>Kanah</a:t>
            </a:r>
            <a:endParaRPr lang="en-US" sz="1600" dirty="0">
              <a:solidFill>
                <a:schemeClr val="bg1"/>
              </a:solidFill>
            </a:endParaRPr>
          </a:p>
          <a:p>
            <a:r>
              <a:rPr lang="en-US" sz="1600" b="1" dirty="0">
                <a:solidFill>
                  <a:schemeClr val="bg1"/>
                </a:solidFill>
              </a:rPr>
              <a:t> </a:t>
            </a:r>
            <a:endParaRPr lang="en-US" sz="1600" dirty="0">
              <a:solidFill>
                <a:schemeClr val="bg1"/>
              </a:solidFill>
            </a:endParaRPr>
          </a:p>
          <a:p>
            <a:r>
              <a:rPr lang="en-US" sz="1600" i="1" dirty="0">
                <a:solidFill>
                  <a:schemeClr val="bg1"/>
                </a:solidFill>
              </a:rPr>
              <a:t>For thou </a:t>
            </a:r>
            <a:r>
              <a:rPr lang="en-US" sz="1600" i="1" dirty="0" err="1">
                <a:solidFill>
                  <a:schemeClr val="bg1"/>
                </a:solidFill>
              </a:rPr>
              <a:t>shalt</a:t>
            </a:r>
            <a:r>
              <a:rPr lang="en-US" sz="1600" i="1" dirty="0">
                <a:solidFill>
                  <a:schemeClr val="bg1"/>
                </a:solidFill>
              </a:rPr>
              <a:t> worship no other god: for the Lord,</a:t>
            </a:r>
            <a:endParaRPr lang="en-US" sz="1600" dirty="0">
              <a:solidFill>
                <a:schemeClr val="bg1"/>
              </a:solidFill>
            </a:endParaRPr>
          </a:p>
          <a:p>
            <a:r>
              <a:rPr lang="en-US" sz="1600" i="1" dirty="0">
                <a:solidFill>
                  <a:schemeClr val="bg1"/>
                </a:solidFill>
              </a:rPr>
              <a:t>whose name is Jehovah, is a jealous God.</a:t>
            </a:r>
            <a:endParaRPr lang="en-US" sz="1600" dirty="0">
              <a:solidFill>
                <a:schemeClr val="bg1"/>
              </a:solidFill>
            </a:endParaRPr>
          </a:p>
          <a:p>
            <a:r>
              <a:rPr lang="en-US" sz="1600" dirty="0">
                <a:solidFill>
                  <a:schemeClr val="bg1"/>
                </a:solidFill>
              </a:rPr>
              <a:t>Exodus 34:14</a:t>
            </a:r>
          </a:p>
          <a:p>
            <a:r>
              <a:rPr lang="en-US" sz="1600" b="1" dirty="0">
                <a:solidFill>
                  <a:schemeClr val="bg1"/>
                </a:solidFill>
              </a:rPr>
              <a:t> </a:t>
            </a:r>
            <a:endParaRPr lang="en-US" sz="1600" dirty="0">
              <a:solidFill>
                <a:schemeClr val="bg1"/>
              </a:solidFill>
            </a:endParaRPr>
          </a:p>
          <a:p>
            <a:r>
              <a:rPr lang="en-US" sz="1600" dirty="0">
                <a:solidFill>
                  <a:schemeClr val="bg1"/>
                </a:solidFill>
              </a:rPr>
              <a:t>	Jealousy = (Heb) </a:t>
            </a:r>
            <a:r>
              <a:rPr lang="en-US" sz="1600" dirty="0" err="1">
                <a:solidFill>
                  <a:schemeClr val="bg1"/>
                </a:solidFill>
              </a:rPr>
              <a:t>Kanah</a:t>
            </a:r>
            <a:r>
              <a:rPr lang="en-US" sz="1600" dirty="0">
                <a:solidFill>
                  <a:schemeClr val="bg1"/>
                </a:solidFill>
              </a:rPr>
              <a:t>.  The word in ancient times did not convey the negative emotion we attach to it today.  In our language today it would convey the emotion we feel when a cherished object is threatened and we may lose it.  The “mother bear” response to a threat made toward one of our children.</a:t>
            </a:r>
          </a:p>
          <a:p>
            <a:r>
              <a:rPr lang="en-US" sz="1600" dirty="0">
                <a:solidFill>
                  <a:schemeClr val="bg1"/>
                </a:solidFill>
              </a:rPr>
              <a:t> </a:t>
            </a:r>
          </a:p>
          <a:p>
            <a:r>
              <a:rPr lang="en-US" sz="1600" dirty="0">
                <a:solidFill>
                  <a:schemeClr val="bg1"/>
                </a:solidFill>
              </a:rPr>
              <a:t>	</a:t>
            </a:r>
            <a:r>
              <a:rPr lang="en-US" sz="1600" dirty="0" err="1">
                <a:solidFill>
                  <a:schemeClr val="bg1"/>
                </a:solidFill>
              </a:rPr>
              <a:t>Kanah</a:t>
            </a:r>
            <a:r>
              <a:rPr lang="en-US" sz="1600" dirty="0">
                <a:solidFill>
                  <a:schemeClr val="bg1"/>
                </a:solidFill>
              </a:rPr>
              <a:t> means filled up with this deep emotion. </a:t>
            </a:r>
          </a:p>
          <a:p>
            <a:r>
              <a:rPr lang="en-US" sz="1600" dirty="0" err="1">
                <a:solidFill>
                  <a:schemeClr val="bg1"/>
                </a:solidFill>
              </a:rPr>
              <a:t>Kanah</a:t>
            </a:r>
            <a:r>
              <a:rPr lang="en-US" sz="1600" dirty="0">
                <a:solidFill>
                  <a:schemeClr val="bg1"/>
                </a:solidFill>
              </a:rPr>
              <a:t> means to be filled up with strong ardor, a fervent zeal, and an intense emotion toward someone or something important to us.  </a:t>
            </a:r>
          </a:p>
          <a:p>
            <a:r>
              <a:rPr lang="en-US" sz="1600" b="1" dirty="0">
                <a:solidFill>
                  <a:schemeClr val="bg1"/>
                </a:solidFill>
              </a:rPr>
              <a:t> </a:t>
            </a:r>
            <a:endParaRPr lang="en-US" sz="1600" dirty="0">
              <a:solidFill>
                <a:schemeClr val="bg1"/>
              </a:solidFill>
            </a:endParaRPr>
          </a:p>
          <a:p>
            <a:r>
              <a:rPr lang="en-US" sz="1600" b="1" dirty="0">
                <a:solidFill>
                  <a:schemeClr val="bg1"/>
                </a:solidFill>
              </a:rPr>
              <a:t>	</a:t>
            </a:r>
            <a:r>
              <a:rPr lang="en-US" sz="1600" dirty="0">
                <a:solidFill>
                  <a:schemeClr val="bg1"/>
                </a:solidFill>
              </a:rPr>
              <a:t>God’s </a:t>
            </a:r>
            <a:r>
              <a:rPr lang="en-US" sz="1600" dirty="0" err="1">
                <a:solidFill>
                  <a:schemeClr val="bg1"/>
                </a:solidFill>
              </a:rPr>
              <a:t>Kanah</a:t>
            </a:r>
            <a:r>
              <a:rPr lang="en-US" sz="1600" dirty="0">
                <a:solidFill>
                  <a:schemeClr val="bg1"/>
                </a:solidFill>
              </a:rPr>
              <a:t> has two edges:</a:t>
            </a:r>
          </a:p>
          <a:p>
            <a:pPr lvl="0"/>
            <a:r>
              <a:rPr lang="en-US" sz="1600" dirty="0">
                <a:solidFill>
                  <a:schemeClr val="bg1"/>
                </a:solidFill>
              </a:rPr>
              <a:t>To cherish or protect His children, even to bloodshed.</a:t>
            </a:r>
          </a:p>
          <a:p>
            <a:pPr lvl="0"/>
            <a:endParaRPr lang="en-US" sz="1600" dirty="0">
              <a:solidFill>
                <a:schemeClr val="bg1"/>
              </a:solidFill>
            </a:endParaRPr>
          </a:p>
          <a:p>
            <a:pPr lvl="0"/>
            <a:r>
              <a:rPr lang="en-US" sz="1600" dirty="0">
                <a:solidFill>
                  <a:schemeClr val="bg1"/>
                </a:solidFill>
              </a:rPr>
              <a:t>A demand for the repentance of His children or retribution when He is offended by them. (see handout)</a:t>
            </a:r>
          </a:p>
          <a:p>
            <a:pPr fontAlgn="base"/>
            <a:endParaRPr lang="en-US" sz="1600" dirty="0">
              <a:solidFill>
                <a:schemeClr val="bg1"/>
              </a:solidFill>
            </a:endParaRPr>
          </a:p>
          <a:p>
            <a:pPr fontAlgn="base"/>
            <a:endParaRPr lang="en-US" sz="1600" dirty="0">
              <a:solidFill>
                <a:schemeClr val="bg1"/>
              </a:solidFill>
            </a:endParaRPr>
          </a:p>
        </p:txBody>
      </p:sp>
      <p:sp>
        <p:nvSpPr>
          <p:cNvPr id="7" name="Rectangle 6"/>
          <p:cNvSpPr/>
          <p:nvPr/>
        </p:nvSpPr>
        <p:spPr>
          <a:xfrm>
            <a:off x="914399" y="800101"/>
            <a:ext cx="4412673" cy="461665"/>
          </a:xfrm>
          <a:prstGeom prst="rect">
            <a:avLst/>
          </a:prstGeom>
        </p:spPr>
        <p:txBody>
          <a:bodyPr wrap="square">
            <a:spAutoFit/>
          </a:bodyPr>
          <a:lstStyle/>
          <a:p>
            <a:pPr fontAlgn="base"/>
            <a:r>
              <a:rPr lang="en-US" sz="2400" dirty="0">
                <a:solidFill>
                  <a:srgbClr val="FFFF00"/>
                </a:solidFill>
              </a:rPr>
              <a:t>The Future Millennial Condition</a:t>
            </a:r>
          </a:p>
        </p:txBody>
      </p:sp>
      <p:sp>
        <p:nvSpPr>
          <p:cNvPr id="8" name="Rectangle 7"/>
          <p:cNvSpPr/>
          <p:nvPr/>
        </p:nvSpPr>
        <p:spPr>
          <a:xfrm>
            <a:off x="6248400" y="838201"/>
            <a:ext cx="3124200" cy="461665"/>
          </a:xfrm>
          <a:prstGeom prst="rect">
            <a:avLst/>
          </a:prstGeom>
        </p:spPr>
        <p:txBody>
          <a:bodyPr wrap="square">
            <a:spAutoFit/>
          </a:bodyPr>
          <a:lstStyle/>
          <a:p>
            <a:pPr fontAlgn="base"/>
            <a:r>
              <a:rPr lang="en-US" sz="2400" dirty="0">
                <a:solidFill>
                  <a:srgbClr val="FFFF00"/>
                </a:solidFill>
              </a:rPr>
              <a:t>Warnings of Judgment</a:t>
            </a:r>
          </a:p>
        </p:txBody>
      </p:sp>
      <p:sp>
        <p:nvSpPr>
          <p:cNvPr id="10" name="TextBox 9"/>
          <p:cNvSpPr txBox="1"/>
          <p:nvPr/>
        </p:nvSpPr>
        <p:spPr>
          <a:xfrm>
            <a:off x="7391400" y="6596390"/>
            <a:ext cx="4800600" cy="261610"/>
          </a:xfrm>
          <a:prstGeom prst="rect">
            <a:avLst/>
          </a:prstGeom>
          <a:noFill/>
        </p:spPr>
        <p:txBody>
          <a:bodyPr wrap="square" rtlCol="0">
            <a:spAutoFit/>
          </a:bodyPr>
          <a:lstStyle/>
          <a:p>
            <a:pPr algn="r"/>
            <a:r>
              <a:rPr lang="en-US" sz="1100" dirty="0">
                <a:solidFill>
                  <a:schemeClr val="bg1"/>
                </a:solidFill>
              </a:rPr>
              <a:t>Becky Davies and Lesley Meacham</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833" y="3975822"/>
            <a:ext cx="3075170" cy="2674361"/>
          </a:xfrm>
          <a:prstGeom prst="rect">
            <a:avLst/>
          </a:prstGeom>
        </p:spPr>
      </p:pic>
    </p:spTree>
    <p:extLst>
      <p:ext uri="{BB962C8B-B14F-4D97-AF65-F5344CB8AC3E}">
        <p14:creationId xmlns:p14="http://schemas.microsoft.com/office/powerpoint/2010/main" val="116976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
                                            <p:txEl>
                                              <p:pRg st="12" end="12"/>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606" y="6550223"/>
            <a:ext cx="4800600" cy="307777"/>
          </a:xfrm>
          <a:prstGeom prst="rect">
            <a:avLst/>
          </a:prstGeom>
          <a:noFill/>
        </p:spPr>
        <p:txBody>
          <a:bodyPr wrap="square" rtlCol="0">
            <a:spAutoFit/>
          </a:bodyPr>
          <a:lstStyle/>
          <a:p>
            <a:r>
              <a:rPr lang="en-US" sz="1400" dirty="0">
                <a:solidFill>
                  <a:schemeClr val="bg1"/>
                </a:solidFill>
              </a:rPr>
              <a:t>2 Nephi 12:1-4</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Mountain—High Place of God</a:t>
            </a:r>
          </a:p>
        </p:txBody>
      </p:sp>
      <p:sp>
        <p:nvSpPr>
          <p:cNvPr id="5" name="Rectangle 4"/>
          <p:cNvSpPr/>
          <p:nvPr/>
        </p:nvSpPr>
        <p:spPr>
          <a:xfrm>
            <a:off x="6331528" y="4274127"/>
            <a:ext cx="5860472" cy="2031325"/>
          </a:xfrm>
          <a:prstGeom prst="rect">
            <a:avLst/>
          </a:prstGeom>
        </p:spPr>
        <p:txBody>
          <a:bodyPr wrap="square">
            <a:spAutoFit/>
          </a:bodyPr>
          <a:lstStyle/>
          <a:p>
            <a:pPr fontAlgn="base"/>
            <a:r>
              <a:rPr lang="en-US" i="1" dirty="0">
                <a:solidFill>
                  <a:schemeClr val="bg1"/>
                </a:solidFill>
              </a:rPr>
              <a:t>“…when the mountain of the Lord’s house should be established in the tops of the mountains, and should be exalted above the hills. We than Thee that we have had the glorious opportunity of contributing to the fulfillment of these visions of </a:t>
            </a:r>
            <a:r>
              <a:rPr lang="en-US" i="1" dirty="0" err="1">
                <a:solidFill>
                  <a:schemeClr val="bg1"/>
                </a:solidFill>
              </a:rPr>
              <a:t>Thine</a:t>
            </a:r>
            <a:r>
              <a:rPr lang="en-US" i="1" dirty="0">
                <a:solidFill>
                  <a:schemeClr val="bg1"/>
                </a:solidFill>
              </a:rPr>
              <a:t> ancient seers…”</a:t>
            </a:r>
          </a:p>
          <a:p>
            <a:pPr fontAlgn="base"/>
            <a:r>
              <a:rPr lang="en-US" i="1" dirty="0" err="1">
                <a:solidFill>
                  <a:schemeClr val="bg1"/>
                </a:solidFill>
              </a:rPr>
              <a:t>Wilford</a:t>
            </a:r>
            <a:r>
              <a:rPr lang="en-US" i="1" dirty="0">
                <a:solidFill>
                  <a:schemeClr val="bg1"/>
                </a:solidFill>
              </a:rPr>
              <a:t> Woodruff</a:t>
            </a:r>
          </a:p>
          <a:p>
            <a:pPr fontAlgn="base"/>
            <a:endParaRPr lang="en-US" i="1" dirty="0">
              <a:solidFill>
                <a:schemeClr val="bg1"/>
              </a:solidFill>
            </a:endParaRPr>
          </a:p>
        </p:txBody>
      </p:sp>
      <p:sp>
        <p:nvSpPr>
          <p:cNvPr id="6" name="Rectangle 5"/>
          <p:cNvSpPr/>
          <p:nvPr/>
        </p:nvSpPr>
        <p:spPr>
          <a:xfrm>
            <a:off x="353291" y="1524001"/>
            <a:ext cx="6580909" cy="1938992"/>
          </a:xfrm>
          <a:prstGeom prst="rect">
            <a:avLst/>
          </a:prstGeom>
        </p:spPr>
        <p:txBody>
          <a:bodyPr wrap="square">
            <a:spAutoFit/>
          </a:bodyPr>
          <a:lstStyle/>
          <a:p>
            <a:r>
              <a:rPr lang="en-US" sz="2000" dirty="0">
                <a:solidFill>
                  <a:schemeClr val="bg1"/>
                </a:solidFill>
              </a:rPr>
              <a:t>“All the Holy temple of our God in the latter days shall be built in the mountains of the Lord, for his mountains—whether the land itself is a hill, a valley or a plain—are the places where he comes, personally and by the power of his Spirit, to commune with his people.” </a:t>
            </a:r>
          </a:p>
          <a:p>
            <a:r>
              <a:rPr lang="en-US" sz="1600" dirty="0">
                <a:solidFill>
                  <a:schemeClr val="bg1"/>
                </a:solidFill>
              </a:rPr>
              <a:t>Elder Bruce R. </a:t>
            </a:r>
            <a:r>
              <a:rPr lang="en-US" sz="1600" dirty="0" err="1">
                <a:solidFill>
                  <a:schemeClr val="bg1"/>
                </a:solidFill>
              </a:rPr>
              <a:t>McConkie</a:t>
            </a:r>
            <a:endParaRPr lang="en-US" sz="1600" dirty="0">
              <a:solidFill>
                <a:schemeClr val="bg1"/>
              </a:solidFill>
            </a:endParaRPr>
          </a:p>
        </p:txBody>
      </p:sp>
      <p:sp>
        <p:nvSpPr>
          <p:cNvPr id="7" name="Rectangle 6"/>
          <p:cNvSpPr/>
          <p:nvPr/>
        </p:nvSpPr>
        <p:spPr>
          <a:xfrm>
            <a:off x="7924800" y="3868883"/>
            <a:ext cx="3657600" cy="461665"/>
          </a:xfrm>
          <a:prstGeom prst="rect">
            <a:avLst/>
          </a:prstGeom>
        </p:spPr>
        <p:txBody>
          <a:bodyPr wrap="square">
            <a:spAutoFit/>
          </a:bodyPr>
          <a:lstStyle/>
          <a:p>
            <a:pPr fontAlgn="base"/>
            <a:r>
              <a:rPr lang="en-US" sz="2400" dirty="0">
                <a:solidFill>
                  <a:srgbClr val="FFFF00"/>
                </a:solidFill>
              </a:rPr>
              <a:t>Dedicatory Prayer</a:t>
            </a:r>
          </a:p>
        </p:txBody>
      </p:sp>
      <p:sp>
        <p:nvSpPr>
          <p:cNvPr id="8" name="Rectangle 7"/>
          <p:cNvSpPr/>
          <p:nvPr/>
        </p:nvSpPr>
        <p:spPr>
          <a:xfrm>
            <a:off x="2362200" y="914401"/>
            <a:ext cx="3124200" cy="461665"/>
          </a:xfrm>
          <a:prstGeom prst="rect">
            <a:avLst/>
          </a:prstGeom>
        </p:spPr>
        <p:txBody>
          <a:bodyPr wrap="square">
            <a:spAutoFit/>
          </a:bodyPr>
          <a:lstStyle/>
          <a:p>
            <a:pPr fontAlgn="base"/>
            <a:r>
              <a:rPr lang="en-US" sz="2400" dirty="0">
                <a:solidFill>
                  <a:srgbClr val="FFFF00"/>
                </a:solidFill>
              </a:rPr>
              <a:t>A Place of Revelation</a:t>
            </a:r>
          </a:p>
        </p:txBody>
      </p:sp>
      <p:sp>
        <p:nvSpPr>
          <p:cNvPr id="38916" name="AutoShape 4" descr="data:image/jpeg;base64,/9j/4AAQSkZJRgABAQAAAQABAAD/2wCEAAkGBhQQEBAUEBQUFBUWGBYYFRYWGBcVGBUWHBgYGBcYFxUXHSYeGBwlGhYZHy8gJScpLiwsFx4xNTAqNSYtLCkBCQoKDgwOGg8PGjAkHyUpLCwuLywpLCwsLCwqLCwsLCwsLCwsKSwsLCwsLCwsLCwsLCwsLCwsLCwsLCwsLCwsLP/AABEIAMIBAwMBIgACEQEDEQH/xAAbAAABBQEBAAAAAAAAAAAAAAAAAgMEBQYBB//EAEMQAAIBAwMCBAQCCAQFAgcBAAECEQADIQQSMQVBEyJRYQYycYGRoRQjQlKxwdHwB2Jy4RUWM7LxkqJDU4KzwsPSJf/EABoBAAIDAQEAAAAAAAAAAAAAAAACAQMEBQb/xAAvEQACAgEEAgEBBgYDAAAAAAAAAQIRAwQSITETQVEiMmGBobHwFHGRwdHhBSNS/9oADAMBAAIRAxEAPwCv212KVFEV6082JiiKVFEUAJiilRRFACaKVFEVACYopUV3bQAmKIpUVzEx3/8AP9KCTkURSooipIOURSooigBMURSooigDkURSoooA5XYrsURQByKAK7FdigDkURXYrsVACYoilRRFACIrhFLiiKAGytJinSKSVoJG9tFL20UBYqK5FLijbUkCIoil7a5toATFEUqKIoATFEUqKIoA4BRFKiuqskCoJJXS+j3dS22ypY9zwFHqzHArT3v8P7ngAI6PcViWUACZAgC4cmIPOM9qa6R1E6bT+GBtYtuYzJPaIAzgD86s+mdbZGdiDBOSVEfbblfz9xXHz6qbl9HSOliwwS+rtmD1Oka2xW4pVhggiCKara/G1v8ASBau21JIBDkQSRyDjkDPHvMVjNtdLBl8sNxizY/HKhMURSooirykTFEUuK5FACYrsV2K6RQAmiKVFdigBIFdiugV2KAExXYpQFEUAJiuxXQK7FQAmK5FLiiKAGyKTFOkVwiiwERRSortFgciiKVFG2pATFEUuKIoAbijbS9tG2gBG2iKXFG2gBNEUqKct6cnPaknOMFcmNGLk6RYdPDE2VHDh93r5cD+Na/4T6St3SWjdknfcaZickQfUYGPasrpnYKm3BQMARz5jJ/l+FWfRdY6ljafcwIDKpk8SJHDYz3jvFcDNPc3t+Tr4o0lYj4u0jadbY3/APU37tvlBClQsj1zWUrZfELNrFtfKrIGEZAaY+sHH0z2rK39K1sw4Kn37+4PB+1dPRTj469mDVRanfojxRFLiiK3GUTFEUuKIoARFG2lxRFFgJiiKXFEUAIiuxSorsVICYoilRXQKgBMURSorsVACYo20uKIoAbiiKciuFagBuK5Tm2igDm2jbTkVzbTECIoil7aNtBIiK5FObaNtQQN7aNtObaNtBI0zKuXO0dzBMfYc05rdWmla4rMCwgKudxYiVBQZX3nHoTTOt2hPOVAlTLMFGDPJPtxWTfUWbZEO90gggIPDTynySxEtHupy1cnW6icJbF00dHS4Yyjufdml13xqygIqL4gWGYgSWwQVt2wAVM7QTB8pJmtR8EPdt6RryZuM+4zbL7tyozAIrLGQPl424B4rzG71q9cYm0oUmAdqy2BAljkY9Ir0T4R+HXtadjf8W1qBcJdg43AFUKi4rSrLkYYHJ7VyJN1ydKKVmkXWi/dY3ltWUDQzhpAaSGPiyAfMAIZRG7jucrq9I5LsxkAn5iAxUGJCkyVyMjGa0N7qD2R+vKwVeLtvDAIu9z4ZzIQE4nj5arNPrrFwXhbICvbTYSy213uAVTYxgXPKZjaMgRImrtNqnif+SvPgWRFJto21PHTCSwXzEQCFNtyp9HVHLA+gAM1Ge1tMH+/6fevQ48+PJxFnFnhnBXJDUUbaXFG2rrKhG2l2tM1whUnc2BA3HOJjvHNdC1t/h/UJp7CbV87SbjEeb2EnsOIxx71m1GbxRv2XYcXklT6MTf05RmVgQQSCCIP4Hikba3XVmtarTvO3xUBKsOTGQsiZkSIP2rEbaNPn8sfvROfF439w3tru2l7aIrTZQIiuxUHrnii1+ow84MqOxgeb5pMCP8Awa/4Y1Vx2ub2DiA0kkEbiSPIBt7ETPb0qp5amo0WLHcHKy+iu7aVFdirCoRtrsUqK7FACNtcK04RRtoAb21ynIrtACdtG2nNtG2ggb20bac20baAG4oinNtEUANxRFOba4VoskhdQ6et9VttcW0GdQGKs2cwAq9z9hyScVkb/RR+pKSVZgrtIJGUHbAw+PrVp07q1y/r1LAoiri2eFZVAZtvqTuPtujsKs9Jpy1kznbLccAPYP8AWvPZ8yy5Ny6O3hxPHjozG7YLhXyz4YEAwCxIH3zzXqXw7YXZbAAm2iBGIPlm3bBzzkDP+1eU60gXFABjdb5IJnMTGO5r1z4ZMDP7lrgzyqjvjtWbKkmX4nwY/wCO+sK2p8JmYi0F3IvBd5aC5PGzZODzxk1I+BfFa1e/RksIu4T4puuzkhpO5HQf+3+FZCzf/Ttb1B3RVLMhKjAAVwhH3UGfvW8+A3ZbV7Od69u0Nx7fakUKjY7lzRdJY1MMXt6Rx3QG8hMQRBcuoIIkSORyOareqPuYSt1GA8y3Z3A7ifmlgwzgqSORjir3U2mv2bqAjcyxmIMkTI9CMR71lviTqKaHwrF43bjJbYKwCkELduKoYlpGFAnOAPpWjSTjjyKcuijUwlPG4x7HbVhG2jxrQZiAFJaSxEhRCwSQZwTHeKaioPwyLt8oUhVa81wbgH24W2BEDeW8WIkCB2NW2pc2WYsgLSZDgwufMxSRvUTyCRJGTiuhh1v2t766MWTSfZ2LvsjgVa6a6xCDmUcyZJlSAMn61GOnDXGCsgXncWAQLzO4kyAD71daGylvYT5yu7IjadxnBEyMDNW6nJBxXz2V6fHJSfx0TrHSfE0iXQxD+HuP/pZjEdyY9oFY1ySSSSSck+tbaz1Ura2bP1W0picSD3+hPNZPUaIp3BHqP5jtVeikk2n2WauLaTRE20RTkVWfEOvaxYLryCv7ox3+bHtwTng10pS2q2YIpydI513Th7DSCQMwEFw8EHykicE8ZiYzVH8Eald1xMAyxCl2LABjg2yIXHfkxmplrxNfoQNyq+4biSwBAMywQypIjH3xiqDp1i9bsXnUuoUOtxmuN4bE+U+UANuAO7cJ+ZaxZJtzjNLijZCH/W4N82eg7aIrO/BnVTdQq7MXy0QCsCNxDgZJLyZJ5rSgVqx5FkjuRjyQcJbWJ212KVtoirBBMVyKc20baLAb20U5toqLJDbRtp3bXNtTZA3trm2ndtG2iwGttG2ndtc20WA3tpvUL5H/ANLe3Y96kbaY6hizdP8Akf8A7TSyfDJj2Yf4STbeLd/DuGR6AMBnufLNaXpvVEtKd6u5dLyKqAEy3hwTuIgYP17VB+EHsWtJrbjrv1Fq15EYkIEJ2sdynLHecdgvvinu/Fd9jtVhaU9rKi3E8S2WMmvLyf1fSejj1yWX/Kuo1N6yEtld1y2TvIEKoO5iPmgDOAfrXovR9m69at3Vd7W1XAx8hhvmx/4PpXj3QBdbW2CzXAxZSxBYsRIaM5IkDB9q9POiW9qdjsyr+sukKxXc3jGdyrkq25gR3BNJPd7GjXo8t+HdS1q9rGe4lpi21jcVnJJZ90IO4PrgSK3vwp1MeBcFqzqdQAw3XB4FsTBMC27DsZ715r0zTbrmr28K4CgftEuyqMnA4+1eo/ASAWLvhwF3gnk9jMYz+HFS06BPktk68wFwjTa2138QLavbMz8gZiw9RBwTHEjJ/GjHWtZezt1D7WDtZRwVIdnh0JJtN5p2n3+lbov4Nu89yIVd0CBORA9Fkn07153/AIi9Re9+j3bJdLb2m8RN23zrddWDgGGIKsO+BjvSbWOmjT/CeiOnsaQ32S14hDIrMFZl3W2mJngT9KvdZoALLqZUKpPhkSsqHIIB+XzkNKxJReRWRsai4/T7Vy85e4qXNrvDQDc07QJBwIHqBmtC/Tbyo5tapnIQF0ulLqsChIBQbWtnaIBBHAMHmo59gqO9c6d4hvQCCS+2cgtwo3qNyySSdwYAKRIFN67W3LI+VGO1SrlSAx2FiWBbbEKWIEnEkKDFOp8Royhnt3lBHmu+GWtTGWlJYIf3oiQ3pU4adHtBhDI6AFlMrchUVgwyrT4YXImFxANN5G/YuxfBX9O+INupcs4Fu2sbZdVdioY7lAJBgkRtMbT7091VBdZG2Ja3FxA3Gc4hQCZz2EfSkdT0HioTkEorBgZEhFMspzMhsg/u+Xml67WXVNsKdyrdCMVCEsCyhQw+TdKkZ2ZVo7GrIZpY5bkJPFGcdrKLXXvCt3H/AHVZoJA4BMScCsDqertqrAuObc253b0uLDNwqsnkeYGTBkRHrv8A4gZPCu23JS7ctl1BAKxiR5k8xJMAhWzOMV49a6s9kXrYCjdh1I42ngKSO84+vrXSzauM6SfFcmHDpnBW1zf5F/0r4yaxa2W1DET8xwJkmFU5M5M8+veoFr4iuM1yWCeIZhAEEwwkNgLBP3zNZ5htIIJg89vtyfxpe/gmeJGQIHpEev0rC82Rqr4NawwTujafA7DxIcNcjbBCbwrEmCWOVzyePIK9C215N8OdV8EhyGJWQpOEXIyYyfWP/I9M6X1dLqoGZBcIkoDkexB4YDkT+VdLQ5lt2N8nN1mN7tyXBO20RVBqvisLqvCAGxGVbjHsSGmIk4IHpx71dabqFu4zKjBiszHaDHP1x9jW2OeEm0nyjJLHKPLQ7Fd20ockdxz7ek0qKtEG4rlO7aKgKFba5tp7ZQVoskZ20bad20bKLAZ20bad2VwiOYH1osihvbUDryTpdRP/AMt/4GPzpjqXxKlnULZKyxjuQQCD22/TvmagdV+KLN2xq7YJVwjABsSciBPfHFUTzQpqy+GGdp0Qfg6yP0bXGAdyYkDzD2k/Xn1qGOnm3qbhYAwNyx29PwCx96e6XqYtELCyqAiJDEqBAPrA/wBj2S2t3sWzBL7SZyVAx2/eB95HrXm/PtnTR15y+mjujka7Tn/KCTEknfk/X6VtdN1q2msRiR57dzbByzG+2BA/y9vXFed3ddtK3MMBwVPymJkj6j71A0utNzHmcTjbIKRxEAx+1P2pJ597tIMc6VD/AME2hdfVlomEufcXA+Pzr0b4JXZYuARO9ePNHlPGDmP77HH/AAzcS1cus21BctvzO4uT5QT29OAK2fwVd3WLm5iX3AzgkiIg5EjgY9KuU1KHHyOnckzRaCz4wdGllccERI9ieR9Z7ViP8WzsZEQAbjdGMYF1jwRAAxmt7o9O+1oYqSuCD8p+2Af6153/AIu2C+r06DP/AFv/AL7cz7Rmo6RYP6Rf/wDN7Tsb92Diwe3PH51ptL0eGuX9x89prYXAG3wbDCTnhpIBj5jgyKzGj1QXRBJXcFIhoiSluMj129o4mtnpOq2306QyrAKzuAlv0e2WgRiIjPeaXfH5BNOis+HNa+3RWwhNtrbbnhpRi10od5MZ8IrHPmEc010HSo6WpvXbd5zdCFbjj5CAQBHh/LBKsDIXgxVj8P31t6KwXON6Dy+ZvmvjgZiWGY7/AIQvh20jradhOy84Uk8bjyfqCVH+qOah0TdD/T+p3n0y7rW9IZC4dVuHEbltsAuD5Y3CRFTLWstXtjI9s3DsYIWUXAARuBEzgZ+je9V/QNK+xCrRbW5qEdc53SyHbHIZA27ntxULpoVtEtprQP6m7dV4DedLjDzYw0bYMz5SO1RXwMVn+J2na1pluKwUoxztIbcR80qCoaVOYWSzycxXjVy6zSxaSTJJOSTzJ5Jr2X48Bfpu+5ce+AbG+1tWULLuWGQTb8p2ySwMcTmvG/FEAAAHMk9/Qe3+9WRFZy1kfznPpgd6SXAMQCPz/GjxvYUhxnM0xBP0l/0Agcg4DCSYkZ9pmc1J0XUblp1KXGUgYg52nkZiZ9Kq94gYGP7+9TLV2GkEzncRn+JHoPbApOuSGixYsbjum7azFlYkFp7SRA3GZ47+1W3w51j9G/SIBa4Qqq0GOSzyTwZI/jOKp2I2wIkR5SCCZBkEeoJMQKkIdqgFCZJUiTghRgnuAexPr6VONyT3IzzSapm9+HL7WrXial5OpuL4ajzYICr+Qn0gD1rTbK8rt9Qu6kW/Eu212bQhY5BLKs7VHYRjtJ54r0vpPUl1CuUMhHZA3O/bjdPeTPFdvTZlJbTm5sbi7JOyinNtdrZZmF7KNtPbKidS1y2Le9gTkAAckk9vtJ+gNK5JK2MlbpDm2jbSdNrFuM4Uztj7yJmpG2hST6Bxa7GdtZj/ABCvG3oywIEMvaWmZG08KcHP2740mv1i2U3vMcY2yT2ADESe0DNeU/HvxC19za84tjIDbJV9uR5R8ue5JzOKzanKowa+TRpsTlNP0jK3+oO7kuSSTmc/mal6HX7RcEwHUqYmT3zGDMe9VOwg+x9qlW5YRIE9vWOCfxrhvuztG3t6gDTO3oUXABI7gAnAyB3/ABxFG3VGBOM5AJg59DGSOPpA+laXpHVdLa6cqvbS5qPF2dwQgIbeSSVJJIGMwPY1Q6i7+lXSwti1LN5ckMxO5iS5JJ4E4HAjmc8qcnJlMopALclGkbdshpE7ixEGAe09u2K7cYKYAIgcK3I43eYcYkH27GpzdP2LKZmIiSAN1wjETMlh+HYyW9TYJSAPKQW3SzEE8RgxJBEZPPOIrdFTog2L7KQAYJ+XsTJ/a9D61t/hrVG1uZjAYqjSIKsJIxPmHzARyTH1x3TbakjxMKPcAnupkeojP0ORzedPuifCJBVmU21OBLNE7lGN2BEcjtBpXxygTp2eh6XrTW0bZDtsDjeyhTJhRA8wkA5K8gTE1lvivUPqb+mvMjITuBWZHzlic8qQe/oar+m27e5wA295UqWgyu0OqsCPSV9STGRFGr1fi3QFN1vJANw7/Ko3Ei4YY4ByJ/Y9aZzk1RY52hi3oXtC0bglYU7lZXWZEqwUkDOO/wB8046G3cSZGZLRxnDc5GBJ4G01y3rLqsxaIcspJII5jImQQQc5H15ruutgBihPlI3IwzucEmATxA2xGZJ96o2oqIg6vcVraq5K7pGNwgMdpKtgkEtgjEfhfdGvb7FyS4tlx7BWJUgs+TuDlBkxnNZZup22YTKQCFiUkTuffA4gk5k4HaYu/wDiwCX0hpgkrLZYwZIJwACCf8xUwOKstoa2br4Z1E2LuOdQTIgjMgSD6hp4qB0a9v0N23g7DfEfNkqW49MflTXTtctu24tHcxhgCyoNyl1BmYHyBgT5ah9B14Txw4CsCfIWHDo++GiNxZkgT+yR61dHLdIujkRI6xo1udMXyjzWrIfBAZUuuoBEz3I/sV4x8Q9Mezd2lCpJJA2shgnyjwn8yAdpyQZr13Ra8XtGbYBBRdrAidx8SRDzyoPHrdjvTvxP8Iae62n8K0qM4KJA8qE2VdWO0Sx3GZMk/jN0Jpvgfcn0eCmuCvQPiL/DS74k6YbiT/08KAI5VmOVkR5iCSwxms11T4Xu6a94NzDATP7LDEFSYkTif4RWqeOUOWiuOWEumVCZI9f79qsOl2GuXbSrMswXMKJ9Nxxx2P8AOpHSuhBmJusFUQcSCwJg7SFPmBIMEdjVsnW30hddO4uLIP62yC0KYA7iAMzHrEd1ioy5b4CU/Uex7RdMu2rxt7WV7fmJYRlQWUAjAmJmcxn2Y1m4PcZ7guMZjau1WYyAzHEkZPsV96l/826q8C90rsBSWCBP2t6glYaJBEg8GqtNGxM7t1tTuaTt5n5V5Ocz/SolV7YdP5KlfcuxFzUqSoAZfkLEYJb9uCcQBwOJr1H4N04taRWZRbDfLJklAsgsfrvMe9ed+DbRVLK4d/MApJQjywVHJP7WeMRVt8N3lv37du/ebaGACzO7sqCO0EyfRjxT4J+LJTKs8d8T1ALRXnPWPje749zwbyW0EAIwaVIADcWyCNwJBnIIorrPPj+TItNNnp7L6ZPYep7CvKPif4pu3rp8PfbURtUxBYYaHGBIkZ716n1ZbfgXfGkW9p3kTIHrjiOZ7RPavBOpXZu3IaLgaCWbDZILA5nt5pzkz3OXVzdJF2kgm22a34Z62UvIS/LQ0/UzIBzCZ4gV6ltrxHR9V8O7bDIlwK6sJJ27V/aaMZMY+mOK9NvfFiKio7IXa1buBiJtuzNDKI/dxz25o02RRi7J1OJtppFJ/iV1t9OITxFLDbMAowJMwGwSB3GROeRXlCuzkknsYn+Q/vj2rTdd16lmUlrhWIlmIGNxw/4RGPwNUOpG0uFiMx/pPEyPp29KwZMvkk2btNj2Q5Cw+6RtzEA/zHvP86b2wDJxPr7dqaF2MCfrx3z2zUu2hdlgYJJAIxjOfzMVVRcXfw/pwSfEVmmTsg7mjJUY74/DHenergB7hlWJYkECMbu2MHM4EwB95N10sjSIpBbJvOMneZFzg58piDzAE0sJbY3HAhTv8hMyjEbWIzwCZj0GIEHNLiVmafdjdqQsAHc4AUGCCWcnuPKAVj3jHNSf0dblwQ5U7Wb5QkMFAKyDEbl3Dg+Ze9J1hS3dTbzuhwcox3KzD77oH+j3wzY1G28jsrta2ruMFoJAG4g4AlCYx3nvUULRIbpLIQrkBskgQ21uS0gEGFYuoHHHtUa/dD3r20HYGKWohoG1m8v73yz6ZqX8SdSItILarEXbbkbQDFsqGHpGSGxIZR6CqXTO6bAzFSbbMVUndtYKpkDjdDMfQEzJwHjHiyUi46BrXLLddZXzbQW8xIbbuIME/teY90PpTXUpW4zM5CKfmBEsym2DmZYbQvPdwfek2lVNOtxzIKAPmGT9c7OM4IIP4tHE0i/qP0mzDMVdjeuAAKSFI8SDkDIVB6594qNvNoKJe7d4CsZaDElQIWXJniSxJmDyMkinOuvstKyvAPl2xMKXkjceQHmAewjHet09rci+GGcjcABk7vMFbCxEW7jT7j3Nd194jSJbBbcxO3/OgKkesksC0epn1pdvJFHdPaX9TeJZ0BdZ/dAkwTzuYuFAHZeJiJeuvb1gNDBQZOYDqYRdg7JJyT6CMTWaXqI8K2hWCtwmJ2lQglpEGPPuY47HGBU/W6VjsUKWIKxuLIO6sFQAkRkE5MqRJOKaSJaJHUuowzFGbG1z2E7y3A7+eJxMRUmy7E23uAQQ6rk7lKiRGIYBwoz6DtUzSdPtgFWceJcYDcCdqksy8A7NoKZ9Y9cVTafr2+3fFvdm7cNvMQGQoEVZ8sKi95wvvVahfIu2+R/oN4q72wWKXU3KzROJjt++pA4gxPJrU6LrYufo73XWVuITkA7Qm3ccjZJBgEAQQBzFYqxvuJaBnfucpBnyfq2IPfcGYnbMySIMxRY6kVAuttDmVYEypBEruiciSsf5M55nlPgZNo3PWOtKg3h1IQkHMGOxiN0A7D+POKwvW/iL9Ley11YhbgxHDFWBHtiPucDNN6u+VZ0UeUjG5bfBBYZHt5t2AZHY4rU0Zi3M+WdxHzCSY8rEAnd6TBNbp6ueRU+CqGKMeSTadbmAMHB9hgdvw47D1pvqGhUWzsleJ4yCAJDYPA9P4RXWcMHVPZhOHiMwBgtA9I55NN2NQWJxAAEnncYge0jnAkc1z0pJ2h1aKnWuQSCSGOSI27YPAHfGYwJqbpdLbvKVdmUYi4F3GAP2lnOTEyOR6VI6hpLdsi436wHdKkHBj9ogiPbn6U9phaZdyyiMYKgAQ3IYbRjEmeIB9hV8s1pSody4JH/B7ey3cN5+yBd4Y+HH7JiBLLtjgbgeKi9R6hZRgmlQqqMxUufPyQDPPEArxgGlt09mJ2ncoLFt0A7l9JzkgAVBe1ZQ3A6Xd8gyT2zPlX1JEZ7Vd5lNOq/uLFfiFywzGRbZpA8xfJxk/jRVtb6wqgBUwAAM8e324+1FZfNP/wAhufwemfG/XLml05a0r7iDDqocKewZSpBHrlTHE5rxZb5JYsqoWILDYu1Ce4TmMzHAkYrW/GHxjcuMnh3CDsQPsLhTNsbwyE7fnLfYHnFYkPgE57ZzMk/1rp58qm+BtNi2RtnWweABPOfxzz6xNSNJr2XM5RkK54IO4kD0Pf7VDkbZjExnP94pensK24kuMDInyZ5J/lis6dcmt88Enqd8XG3sNpiDtUKN3qAuBOTEevtTV7TNMkzCjODuHC7D3G0e0QRzS7/TJCC2QweTjcdpExMA8g88VJ1egZLar5jsPPlgk4O0g5OfqMYxUNvsteGSTbXVFHaJJnGPWY571baRib9pTuA3KWwPKonfzjEesYqw/wCCudytAxja08MSdxEruE7f7NL0ugY3tu3cFUSC23dlZXkSNw3Y7mcTFK5q9vsqcJKWz38CTaBJAGAYBMArIks2ME8k9vbMNvqRtAteQFXIxzCx9BMH8D61Ot6AHxYQ8rwZYqQoX5cqu0wZznvwKnquj8EDaTtJ8vckQTwQO5PPOarVNlLxOtxcdQ3Cy7TA334zkgNyRPp29vpVboGNx0JYqVKjJ4EwjZ5hmMg9jzUo2Dds2y+AXXdnhX8K3uJ9d2c+gqHpdUyreS5MptMTlfOpIAP+ZUg9oH7xlooVI0N7T7tM6n9y2zK0Ab52sAYxgbTz5lYjjEdSrLdKoCy7VXdJ33WuMhmeyyPwHrUrQ6UXhZXdKqWUxIwYcepBIYie4B4LSW73n8NVjabhumMEbdrqAokD5cgeh4qPuFGL2sDWTZXhbdssw7na5C8d3CSe3mqMqYtAQAw2Agn5Sg8RoP8AlPHohn2m9c6Ww37FaTAO1DtgHygwPm33JPsO9NXNLeDnw7F5QERVi1cMbUZC07eTM/QcGpQCtGC++2CtsEJtVo8qkMdrGJmHktH7w9a70674r6iQY2qvlxMLO3JERCzHMQOaVp+i6hrbXTYvBi4BHhXdzywBwBJxyfYRyarLNy5Z1LC5bddizsuLtIHlaSpiJW2Mn61G0KLVbaC5cuIFgt+rQkbQ0kFY4CklGaf4TTj6kC6DIYncJMEtsWWMYhZUT7wo4M5/Rl2c2raljIVcZaW2FiPUhmHsD96nay5tuPavMpI3bimQVCfMpIMEu7NETJE8QJ2jRg5SokWeoSxLMGJYhYySI2CYWCN4WOIzjIqBpgtm4wQsUPzSJYCfOpkiTBbtJJX3hC6EW/ITuU7shSG4A3D19iMY7g5ga7qADPgNLTuzzJzt+2Qe9SlZYoX/ACLJ7hcbmMAwSGLEvCqBtaCS0JJG6ROBS9N1RbzkXQkuUVmMKQC6y3ENBXdM8v6cRV6yC6EbhKiRxBgTBWIEyeMRjmKZ6k8o0LbmdwuBmDKTDbSvAJ44HmDRiKK5plsoRX0r4/r/AILD9JZ7dtlQk7MkFcqpAiDO3ILcf/EuDgUWWdmtK7AEkztl8/s5WcwSIg4jnmmenan9WysiskA53ZxPbuSOIyYk96k3r7bbQtK43HzMpSQSBEkzukE4IHC+lDjfouWli4xny17Vc/2v8DqJbBP6pk2QGPB7j2IGYM8TgHimtb+stSSwAjywGjndt2Qu054ODE+tStX1Qrt8ZIRgYKkQQpHzhSpLLJIXBzApOh1O5HGzCgsGYbJ8yrLMxzlxJjygA1TKLjzRXlxY4box7pdp/l/srzoLmpiFYjaqj5VEc4aI55wTgxinU0t5SW2B1USTJIn1EjPMe38J36YWbaxKoUYOYInHbcJA8wlpwMxVlptGLYjxHM92+bvOcepwRiTx2onkmuEvwp/qZJRVLa7ftV0ZmxriLhDlogAATzEROSI5jgwaeu6dZBO5gCArAmVkgZESRjkj2jIm71GmW4dxIkQCSI804YjMn5uTiT9aXa0YBUlwRwVYBlIxMggk8HB44xg1ZzV9EeP2RLfw4CJN5CTnyvAznHFFah+s6cHAgegED8O1FJWT5G2/cZj/AJSCIDqHLOSJA8qxHy74PmmO3aoOt+FFLKLJKgiD4jiVfcQwOwS2PQdpk1a3Orbwy2zCgEyzzPfAyDHP09absdRuFotWWLMFIO0g5nc29cFQCMzGRArNinqXz7KVOfSM3rPhW/ZUGFuA4ItsT6R5eYz2/KrJPh9UsB7o2BgAQslg0yv7JHIPcRuIz22tz4V1SacXC6xCnbFyZO7ykEbUhSp5icYMAxdLoU2N4rAO5MNJ2qJOViF3eUZOMZBmtHlzpbp1SNeHyr69tr7/AN/oZZFdFgR4Zl+JYgwPKsS37IIxyPvDWw/iG064WIBENnhgB5iOMCcD61otf063prTs2o5ypC7juAG4ARtAEQMnkEe0aytu6lp/Ba6WDbhBZgN5CTtBYCRP291Bsjm3L6UaMuTfUFFpqv8AfBUa5jYI8JlAiWVNygSWnEe0SfXvOGLvU5vftDG0xDGe0EHOVGZ98yK9Y+FPBuq21IME3LCwzbjv8wuGQiGF8gMZYmIIrIfEnwuun1u5S9gQX2qAfLuYBS+7HCeuCT6LV+Nbn0GKLnkVJ9+v2iiXezHcSFBWSRJYgKeVkfWD7nkzY6awjNsuKAxiBtKsMnaAxyzSfvPEGokXFvsyhCkQAxxvKxK7cgb84zGKtOk9WfSst20iO4B2lgCysd0tuJ5hwoOTA4gUzwz5tGjY3OW+HDtc+vguNX/hLrbWmZxcsKAklS7BogGDK7ZEfvYgZxJznTvhq9dvhrfhNcYHZaFxS2SA28TmLQYALPyqSJBrSan42vatWtX2bwwAGiVcYAO0ggu0T9ZI71TdO6qbFy26aefCuKyenEKbgy2/cASxMEx5YUCpnCWJJ+jLm0mTElLtP2jXdP8A8PGS3bW5Ft8CTBJYARAkeQsAcjPtgVNTompt27el01zVJdtAE7b0W7qktue3lAPORIMEbhg8nn/Pl25ukW1kg5WMDjI59f6dm7vVjcZCy2yUna36yRMFuHlpKjn0FYv4iEZdmfdBFr0TpVy9oFa5q9Ulx0DLda+yqpIkYnIGBwePvVNquganUxd0vUNVa04Gbl5nTcZPG8gERtG/Alu+SJ9nq58MW9iqgXashlEd1Hnk5rr9UuljLWTiCCWK7TyPDJ2QfTbUrNHuxvIjM9Q+H+oIWK6nVXrXPi+Kw2rJljteICkGRPDYxWf+IPhvVaa8r6q74iM9xLTu5u3IBiBugSJOZAmZ5rT67W6e0nhpbttzATdsAOG5YjtEDHHFUvU+rm4EtNbBRDFsEMQu6BKkzExHEc5EVrgpSV0bYaTJNbul3z/jsqendIdLjFAdtsOxJInuhhgAJbgACfMB612/YC3CSVDeXeLc7lEDapXsPse5p7rHxH4i7ACpQhDuVQhEkFfMNquIORgkdiBUfp+hfqBUhXucSS+UG6JaJJWWCxAAjkVTiyzjc5pJfmVabKsN5HXH4P8AAu+n9EtnczAMNpci2SrcZmV7k/btjJdufCejvEMlm+8yTljJBBhjggx5Yx9TINWKdDu6cO6NYvhCquFBGxsr4TKSdpwRvAMgjjdJEFi2yC4hvai9DLbtSm0GCpbd5QTODtYkCSBM1ysktRkyP6mvfwv6KjDm1GbLJ2+Pj4/oVut+BdK6p4S7SFIBDAEyZDENO8j0MHtjs1pPg+3bPnF5rbki5EkuQZk4HBg7ZidpPE1F671u26oLb3LQ3Hc107lUggkKlsEE4JGBOeScUz/EG9ibbMIV/MxO94DHdcyR6YHliBmCTbgw6lRuU3+pTHfRe9b+GdHbW8unW9c8NGYupJW2gIEjOVBJkHmVjvUe38GtdXF60ts2VvB33K+3KKRAMsrJtKSP8sjAz3SNRqNSrWrYDAiGYqoCmCM3CJGDwOTmDWi0Hw09m2gS4GuLJIHm5mdquVjBGYM+1dOLcPtM2YsrjL6nXrj4GtT0G1o4m54rH5280hlI+ZeIDLIM8bT3imm6na5EE4GTuaJkbQc+31HNQdf8N613LKoPP7aNPsc/lxUXTfCmsifCKntJCkR9ePyz+ZKnzYkppvhmhs68NGBkYPvEemBjuK7rOo+RWtj/ANJMgRIMfbioul+EdUyFXZLcmSAdxj6jA59atdF8EqpBuXXYx5gp2LjsDzEk9xVO5LtieRLsqrvWllWRxBPoTjAwIEDBwT+MGndHd8UFU8zHkegzxjBjv/Zt/wDkvSyP1XHfe/P/AKjxzVlouk2rJJRNhOZG7M+pNLKcfQjy/BR6b4VvlFLXIPcAHH4Y/CitUD/eP50Uu5lW5/JkW6fplztczAi6/iDaM7VVQv4xjtXOn+JYuXbtq4QbghT5iUAIOGB3ds5E/wAENogmIaRzgqft3PP8KGtxiHGcn0qnzz6v8iPPL9ottJ8Q6hFdTdtks5cuyjcpMge7bZxNQtTqPEBDnBJMIdizIJJX1/3qNctNJiZ5Ekccd/6V0uxWFC54IAmPqMc1DyTfbJWoyLpnV6arXT45uXQ5DG0dpBYGRkDHJ+xNPPbHAHhnIwoBggKBiDgA4/st2tE7ZWDiTuxHpI+4NcJdIkdjkAkf05p1qMkVSf6F2PXZ8aai+/uR3S2Ltm2yJqHQM25mgy7TKE+aMcY5ge8vDpSMV8a5v2gG2CPmMjy3WEQIJEiTx6UnLSGUEx5cTn09+3FJtoQSVHAj3BxmRk0R1E4u1+hENXlh9n4rpDVzoCF1a2iqMAbjuZjy5+UY7weOJxNLTpbII3COwIZiRMjIHYj/AN00y7cyWB9TmTHP40u0+Mk/XOfqPpP94qz+Ly/I8dbkTse/4aYOwoJJJkQV+mJj1GMkn0qTpenKAkEyozDMFaB3xFRrTxIPHaOYzz2H0H5U4LhAaS307niSJ7YH0pJ6rLNU2PLX5pKmWCQfnbaZ9Syj7KD2p/8AT4wBYPcbkveYevI/gKrBec4mAOMDkD15j3/8VFv6h/IPNzx/SJwZJmsqjzZl8jL+7ryQu0WkMgk20IIx/mYjv9fpUHUFyPKRG4g5Ekd/oZPEfcVVLqW7xHEwfqOeOQfvS7V6SBj68GfYDnMflTwqL3NWW4tT45btqf8AMfTTnHl3FVgBiAGbMYBMkAHMgmQYGadI8YoSqo3BHcEQqkkHhhEkT344qvu3GGMge/24E/3NTUu7mgDjsYM/c4x/cxWz+My+zTL/AJPNLvr4E3OgWe5JRiS9svKzkqVZgDAJ49JzmpvTdZf0zi2lrSG2Fbdetoq3WGQQyqwywMAfKMERFN274bG08SYiIyRz6/Q1Du6lZJE4mJAHbP8Af0FLLUuXcUVT1jmuYof6j1rUOjKNObzsIFxrYDqp87ph9rLvzkGY7AgViNT0/XMxY2L24mZ2HMxiQIAx2itmNSpWVyTycACeDByDjFIXXEkbYPYZ7xOB9waRahp3tRn8vN0Uem+C716yp1DtZzOwqHY4wQBG3E4Jq76T8F2LDbvFdiRtIfYFIMGCIMZrg1BcZhQO8kAwD35/vtXTdBb5TB83IOBIyZHah6ib/kHlfovbPTbIAjw4Hbd/EA8x6VPstbVSdyDHsDH4/wAvtWWKqAuASRgjaRiJx9+P4UNaSAWCyMHAEEgepxz/AL1W8zF3t9mkOstloDW57ZSfb35j0pXi2ifmWRPeYPfvPb8qyybBO1V9ZCrI/nH0rlnVCBBExAkAT25ED354n0pPI2LuNQmsT9p1H0M/x5H2pRuW4yQfbH4jEisjev7RkkeoEmRj1z27jvXAvoWx7GJ+n4fjRvYKZsiUPdYxk4/MD+5pg3UB+ZY7AmM9+/51kPHKlgSxOMYkek/icUp7rSckCcT5QPYTx/Z7025huNedR/o/Ef1rtY8Xx3YT7kg/eip3MNxYpnnOP6VE015iqSx4Pc0UUpUWFtARkA+YDOcYxTFpQd8ifMf+yiioRDGdMo3HHY/98fwqdewVj3/gv9T+NFFKyUV9hydRBJiBj7T/ABpQOGHaAfvtNFFN6H9ES6x/JP8AtJ/jTt35U/vvRRUMUd0DnmTMc9+D3rtnIac4b/t/2oooY4rWGIj1P5CR+dJ04+Udon7w/wDQfhRRQwC8fm+q/wAFP8TXbiCJgT589+3eiihEHbigKxHbcB7D0FR7DHa3+r/8jNFFMMyTfX5P9P8AM01qf2ffZPvIE0UVDFIboAEgAf8AU/lS73lQbcZHGOeeKKKlgKsZtmc+Vuc/tCuWMWoH7h//AGf0H4UUUEsuLo5/1j/st/8A9H8T605oM2WJyZbPfiz/AFP40UUEsgE+Q/32p8oPDvGBI8SPbyPx+A/Ciilj2KMa5R4bGBOwZ/8ApY/xFU9+4drGTMnv7r/U/jRRTog4uEx6E/fcIP5n8am2BubzZ/WPzn+NFFDIK9GJGTNdoopxj//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371" y="967221"/>
            <a:ext cx="3898323" cy="261332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934" y="3772964"/>
            <a:ext cx="3542988" cy="265900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991" y="136814"/>
            <a:ext cx="966354" cy="134886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6528" y="5545005"/>
            <a:ext cx="933654" cy="1157132"/>
          </a:xfrm>
          <a:prstGeom prst="rect">
            <a:avLst/>
          </a:prstGeom>
        </p:spPr>
      </p:pic>
    </p:spTree>
    <p:extLst>
      <p:ext uri="{BB962C8B-B14F-4D97-AF65-F5344CB8AC3E}">
        <p14:creationId xmlns:p14="http://schemas.microsoft.com/office/powerpoint/2010/main" val="14396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70018" y="83127"/>
            <a:ext cx="7239000" cy="3046988"/>
          </a:xfrm>
          <a:prstGeom prst="rect">
            <a:avLst/>
          </a:prstGeom>
        </p:spPr>
        <p:txBody>
          <a:bodyPr wrap="square">
            <a:spAutoFit/>
          </a:bodyPr>
          <a:lstStyle/>
          <a:p>
            <a:pPr fontAlgn="base"/>
            <a:r>
              <a:rPr lang="en-US" sz="2400" dirty="0">
                <a:solidFill>
                  <a:schemeClr val="bg1"/>
                </a:solidFill>
              </a:rPr>
              <a:t>“Ever since the Salt Lake Temple was dedicated, we have interpreted that scripture from Isaiah (2 Nephi: 2-5) … as applying to this sacred house of the Lord. And of this place, since the day of its dedication, an ever-increasing number from across the world have said in effect, ‘Come ye, and let us go up to the mountain of the Lord, to the house of the God of Jacob, that He might teach us of His ways, that we might walk in His paths.’”</a:t>
            </a:r>
          </a:p>
        </p:txBody>
      </p:sp>
      <p:pic>
        <p:nvPicPr>
          <p:cNvPr id="4" name="Picture 3" descr="Gordon b hinckley 1.jpg"/>
          <p:cNvPicPr>
            <a:picLocks noChangeAspect="1"/>
          </p:cNvPicPr>
          <p:nvPr/>
        </p:nvPicPr>
        <p:blipFill>
          <a:blip r:embed="rId2" cstate="print"/>
          <a:stretch>
            <a:fillRect/>
          </a:stretch>
        </p:blipFill>
        <p:spPr>
          <a:xfrm>
            <a:off x="10238509" y="183573"/>
            <a:ext cx="1543050" cy="19240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05" y="3626860"/>
            <a:ext cx="3848100" cy="28670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865" y="2844276"/>
            <a:ext cx="3411847" cy="2787597"/>
          </a:xfrm>
          <a:prstGeom prst="rect">
            <a:avLst/>
          </a:prstGeom>
        </p:spPr>
      </p:pic>
      <p:sp>
        <p:nvSpPr>
          <p:cNvPr id="9" name="Rectangle 8"/>
          <p:cNvSpPr/>
          <p:nvPr/>
        </p:nvSpPr>
        <p:spPr>
          <a:xfrm>
            <a:off x="9275945" y="6488668"/>
            <a:ext cx="2916055" cy="369332"/>
          </a:xfrm>
          <a:prstGeom prst="rect">
            <a:avLst/>
          </a:prstGeom>
        </p:spPr>
        <p:txBody>
          <a:bodyPr wrap="none">
            <a:spAutoFit/>
          </a:bodyPr>
          <a:lstStyle/>
          <a:p>
            <a:pPr fontAlgn="base"/>
            <a:r>
              <a:rPr lang="en-US" dirty="0">
                <a:solidFill>
                  <a:schemeClr val="bg1"/>
                </a:solidFill>
              </a:rPr>
              <a:t>President Gordon B. Hinckley</a:t>
            </a:r>
          </a:p>
        </p:txBody>
      </p:sp>
    </p:spTree>
    <p:extLst>
      <p:ext uri="{BB962C8B-B14F-4D97-AF65-F5344CB8AC3E}">
        <p14:creationId xmlns:p14="http://schemas.microsoft.com/office/powerpoint/2010/main" val="135128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5F4990-3917-5FC0-F978-0EF4906D4441}"/>
              </a:ext>
            </a:extLst>
          </p:cNvPr>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A3A53A5-61FF-FE48-B837-1F63F34D42CA}"/>
              </a:ext>
            </a:extLst>
          </p:cNvPr>
          <p:cNvSpPr txBox="1"/>
          <p:nvPr/>
        </p:nvSpPr>
        <p:spPr>
          <a:xfrm>
            <a:off x="3553584" y="52209"/>
            <a:ext cx="5112114" cy="1446550"/>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Where Were You Last Night?</a:t>
            </a:r>
          </a:p>
        </p:txBody>
      </p:sp>
      <p:grpSp>
        <p:nvGrpSpPr>
          <p:cNvPr id="58" name="Group 57">
            <a:extLst>
              <a:ext uri="{FF2B5EF4-FFF2-40B4-BE49-F238E27FC236}">
                <a16:creationId xmlns:a16="http://schemas.microsoft.com/office/drawing/2014/main" id="{94C68D31-F87F-3BF2-0803-B4517612A1DB}"/>
              </a:ext>
            </a:extLst>
          </p:cNvPr>
          <p:cNvGrpSpPr/>
          <p:nvPr/>
        </p:nvGrpSpPr>
        <p:grpSpPr>
          <a:xfrm>
            <a:off x="708891" y="682211"/>
            <a:ext cx="3048000" cy="1828800"/>
            <a:chOff x="3810000" y="4800600"/>
            <a:chExt cx="3048000" cy="1828800"/>
          </a:xfrm>
        </p:grpSpPr>
        <p:sp>
          <p:nvSpPr>
            <p:cNvPr id="59" name="Rounded Rectangle 12">
              <a:extLst>
                <a:ext uri="{FF2B5EF4-FFF2-40B4-BE49-F238E27FC236}">
                  <a16:creationId xmlns:a16="http://schemas.microsoft.com/office/drawing/2014/main" id="{EB54BF86-07B5-C79A-1B7B-55357A795814}"/>
                </a:ext>
              </a:extLst>
            </p:cNvPr>
            <p:cNvSpPr/>
            <p:nvPr/>
          </p:nvSpPr>
          <p:spPr>
            <a:xfrm>
              <a:off x="3810000" y="4800600"/>
              <a:ext cx="3048000" cy="1828800"/>
            </a:xfrm>
            <a:prstGeom prst="roundRect">
              <a:avLst>
                <a:gd name="adj" fmla="val 119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3">
              <a:extLst>
                <a:ext uri="{FF2B5EF4-FFF2-40B4-BE49-F238E27FC236}">
                  <a16:creationId xmlns:a16="http://schemas.microsoft.com/office/drawing/2014/main" id="{98FD7043-BD48-8BF6-B9C4-FCF2E7EFC240}"/>
                </a:ext>
              </a:extLst>
            </p:cNvPr>
            <p:cNvSpPr/>
            <p:nvPr/>
          </p:nvSpPr>
          <p:spPr>
            <a:xfrm>
              <a:off x="3924111" y="4901788"/>
              <a:ext cx="2788471" cy="1593412"/>
            </a:xfrm>
            <a:prstGeom prst="roundRect">
              <a:avLst>
                <a:gd name="adj" fmla="val 1190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683F4912-0FAF-0EF2-7B7C-59072D264F6C}"/>
                </a:ext>
              </a:extLst>
            </p:cNvPr>
            <p:cNvGrpSpPr/>
            <p:nvPr/>
          </p:nvGrpSpPr>
          <p:grpSpPr>
            <a:xfrm>
              <a:off x="4247839" y="5132039"/>
              <a:ext cx="2210246" cy="1116362"/>
              <a:chOff x="4838927" y="2114535"/>
              <a:chExt cx="4585267" cy="2315949"/>
            </a:xfrm>
          </p:grpSpPr>
          <p:grpSp>
            <p:nvGrpSpPr>
              <p:cNvPr id="62" name="Group 61">
                <a:extLst>
                  <a:ext uri="{FF2B5EF4-FFF2-40B4-BE49-F238E27FC236}">
                    <a16:creationId xmlns:a16="http://schemas.microsoft.com/office/drawing/2014/main" id="{BC473AF7-95F9-0AC6-0F88-6C24E6D9C837}"/>
                  </a:ext>
                </a:extLst>
              </p:cNvPr>
              <p:cNvGrpSpPr/>
              <p:nvPr/>
            </p:nvGrpSpPr>
            <p:grpSpPr>
              <a:xfrm>
                <a:off x="4838927" y="2126252"/>
                <a:ext cx="1308666" cy="2304232"/>
                <a:chOff x="4838927" y="2126252"/>
                <a:chExt cx="1308666" cy="2304232"/>
              </a:xfrm>
            </p:grpSpPr>
            <p:sp>
              <p:nvSpPr>
                <p:cNvPr id="79" name="Left-Right Arrow 32">
                  <a:extLst>
                    <a:ext uri="{FF2B5EF4-FFF2-40B4-BE49-F238E27FC236}">
                      <a16:creationId xmlns:a16="http://schemas.microsoft.com/office/drawing/2014/main" id="{02DCC734-77FA-9AA0-F0DE-BBED3BCD5C9E}"/>
                    </a:ext>
                  </a:extLst>
                </p:cNvPr>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eft-Right Arrow 33">
                  <a:extLst>
                    <a:ext uri="{FF2B5EF4-FFF2-40B4-BE49-F238E27FC236}">
                      <a16:creationId xmlns:a16="http://schemas.microsoft.com/office/drawing/2014/main" id="{F2322734-FE8F-B5DE-56F0-B2DBBCEF691B}"/>
                    </a:ext>
                  </a:extLst>
                </p:cNvPr>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Left-Right Arrow 34">
                  <a:extLst>
                    <a:ext uri="{FF2B5EF4-FFF2-40B4-BE49-F238E27FC236}">
                      <a16:creationId xmlns:a16="http://schemas.microsoft.com/office/drawing/2014/main" id="{3598F13D-F594-3FA9-7582-DC8A1B5551C6}"/>
                    </a:ext>
                  </a:extLst>
                </p:cNvPr>
                <p:cNvSpPr/>
                <p:nvPr/>
              </p:nvSpPr>
              <p:spPr>
                <a:xfrm rot="16200000">
                  <a:off x="4501957" y="37129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Left-Right Arrow 35">
                  <a:extLst>
                    <a:ext uri="{FF2B5EF4-FFF2-40B4-BE49-F238E27FC236}">
                      <a16:creationId xmlns:a16="http://schemas.microsoft.com/office/drawing/2014/main" id="{EBDFCB65-D15C-CB0F-8292-B7D6148170DA}"/>
                    </a:ext>
                  </a:extLst>
                </p:cNvPr>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Left-Right Arrow 36">
                  <a:extLst>
                    <a:ext uri="{FF2B5EF4-FFF2-40B4-BE49-F238E27FC236}">
                      <a16:creationId xmlns:a16="http://schemas.microsoft.com/office/drawing/2014/main" id="{C940DDBD-26B1-59BD-A43F-253BDE80AE15}"/>
                    </a:ext>
                  </a:extLst>
                </p:cNvPr>
                <p:cNvSpPr/>
                <p:nvPr/>
              </p:nvSpPr>
              <p:spPr>
                <a:xfrm>
                  <a:off x="5030627" y="31734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Left-Right Arrow 37">
                  <a:extLst>
                    <a:ext uri="{FF2B5EF4-FFF2-40B4-BE49-F238E27FC236}">
                      <a16:creationId xmlns:a16="http://schemas.microsoft.com/office/drawing/2014/main" id="{843104C1-04F5-FA6D-1913-6AF610938239}"/>
                    </a:ext>
                  </a:extLst>
                </p:cNvPr>
                <p:cNvSpPr/>
                <p:nvPr/>
              </p:nvSpPr>
              <p:spPr>
                <a:xfrm>
                  <a:off x="5002698" y="212625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B6C1160C-10C2-10FE-8E84-0D0D204C5349}"/>
                  </a:ext>
                </a:extLst>
              </p:cNvPr>
              <p:cNvGrpSpPr/>
              <p:nvPr/>
            </p:nvGrpSpPr>
            <p:grpSpPr>
              <a:xfrm>
                <a:off x="6656842" y="2114535"/>
                <a:ext cx="1308666" cy="2293346"/>
                <a:chOff x="4838927" y="2137138"/>
                <a:chExt cx="1308666" cy="2293346"/>
              </a:xfrm>
            </p:grpSpPr>
            <p:sp>
              <p:nvSpPr>
                <p:cNvPr id="73" name="Left-Right Arrow 26">
                  <a:extLst>
                    <a:ext uri="{FF2B5EF4-FFF2-40B4-BE49-F238E27FC236}">
                      <a16:creationId xmlns:a16="http://schemas.microsoft.com/office/drawing/2014/main" id="{0DF58CBA-9D2C-3BE9-C6B3-D218C79FE4DC}"/>
                    </a:ext>
                  </a:extLst>
                </p:cNvPr>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eft-Right Arrow 27">
                  <a:extLst>
                    <a:ext uri="{FF2B5EF4-FFF2-40B4-BE49-F238E27FC236}">
                      <a16:creationId xmlns:a16="http://schemas.microsoft.com/office/drawing/2014/main" id="{BB4AFAF0-F023-9CFC-8CE7-C151A4B7CF84}"/>
                    </a:ext>
                  </a:extLst>
                </p:cNvPr>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Left-Right Arrow 28">
                  <a:extLst>
                    <a:ext uri="{FF2B5EF4-FFF2-40B4-BE49-F238E27FC236}">
                      <a16:creationId xmlns:a16="http://schemas.microsoft.com/office/drawing/2014/main" id="{5E1FB3C0-A0AF-313C-8D79-CAE2A936FD67}"/>
                    </a:ext>
                  </a:extLst>
                </p:cNvPr>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Left-Right Arrow 29">
                  <a:extLst>
                    <a:ext uri="{FF2B5EF4-FFF2-40B4-BE49-F238E27FC236}">
                      <a16:creationId xmlns:a16="http://schemas.microsoft.com/office/drawing/2014/main" id="{A36F2AEF-2E8B-71B8-7B54-9CD8B2FE846C}"/>
                    </a:ext>
                  </a:extLst>
                </p:cNvPr>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Left-Right Arrow 30">
                  <a:extLst>
                    <a:ext uri="{FF2B5EF4-FFF2-40B4-BE49-F238E27FC236}">
                      <a16:creationId xmlns:a16="http://schemas.microsoft.com/office/drawing/2014/main" id="{E67605EC-7039-B9ED-1160-EC5AF263EF84}"/>
                    </a:ext>
                  </a:extLst>
                </p:cNvPr>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Right Arrow 31">
                  <a:extLst>
                    <a:ext uri="{FF2B5EF4-FFF2-40B4-BE49-F238E27FC236}">
                      <a16:creationId xmlns:a16="http://schemas.microsoft.com/office/drawing/2014/main" id="{3E10D494-BE2E-CECB-0386-1ED090D66665}"/>
                    </a:ext>
                  </a:extLst>
                </p:cNvPr>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Left-Right Arrow 17">
                <a:extLst>
                  <a:ext uri="{FF2B5EF4-FFF2-40B4-BE49-F238E27FC236}">
                    <a16:creationId xmlns:a16="http://schemas.microsoft.com/office/drawing/2014/main" id="{6CC93AF1-7C5F-AD82-836A-291ECA063153}"/>
                  </a:ext>
                </a:extLst>
              </p:cNvPr>
              <p:cNvSpPr/>
              <p:nvPr/>
            </p:nvSpPr>
            <p:spPr>
              <a:xfrm rot="16200000">
                <a:off x="6208488" y="2902533"/>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Left-Right Arrow 18">
                <a:extLst>
                  <a:ext uri="{FF2B5EF4-FFF2-40B4-BE49-F238E27FC236}">
                    <a16:creationId xmlns:a16="http://schemas.microsoft.com/office/drawing/2014/main" id="{06F140A8-CBF7-154F-1062-F50B4857ED1E}"/>
                  </a:ext>
                </a:extLst>
              </p:cNvPr>
              <p:cNvSpPr/>
              <p:nvPr/>
            </p:nvSpPr>
            <p:spPr>
              <a:xfrm rot="16200000">
                <a:off x="6219373" y="3348847"/>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E7E2A3BE-A869-E1B6-A7B2-B57756EE74C9}"/>
                  </a:ext>
                </a:extLst>
              </p:cNvPr>
              <p:cNvGrpSpPr/>
              <p:nvPr/>
            </p:nvGrpSpPr>
            <p:grpSpPr>
              <a:xfrm>
                <a:off x="8115528" y="2125421"/>
                <a:ext cx="1308666" cy="2293346"/>
                <a:chOff x="4838927" y="2137138"/>
                <a:chExt cx="1308666" cy="2293346"/>
              </a:xfrm>
            </p:grpSpPr>
            <p:sp>
              <p:nvSpPr>
                <p:cNvPr id="67" name="Left-Right Arrow 20">
                  <a:extLst>
                    <a:ext uri="{FF2B5EF4-FFF2-40B4-BE49-F238E27FC236}">
                      <a16:creationId xmlns:a16="http://schemas.microsoft.com/office/drawing/2014/main" id="{8B335897-4D06-59EB-5D3D-A26347A93A28}"/>
                    </a:ext>
                  </a:extLst>
                </p:cNvPr>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eft-Right Arrow 21">
                  <a:extLst>
                    <a:ext uri="{FF2B5EF4-FFF2-40B4-BE49-F238E27FC236}">
                      <a16:creationId xmlns:a16="http://schemas.microsoft.com/office/drawing/2014/main" id="{E9E2A912-5471-2F35-B3A2-4DBED0CCCB80}"/>
                    </a:ext>
                  </a:extLst>
                </p:cNvPr>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Left-Right Arrow 22">
                  <a:extLst>
                    <a:ext uri="{FF2B5EF4-FFF2-40B4-BE49-F238E27FC236}">
                      <a16:creationId xmlns:a16="http://schemas.microsoft.com/office/drawing/2014/main" id="{FC1D1D00-8D15-8729-E0EF-5A7B72AA7E24}"/>
                    </a:ext>
                  </a:extLst>
                </p:cNvPr>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Left-Right Arrow 23">
                  <a:extLst>
                    <a:ext uri="{FF2B5EF4-FFF2-40B4-BE49-F238E27FC236}">
                      <a16:creationId xmlns:a16="http://schemas.microsoft.com/office/drawing/2014/main" id="{12D13A25-FA93-1DEC-5B02-B269A58843F0}"/>
                    </a:ext>
                  </a:extLst>
                </p:cNvPr>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Left-Right Arrow 24">
                  <a:extLst>
                    <a:ext uri="{FF2B5EF4-FFF2-40B4-BE49-F238E27FC236}">
                      <a16:creationId xmlns:a16="http://schemas.microsoft.com/office/drawing/2014/main" id="{3879BFF4-EDAF-5FE2-5257-FED1CA92B8E8}"/>
                    </a:ext>
                  </a:extLst>
                </p:cNvPr>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eft-Right Arrow 25">
                  <a:extLst>
                    <a:ext uri="{FF2B5EF4-FFF2-40B4-BE49-F238E27FC236}">
                      <a16:creationId xmlns:a16="http://schemas.microsoft.com/office/drawing/2014/main" id="{5A20DE19-9195-1993-AE99-F74B334D2DFB}"/>
                    </a:ext>
                  </a:extLst>
                </p:cNvPr>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5" name="Group 84">
            <a:extLst>
              <a:ext uri="{FF2B5EF4-FFF2-40B4-BE49-F238E27FC236}">
                <a16:creationId xmlns:a16="http://schemas.microsoft.com/office/drawing/2014/main" id="{9FF3E665-9048-667F-CBBD-6487367931E0}"/>
              </a:ext>
            </a:extLst>
          </p:cNvPr>
          <p:cNvGrpSpPr/>
          <p:nvPr/>
        </p:nvGrpSpPr>
        <p:grpSpPr>
          <a:xfrm>
            <a:off x="8234168" y="692940"/>
            <a:ext cx="3048000" cy="1828800"/>
            <a:chOff x="3810000" y="4800600"/>
            <a:chExt cx="3048000" cy="1828800"/>
          </a:xfrm>
        </p:grpSpPr>
        <p:sp>
          <p:nvSpPr>
            <p:cNvPr id="86" name="Rounded Rectangle 12">
              <a:extLst>
                <a:ext uri="{FF2B5EF4-FFF2-40B4-BE49-F238E27FC236}">
                  <a16:creationId xmlns:a16="http://schemas.microsoft.com/office/drawing/2014/main" id="{A0EB9D3A-D6B2-E000-BE10-EB6F209725E6}"/>
                </a:ext>
              </a:extLst>
            </p:cNvPr>
            <p:cNvSpPr/>
            <p:nvPr/>
          </p:nvSpPr>
          <p:spPr>
            <a:xfrm>
              <a:off x="3810000" y="4800600"/>
              <a:ext cx="3048000" cy="1828800"/>
            </a:xfrm>
            <a:prstGeom prst="roundRect">
              <a:avLst>
                <a:gd name="adj" fmla="val 119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13">
              <a:extLst>
                <a:ext uri="{FF2B5EF4-FFF2-40B4-BE49-F238E27FC236}">
                  <a16:creationId xmlns:a16="http://schemas.microsoft.com/office/drawing/2014/main" id="{84CD5E28-6552-4789-FFB3-332F2492A20A}"/>
                </a:ext>
              </a:extLst>
            </p:cNvPr>
            <p:cNvSpPr/>
            <p:nvPr/>
          </p:nvSpPr>
          <p:spPr>
            <a:xfrm>
              <a:off x="3924111" y="4901788"/>
              <a:ext cx="2788471" cy="1593412"/>
            </a:xfrm>
            <a:prstGeom prst="roundRect">
              <a:avLst>
                <a:gd name="adj" fmla="val 11905"/>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38C5CEF5-2F51-A109-2E48-CF7C71FB1140}"/>
                </a:ext>
              </a:extLst>
            </p:cNvPr>
            <p:cNvGrpSpPr/>
            <p:nvPr/>
          </p:nvGrpSpPr>
          <p:grpSpPr>
            <a:xfrm>
              <a:off x="4326781" y="5132039"/>
              <a:ext cx="2131303" cy="1110714"/>
              <a:chOff x="5002698" y="2114535"/>
              <a:chExt cx="4421496" cy="2304232"/>
            </a:xfrm>
          </p:grpSpPr>
          <p:grpSp>
            <p:nvGrpSpPr>
              <p:cNvPr id="89" name="Group 88">
                <a:extLst>
                  <a:ext uri="{FF2B5EF4-FFF2-40B4-BE49-F238E27FC236}">
                    <a16:creationId xmlns:a16="http://schemas.microsoft.com/office/drawing/2014/main" id="{6CEDB50B-C7AC-1321-344E-7C25073221BA}"/>
                  </a:ext>
                </a:extLst>
              </p:cNvPr>
              <p:cNvGrpSpPr/>
              <p:nvPr/>
            </p:nvGrpSpPr>
            <p:grpSpPr>
              <a:xfrm>
                <a:off x="5002698" y="2126252"/>
                <a:ext cx="1162856" cy="2154667"/>
                <a:chOff x="5002698" y="2126252"/>
                <a:chExt cx="1162856" cy="2154667"/>
              </a:xfrm>
            </p:grpSpPr>
            <p:sp>
              <p:nvSpPr>
                <p:cNvPr id="107" name="Left-Right Arrow 33">
                  <a:extLst>
                    <a:ext uri="{FF2B5EF4-FFF2-40B4-BE49-F238E27FC236}">
                      <a16:creationId xmlns:a16="http://schemas.microsoft.com/office/drawing/2014/main" id="{E2AFD4E3-6C21-4F28-B979-3215A4DDFD0F}"/>
                    </a:ext>
                  </a:extLst>
                </p:cNvPr>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Left-Right Arrow 35">
                  <a:extLst>
                    <a:ext uri="{FF2B5EF4-FFF2-40B4-BE49-F238E27FC236}">
                      <a16:creationId xmlns:a16="http://schemas.microsoft.com/office/drawing/2014/main" id="{A84918F7-B549-30A7-B983-A8AD8F4299E0}"/>
                    </a:ext>
                  </a:extLst>
                </p:cNvPr>
                <p:cNvSpPr/>
                <p:nvPr/>
              </p:nvSpPr>
              <p:spPr>
                <a:xfrm rot="16200000">
                  <a:off x="5564947" y="2608952"/>
                  <a:ext cx="967400" cy="233814"/>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Left-Right Arrow 37">
                  <a:extLst>
                    <a:ext uri="{FF2B5EF4-FFF2-40B4-BE49-F238E27FC236}">
                      <a16:creationId xmlns:a16="http://schemas.microsoft.com/office/drawing/2014/main" id="{3D9F9796-3801-5ED2-88B7-16DB6A46C374}"/>
                    </a:ext>
                  </a:extLst>
                </p:cNvPr>
                <p:cNvSpPr/>
                <p:nvPr/>
              </p:nvSpPr>
              <p:spPr>
                <a:xfrm>
                  <a:off x="5002698" y="212625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76F8744F-6818-F928-3D18-DB2FAB9CB721}"/>
                  </a:ext>
                </a:extLst>
              </p:cNvPr>
              <p:cNvGrpSpPr/>
              <p:nvPr/>
            </p:nvGrpSpPr>
            <p:grpSpPr>
              <a:xfrm>
                <a:off x="6656842" y="2114535"/>
                <a:ext cx="1308666" cy="2293346"/>
                <a:chOff x="4838927" y="2137138"/>
                <a:chExt cx="1308666" cy="2293346"/>
              </a:xfrm>
            </p:grpSpPr>
            <p:sp>
              <p:nvSpPr>
                <p:cNvPr id="100" name="Left-Right Arrow 26">
                  <a:extLst>
                    <a:ext uri="{FF2B5EF4-FFF2-40B4-BE49-F238E27FC236}">
                      <a16:creationId xmlns:a16="http://schemas.microsoft.com/office/drawing/2014/main" id="{5FF4C7A4-DBB9-C29D-6B60-E5A4219E60CF}"/>
                    </a:ext>
                  </a:extLst>
                </p:cNvPr>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Left-Right Arrow 27">
                  <a:extLst>
                    <a:ext uri="{FF2B5EF4-FFF2-40B4-BE49-F238E27FC236}">
                      <a16:creationId xmlns:a16="http://schemas.microsoft.com/office/drawing/2014/main" id="{9FC693A8-6416-89AA-CC11-ED92AB94853D}"/>
                    </a:ext>
                  </a:extLst>
                </p:cNvPr>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Left-Right Arrow 28">
                  <a:extLst>
                    <a:ext uri="{FF2B5EF4-FFF2-40B4-BE49-F238E27FC236}">
                      <a16:creationId xmlns:a16="http://schemas.microsoft.com/office/drawing/2014/main" id="{A170D00B-4EE1-C1CF-A257-B8523A7773F6}"/>
                    </a:ext>
                  </a:extLst>
                </p:cNvPr>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Left-Right Arrow 29">
                  <a:extLst>
                    <a:ext uri="{FF2B5EF4-FFF2-40B4-BE49-F238E27FC236}">
                      <a16:creationId xmlns:a16="http://schemas.microsoft.com/office/drawing/2014/main" id="{243B8FF3-AEA8-AB46-EF63-A4632FF69EDA}"/>
                    </a:ext>
                  </a:extLst>
                </p:cNvPr>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Left-Right Arrow 30">
                  <a:extLst>
                    <a:ext uri="{FF2B5EF4-FFF2-40B4-BE49-F238E27FC236}">
                      <a16:creationId xmlns:a16="http://schemas.microsoft.com/office/drawing/2014/main" id="{40DF162A-44CE-D718-8B34-EA3367070522}"/>
                    </a:ext>
                  </a:extLst>
                </p:cNvPr>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Left-Right Arrow 31">
                  <a:extLst>
                    <a:ext uri="{FF2B5EF4-FFF2-40B4-BE49-F238E27FC236}">
                      <a16:creationId xmlns:a16="http://schemas.microsoft.com/office/drawing/2014/main" id="{239629BA-FD8E-F46D-861B-4494D8080C41}"/>
                    </a:ext>
                  </a:extLst>
                </p:cNvPr>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Left-Right Arrow 17">
                <a:extLst>
                  <a:ext uri="{FF2B5EF4-FFF2-40B4-BE49-F238E27FC236}">
                    <a16:creationId xmlns:a16="http://schemas.microsoft.com/office/drawing/2014/main" id="{1F45CADF-7BF7-FFE8-427F-C245C6FA7C2C}"/>
                  </a:ext>
                </a:extLst>
              </p:cNvPr>
              <p:cNvSpPr/>
              <p:nvPr/>
            </p:nvSpPr>
            <p:spPr>
              <a:xfrm rot="16200000">
                <a:off x="6208488" y="2902533"/>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Left-Right Arrow 18">
                <a:extLst>
                  <a:ext uri="{FF2B5EF4-FFF2-40B4-BE49-F238E27FC236}">
                    <a16:creationId xmlns:a16="http://schemas.microsoft.com/office/drawing/2014/main" id="{AAEBEBA3-2981-C167-1019-639B3BE48960}"/>
                  </a:ext>
                </a:extLst>
              </p:cNvPr>
              <p:cNvSpPr/>
              <p:nvPr/>
            </p:nvSpPr>
            <p:spPr>
              <a:xfrm rot="16200000">
                <a:off x="6219373" y="3348847"/>
                <a:ext cx="298463" cy="243292"/>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8BDFAFB2-0B32-4BBF-84B9-54E86FF86F95}"/>
                  </a:ext>
                </a:extLst>
              </p:cNvPr>
              <p:cNvGrpSpPr/>
              <p:nvPr/>
            </p:nvGrpSpPr>
            <p:grpSpPr>
              <a:xfrm>
                <a:off x="8115528" y="2125421"/>
                <a:ext cx="1308666" cy="2293346"/>
                <a:chOff x="4838927" y="2137138"/>
                <a:chExt cx="1308666" cy="2293346"/>
              </a:xfrm>
            </p:grpSpPr>
            <p:sp>
              <p:nvSpPr>
                <p:cNvPr id="94" name="Left-Right Arrow 20">
                  <a:extLst>
                    <a:ext uri="{FF2B5EF4-FFF2-40B4-BE49-F238E27FC236}">
                      <a16:creationId xmlns:a16="http://schemas.microsoft.com/office/drawing/2014/main" id="{557C4A8E-1507-1261-8661-9DD2511A632D}"/>
                    </a:ext>
                  </a:extLst>
                </p:cNvPr>
                <p:cNvSpPr/>
                <p:nvPr/>
              </p:nvSpPr>
              <p:spPr>
                <a:xfrm>
                  <a:off x="5030627" y="4196669"/>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Left-Right Arrow 21">
                  <a:extLst>
                    <a:ext uri="{FF2B5EF4-FFF2-40B4-BE49-F238E27FC236}">
                      <a16:creationId xmlns:a16="http://schemas.microsoft.com/office/drawing/2014/main" id="{171589B2-6728-742E-B42E-56A0E8764D5A}"/>
                    </a:ext>
                  </a:extLst>
                </p:cNvPr>
                <p:cNvSpPr/>
                <p:nvPr/>
              </p:nvSpPr>
              <p:spPr>
                <a:xfrm rot="16200000">
                  <a:off x="5546985" y="3680311"/>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Left-Right Arrow 22">
                  <a:extLst>
                    <a:ext uri="{FF2B5EF4-FFF2-40B4-BE49-F238E27FC236}">
                      <a16:creationId xmlns:a16="http://schemas.microsoft.com/office/drawing/2014/main" id="{FBB91740-A7EF-2AF4-A0D2-DECB444DC1D1}"/>
                    </a:ext>
                  </a:extLst>
                </p:cNvPr>
                <p:cNvSpPr/>
                <p:nvPr/>
              </p:nvSpPr>
              <p:spPr>
                <a:xfrm rot="16200000">
                  <a:off x="4480186" y="369119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Left-Right Arrow 23">
                  <a:extLst>
                    <a:ext uri="{FF2B5EF4-FFF2-40B4-BE49-F238E27FC236}">
                      <a16:creationId xmlns:a16="http://schemas.microsoft.com/office/drawing/2014/main" id="{16019E05-C620-E3A9-B3B0-B80C9A7846F8}"/>
                    </a:ext>
                  </a:extLst>
                </p:cNvPr>
                <p:cNvSpPr/>
                <p:nvPr/>
              </p:nvSpPr>
              <p:spPr>
                <a:xfrm rot="16200000">
                  <a:off x="4472134" y="2655157"/>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Left-Right Arrow 24">
                  <a:extLst>
                    <a:ext uri="{FF2B5EF4-FFF2-40B4-BE49-F238E27FC236}">
                      <a16:creationId xmlns:a16="http://schemas.microsoft.com/office/drawing/2014/main" id="{1185E345-BDAB-8943-5EAC-8D03F4F52B12}"/>
                    </a:ext>
                  </a:extLst>
                </p:cNvPr>
                <p:cNvSpPr/>
                <p:nvPr/>
              </p:nvSpPr>
              <p:spPr>
                <a:xfrm rot="16200000">
                  <a:off x="5542255" y="2661782"/>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Left-Right Arrow 25">
                  <a:extLst>
                    <a:ext uri="{FF2B5EF4-FFF2-40B4-BE49-F238E27FC236}">
                      <a16:creationId xmlns:a16="http://schemas.microsoft.com/office/drawing/2014/main" id="{901DC1AF-5201-0D6C-8558-702B09BC20D7}"/>
                    </a:ext>
                  </a:extLst>
                </p:cNvPr>
                <p:cNvSpPr/>
                <p:nvPr/>
              </p:nvSpPr>
              <p:spPr>
                <a:xfrm>
                  <a:off x="5024469" y="2137138"/>
                  <a:ext cx="967401" cy="233815"/>
                </a:xfrm>
                <a:prstGeom prst="lef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3" name="TextBox 112">
            <a:extLst>
              <a:ext uri="{FF2B5EF4-FFF2-40B4-BE49-F238E27FC236}">
                <a16:creationId xmlns:a16="http://schemas.microsoft.com/office/drawing/2014/main" id="{33BD19CB-1233-41E5-95B7-0635C923A390}"/>
              </a:ext>
            </a:extLst>
          </p:cNvPr>
          <p:cNvSpPr txBox="1"/>
          <p:nvPr/>
        </p:nvSpPr>
        <p:spPr>
          <a:xfrm>
            <a:off x="1458832" y="3391066"/>
            <a:ext cx="10213114" cy="2246769"/>
          </a:xfrm>
          <a:prstGeom prst="rect">
            <a:avLst/>
          </a:prstGeom>
          <a:noFill/>
        </p:spPr>
        <p:txBody>
          <a:bodyPr wrap="square">
            <a:spAutoFit/>
          </a:bodyPr>
          <a:lstStyle/>
          <a:p>
            <a:pPr fontAlgn="base"/>
            <a:r>
              <a:rPr lang="en-US" sz="2800" b="0" i="0" dirty="0">
                <a:solidFill>
                  <a:schemeClr val="bg1"/>
                </a:solidFill>
                <a:effectLst/>
                <a:latin typeface="Abadi" panose="020B0604020104020204" pitchFamily="34" charset="0"/>
              </a:rPr>
              <a:t>How could you verify what you were doing at that time?</a:t>
            </a:r>
          </a:p>
          <a:p>
            <a:pPr fontAlgn="base"/>
            <a:endParaRPr lang="en-US" sz="2800" b="0" i="0" dirty="0">
              <a:solidFill>
                <a:schemeClr val="bg1"/>
              </a:solidFill>
              <a:effectLst/>
              <a:latin typeface="Abadi" panose="020B0604020104020204" pitchFamily="34" charset="0"/>
            </a:endParaRPr>
          </a:p>
          <a:p>
            <a:pPr fontAlgn="base"/>
            <a:r>
              <a:rPr lang="en-US" sz="2800" b="0" i="0" dirty="0">
                <a:solidFill>
                  <a:schemeClr val="bg1"/>
                </a:solidFill>
                <a:effectLst/>
                <a:latin typeface="Abadi" panose="020B0604020104020204" pitchFamily="34" charset="0"/>
              </a:rPr>
              <a:t>Are there any witnesses who could verify where you were?</a:t>
            </a:r>
          </a:p>
          <a:p>
            <a:pPr fontAlgn="base"/>
            <a:endParaRPr lang="en-US" sz="2800" b="0" i="0" dirty="0">
              <a:solidFill>
                <a:schemeClr val="bg1"/>
              </a:solidFill>
              <a:effectLst/>
              <a:latin typeface="Abadi" panose="020B0604020104020204" pitchFamily="34" charset="0"/>
            </a:endParaRPr>
          </a:p>
          <a:p>
            <a:pPr fontAlgn="base"/>
            <a:r>
              <a:rPr lang="en-US" sz="2800" b="0" i="0" dirty="0">
                <a:solidFill>
                  <a:schemeClr val="bg1"/>
                </a:solidFill>
                <a:effectLst/>
                <a:latin typeface="Abadi" panose="020B0604020104020204" pitchFamily="34" charset="0"/>
              </a:rPr>
              <a:t>Why are witnesses important when we are searching for truth?</a:t>
            </a:r>
          </a:p>
        </p:txBody>
      </p:sp>
      <p:sp>
        <p:nvSpPr>
          <p:cNvPr id="115" name="TextBox 114">
            <a:extLst>
              <a:ext uri="{FF2B5EF4-FFF2-40B4-BE49-F238E27FC236}">
                <a16:creationId xmlns:a16="http://schemas.microsoft.com/office/drawing/2014/main" id="{538807D8-B066-E6E4-8BAD-64C5B3E4E30C}"/>
              </a:ext>
            </a:extLst>
          </p:cNvPr>
          <p:cNvSpPr txBox="1"/>
          <p:nvPr/>
        </p:nvSpPr>
        <p:spPr>
          <a:xfrm>
            <a:off x="1937474" y="6125188"/>
            <a:ext cx="8441777" cy="369332"/>
          </a:xfrm>
          <a:prstGeom prst="rect">
            <a:avLst/>
          </a:prstGeom>
          <a:noFill/>
        </p:spPr>
        <p:txBody>
          <a:bodyPr wrap="square">
            <a:spAutoFit/>
          </a:bodyPr>
          <a:lstStyle/>
          <a:p>
            <a:pPr algn="ctr"/>
            <a:r>
              <a:rPr lang="en-US" b="0" i="1" dirty="0">
                <a:solidFill>
                  <a:schemeClr val="bg1"/>
                </a:solidFill>
                <a:effectLst>
                  <a:glow rad="228600">
                    <a:schemeClr val="accent2">
                      <a:satMod val="175000"/>
                      <a:alpha val="40000"/>
                    </a:schemeClr>
                  </a:glow>
                </a:effectLst>
                <a:latin typeface="Abadi" panose="020B0604020104020204" pitchFamily="34" charset="0"/>
              </a:rPr>
              <a:t>Nevertheless, God </a:t>
            </a:r>
            <a:r>
              <a:rPr lang="en-US" b="0" i="1" dirty="0" err="1">
                <a:solidFill>
                  <a:schemeClr val="bg1"/>
                </a:solidFill>
                <a:effectLst>
                  <a:glow rad="228600">
                    <a:schemeClr val="accent2">
                      <a:satMod val="175000"/>
                      <a:alpha val="40000"/>
                    </a:schemeClr>
                  </a:glow>
                </a:effectLst>
                <a:latin typeface="Abadi" panose="020B0604020104020204" pitchFamily="34" charset="0"/>
              </a:rPr>
              <a:t>sendeth</a:t>
            </a:r>
            <a:r>
              <a:rPr lang="en-US" b="0" i="1" dirty="0">
                <a:solidFill>
                  <a:schemeClr val="bg1"/>
                </a:solidFill>
                <a:effectLst>
                  <a:glow rad="228600">
                    <a:schemeClr val="accent2">
                      <a:satMod val="175000"/>
                      <a:alpha val="40000"/>
                    </a:schemeClr>
                  </a:glow>
                </a:effectLst>
                <a:latin typeface="Abadi" panose="020B0604020104020204" pitchFamily="34" charset="0"/>
              </a:rPr>
              <a:t> more witnesses, and he </a:t>
            </a:r>
            <a:r>
              <a:rPr lang="en-US" b="0" i="1" dirty="0" err="1">
                <a:solidFill>
                  <a:schemeClr val="bg1"/>
                </a:solidFill>
                <a:effectLst>
                  <a:glow rad="228600">
                    <a:schemeClr val="accent2">
                      <a:satMod val="175000"/>
                      <a:alpha val="40000"/>
                    </a:schemeClr>
                  </a:glow>
                </a:effectLst>
                <a:latin typeface="Abadi" panose="020B0604020104020204" pitchFamily="34" charset="0"/>
              </a:rPr>
              <a:t>proveth</a:t>
            </a:r>
            <a:r>
              <a:rPr lang="en-US" b="0" i="1" dirty="0">
                <a:solidFill>
                  <a:schemeClr val="bg1"/>
                </a:solidFill>
                <a:effectLst>
                  <a:glow rad="228600">
                    <a:schemeClr val="accent2">
                      <a:satMod val="175000"/>
                      <a:alpha val="40000"/>
                    </a:schemeClr>
                  </a:glow>
                </a:effectLst>
                <a:latin typeface="Abadi" panose="020B0604020104020204" pitchFamily="34" charset="0"/>
              </a:rPr>
              <a:t> all his words.</a:t>
            </a:r>
            <a:endParaRPr lang="en-US" i="1" dirty="0">
              <a:solidFill>
                <a:schemeClr val="bg1"/>
              </a:solidFill>
              <a:effectLst>
                <a:glow rad="228600">
                  <a:schemeClr val="accent2">
                    <a:satMod val="175000"/>
                    <a:alpha val="40000"/>
                  </a:schemeClr>
                </a:glow>
              </a:effectLst>
              <a:latin typeface="Abadi" panose="020B0604020104020204" pitchFamily="34" charset="0"/>
            </a:endParaRPr>
          </a:p>
        </p:txBody>
      </p:sp>
    </p:spTree>
    <p:extLst>
      <p:ext uri="{BB962C8B-B14F-4D97-AF65-F5344CB8AC3E}">
        <p14:creationId xmlns:p14="http://schemas.microsoft.com/office/powerpoint/2010/main" val="385980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fade">
                                      <p:cBhvr>
                                        <p:cTn id="11" dur="1000"/>
                                        <p:tgtEl>
                                          <p:spTgt spid="115"/>
                                        </p:tgtEl>
                                      </p:cBhvr>
                                    </p:animEffect>
                                    <p:anim calcmode="lin" valueType="num">
                                      <p:cBhvr>
                                        <p:cTn id="12" dur="1000" fill="hold"/>
                                        <p:tgtEl>
                                          <p:spTgt spid="115"/>
                                        </p:tgtEl>
                                        <p:attrNameLst>
                                          <p:attrName>ppt_x</p:attrName>
                                        </p:attrNameLst>
                                      </p:cBhvr>
                                      <p:tavLst>
                                        <p:tav tm="0">
                                          <p:val>
                                            <p:strVal val="#ppt_x"/>
                                          </p:val>
                                        </p:tav>
                                        <p:tav tm="100000">
                                          <p:val>
                                            <p:strVal val="#ppt_x"/>
                                          </p:val>
                                        </p:tav>
                                      </p:tavLst>
                                    </p:anim>
                                    <p:anim calcmode="lin" valueType="num">
                                      <p:cBhvr>
                                        <p:cTn id="13"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12:3 Message of the 1</a:t>
            </a:r>
            <a:r>
              <a:rPr lang="en-US" sz="1400" baseline="30000" dirty="0">
                <a:solidFill>
                  <a:schemeClr val="bg1"/>
                </a:solidFill>
              </a:rPr>
              <a:t>st</a:t>
            </a:r>
            <a:r>
              <a:rPr lang="en-US" sz="1400" dirty="0">
                <a:solidFill>
                  <a:schemeClr val="bg1"/>
                </a:solidFill>
              </a:rPr>
              <a:t> Presidency</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The Law From Zion—The Word from Jerusalem</a:t>
            </a:r>
          </a:p>
        </p:txBody>
      </p:sp>
      <p:sp>
        <p:nvSpPr>
          <p:cNvPr id="5" name="Rectangle 4"/>
          <p:cNvSpPr/>
          <p:nvPr/>
        </p:nvSpPr>
        <p:spPr>
          <a:xfrm>
            <a:off x="5379027" y="3588329"/>
            <a:ext cx="3352800" cy="2585323"/>
          </a:xfrm>
          <a:prstGeom prst="rect">
            <a:avLst/>
          </a:prstGeom>
        </p:spPr>
        <p:txBody>
          <a:bodyPr wrap="square">
            <a:spAutoFit/>
          </a:bodyPr>
          <a:lstStyle/>
          <a:p>
            <a:pPr fontAlgn="base"/>
            <a:r>
              <a:rPr lang="en-US" dirty="0">
                <a:solidFill>
                  <a:schemeClr val="bg1"/>
                </a:solidFill>
              </a:rPr>
              <a:t>“…And there shall be his tabernacle, his sanctuary, his throne, and seat of government for the whole continent of North and South America forever. </a:t>
            </a:r>
          </a:p>
          <a:p>
            <a:pPr fontAlgn="base"/>
            <a:endParaRPr lang="en-US" dirty="0">
              <a:solidFill>
                <a:schemeClr val="bg1"/>
              </a:solidFill>
            </a:endParaRPr>
          </a:p>
          <a:p>
            <a:pPr fontAlgn="base"/>
            <a:r>
              <a:rPr lang="en-US" dirty="0">
                <a:solidFill>
                  <a:schemeClr val="bg1"/>
                </a:solidFill>
              </a:rPr>
              <a:t>In short, it will be to the western hemisphere what Jerusalem will be to the eastern.”</a:t>
            </a:r>
          </a:p>
        </p:txBody>
      </p:sp>
      <p:sp>
        <p:nvSpPr>
          <p:cNvPr id="6" name="Rectangle 5"/>
          <p:cNvSpPr/>
          <p:nvPr/>
        </p:nvSpPr>
        <p:spPr>
          <a:xfrm>
            <a:off x="228600" y="1264228"/>
            <a:ext cx="5538356" cy="1938992"/>
          </a:xfrm>
          <a:prstGeom prst="rect">
            <a:avLst/>
          </a:prstGeom>
        </p:spPr>
        <p:txBody>
          <a:bodyPr wrap="square">
            <a:spAutoFit/>
          </a:bodyPr>
          <a:lstStyle/>
          <a:p>
            <a:r>
              <a:rPr lang="en-US" sz="2000" dirty="0">
                <a:solidFill>
                  <a:schemeClr val="bg1"/>
                </a:solidFill>
              </a:rPr>
              <a:t>“He (God) will assemble the native, the remnants of Joseph in America, and make of them a great, and strong, and powerful nation; and he will civilize and enlighten them, and will establish a holy city, and temple, and seat of government among them, which shall be called Zion. …”</a:t>
            </a:r>
          </a:p>
        </p:txBody>
      </p:sp>
      <p:sp>
        <p:nvSpPr>
          <p:cNvPr id="7" name="Rectangle 6"/>
          <p:cNvSpPr/>
          <p:nvPr/>
        </p:nvSpPr>
        <p:spPr>
          <a:xfrm>
            <a:off x="9632374" y="2996047"/>
            <a:ext cx="2133600" cy="461665"/>
          </a:xfrm>
          <a:prstGeom prst="rect">
            <a:avLst/>
          </a:prstGeom>
        </p:spPr>
        <p:txBody>
          <a:bodyPr wrap="square">
            <a:spAutoFit/>
          </a:bodyPr>
          <a:lstStyle/>
          <a:p>
            <a:pPr fontAlgn="base"/>
            <a:r>
              <a:rPr lang="en-US" sz="2400" dirty="0">
                <a:solidFill>
                  <a:srgbClr val="FFFF00"/>
                </a:solidFill>
              </a:rPr>
              <a:t>Jerusalem</a:t>
            </a:r>
          </a:p>
        </p:txBody>
      </p:sp>
      <p:sp>
        <p:nvSpPr>
          <p:cNvPr id="8" name="Rectangle 7"/>
          <p:cNvSpPr/>
          <p:nvPr/>
        </p:nvSpPr>
        <p:spPr>
          <a:xfrm>
            <a:off x="1555173" y="820883"/>
            <a:ext cx="3124200" cy="461665"/>
          </a:xfrm>
          <a:prstGeom prst="rect">
            <a:avLst/>
          </a:prstGeom>
        </p:spPr>
        <p:txBody>
          <a:bodyPr wrap="square">
            <a:spAutoFit/>
          </a:bodyPr>
          <a:lstStyle/>
          <a:p>
            <a:pPr fontAlgn="base"/>
            <a:r>
              <a:rPr lang="en-US" sz="2400" dirty="0">
                <a:solidFill>
                  <a:srgbClr val="FFFF00"/>
                </a:solidFill>
              </a:rPr>
              <a:t>A Great Nation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978" y="834302"/>
            <a:ext cx="3019425" cy="246697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74" y="3301047"/>
            <a:ext cx="4919860" cy="3067477"/>
          </a:xfrm>
          <a:prstGeom prst="rect">
            <a:avLst/>
          </a:prstGeom>
        </p:spPr>
      </p:pic>
      <p:pic>
        <p:nvPicPr>
          <p:cNvPr id="4098" name="Picture 2" descr="Image result for futuristic temple in jerusalem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6019" y="3761509"/>
            <a:ext cx="3386858" cy="232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37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9766" y="6550223"/>
            <a:ext cx="4800600" cy="307777"/>
          </a:xfrm>
          <a:prstGeom prst="rect">
            <a:avLst/>
          </a:prstGeom>
          <a:noFill/>
        </p:spPr>
        <p:txBody>
          <a:bodyPr wrap="square" rtlCol="0">
            <a:spAutoFit/>
          </a:bodyPr>
          <a:lstStyle/>
          <a:p>
            <a:r>
              <a:rPr lang="en-US" sz="1400" dirty="0">
                <a:solidFill>
                  <a:schemeClr val="bg1"/>
                </a:solidFill>
              </a:rPr>
              <a:t>2 Nephi 12:4</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Neither Shall They Learn War</a:t>
            </a:r>
          </a:p>
        </p:txBody>
      </p:sp>
      <p:sp>
        <p:nvSpPr>
          <p:cNvPr id="5" name="Rectangle 4"/>
          <p:cNvSpPr/>
          <p:nvPr/>
        </p:nvSpPr>
        <p:spPr>
          <a:xfrm>
            <a:off x="7277100" y="3418609"/>
            <a:ext cx="4724400" cy="2554545"/>
          </a:xfrm>
          <a:prstGeom prst="rect">
            <a:avLst/>
          </a:prstGeom>
        </p:spPr>
        <p:txBody>
          <a:bodyPr wrap="square">
            <a:spAutoFit/>
          </a:bodyPr>
          <a:lstStyle/>
          <a:p>
            <a:pPr algn="ctr" fontAlgn="base"/>
            <a:br>
              <a:rPr lang="en-US" sz="3200" dirty="0">
                <a:solidFill>
                  <a:schemeClr val="bg1"/>
                </a:solidFill>
              </a:rPr>
            </a:br>
            <a:r>
              <a:rPr lang="en-US" sz="3200" dirty="0">
                <a:solidFill>
                  <a:schemeClr val="bg1"/>
                </a:solidFill>
              </a:rPr>
              <a:t>Nations will not lift the sword against nations,</a:t>
            </a:r>
            <a:br>
              <a:rPr lang="en-US" sz="3200" dirty="0">
                <a:solidFill>
                  <a:schemeClr val="bg1"/>
                </a:solidFill>
              </a:rPr>
            </a:br>
            <a:r>
              <a:rPr lang="en-US" sz="3200" dirty="0">
                <a:solidFill>
                  <a:schemeClr val="bg1"/>
                </a:solidFill>
              </a:rPr>
              <a:t>nor will they learn warfare anymore.</a:t>
            </a:r>
          </a:p>
        </p:txBody>
      </p:sp>
      <p:sp>
        <p:nvSpPr>
          <p:cNvPr id="6" name="Rectangle 5"/>
          <p:cNvSpPr/>
          <p:nvPr/>
        </p:nvSpPr>
        <p:spPr>
          <a:xfrm>
            <a:off x="741218" y="928254"/>
            <a:ext cx="7446818" cy="1200329"/>
          </a:xfrm>
          <a:prstGeom prst="rect">
            <a:avLst/>
          </a:prstGeom>
        </p:spPr>
        <p:txBody>
          <a:bodyPr wrap="square">
            <a:spAutoFit/>
          </a:bodyPr>
          <a:lstStyle/>
          <a:p>
            <a:r>
              <a:rPr lang="en-US" sz="2400" dirty="0">
                <a:solidFill>
                  <a:schemeClr val="bg1"/>
                </a:solidFill>
              </a:rPr>
              <a:t>“Obviously Isaiah is describing a condition in the world that shall come at or after the Second Advent of the Lord.”</a:t>
            </a:r>
          </a:p>
          <a:p>
            <a:r>
              <a:rPr lang="en-US" sz="2400" dirty="0">
                <a:solidFill>
                  <a:schemeClr val="bg1"/>
                </a:solidFill>
              </a:rPr>
              <a:t>Sidney Sperry</a:t>
            </a:r>
          </a:p>
        </p:txBody>
      </p:sp>
      <p:sp>
        <p:nvSpPr>
          <p:cNvPr id="9" name="Rectangle 8"/>
          <p:cNvSpPr/>
          <p:nvPr/>
        </p:nvSpPr>
        <p:spPr>
          <a:xfrm>
            <a:off x="7990609" y="2885210"/>
            <a:ext cx="3124200" cy="461665"/>
          </a:xfrm>
          <a:prstGeom prst="rect">
            <a:avLst/>
          </a:prstGeom>
        </p:spPr>
        <p:txBody>
          <a:bodyPr wrap="square">
            <a:spAutoFit/>
          </a:bodyPr>
          <a:lstStyle/>
          <a:p>
            <a:pPr fontAlgn="base"/>
            <a:r>
              <a:rPr lang="en-US" sz="2400" dirty="0">
                <a:solidFill>
                  <a:srgbClr val="FFFF00"/>
                </a:solidFill>
              </a:rPr>
              <a:t>During the Millennium </a:t>
            </a:r>
          </a:p>
        </p:txBody>
      </p:sp>
      <p:sp>
        <p:nvSpPr>
          <p:cNvPr id="35842" name="AutoShape 2" descr="data:image/jpeg;base64,/9j/4AAQSkZJRgABAQAAAQABAAD/2wCEAAkGBxMTEhUUExQWFhUXGBwbGBgYFx0gHxwdGhwcHBwfHxodHyggHholHBcaITEhJSkrLi4uGB8zODMsNygtLiwBCgoKDg0OFxAQGiwcHBwsLCwsLCwsLCwsLCwsLCwsLCwsLCwsLCwsLCw3NzcsNyw3LCwsNywsKysrKysrKysrK//AABEIALYBFQMBIgACEQEDEQH/xAAbAAACAwEBAQAAAAAAAAAAAAAEBQIDBgABB//EAD8QAAIBAgQDBgMGBAUFAAMAAAECEQADBBIhMQVBUQYTImFxgTKRoRQjQrHB0VJi4fAVcoKS8RYzQ1OiB3PS/8QAFwEBAQEBAAAAAAAAAAAAAAAAAQACA//EAB4RAQEBAQACAwEBAAAAAAAAAAABESECMRJBcWFR/9oADAMBAAIRAxEAPwD5hgi4aS0xMLv8/SmiWHxYbIZNtRIGk+cUvGIuAlgNzBHp+dV2+LOrHudAwho5itARhbA8QKyRzPWhr8jQiG+mtWYm0+QyIDSZHP3q3hdpLqhVuEXY1Dc4H4TVqxcOAXgi3MysBJ0I0omw1x2DBAWXY5dorreGyWge8g5/Eh0On5g1di+0XJBHWKp32swwxnFSyfeC5m6xFK7XEAmwLT1nWg+I4hs052JjQEzFG8NcXbexZwQJGgj96epDF51KsVVQxmZmvcd3qx3Slg2+unvU7oy+C4Ay9JMrVvCMYLDQcxU7ZtR7GpFV3Ftp4cp+dMbODVynes4BBBBNPsdxC1k7xbaafy7fSgeHPZvPNzMynXQfr0rTKNrgVu21vugXkiZNPeLZkQ5LJDEbkVmruMspeLWS2VWlQZ5U6xXa1ryrbGVC2mZuXzoJf3Vu2EdJW/Ms0cuelSx/F3uOuc5kX8OwPrXnF8LdRUJKC40yZ/D67TSM8NvFpFwMOhNO4vbVcZvi1bFsKi5xPh1ifOlfDeItZkq8EDSRNTxlhIGcd2BEEAmTzoO5w9GuBkuE2hoQd59KPpFWIe49wswLsx3mmPDcQiKy3VGmojcUXjcBbnKhK3NxJilmJ4VdXUOkHnmqiuLGuZhmKAqduRoqzgWZRcQFSOTGl5v3e77sKABuY396hhLNy4YXOx6SYHrViG2MMy/etekKdVmhnW01x3EnN8xRGFxFq2TZvLmzfiTWKNxfCbVqy1y2SxkRJjToRVi0jGF1nX3ptbwZa0GTLmU6iOXWgWuAjOqzHxDpU8LjFynKGGmutZyNKb+OulgmaSNB5VHiWAaxcC3VmQGBnQ+9EcHwSXr8FyvSdzRXHr1tXFt5YJsaQlg8HauMkSz81A8Kj1oDG2FW+yrsDr7Vfa40ApNiFY6HrFB4TGhNZGYiDOszToxXiFKkxqOo86nh7gP4mnpVKYo23Y5dD+E0XgeFXL1u5dVdE385rGa1Lj1io50quqC/Or7V/TXQg7RQ5nMWqw2p3GRfwfWurrIc/hn1rqEYfZtCqvnY6ryyDnPr0oSzaA8LJGbnJE+1eYfFrbPh1u6ekf3FHXjfvqPFbBmVMgEeRFNmiXFNxO7GXxEHYTK67kGudEXZwGG2letwooD3j5j5H9PWgjw1ObXD8qNxrJWh/wCou+wqWL+Ft3Cp8N9DDjyPXlSd8EkzJHkf3q7C4i2oChHA56AzRdlbRIkMB5rr8/StscQsjDuQDbyg8yxNHXsXbw6lbQBPQH85qnE4dFchQjLOkTRl5ke3kKJqIkDUA9POkM6l245YvHlqKZcOtE6NEE7ltvOmN/s5a7sNae25G6sIJjoedJr9hRI7kLrM/p6UFtBxbD2bWQt3hiDA3rMJxbDpJOaZ0UClVvh73GVUyrM+JmgCK67wq6SVORo/EDTqNMR2gJQ93ZCjmxANBYHC98M3e25n4W50y4Pwm66MlzIqDTfU+n70Nbw9pNLVsh1MEssj186Fpziji0QAC2yrssbegNLX4zi1UkoABvoKhe7Qqloo6lrk6Mun03FKMdxDMsjMD67e1Zvi1PKi+McXvYiwLYUlw8kjpyjzpZw63irbSA6sTuRTq1xi29i2Je3dU+JhEH50wsi+Yy3pX+KCR9KQBvY7Fk/fWUvCN8sGPar7Fyy6hWw1xIOkDMJ9N6Ju/ah8N8P5BdvnURicckwqnoxA0qxaobhMSFuDXZWBSJ9a9GExSIVCmBsFI196BucfxwaSM3qtMG4zjHtj/tgnlIBo6uIYLhpU5r9w2xvlA1+dUcWw0w1u6TaPNvrpXtntViF8N22H9RNMm4vZuKO+wwjlpR87/jXxmF+GwLTnsHvEiW0gxXcUYBMyqAwjYfpRWN4xZTL3Oe3oQQNvaoYfE92huZiM3NwCDWoxSh8TOVgCCDr/AEqrFoCZ1M6z+9OsLx7CXw1p1RX/AAuRApVZADGDpsRPSlArVsKZC/nQt4eLQf0p+lyDIzEDeYpbxDi2eQiKo2JIqxatwmJTMAUzk6eM6CfSjr6YizbXI3hJIKg7T+YNUcN4MLgDLdDvHwxA9Jr3EXrubIwgiFyga+VWrEP8Lu3JbRfKl+MwrWjDamJ0rU8fxR7m2ty3lJVcrjRhHWNwaythGYjXnGp1NVCzDXQRrPsa9qLWsukV1B1dhGt5HtzlaOY1Plm5V3DcIBPjEToY29qlauoudu7BaCPEJGojYHTrR/D8VbUStrI5Hikgow9zKmeUEVQ1V3dhUJuEltYIPM9fKhVx9ryXzyzRD2yQQt2yBH44zTvuBtO1QtWSogurk6yBoPLUa1IHevqdiI65Yo7hdkPOZhA2mqmM6E2wRzYa6+VQxVyMoIFwafCCD5kMNqhgxxhpKrndjMBSaoxHC+7Ed8txp1CtoBHXmdaIwd2y21w2miArBV3/AJ9ifWK7B4dLV4KysVbZmGk+RGhpQSxgjEtJg6KGGvnMwKZ4VLBBNyw8f/uG/tTDFYaxcRs3giIYQImfntWducDhk7tnud4JEJ0Ou2pjT51Awx1izr3QKAxozzHvM1QuAGguZlz/AAsJb8jU7Fu6SU7my2XclQD03Ma0JjOLOhyFIKnTU6emu1RNr/ZdggNu6XJ/CZEDrM/pU8LgMVhWzKytIic0x7HnV/DO0iNaCvbuPciWMCP3qjEYjE3QRat3Qp/htsfrTkG0Ri72IeNLZYaA5BMmgLtltBesWyo+Inwn5gVHC4u/hnDNavFlBjOhgeeoimnDb925aYO2fNyaDHUERv71ZF0H/gOGdAVVxzARs4pl2e4dezd3bRrn8C+ENpvMkCkxtnDGSD1lU/UkCj8RxJ7qrmNsAj8fhYe4qxK+OXfHBBtXEkMCdCRyOU6+tX8L4s+UHu7YjmJb86XvaAU5WtmOQuGlf+JZTsdOU/pNVtXGxxPFXeVkkbaKB+lLWsWjoUg7T/WgOHNbuK5dXJ5Qxj310Fe8R4faVMyZ2PNQx00+tITsYO0ZC3IJ0grNWp2bvaRz0nKZ+U0Lw3iGIVp7sZY2Ijb9a7EdrL2wRgfM/wBKNL3H4AWjla8BcX8JQn6zFUYjHswQMyv5Rt7RQuIxd66czBSRzyydalgsOXb712Cxy0rN6ZxfZW01wWyEVztmEAnpOwNWOt3PAQQmrA6Aj1oG7wcEkhlIndp29RVeIxRtHu1uFlEc5B+fKqeOG3TrH3gsNlVQeQ2pYcQpnJZneTqf+KgOJDKPDtsJ0q7CcQd1KLudl6+WlWDQeExARgUBU/i13/aoi6TnZT+LUk6+1MFkDJdtAQdC0jXaJqeJw4cBQioAdSp/pSnYXEXJYozOGU28zQSAw10O22+9LcNCHNOZ5gTyPI004ZhG7tj3iIv4BIliPPzoHi2GVXg3CX1zRrB5UJZesXrrFrrBW06fpXVVw3HXLa5cyKJnxHUzHkegrqeLDTC4LCGyRqb4Mi6jTOwCupMMpHMa+tUXMUlrS4c4MyrAEQddOa+xqqLy/wDmsnTkrGflVhxVtoa4Rm5ynMdZ3is6cCYPB22OZXYgHY/3rTW1huu0iktviDWfEqW5mQVnl5VeO1APx2z7GtTBdafCi0FAKKW1k5ZM+pFB8Rw+cQpCiZ+HyHT3pDj+Oo6gLmUzqCP1FFcGxzXPABMa6MJA9G5UgLj0RLmR5bqRoddo670/wuBtW1hbxViAQW0gED8JIE+1e4nBkkNlQwIIZJJ911FVcUEIi2kyhZ8ThtAeUkEwdTvFBRv4XO+UXTeePhhQB6udB6Vdfwjgdw7oHBDKUkhZ3EiNweXSk+AsoHJukKY8LLBUdZVjqfMbU9ucJukLcRxckCDCrpAA59KhivA8CvW7oyXbb3IPgYHWRyzCG9RVnFMabYDX8HadFVfGDlAz7bSdwR6irr2LxKWyxswyiM+TNC8wYMj+tLMD2ouIGkGTv93oR0ylYiOVRN+A44OoNmzZtWiYLsc0GJiNyYohe2t0uVtuAUVgCi+Awdzb3M/xanXaKzVzi7XSVTurCZs3dgFcx/imYzekaUDclS2ZQS2mkjTyOxpTc4vtJi7oEZmDaHu7QCzz8TfLQVnXS8Lha3ZKnmM3h+ZiaXYPFumlt/PKxhgOgP8AzRbY66zqExGXMNnUSPLTf2oQjE28S5HeXUtLzAM/386b4c4UW+7N8u+yllTcnpBMe9KuKPgrafdlbl8xnLzEx49CNNfLnSXhjqtxnmz5BtoO/KJ3ipHS4dHY2nNu2Y8LhdD5GBuam/Y+7uPGInwBWb5Fh+tJLXErasM1hXEHUMQw6a7RHlReA7Qs5e2AigghRrEGQwYwSzEbaU6OpuhFxZS4iqpDF4UxHSBzoXC4DFXpyKXA5CDHvt9a0GH4gLYVh3gVgBdDnY9AZ+HnsIrU3+0RtWylmO/hYQiA2YgGCRB3nSs1p87xfBMVbGbxIOeYGB7idKN4b2eN8CcUkxqMh/Oa3/Z/B8QKlsSbRUz4MskjpOg/OlPbHBBe67sWbLMTLNKCAJ3Xc+VIAWODXcDbe4rJdUauApzAdZJOg3igcTibWOTW1ezW9Zs280D+Y1fwHFPbsXbt1WcGQqwYbL8RluWtD27/AH7ZrTJh7ZADffd3mI65d/lQiriXAMOxD2bzWVPxW31I03kHmdY5UtXgYeStwmN2IgfnJppieFqWy22su2sgMWnznNrSq/ZuWzmZVyjcrJj6xUg/2a5OTIzEdFOvSr2ud2+VkKt8o96YYfi6pAFx15xC6z5wY0qzivFrd+2Mlwl5/wDJlEdeWX61JCy6Po4LxEST+tS4jZZoA8KHSAaTniDroQJB5f2R8qNHFc4gtlnk23zGtWnEk4fbt5c7HKZ0JH6agVDit7xwrAWiBAVd9OZjrzJoyyGI17sty00Pudqi5xCj/soV/lIj6GjTgE8PCR3gIzageVdU8bxO54Q6BY21Hl1NdTMGi2wzCRcD5gdCpOvyqFu686W2Oo1YSdNN4rzvWYyxt+eVf/5Fe3gpU6kHkZb8iday0su4BzJ73KDOkTG09KBxvCWymLhJ6HIBJ5mDUbVgKDLz7R+tDYq4M2k7Df3pk6LUv8NUAhioJ2IJPKPTfWhXtm2Ztsc0RIkfr5UVb1GxPoP2qF2wAQzs6rzhRPtNLIe811jJa5Pq2lHYLE4gjws5I8z/AMUVgcThpGbvrnkMvLy5x508XiOAI0uXF02K6f8Az+hpiLsKuMbQLmMTBKk/XnVY41cs3INoJd2UG3Ek+Wxou3d1NyzdswgMsyXTlDH8UyNYHKnGP7TWyih9WVgwhZUlTKkEkEev0NWoDe4/j8MDbu27Kl1zEEGSDsCAayV7E3Tm8DKhnQhso13lpjXnWg4r2qu3bzXLRyA7aIWjzYg85OnWrOGYgYgt9ruvlC+CSdyeWUae4qAXsWQl5XZrBcTlVvEJ03Hw6AGNZ1rXcSxf2m8RiLasERSuVsgEzm3Dabe9Zi7wjCMCS7DyZRmjy0E/PnTXia3cFYtGzYVbTH8ZliNCfB8WU66nby0qxMxxLhzLdCKhgnTxFlgnQh46Rp+9V8VwLKyBpy5dLgMz6H32rZ4btThSxBRwWBU92f4t9B8qAxOLtW2YLav3LLbgrGXbYw0+8HSr9P4V4Xszdv2wUVCDqHIbMdhB01HOabdnuDph3U4pLWS4CDnII02K54O45dadp2mt+Bcly2X0UOh5wNAhP1iisXirpBGRVQ6FpC5vaGb6inBrN9o+H4GAbKITmE5CYywQRvEyAf8AUah2b4StxDlHhBJtsIDg+3xITG55VficHfEmwthhvKlWY/7iddNqot3MTaZbrZrkGBlJCq0ah9JGh0jypwaL4nwYW7dzE3l78HVu6LWysaaoT8z71nRx27fy20GluDbY7pGxZh5SNa2fGrt9MN96MxZJL20DLcQllAdYlIiJ9/RJg/s7qGRkS2Nkg+E9W3lj1OnSsk5PbK+lpe9KlgNTrvyIn+zWVxmPxWPJeWdVOhJ59QOgpvbXBMp+0tbck6SzKQOkTMxzr04/B2RNm4wKjTLp7ZmgfOaqYQ4m/imtnOe8tJBKRJXSNBpp1q58La+zLeW5kzsAQ1rwwN4g6n0EUzfjhvKc9sEGIufCwG+pETSzG8JuX0a5JBUEKhIOaIjKJgA+vKhBMTw/OobCq9zq0KoB5iNCKb2eNLasd3dVHMbCDHq2x9NaQW8DdtLLstud1zAkgHoJHzpncS84zLYCqR8cBQZ1mTA/20oPjeDs9nvQtpATISYaOonf0mgyHYBLndLbSYB/ZQTPPWiruCc63LgXyUZj8zAFU2sNYGjEuxDBQW/FByyNNjyoxaniMGvdhVVZBnMNyCNo5DWgrnDWWCGQmJMGQARz6HkRTLAcCvOua26OvNQ5DD5ilv2trVwoy93yIbkdpJ6Hr0NOLVdoQCCYIGgH5kdPMVYcYYZEMZhGYEgH2NeG+ucAbE/hIYfTl5UWmGQiWBAMws6GDrHPmJg6SKMTOshJMjUbzXVoe5t/+oH1WfrXU4jU4cRtcH+v96Edddn/AN5qD4lF3O56n9/Kqvtg18IPz/esNrGwxfnlH8zCB8j/AHIpvheytoAXDdfQTIyhYjoQZHvWdGJLaDSZ56bfMRNDW+IXcuVb5ynTKSwEe+kRWozWju3ELHIzlZgHIdffahOIW0ynM8nksbnp5Uiw19wT3ZJA1JSY167fWrL9y4/x5j6sfymnQhhsUUJ0RSRE8x5TMAU04b2cuX1DENbTcuYAI8p1jziocGxDBWtW2tISY+8I11kfEpGh5+tWJj7wJW4nfeIgsGkzrsymYgHyjpUjfBDurdy3bVchJAuMGyliII2Jcxy/KhuA8Vs4Yt3jC6+2W4oMRHMaxU24vZxFpbLObSCIUgnUajxFvpPKhsXwKza8Yd3J2dFML5nU/LSoGd/jIxM5TlQHVLYCrPmI19zFVLbtwxLMMvOUMfnXvCWDgriiWtnRQ2HLEeZZRmXTzq3ilnD4MLcsqCGkEkuVYQdIL6nWkFl61hyWLYk5/wAIChvmo1PtFMcE92wysbtspsGupcURzym4oI9AaXYTt/ctH7pEtptlW2kfQT9avxfblr8Bjl8gNNeoMg+9RN8VhrNxe9Viz5tDbcBdNSTmLQNI6+VL+IY6/wCFQ2ddslnMzEeTZSP/AJFA2sSqk3FIDbldgZ3IXYTGw0qK8XGpW4ZPLOV+g0qxa0HD+GYySbWDNo/+y+ZbzhjovsIpJjePHOUdmzK+Vm3Bg6/6dNhvXqYa/eEyURQSQ2ug3ME6UbwXhWHxCkW2i4NYYKc6+RjQzMx5VYP05w/EeG4hCcQmFUn4cgKOBGsnKPFM7UBi71m2O5sXg1mcwBfWY1zTuRHprWW4vgDh7zW2BQnXwmZB2hunyoSyyKfgB9SdfkQfrROH21C3wTD3IQAlvFIAAk6DqTtzorBYZXSVQKY0IHXUa81M1msJxK5h5W0FXNqSFB9JZgTpT/hfGMU8m5c7wQMoVkjnqQsGtboX4HAiSuIn70Zcg+FRPxzAIk5Yg6TVGOwODsBu+sSwIUDIfFpMq5fYidxoaox/aG6SyG0jAN4CSNdjpoRrHOiuI3mv4ZAlrvHT4lBkqsGSDB0BGseVVk+iGS5ZZ1FlygYgZbeGJf0BltaOxXYrFPqjO08rzFI9lOvppQ/DOEqLH2jDq5vprlzsJA3ykRrHLnQV/t5imbL4UkZTpG+mv771m6Zg9uyd/DENivs6oY1+NomJCEa13DuIYm9eNtbKsEMS2gy7CPAeXIUobFhLYbM73kj4j4QvMQT4xB3E7CjLPbW2UyOjJIjMjzryMGPzoLsSDhrrW7pLKYkgSVnY5WkctjuKMxXDcPaKMrBg5+PuEEgjRlZTqZ5aGvUu2blmGxQAYa5tJ10BkaketJMM7APZKXL2GL7puGGzpBMMOh0PPqH2rB2N7MYiwBfw99XVfGNwWjUDTRiV1+dJcdxD7SR3iKx5QII8pGsUxBxdv7q395bcSr6gETuQdUYRBU6jz0NWng1vIztOcas0kqsn5eUk1YJSQXFQQEK/T58/rVlnFMBIMCdpG5naROw5HpXYvEov/buE9RrHzovCPbe2CzAtqcpC69NSKy1AbYljqWb2NdRPcId7ZHof2rqGsgY4d9ItoQNvF+haqLqNOWArEGBr5+tNFujqo/1fsKmcVkXwFQeo3j1Imd6YKFwPCbwE5QNDBYwuvWeUAVzWisZUW4eYtpMfJZ/Ko4jC37hzKXY9CGI25E7io4Hi+KsAr3bRMkNaP5wDWuMDrOIxLq1sBbeUSy3CyhR/lUb+Rn0pRZ4czMc9zzEA+JTuQTHLypoOK2WfPdtXEY76syt6qSGjyFOsRjreJQIBaCj/ANc222iIuCPrUDLhnB8J3ahUBBGjbk6a6nUH3pHcfD2sWVN3uUDeMEMS3WMo+Ej+I1RbxBw47tlYa/EtzfoTlMTG+lQxGDtYkT3l0tybLn9iQJI8prVUHcbw2Bdla01tlO5UjN6ECNKF+wtYKGziAysYyidD0M6AxymfzonAdnbKpLTpALHQy23hkRPSrLnZdtGW8AQwMEZQQOREkzMfXyoQju7xQslzxnXXQHyMep19azWJxV83CM6lhp4GZvaImtRhMHirjlbaqip8TMwO8nTTpB2rR3sWMPaAC4XPHiKgFi3MnURPoakynDuCXrtsC6Ss7Awu/wDFp9KO/wCi71oFLVu1cuOIGVhpHN/4QOs6ml2M7SuSQZgnWBp8pNKji7t6e6zlh8RLgLBIgRAOuvPlUhXEOzl3Cw127hy0ElEfO4gc9CAPeo4DNkNy6sWtCH35wABqN/LlUsHdxCHIgsIz5gCJYsRyJJIE7Uq4gzlsjILXkBAJHPKDtOu1RbPBpfZZwzo50zB4iAZgws8tvKg8Zwa53ve3Ltq0ZLMbZMz5aDXeso127bOZbhH+WQNfejuHO5b7y2XQ6gxlzQddQKpdFPb/AB61fXKzKHA8LXbcTpqGEQB6H2FZrjHZy6g712thGO9pbjKPmoAHvWwwWCwrjKLZS4NYdmIj2IBHoTSXjeN+z3SqWxbK6N3JYZ5HMbFhO5n1qsUKMPdwgtBWN141bLlGY8hmMwopRfxqycggepMf6jqfpWssXsJdUm/YZtPjgq3vAn3kigMTg8CmV7TOoB3cZ19CNIPqaMOkWCsXXcKuhPIyB/e1bk8MvWiCs3UfTzB3gj2329KQK2HL94uICt1yMfoT9PKjsB2lFstmYudswAEL5KT/AHNU4mov4izhbbzNuSCih8zTuRHIe+mtYTGY5GclbSqpYkT4jqZiTsPIUyt43A3nJvtiJOxMR6ALsPWgsficCTGHw95mB3e5p9BVUHt4hrZBNtSQZHeITG+0nbXn5V5exDITNtLZI0i2AIIkGIO87jrTOxj7t2EuZoQ6KzTB8zzPnRuO4PcxjJlQ5FEF1K+GBCjKSDsJ96r6U9sjaxIQyyI4Prp6REU87K3me9kCfd3GnWcqhd8rHWQPOo8L7G4i7ey5M4UjN4gIWYJgmTHQTX0zH2Vs4YooC5VhREQYgempo1Y+ccT44xJFplA8yc31EfnSQ464Qyl4Dx3hBJLAGQOhHOKY3+GWbbtK3HXYWlPiA2zM8QCdwtBX+GLbXMxleRKkHy3Hrt0NN2qK8PbUMIaY11Xl86tS6zt4ChjQg6fLT60uuXiBCCB9fehrLxWaY0L2cSD4Tp5sK8qjD8SQSGsq8fzsPyOtdUdHqgBE2zAOvi0IG/PpV1yxbFs3Ua2yAZgpJzGCJEfxa1Zb4eGXxkAnQgGqFwQtXALZgDxS3iHn6jlVFT/EccvKrBbgUqFyzoANOf8Ae1JrnGMddkpfJyiItuTPP8I86Pw2Mt3Wbu2CXYAIIEGP4c2g3pVwO0l3EHvbptNOyqFDGdQcux/PrTjOg8fcxWvem+0dZI+p0qVlrIEul1j/ADNlH0E/WvpWF4UmWM7MQNSRvJn5axWY7S2rSOUcKY1kGD9DWgRDFsFzW7KqOoSf/p6mmMLD7y9d22XSD8wD7Vd9tRFi0IJInMZXLzBHy15RQOMwTd43dIXC6kqpgddddvWpGPCsOruqfeG2zA3fRZKgEajXQ+RpzxBOGI7WnBV9jIbff4vPrQXZvhOIKq4uKoYSFIM/MfrTHBrh7xK39LiGCSuxB68vXapMmrXnlVlUJLZQSF6Aa+QqvE8GvWozoEzbExJ+Rr6RxS9awtvOfEpOmUcz57D3rAcV4wb7hiPh+ETtViCjh7zCkE8wOfprTvgFq1aJe8bwPNBZkEdJnXrypVi+ILeW2gREZd2RQJmJLE8h+9WthUGljEs5ESYKoOvjmKNOC+IXLWcthrWJVAQYKjKGB+LRzA9qcdqw12xYv27XgibrCIUyAAw5CZ1pDfXEJb7wXw9qIDTvJ1AVtf3r2x2lAtNabMyNuNIMa7Dzp0B3BX4hHQ8j6GjbVriDLntFltnVRm1+XmaDwmLuXQy2bAYDkoJInnE/WKb4nD46xbElrYJAUSCQT/L0q1FF7jXELJys7r6x+ooqxdxuIGYXdffbrMRXtxHzq2MYM+XwrGgB5tG58hRXC7d+XYXbYBBhix58sp22+tZ2nAmEw993yXcSFXNB8RO/MjkPODReO7LNaPeYW4LpEEqBo3pPhbzB5TQPEMCMOTnliV+MPME9BzI+VCWePOIDlnA08RFSanFcJsdzlFprlx1HePbghCNdzp1Gh2HpSXs7w7COIZpZuTEA+xO/sZo3AdqSiRDTrqoG/XXU0n4tae8RctqWY6FVtx7wAB71I8Bw2GaWwYaP51J/2sKN4piMPcw5GDtBLzDxCFUqsw2k66E6jlSRMDjVUC7YNxOjHxD0bcfWveGJbGItQWttnE27gjQ/wtsZ1FXxh+VB3sFdw1sl7bKo3MddhI6z9aU4DGvnN1bjJcnTLOp6SPLlW34j2iwrC5h7mcyGtk5ZHhJAP6zSjs8Rhxn7oOIkFYlm8zqVX01p8ozK13A+LX7lmb9pUuDRXOmcHaV3n86W3uG4l0uMcQxRp8VwnQgktlQCI0Eazp51nuMdoMTe0ypbXkFCj6nWk9rE3ldS2ZgGk+KR8gTRh1peFobCMrREk5yQCxMTpMzpV+OFvEIA0kaEQfbYb7fnWYw+J1MXA3k0gj3j+nlThQCJOIe2RsU1Bnrlgzy/SlGuB4EpMC33ac2I1iOQ9OtUcVs8MtGTbDNrAU8wNiQY1oDEi53Tt9s7wCPCJncT4W5xypba4Ir+Nrr/AOpCI9QeVW/xZ/Q1zGWmYlRlBOxAMaedeVVf4bZUwL5Pon7murOFR3560dfviDEgkDf0q7EYI2yFzIc2hGm1W4vgTucwhZj8f9KpMWqsNYe+NEXOPxBwD7hjVlvAlCc6KT0zjf2NDf8AT14kDOvz/Wr/APp+6RHeKPLmfetAdgcf3R1UmTt3pI+WarOJY7DXEMKEYc4k+g1oDC9kcTcbKgmBJOYbep0FXDhNu0WViLhXchpGm+tWIouXFnQz6inHC+J3j+FsgUgaaD3NLWS2ZIdF6CCfrUhegaXFPKBP5HSpNHw7tO1tTkKqFMnMmbfpHKaot8dsjFPiZIZwAyqumg133mu4Q+FGGud6RnYQgjYcj86Q4i/bDAqo0iREzH5A9Kk2GI7RYe4CDb8J/DJj5D96zHG3s3I7rLby7qBqZ/b1q+z2suJ8IAHQKv7VLFcfXElVu21nbMEGbXbVdTUgfCeELc0tgXH6OQB7L+Kr+L8JxCpnuAoqwPIToPDRLcCt2rvdvdzN0VspE7A6b01xFvFWrf3V7Mp0a1f8QjyzD9agx62gVgsTHn+horAcF75ZR9tDJ511vEpdfK1hEaYLW2yj5HSvMViDajuxCjRiDMmdzFXEaYfh7YE57wuG265c1lirKZnXXURReE4tgZ1bE3B0a4y/lzpTZ49cuWzauDvLZ5Hl0g7imP8AgCXLdk2AgdswZCTMpsZ5ZgfpSh3GGe7lbC4ZmtDVWY5p9jqelKrnHLieB8PbB6Nbj9aJTGvhfDew2Qj8Q0n9PrRl7tXh2AlSWkCMon5nSqYiPCv3xgWVjmFk6emb8qsx+Dwt3KbBt2csSsMNQdyzE68vanDqL+tq4FCkEkLBHuK12A4zgwBPdqeYCrBPOes1WKV87w2Dxdpi1hlaeYZSD7GmS8Y4op8Xdr1JUaVv73H8IQuU2gBzyqKR/wD5BXEmzafDy4La92J0IkeUUel7VWOLG+luycYEvtOYoEgnkADJ+W9ZvjPZY2mJvXw5jQ7MUJ1EHnrvJpZhsdi0uQLQ7wdUEj8qaEX3ZbmLdQgBXKdzPXyp3VmFzdmbdxS1i9HkaHt8Fv2gSWVl5rqZ/v51pX4vhVWFcHTQBTS7GcYsMDDvP+QfqYqyRaz191nwgr1kyPY7x61VlbYAn0E/lTq3xDDoGItG6SILXYMegUQNKKwHGrNtYFoWDGj21GsdSdffWolt7gT7XSq6A6zInl6j1o3h/BiRNpL94D+Bd/39q9w3abxEHxrJ9f6jyppd4u1y3kw97uyd1nKD+xo4GVbi2UnubIU6yTq3nPnQ+W9iJBcFh+FjE+n4eVE8Qu4hfBdfMp1yypH96VCyq3IACKR0BU/saNKOGSyoi6hVuj7/ANBXVDGYC7mnIp9DXtOpK7gmElrbD/VNX4TFZRlPeRy02rsReVCJYnXptRCXLRg94wDCdtv6UQ0O+Pzgp3gA31BJq612gHwKuXlm3PsOVXX8FhHGlwAx6a9TUOHcHtFo7zMeUEa0hN8ZeuhUt58sasd9+RovD4Fx8RA9d/WmOE4PcUZbMR5/vQGIwd1GIuhmkT4Ty8+grQC3+DoYcXEE766e8179jvKhAFhlI0IQE/Ogv8YAU2zZUoCdCD9TzqVrjFsR9woHXxChFF4v0IHp0qGGw1xyQikwJ9vKtfhcVaIi2LOu4LGrVw5HiW1ZA6hj+dGEjw3Zlrihg8SJGlMuzvAGDnvEIKEENyPmPOn+H4iqqsLbMCIVv3qnifEsRp3SIAeZaT8q1JB1LiXCj8dm4EuTJLQZ9+tD8O4rj8xVntsByIBn2FJOI4i5bI70mDtrpUOB3Ee4dSrH4SDGtXA87R289wtbTxfjEaA+VLLGEvZZy+H00NbsWswnEZWI2YaE/wCbrVWPxqIPEunpRYdL1wdpEXu1IiM87yf0qVnEFSI0gyPI1RY4oSSLVr/csD61ZdtYh3DtblSPwjn00pAnN3mYXbhYEEwxkTGlZbEcLUxluoB571dxGxfTxQ0TBBB09aItLcuKptKCRE7f3FBUcMtmy0riUHUQTUnxS58xCsJ103rUjssjorXYL5dkMAH9azOKw9kXSAAAnhMgkEj86rxJI2Cu6Nmw7zIYeJfkdqcW/wDEEBFi8l+22ngIED03FIMM1iCb4Ua6Zd/lyFBvdh82F71V6kn9KC2n2wWBFwl7x3zGYn9KV8b40L1sW8uitJPMkjn5QYiuXiuIEW7q2r0idfij/NvNX27NpbiEYZh/EHIK+xrQZ+1ZRgVCnMNmgmoKzWifCDG4In/ijuLYxmY5GVFzaKOXypUFJLEvLEee/Ws1ND2LxlrOVuAZGMFSNwf2qfHLLYa4FzzZY/d5lzLHTmZrKJjHtupIEjX2NFLxx2JDnOjbqeXRh0Iq0m+Kv27cLesWirQQ6aE+2kHyqGK4NYvCcK8Hmjk/Q7ij8Fxa0bRS/bW7OxbfSI160nu4RQpuLmQZyFCmTA0kz59KNQE4buSVxFkwdiGIjzB2PoakcKrf9q6D/K/hPz1Bpla4vdyFGAadiwn6darxGGBt6JcDzrlAyn6TTxFtzC3V+JCPb9QYrqY4XFZVy5mWORFeVAKI615dOYBc2g2p/hOwmIupnRkjlM1L/oLGA/ChHk39Kzla2MlcwV2YAJ9Kbdn7LW7qtc0nQe9McTwPG2Wm5bIHKDVWO4ZiCgPdkazNakFbLCX4BjciKzGKx9zvrpduenpyr3D4m6iwcrEbawfcGlGOvXLjzctiK1rMhvhTbcP+LTbqapsuY7srA5gmYqq3dsINE1rzB4xVbMtvf3+dZ37Mgm1wm2gzQrRyPOqTedcxtqVBG24qzEYu47AFktrVjNl5q3nmq01nVZkJbQ9RRqYjMue2p0+ISTV+M4WW8ashJ3Warw2EuqpCwh8m3oSjG49LtuCsEc5NGdlsPh8ha6Gn8LA/D7VXh+GTq+UHpO9TuWDbUwyEdAakY8Q4mroDbJuBTB0ian2RF69fZi7ZbYnuyRr5a0v7N4A4iULBef8AYrW8P7NrhmD5y2blOUH1NSwXgu11u/ms3ERH1VWZRtt03rLdpsZiMLdVVujXUZBA+tGcd4et4FwyrcUaKCOXKmXA+CXr1pVxKoV5SfEK1oxnT2wuEFbiKwO+m9WcKxNiGcIUI2g/nT7jnYLTNZZFAGoY1hMLauO7WLSliTBI2+fSiVY3eA43ZZVJcCRqOhpfxzFWVhrQFwk6ov50VhOxFvIA94A8wppXjcBatHLbLEjd53p+VowvvYRrlsXUsBRJnXX5GquF8WfDsYhkPxIRWi7O8QtW7gVhIOgnl/zRvaXgVl7kJ4HIkHk1GtYQDE4HEGdbT+Rj6GgePYXLkU4gsh2AH50Hi+DAXCtwm23XlS69ZZLgTPnXkRVaMNxwcwCq5xG+cCqLuDuL/wCFl+tOOG8OJgmQOQ61dxCxctxkDSdtdqj6Z84EEfeDLrt+I/tQeJw9tddvKa0WOw9x1BcqmnuaXWOD3FlyFuDlr+QqxFlmWEgQvU7VdcLfxD5VpMNluIFKjLPTY/vVOMwJtjMiBjGmkx7UWHWUuYm4h5VenHbo5imf219YtJM7FAfWqMZxJ0MZAug/AAddaMWlpxzkk5Zn1rqc4K41wZjcYegH7V1WoTgO22JtoqgiB5U7wvb2/Arq6tSs2LeJdqLl6A3LpS5eJXG/E2nnXV1II8finZiSdaV3sW+uv1rq6s60ps3Sx1NHWnI2ryuqiTfAsTJaoC1E6mZrq6qkVg8Pm5kVO9ho/Ea6uqCuzYzMFk601w/BEB8bMQOgFdXVRJLxvuGPdIARzNEntJfv22D5YEGAP1ryuoqTxGVRavqokA6UVgu22ImBlHtXtdWbW5DK72jNzD3c6+IA6ivn93Fm0D3ZIzb8q8rqfEU44TZOUOzElupNX4+7kUtvFdXV1YLcE2eXec26xsP60VjeIP3QOY5lOhJnTpXV1cvJqB+EXxekPJYcyZHvTHC8MDGYUEHpXV1bgp0rm2hnUxWXx927mzhyJ5TXV1NEE8M4glw5b6m54TB6QKrNsqi3FJCuJy9K6urDRHa47cTRYAkn1pvwvjrXAwYDT9a6uplBvZcAQAOlUY3A27hzNmzc9o00H0rq6kFDW+7YgHQ+XrXV1dWWn//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984" y="2350942"/>
            <a:ext cx="6191250" cy="3486150"/>
          </a:xfrm>
          <a:prstGeom prst="rect">
            <a:avLst/>
          </a:prstGeom>
        </p:spPr>
      </p:pic>
    </p:spTree>
    <p:extLst>
      <p:ext uri="{BB962C8B-B14F-4D97-AF65-F5344CB8AC3E}">
        <p14:creationId xmlns:p14="http://schemas.microsoft.com/office/powerpoint/2010/main" val="23185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9767" y="6550223"/>
            <a:ext cx="4800600" cy="307777"/>
          </a:xfrm>
          <a:prstGeom prst="rect">
            <a:avLst/>
          </a:prstGeom>
          <a:noFill/>
        </p:spPr>
        <p:txBody>
          <a:bodyPr wrap="square" rtlCol="0">
            <a:spAutoFit/>
          </a:bodyPr>
          <a:lstStyle/>
          <a:p>
            <a:r>
              <a:rPr lang="en-US" sz="1400" dirty="0">
                <a:solidFill>
                  <a:schemeClr val="bg1"/>
                </a:solidFill>
              </a:rPr>
              <a:t>2 Nephi 12:5-6</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An Invitation</a:t>
            </a:r>
          </a:p>
        </p:txBody>
      </p:sp>
      <p:sp>
        <p:nvSpPr>
          <p:cNvPr id="5" name="Rectangle 4"/>
          <p:cNvSpPr/>
          <p:nvPr/>
        </p:nvSpPr>
        <p:spPr>
          <a:xfrm>
            <a:off x="1524000" y="1600201"/>
            <a:ext cx="4800600" cy="4524315"/>
          </a:xfrm>
          <a:prstGeom prst="rect">
            <a:avLst/>
          </a:prstGeom>
        </p:spPr>
        <p:txBody>
          <a:bodyPr wrap="square">
            <a:spAutoFit/>
          </a:bodyPr>
          <a:lstStyle/>
          <a:p>
            <a:pPr fontAlgn="base"/>
            <a:r>
              <a:rPr lang="en-US" dirty="0">
                <a:solidFill>
                  <a:schemeClr val="bg1"/>
                </a:solidFill>
              </a:rPr>
              <a:t>Ye have all gone astray/wicked ways</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Lord has abandoned the people</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Influences from the East</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Please themselves w/children of strangers	</a:t>
            </a:r>
          </a:p>
        </p:txBody>
      </p:sp>
      <p:sp>
        <p:nvSpPr>
          <p:cNvPr id="6" name="Rectangle 5"/>
          <p:cNvSpPr/>
          <p:nvPr/>
        </p:nvSpPr>
        <p:spPr>
          <a:xfrm>
            <a:off x="2102427" y="716974"/>
            <a:ext cx="8001000" cy="461665"/>
          </a:xfrm>
          <a:prstGeom prst="rect">
            <a:avLst/>
          </a:prstGeom>
        </p:spPr>
        <p:txBody>
          <a:bodyPr wrap="square">
            <a:spAutoFit/>
          </a:bodyPr>
          <a:lstStyle/>
          <a:p>
            <a:pPr algn="ctr"/>
            <a:r>
              <a:rPr lang="en-US" sz="2400" dirty="0">
                <a:solidFill>
                  <a:srgbClr val="FFFF00"/>
                </a:solidFill>
              </a:rPr>
              <a:t>“Come ye, and let us walk in the light of the Lord”</a:t>
            </a:r>
          </a:p>
        </p:txBody>
      </p:sp>
      <p:sp>
        <p:nvSpPr>
          <p:cNvPr id="8" name="Rectangle 7"/>
          <p:cNvSpPr/>
          <p:nvPr/>
        </p:nvSpPr>
        <p:spPr>
          <a:xfrm>
            <a:off x="6535882" y="1537856"/>
            <a:ext cx="4800600" cy="4524315"/>
          </a:xfrm>
          <a:prstGeom prst="rect">
            <a:avLst/>
          </a:prstGeom>
        </p:spPr>
        <p:txBody>
          <a:bodyPr wrap="square">
            <a:spAutoFit/>
          </a:bodyPr>
          <a:lstStyle/>
          <a:p>
            <a:pPr fontAlgn="base"/>
            <a:r>
              <a:rPr lang="en-US" dirty="0">
                <a:solidFill>
                  <a:schemeClr val="bg1"/>
                </a:solidFill>
              </a:rPr>
              <a:t>He talks of where we are today. He wants us to see what it will take to move us from our present-day </a:t>
            </a:r>
            <a:r>
              <a:rPr lang="en-US" i="1" dirty="0">
                <a:solidFill>
                  <a:schemeClr val="bg1"/>
                </a:solidFill>
              </a:rPr>
              <a:t>Reality</a:t>
            </a:r>
            <a:r>
              <a:rPr lang="en-US" dirty="0">
                <a:solidFill>
                  <a:schemeClr val="bg1"/>
                </a:solidFill>
              </a:rPr>
              <a:t> to the </a:t>
            </a:r>
            <a:r>
              <a:rPr lang="en-US" i="1" dirty="0">
                <a:solidFill>
                  <a:schemeClr val="bg1"/>
                </a:solidFill>
              </a:rPr>
              <a:t>Ideal</a:t>
            </a:r>
          </a:p>
          <a:p>
            <a:pPr fontAlgn="base"/>
            <a:endParaRPr lang="en-US" i="1" dirty="0">
              <a:solidFill>
                <a:schemeClr val="bg1"/>
              </a:solidFill>
            </a:endParaRPr>
          </a:p>
          <a:p>
            <a:pPr fontAlgn="base"/>
            <a:r>
              <a:rPr lang="en-US" i="1" dirty="0">
                <a:solidFill>
                  <a:schemeClr val="bg1"/>
                </a:solidFill>
              </a:rPr>
              <a:t>God never abandons but relies on our agency. He withdraws his Spirit only when He is rejected.</a:t>
            </a:r>
          </a:p>
          <a:p>
            <a:pPr fontAlgn="base"/>
            <a:endParaRPr lang="en-US" i="1" dirty="0">
              <a:solidFill>
                <a:schemeClr val="bg1"/>
              </a:solidFill>
            </a:endParaRPr>
          </a:p>
          <a:p>
            <a:pPr fontAlgn="base"/>
            <a:r>
              <a:rPr lang="en-US" dirty="0">
                <a:solidFill>
                  <a:schemeClr val="bg1"/>
                </a:solidFill>
              </a:rPr>
              <a:t>Which way do we go back into the presence of God? West. The East was always a symbol of the world. Moroni beacons to the East (world) to come unto Christ and to herald His coming from the East. Isaiah means that we are looking to the world for our inspiration and direction instead of the prophets and the Gospel.</a:t>
            </a:r>
          </a:p>
          <a:p>
            <a:pPr fontAlgn="base"/>
            <a:endParaRPr lang="en-US" dirty="0">
              <a:solidFill>
                <a:schemeClr val="bg1"/>
              </a:solidFill>
            </a:endParaRPr>
          </a:p>
          <a:p>
            <a:pPr fontAlgn="base"/>
            <a:r>
              <a:rPr lang="en-US" dirty="0">
                <a:solidFill>
                  <a:schemeClr val="bg1"/>
                </a:solidFill>
              </a:rPr>
              <a:t>They are marrying out of the Covenant.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763" y="3423804"/>
            <a:ext cx="2062595" cy="2062595"/>
          </a:xfrm>
          <a:prstGeom prst="rect">
            <a:avLst/>
          </a:prstGeom>
        </p:spPr>
      </p:pic>
    </p:spTree>
    <p:extLst>
      <p:ext uri="{BB962C8B-B14F-4D97-AF65-F5344CB8AC3E}">
        <p14:creationId xmlns:p14="http://schemas.microsoft.com/office/powerpoint/2010/main" val="233842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3552" y="6550223"/>
            <a:ext cx="4800600" cy="307777"/>
          </a:xfrm>
          <a:prstGeom prst="rect">
            <a:avLst/>
          </a:prstGeom>
          <a:noFill/>
        </p:spPr>
        <p:txBody>
          <a:bodyPr wrap="square" rtlCol="0">
            <a:spAutoFit/>
          </a:bodyPr>
          <a:lstStyle/>
          <a:p>
            <a:r>
              <a:rPr lang="en-US" sz="1400" dirty="0">
                <a:solidFill>
                  <a:schemeClr val="bg1"/>
                </a:solidFill>
              </a:rPr>
              <a:t>2 Nephi 12:7</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The Worldly Way</a:t>
            </a:r>
          </a:p>
        </p:txBody>
      </p:sp>
      <p:sp>
        <p:nvSpPr>
          <p:cNvPr id="5" name="Rectangle 4"/>
          <p:cNvSpPr/>
          <p:nvPr/>
        </p:nvSpPr>
        <p:spPr>
          <a:xfrm>
            <a:off x="1524000" y="1600200"/>
            <a:ext cx="4800600" cy="2308324"/>
          </a:xfrm>
          <a:prstGeom prst="rect">
            <a:avLst/>
          </a:prstGeom>
        </p:spPr>
        <p:txBody>
          <a:bodyPr wrap="square">
            <a:spAutoFit/>
          </a:bodyPr>
          <a:lstStyle/>
          <a:p>
            <a:pPr fontAlgn="base"/>
            <a:r>
              <a:rPr lang="en-US" dirty="0">
                <a:solidFill>
                  <a:schemeClr val="bg1"/>
                </a:solidFill>
              </a:rPr>
              <a:t>Land/treasure</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Horses/chariots</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6" name="Rectangle 5"/>
          <p:cNvSpPr/>
          <p:nvPr/>
        </p:nvSpPr>
        <p:spPr>
          <a:xfrm>
            <a:off x="1676400" y="914401"/>
            <a:ext cx="8001000" cy="461665"/>
          </a:xfrm>
          <a:prstGeom prst="rect">
            <a:avLst/>
          </a:prstGeom>
        </p:spPr>
        <p:txBody>
          <a:bodyPr wrap="square">
            <a:spAutoFit/>
          </a:bodyPr>
          <a:lstStyle/>
          <a:p>
            <a:r>
              <a:rPr lang="en-US" sz="2400" dirty="0">
                <a:solidFill>
                  <a:srgbClr val="FFFF00"/>
                </a:solidFill>
              </a:rPr>
              <a:t>“Their land also is full of:</a:t>
            </a:r>
          </a:p>
        </p:txBody>
      </p:sp>
      <p:sp>
        <p:nvSpPr>
          <p:cNvPr id="8" name="Rectangle 7"/>
          <p:cNvSpPr/>
          <p:nvPr/>
        </p:nvSpPr>
        <p:spPr>
          <a:xfrm>
            <a:off x="5715000" y="1600200"/>
            <a:ext cx="4800600" cy="2862322"/>
          </a:xfrm>
          <a:prstGeom prst="rect">
            <a:avLst/>
          </a:prstGeom>
        </p:spPr>
        <p:txBody>
          <a:bodyPr wrap="square">
            <a:spAutoFit/>
          </a:bodyPr>
          <a:lstStyle/>
          <a:p>
            <a:pPr fontAlgn="base"/>
            <a:r>
              <a:rPr lang="en-US" dirty="0">
                <a:solidFill>
                  <a:schemeClr val="bg1"/>
                </a:solidFill>
              </a:rPr>
              <a:t>Materialism, they are focused on accumulation of wealth for security</a:t>
            </a:r>
          </a:p>
          <a:p>
            <a:pPr fontAlgn="base"/>
            <a:endParaRPr lang="en-US" i="1" dirty="0">
              <a:solidFill>
                <a:schemeClr val="bg1"/>
              </a:solidFill>
            </a:endParaRPr>
          </a:p>
          <a:p>
            <a:pPr fontAlgn="base"/>
            <a:endParaRPr lang="en-US" i="1" dirty="0">
              <a:solidFill>
                <a:schemeClr val="bg1"/>
              </a:solidFill>
            </a:endParaRPr>
          </a:p>
          <a:p>
            <a:pPr fontAlgn="base"/>
            <a:r>
              <a:rPr lang="en-US" dirty="0">
                <a:solidFill>
                  <a:schemeClr val="bg1"/>
                </a:solidFill>
              </a:rPr>
              <a:t>Warfare. Can you imagine living in a world where the people are obsessed with the accumulation of wealth and building up of military weapons? Where do we look for safety and security?</a:t>
            </a:r>
          </a:p>
          <a:p>
            <a:pPr fontAlgn="base"/>
            <a:endParaRPr lang="en-US" i="1" dirty="0">
              <a:solidFill>
                <a:schemeClr val="bg1"/>
              </a:solidFill>
            </a:endParaRPr>
          </a:p>
          <a:p>
            <a:pPr fontAlgn="base"/>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81" y="3363626"/>
            <a:ext cx="4792374" cy="179207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752" y="3906981"/>
            <a:ext cx="3800451" cy="2850338"/>
          </a:xfrm>
          <a:prstGeom prst="rect">
            <a:avLst/>
          </a:prstGeom>
        </p:spPr>
      </p:pic>
    </p:spTree>
    <p:extLst>
      <p:ext uri="{BB962C8B-B14F-4D97-AF65-F5344CB8AC3E}">
        <p14:creationId xmlns:p14="http://schemas.microsoft.com/office/powerpoint/2010/main" val="33943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12:8</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Man</a:t>
            </a:r>
          </a:p>
        </p:txBody>
      </p:sp>
      <p:sp>
        <p:nvSpPr>
          <p:cNvPr id="5" name="Rectangle 4"/>
          <p:cNvSpPr/>
          <p:nvPr/>
        </p:nvSpPr>
        <p:spPr>
          <a:xfrm>
            <a:off x="1524000" y="1600201"/>
            <a:ext cx="3810000" cy="2031325"/>
          </a:xfrm>
          <a:prstGeom prst="rect">
            <a:avLst/>
          </a:prstGeom>
        </p:spPr>
        <p:txBody>
          <a:bodyPr wrap="square">
            <a:spAutoFit/>
          </a:bodyPr>
          <a:lstStyle/>
          <a:p>
            <a:pPr fontAlgn="base"/>
            <a:r>
              <a:rPr lang="en-US" dirty="0">
                <a:solidFill>
                  <a:schemeClr val="bg1"/>
                </a:solidFill>
              </a:rPr>
              <a:t>Mean man</a:t>
            </a:r>
          </a:p>
          <a:p>
            <a:pPr fontAlgn="base"/>
            <a:endParaRPr lang="en-US" dirty="0">
              <a:solidFill>
                <a:schemeClr val="bg1"/>
              </a:solidFill>
            </a:endParaRPr>
          </a:p>
          <a:p>
            <a:pPr fontAlgn="base"/>
            <a:r>
              <a:rPr lang="en-US" dirty="0" err="1">
                <a:solidFill>
                  <a:schemeClr val="bg1"/>
                </a:solidFill>
              </a:rPr>
              <a:t>Boweth</a:t>
            </a:r>
            <a:r>
              <a:rPr lang="en-US" dirty="0">
                <a:solidFill>
                  <a:schemeClr val="bg1"/>
                </a:solidFill>
              </a:rPr>
              <a:t> not down and great man </a:t>
            </a:r>
            <a:r>
              <a:rPr lang="en-US" dirty="0" err="1">
                <a:solidFill>
                  <a:schemeClr val="bg1"/>
                </a:solidFill>
              </a:rPr>
              <a:t>humbleth</a:t>
            </a:r>
            <a:r>
              <a:rPr lang="en-US" dirty="0">
                <a:solidFill>
                  <a:schemeClr val="bg1"/>
                </a:solidFill>
              </a:rPr>
              <a:t> himself not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6" name="Rectangle 5"/>
          <p:cNvSpPr/>
          <p:nvPr/>
        </p:nvSpPr>
        <p:spPr>
          <a:xfrm>
            <a:off x="1676400" y="914401"/>
            <a:ext cx="8001000" cy="461665"/>
          </a:xfrm>
          <a:prstGeom prst="rect">
            <a:avLst/>
          </a:prstGeom>
        </p:spPr>
        <p:txBody>
          <a:bodyPr wrap="square">
            <a:spAutoFit/>
          </a:bodyPr>
          <a:lstStyle/>
          <a:p>
            <a:r>
              <a:rPr lang="en-US" sz="2400" dirty="0">
                <a:solidFill>
                  <a:srgbClr val="FFFF00"/>
                </a:solidFill>
              </a:rPr>
              <a:t>“Their land also is full of:</a:t>
            </a:r>
          </a:p>
        </p:txBody>
      </p:sp>
      <p:sp>
        <p:nvSpPr>
          <p:cNvPr id="8" name="Rectangle 7"/>
          <p:cNvSpPr/>
          <p:nvPr/>
        </p:nvSpPr>
        <p:spPr>
          <a:xfrm>
            <a:off x="5870864" y="1309255"/>
            <a:ext cx="4800600" cy="1477328"/>
          </a:xfrm>
          <a:prstGeom prst="rect">
            <a:avLst/>
          </a:prstGeom>
        </p:spPr>
        <p:txBody>
          <a:bodyPr wrap="square">
            <a:spAutoFit/>
          </a:bodyPr>
          <a:lstStyle/>
          <a:p>
            <a:pPr fontAlgn="base"/>
            <a:r>
              <a:rPr lang="en-US" dirty="0">
                <a:solidFill>
                  <a:schemeClr val="bg1"/>
                </a:solidFill>
              </a:rPr>
              <a:t>The average and common man</a:t>
            </a:r>
            <a:endParaRPr lang="en-US" i="1" dirty="0">
              <a:solidFill>
                <a:schemeClr val="bg1"/>
              </a:solidFill>
            </a:endParaRPr>
          </a:p>
          <a:p>
            <a:pPr fontAlgn="base"/>
            <a:endParaRPr lang="en-US" i="1" dirty="0">
              <a:solidFill>
                <a:schemeClr val="bg1"/>
              </a:solidFill>
            </a:endParaRPr>
          </a:p>
          <a:p>
            <a:pPr fontAlgn="base"/>
            <a:r>
              <a:rPr lang="en-US" dirty="0">
                <a:solidFill>
                  <a:schemeClr val="bg1"/>
                </a:solidFill>
              </a:rPr>
              <a:t>The common and great men refuse to bow to God but humble themselves before what they themselves have made.</a:t>
            </a:r>
          </a:p>
        </p:txBody>
      </p:sp>
      <p:sp>
        <p:nvSpPr>
          <p:cNvPr id="9" name="Rectangle 8"/>
          <p:cNvSpPr/>
          <p:nvPr/>
        </p:nvSpPr>
        <p:spPr>
          <a:xfrm>
            <a:off x="2286000" y="3352801"/>
            <a:ext cx="4800600" cy="3139321"/>
          </a:xfrm>
          <a:prstGeom prst="rect">
            <a:avLst/>
          </a:prstGeom>
        </p:spPr>
        <p:txBody>
          <a:bodyPr wrap="square">
            <a:spAutoFit/>
          </a:bodyPr>
          <a:lstStyle/>
          <a:p>
            <a:pPr fontAlgn="base"/>
            <a:r>
              <a:rPr lang="en-US" dirty="0">
                <a:solidFill>
                  <a:srgbClr val="FFFF00"/>
                </a:solidFill>
              </a:rPr>
              <a:t>Ask Yourselves:  </a:t>
            </a:r>
            <a:r>
              <a:rPr lang="en-US" dirty="0">
                <a:solidFill>
                  <a:schemeClr val="bg1"/>
                </a:solidFill>
              </a:rPr>
              <a:t>Are we valuing:</a:t>
            </a:r>
          </a:p>
          <a:p>
            <a:pPr fontAlgn="base"/>
            <a:endParaRPr lang="en-US" dirty="0">
              <a:solidFill>
                <a:schemeClr val="bg1"/>
              </a:solidFill>
            </a:endParaRPr>
          </a:p>
          <a:p>
            <a:pPr marL="342900" indent="-342900" fontAlgn="base">
              <a:buAutoNum type="arabicPeriod"/>
            </a:pPr>
            <a:r>
              <a:rPr lang="en-US" dirty="0">
                <a:solidFill>
                  <a:schemeClr val="bg1"/>
                </a:solidFill>
              </a:rPr>
              <a:t>Intellectualism or popular ideology more than prophets and scriptures?</a:t>
            </a:r>
          </a:p>
          <a:p>
            <a:pPr marL="342900" indent="-342900" fontAlgn="base">
              <a:buAutoNum type="arabicPeriod"/>
            </a:pPr>
            <a:endParaRPr lang="en-US" dirty="0">
              <a:solidFill>
                <a:schemeClr val="bg1"/>
              </a:solidFill>
            </a:endParaRPr>
          </a:p>
          <a:p>
            <a:pPr marL="342900" indent="-342900" fontAlgn="base">
              <a:buAutoNum type="arabicPeriod"/>
            </a:pPr>
            <a:r>
              <a:rPr lang="en-US" dirty="0">
                <a:solidFill>
                  <a:schemeClr val="bg1"/>
                </a:solidFill>
              </a:rPr>
              <a:t>Materialism and militarism more than simplicity of living within our means and the protection virtue gives us?</a:t>
            </a:r>
          </a:p>
          <a:p>
            <a:pPr marL="342900" indent="-342900" fontAlgn="base">
              <a:buAutoNum type="arabicPeriod"/>
            </a:pPr>
            <a:endParaRPr lang="en-US" dirty="0">
              <a:solidFill>
                <a:schemeClr val="bg1"/>
              </a:solidFill>
            </a:endParaRPr>
          </a:p>
          <a:p>
            <a:pPr marL="342900" indent="-342900" fontAlgn="base">
              <a:buAutoNum type="arabicPeriod"/>
            </a:pPr>
            <a:r>
              <a:rPr lang="en-US" dirty="0">
                <a:solidFill>
                  <a:schemeClr val="bg1"/>
                </a:solidFill>
              </a:rPr>
              <a:t>The things we produce ourselves? Or do we acknowledge all comes from God?</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835" y="2774806"/>
            <a:ext cx="2677135" cy="3823422"/>
          </a:xfrm>
          <a:prstGeom prst="rect">
            <a:avLst/>
          </a:prstGeom>
        </p:spPr>
      </p:pic>
    </p:spTree>
    <p:extLst>
      <p:ext uri="{BB962C8B-B14F-4D97-AF65-F5344CB8AC3E}">
        <p14:creationId xmlns:p14="http://schemas.microsoft.com/office/powerpoint/2010/main" val="90023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3553" y="6550223"/>
            <a:ext cx="4800600" cy="307777"/>
          </a:xfrm>
          <a:prstGeom prst="rect">
            <a:avLst/>
          </a:prstGeom>
          <a:noFill/>
        </p:spPr>
        <p:txBody>
          <a:bodyPr wrap="square" rtlCol="0">
            <a:spAutoFit/>
          </a:bodyPr>
          <a:lstStyle/>
          <a:p>
            <a:r>
              <a:rPr lang="en-US" sz="1400" dirty="0">
                <a:solidFill>
                  <a:schemeClr val="bg1"/>
                </a:solidFill>
              </a:rPr>
              <a:t>2 Nephi 12:9</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Full of Idols</a:t>
            </a:r>
          </a:p>
        </p:txBody>
      </p:sp>
      <p:sp>
        <p:nvSpPr>
          <p:cNvPr id="5" name="Rectangle 4"/>
          <p:cNvSpPr/>
          <p:nvPr/>
        </p:nvSpPr>
        <p:spPr>
          <a:xfrm>
            <a:off x="1524000" y="1600200"/>
            <a:ext cx="3810000" cy="3970318"/>
          </a:xfrm>
          <a:prstGeom prst="rect">
            <a:avLst/>
          </a:prstGeom>
        </p:spPr>
        <p:txBody>
          <a:bodyPr wrap="square">
            <a:spAutoFit/>
          </a:bodyPr>
          <a:lstStyle/>
          <a:p>
            <a:pPr fontAlgn="base"/>
            <a:r>
              <a:rPr lang="en-US" dirty="0">
                <a:solidFill>
                  <a:schemeClr val="bg1"/>
                </a:solidFill>
              </a:rPr>
              <a:t>Idols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Worshipping what we make with our own hands</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Secular humanism</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6" name="Rectangle 5"/>
          <p:cNvSpPr/>
          <p:nvPr/>
        </p:nvSpPr>
        <p:spPr>
          <a:xfrm>
            <a:off x="1676400" y="914401"/>
            <a:ext cx="8001000" cy="461665"/>
          </a:xfrm>
          <a:prstGeom prst="rect">
            <a:avLst/>
          </a:prstGeom>
        </p:spPr>
        <p:txBody>
          <a:bodyPr wrap="square">
            <a:spAutoFit/>
          </a:bodyPr>
          <a:lstStyle/>
          <a:p>
            <a:r>
              <a:rPr lang="en-US" sz="2400" dirty="0">
                <a:solidFill>
                  <a:srgbClr val="FFFF00"/>
                </a:solidFill>
              </a:rPr>
              <a:t>“Their land also is full of:</a:t>
            </a:r>
          </a:p>
        </p:txBody>
      </p:sp>
      <p:sp>
        <p:nvSpPr>
          <p:cNvPr id="8" name="Rectangle 7"/>
          <p:cNvSpPr/>
          <p:nvPr/>
        </p:nvSpPr>
        <p:spPr>
          <a:xfrm>
            <a:off x="5715000" y="1600200"/>
            <a:ext cx="4800600" cy="4801314"/>
          </a:xfrm>
          <a:prstGeom prst="rect">
            <a:avLst/>
          </a:prstGeom>
        </p:spPr>
        <p:txBody>
          <a:bodyPr wrap="square">
            <a:spAutoFit/>
          </a:bodyPr>
          <a:lstStyle/>
          <a:p>
            <a:pPr fontAlgn="base"/>
            <a:r>
              <a:rPr lang="en-US" dirty="0">
                <a:solidFill>
                  <a:schemeClr val="bg1"/>
                </a:solidFill>
              </a:rPr>
              <a:t>What is an idol?  Anything we put before the Lord</a:t>
            </a:r>
          </a:p>
          <a:p>
            <a:pPr fontAlgn="base"/>
            <a:endParaRPr lang="en-US" i="1" dirty="0">
              <a:solidFill>
                <a:schemeClr val="bg1"/>
              </a:solidFill>
            </a:endParaRPr>
          </a:p>
          <a:p>
            <a:pPr fontAlgn="base"/>
            <a:endParaRPr lang="en-US" i="1" dirty="0">
              <a:solidFill>
                <a:schemeClr val="bg1"/>
              </a:solidFill>
            </a:endParaRPr>
          </a:p>
          <a:p>
            <a:pPr fontAlgn="base"/>
            <a:r>
              <a:rPr lang="en-US" dirty="0">
                <a:solidFill>
                  <a:schemeClr val="bg1"/>
                </a:solidFill>
              </a:rPr>
              <a:t>We worship the </a:t>
            </a:r>
            <a:r>
              <a:rPr lang="en-US" i="1" dirty="0">
                <a:solidFill>
                  <a:schemeClr val="bg1"/>
                </a:solidFill>
              </a:rPr>
              <a:t>creation</a:t>
            </a:r>
            <a:r>
              <a:rPr lang="en-US" dirty="0">
                <a:solidFill>
                  <a:schemeClr val="bg1"/>
                </a:solidFill>
              </a:rPr>
              <a:t> more than the </a:t>
            </a:r>
            <a:r>
              <a:rPr lang="en-US" i="1" dirty="0">
                <a:solidFill>
                  <a:schemeClr val="bg1"/>
                </a:solidFill>
              </a:rPr>
              <a:t>creator. </a:t>
            </a:r>
            <a:r>
              <a:rPr lang="en-US" dirty="0">
                <a:solidFill>
                  <a:schemeClr val="bg1"/>
                </a:solidFill>
              </a:rPr>
              <a:t>Idolatry and adultery have the same root. Idol worship was attractive because it was connected to perverted sexual practices. How are much of our material creation marketed today? </a:t>
            </a:r>
          </a:p>
          <a:p>
            <a:pPr fontAlgn="base"/>
            <a:r>
              <a:rPr lang="en-US" dirty="0">
                <a:solidFill>
                  <a:schemeClr val="bg1"/>
                </a:solidFill>
              </a:rPr>
              <a:t>Through sexual advertisement.</a:t>
            </a:r>
          </a:p>
          <a:p>
            <a:pPr fontAlgn="base"/>
            <a:endParaRPr lang="en-US" dirty="0">
              <a:solidFill>
                <a:schemeClr val="bg1"/>
              </a:solidFill>
            </a:endParaRPr>
          </a:p>
          <a:p>
            <a:pPr fontAlgn="base"/>
            <a:r>
              <a:rPr lang="en-US" dirty="0">
                <a:solidFill>
                  <a:schemeClr val="bg1"/>
                </a:solidFill>
              </a:rPr>
              <a:t>Only believe in physical world and proof. We perceive God through of recognizing truth by the Spirit not our physical senses only. </a:t>
            </a:r>
          </a:p>
          <a:p>
            <a:pPr fontAlgn="base"/>
            <a:endParaRPr lang="en-US" dirty="0">
              <a:solidFill>
                <a:schemeClr val="bg1"/>
              </a:solidFill>
            </a:endParaRPr>
          </a:p>
          <a:p>
            <a:pPr fontAlgn="base"/>
            <a:r>
              <a:rPr lang="en-US" dirty="0">
                <a:solidFill>
                  <a:srgbClr val="FFFF00"/>
                </a:solidFill>
              </a:rPr>
              <a:t>God speaks to us through our spirits…</a:t>
            </a:r>
          </a:p>
          <a:p>
            <a:pPr fontAlgn="base"/>
            <a:endParaRPr lang="en-US" dirty="0">
              <a:solidFill>
                <a:srgbClr val="FFFF00"/>
              </a:solidFill>
            </a:endParaRPr>
          </a:p>
          <a:p>
            <a:pPr fontAlgn="base"/>
            <a:r>
              <a:rPr lang="en-US" dirty="0">
                <a:solidFill>
                  <a:srgbClr val="FFFF00"/>
                </a:solidFill>
              </a:rPr>
              <a:t>Satan speaks to us through our bodies</a:t>
            </a:r>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2364" y="2808143"/>
            <a:ext cx="1788756" cy="2106757"/>
          </a:xfrm>
          <a:prstGeom prst="rect">
            <a:avLst/>
          </a:prstGeom>
        </p:spPr>
      </p:pic>
    </p:spTree>
    <p:extLst>
      <p:ext uri="{BB962C8B-B14F-4D97-AF65-F5344CB8AC3E}">
        <p14:creationId xmlns:p14="http://schemas.microsoft.com/office/powerpoint/2010/main" val="422573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96200" y="4953000"/>
            <a:ext cx="1143000" cy="1447800"/>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ounded Rectangle 7"/>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3" name="Group 132"/>
            <p:cNvGrpSpPr/>
            <p:nvPr/>
          </p:nvGrpSpPr>
          <p:grpSpPr>
            <a:xfrm>
              <a:off x="7924800" y="3810000"/>
              <a:ext cx="645353" cy="610017"/>
              <a:chOff x="7924800" y="5867400"/>
              <a:chExt cx="645353" cy="610017"/>
            </a:xfrm>
          </p:grpSpPr>
          <p:grpSp>
            <p:nvGrpSpPr>
              <p:cNvPr id="4"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9" name="Group 133"/>
            <p:cNvGrpSpPr/>
            <p:nvPr/>
          </p:nvGrpSpPr>
          <p:grpSpPr>
            <a:xfrm>
              <a:off x="7543800" y="4038600"/>
              <a:ext cx="403070" cy="381000"/>
              <a:chOff x="7924800" y="5867400"/>
              <a:chExt cx="645353" cy="610017"/>
            </a:xfrm>
          </p:grpSpPr>
          <p:grpSp>
            <p:nvGrpSpPr>
              <p:cNvPr id="10"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sp>
        <p:nvSpPr>
          <p:cNvPr id="23" name="TextBox 22"/>
          <p:cNvSpPr txBox="1"/>
          <p:nvPr/>
        </p:nvSpPr>
        <p:spPr>
          <a:xfrm>
            <a:off x="5715000" y="5181601"/>
            <a:ext cx="1752600" cy="646331"/>
          </a:xfrm>
          <a:prstGeom prst="rect">
            <a:avLst/>
          </a:prstGeom>
          <a:noFill/>
        </p:spPr>
        <p:txBody>
          <a:bodyPr wrap="square" rtlCol="0">
            <a:spAutoFit/>
          </a:bodyPr>
          <a:lstStyle/>
          <a:p>
            <a:r>
              <a:rPr lang="en-US" dirty="0">
                <a:solidFill>
                  <a:srgbClr val="FF0000"/>
                </a:solidFill>
              </a:rPr>
              <a:t>Insert Video:</a:t>
            </a:r>
          </a:p>
          <a:p>
            <a:r>
              <a:rPr lang="en-US" dirty="0">
                <a:solidFill>
                  <a:srgbClr val="FF0000"/>
                </a:solidFill>
              </a:rPr>
              <a:t>A Day When</a:t>
            </a:r>
          </a:p>
        </p:txBody>
      </p:sp>
      <p:sp>
        <p:nvSpPr>
          <p:cNvPr id="24" name="Rectangle 23"/>
          <p:cNvSpPr/>
          <p:nvPr/>
        </p:nvSpPr>
        <p:spPr>
          <a:xfrm>
            <a:off x="3810000" y="2136340"/>
            <a:ext cx="4572000" cy="2031325"/>
          </a:xfrm>
          <a:prstGeom prst="rect">
            <a:avLst/>
          </a:prstGeom>
        </p:spPr>
        <p:txBody>
          <a:bodyPr>
            <a:spAutoFit/>
          </a:bodyPr>
          <a:lstStyle/>
          <a:p>
            <a:pPr fontAlgn="base"/>
            <a:r>
              <a:rPr lang="en-US" dirty="0"/>
              <a:t> </a:t>
            </a:r>
            <a:r>
              <a:rPr lang="en-US" dirty="0">
                <a:hlinkClick r:id="rId2"/>
              </a:rPr>
              <a:t> 2 NEPHI 12:5–12, 17–19</a:t>
            </a:r>
            <a:r>
              <a:rPr lang="en-US" dirty="0"/>
              <a:t>;</a:t>
            </a:r>
            <a:r>
              <a:rPr lang="en-US" dirty="0">
                <a:hlinkClick r:id="rId3"/>
              </a:rPr>
              <a:t>13:8–9</a:t>
            </a:r>
            <a:endParaRPr lang="en-US" dirty="0"/>
          </a:p>
          <a:p>
            <a:pPr fontAlgn="base"/>
            <a:r>
              <a:rPr lang="en-US" dirty="0">
                <a:hlinkClick r:id="rId4"/>
              </a:rPr>
              <a:t>2 NEPHI 13:16–26</a:t>
            </a:r>
            <a:endParaRPr lang="en-US" dirty="0"/>
          </a:p>
          <a:p>
            <a:pPr fontAlgn="base"/>
            <a:r>
              <a:rPr lang="en-US" dirty="0"/>
              <a:t>What attitudes and practices reflect the sins of these people?</a:t>
            </a:r>
          </a:p>
          <a:p>
            <a:pPr fontAlgn="base"/>
            <a:r>
              <a:rPr lang="en-US" dirty="0"/>
              <a:t>  What will happen to these people as a consequence of their sins?</a:t>
            </a:r>
          </a:p>
          <a:p>
            <a:r>
              <a:rPr lang="en-US" dirty="0"/>
              <a:t>  </a:t>
            </a:r>
          </a:p>
        </p:txBody>
      </p:sp>
      <p:sp>
        <p:nvSpPr>
          <p:cNvPr id="25" name="Rectangle 24"/>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26" name="TextBox 25"/>
          <p:cNvSpPr txBox="1"/>
          <p:nvPr/>
        </p:nvSpPr>
        <p:spPr>
          <a:xfrm>
            <a:off x="631796" y="302359"/>
            <a:ext cx="9384074" cy="6555641"/>
          </a:xfrm>
          <a:prstGeom prst="rect">
            <a:avLst/>
          </a:prstGeom>
          <a:noFill/>
        </p:spPr>
        <p:txBody>
          <a:bodyPr wrap="square" rtlCol="0">
            <a:spAutoFit/>
          </a:bodyPr>
          <a:lstStyle/>
          <a:p>
            <a:pPr fontAlgn="base"/>
            <a:r>
              <a:rPr lang="en-US" sz="2000" dirty="0">
                <a:solidFill>
                  <a:schemeClr val="bg1"/>
                </a:solidFill>
              </a:rPr>
              <a:t>“Modern idols or false gods can take such forms as clothes, homes, businesses, machines, automobiles, pleasure boats, and numerous other material deflectors from the path to godhood. … </a:t>
            </a:r>
          </a:p>
          <a:p>
            <a:pPr fontAlgn="base"/>
            <a:endParaRPr lang="en-US" sz="2000" dirty="0">
              <a:solidFill>
                <a:schemeClr val="bg1"/>
              </a:solidFill>
            </a:endParaRPr>
          </a:p>
          <a:p>
            <a:pPr fontAlgn="base"/>
            <a:r>
              <a:rPr lang="en-US" sz="2000" dirty="0">
                <a:solidFill>
                  <a:schemeClr val="bg1"/>
                </a:solidFill>
              </a:rPr>
              <a:t>Many young men decide to attend college when they should be on missions first. The degree, and the wealth and the security which come through it, appear so desirable that the mission takes second place. … </a:t>
            </a:r>
          </a:p>
          <a:p>
            <a:pPr fontAlgn="base"/>
            <a:endParaRPr lang="en-US" sz="2000" dirty="0">
              <a:solidFill>
                <a:schemeClr val="bg1"/>
              </a:solidFill>
            </a:endParaRPr>
          </a:p>
          <a:p>
            <a:pPr fontAlgn="base"/>
            <a:r>
              <a:rPr lang="en-US" sz="2000" dirty="0">
                <a:solidFill>
                  <a:schemeClr val="bg1"/>
                </a:solidFill>
              </a:rPr>
              <a:t>Many worship the hunt, the fishing trip, the vacation, the weekend picnics and outings. Others have as their idols the games of sport, baseball, football, the bullfight, or golf. … </a:t>
            </a:r>
          </a:p>
          <a:p>
            <a:pPr fontAlgn="base"/>
            <a:endParaRPr lang="en-US" sz="2000" dirty="0">
              <a:solidFill>
                <a:schemeClr val="bg1"/>
              </a:solidFill>
            </a:endParaRPr>
          </a:p>
          <a:p>
            <a:pPr fontAlgn="base"/>
            <a:r>
              <a:rPr lang="en-US" sz="2000" dirty="0">
                <a:solidFill>
                  <a:schemeClr val="bg1"/>
                </a:solidFill>
              </a:rPr>
              <a:t>Still another image men worship is that of power and prestige” </a:t>
            </a:r>
          </a:p>
          <a:p>
            <a:pPr fontAlgn="base"/>
            <a:r>
              <a:rPr lang="en-US" sz="2000" dirty="0">
                <a:solidFill>
                  <a:schemeClr val="bg1"/>
                </a:solidFill>
              </a:rPr>
              <a:t>Spencer W. Kimball</a:t>
            </a:r>
          </a:p>
          <a:p>
            <a:pPr fontAlgn="base"/>
            <a:endParaRPr lang="en-US" sz="2000" dirty="0">
              <a:solidFill>
                <a:srgbClr val="FF0000"/>
              </a:solidFill>
            </a:endParaRPr>
          </a:p>
          <a:p>
            <a:pPr fontAlgn="base"/>
            <a:endParaRPr lang="en-US" sz="2400" dirty="0">
              <a:solidFill>
                <a:srgbClr val="FF0000"/>
              </a:solidFill>
            </a:endParaRPr>
          </a:p>
          <a:p>
            <a:pPr fontAlgn="base"/>
            <a:r>
              <a:rPr lang="en-US" sz="2400" dirty="0">
                <a:solidFill>
                  <a:srgbClr val="FF0000"/>
                </a:solidFill>
              </a:rPr>
              <a:t>Isaiah prophesied of people who would show their pride and worldliness by the way they dressed.</a:t>
            </a:r>
          </a:p>
          <a:p>
            <a:pPr fontAlgn="base"/>
            <a:endParaRPr lang="en-US" sz="2400" dirty="0">
              <a:solidFill>
                <a:schemeClr val="bg1"/>
              </a:solidFill>
            </a:endParaRPr>
          </a:p>
          <a:p>
            <a:pPr fontAlgn="base"/>
            <a:r>
              <a:rPr lang="en-US" sz="2400" dirty="0">
                <a:solidFill>
                  <a:srgbClr val="FFFF00"/>
                </a:solidFill>
              </a:rPr>
              <a:t> How can we guard against worldly attitudes and trends?</a:t>
            </a:r>
          </a:p>
          <a:p>
            <a:endParaRPr lang="en-US" sz="2000" dirty="0">
              <a:solidFill>
                <a:schemeClr val="bg1"/>
              </a:solidFill>
            </a:endParaRPr>
          </a:p>
        </p:txBody>
      </p:sp>
      <p:pic>
        <p:nvPicPr>
          <p:cNvPr id="27" name="Picture 26" descr="Spencer W Kimball1.jpg"/>
          <p:cNvPicPr>
            <a:picLocks noChangeAspect="1"/>
          </p:cNvPicPr>
          <p:nvPr/>
        </p:nvPicPr>
        <p:blipFill>
          <a:blip r:embed="rId5" cstate="print"/>
          <a:stretch>
            <a:fillRect/>
          </a:stretch>
        </p:blipFill>
        <p:spPr>
          <a:xfrm>
            <a:off x="10390751" y="4589805"/>
            <a:ext cx="1593056" cy="2093119"/>
          </a:xfrm>
          <a:prstGeom prst="rect">
            <a:avLst/>
          </a:prstGeom>
        </p:spPr>
      </p:pic>
    </p:spTree>
    <p:extLst>
      <p:ext uri="{BB962C8B-B14F-4D97-AF65-F5344CB8AC3E}">
        <p14:creationId xmlns:p14="http://schemas.microsoft.com/office/powerpoint/2010/main" val="20482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3140" y="6550223"/>
            <a:ext cx="4800600" cy="307777"/>
          </a:xfrm>
          <a:prstGeom prst="rect">
            <a:avLst/>
          </a:prstGeom>
          <a:noFill/>
        </p:spPr>
        <p:txBody>
          <a:bodyPr wrap="square" rtlCol="0">
            <a:spAutoFit/>
          </a:bodyPr>
          <a:lstStyle/>
          <a:p>
            <a:r>
              <a:rPr lang="en-US" sz="1400" dirty="0">
                <a:solidFill>
                  <a:schemeClr val="bg1"/>
                </a:solidFill>
              </a:rPr>
              <a:t>2 Nephi 12:9-15</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Consequences</a:t>
            </a:r>
          </a:p>
        </p:txBody>
      </p:sp>
      <p:sp>
        <p:nvSpPr>
          <p:cNvPr id="5" name="Rectangle 4"/>
          <p:cNvSpPr/>
          <p:nvPr/>
        </p:nvSpPr>
        <p:spPr>
          <a:xfrm>
            <a:off x="1524000" y="1600201"/>
            <a:ext cx="3810000" cy="4247317"/>
          </a:xfrm>
          <a:prstGeom prst="rect">
            <a:avLst/>
          </a:prstGeom>
        </p:spPr>
        <p:txBody>
          <a:bodyPr wrap="square">
            <a:spAutoFit/>
          </a:bodyPr>
          <a:lstStyle/>
          <a:p>
            <a:pPr fontAlgn="base"/>
            <a:r>
              <a:rPr lang="en-US" dirty="0">
                <a:solidFill>
                  <a:schemeClr val="bg1"/>
                </a:solidFill>
              </a:rPr>
              <a:t>Wicked/hide</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Lofty/haughty/cedars/oaks/mountain/hills/tower/wall</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6" name="Rectangle 5"/>
          <p:cNvSpPr/>
          <p:nvPr/>
        </p:nvSpPr>
        <p:spPr>
          <a:xfrm>
            <a:off x="2095500" y="848438"/>
            <a:ext cx="8001000" cy="461665"/>
          </a:xfrm>
          <a:prstGeom prst="rect">
            <a:avLst/>
          </a:prstGeom>
        </p:spPr>
        <p:txBody>
          <a:bodyPr wrap="square">
            <a:spAutoFit/>
          </a:bodyPr>
          <a:lstStyle/>
          <a:p>
            <a:r>
              <a:rPr lang="en-US" sz="2400" dirty="0">
                <a:solidFill>
                  <a:srgbClr val="FFFF00"/>
                </a:solidFill>
              </a:rPr>
              <a:t>What will happen to those who persist in these maladies?</a:t>
            </a:r>
          </a:p>
        </p:txBody>
      </p:sp>
      <p:sp>
        <p:nvSpPr>
          <p:cNvPr id="8" name="Rectangle 7"/>
          <p:cNvSpPr/>
          <p:nvPr/>
        </p:nvSpPr>
        <p:spPr>
          <a:xfrm>
            <a:off x="5715000" y="1600201"/>
            <a:ext cx="4953000" cy="3693319"/>
          </a:xfrm>
          <a:prstGeom prst="rect">
            <a:avLst/>
          </a:prstGeom>
        </p:spPr>
        <p:txBody>
          <a:bodyPr wrap="square">
            <a:spAutoFit/>
          </a:bodyPr>
          <a:lstStyle/>
          <a:p>
            <a:pPr fontAlgn="base"/>
            <a:r>
              <a:rPr lang="en-US" dirty="0">
                <a:solidFill>
                  <a:schemeClr val="bg1"/>
                </a:solidFill>
              </a:rPr>
              <a:t>Isaiah says if they don’t repent they will hide to avoid God’s wrath. Isaiah describes panic, fear and shame that they will feel when the Messiah comes.</a:t>
            </a:r>
          </a:p>
          <a:p>
            <a:pPr fontAlgn="base"/>
            <a:endParaRPr lang="en-US" i="1" dirty="0">
              <a:solidFill>
                <a:schemeClr val="bg1"/>
              </a:solidFill>
            </a:endParaRPr>
          </a:p>
          <a:p>
            <a:pPr fontAlgn="base"/>
            <a:endParaRPr lang="en-US" i="1" dirty="0">
              <a:solidFill>
                <a:schemeClr val="bg1"/>
              </a:solidFill>
            </a:endParaRPr>
          </a:p>
          <a:p>
            <a:pPr fontAlgn="base"/>
            <a:endParaRPr lang="en-US" i="1" dirty="0">
              <a:solidFill>
                <a:schemeClr val="bg1"/>
              </a:solidFill>
            </a:endParaRPr>
          </a:p>
          <a:p>
            <a:pPr fontAlgn="base"/>
            <a:r>
              <a:rPr lang="en-US" dirty="0">
                <a:solidFill>
                  <a:schemeClr val="bg1"/>
                </a:solidFill>
              </a:rPr>
              <a:t>All these images are of things that stand tall (high)</a:t>
            </a:r>
          </a:p>
          <a:p>
            <a:pPr fontAlgn="base"/>
            <a:endParaRPr lang="en-US" dirty="0">
              <a:solidFill>
                <a:schemeClr val="bg1"/>
              </a:solidFill>
            </a:endParaRPr>
          </a:p>
          <a:p>
            <a:pPr fontAlgn="base"/>
            <a:r>
              <a:rPr lang="en-US" dirty="0">
                <a:solidFill>
                  <a:schemeClr val="bg1"/>
                </a:solidFill>
              </a:rPr>
              <a:t>…They are symbolic of the way prideful men think of themselves…all are brought low. No man is worthy of our high esteem…only the Lord. </a:t>
            </a:r>
          </a:p>
          <a:p>
            <a:pPr fontAlgn="base"/>
            <a:endParaRPr lang="en-US" i="1" dirty="0">
              <a:solidFill>
                <a:schemeClr val="bg1"/>
              </a:solidFill>
            </a:endParaRPr>
          </a:p>
          <a:p>
            <a:pPr fontAlgn="base"/>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673" y="4063712"/>
            <a:ext cx="3611273" cy="2407515"/>
          </a:xfrm>
          <a:prstGeom prst="rect">
            <a:avLst/>
          </a:prstGeom>
        </p:spPr>
      </p:pic>
    </p:spTree>
    <p:extLst>
      <p:ext uri="{BB962C8B-B14F-4D97-AF65-F5344CB8AC3E}">
        <p14:creationId xmlns:p14="http://schemas.microsoft.com/office/powerpoint/2010/main" val="38245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0713" y="6550223"/>
            <a:ext cx="4800600" cy="307777"/>
          </a:xfrm>
          <a:prstGeom prst="rect">
            <a:avLst/>
          </a:prstGeom>
          <a:noFill/>
        </p:spPr>
        <p:txBody>
          <a:bodyPr wrap="square" rtlCol="0">
            <a:spAutoFit/>
          </a:bodyPr>
          <a:lstStyle/>
          <a:p>
            <a:r>
              <a:rPr lang="en-US" sz="1400" dirty="0">
                <a:solidFill>
                  <a:schemeClr val="bg1"/>
                </a:solidFill>
              </a:rPr>
              <a:t>2 Nephi 12:16</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2 Ancient Versions</a:t>
            </a:r>
          </a:p>
        </p:txBody>
      </p:sp>
      <p:sp>
        <p:nvSpPr>
          <p:cNvPr id="5" name="Rectangle 4"/>
          <p:cNvSpPr/>
          <p:nvPr/>
        </p:nvSpPr>
        <p:spPr>
          <a:xfrm>
            <a:off x="1139536" y="1527464"/>
            <a:ext cx="3810000" cy="923330"/>
          </a:xfrm>
          <a:prstGeom prst="rect">
            <a:avLst/>
          </a:prstGeom>
        </p:spPr>
        <p:txBody>
          <a:bodyPr wrap="square">
            <a:spAutoFit/>
          </a:bodyPr>
          <a:lstStyle/>
          <a:p>
            <a:pPr fontAlgn="base"/>
            <a:r>
              <a:rPr lang="en-US" dirty="0">
                <a:solidFill>
                  <a:schemeClr val="bg1"/>
                </a:solidFill>
              </a:rPr>
              <a:t>“And upon all the </a:t>
            </a:r>
            <a:r>
              <a:rPr lang="en-US" dirty="0">
                <a:solidFill>
                  <a:srgbClr val="FFFF00"/>
                </a:solidFill>
              </a:rPr>
              <a:t>ships of the sea</a:t>
            </a:r>
            <a:r>
              <a:rPr lang="en-US" dirty="0">
                <a:solidFill>
                  <a:schemeClr val="bg1"/>
                </a:solidFill>
              </a:rPr>
              <a:t>, and upon all the ships of Tarshish, and upon all pleasant pictures.” </a:t>
            </a:r>
          </a:p>
        </p:txBody>
      </p:sp>
      <p:sp>
        <p:nvSpPr>
          <p:cNvPr id="6" name="Rectangle 5"/>
          <p:cNvSpPr/>
          <p:nvPr/>
        </p:nvSpPr>
        <p:spPr>
          <a:xfrm>
            <a:off x="2112818" y="800101"/>
            <a:ext cx="8001000" cy="461665"/>
          </a:xfrm>
          <a:prstGeom prst="rect">
            <a:avLst/>
          </a:prstGeom>
        </p:spPr>
        <p:txBody>
          <a:bodyPr wrap="square">
            <a:spAutoFit/>
          </a:bodyPr>
          <a:lstStyle/>
          <a:p>
            <a:r>
              <a:rPr lang="en-US" sz="2400" dirty="0">
                <a:solidFill>
                  <a:srgbClr val="FFFF00"/>
                </a:solidFill>
              </a:rPr>
              <a:t>What will happen to those who persist in these maladies?</a:t>
            </a:r>
          </a:p>
        </p:txBody>
      </p:sp>
      <p:sp>
        <p:nvSpPr>
          <p:cNvPr id="8" name="Rectangle 7"/>
          <p:cNvSpPr/>
          <p:nvPr/>
        </p:nvSpPr>
        <p:spPr>
          <a:xfrm>
            <a:off x="5808518" y="1558637"/>
            <a:ext cx="4953000" cy="1200329"/>
          </a:xfrm>
          <a:prstGeom prst="rect">
            <a:avLst/>
          </a:prstGeom>
        </p:spPr>
        <p:txBody>
          <a:bodyPr wrap="square">
            <a:spAutoFit/>
          </a:bodyPr>
          <a:lstStyle/>
          <a:p>
            <a:pPr fontAlgn="base"/>
            <a:r>
              <a:rPr lang="en-US" dirty="0">
                <a:solidFill>
                  <a:schemeClr val="bg1"/>
                </a:solidFill>
              </a:rPr>
              <a:t>“And upon all the </a:t>
            </a:r>
            <a:r>
              <a:rPr lang="en-US" dirty="0">
                <a:solidFill>
                  <a:srgbClr val="FFFF00"/>
                </a:solidFill>
              </a:rPr>
              <a:t>ships</a:t>
            </a:r>
            <a:r>
              <a:rPr lang="en-US" dirty="0">
                <a:solidFill>
                  <a:schemeClr val="bg1"/>
                </a:solidFill>
              </a:rPr>
              <a:t> </a:t>
            </a:r>
            <a:r>
              <a:rPr lang="en-US" dirty="0">
                <a:solidFill>
                  <a:srgbClr val="FFFF00"/>
                </a:solidFill>
              </a:rPr>
              <a:t>of </a:t>
            </a:r>
            <a:r>
              <a:rPr lang="en-US" dirty="0" err="1">
                <a:solidFill>
                  <a:srgbClr val="FFFF00"/>
                </a:solidFill>
              </a:rPr>
              <a:t>Tarshish</a:t>
            </a:r>
            <a:r>
              <a:rPr lang="en-US" dirty="0">
                <a:solidFill>
                  <a:schemeClr val="bg1"/>
                </a:solidFill>
              </a:rPr>
              <a:t>, and upon all pleasant pictures”</a:t>
            </a:r>
          </a:p>
          <a:p>
            <a:pPr fontAlgn="base"/>
            <a:r>
              <a:rPr lang="en-US" dirty="0">
                <a:solidFill>
                  <a:schemeClr val="bg1"/>
                </a:solidFill>
              </a:rPr>
              <a:t>Isaiah 2:16</a:t>
            </a:r>
          </a:p>
          <a:p>
            <a:pPr fontAlgn="base"/>
            <a:endParaRPr lang="en-US" dirty="0">
              <a:solidFill>
                <a:schemeClr val="bg1"/>
              </a:solidFill>
            </a:endParaRPr>
          </a:p>
        </p:txBody>
      </p:sp>
      <p:sp>
        <p:nvSpPr>
          <p:cNvPr id="9" name="Rectangle 8"/>
          <p:cNvSpPr/>
          <p:nvPr/>
        </p:nvSpPr>
        <p:spPr>
          <a:xfrm>
            <a:off x="2590800" y="2971800"/>
            <a:ext cx="7620000" cy="1477328"/>
          </a:xfrm>
          <a:prstGeom prst="rect">
            <a:avLst/>
          </a:prstGeom>
        </p:spPr>
        <p:txBody>
          <a:bodyPr wrap="square">
            <a:spAutoFit/>
          </a:bodyPr>
          <a:lstStyle/>
          <a:p>
            <a:pPr fontAlgn="base"/>
            <a:r>
              <a:rPr lang="en-US" dirty="0" err="1">
                <a:solidFill>
                  <a:schemeClr val="bg1"/>
                </a:solidFill>
              </a:rPr>
              <a:t>Masoretic</a:t>
            </a:r>
            <a:r>
              <a:rPr lang="en-US" dirty="0">
                <a:solidFill>
                  <a:schemeClr val="bg1"/>
                </a:solidFill>
              </a:rPr>
              <a:t>(Hebrew---text) 1000 AD and Septuagint (300 BC Greek)</a:t>
            </a:r>
          </a:p>
          <a:p>
            <a:pPr fontAlgn="base"/>
            <a:endParaRPr lang="en-US" dirty="0">
              <a:solidFill>
                <a:schemeClr val="bg1"/>
              </a:solidFill>
            </a:endParaRPr>
          </a:p>
          <a:p>
            <a:pPr fontAlgn="base"/>
            <a:r>
              <a:rPr lang="en-US" dirty="0">
                <a:solidFill>
                  <a:schemeClr val="bg1"/>
                </a:solidFill>
              </a:rPr>
              <a:t>Each say just one—either “ships of </a:t>
            </a:r>
            <a:r>
              <a:rPr lang="en-US" dirty="0" err="1">
                <a:solidFill>
                  <a:schemeClr val="bg1"/>
                </a:solidFill>
              </a:rPr>
              <a:t>Tarshish</a:t>
            </a:r>
            <a:r>
              <a:rPr lang="en-US" dirty="0">
                <a:solidFill>
                  <a:schemeClr val="bg1"/>
                </a:solidFill>
              </a:rPr>
              <a:t>” or “ships of the sea.”</a:t>
            </a:r>
          </a:p>
          <a:p>
            <a:pPr fontAlgn="base"/>
            <a:endParaRPr lang="en-US" dirty="0">
              <a:solidFill>
                <a:schemeClr val="bg1"/>
              </a:solidFill>
            </a:endParaRPr>
          </a:p>
          <a:p>
            <a:pPr fontAlgn="base"/>
            <a:r>
              <a:rPr lang="en-US" dirty="0">
                <a:solidFill>
                  <a:schemeClr val="bg1"/>
                </a:solidFill>
              </a:rPr>
              <a:t>With both showing Nephi may have had an earlier copy of Isaiah. </a:t>
            </a:r>
          </a:p>
        </p:txBody>
      </p:sp>
      <p:sp>
        <p:nvSpPr>
          <p:cNvPr id="10" name="Rectangle 9"/>
          <p:cNvSpPr/>
          <p:nvPr/>
        </p:nvSpPr>
        <p:spPr>
          <a:xfrm>
            <a:off x="2060863" y="5011881"/>
            <a:ext cx="4901045" cy="1200329"/>
          </a:xfrm>
          <a:prstGeom prst="rect">
            <a:avLst/>
          </a:prstGeom>
        </p:spPr>
        <p:txBody>
          <a:bodyPr wrap="square">
            <a:spAutoFit/>
          </a:bodyPr>
          <a:lstStyle/>
          <a:p>
            <a:pPr fontAlgn="base"/>
            <a:r>
              <a:rPr lang="en-US" dirty="0">
                <a:solidFill>
                  <a:srgbClr val="FFFF00"/>
                </a:solidFill>
              </a:rPr>
              <a:t>Fabrication?</a:t>
            </a:r>
          </a:p>
          <a:p>
            <a:pPr fontAlgn="base"/>
            <a:r>
              <a:rPr lang="en-US" dirty="0">
                <a:solidFill>
                  <a:srgbClr val="FFFF00"/>
                </a:solidFill>
              </a:rPr>
              <a:t>“As Joseph Smith was fabricating the Book of Mormon and speaking Greek, he went to the local library and checked out both books.” Terry Ball</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5751" y="4097915"/>
            <a:ext cx="3152802" cy="2552268"/>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22" y="4952134"/>
            <a:ext cx="928653" cy="1303193"/>
          </a:xfrm>
          <a:prstGeom prst="rect">
            <a:avLst/>
          </a:prstGeom>
        </p:spPr>
      </p:pic>
    </p:spTree>
    <p:extLst>
      <p:ext uri="{BB962C8B-B14F-4D97-AF65-F5344CB8AC3E}">
        <p14:creationId xmlns:p14="http://schemas.microsoft.com/office/powerpoint/2010/main" val="25971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0712" y="6550223"/>
            <a:ext cx="4800600" cy="307777"/>
          </a:xfrm>
          <a:prstGeom prst="rect">
            <a:avLst/>
          </a:prstGeom>
          <a:noFill/>
        </p:spPr>
        <p:txBody>
          <a:bodyPr wrap="square" rtlCol="0">
            <a:spAutoFit/>
          </a:bodyPr>
          <a:lstStyle/>
          <a:p>
            <a:r>
              <a:rPr lang="en-US" sz="1400" dirty="0">
                <a:solidFill>
                  <a:schemeClr val="bg1"/>
                </a:solidFill>
              </a:rPr>
              <a:t>2 Nephi 12:19-20</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The Caves of the Earth</a:t>
            </a:r>
          </a:p>
        </p:txBody>
      </p:sp>
      <p:sp>
        <p:nvSpPr>
          <p:cNvPr id="5" name="Rectangle 4"/>
          <p:cNvSpPr/>
          <p:nvPr/>
        </p:nvSpPr>
        <p:spPr>
          <a:xfrm>
            <a:off x="1524000" y="1600200"/>
            <a:ext cx="3810000" cy="4524315"/>
          </a:xfrm>
          <a:prstGeom prst="rect">
            <a:avLst/>
          </a:prstGeom>
        </p:spPr>
        <p:txBody>
          <a:bodyPr wrap="square">
            <a:spAutoFit/>
          </a:bodyPr>
          <a:lstStyle/>
          <a:p>
            <a:pPr fontAlgn="base"/>
            <a:r>
              <a:rPr lang="en-US" dirty="0">
                <a:solidFill>
                  <a:schemeClr val="bg1"/>
                </a:solidFill>
              </a:rPr>
              <a:t>Into holes of rocks</a:t>
            </a:r>
          </a:p>
          <a:p>
            <a:pPr fontAlgn="base"/>
            <a:endParaRPr lang="en-US" dirty="0">
              <a:solidFill>
                <a:schemeClr val="bg1"/>
              </a:solidFill>
            </a:endParaRPr>
          </a:p>
          <a:p>
            <a:pPr fontAlgn="base"/>
            <a:r>
              <a:rPr lang="en-US" dirty="0">
                <a:solidFill>
                  <a:schemeClr val="bg1"/>
                </a:solidFill>
              </a:rPr>
              <a:t>Terror of the Lord</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In that day</a:t>
            </a:r>
          </a:p>
          <a:p>
            <a:pPr fontAlgn="base"/>
            <a:endParaRPr lang="en-US" dirty="0">
              <a:solidFill>
                <a:schemeClr val="bg1"/>
              </a:solidFill>
            </a:endParaRPr>
          </a:p>
          <a:p>
            <a:pPr fontAlgn="base"/>
            <a:r>
              <a:rPr lang="en-US" dirty="0">
                <a:solidFill>
                  <a:schemeClr val="bg1"/>
                </a:solidFill>
              </a:rPr>
              <a:t>Cast gold/silver to moles/bats</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In order to go/caverns/rock/clefts</a:t>
            </a:r>
          </a:p>
          <a:p>
            <a:pPr fontAlgn="base"/>
            <a:endParaRPr lang="en-US" dirty="0">
              <a:solidFill>
                <a:schemeClr val="bg1"/>
              </a:solidFill>
            </a:endParaRPr>
          </a:p>
          <a:p>
            <a:pPr fontAlgn="base"/>
            <a:r>
              <a:rPr lang="en-US" dirty="0">
                <a:solidFill>
                  <a:schemeClr val="bg1"/>
                </a:solidFill>
              </a:rPr>
              <a:t>Stop regarding man</a:t>
            </a:r>
          </a:p>
        </p:txBody>
      </p:sp>
      <p:sp>
        <p:nvSpPr>
          <p:cNvPr id="6" name="Rectangle 5"/>
          <p:cNvSpPr/>
          <p:nvPr/>
        </p:nvSpPr>
        <p:spPr>
          <a:xfrm>
            <a:off x="2123209" y="675410"/>
            <a:ext cx="8001000" cy="461665"/>
          </a:xfrm>
          <a:prstGeom prst="rect">
            <a:avLst/>
          </a:prstGeom>
        </p:spPr>
        <p:txBody>
          <a:bodyPr wrap="square">
            <a:spAutoFit/>
          </a:bodyPr>
          <a:lstStyle/>
          <a:p>
            <a:pPr algn="ctr"/>
            <a:r>
              <a:rPr lang="en-US" sz="2400" dirty="0">
                <a:solidFill>
                  <a:srgbClr val="FFFF00"/>
                </a:solidFill>
              </a:rPr>
              <a:t>Hiding?</a:t>
            </a:r>
          </a:p>
        </p:txBody>
      </p:sp>
      <p:sp>
        <p:nvSpPr>
          <p:cNvPr id="8" name="Rectangle 7"/>
          <p:cNvSpPr/>
          <p:nvPr/>
        </p:nvSpPr>
        <p:spPr>
          <a:xfrm>
            <a:off x="5715000" y="1600200"/>
            <a:ext cx="4953000" cy="5355312"/>
          </a:xfrm>
          <a:prstGeom prst="rect">
            <a:avLst/>
          </a:prstGeom>
        </p:spPr>
        <p:txBody>
          <a:bodyPr wrap="square">
            <a:spAutoFit/>
          </a:bodyPr>
          <a:lstStyle/>
          <a:p>
            <a:pPr fontAlgn="base"/>
            <a:r>
              <a:rPr lang="en-US" dirty="0">
                <a:solidFill>
                  <a:schemeClr val="bg1"/>
                </a:solidFill>
              </a:rPr>
              <a:t>How would we hide the evidence of idols we have?</a:t>
            </a:r>
          </a:p>
          <a:p>
            <a:pPr fontAlgn="base"/>
            <a:endParaRPr lang="en-US" dirty="0">
              <a:solidFill>
                <a:schemeClr val="bg1"/>
              </a:solidFill>
            </a:endParaRPr>
          </a:p>
          <a:p>
            <a:pPr fontAlgn="base"/>
            <a:r>
              <a:rPr lang="en-US" dirty="0">
                <a:solidFill>
                  <a:schemeClr val="bg1"/>
                </a:solidFill>
              </a:rPr>
              <a:t>Lord’s </a:t>
            </a:r>
            <a:r>
              <a:rPr lang="en-US" dirty="0" err="1">
                <a:solidFill>
                  <a:schemeClr val="bg1"/>
                </a:solidFill>
              </a:rPr>
              <a:t>Kanah</a:t>
            </a:r>
            <a:r>
              <a:rPr lang="en-US" dirty="0">
                <a:solidFill>
                  <a:schemeClr val="bg1"/>
                </a:solidFill>
              </a:rPr>
              <a:t> or jealous judgment. </a:t>
            </a:r>
          </a:p>
          <a:p>
            <a:pPr fontAlgn="base"/>
            <a:r>
              <a:rPr lang="en-US" dirty="0">
                <a:solidFill>
                  <a:schemeClr val="bg1"/>
                </a:solidFill>
              </a:rPr>
              <a:t>He has withdrawn His Spirit and if we are not willing to come back into the light we will suffer the eternal consequences</a:t>
            </a:r>
          </a:p>
          <a:p>
            <a:pPr fontAlgn="base"/>
            <a:endParaRPr lang="en-US" dirty="0">
              <a:solidFill>
                <a:schemeClr val="bg1"/>
              </a:solidFill>
            </a:endParaRPr>
          </a:p>
          <a:p>
            <a:pPr fontAlgn="base"/>
            <a:r>
              <a:rPr lang="en-US" dirty="0">
                <a:solidFill>
                  <a:schemeClr val="bg1"/>
                </a:solidFill>
              </a:rPr>
              <a:t>Our day</a:t>
            </a:r>
          </a:p>
          <a:p>
            <a:pPr fontAlgn="base"/>
            <a:endParaRPr lang="en-US" dirty="0">
              <a:solidFill>
                <a:schemeClr val="bg1"/>
              </a:solidFill>
            </a:endParaRPr>
          </a:p>
          <a:p>
            <a:pPr fontAlgn="base"/>
            <a:r>
              <a:rPr lang="en-US" dirty="0">
                <a:solidFill>
                  <a:schemeClr val="bg1"/>
                </a:solidFill>
              </a:rPr>
              <a:t>The people will throw their god/silver idols to animals who are blind from living so long in the darkness.</a:t>
            </a:r>
          </a:p>
          <a:p>
            <a:pPr fontAlgn="base"/>
            <a:endParaRPr lang="en-US" dirty="0">
              <a:solidFill>
                <a:schemeClr val="bg1"/>
              </a:solidFill>
            </a:endParaRPr>
          </a:p>
          <a:p>
            <a:pPr fontAlgn="base"/>
            <a:r>
              <a:rPr lang="en-US" dirty="0">
                <a:solidFill>
                  <a:schemeClr val="bg1"/>
                </a:solidFill>
              </a:rPr>
              <a:t>Those who were blinded by idols will live like moles/bats rather than face God</a:t>
            </a:r>
          </a:p>
          <a:p>
            <a:pPr fontAlgn="base"/>
            <a:endParaRPr lang="en-US" dirty="0">
              <a:solidFill>
                <a:schemeClr val="bg1"/>
              </a:solidFill>
            </a:endParaRPr>
          </a:p>
          <a:p>
            <a:pPr fontAlgn="base"/>
            <a:r>
              <a:rPr lang="en-US" dirty="0">
                <a:solidFill>
                  <a:schemeClr val="bg1"/>
                </a:solidFill>
              </a:rPr>
              <a:t>Isaiah warns us that we must cease placing confidence in man and his status symbols and idols</a:t>
            </a:r>
          </a:p>
          <a:p>
            <a:pPr fontAlgn="base"/>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6510" y="164090"/>
            <a:ext cx="2211964" cy="137987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80" y="135082"/>
            <a:ext cx="1858675" cy="1398863"/>
          </a:xfrm>
          <a:prstGeom prst="rect">
            <a:avLst/>
          </a:prstGeom>
        </p:spPr>
      </p:pic>
    </p:spTree>
    <p:extLst>
      <p:ext uri="{BB962C8B-B14F-4D97-AF65-F5344CB8AC3E}">
        <p14:creationId xmlns:p14="http://schemas.microsoft.com/office/powerpoint/2010/main" val="351397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
                                            <p:txEl>
                                              <p:pRg st="9" end="9"/>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Multiple Witnesses</a:t>
            </a:r>
          </a:p>
        </p:txBody>
      </p:sp>
      <p:sp>
        <p:nvSpPr>
          <p:cNvPr id="48" name="TextBox 47"/>
          <p:cNvSpPr txBox="1"/>
          <p:nvPr/>
        </p:nvSpPr>
        <p:spPr>
          <a:xfrm>
            <a:off x="1752600" y="1066801"/>
            <a:ext cx="3810000" cy="1200329"/>
          </a:xfrm>
          <a:prstGeom prst="rect">
            <a:avLst/>
          </a:prstGeom>
          <a:noFill/>
        </p:spPr>
        <p:txBody>
          <a:bodyPr wrap="square" rtlCol="0">
            <a:spAutoFit/>
          </a:bodyPr>
          <a:lstStyle/>
          <a:p>
            <a:pPr fontAlgn="base"/>
            <a:r>
              <a:rPr lang="en-US" sz="2400" dirty="0">
                <a:solidFill>
                  <a:schemeClr val="accent2">
                    <a:lumMod val="20000"/>
                    <a:lumOff val="80000"/>
                  </a:schemeClr>
                </a:solidFill>
              </a:rPr>
              <a:t>The Lord calls prophets to be His witnesses to the world</a:t>
            </a:r>
            <a:r>
              <a:rPr lang="en-US" sz="2400" dirty="0"/>
              <a:t> </a:t>
            </a:r>
          </a:p>
          <a:p>
            <a:pPr fontAlgn="base"/>
            <a:endParaRPr lang="en-US" sz="2400" dirty="0"/>
          </a:p>
        </p:txBody>
      </p:sp>
      <p:grpSp>
        <p:nvGrpSpPr>
          <p:cNvPr id="9" name="Group 18"/>
          <p:cNvGrpSpPr/>
          <p:nvPr/>
        </p:nvGrpSpPr>
        <p:grpSpPr>
          <a:xfrm>
            <a:off x="1828800" y="2438400"/>
            <a:ext cx="7264400" cy="2743200"/>
            <a:chOff x="965200" y="2286000"/>
            <a:chExt cx="7327900" cy="2743200"/>
          </a:xfrm>
        </p:grpSpPr>
        <p:sp>
          <p:nvSpPr>
            <p:cNvPr id="11" name="Rectangle 10"/>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1"/>
              <a:endCxn id="1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2209800" y="2819401"/>
            <a:ext cx="6477000" cy="1200329"/>
          </a:xfrm>
          <a:prstGeom prst="rect">
            <a:avLst/>
          </a:prstGeom>
        </p:spPr>
        <p:txBody>
          <a:bodyPr wrap="square">
            <a:spAutoFit/>
          </a:bodyPr>
          <a:lstStyle/>
          <a:p>
            <a:r>
              <a:rPr lang="en-US" sz="2400" b="1" i="1" dirty="0">
                <a:solidFill>
                  <a:schemeClr val="bg1"/>
                </a:solidFill>
              </a:rPr>
              <a:t>By studying prophets’ testimonies of Jesus Christ, we can strengthen our faith in Jesus Christ and rejoice in Him.</a:t>
            </a:r>
            <a:endParaRPr lang="en-US" sz="2400" dirty="0">
              <a:solidFill>
                <a:schemeClr val="bg1"/>
              </a:solidFill>
            </a:endParaRPr>
          </a:p>
        </p:txBody>
      </p:sp>
      <p:sp>
        <p:nvSpPr>
          <p:cNvPr id="17" name="TextBox 16"/>
          <p:cNvSpPr txBox="1"/>
          <p:nvPr/>
        </p:nvSpPr>
        <p:spPr>
          <a:xfrm>
            <a:off x="156926" y="6459689"/>
            <a:ext cx="4800600" cy="307777"/>
          </a:xfrm>
          <a:prstGeom prst="rect">
            <a:avLst/>
          </a:prstGeom>
          <a:noFill/>
        </p:spPr>
        <p:txBody>
          <a:bodyPr wrap="square" rtlCol="0">
            <a:spAutoFit/>
          </a:bodyPr>
          <a:lstStyle/>
          <a:p>
            <a:r>
              <a:rPr lang="en-US" sz="1400" dirty="0">
                <a:solidFill>
                  <a:schemeClr val="accent2">
                    <a:lumMod val="20000"/>
                    <a:lumOff val="80000"/>
                  </a:schemeClr>
                </a:solidFill>
              </a:rPr>
              <a:t>2 Nephi 2-3</a:t>
            </a:r>
          </a:p>
        </p:txBody>
      </p:sp>
      <p:sp>
        <p:nvSpPr>
          <p:cNvPr id="18" name="TextBox 17"/>
          <p:cNvSpPr txBox="1"/>
          <p:nvPr/>
        </p:nvSpPr>
        <p:spPr>
          <a:xfrm>
            <a:off x="6096000" y="914400"/>
            <a:ext cx="3810000" cy="1569660"/>
          </a:xfrm>
          <a:prstGeom prst="rect">
            <a:avLst/>
          </a:prstGeom>
          <a:noFill/>
        </p:spPr>
        <p:txBody>
          <a:bodyPr wrap="square" rtlCol="0">
            <a:spAutoFit/>
          </a:bodyPr>
          <a:lstStyle/>
          <a:p>
            <a:pPr fontAlgn="base"/>
            <a:r>
              <a:rPr lang="en-US" sz="2400" dirty="0">
                <a:solidFill>
                  <a:schemeClr val="accent2">
                    <a:lumMod val="20000"/>
                    <a:lumOff val="80000"/>
                  </a:schemeClr>
                </a:solidFill>
              </a:rPr>
              <a:t>Three witness of the reality of the Redeemer</a:t>
            </a:r>
          </a:p>
          <a:p>
            <a:pPr fontAlgn="base"/>
            <a:r>
              <a:rPr lang="en-US" sz="2400" dirty="0">
                <a:solidFill>
                  <a:schemeClr val="accent2">
                    <a:lumMod val="20000"/>
                    <a:lumOff val="80000"/>
                  </a:schemeClr>
                </a:solidFill>
              </a:rPr>
              <a:t>Nephi—Jacob--Isaiah</a:t>
            </a:r>
            <a:endParaRPr lang="en-US" sz="2400" dirty="0"/>
          </a:p>
          <a:p>
            <a:pPr fontAlgn="base"/>
            <a:endParaRPr lang="en-US" sz="2400" dirty="0"/>
          </a:p>
        </p:txBody>
      </p:sp>
      <p:sp>
        <p:nvSpPr>
          <p:cNvPr id="19" name="TextBox 18"/>
          <p:cNvSpPr txBox="1"/>
          <p:nvPr/>
        </p:nvSpPr>
        <p:spPr>
          <a:xfrm>
            <a:off x="4343400" y="5410201"/>
            <a:ext cx="5410200" cy="1015663"/>
          </a:xfrm>
          <a:prstGeom prst="rect">
            <a:avLst/>
          </a:prstGeom>
          <a:noFill/>
        </p:spPr>
        <p:txBody>
          <a:bodyPr wrap="square" rtlCol="0">
            <a:spAutoFit/>
          </a:bodyPr>
          <a:lstStyle/>
          <a:p>
            <a:pPr fontAlgn="base"/>
            <a:r>
              <a:rPr lang="en-US" sz="2000" dirty="0">
                <a:solidFill>
                  <a:srgbClr val="FFFF00"/>
                </a:solidFill>
              </a:rPr>
              <a:t>“God has said through his prophet, ‘In the mouth of two or three witnesses shall every word be established.’ (2 Corinthians 13:1)</a:t>
            </a:r>
          </a:p>
        </p:txBody>
      </p:sp>
      <p:pic>
        <p:nvPicPr>
          <p:cNvPr id="20" name="Picture 19" descr="Nephi colored.png"/>
          <p:cNvPicPr>
            <a:picLocks noChangeAspect="1"/>
          </p:cNvPicPr>
          <p:nvPr/>
        </p:nvPicPr>
        <p:blipFill>
          <a:blip r:embed="rId2" cstate="print"/>
          <a:stretch>
            <a:fillRect/>
          </a:stretch>
        </p:blipFill>
        <p:spPr>
          <a:xfrm>
            <a:off x="6400800" y="3657600"/>
            <a:ext cx="678990" cy="1371600"/>
          </a:xfrm>
          <a:prstGeom prst="rect">
            <a:avLst/>
          </a:prstGeom>
          <a:ln w="12700">
            <a:noFill/>
          </a:ln>
        </p:spPr>
      </p:pic>
      <p:grpSp>
        <p:nvGrpSpPr>
          <p:cNvPr id="2" name="Group 1">
            <a:extLst>
              <a:ext uri="{FF2B5EF4-FFF2-40B4-BE49-F238E27FC236}">
                <a16:creationId xmlns:a16="http://schemas.microsoft.com/office/drawing/2014/main" id="{747D0F6B-5E8F-6D81-0ADB-BF77415F6C88}"/>
              </a:ext>
            </a:extLst>
          </p:cNvPr>
          <p:cNvGrpSpPr/>
          <p:nvPr/>
        </p:nvGrpSpPr>
        <p:grpSpPr>
          <a:xfrm>
            <a:off x="7184782" y="3657084"/>
            <a:ext cx="729702" cy="1431679"/>
            <a:chOff x="3872941" y="1344704"/>
            <a:chExt cx="1720972" cy="3376555"/>
          </a:xfrm>
        </p:grpSpPr>
        <p:grpSp>
          <p:nvGrpSpPr>
            <p:cNvPr id="5" name="Group 4">
              <a:extLst>
                <a:ext uri="{FF2B5EF4-FFF2-40B4-BE49-F238E27FC236}">
                  <a16:creationId xmlns:a16="http://schemas.microsoft.com/office/drawing/2014/main" id="{DC171972-397F-6A6C-8661-414FCB703C4C}"/>
                </a:ext>
              </a:extLst>
            </p:cNvPr>
            <p:cNvGrpSpPr/>
            <p:nvPr/>
          </p:nvGrpSpPr>
          <p:grpSpPr>
            <a:xfrm>
              <a:off x="3872941" y="1344704"/>
              <a:ext cx="1720972" cy="3376555"/>
              <a:chOff x="1434541" y="2106704"/>
              <a:chExt cx="1720972" cy="3376555"/>
            </a:xfrm>
          </p:grpSpPr>
          <p:sp>
            <p:nvSpPr>
              <p:cNvPr id="7" name="Oval 6">
                <a:extLst>
                  <a:ext uri="{FF2B5EF4-FFF2-40B4-BE49-F238E27FC236}">
                    <a16:creationId xmlns:a16="http://schemas.microsoft.com/office/drawing/2014/main" id="{51887207-7E71-B5C2-F2F1-4FF3E9554A45}"/>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D14340-E52E-F5A6-F899-BF3FE19D897A}"/>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9B02F4-5350-4544-FCC6-823465019F32}"/>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40A673C-B73F-E4AE-8A3D-3BD2BFCDC153}"/>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30F2E1AA-BDB8-CD2C-89B5-E8D74F7A787A}"/>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193EB672-6234-8D77-2B2C-A7AF2953E6BD}"/>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BF8ED540-805C-9748-9060-F33941CFBB6F}"/>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EC638330-5228-CC7F-6612-DD18DC0519D1}"/>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AB398290-D81A-6F45-EA18-008FCFCFD602}"/>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68DA015-C1B6-363D-547F-F567EE04F56D}"/>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oud 82">
                <a:extLst>
                  <a:ext uri="{FF2B5EF4-FFF2-40B4-BE49-F238E27FC236}">
                    <a16:creationId xmlns:a16="http://schemas.microsoft.com/office/drawing/2014/main" id="{5090D171-9551-4F14-41B0-F66F20901AF9}"/>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a:extLst>
                  <a:ext uri="{FF2B5EF4-FFF2-40B4-BE49-F238E27FC236}">
                    <a16:creationId xmlns:a16="http://schemas.microsoft.com/office/drawing/2014/main" id="{B1D3B644-28CF-9793-55BD-3A631EA1DF2A}"/>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hord 84">
                <a:extLst>
                  <a:ext uri="{FF2B5EF4-FFF2-40B4-BE49-F238E27FC236}">
                    <a16:creationId xmlns:a16="http://schemas.microsoft.com/office/drawing/2014/main" id="{134C90FC-C6D7-EECB-F7BC-7C313CF695B8}"/>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78">
              <a:extLst>
                <a:ext uri="{FF2B5EF4-FFF2-40B4-BE49-F238E27FC236}">
                  <a16:creationId xmlns:a16="http://schemas.microsoft.com/office/drawing/2014/main" id="{467778C0-C943-B409-D3FB-119E52294247}"/>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7ED720E9-87E0-A8D3-B803-E07EEF52D3D6}"/>
              </a:ext>
            </a:extLst>
          </p:cNvPr>
          <p:cNvGrpSpPr/>
          <p:nvPr/>
        </p:nvGrpSpPr>
        <p:grpSpPr>
          <a:xfrm>
            <a:off x="8099932" y="3533491"/>
            <a:ext cx="952298" cy="1544717"/>
            <a:chOff x="219202" y="763794"/>
            <a:chExt cx="3617703" cy="5868256"/>
          </a:xfrm>
        </p:grpSpPr>
        <p:grpSp>
          <p:nvGrpSpPr>
            <p:cNvPr id="87" name="Group 33">
              <a:extLst>
                <a:ext uri="{FF2B5EF4-FFF2-40B4-BE49-F238E27FC236}">
                  <a16:creationId xmlns:a16="http://schemas.microsoft.com/office/drawing/2014/main" id="{C3FA2E55-5A9F-79A9-26A7-1695BD0361C1}"/>
                </a:ext>
              </a:extLst>
            </p:cNvPr>
            <p:cNvGrpSpPr/>
            <p:nvPr/>
          </p:nvGrpSpPr>
          <p:grpSpPr>
            <a:xfrm>
              <a:off x="219202" y="763794"/>
              <a:ext cx="3617703" cy="5868256"/>
              <a:chOff x="1593589" y="398948"/>
              <a:chExt cx="1375870" cy="4260181"/>
            </a:xfrm>
          </p:grpSpPr>
          <p:sp>
            <p:nvSpPr>
              <p:cNvPr id="105" name="Oval 28">
                <a:extLst>
                  <a:ext uri="{FF2B5EF4-FFF2-40B4-BE49-F238E27FC236}">
                    <a16:creationId xmlns:a16="http://schemas.microsoft.com/office/drawing/2014/main" id="{37E008D9-EF23-BE77-AD9E-BD75B583171F}"/>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29">
                <a:extLst>
                  <a:ext uri="{FF2B5EF4-FFF2-40B4-BE49-F238E27FC236}">
                    <a16:creationId xmlns:a16="http://schemas.microsoft.com/office/drawing/2014/main" id="{70580475-9ACC-E941-A36E-A80AC61537D0}"/>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30">
                <a:extLst>
                  <a:ext uri="{FF2B5EF4-FFF2-40B4-BE49-F238E27FC236}">
                    <a16:creationId xmlns:a16="http://schemas.microsoft.com/office/drawing/2014/main" id="{AC369C6D-405F-CCA6-6B67-9C5936FF6C3A}"/>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31">
                <a:extLst>
                  <a:ext uri="{FF2B5EF4-FFF2-40B4-BE49-F238E27FC236}">
                    <a16:creationId xmlns:a16="http://schemas.microsoft.com/office/drawing/2014/main" id="{5FDA302F-51D3-4387-5E12-BBA34063B581}"/>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32">
                <a:extLst>
                  <a:ext uri="{FF2B5EF4-FFF2-40B4-BE49-F238E27FC236}">
                    <a16:creationId xmlns:a16="http://schemas.microsoft.com/office/drawing/2014/main" id="{E7A10205-5059-F1E7-2DE6-9998BA871BC2}"/>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33">
                <a:extLst>
                  <a:ext uri="{FF2B5EF4-FFF2-40B4-BE49-F238E27FC236}">
                    <a16:creationId xmlns:a16="http://schemas.microsoft.com/office/drawing/2014/main" id="{F9EA2367-E59D-6D90-BFF0-0340F61B78B6}"/>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34">
                <a:extLst>
                  <a:ext uri="{FF2B5EF4-FFF2-40B4-BE49-F238E27FC236}">
                    <a16:creationId xmlns:a16="http://schemas.microsoft.com/office/drawing/2014/main" id="{05BA5EAB-109C-1BB7-517F-CADC1CDE5456}"/>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35">
                <a:extLst>
                  <a:ext uri="{FF2B5EF4-FFF2-40B4-BE49-F238E27FC236}">
                    <a16:creationId xmlns:a16="http://schemas.microsoft.com/office/drawing/2014/main" id="{E89BEB82-06AE-C4F5-D4E2-0A29A1A185CF}"/>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36">
                <a:extLst>
                  <a:ext uri="{FF2B5EF4-FFF2-40B4-BE49-F238E27FC236}">
                    <a16:creationId xmlns:a16="http://schemas.microsoft.com/office/drawing/2014/main" id="{5813044C-FE82-6EE1-2F01-D2679D3D1C69}"/>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loud 37">
                <a:extLst>
                  <a:ext uri="{FF2B5EF4-FFF2-40B4-BE49-F238E27FC236}">
                    <a16:creationId xmlns:a16="http://schemas.microsoft.com/office/drawing/2014/main" id="{112892FB-467E-FEBF-9D76-8E4EEAFBCA95}"/>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38">
                <a:extLst>
                  <a:ext uri="{FF2B5EF4-FFF2-40B4-BE49-F238E27FC236}">
                    <a16:creationId xmlns:a16="http://schemas.microsoft.com/office/drawing/2014/main" id="{9AE76202-5C88-8960-544D-FB714E55B591}"/>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23">
                <a:extLst>
                  <a:ext uri="{FF2B5EF4-FFF2-40B4-BE49-F238E27FC236}">
                    <a16:creationId xmlns:a16="http://schemas.microsoft.com/office/drawing/2014/main" id="{4838128A-484F-1BE0-AA9E-8A4A4E77EB65}"/>
                  </a:ext>
                </a:extLst>
              </p:cNvPr>
              <p:cNvGrpSpPr/>
              <p:nvPr/>
            </p:nvGrpSpPr>
            <p:grpSpPr>
              <a:xfrm>
                <a:off x="2383609" y="1732280"/>
                <a:ext cx="585850" cy="1566411"/>
                <a:chOff x="4699336" y="2759583"/>
                <a:chExt cx="1168064" cy="2193417"/>
              </a:xfrm>
            </p:grpSpPr>
            <p:sp>
              <p:nvSpPr>
                <p:cNvPr id="121" name="Oval 44">
                  <a:extLst>
                    <a:ext uri="{FF2B5EF4-FFF2-40B4-BE49-F238E27FC236}">
                      <a16:creationId xmlns:a16="http://schemas.microsoft.com/office/drawing/2014/main" id="{DE3E5207-221E-5675-6025-E6DF989226F4}"/>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45">
                  <a:extLst>
                    <a:ext uri="{FF2B5EF4-FFF2-40B4-BE49-F238E27FC236}">
                      <a16:creationId xmlns:a16="http://schemas.microsoft.com/office/drawing/2014/main" id="{3AA4E582-9655-6A0D-99CF-BC819191865B}"/>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46">
                  <a:extLst>
                    <a:ext uri="{FF2B5EF4-FFF2-40B4-BE49-F238E27FC236}">
                      <a16:creationId xmlns:a16="http://schemas.microsoft.com/office/drawing/2014/main" id="{F407EC95-6B52-355B-0FAA-E32D3B7600BF}"/>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Cloud 37">
                <a:extLst>
                  <a:ext uri="{FF2B5EF4-FFF2-40B4-BE49-F238E27FC236}">
                    <a16:creationId xmlns:a16="http://schemas.microsoft.com/office/drawing/2014/main" id="{848A0139-8BA4-F7B1-2756-663B157EFE15}"/>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39">
                <a:extLst>
                  <a:ext uri="{FF2B5EF4-FFF2-40B4-BE49-F238E27FC236}">
                    <a16:creationId xmlns:a16="http://schemas.microsoft.com/office/drawing/2014/main" id="{C789FD81-F105-13DF-23E7-6752C693204D}"/>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oud 42">
                <a:extLst>
                  <a:ext uri="{FF2B5EF4-FFF2-40B4-BE49-F238E27FC236}">
                    <a16:creationId xmlns:a16="http://schemas.microsoft.com/office/drawing/2014/main" id="{38C182ED-2776-04BE-08A1-7D7F944F621A}"/>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43">
                <a:extLst>
                  <a:ext uri="{FF2B5EF4-FFF2-40B4-BE49-F238E27FC236}">
                    <a16:creationId xmlns:a16="http://schemas.microsoft.com/office/drawing/2014/main" id="{7938D071-53B1-9B7F-6817-E86AF5A97090}"/>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43">
              <a:extLst>
                <a:ext uri="{FF2B5EF4-FFF2-40B4-BE49-F238E27FC236}">
                  <a16:creationId xmlns:a16="http://schemas.microsoft.com/office/drawing/2014/main" id="{DE3C746A-E01C-99D6-CDD3-75E26E130DE1}"/>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98" name="Chevron 96">
                <a:extLst>
                  <a:ext uri="{FF2B5EF4-FFF2-40B4-BE49-F238E27FC236}">
                    <a16:creationId xmlns:a16="http://schemas.microsoft.com/office/drawing/2014/main" id="{2F077EA0-97EE-3377-04DE-E1AB0CF9C069}"/>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Chevron 97">
                <a:extLst>
                  <a:ext uri="{FF2B5EF4-FFF2-40B4-BE49-F238E27FC236}">
                    <a16:creationId xmlns:a16="http://schemas.microsoft.com/office/drawing/2014/main" id="{A5DA13DD-C4D9-5654-7707-5334C5957624}"/>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Chevron 98">
                <a:extLst>
                  <a:ext uri="{FF2B5EF4-FFF2-40B4-BE49-F238E27FC236}">
                    <a16:creationId xmlns:a16="http://schemas.microsoft.com/office/drawing/2014/main" id="{DD9F45B2-2E48-77F7-CD7D-DC1D3C86E48A}"/>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Chevron 99">
                <a:extLst>
                  <a:ext uri="{FF2B5EF4-FFF2-40B4-BE49-F238E27FC236}">
                    <a16:creationId xmlns:a16="http://schemas.microsoft.com/office/drawing/2014/main" id="{F28A47CE-3021-CF63-6229-2AC1F3C565B5}"/>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Chevron 100">
                <a:extLst>
                  <a:ext uri="{FF2B5EF4-FFF2-40B4-BE49-F238E27FC236}">
                    <a16:creationId xmlns:a16="http://schemas.microsoft.com/office/drawing/2014/main" id="{F01960E8-96F4-C5C3-2577-CC56DF89E225}"/>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Chevron 101">
                <a:extLst>
                  <a:ext uri="{FF2B5EF4-FFF2-40B4-BE49-F238E27FC236}">
                    <a16:creationId xmlns:a16="http://schemas.microsoft.com/office/drawing/2014/main" id="{5335169B-085B-7AE5-DD5E-383725AF9685}"/>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Chevron 102">
                <a:extLst>
                  <a:ext uri="{FF2B5EF4-FFF2-40B4-BE49-F238E27FC236}">
                    <a16:creationId xmlns:a16="http://schemas.microsoft.com/office/drawing/2014/main" id="{FFB04A7E-11ED-E531-D2B8-486F5560BC47}"/>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9" name="Group 44">
              <a:extLst>
                <a:ext uri="{FF2B5EF4-FFF2-40B4-BE49-F238E27FC236}">
                  <a16:creationId xmlns:a16="http://schemas.microsoft.com/office/drawing/2014/main" id="{1589FF00-9146-36F7-644F-3CF27DE0636E}"/>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91" name="Chevron 89">
                <a:extLst>
                  <a:ext uri="{FF2B5EF4-FFF2-40B4-BE49-F238E27FC236}">
                    <a16:creationId xmlns:a16="http://schemas.microsoft.com/office/drawing/2014/main" id="{C06884C6-BC77-6314-E244-769C729C93F0}"/>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Chevron 90">
                <a:extLst>
                  <a:ext uri="{FF2B5EF4-FFF2-40B4-BE49-F238E27FC236}">
                    <a16:creationId xmlns:a16="http://schemas.microsoft.com/office/drawing/2014/main" id="{CC9E2682-0EDE-4668-F76C-E3CD192CBF22}"/>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Chevron 91">
                <a:extLst>
                  <a:ext uri="{FF2B5EF4-FFF2-40B4-BE49-F238E27FC236}">
                    <a16:creationId xmlns:a16="http://schemas.microsoft.com/office/drawing/2014/main" id="{EA514278-1BC7-13A7-6EB2-72BB3B5F4CDF}"/>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Chevron 92">
                <a:extLst>
                  <a:ext uri="{FF2B5EF4-FFF2-40B4-BE49-F238E27FC236}">
                    <a16:creationId xmlns:a16="http://schemas.microsoft.com/office/drawing/2014/main" id="{BB13B663-32BB-F3C1-71ED-58C14E2BC29A}"/>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Chevron 93">
                <a:extLst>
                  <a:ext uri="{FF2B5EF4-FFF2-40B4-BE49-F238E27FC236}">
                    <a16:creationId xmlns:a16="http://schemas.microsoft.com/office/drawing/2014/main" id="{E03F9B3E-3DDC-CAA9-8D6B-F7682B86603B}"/>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Chevron 94">
                <a:extLst>
                  <a:ext uri="{FF2B5EF4-FFF2-40B4-BE49-F238E27FC236}">
                    <a16:creationId xmlns:a16="http://schemas.microsoft.com/office/drawing/2014/main" id="{BDC80FF6-354D-D83B-2FB9-BB4400F80963}"/>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Chevron 95">
                <a:extLst>
                  <a:ext uri="{FF2B5EF4-FFF2-40B4-BE49-F238E27FC236}">
                    <a16:creationId xmlns:a16="http://schemas.microsoft.com/office/drawing/2014/main" id="{BAED9E98-BDA6-F0EF-F4CC-7A8E40974A98}"/>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0" name="Rectangle 89">
              <a:extLst>
                <a:ext uri="{FF2B5EF4-FFF2-40B4-BE49-F238E27FC236}">
                  <a16:creationId xmlns:a16="http://schemas.microsoft.com/office/drawing/2014/main" id="{EDE737A2-AC95-89C9-ACF8-26BF77C28ACB}"/>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58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12:20</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err="1">
                <a:solidFill>
                  <a:schemeClr val="bg1"/>
                </a:solidFill>
                <a:latin typeface="Agency FB" pitchFamily="34" charset="0"/>
              </a:rPr>
              <a:t>Wo</a:t>
            </a:r>
            <a:r>
              <a:rPr lang="en-US" sz="4400" dirty="0">
                <a:solidFill>
                  <a:schemeClr val="bg1"/>
                </a:solidFill>
                <a:latin typeface="Agency FB" pitchFamily="34" charset="0"/>
              </a:rPr>
              <a:t>---Actions and Attitude Bringing Sorrow</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8" name="Rectangle 7"/>
          <p:cNvSpPr/>
          <p:nvPr/>
        </p:nvSpPr>
        <p:spPr>
          <a:xfrm>
            <a:off x="3089564" y="893618"/>
            <a:ext cx="6400800" cy="3970318"/>
          </a:xfrm>
          <a:prstGeom prst="rect">
            <a:avLst/>
          </a:prstGeom>
        </p:spPr>
        <p:txBody>
          <a:bodyPr wrap="square">
            <a:spAutoFit/>
          </a:bodyPr>
          <a:lstStyle/>
          <a:p>
            <a:pPr fontAlgn="base"/>
            <a:r>
              <a:rPr lang="en-US" sz="2800" dirty="0">
                <a:solidFill>
                  <a:schemeClr val="bg1"/>
                </a:solidFill>
              </a:rPr>
              <a:t> </a:t>
            </a:r>
            <a:r>
              <a:rPr lang="en-US" sz="2800" dirty="0" err="1">
                <a:solidFill>
                  <a:schemeClr val="bg1"/>
                </a:solidFill>
              </a:rPr>
              <a:t>Wo</a:t>
            </a:r>
            <a:r>
              <a:rPr lang="en-US" sz="2800" dirty="0">
                <a:solidFill>
                  <a:schemeClr val="bg1"/>
                </a:solidFill>
              </a:rPr>
              <a:t> unto them that call evil good, and good evil, that put darkness for light, and light for darkness, that put bitter for sweet, and sweet for bitter!</a:t>
            </a:r>
          </a:p>
          <a:p>
            <a:pPr fontAlgn="base"/>
            <a:endParaRPr lang="en-US" sz="2800" dirty="0">
              <a:solidFill>
                <a:srgbClr val="FFFF00"/>
              </a:solidFill>
            </a:endParaRPr>
          </a:p>
          <a:p>
            <a:pPr fontAlgn="base"/>
            <a:r>
              <a:rPr lang="en-US" sz="2800" dirty="0">
                <a:solidFill>
                  <a:srgbClr val="FFFF00"/>
                </a:solidFill>
              </a:rPr>
              <a:t>In what ways have you seen people calling “evil good, and good evil” in our day?</a:t>
            </a:r>
          </a:p>
          <a:p>
            <a:pPr fontAlgn="base"/>
            <a:endParaRPr lang="en-US" sz="2800" dirty="0">
              <a:solidFill>
                <a:srgbClr val="FFFF00"/>
              </a:solidFill>
            </a:endParaRPr>
          </a:p>
          <a:p>
            <a:pPr fontAlgn="base"/>
            <a:endParaRPr lang="en-US" sz="2800" dirty="0">
              <a:solidFill>
                <a:schemeClr val="bg1"/>
              </a:solidFill>
            </a:endParaRPr>
          </a:p>
        </p:txBody>
      </p:sp>
      <p:sp>
        <p:nvSpPr>
          <p:cNvPr id="9" name="TextBox 8"/>
          <p:cNvSpPr txBox="1"/>
          <p:nvPr/>
        </p:nvSpPr>
        <p:spPr>
          <a:xfrm>
            <a:off x="2376055" y="4655127"/>
            <a:ext cx="5029200" cy="1477328"/>
          </a:xfrm>
          <a:prstGeom prst="rect">
            <a:avLst/>
          </a:prstGeom>
          <a:noFill/>
        </p:spPr>
        <p:txBody>
          <a:bodyPr wrap="square" rtlCol="0">
            <a:spAutoFit/>
          </a:bodyPr>
          <a:lstStyle/>
          <a:p>
            <a:pPr fontAlgn="base"/>
            <a:r>
              <a:rPr lang="en-US" dirty="0">
                <a:solidFill>
                  <a:schemeClr val="bg1"/>
                </a:solidFill>
              </a:rPr>
              <a:t>Matthew 12:35</a:t>
            </a:r>
          </a:p>
          <a:p>
            <a:pPr fontAlgn="base"/>
            <a:r>
              <a:rPr lang="en-US" dirty="0">
                <a:solidFill>
                  <a:schemeClr val="bg1"/>
                </a:solidFill>
              </a:rPr>
              <a:t>“ A good man out of the good treasure of the heart </a:t>
            </a:r>
            <a:r>
              <a:rPr lang="en-US" dirty="0" err="1">
                <a:solidFill>
                  <a:schemeClr val="bg1"/>
                </a:solidFill>
              </a:rPr>
              <a:t>bringeth</a:t>
            </a:r>
            <a:r>
              <a:rPr lang="en-US" dirty="0">
                <a:solidFill>
                  <a:schemeClr val="bg1"/>
                </a:solidFill>
              </a:rPr>
              <a:t> forth good things: and an evil man out of the evil treasure </a:t>
            </a:r>
            <a:r>
              <a:rPr lang="en-US" dirty="0" err="1">
                <a:solidFill>
                  <a:schemeClr val="bg1"/>
                </a:solidFill>
              </a:rPr>
              <a:t>bringeth</a:t>
            </a:r>
            <a:r>
              <a:rPr lang="en-US" dirty="0">
                <a:solidFill>
                  <a:schemeClr val="bg1"/>
                </a:solidFill>
              </a:rPr>
              <a:t> forth evil things.”</a:t>
            </a:r>
          </a:p>
          <a:p>
            <a:endParaRPr lang="en-US" dirty="0">
              <a:solidFill>
                <a:schemeClr val="bg1"/>
              </a:solidFill>
            </a:endParaRPr>
          </a:p>
        </p:txBody>
      </p:sp>
      <p:grpSp>
        <p:nvGrpSpPr>
          <p:cNvPr id="6" name="Group 5">
            <a:extLst>
              <a:ext uri="{FF2B5EF4-FFF2-40B4-BE49-F238E27FC236}">
                <a16:creationId xmlns:a16="http://schemas.microsoft.com/office/drawing/2014/main" id="{F44BDD75-F419-48AA-CA5B-12AEEB0B68D5}"/>
              </a:ext>
            </a:extLst>
          </p:cNvPr>
          <p:cNvGrpSpPr/>
          <p:nvPr/>
        </p:nvGrpSpPr>
        <p:grpSpPr>
          <a:xfrm>
            <a:off x="855243" y="3308360"/>
            <a:ext cx="1337513" cy="2873874"/>
            <a:chOff x="380464" y="378001"/>
            <a:chExt cx="2940416" cy="6317984"/>
          </a:xfrm>
        </p:grpSpPr>
        <p:sp>
          <p:nvSpPr>
            <p:cNvPr id="7" name="Cloud 6">
              <a:extLst>
                <a:ext uri="{FF2B5EF4-FFF2-40B4-BE49-F238E27FC236}">
                  <a16:creationId xmlns:a16="http://schemas.microsoft.com/office/drawing/2014/main" id="{93DAC571-1784-D3B9-D2D5-0AC7FFBB117E}"/>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7">
              <a:extLst>
                <a:ext uri="{FF2B5EF4-FFF2-40B4-BE49-F238E27FC236}">
                  <a16:creationId xmlns:a16="http://schemas.microsoft.com/office/drawing/2014/main" id="{FEDE73A6-7D8A-A676-331E-31A41E9F98F1}"/>
                </a:ext>
              </a:extLst>
            </p:cNvPr>
            <p:cNvGrpSpPr/>
            <p:nvPr/>
          </p:nvGrpSpPr>
          <p:grpSpPr>
            <a:xfrm rot="2613352">
              <a:off x="986283" y="5708442"/>
              <a:ext cx="849646" cy="987543"/>
              <a:chOff x="6106804" y="4039302"/>
              <a:chExt cx="666047" cy="774146"/>
            </a:xfrm>
          </p:grpSpPr>
          <p:sp>
            <p:nvSpPr>
              <p:cNvPr id="107" name="Oval 106">
                <a:extLst>
                  <a:ext uri="{FF2B5EF4-FFF2-40B4-BE49-F238E27FC236}">
                    <a16:creationId xmlns:a16="http://schemas.microsoft.com/office/drawing/2014/main" id="{D038779A-5285-7E28-09E5-B51FBFD9254F}"/>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C2701A79-8348-5F68-CCFE-5FB7AFE439F6}"/>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814855AD-EE40-0D36-2F2E-535ADCB16301}"/>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46">
              <a:extLst>
                <a:ext uri="{FF2B5EF4-FFF2-40B4-BE49-F238E27FC236}">
                  <a16:creationId xmlns:a16="http://schemas.microsoft.com/office/drawing/2014/main" id="{671F2745-566F-690B-FC4A-AE9F1B95AD49}"/>
                </a:ext>
              </a:extLst>
            </p:cNvPr>
            <p:cNvGrpSpPr/>
            <p:nvPr/>
          </p:nvGrpSpPr>
          <p:grpSpPr>
            <a:xfrm>
              <a:off x="1900966" y="5705254"/>
              <a:ext cx="849646" cy="987543"/>
              <a:chOff x="6106804" y="4039302"/>
              <a:chExt cx="666047" cy="774146"/>
            </a:xfrm>
          </p:grpSpPr>
          <p:sp>
            <p:nvSpPr>
              <p:cNvPr id="104" name="Oval 43">
                <a:extLst>
                  <a:ext uri="{FF2B5EF4-FFF2-40B4-BE49-F238E27FC236}">
                    <a16:creationId xmlns:a16="http://schemas.microsoft.com/office/drawing/2014/main" id="{47C02824-7133-974B-1483-6A2D17469B78}"/>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44">
                <a:extLst>
                  <a:ext uri="{FF2B5EF4-FFF2-40B4-BE49-F238E27FC236}">
                    <a16:creationId xmlns:a16="http://schemas.microsoft.com/office/drawing/2014/main" id="{641AD2EA-5DF4-CDB6-0B72-F3B5E8F5341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45">
                <a:extLst>
                  <a:ext uri="{FF2B5EF4-FFF2-40B4-BE49-F238E27FC236}">
                    <a16:creationId xmlns:a16="http://schemas.microsoft.com/office/drawing/2014/main" id="{1C3A10DB-DAC1-2D92-6799-6300C5F074F9}"/>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Oval 63">
              <a:extLst>
                <a:ext uri="{FF2B5EF4-FFF2-40B4-BE49-F238E27FC236}">
                  <a16:creationId xmlns:a16="http://schemas.microsoft.com/office/drawing/2014/main" id="{169D9E9E-0603-F37A-B86E-72FC9F0B0793}"/>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950F267-0EDA-20C7-60E8-3C433ACCCED3}"/>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D2DD8266-CE86-7398-09EB-9B709C460382}"/>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47E6F592-49F5-97BD-A6A5-804B21F8DDF7}"/>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470E01C3-04C1-5925-DEEC-3E183BC5E90B}"/>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C008D1C2-F021-8087-A399-E64467DB2C9D}"/>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94D3D0A1-A914-5C0B-E66B-1E5E1174C04E}"/>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E7ADEE46-0666-30B3-452D-3AB74625889A}"/>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4">
              <a:extLst>
                <a:ext uri="{FF2B5EF4-FFF2-40B4-BE49-F238E27FC236}">
                  <a16:creationId xmlns:a16="http://schemas.microsoft.com/office/drawing/2014/main" id="{1E718CB9-1131-C7FD-D6FC-04BE8784C797}"/>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26">
              <a:extLst>
                <a:ext uri="{FF2B5EF4-FFF2-40B4-BE49-F238E27FC236}">
                  <a16:creationId xmlns:a16="http://schemas.microsoft.com/office/drawing/2014/main" id="{3D4E8A8C-4085-5F13-DC01-819ECF7975E1}"/>
                </a:ext>
              </a:extLst>
            </p:cNvPr>
            <p:cNvGrpSpPr/>
            <p:nvPr/>
          </p:nvGrpSpPr>
          <p:grpSpPr>
            <a:xfrm rot="4901522">
              <a:off x="1055947" y="3502862"/>
              <a:ext cx="2818778" cy="668978"/>
              <a:chOff x="5029200" y="1371600"/>
              <a:chExt cx="6791793" cy="1933731"/>
            </a:xfrm>
          </p:grpSpPr>
          <p:grpSp>
            <p:nvGrpSpPr>
              <p:cNvPr id="92" name="Group 16">
                <a:extLst>
                  <a:ext uri="{FF2B5EF4-FFF2-40B4-BE49-F238E27FC236}">
                    <a16:creationId xmlns:a16="http://schemas.microsoft.com/office/drawing/2014/main" id="{60A9C18E-D3AC-696F-5D18-A40B7CE239A6}"/>
                  </a:ext>
                </a:extLst>
              </p:cNvPr>
              <p:cNvGrpSpPr/>
              <p:nvPr/>
            </p:nvGrpSpPr>
            <p:grpSpPr>
              <a:xfrm>
                <a:off x="5029200" y="1371600"/>
                <a:ext cx="1752600" cy="1905000"/>
                <a:chOff x="5029200" y="1371600"/>
                <a:chExt cx="1752600" cy="1905000"/>
              </a:xfrm>
            </p:grpSpPr>
            <p:sp>
              <p:nvSpPr>
                <p:cNvPr id="102" name="4-Point Star 14">
                  <a:extLst>
                    <a:ext uri="{FF2B5EF4-FFF2-40B4-BE49-F238E27FC236}">
                      <a16:creationId xmlns:a16="http://schemas.microsoft.com/office/drawing/2014/main" id="{D963300E-B2DD-E48A-FF4F-9A61843AADF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4-Point Star 15">
                  <a:extLst>
                    <a:ext uri="{FF2B5EF4-FFF2-40B4-BE49-F238E27FC236}">
                      <a16:creationId xmlns:a16="http://schemas.microsoft.com/office/drawing/2014/main" id="{26E69FB2-9976-9B38-F2BE-EB6653BEDDB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7">
                <a:extLst>
                  <a:ext uri="{FF2B5EF4-FFF2-40B4-BE49-F238E27FC236}">
                    <a16:creationId xmlns:a16="http://schemas.microsoft.com/office/drawing/2014/main" id="{82EFD1D2-61B0-5780-03D3-CFC84DADFAD1}"/>
                  </a:ext>
                </a:extLst>
              </p:cNvPr>
              <p:cNvGrpSpPr/>
              <p:nvPr/>
            </p:nvGrpSpPr>
            <p:grpSpPr>
              <a:xfrm>
                <a:off x="6713095" y="1400331"/>
                <a:ext cx="1752600" cy="1905000"/>
                <a:chOff x="5029200" y="1371600"/>
                <a:chExt cx="1752600" cy="1905000"/>
              </a:xfrm>
            </p:grpSpPr>
            <p:sp>
              <p:nvSpPr>
                <p:cNvPr id="100" name="4-Point Star 205">
                  <a:extLst>
                    <a:ext uri="{FF2B5EF4-FFF2-40B4-BE49-F238E27FC236}">
                      <a16:creationId xmlns:a16="http://schemas.microsoft.com/office/drawing/2014/main" id="{BB1545E9-4CE4-7029-E1F4-5D8B54DD64D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4-Point Star 206">
                  <a:extLst>
                    <a:ext uri="{FF2B5EF4-FFF2-40B4-BE49-F238E27FC236}">
                      <a16:creationId xmlns:a16="http://schemas.microsoft.com/office/drawing/2014/main" id="{C2AFF7D1-F593-051C-73B4-962840284A5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20">
                <a:extLst>
                  <a:ext uri="{FF2B5EF4-FFF2-40B4-BE49-F238E27FC236}">
                    <a16:creationId xmlns:a16="http://schemas.microsoft.com/office/drawing/2014/main" id="{EAD58FF9-3C5E-30D8-4D0C-6E00F73AA7CB}"/>
                  </a:ext>
                </a:extLst>
              </p:cNvPr>
              <p:cNvGrpSpPr/>
              <p:nvPr/>
            </p:nvGrpSpPr>
            <p:grpSpPr>
              <a:xfrm>
                <a:off x="8404486" y="1389088"/>
                <a:ext cx="1752600" cy="1905000"/>
                <a:chOff x="5029200" y="1371600"/>
                <a:chExt cx="1752600" cy="1905000"/>
              </a:xfrm>
            </p:grpSpPr>
            <p:sp>
              <p:nvSpPr>
                <p:cNvPr id="98" name="4-Point Star 203">
                  <a:extLst>
                    <a:ext uri="{FF2B5EF4-FFF2-40B4-BE49-F238E27FC236}">
                      <a16:creationId xmlns:a16="http://schemas.microsoft.com/office/drawing/2014/main" id="{8BEDC1C5-7452-9CD8-ABC0-AE37B3C734A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4-Point Star 204">
                  <a:extLst>
                    <a:ext uri="{FF2B5EF4-FFF2-40B4-BE49-F238E27FC236}">
                      <a16:creationId xmlns:a16="http://schemas.microsoft.com/office/drawing/2014/main" id="{8A9EA689-B03B-C4FA-4965-028356380E0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3">
                <a:extLst>
                  <a:ext uri="{FF2B5EF4-FFF2-40B4-BE49-F238E27FC236}">
                    <a16:creationId xmlns:a16="http://schemas.microsoft.com/office/drawing/2014/main" id="{F62BE84F-DC0F-E397-AE06-9BBF2652536F}"/>
                  </a:ext>
                </a:extLst>
              </p:cNvPr>
              <p:cNvGrpSpPr/>
              <p:nvPr/>
            </p:nvGrpSpPr>
            <p:grpSpPr>
              <a:xfrm>
                <a:off x="10068393" y="1389089"/>
                <a:ext cx="1752600" cy="1905000"/>
                <a:chOff x="5029200" y="1371600"/>
                <a:chExt cx="1752600" cy="1905000"/>
              </a:xfrm>
            </p:grpSpPr>
            <p:sp>
              <p:nvSpPr>
                <p:cNvPr id="96" name="4-Point Star 24">
                  <a:extLst>
                    <a:ext uri="{FF2B5EF4-FFF2-40B4-BE49-F238E27FC236}">
                      <a16:creationId xmlns:a16="http://schemas.microsoft.com/office/drawing/2014/main" id="{8F7EF8D1-A85D-A484-2EDD-7EEF2925A96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4-Point Star 25">
                  <a:extLst>
                    <a:ext uri="{FF2B5EF4-FFF2-40B4-BE49-F238E27FC236}">
                      <a16:creationId xmlns:a16="http://schemas.microsoft.com/office/drawing/2014/main" id="{8F0911D7-C0A2-9FB3-32E5-F669B62751E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27">
              <a:extLst>
                <a:ext uri="{FF2B5EF4-FFF2-40B4-BE49-F238E27FC236}">
                  <a16:creationId xmlns:a16="http://schemas.microsoft.com/office/drawing/2014/main" id="{01897D76-7BAF-FAD9-0CE7-EBD815577F5D}"/>
                </a:ext>
              </a:extLst>
            </p:cNvPr>
            <p:cNvGrpSpPr/>
            <p:nvPr/>
          </p:nvGrpSpPr>
          <p:grpSpPr>
            <a:xfrm rot="5740360">
              <a:off x="-2808" y="3534746"/>
              <a:ext cx="2818778" cy="668978"/>
              <a:chOff x="5029200" y="1371600"/>
              <a:chExt cx="6791793" cy="1933731"/>
            </a:xfrm>
          </p:grpSpPr>
          <p:grpSp>
            <p:nvGrpSpPr>
              <p:cNvPr id="80" name="Group 16">
                <a:extLst>
                  <a:ext uri="{FF2B5EF4-FFF2-40B4-BE49-F238E27FC236}">
                    <a16:creationId xmlns:a16="http://schemas.microsoft.com/office/drawing/2014/main" id="{F78E7640-9452-BE57-1382-D78790280DCC}"/>
                  </a:ext>
                </a:extLst>
              </p:cNvPr>
              <p:cNvGrpSpPr/>
              <p:nvPr/>
            </p:nvGrpSpPr>
            <p:grpSpPr>
              <a:xfrm>
                <a:off x="5029200" y="1371600"/>
                <a:ext cx="1752600" cy="1905000"/>
                <a:chOff x="5029200" y="1371600"/>
                <a:chExt cx="1752600" cy="1905000"/>
              </a:xfrm>
            </p:grpSpPr>
            <p:sp>
              <p:nvSpPr>
                <p:cNvPr id="90" name="4-Point Star 195">
                  <a:extLst>
                    <a:ext uri="{FF2B5EF4-FFF2-40B4-BE49-F238E27FC236}">
                      <a16:creationId xmlns:a16="http://schemas.microsoft.com/office/drawing/2014/main" id="{7F742E0E-8C51-BC4D-9928-D991B478F1F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4-Point Star 196">
                  <a:extLst>
                    <a:ext uri="{FF2B5EF4-FFF2-40B4-BE49-F238E27FC236}">
                      <a16:creationId xmlns:a16="http://schemas.microsoft.com/office/drawing/2014/main" id="{BBA8EB0F-F251-0DF1-9436-23F9F0C5F67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 name="Group 17">
                <a:extLst>
                  <a:ext uri="{FF2B5EF4-FFF2-40B4-BE49-F238E27FC236}">
                    <a16:creationId xmlns:a16="http://schemas.microsoft.com/office/drawing/2014/main" id="{1AAAEBC7-F058-8191-C595-932811926AC6}"/>
                  </a:ext>
                </a:extLst>
              </p:cNvPr>
              <p:cNvGrpSpPr/>
              <p:nvPr/>
            </p:nvGrpSpPr>
            <p:grpSpPr>
              <a:xfrm>
                <a:off x="6713095" y="1400331"/>
                <a:ext cx="1752600" cy="1905000"/>
                <a:chOff x="5029200" y="1371600"/>
                <a:chExt cx="1752600" cy="1905000"/>
              </a:xfrm>
            </p:grpSpPr>
            <p:sp>
              <p:nvSpPr>
                <p:cNvPr id="88" name="4-Point Star 193">
                  <a:extLst>
                    <a:ext uri="{FF2B5EF4-FFF2-40B4-BE49-F238E27FC236}">
                      <a16:creationId xmlns:a16="http://schemas.microsoft.com/office/drawing/2014/main" id="{8F3B0629-3D76-4145-0DE7-5A0FD789381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4-Point Star 194">
                  <a:extLst>
                    <a:ext uri="{FF2B5EF4-FFF2-40B4-BE49-F238E27FC236}">
                      <a16:creationId xmlns:a16="http://schemas.microsoft.com/office/drawing/2014/main" id="{E11B5CE4-31D6-07C6-D2C9-AF72B4969D5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20">
                <a:extLst>
                  <a:ext uri="{FF2B5EF4-FFF2-40B4-BE49-F238E27FC236}">
                    <a16:creationId xmlns:a16="http://schemas.microsoft.com/office/drawing/2014/main" id="{34F4FACA-7C01-1D2D-9584-2671DA577BDD}"/>
                  </a:ext>
                </a:extLst>
              </p:cNvPr>
              <p:cNvGrpSpPr/>
              <p:nvPr/>
            </p:nvGrpSpPr>
            <p:grpSpPr>
              <a:xfrm>
                <a:off x="8404486" y="1389088"/>
                <a:ext cx="1752600" cy="1905000"/>
                <a:chOff x="5029200" y="1371600"/>
                <a:chExt cx="1752600" cy="1905000"/>
              </a:xfrm>
            </p:grpSpPr>
            <p:sp>
              <p:nvSpPr>
                <p:cNvPr id="86" name="4-Point Star 191">
                  <a:extLst>
                    <a:ext uri="{FF2B5EF4-FFF2-40B4-BE49-F238E27FC236}">
                      <a16:creationId xmlns:a16="http://schemas.microsoft.com/office/drawing/2014/main" id="{8C381337-11F3-13E1-88C0-6DB8EDE677F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4-Point Star 192">
                  <a:extLst>
                    <a:ext uri="{FF2B5EF4-FFF2-40B4-BE49-F238E27FC236}">
                      <a16:creationId xmlns:a16="http://schemas.microsoft.com/office/drawing/2014/main" id="{AB4A918F-AC2B-2969-6D41-FA4ADA44727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23">
                <a:extLst>
                  <a:ext uri="{FF2B5EF4-FFF2-40B4-BE49-F238E27FC236}">
                    <a16:creationId xmlns:a16="http://schemas.microsoft.com/office/drawing/2014/main" id="{C2A0346E-89BB-6D26-9C4F-FB4D453CD4AB}"/>
                  </a:ext>
                </a:extLst>
              </p:cNvPr>
              <p:cNvGrpSpPr/>
              <p:nvPr/>
            </p:nvGrpSpPr>
            <p:grpSpPr>
              <a:xfrm>
                <a:off x="10068393" y="1389089"/>
                <a:ext cx="1752600" cy="1905000"/>
                <a:chOff x="5029200" y="1371600"/>
                <a:chExt cx="1752600" cy="1905000"/>
              </a:xfrm>
            </p:grpSpPr>
            <p:sp>
              <p:nvSpPr>
                <p:cNvPr id="84" name="4-Point Star 27">
                  <a:extLst>
                    <a:ext uri="{FF2B5EF4-FFF2-40B4-BE49-F238E27FC236}">
                      <a16:creationId xmlns:a16="http://schemas.microsoft.com/office/drawing/2014/main" id="{4946AF3A-6758-93A4-C93E-637578FD4F2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4-Point Star 190">
                  <a:extLst>
                    <a:ext uri="{FF2B5EF4-FFF2-40B4-BE49-F238E27FC236}">
                      <a16:creationId xmlns:a16="http://schemas.microsoft.com/office/drawing/2014/main" id="{31281AD0-1200-7078-C132-BA50D44558D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Rounded Rectangle 178">
              <a:extLst>
                <a:ext uri="{FF2B5EF4-FFF2-40B4-BE49-F238E27FC236}">
                  <a16:creationId xmlns:a16="http://schemas.microsoft.com/office/drawing/2014/main" id="{0EEB79C0-E1AF-EC26-2909-CBA559CEE459}"/>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179">
              <a:extLst>
                <a:ext uri="{FF2B5EF4-FFF2-40B4-BE49-F238E27FC236}">
                  <a16:creationId xmlns:a16="http://schemas.microsoft.com/office/drawing/2014/main" id="{9CE55F82-00B8-BC64-0D11-1825275C4F70}"/>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5D905B8B-9212-42BE-2D45-96D5A961E886}"/>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Cloud 77">
              <a:extLst>
                <a:ext uri="{FF2B5EF4-FFF2-40B4-BE49-F238E27FC236}">
                  <a16:creationId xmlns:a16="http://schemas.microsoft.com/office/drawing/2014/main" id="{7FBFF746-B7A0-A3BF-42C2-90EE564758CB}"/>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8B85595-6DCB-8AB8-57ED-D01116546F54}"/>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71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315686" y="315686"/>
            <a:ext cx="6901543" cy="5355312"/>
          </a:xfrm>
          <a:prstGeom prst="rect">
            <a:avLst/>
          </a:prstGeom>
        </p:spPr>
        <p:txBody>
          <a:bodyPr wrap="square">
            <a:spAutoFit/>
          </a:bodyPr>
          <a:lstStyle/>
          <a:p>
            <a:r>
              <a:rPr lang="en-US" dirty="0">
                <a:solidFill>
                  <a:schemeClr val="bg1"/>
                </a:solidFill>
              </a:rPr>
              <a:t>“Evil that used to be localized and covered like a boil is now legalized and paraded like a banner. The most fundamental roots and bulwarks of civilization are questioned or attacked. Nations disavow their religious heritage. Marriage and family responsibilities are discarded as impediments to personal indulgence. The movies and magazines and television that shape our attitudes are filled with stories or images that portray the children of God as predatory beasts or, at best, as trivial creations pursuing little more than personal pleasure. And too many of us accept this as entertainment…</a:t>
            </a:r>
          </a:p>
          <a:p>
            <a:endParaRPr lang="en-US" dirty="0">
              <a:solidFill>
                <a:schemeClr val="bg1"/>
              </a:solidFill>
            </a:endParaRPr>
          </a:p>
          <a:p>
            <a:r>
              <a:rPr lang="en-US" dirty="0">
                <a:solidFill>
                  <a:schemeClr val="bg1"/>
                </a:solidFill>
              </a:rPr>
              <a:t>An increasing number of opinion leaders and followers deny the existence of the God of Abraham, Isaac, and Jacob and revere only the gods of secularism. Many in positions of power and influence deny the right and wrong defined by divine decree. Even among those who profess to believe in right and wrong, there are “them that call evil good, and good evil” (Isa. 5:20; 2 Ne. 15:20). Many also deny individual responsibility and practice dependence on others, seeking, like the foolish virgins, to live on borrowed substance and borrowed light.” </a:t>
            </a:r>
          </a:p>
          <a:p>
            <a:r>
              <a:rPr lang="en-US" dirty="0">
                <a:solidFill>
                  <a:schemeClr val="bg1"/>
                </a:solidFill>
              </a:rPr>
              <a:t>Elder Dallin H. Oaks</a:t>
            </a:r>
          </a:p>
        </p:txBody>
      </p:sp>
      <p:pic>
        <p:nvPicPr>
          <p:cNvPr id="10" name="Picture 9" descr="Dallin H. Oaks.jpg"/>
          <p:cNvPicPr>
            <a:picLocks noChangeAspect="1"/>
          </p:cNvPicPr>
          <p:nvPr/>
        </p:nvPicPr>
        <p:blipFill>
          <a:blip r:embed="rId2" cstate="print"/>
          <a:stretch>
            <a:fillRect/>
          </a:stretch>
        </p:blipFill>
        <p:spPr>
          <a:xfrm>
            <a:off x="803184" y="5627916"/>
            <a:ext cx="890907" cy="11103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572" y="1536245"/>
            <a:ext cx="4091668" cy="307329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1613" t="-752"/>
          <a:stretch/>
        </p:blipFill>
        <p:spPr>
          <a:xfrm>
            <a:off x="9644743" y="1513115"/>
            <a:ext cx="1979840" cy="3096428"/>
          </a:xfrm>
          <a:prstGeom prst="rect">
            <a:avLst/>
          </a:prstGeom>
        </p:spPr>
      </p:pic>
    </p:spTree>
    <p:extLst>
      <p:ext uri="{BB962C8B-B14F-4D97-AF65-F5344CB8AC3E}">
        <p14:creationId xmlns:p14="http://schemas.microsoft.com/office/powerpoint/2010/main" val="153776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12:21-22</a:t>
            </a:r>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The Wicked and Unrepentant</a:t>
            </a:r>
          </a:p>
        </p:txBody>
      </p:sp>
      <p:sp>
        <p:nvSpPr>
          <p:cNvPr id="5" name="Rectangle 4"/>
          <p:cNvSpPr/>
          <p:nvPr/>
        </p:nvSpPr>
        <p:spPr>
          <a:xfrm>
            <a:off x="1524000" y="1600200"/>
            <a:ext cx="3810000" cy="2585323"/>
          </a:xfrm>
          <a:prstGeom prst="rect">
            <a:avLst/>
          </a:prstGeom>
        </p:spPr>
        <p:txBody>
          <a:bodyPr wrap="square">
            <a:spAutoFit/>
          </a:bodyPr>
          <a:lstStyle/>
          <a:p>
            <a:pPr fontAlgn="base"/>
            <a:r>
              <a:rPr lang="en-US" dirty="0">
                <a:solidFill>
                  <a:schemeClr val="bg1"/>
                </a:solidFill>
              </a:rPr>
              <a:t>Cleft/ragged rocks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Shake terribly the earth</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Cease ye from man</a:t>
            </a:r>
          </a:p>
          <a:p>
            <a:pPr fontAlgn="base"/>
            <a:endParaRPr lang="en-US" dirty="0">
              <a:solidFill>
                <a:schemeClr val="bg1"/>
              </a:solidFill>
            </a:endParaRPr>
          </a:p>
          <a:p>
            <a:pPr fontAlgn="base"/>
            <a:r>
              <a:rPr lang="en-US" dirty="0">
                <a:solidFill>
                  <a:schemeClr val="bg1"/>
                </a:solidFill>
              </a:rPr>
              <a:t>Whose breath is in his nostrils</a:t>
            </a:r>
          </a:p>
        </p:txBody>
      </p:sp>
      <p:sp>
        <p:nvSpPr>
          <p:cNvPr id="6" name="Rectangle 5"/>
          <p:cNvSpPr/>
          <p:nvPr/>
        </p:nvSpPr>
        <p:spPr>
          <a:xfrm>
            <a:off x="2111829" y="685801"/>
            <a:ext cx="8001000" cy="461665"/>
          </a:xfrm>
          <a:prstGeom prst="rect">
            <a:avLst/>
          </a:prstGeom>
        </p:spPr>
        <p:txBody>
          <a:bodyPr wrap="square">
            <a:spAutoFit/>
          </a:bodyPr>
          <a:lstStyle/>
          <a:p>
            <a:pPr algn="ctr"/>
            <a:r>
              <a:rPr lang="en-US" sz="2400" dirty="0">
                <a:solidFill>
                  <a:srgbClr val="FFFF00"/>
                </a:solidFill>
              </a:rPr>
              <a:t>Run Away</a:t>
            </a:r>
          </a:p>
        </p:txBody>
      </p:sp>
      <p:sp>
        <p:nvSpPr>
          <p:cNvPr id="8" name="Rectangle 7"/>
          <p:cNvSpPr/>
          <p:nvPr/>
        </p:nvSpPr>
        <p:spPr>
          <a:xfrm>
            <a:off x="5715000" y="1600200"/>
            <a:ext cx="4953000" cy="3416320"/>
          </a:xfrm>
          <a:prstGeom prst="rect">
            <a:avLst/>
          </a:prstGeom>
        </p:spPr>
        <p:txBody>
          <a:bodyPr wrap="square">
            <a:spAutoFit/>
          </a:bodyPr>
          <a:lstStyle/>
          <a:p>
            <a:pPr fontAlgn="base"/>
            <a:r>
              <a:rPr lang="en-US" dirty="0">
                <a:solidFill>
                  <a:schemeClr val="bg1"/>
                </a:solidFill>
              </a:rPr>
              <a:t>The wicked will run away as if they were “safe” from God</a:t>
            </a:r>
          </a:p>
          <a:p>
            <a:pPr fontAlgn="base"/>
            <a:endParaRPr lang="en-US" dirty="0">
              <a:solidFill>
                <a:schemeClr val="bg1"/>
              </a:solidFill>
            </a:endParaRPr>
          </a:p>
          <a:p>
            <a:pPr fontAlgn="base"/>
            <a:r>
              <a:rPr lang="en-US" dirty="0">
                <a:solidFill>
                  <a:schemeClr val="bg1"/>
                </a:solidFill>
              </a:rPr>
              <a:t>All forms of manmade security will fail as in an earthquake as the justice of God’s </a:t>
            </a:r>
            <a:r>
              <a:rPr lang="en-US" dirty="0" err="1">
                <a:solidFill>
                  <a:schemeClr val="bg1"/>
                </a:solidFill>
              </a:rPr>
              <a:t>Kanah</a:t>
            </a:r>
            <a:r>
              <a:rPr lang="en-US" dirty="0">
                <a:solidFill>
                  <a:schemeClr val="bg1"/>
                </a:solidFill>
              </a:rPr>
              <a:t> arises.</a:t>
            </a:r>
          </a:p>
          <a:p>
            <a:pPr fontAlgn="base"/>
            <a:endParaRPr lang="en-US" dirty="0">
              <a:solidFill>
                <a:schemeClr val="bg1"/>
              </a:solidFill>
            </a:endParaRPr>
          </a:p>
          <a:p>
            <a:pPr fontAlgn="base"/>
            <a:r>
              <a:rPr lang="en-US" dirty="0">
                <a:solidFill>
                  <a:schemeClr val="bg1"/>
                </a:solidFill>
              </a:rPr>
              <a:t>Stop putting your trust in mankind</a:t>
            </a:r>
          </a:p>
          <a:p>
            <a:pPr fontAlgn="base"/>
            <a:endParaRPr lang="en-US" dirty="0">
              <a:solidFill>
                <a:schemeClr val="bg1"/>
              </a:solidFill>
            </a:endParaRPr>
          </a:p>
          <a:p>
            <a:pPr fontAlgn="base"/>
            <a:r>
              <a:rPr lang="en-US" dirty="0">
                <a:solidFill>
                  <a:schemeClr val="bg1"/>
                </a:solidFill>
              </a:rPr>
              <a:t>Man is weak and fragile.</a:t>
            </a:r>
          </a:p>
          <a:p>
            <a:pPr fontAlgn="base"/>
            <a:r>
              <a:rPr lang="en-US" dirty="0">
                <a:solidFill>
                  <a:schemeClr val="bg1"/>
                </a:solidFill>
              </a:rPr>
              <a:t>Man has no control over his life. His next breath could be his last.</a:t>
            </a:r>
          </a:p>
          <a:p>
            <a:pPr fontAlgn="base"/>
            <a:r>
              <a:rPr lang="en-US" dirty="0">
                <a:solidFill>
                  <a:srgbClr val="FFFF00"/>
                </a:solidFill>
              </a:rPr>
              <a:t> </a:t>
            </a:r>
            <a:endParaRPr lang="en-US" dirty="0">
              <a:solidFill>
                <a:schemeClr val="bg1"/>
              </a:solidFill>
            </a:endParaRPr>
          </a:p>
        </p:txBody>
      </p:sp>
      <p:pic>
        <p:nvPicPr>
          <p:cNvPr id="1026" name="Picture 2" descr="Running Stickman GIF - Running Stickman Animation - Discover &amp; Share GIFs">
            <a:extLst>
              <a:ext uri="{FF2B5EF4-FFF2-40B4-BE49-F238E27FC236}">
                <a16:creationId xmlns:a16="http://schemas.microsoft.com/office/drawing/2014/main" id="{FBC4928E-9CB2-6CF0-6569-7FFDEB4F9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901" y="4277676"/>
            <a:ext cx="1966913" cy="2371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smos y Terremotos | sismos, terremotos y">
            <a:extLst>
              <a:ext uri="{FF2B5EF4-FFF2-40B4-BE49-F238E27FC236}">
                <a16:creationId xmlns:a16="http://schemas.microsoft.com/office/drawing/2014/main" id="{35C52BD7-AC10-6E54-CC9B-47300EB78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604" y="148999"/>
            <a:ext cx="23812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n on animation">
            <a:extLst>
              <a:ext uri="{FF2B5EF4-FFF2-40B4-BE49-F238E27FC236}">
                <a16:creationId xmlns:a16="http://schemas.microsoft.com/office/drawing/2014/main" id="{6545FC22-1DDE-4702-5605-B20F5EA53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577" y="4497305"/>
            <a:ext cx="2576623" cy="193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4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Ensign</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9" name="Rectangle 8"/>
          <p:cNvSpPr/>
          <p:nvPr/>
        </p:nvSpPr>
        <p:spPr>
          <a:xfrm>
            <a:off x="4669972" y="3233057"/>
            <a:ext cx="6781800" cy="3416320"/>
          </a:xfrm>
          <a:prstGeom prst="rect">
            <a:avLst/>
          </a:prstGeom>
        </p:spPr>
        <p:txBody>
          <a:bodyPr wrap="square">
            <a:spAutoFit/>
          </a:bodyPr>
          <a:lstStyle/>
          <a:p>
            <a:pPr fontAlgn="base"/>
            <a:r>
              <a:rPr lang="en-US" sz="2400" dirty="0">
                <a:solidFill>
                  <a:schemeClr val="bg1"/>
                </a:solidFill>
              </a:rPr>
              <a:t>“That ensign [is] the Church of Jesus Christ of Latter-day Saints, which was established for the last time, never again to be destroyed or given to other people. It was the greatest event the world has seen since the day that the Redeemer was lifted upon the cross and worked out the infinite and eternal atonement. It meant more to mankind than anything else that has occurred since that day.”</a:t>
            </a:r>
          </a:p>
          <a:p>
            <a:pPr fontAlgn="base"/>
            <a:r>
              <a:rPr lang="en-US" sz="2400" dirty="0">
                <a:solidFill>
                  <a:schemeClr val="bg1"/>
                </a:solidFill>
              </a:rPr>
              <a:t> </a:t>
            </a:r>
          </a:p>
        </p:txBody>
      </p:sp>
      <p:sp>
        <p:nvSpPr>
          <p:cNvPr id="10" name="Rectangle 9"/>
          <p:cNvSpPr/>
          <p:nvPr/>
        </p:nvSpPr>
        <p:spPr>
          <a:xfrm>
            <a:off x="1230086" y="783771"/>
            <a:ext cx="5562600" cy="1569660"/>
          </a:xfrm>
          <a:prstGeom prst="rect">
            <a:avLst/>
          </a:prstGeom>
        </p:spPr>
        <p:txBody>
          <a:bodyPr wrap="square">
            <a:spAutoFit/>
          </a:bodyPr>
          <a:lstStyle/>
          <a:p>
            <a:pPr marL="342900" indent="-342900" fontAlgn="base"/>
            <a:r>
              <a:rPr lang="en-US" sz="2400" i="1" dirty="0">
                <a:solidFill>
                  <a:srgbClr val="FFFF00"/>
                </a:solidFill>
              </a:rPr>
              <a:t>Ensign</a:t>
            </a:r>
            <a:r>
              <a:rPr lang="en-US" sz="2400" dirty="0">
                <a:solidFill>
                  <a:srgbClr val="FFFF00"/>
                </a:solidFill>
              </a:rPr>
              <a:t> refers to a standard, flag, or banner that is used as a rallying point or as a signal to assemble, especially in battle.</a:t>
            </a:r>
          </a:p>
          <a:p>
            <a:pPr fontAlgn="base"/>
            <a:endParaRPr lang="en-US" sz="2400" dirty="0">
              <a:solidFill>
                <a:srgbClr val="FFFF0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68" y="93208"/>
            <a:ext cx="4535113" cy="290036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251" y="2432278"/>
            <a:ext cx="2823514" cy="3859666"/>
          </a:xfrm>
          <a:prstGeom prst="rect">
            <a:avLst/>
          </a:prstGeom>
        </p:spPr>
      </p:pic>
      <p:sp>
        <p:nvSpPr>
          <p:cNvPr id="16" name="Rectangle 15"/>
          <p:cNvSpPr/>
          <p:nvPr/>
        </p:nvSpPr>
        <p:spPr>
          <a:xfrm>
            <a:off x="9813741" y="6401191"/>
            <a:ext cx="2209259" cy="369332"/>
          </a:xfrm>
          <a:prstGeom prst="rect">
            <a:avLst/>
          </a:prstGeom>
        </p:spPr>
        <p:txBody>
          <a:bodyPr wrap="none">
            <a:spAutoFit/>
          </a:bodyPr>
          <a:lstStyle/>
          <a:p>
            <a:r>
              <a:rPr lang="en-US" dirty="0">
                <a:solidFill>
                  <a:schemeClr val="bg1"/>
                </a:solidFill>
              </a:rPr>
              <a:t>Joseph Fielding Smith</a:t>
            </a:r>
            <a:endParaRPr lang="en-US"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2181" y="5549179"/>
            <a:ext cx="599641" cy="776428"/>
          </a:xfrm>
          <a:prstGeom prst="rect">
            <a:avLst/>
          </a:prstGeom>
        </p:spPr>
      </p:pic>
    </p:spTree>
    <p:extLst>
      <p:ext uri="{BB962C8B-B14F-4D97-AF65-F5344CB8AC3E}">
        <p14:creationId xmlns:p14="http://schemas.microsoft.com/office/powerpoint/2010/main" val="18616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Judah and Jerusalem</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1752600" y="685801"/>
            <a:ext cx="3810000" cy="3693319"/>
          </a:xfrm>
          <a:prstGeom prst="rect">
            <a:avLst/>
          </a:prstGeom>
        </p:spPr>
        <p:txBody>
          <a:bodyPr wrap="square">
            <a:spAutoFit/>
          </a:bodyPr>
          <a:lstStyle/>
          <a:p>
            <a:pPr fontAlgn="base"/>
            <a:r>
              <a:rPr lang="en-US" dirty="0">
                <a:solidFill>
                  <a:schemeClr val="bg1"/>
                </a:solidFill>
              </a:rPr>
              <a:t>Roman Stay/Staff=</a:t>
            </a:r>
          </a:p>
          <a:p>
            <a:pPr fontAlgn="base"/>
            <a:r>
              <a:rPr lang="en-US" dirty="0">
                <a:solidFill>
                  <a:schemeClr val="bg1"/>
                </a:solidFill>
              </a:rPr>
              <a:t>Hebrew supply/support</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Bread/Water</a:t>
            </a:r>
          </a:p>
        </p:txBody>
      </p:sp>
      <p:sp>
        <p:nvSpPr>
          <p:cNvPr id="9" name="Rectangle 8"/>
          <p:cNvSpPr/>
          <p:nvPr/>
        </p:nvSpPr>
        <p:spPr>
          <a:xfrm>
            <a:off x="4724400" y="685800"/>
            <a:ext cx="5943600" cy="4524315"/>
          </a:xfrm>
          <a:prstGeom prst="rect">
            <a:avLst/>
          </a:prstGeom>
        </p:spPr>
        <p:txBody>
          <a:bodyPr wrap="square">
            <a:spAutoFit/>
          </a:bodyPr>
          <a:lstStyle/>
          <a:p>
            <a:pPr fontAlgn="base"/>
            <a:r>
              <a:rPr lang="en-US" dirty="0">
                <a:solidFill>
                  <a:schemeClr val="bg1"/>
                </a:solidFill>
              </a:rPr>
              <a:t>When a stay, or tent prop or stakes are removed the tent collapses. A shepherd’s staff is a symbol of mercy and rescue. </a:t>
            </a:r>
          </a:p>
          <a:p>
            <a:pPr fontAlgn="base"/>
            <a:endParaRPr lang="en-US" dirty="0">
              <a:solidFill>
                <a:schemeClr val="bg1"/>
              </a:solidFill>
            </a:endParaRPr>
          </a:p>
          <a:p>
            <a:pPr fontAlgn="base"/>
            <a:r>
              <a:rPr lang="en-US" dirty="0">
                <a:solidFill>
                  <a:schemeClr val="bg1"/>
                </a:solidFill>
              </a:rPr>
              <a:t>When God removes His supply and support chaos happens.</a:t>
            </a:r>
          </a:p>
          <a:p>
            <a:pPr fontAlgn="base"/>
            <a:endParaRPr lang="en-US" dirty="0">
              <a:solidFill>
                <a:schemeClr val="bg1"/>
              </a:solidFill>
            </a:endParaRPr>
          </a:p>
          <a:p>
            <a:pPr fontAlgn="base"/>
            <a:r>
              <a:rPr lang="en-US" dirty="0">
                <a:solidFill>
                  <a:schemeClr val="bg1"/>
                </a:solidFill>
              </a:rPr>
              <a:t>3 times Jerusalem would be taken over (captive) and destroyed:</a:t>
            </a:r>
          </a:p>
          <a:p>
            <a:pPr fontAlgn="base"/>
            <a:r>
              <a:rPr lang="en-US" dirty="0">
                <a:solidFill>
                  <a:schemeClr val="bg1"/>
                </a:solidFill>
              </a:rPr>
              <a:t>    Babylon, Rome, Armageddon</a:t>
            </a:r>
          </a:p>
          <a:p>
            <a:pPr fontAlgn="base"/>
            <a:r>
              <a:rPr lang="en-US" dirty="0">
                <a:solidFill>
                  <a:schemeClr val="bg1"/>
                </a:solidFill>
              </a:rPr>
              <a:t>---a physical starvation, cannibalism and eventual desolation by their enemies.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God’s withdrawal also brings spiritual death and destruction.</a:t>
            </a:r>
          </a:p>
          <a:p>
            <a:pPr fontAlgn="base"/>
            <a:r>
              <a:rPr lang="en-US" dirty="0">
                <a:solidFill>
                  <a:schemeClr val="bg1"/>
                </a:solidFill>
              </a:rPr>
              <a:t>He is the “bread of life” and the “living water”. </a:t>
            </a:r>
          </a:p>
          <a:p>
            <a:pPr fontAlgn="base"/>
            <a:r>
              <a:rPr lang="en-US" dirty="0">
                <a:solidFill>
                  <a:schemeClr val="bg1"/>
                </a:solidFill>
              </a:rPr>
              <a:t>Sacrament Image—Christ and His atonement—His presence covers and protects us from evil.</a:t>
            </a: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13:1</a:t>
            </a:r>
          </a:p>
        </p:txBody>
      </p:sp>
      <p:pic>
        <p:nvPicPr>
          <p:cNvPr id="8198" name="Picture 6" descr="http://fc05.deviantart.net/fs71/f/2012/259/0/a/jesus_png_10_by_mariamlouis-d5ew6v0.png"/>
          <p:cNvPicPr>
            <a:picLocks noChangeAspect="1" noChangeArrowheads="1"/>
          </p:cNvPicPr>
          <p:nvPr/>
        </p:nvPicPr>
        <p:blipFill>
          <a:blip r:embed="rId2" cstate="print"/>
          <a:srcRect/>
          <a:stretch>
            <a:fillRect/>
          </a:stretch>
        </p:blipFill>
        <p:spPr bwMode="auto">
          <a:xfrm>
            <a:off x="2209801" y="4326082"/>
            <a:ext cx="2286000" cy="2286000"/>
          </a:xfrm>
          <a:prstGeom prst="rect">
            <a:avLst/>
          </a:prstGeom>
          <a:noFill/>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556" y="1461729"/>
            <a:ext cx="2623816" cy="235916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4170" y="4911460"/>
            <a:ext cx="2479272" cy="1859454"/>
          </a:xfrm>
          <a:prstGeom prst="rect">
            <a:avLst/>
          </a:prstGeom>
        </p:spPr>
      </p:pic>
    </p:spTree>
    <p:extLst>
      <p:ext uri="{BB962C8B-B14F-4D97-AF65-F5344CB8AC3E}">
        <p14:creationId xmlns:p14="http://schemas.microsoft.com/office/powerpoint/2010/main" val="63593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Disobedient=Chaos</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370114" y="707573"/>
            <a:ext cx="3810000" cy="4524315"/>
          </a:xfrm>
          <a:prstGeom prst="rect">
            <a:avLst/>
          </a:prstGeom>
        </p:spPr>
        <p:txBody>
          <a:bodyPr wrap="square">
            <a:spAutoFit/>
          </a:bodyPr>
          <a:lstStyle/>
          <a:p>
            <a:pPr fontAlgn="base"/>
            <a:r>
              <a:rPr lang="en-US" dirty="0">
                <a:solidFill>
                  <a:schemeClr val="bg1"/>
                </a:solidFill>
              </a:rPr>
              <a:t>Mighty man</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No prophet</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Children/adolescents</a:t>
            </a:r>
          </a:p>
          <a:p>
            <a:pPr fontAlgn="base"/>
            <a:endParaRPr lang="en-US" dirty="0">
              <a:solidFill>
                <a:schemeClr val="bg1"/>
              </a:solidFill>
            </a:endParaRPr>
          </a:p>
          <a:p>
            <a:pPr fontAlgn="base"/>
            <a:r>
              <a:rPr lang="en-US" dirty="0">
                <a:solidFill>
                  <a:schemeClr val="bg1"/>
                </a:solidFill>
              </a:rPr>
              <a:t>Babes rule</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People oppressed</a:t>
            </a:r>
          </a:p>
        </p:txBody>
      </p:sp>
      <p:sp>
        <p:nvSpPr>
          <p:cNvPr id="9" name="Rectangle 8"/>
          <p:cNvSpPr/>
          <p:nvPr/>
        </p:nvSpPr>
        <p:spPr>
          <a:xfrm>
            <a:off x="3984171" y="642258"/>
            <a:ext cx="7467600" cy="5355312"/>
          </a:xfrm>
          <a:prstGeom prst="rect">
            <a:avLst/>
          </a:prstGeom>
        </p:spPr>
        <p:txBody>
          <a:bodyPr wrap="square">
            <a:spAutoFit/>
          </a:bodyPr>
          <a:lstStyle/>
          <a:p>
            <a:pPr fontAlgn="base"/>
            <a:r>
              <a:rPr lang="en-US" dirty="0">
                <a:solidFill>
                  <a:schemeClr val="bg1"/>
                </a:solidFill>
              </a:rPr>
              <a:t>People to represent all who have achieved community status and who will be made puppets of false ideology or taken into captivity, leaving the masses who are easy to control.</a:t>
            </a:r>
          </a:p>
          <a:p>
            <a:pPr fontAlgn="base"/>
            <a:endParaRPr lang="en-US" dirty="0">
              <a:solidFill>
                <a:schemeClr val="bg1"/>
              </a:solidFill>
            </a:endParaRPr>
          </a:p>
          <a:p>
            <a:pPr fontAlgn="base"/>
            <a:r>
              <a:rPr lang="en-US" dirty="0">
                <a:solidFill>
                  <a:schemeClr val="bg1"/>
                </a:solidFill>
              </a:rPr>
              <a:t>There will be  men and soldiers, magistrates and false prophets but no one to lead with true authority.</a:t>
            </a:r>
          </a:p>
          <a:p>
            <a:pPr fontAlgn="base"/>
            <a:r>
              <a:rPr lang="en-US" dirty="0">
                <a:solidFill>
                  <a:schemeClr val="bg1"/>
                </a:solidFill>
              </a:rPr>
              <a:t>When there are no prophets who is there to warn the people and call them to repentance? (Matthew 15:14)</a:t>
            </a:r>
          </a:p>
          <a:p>
            <a:pPr fontAlgn="base"/>
            <a:endParaRPr lang="en-US" dirty="0">
              <a:solidFill>
                <a:schemeClr val="bg1"/>
              </a:solidFill>
            </a:endParaRPr>
          </a:p>
          <a:p>
            <a:pPr fontAlgn="base"/>
            <a:r>
              <a:rPr lang="en-US" dirty="0">
                <a:solidFill>
                  <a:schemeClr val="bg1"/>
                </a:solidFill>
              </a:rPr>
              <a:t>Gentiles, or those with childish understanding will lead</a:t>
            </a:r>
          </a:p>
          <a:p>
            <a:pPr fontAlgn="base"/>
            <a:endParaRPr lang="en-US" dirty="0">
              <a:solidFill>
                <a:schemeClr val="bg1"/>
              </a:solidFill>
            </a:endParaRPr>
          </a:p>
          <a:p>
            <a:pPr fontAlgn="base"/>
            <a:r>
              <a:rPr lang="en-US" dirty="0">
                <a:solidFill>
                  <a:schemeClr val="bg1"/>
                </a:solidFill>
              </a:rPr>
              <a:t>The inexperience rule. From Manasseh to Zedekiah the kings were between the ages of 8 to 25 years old and all but one fell to evil leadership and were incapable of bringing order.</a:t>
            </a:r>
          </a:p>
          <a:p>
            <a:pPr fontAlgn="base"/>
            <a:endParaRPr lang="en-US" dirty="0">
              <a:solidFill>
                <a:schemeClr val="bg1"/>
              </a:solidFill>
            </a:endParaRPr>
          </a:p>
          <a:p>
            <a:pPr fontAlgn="base"/>
            <a:r>
              <a:rPr lang="en-US" dirty="0">
                <a:solidFill>
                  <a:schemeClr val="bg1"/>
                </a:solidFill>
              </a:rPr>
              <a:t>A breakdown of society=oppressed by each other=Youth rule and elderly are discarded.</a:t>
            </a:r>
          </a:p>
          <a:p>
            <a:pPr fontAlgn="base"/>
            <a:r>
              <a:rPr lang="en-US" dirty="0">
                <a:solidFill>
                  <a:schemeClr val="bg1"/>
                </a:solidFill>
              </a:rPr>
              <a:t>Isaiah repeatedly warned the people not to put confidence in man because of the vanity and weakness of human powers. </a:t>
            </a: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13:2-5</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286" y="3554185"/>
            <a:ext cx="2201635" cy="1239755"/>
          </a:xfrm>
          <a:prstGeom prst="rect">
            <a:avLst/>
          </a:prstGeom>
        </p:spPr>
      </p:pic>
    </p:spTree>
    <p:extLst>
      <p:ext uri="{BB962C8B-B14F-4D97-AF65-F5344CB8AC3E}">
        <p14:creationId xmlns:p14="http://schemas.microsoft.com/office/powerpoint/2010/main" val="242406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15" end="1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Culture, Wealth, and Status</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1676400" y="838200"/>
            <a:ext cx="2743200" cy="5355312"/>
          </a:xfrm>
          <a:prstGeom prst="rect">
            <a:avLst/>
          </a:prstGeom>
        </p:spPr>
        <p:txBody>
          <a:bodyPr wrap="square">
            <a:spAutoFit/>
          </a:bodyPr>
          <a:lstStyle/>
          <a:p>
            <a:pPr fontAlgn="base"/>
            <a:r>
              <a:rPr lang="en-US" dirty="0">
                <a:solidFill>
                  <a:schemeClr val="bg1"/>
                </a:solidFill>
              </a:rPr>
              <a:t>Thou hast clothing/be thou our ruler</a:t>
            </a:r>
          </a:p>
          <a:p>
            <a:pPr fontAlgn="base"/>
            <a:endParaRPr lang="en-US" dirty="0">
              <a:solidFill>
                <a:schemeClr val="bg1"/>
              </a:solidFill>
            </a:endParaRPr>
          </a:p>
          <a:p>
            <a:pPr fontAlgn="base"/>
            <a:r>
              <a:rPr lang="en-US" dirty="0">
                <a:solidFill>
                  <a:schemeClr val="bg1"/>
                </a:solidFill>
              </a:rPr>
              <a:t>I will not be a healer</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Jerusalem ruined, Judah is fallen</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Provoke the eyes of his glory</a:t>
            </a:r>
          </a:p>
        </p:txBody>
      </p:sp>
      <p:sp>
        <p:nvSpPr>
          <p:cNvPr id="9" name="Rectangle 8"/>
          <p:cNvSpPr/>
          <p:nvPr/>
        </p:nvSpPr>
        <p:spPr>
          <a:xfrm>
            <a:off x="4724400" y="838200"/>
            <a:ext cx="5943600" cy="5909310"/>
          </a:xfrm>
          <a:prstGeom prst="rect">
            <a:avLst/>
          </a:prstGeom>
        </p:spPr>
        <p:txBody>
          <a:bodyPr wrap="square">
            <a:spAutoFit/>
          </a:bodyPr>
          <a:lstStyle/>
          <a:p>
            <a:pPr fontAlgn="base"/>
            <a:r>
              <a:rPr lang="en-US" dirty="0">
                <a:solidFill>
                  <a:schemeClr val="bg1"/>
                </a:solidFill>
              </a:rPr>
              <a:t>Leaders are chosen for their material goods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Full of sores and no one to heal. Israel is decaying and there is no one who is willing or capable to really lead them</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1. Social breakdown---patriarchal (family and priesthood)</a:t>
            </a:r>
          </a:p>
          <a:p>
            <a:pPr fontAlgn="base"/>
            <a:endParaRPr lang="en-US" dirty="0">
              <a:solidFill>
                <a:schemeClr val="bg1"/>
              </a:solidFill>
            </a:endParaRPr>
          </a:p>
          <a:p>
            <a:pPr fontAlgn="base"/>
            <a:r>
              <a:rPr lang="en-US" dirty="0">
                <a:solidFill>
                  <a:schemeClr val="bg1"/>
                </a:solidFill>
              </a:rPr>
              <a:t>2. The extreme physical poverty of the state</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What is God’s glory? To bring to pass the immortality and eternal life or man.</a:t>
            </a:r>
          </a:p>
          <a:p>
            <a:pPr fontAlgn="base"/>
            <a:r>
              <a:rPr lang="en-US" dirty="0">
                <a:solidFill>
                  <a:schemeClr val="bg1"/>
                </a:solidFill>
              </a:rPr>
              <a:t>These people have rebelled against God’s work that would have saved them.</a:t>
            </a:r>
          </a:p>
        </p:txBody>
      </p:sp>
      <p:sp>
        <p:nvSpPr>
          <p:cNvPr id="10" name="TextBox 9"/>
          <p:cNvSpPr txBox="1"/>
          <p:nvPr/>
        </p:nvSpPr>
        <p:spPr>
          <a:xfrm>
            <a:off x="93553" y="6550223"/>
            <a:ext cx="4800600" cy="307777"/>
          </a:xfrm>
          <a:prstGeom prst="rect">
            <a:avLst/>
          </a:prstGeom>
          <a:noFill/>
        </p:spPr>
        <p:txBody>
          <a:bodyPr wrap="square" rtlCol="0">
            <a:spAutoFit/>
          </a:bodyPr>
          <a:lstStyle/>
          <a:p>
            <a:r>
              <a:rPr lang="en-US" sz="1400" dirty="0">
                <a:solidFill>
                  <a:schemeClr val="bg1"/>
                </a:solidFill>
              </a:rPr>
              <a:t>2 Nephi 13:6-8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2070328"/>
            <a:ext cx="2637064" cy="1993684"/>
          </a:xfrm>
          <a:prstGeom prst="rect">
            <a:avLst/>
          </a:prstGeom>
        </p:spPr>
      </p:pic>
    </p:spTree>
    <p:extLst>
      <p:ext uri="{BB962C8B-B14F-4D97-AF65-F5344CB8AC3E}">
        <p14:creationId xmlns:p14="http://schemas.microsoft.com/office/powerpoint/2010/main" val="20630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11" end="1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11" end="1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057400" y="1371601"/>
            <a:ext cx="8153400" cy="4524315"/>
          </a:xfrm>
          <a:prstGeom prst="rect">
            <a:avLst/>
          </a:prstGeom>
          <a:noFill/>
        </p:spPr>
        <p:txBody>
          <a:bodyPr wrap="square" rtlCol="0">
            <a:spAutoFit/>
          </a:bodyPr>
          <a:lstStyle/>
          <a:p>
            <a:pPr marL="342900" indent="-342900">
              <a:buAutoNum type="alphaUcPeriod"/>
            </a:pPr>
            <a:r>
              <a:rPr lang="en-US" dirty="0">
                <a:solidFill>
                  <a:schemeClr val="bg1"/>
                </a:solidFill>
              </a:rPr>
              <a:t>Jerusalem and Judah are addressed (v.1)</a:t>
            </a:r>
          </a:p>
          <a:p>
            <a:pPr marL="342900" indent="-342900">
              <a:buAutoNum type="alphaUcPeriod"/>
            </a:pPr>
            <a:endParaRPr lang="en-US" dirty="0">
              <a:solidFill>
                <a:schemeClr val="bg1"/>
              </a:solidFill>
            </a:endParaRPr>
          </a:p>
          <a:p>
            <a:pPr marL="1257300" lvl="2" indent="-342900"/>
            <a:r>
              <a:rPr lang="en-US" dirty="0">
                <a:solidFill>
                  <a:schemeClr val="bg1"/>
                </a:solidFill>
              </a:rPr>
              <a:t>B. Bread and water are taken away (v.2)</a:t>
            </a:r>
          </a:p>
          <a:p>
            <a:pPr marL="1257300" lvl="2" indent="-342900"/>
            <a:endParaRPr lang="en-US" dirty="0">
              <a:solidFill>
                <a:schemeClr val="bg1"/>
              </a:solidFill>
            </a:endParaRPr>
          </a:p>
          <a:p>
            <a:pPr marL="1257300" lvl="2" indent="-342900"/>
            <a:r>
              <a:rPr lang="en-US" dirty="0">
                <a:solidFill>
                  <a:schemeClr val="bg1"/>
                </a:solidFill>
              </a:rPr>
              <a:t>		C. Society’s leaders are listed (v. 2-3)</a:t>
            </a:r>
          </a:p>
          <a:p>
            <a:pPr marL="1257300" lvl="2" indent="-342900"/>
            <a:endParaRPr lang="en-US" dirty="0">
              <a:solidFill>
                <a:schemeClr val="bg1"/>
              </a:solidFill>
            </a:endParaRPr>
          </a:p>
          <a:p>
            <a:pPr marL="1257300" lvl="2" indent="-342900"/>
            <a:r>
              <a:rPr lang="en-US" dirty="0">
                <a:solidFill>
                  <a:schemeClr val="bg1"/>
                </a:solidFill>
              </a:rPr>
              <a:t>			D. Children rule over princes (v. 4)</a:t>
            </a:r>
          </a:p>
          <a:p>
            <a:pPr marL="1257300" lvl="2" indent="-342900"/>
            <a:endParaRPr lang="en-US" dirty="0">
              <a:solidFill>
                <a:schemeClr val="bg1"/>
              </a:solidFill>
            </a:endParaRPr>
          </a:p>
          <a:p>
            <a:pPr marL="1257300" lvl="2" indent="-342900"/>
            <a:r>
              <a:rPr lang="en-US" dirty="0">
                <a:solidFill>
                  <a:schemeClr val="bg1"/>
                </a:solidFill>
              </a:rPr>
              <a:t>				E. People oppress each other (v. 5a)</a:t>
            </a:r>
          </a:p>
          <a:p>
            <a:pPr marL="1257300" lvl="2" indent="-342900"/>
            <a:endParaRPr lang="en-US" dirty="0">
              <a:solidFill>
                <a:schemeClr val="bg1"/>
              </a:solidFill>
            </a:endParaRPr>
          </a:p>
          <a:p>
            <a:pPr marL="1257300" lvl="2" indent="-342900"/>
            <a:r>
              <a:rPr lang="en-US" dirty="0">
                <a:solidFill>
                  <a:schemeClr val="bg1"/>
                </a:solidFill>
              </a:rPr>
              <a:t>			D. Youth rebel against the elders (v. 5b)</a:t>
            </a:r>
          </a:p>
          <a:p>
            <a:pPr marL="1257300" lvl="2" indent="-342900"/>
            <a:endParaRPr lang="en-US" dirty="0">
              <a:solidFill>
                <a:schemeClr val="bg1"/>
              </a:solidFill>
            </a:endParaRPr>
          </a:p>
          <a:p>
            <a:pPr marL="1257300" lvl="2" indent="-342900"/>
            <a:r>
              <a:rPr lang="en-US" dirty="0">
                <a:solidFill>
                  <a:schemeClr val="bg1"/>
                </a:solidFill>
              </a:rPr>
              <a:t>		C. Family leaders are called upon (v. 6)</a:t>
            </a:r>
          </a:p>
          <a:p>
            <a:pPr marL="1257300" lvl="2" indent="-342900"/>
            <a:endParaRPr lang="en-US" dirty="0">
              <a:solidFill>
                <a:schemeClr val="bg1"/>
              </a:solidFill>
            </a:endParaRPr>
          </a:p>
          <a:p>
            <a:pPr marL="1257300" lvl="2" indent="-342900"/>
            <a:r>
              <a:rPr lang="en-US" dirty="0">
                <a:solidFill>
                  <a:schemeClr val="bg1"/>
                </a:solidFill>
              </a:rPr>
              <a:t>	B. Lack of bread and leadership (v. 7)</a:t>
            </a:r>
          </a:p>
          <a:p>
            <a:pPr marL="1257300" lvl="2" indent="-342900"/>
            <a:endParaRPr lang="en-US" dirty="0">
              <a:solidFill>
                <a:schemeClr val="bg1"/>
              </a:solidFill>
            </a:endParaRPr>
          </a:p>
        </p:txBody>
      </p:sp>
      <p:sp>
        <p:nvSpPr>
          <p:cNvPr id="4" name="Rectangle 3"/>
          <p:cNvSpPr/>
          <p:nvPr/>
        </p:nvSpPr>
        <p:spPr>
          <a:xfrm>
            <a:off x="2133600" y="5715001"/>
            <a:ext cx="4267200" cy="646331"/>
          </a:xfrm>
          <a:prstGeom prst="rect">
            <a:avLst/>
          </a:prstGeom>
        </p:spPr>
        <p:txBody>
          <a:bodyPr wrap="square">
            <a:spAutoFit/>
          </a:bodyPr>
          <a:lstStyle/>
          <a:p>
            <a:pPr fontAlgn="base"/>
            <a:r>
              <a:rPr lang="en-US" dirty="0">
                <a:solidFill>
                  <a:schemeClr val="bg1"/>
                </a:solidFill>
              </a:rPr>
              <a:t>A. Jerusalem and Judah are ruined (v. 8)</a:t>
            </a:r>
          </a:p>
          <a:p>
            <a:pPr fontAlgn="base"/>
            <a:endParaRPr lang="en-US" dirty="0">
              <a:solidFill>
                <a:schemeClr val="bg1"/>
              </a:solidFill>
            </a:endParaRPr>
          </a:p>
        </p:txBody>
      </p:sp>
      <p:sp>
        <p:nvSpPr>
          <p:cNvPr id="7" name="TextBox 6"/>
          <p:cNvSpPr txBox="1"/>
          <p:nvPr/>
        </p:nvSpPr>
        <p:spPr>
          <a:xfrm>
            <a:off x="1752600" y="228601"/>
            <a:ext cx="8534400" cy="954107"/>
          </a:xfrm>
          <a:prstGeom prst="rect">
            <a:avLst/>
          </a:prstGeom>
          <a:noFill/>
        </p:spPr>
        <p:txBody>
          <a:bodyPr wrap="square" rtlCol="0">
            <a:spAutoFit/>
          </a:bodyPr>
          <a:lstStyle/>
          <a:p>
            <a:pPr algn="ctr"/>
            <a:r>
              <a:rPr lang="en-US" sz="4400" dirty="0">
                <a:solidFill>
                  <a:schemeClr val="bg1"/>
                </a:solidFill>
                <a:latin typeface="Agency FB" pitchFamily="34" charset="0"/>
              </a:rPr>
              <a:t>Chiasmus--</a:t>
            </a:r>
            <a:r>
              <a:rPr lang="en-US" sz="4400" b="1" dirty="0"/>
              <a:t> </a:t>
            </a:r>
            <a:r>
              <a:rPr lang="en-US" sz="1200" dirty="0">
                <a:solidFill>
                  <a:schemeClr val="bg1"/>
                </a:solidFill>
              </a:rPr>
              <a:t> (from the Greek: </a:t>
            </a:r>
            <a:r>
              <a:rPr lang="en-US" sz="1200" dirty="0" err="1">
                <a:solidFill>
                  <a:schemeClr val="bg1"/>
                </a:solidFill>
              </a:rPr>
              <a:t>χιάζω</a:t>
            </a:r>
            <a:r>
              <a:rPr lang="en-US" sz="1200" dirty="0">
                <a:solidFill>
                  <a:schemeClr val="bg1"/>
                </a:solidFill>
              </a:rPr>
              <a:t>, </a:t>
            </a:r>
            <a:r>
              <a:rPr lang="en-US" sz="1200" i="1" dirty="0" err="1">
                <a:solidFill>
                  <a:schemeClr val="bg1"/>
                </a:solidFill>
              </a:rPr>
              <a:t>chiázō</a:t>
            </a:r>
            <a:r>
              <a:rPr lang="en-US" sz="1200" dirty="0">
                <a:solidFill>
                  <a:schemeClr val="bg1"/>
                </a:solidFill>
              </a:rPr>
              <a:t>,) “is the figure of speech in which two or more clauses are related to each other through a reversal of structures in order to make a larger point</a:t>
            </a:r>
            <a:endParaRPr lang="en-US" sz="1200" dirty="0">
              <a:solidFill>
                <a:schemeClr val="bg1"/>
              </a:solidFill>
              <a:latin typeface="Agency FB" pitchFamily="34" charset="0"/>
            </a:endParaRPr>
          </a:p>
        </p:txBody>
      </p:sp>
      <p:sp>
        <p:nvSpPr>
          <p:cNvPr id="8" name="TextBox 7"/>
          <p:cNvSpPr txBox="1"/>
          <p:nvPr/>
        </p:nvSpPr>
        <p:spPr>
          <a:xfrm>
            <a:off x="111659" y="6550223"/>
            <a:ext cx="4800600" cy="307777"/>
          </a:xfrm>
          <a:prstGeom prst="rect">
            <a:avLst/>
          </a:prstGeom>
          <a:noFill/>
        </p:spPr>
        <p:txBody>
          <a:bodyPr wrap="square" rtlCol="0">
            <a:spAutoFit/>
          </a:bodyPr>
          <a:lstStyle/>
          <a:p>
            <a:r>
              <a:rPr lang="en-US" sz="1400" dirty="0">
                <a:solidFill>
                  <a:schemeClr val="bg1"/>
                </a:solidFill>
              </a:rPr>
              <a:t>2 Nephi 13:1-8</a:t>
            </a:r>
          </a:p>
        </p:txBody>
      </p:sp>
      <p:sp>
        <p:nvSpPr>
          <p:cNvPr id="9" name="Rectangle 8"/>
          <p:cNvSpPr/>
          <p:nvPr/>
        </p:nvSpPr>
        <p:spPr>
          <a:xfrm>
            <a:off x="6248400" y="5823858"/>
            <a:ext cx="5943600" cy="830997"/>
          </a:xfrm>
          <a:prstGeom prst="rect">
            <a:avLst/>
          </a:prstGeom>
        </p:spPr>
        <p:txBody>
          <a:bodyPr wrap="square">
            <a:spAutoFit/>
          </a:bodyPr>
          <a:lstStyle/>
          <a:p>
            <a:pPr algn="ctr" fontAlgn="base"/>
            <a:r>
              <a:rPr lang="en-US" sz="2400" dirty="0">
                <a:solidFill>
                  <a:srgbClr val="FFFF00"/>
                </a:solidFill>
              </a:rPr>
              <a:t>The middle is the most important message:</a:t>
            </a:r>
          </a:p>
          <a:p>
            <a:pPr algn="ctr" fontAlgn="base"/>
            <a:r>
              <a:rPr lang="en-US" sz="2400" dirty="0">
                <a:solidFill>
                  <a:srgbClr val="FFFF00"/>
                </a:solidFill>
              </a:rPr>
              <a:t> E. The whole society suffers</a:t>
            </a:r>
          </a:p>
        </p:txBody>
      </p:sp>
      <p:sp>
        <p:nvSpPr>
          <p:cNvPr id="10" name="Donut 9"/>
          <p:cNvSpPr/>
          <p:nvPr/>
        </p:nvSpPr>
        <p:spPr>
          <a:xfrm>
            <a:off x="5105400" y="3429000"/>
            <a:ext cx="4419600" cy="685800"/>
          </a:xfrm>
          <a:prstGeom prst="donut">
            <a:avLst>
              <a:gd name="adj" fmla="val 153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5873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80">
                                          <p:stCondLst>
                                            <p:cond delay="0"/>
                                          </p:stCondLst>
                                        </p:cTn>
                                        <p:tgtEl>
                                          <p:spTgt spid="10"/>
                                        </p:tgtEl>
                                      </p:cBhvr>
                                    </p:animEffect>
                                    <p:anim calcmode="lin" valueType="num">
                                      <p:cBhvr>
                                        <p:cTn id="1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5" dur="26">
                                          <p:stCondLst>
                                            <p:cond delay="650"/>
                                          </p:stCondLst>
                                        </p:cTn>
                                        <p:tgtEl>
                                          <p:spTgt spid="10"/>
                                        </p:tgtEl>
                                      </p:cBhvr>
                                      <p:to x="100000" y="60000"/>
                                    </p:animScale>
                                    <p:animScale>
                                      <p:cBhvr>
                                        <p:cTn id="16" dur="166" decel="50000">
                                          <p:stCondLst>
                                            <p:cond delay="676"/>
                                          </p:stCondLst>
                                        </p:cTn>
                                        <p:tgtEl>
                                          <p:spTgt spid="10"/>
                                        </p:tgtEl>
                                      </p:cBhvr>
                                      <p:to x="100000" y="100000"/>
                                    </p:animScale>
                                    <p:animScale>
                                      <p:cBhvr>
                                        <p:cTn id="17" dur="26">
                                          <p:stCondLst>
                                            <p:cond delay="1312"/>
                                          </p:stCondLst>
                                        </p:cTn>
                                        <p:tgtEl>
                                          <p:spTgt spid="10"/>
                                        </p:tgtEl>
                                      </p:cBhvr>
                                      <p:to x="100000" y="80000"/>
                                    </p:animScale>
                                    <p:animScale>
                                      <p:cBhvr>
                                        <p:cTn id="18" dur="166" decel="50000">
                                          <p:stCondLst>
                                            <p:cond delay="1338"/>
                                          </p:stCondLst>
                                        </p:cTn>
                                        <p:tgtEl>
                                          <p:spTgt spid="10"/>
                                        </p:tgtEl>
                                      </p:cBhvr>
                                      <p:to x="100000" y="100000"/>
                                    </p:animScale>
                                    <p:animScale>
                                      <p:cBhvr>
                                        <p:cTn id="19" dur="26">
                                          <p:stCondLst>
                                            <p:cond delay="1642"/>
                                          </p:stCondLst>
                                        </p:cTn>
                                        <p:tgtEl>
                                          <p:spTgt spid="10"/>
                                        </p:tgtEl>
                                      </p:cBhvr>
                                      <p:to x="100000" y="90000"/>
                                    </p:animScale>
                                    <p:animScale>
                                      <p:cBhvr>
                                        <p:cTn id="20" dur="166" decel="50000">
                                          <p:stCondLst>
                                            <p:cond delay="1668"/>
                                          </p:stCondLst>
                                        </p:cTn>
                                        <p:tgtEl>
                                          <p:spTgt spid="10"/>
                                        </p:tgtEl>
                                      </p:cBhvr>
                                      <p:to x="100000" y="100000"/>
                                    </p:animScale>
                                    <p:animScale>
                                      <p:cBhvr>
                                        <p:cTn id="21" dur="26">
                                          <p:stCondLst>
                                            <p:cond delay="1808"/>
                                          </p:stCondLst>
                                        </p:cTn>
                                        <p:tgtEl>
                                          <p:spTgt spid="10"/>
                                        </p:tgtEl>
                                      </p:cBhvr>
                                      <p:to x="100000" y="95000"/>
                                    </p:animScale>
                                    <p:animScale>
                                      <p:cBhvr>
                                        <p:cTn id="2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Show of Their Countenances</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9" name="Rectangle 8"/>
          <p:cNvSpPr/>
          <p:nvPr/>
        </p:nvSpPr>
        <p:spPr>
          <a:xfrm>
            <a:off x="3548743" y="1447801"/>
            <a:ext cx="7119257" cy="4247317"/>
          </a:xfrm>
          <a:prstGeom prst="rect">
            <a:avLst/>
          </a:prstGeom>
        </p:spPr>
        <p:txBody>
          <a:bodyPr wrap="square">
            <a:spAutoFit/>
          </a:bodyPr>
          <a:lstStyle/>
          <a:p>
            <a:pPr fontAlgn="base"/>
            <a:r>
              <a:rPr lang="en-US" dirty="0">
                <a:solidFill>
                  <a:schemeClr val="bg1"/>
                </a:solidFill>
              </a:rPr>
              <a:t>“You will always discover in the first glance of a man, in the outlines of his features something of his mind.” </a:t>
            </a:r>
          </a:p>
          <a:p>
            <a:pPr fontAlgn="base"/>
            <a:r>
              <a:rPr lang="en-US" dirty="0">
                <a:solidFill>
                  <a:schemeClr val="bg1"/>
                </a:solidFill>
              </a:rPr>
              <a:t>Joseph Smith</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“Who we are inside will eventually show up in our paces. Israel’s faces revealed perverted sexuality and hatred of god and mankind. </a:t>
            </a:r>
          </a:p>
          <a:p>
            <a:r>
              <a:rPr lang="en-US" dirty="0">
                <a:solidFill>
                  <a:schemeClr val="bg1"/>
                </a:solidFill>
              </a:rPr>
              <a:t>“Nothing happened in Sodom and Gomorrah which exceeds the wickedness and depravity which surrounds us now....”</a:t>
            </a:r>
          </a:p>
          <a:p>
            <a:endParaRPr lang="en-US" dirty="0">
              <a:solidFill>
                <a:schemeClr val="bg1"/>
              </a:solidFill>
            </a:endParaRPr>
          </a:p>
          <a:p>
            <a:r>
              <a:rPr lang="en-US" dirty="0">
                <a:solidFill>
                  <a:schemeClr val="bg1"/>
                </a:solidFill>
              </a:rPr>
              <a:t>Israel was distracted. </a:t>
            </a:r>
          </a:p>
          <a:p>
            <a:endParaRPr lang="en-US" dirty="0">
              <a:solidFill>
                <a:schemeClr val="bg1"/>
              </a:solidFill>
            </a:endParaRPr>
          </a:p>
          <a:p>
            <a:r>
              <a:rPr lang="en-US" dirty="0">
                <a:solidFill>
                  <a:schemeClr val="bg1"/>
                </a:solidFill>
              </a:rPr>
              <a:t>Sin used to be hidden and now it is open and flagrantly flaunted. </a:t>
            </a:r>
          </a:p>
        </p:txBody>
      </p:sp>
      <p:sp>
        <p:nvSpPr>
          <p:cNvPr id="10" name="TextBox 9"/>
          <p:cNvSpPr txBox="1"/>
          <p:nvPr/>
        </p:nvSpPr>
        <p:spPr>
          <a:xfrm>
            <a:off x="75445" y="6550223"/>
            <a:ext cx="4800600" cy="307777"/>
          </a:xfrm>
          <a:prstGeom prst="rect">
            <a:avLst/>
          </a:prstGeom>
          <a:noFill/>
        </p:spPr>
        <p:txBody>
          <a:bodyPr wrap="square" rtlCol="0">
            <a:spAutoFit/>
          </a:bodyPr>
          <a:lstStyle/>
          <a:p>
            <a:r>
              <a:rPr lang="en-US" sz="1400" dirty="0">
                <a:solidFill>
                  <a:schemeClr val="bg1"/>
                </a:solidFill>
              </a:rPr>
              <a:t>2 Nephi 13:9</a:t>
            </a:r>
          </a:p>
        </p:txBody>
      </p:sp>
      <p:grpSp>
        <p:nvGrpSpPr>
          <p:cNvPr id="13" name="Group 12"/>
          <p:cNvGrpSpPr/>
          <p:nvPr/>
        </p:nvGrpSpPr>
        <p:grpSpPr>
          <a:xfrm>
            <a:off x="512290" y="1563769"/>
            <a:ext cx="2561377" cy="2885717"/>
            <a:chOff x="587996" y="1279751"/>
            <a:chExt cx="2561377" cy="2885717"/>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15" y="1279751"/>
              <a:ext cx="2474458" cy="2695478"/>
            </a:xfrm>
            <a:prstGeom prst="rect">
              <a:avLst/>
            </a:prstGeom>
          </p:spPr>
        </p:pic>
        <p:sp>
          <p:nvSpPr>
            <p:cNvPr id="12" name="Rectangle 11"/>
            <p:cNvSpPr/>
            <p:nvPr/>
          </p:nvSpPr>
          <p:spPr>
            <a:xfrm>
              <a:off x="587996" y="3919247"/>
              <a:ext cx="1027845" cy="246221"/>
            </a:xfrm>
            <a:prstGeom prst="rect">
              <a:avLst/>
            </a:prstGeom>
          </p:spPr>
          <p:txBody>
            <a:bodyPr wrap="none">
              <a:spAutoFit/>
            </a:bodyPr>
            <a:lstStyle/>
            <a:p>
              <a:pPr fontAlgn="base"/>
              <a:r>
                <a:rPr lang="en-US" sz="1000" dirty="0">
                  <a:solidFill>
                    <a:schemeClr val="bg1"/>
                  </a:solidFill>
                </a:rPr>
                <a:t>Andrew Salgado</a:t>
              </a:r>
            </a:p>
          </p:txBody>
        </p:sp>
      </p:grpSp>
      <p:sp>
        <p:nvSpPr>
          <p:cNvPr id="14" name="Rectangle 13"/>
          <p:cNvSpPr/>
          <p:nvPr/>
        </p:nvSpPr>
        <p:spPr>
          <a:xfrm>
            <a:off x="10104826" y="6401191"/>
            <a:ext cx="2087174" cy="369332"/>
          </a:xfrm>
          <a:prstGeom prst="rect">
            <a:avLst/>
          </a:prstGeom>
        </p:spPr>
        <p:txBody>
          <a:bodyPr wrap="none">
            <a:spAutoFit/>
          </a:bodyPr>
          <a:lstStyle/>
          <a:p>
            <a:r>
              <a:rPr lang="en-US" dirty="0">
                <a:solidFill>
                  <a:schemeClr val="bg1"/>
                </a:solidFill>
              </a:rPr>
              <a:t>Elder Boyd K. Packer</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654" y="1961249"/>
            <a:ext cx="915508" cy="111010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636" y="4999759"/>
            <a:ext cx="921327" cy="1286019"/>
          </a:xfrm>
          <a:prstGeom prst="rect">
            <a:avLst/>
          </a:prstGeom>
        </p:spPr>
      </p:pic>
    </p:spTree>
    <p:extLst>
      <p:ext uri="{BB962C8B-B14F-4D97-AF65-F5344CB8AC3E}">
        <p14:creationId xmlns:p14="http://schemas.microsoft.com/office/powerpoint/2010/main" val="32771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Hide It Not</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75445" y="6550223"/>
            <a:ext cx="4800600" cy="307777"/>
          </a:xfrm>
          <a:prstGeom prst="rect">
            <a:avLst/>
          </a:prstGeom>
          <a:noFill/>
        </p:spPr>
        <p:txBody>
          <a:bodyPr wrap="square" rtlCol="0">
            <a:spAutoFit/>
          </a:bodyPr>
          <a:lstStyle/>
          <a:p>
            <a:r>
              <a:rPr lang="en-US" sz="1400" dirty="0">
                <a:solidFill>
                  <a:schemeClr val="bg1"/>
                </a:solidFill>
              </a:rPr>
              <a:t>2 Nephi 13:9</a:t>
            </a:r>
          </a:p>
        </p:txBody>
      </p:sp>
      <p:pic>
        <p:nvPicPr>
          <p:cNvPr id="45058" name="Picture 2" descr="https://www.lds.org/youth/bc/youth/for-the-strength-of-youth/dress-and-appearance/images/2006_January.jpg"/>
          <p:cNvPicPr>
            <a:picLocks noChangeAspect="1" noChangeArrowheads="1"/>
          </p:cNvPicPr>
          <p:nvPr/>
        </p:nvPicPr>
        <p:blipFill>
          <a:blip r:embed="rId2" cstate="print"/>
          <a:srcRect/>
          <a:stretch>
            <a:fillRect/>
          </a:stretch>
        </p:blipFill>
        <p:spPr bwMode="auto">
          <a:xfrm>
            <a:off x="9002486" y="968828"/>
            <a:ext cx="2061795" cy="2667000"/>
          </a:xfrm>
          <a:prstGeom prst="rect">
            <a:avLst/>
          </a:prstGeom>
          <a:noFill/>
        </p:spPr>
      </p:pic>
      <p:sp>
        <p:nvSpPr>
          <p:cNvPr id="11" name="Rectangle 10"/>
          <p:cNvSpPr/>
          <p:nvPr/>
        </p:nvSpPr>
        <p:spPr>
          <a:xfrm>
            <a:off x="381000" y="796728"/>
            <a:ext cx="7968343" cy="4801314"/>
          </a:xfrm>
          <a:prstGeom prst="rect">
            <a:avLst/>
          </a:prstGeom>
        </p:spPr>
        <p:txBody>
          <a:bodyPr wrap="square">
            <a:spAutoFit/>
          </a:bodyPr>
          <a:lstStyle/>
          <a:p>
            <a:pPr fontAlgn="base"/>
            <a:r>
              <a:rPr lang="en-US" dirty="0">
                <a:solidFill>
                  <a:schemeClr val="bg1"/>
                </a:solidFill>
              </a:rPr>
              <a:t>“Your body is sacred. Respect it and do not defile it in any way. </a:t>
            </a:r>
          </a:p>
          <a:p>
            <a:pPr fontAlgn="base"/>
            <a:endParaRPr lang="en-US" dirty="0">
              <a:solidFill>
                <a:schemeClr val="bg1"/>
              </a:solidFill>
            </a:endParaRPr>
          </a:p>
          <a:p>
            <a:pPr fontAlgn="base"/>
            <a:r>
              <a:rPr lang="en-US" dirty="0">
                <a:solidFill>
                  <a:schemeClr val="bg1"/>
                </a:solidFill>
              </a:rPr>
              <a:t>Through your dress and appearance, you can show that you know how precious your body is. You can show that you are a disciple of Jesus Christ and that you love Him.</a:t>
            </a:r>
          </a:p>
          <a:p>
            <a:pPr fontAlgn="base"/>
            <a:endParaRPr lang="en-US" dirty="0">
              <a:solidFill>
                <a:schemeClr val="bg1"/>
              </a:solidFill>
            </a:endParaRPr>
          </a:p>
          <a:p>
            <a:pPr fontAlgn="base"/>
            <a:r>
              <a:rPr lang="en-US" dirty="0">
                <a:solidFill>
                  <a:schemeClr val="bg1"/>
                </a:solidFill>
              </a:rPr>
              <a:t>Prophets of God have continually counseled His children to dress modestly. When you are well groomed and modestly dressed, you invite the companionship of the Spirit and you can be a good influence on others. Your dress and grooming influence the way you and others act.</a:t>
            </a:r>
          </a:p>
          <a:p>
            <a:pPr fontAlgn="base"/>
            <a:endParaRPr lang="en-US" dirty="0">
              <a:solidFill>
                <a:schemeClr val="bg1"/>
              </a:solidFill>
            </a:endParaRPr>
          </a:p>
          <a:p>
            <a:pPr fontAlgn="base"/>
            <a:r>
              <a:rPr lang="en-US" dirty="0">
                <a:solidFill>
                  <a:schemeClr val="bg1"/>
                </a:solidFill>
              </a:rPr>
              <a:t>Never lower your standards of dress. Do not use a special occasion as an excuse to be immodest. </a:t>
            </a:r>
          </a:p>
          <a:p>
            <a:pPr fontAlgn="base"/>
            <a:endParaRPr lang="en-US" dirty="0">
              <a:solidFill>
                <a:schemeClr val="bg1"/>
              </a:solidFill>
            </a:endParaRPr>
          </a:p>
          <a:p>
            <a:pPr fontAlgn="base"/>
            <a:r>
              <a:rPr lang="en-US" dirty="0">
                <a:solidFill>
                  <a:schemeClr val="bg1"/>
                </a:solidFill>
              </a:rPr>
              <a:t>When you dress immodestly, you send a message that is contrary to your identity as a son or daughter of God. You also send the message that you are using your body to get attention and approval.”</a:t>
            </a:r>
          </a:p>
        </p:txBody>
      </p:sp>
      <p:sp>
        <p:nvSpPr>
          <p:cNvPr id="2" name="Rectangle 1"/>
          <p:cNvSpPr/>
          <p:nvPr/>
        </p:nvSpPr>
        <p:spPr>
          <a:xfrm>
            <a:off x="8639741" y="6392779"/>
            <a:ext cx="3412281" cy="369332"/>
          </a:xfrm>
          <a:prstGeom prst="rect">
            <a:avLst/>
          </a:prstGeom>
        </p:spPr>
        <p:txBody>
          <a:bodyPr wrap="none">
            <a:spAutoFit/>
          </a:bodyPr>
          <a:lstStyle/>
          <a:p>
            <a:r>
              <a:rPr lang="en-US" dirty="0">
                <a:solidFill>
                  <a:schemeClr val="bg1"/>
                </a:solidFill>
              </a:rPr>
              <a:t>For the Strength of Youth” Booklet</a:t>
            </a:r>
            <a:endParaRPr lang="en-US" dirty="0"/>
          </a:p>
        </p:txBody>
      </p:sp>
    </p:spTree>
    <p:extLst>
      <p:ext uri="{BB962C8B-B14F-4D97-AF65-F5344CB8AC3E}">
        <p14:creationId xmlns:p14="http://schemas.microsoft.com/office/powerpoint/2010/main" val="2535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5058"/>
                                        </p:tgtEl>
                                        <p:attrNameLst>
                                          <p:attrName>style.visibility</p:attrName>
                                        </p:attrNameLst>
                                      </p:cBhvr>
                                      <p:to>
                                        <p:strVal val="visible"/>
                                      </p:to>
                                    </p:set>
                                    <p:animEffect transition="in" filter="fade">
                                      <p:cBhvr>
                                        <p:cTn id="9" dur="500"/>
                                        <p:tgtEl>
                                          <p:spTgt spid="450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F22A2-C2AA-3409-AF0B-D422C610B0E2}"/>
              </a:ext>
            </a:extLst>
          </p:cNvPr>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699C2CC-5C2A-9DFA-F93B-9B85CF51CCC2}"/>
              </a:ext>
            </a:extLst>
          </p:cNvPr>
          <p:cNvPicPr>
            <a:picLocks noChangeAspect="1"/>
          </p:cNvPicPr>
          <p:nvPr/>
        </p:nvPicPr>
        <p:blipFill>
          <a:blip r:embed="rId2"/>
          <a:stretch>
            <a:fillRect/>
          </a:stretch>
        </p:blipFill>
        <p:spPr>
          <a:xfrm>
            <a:off x="2516595" y="1373315"/>
            <a:ext cx="6951967" cy="3538928"/>
          </a:xfrm>
          <a:prstGeom prst="rect">
            <a:avLst/>
          </a:prstGeom>
        </p:spPr>
      </p:pic>
      <p:sp>
        <p:nvSpPr>
          <p:cNvPr id="6" name="TextBox 5">
            <a:extLst>
              <a:ext uri="{FF2B5EF4-FFF2-40B4-BE49-F238E27FC236}">
                <a16:creationId xmlns:a16="http://schemas.microsoft.com/office/drawing/2014/main" id="{0E6D9C6B-B6CF-02D8-A870-4CCEC6BFE0ED}"/>
              </a:ext>
            </a:extLst>
          </p:cNvPr>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Modern Witnesses of Christ</a:t>
            </a:r>
          </a:p>
        </p:txBody>
      </p:sp>
      <p:sp>
        <p:nvSpPr>
          <p:cNvPr id="8" name="TextBox 7">
            <a:extLst>
              <a:ext uri="{FF2B5EF4-FFF2-40B4-BE49-F238E27FC236}">
                <a16:creationId xmlns:a16="http://schemas.microsoft.com/office/drawing/2014/main" id="{D79DBFB2-6FF6-339D-7397-E47916E701E5}"/>
              </a:ext>
            </a:extLst>
          </p:cNvPr>
          <p:cNvSpPr txBox="1"/>
          <p:nvPr/>
        </p:nvSpPr>
        <p:spPr>
          <a:xfrm>
            <a:off x="5146157" y="5408068"/>
            <a:ext cx="4997303" cy="954107"/>
          </a:xfrm>
          <a:prstGeom prst="rect">
            <a:avLst/>
          </a:prstGeom>
          <a:noFill/>
        </p:spPr>
        <p:txBody>
          <a:bodyPr wrap="square">
            <a:spAutoFit/>
          </a:bodyPr>
          <a:lstStyle/>
          <a:p>
            <a:r>
              <a:rPr lang="en-US" sz="2800" b="0" i="0" dirty="0">
                <a:solidFill>
                  <a:schemeClr val="bg1"/>
                </a:solidFill>
                <a:effectLst/>
                <a:latin typeface="Abadi" panose="020B0604020104020204" pitchFamily="34" charset="0"/>
              </a:rPr>
              <a:t> “</a:t>
            </a:r>
            <a:r>
              <a:rPr lang="en-US" sz="2800" b="0" i="0" u="none" strike="noStrike" dirty="0">
                <a:solidFill>
                  <a:schemeClr val="bg1"/>
                </a:solidFill>
                <a:effectLst/>
                <a:latin typeface="Abadi" panose="020B0604020104020204" pitchFamily="34" charset="0"/>
              </a:rPr>
              <a:t>The Living Christ: The Testimony of the Apostles</a:t>
            </a:r>
            <a:r>
              <a:rPr lang="en-US" sz="2800" b="0" i="0" dirty="0">
                <a:solidFill>
                  <a:schemeClr val="bg1"/>
                </a:solidFill>
                <a:effectLst/>
                <a:latin typeface="Abadi" panose="020B0604020104020204" pitchFamily="34" charset="0"/>
              </a:rPr>
              <a:t>”</a:t>
            </a:r>
            <a:endParaRPr lang="en-US" sz="2800" dirty="0">
              <a:solidFill>
                <a:schemeClr val="bg1"/>
              </a:solidFill>
              <a:latin typeface="Abadi" panose="020B0604020104020204" pitchFamily="34" charset="0"/>
            </a:endParaRPr>
          </a:p>
        </p:txBody>
      </p:sp>
      <p:sp>
        <p:nvSpPr>
          <p:cNvPr id="9" name="Rectangle 8">
            <a:extLst>
              <a:ext uri="{FF2B5EF4-FFF2-40B4-BE49-F238E27FC236}">
                <a16:creationId xmlns:a16="http://schemas.microsoft.com/office/drawing/2014/main" id="{3E442342-380A-9449-16A6-19FE1A1A9D68}"/>
              </a:ext>
            </a:extLst>
          </p:cNvPr>
          <p:cNvSpPr/>
          <p:nvPr/>
        </p:nvSpPr>
        <p:spPr>
          <a:xfrm>
            <a:off x="3097617" y="5408068"/>
            <a:ext cx="18160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Read:</a:t>
            </a:r>
          </a:p>
        </p:txBody>
      </p:sp>
    </p:spTree>
    <p:extLst>
      <p:ext uri="{BB962C8B-B14F-4D97-AF65-F5344CB8AC3E}">
        <p14:creationId xmlns:p14="http://schemas.microsoft.com/office/powerpoint/2010/main" val="37247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err="1">
                <a:solidFill>
                  <a:schemeClr val="bg1"/>
                </a:solidFill>
                <a:latin typeface="Agency FB" pitchFamily="34" charset="0"/>
              </a:rPr>
              <a:t>Wo</a:t>
            </a:r>
            <a:r>
              <a:rPr lang="en-US" sz="4400" dirty="0">
                <a:solidFill>
                  <a:schemeClr val="bg1"/>
                </a:solidFill>
                <a:latin typeface="Agency FB" pitchFamily="34" charset="0"/>
              </a:rPr>
              <a:t> Unto the Wicked</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1676400" y="838200"/>
            <a:ext cx="2743200" cy="3970318"/>
          </a:xfrm>
          <a:prstGeom prst="rect">
            <a:avLst/>
          </a:prstGeom>
        </p:spPr>
        <p:txBody>
          <a:bodyPr wrap="square">
            <a:spAutoFit/>
          </a:bodyPr>
          <a:lstStyle/>
          <a:p>
            <a:pPr fontAlgn="base"/>
            <a:r>
              <a:rPr lang="en-US" dirty="0">
                <a:solidFill>
                  <a:schemeClr val="bg1"/>
                </a:solidFill>
              </a:rPr>
              <a:t>Righteous shall eat of the fruit of their doings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The reward shall be upon them (wicked)</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Children</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Women rule over them</a:t>
            </a:r>
          </a:p>
          <a:p>
            <a:pPr fontAlgn="base"/>
            <a:endParaRPr lang="en-US" dirty="0">
              <a:solidFill>
                <a:schemeClr val="bg1"/>
              </a:solidFill>
            </a:endParaRPr>
          </a:p>
        </p:txBody>
      </p:sp>
      <p:sp>
        <p:nvSpPr>
          <p:cNvPr id="9" name="Rectangle 8"/>
          <p:cNvSpPr/>
          <p:nvPr/>
        </p:nvSpPr>
        <p:spPr>
          <a:xfrm>
            <a:off x="4724400" y="838200"/>
            <a:ext cx="5943600" cy="5909310"/>
          </a:xfrm>
          <a:prstGeom prst="rect">
            <a:avLst/>
          </a:prstGeom>
        </p:spPr>
        <p:txBody>
          <a:bodyPr wrap="square">
            <a:spAutoFit/>
          </a:bodyPr>
          <a:lstStyle/>
          <a:p>
            <a:pPr fontAlgn="base"/>
            <a:r>
              <a:rPr lang="en-US" dirty="0">
                <a:solidFill>
                  <a:schemeClr val="bg1"/>
                </a:solidFill>
              </a:rPr>
              <a:t>Those who are righteous shall have joy in their posterity</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What they labor for is what their reward will</a:t>
            </a:r>
          </a:p>
          <a:p>
            <a:pPr fontAlgn="base"/>
            <a:r>
              <a:rPr lang="en-US" dirty="0">
                <a:solidFill>
                  <a:schemeClr val="bg1"/>
                </a:solidFill>
              </a:rPr>
              <a:t> Book of Mormon=they shall perish</a:t>
            </a:r>
          </a:p>
          <a:p>
            <a:pPr fontAlgn="base"/>
            <a:r>
              <a:rPr lang="en-US" dirty="0">
                <a:solidFill>
                  <a:schemeClr val="bg1"/>
                </a:solidFill>
              </a:rPr>
              <a:t>Isaiah= it shall be ill with them</a:t>
            </a:r>
          </a:p>
          <a:p>
            <a:pPr fontAlgn="base"/>
            <a:r>
              <a:rPr lang="en-US" dirty="0">
                <a:solidFill>
                  <a:schemeClr val="bg1"/>
                </a:solidFill>
              </a:rPr>
              <a:t>They shall be paid back for the deeds they have done!</a:t>
            </a:r>
          </a:p>
          <a:p>
            <a:pPr fontAlgn="base"/>
            <a:endParaRPr lang="en-US" dirty="0">
              <a:solidFill>
                <a:schemeClr val="bg1"/>
              </a:solidFill>
            </a:endParaRPr>
          </a:p>
          <a:p>
            <a:pPr fontAlgn="base"/>
            <a:r>
              <a:rPr lang="en-US" dirty="0">
                <a:solidFill>
                  <a:schemeClr val="bg1"/>
                </a:solidFill>
              </a:rPr>
              <a:t>Gentiles are the oppressors. Can also be the rebellion of the youth.</a:t>
            </a:r>
          </a:p>
          <a:p>
            <a:pPr fontAlgn="base"/>
            <a:endParaRPr lang="en-US" dirty="0">
              <a:solidFill>
                <a:schemeClr val="bg1"/>
              </a:solidFill>
            </a:endParaRPr>
          </a:p>
          <a:p>
            <a:pPr fontAlgn="base"/>
            <a:r>
              <a:rPr lang="en-US" dirty="0">
                <a:solidFill>
                  <a:schemeClr val="bg1"/>
                </a:solidFill>
              </a:rPr>
              <a:t>Leaders will be as weak as or will actually be women. This is an insult in ancient Israelite culture. Leadership was a Priesthood function only. This would be a disbanding of the traditional patriarchal social structure. Example: The Relief Society taking over the leadership</a:t>
            </a:r>
          </a:p>
          <a:p>
            <a:pPr fontAlgn="base"/>
            <a:endParaRPr lang="en-US" dirty="0">
              <a:solidFill>
                <a:schemeClr val="bg1"/>
              </a:solidFill>
            </a:endParaRPr>
          </a:p>
          <a:p>
            <a:pPr fontAlgn="base"/>
            <a:r>
              <a:rPr lang="en-US" dirty="0">
                <a:solidFill>
                  <a:srgbClr val="FFFF00"/>
                </a:solidFill>
              </a:rPr>
              <a:t>Priesthood= the framework and order</a:t>
            </a:r>
          </a:p>
          <a:p>
            <a:pPr fontAlgn="base"/>
            <a:endParaRPr lang="en-US" dirty="0">
              <a:solidFill>
                <a:srgbClr val="FFFF00"/>
              </a:solidFill>
            </a:endParaRPr>
          </a:p>
          <a:p>
            <a:pPr fontAlgn="base"/>
            <a:r>
              <a:rPr lang="en-US" dirty="0">
                <a:solidFill>
                  <a:srgbClr val="FFFF00"/>
                </a:solidFill>
              </a:rPr>
              <a:t>Relief Society= Internal Creation</a:t>
            </a:r>
            <a:endParaRPr lang="en-US" dirty="0">
              <a:solidFill>
                <a:schemeClr val="bg1"/>
              </a:solidFill>
            </a:endParaRPr>
          </a:p>
        </p:txBody>
      </p:sp>
      <p:sp>
        <p:nvSpPr>
          <p:cNvPr id="10" name="TextBox 9"/>
          <p:cNvSpPr txBox="1"/>
          <p:nvPr/>
        </p:nvSpPr>
        <p:spPr>
          <a:xfrm>
            <a:off x="102606" y="6550223"/>
            <a:ext cx="4800600" cy="307777"/>
          </a:xfrm>
          <a:prstGeom prst="rect">
            <a:avLst/>
          </a:prstGeom>
          <a:noFill/>
        </p:spPr>
        <p:txBody>
          <a:bodyPr wrap="square" rtlCol="0">
            <a:spAutoFit/>
          </a:bodyPr>
          <a:lstStyle/>
          <a:p>
            <a:r>
              <a:rPr lang="en-US" sz="1400" dirty="0">
                <a:solidFill>
                  <a:schemeClr val="bg1"/>
                </a:solidFill>
              </a:rPr>
              <a:t>2 Nephi 13:10-12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42" y="4482873"/>
            <a:ext cx="1624693" cy="2237395"/>
          </a:xfrm>
          <a:prstGeom prst="rect">
            <a:avLst/>
          </a:prstGeom>
        </p:spPr>
      </p:pic>
    </p:spTree>
    <p:extLst>
      <p:ext uri="{BB962C8B-B14F-4D97-AF65-F5344CB8AC3E}">
        <p14:creationId xmlns:p14="http://schemas.microsoft.com/office/powerpoint/2010/main" val="2907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 presetClass="entr" presetSubtype="0" fill="hold" nodeType="withEffect">
                                  <p:stCondLst>
                                    <p:cond delay="0"/>
                                  </p:stCondLst>
                                  <p:childTnLst>
                                    <p:set>
                                      <p:cBhvr>
                                        <p:cTn id="35"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3" end="13"/>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Unjust to the Poor</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1676400" y="838201"/>
            <a:ext cx="2743200" cy="3693319"/>
          </a:xfrm>
          <a:prstGeom prst="rect">
            <a:avLst/>
          </a:prstGeom>
        </p:spPr>
        <p:txBody>
          <a:bodyPr wrap="square">
            <a:spAutoFit/>
          </a:bodyPr>
          <a:lstStyle/>
          <a:p>
            <a:pPr fontAlgn="base"/>
            <a:r>
              <a:rPr lang="en-US" dirty="0">
                <a:solidFill>
                  <a:schemeClr val="bg1"/>
                </a:solidFill>
              </a:rPr>
              <a:t>Lord </a:t>
            </a:r>
            <a:r>
              <a:rPr lang="en-US" dirty="0" err="1">
                <a:solidFill>
                  <a:schemeClr val="bg1"/>
                </a:solidFill>
              </a:rPr>
              <a:t>standeth</a:t>
            </a:r>
            <a:r>
              <a:rPr lang="en-US" dirty="0">
                <a:solidFill>
                  <a:schemeClr val="bg1"/>
                </a:solidFill>
              </a:rPr>
              <a:t> up to plead/judge</a:t>
            </a:r>
          </a:p>
          <a:p>
            <a:pPr fontAlgn="base"/>
            <a:endParaRPr lang="en-US" dirty="0">
              <a:solidFill>
                <a:schemeClr val="bg1"/>
              </a:solidFill>
            </a:endParaRPr>
          </a:p>
          <a:p>
            <a:pPr fontAlgn="base"/>
            <a:r>
              <a:rPr lang="en-US" dirty="0">
                <a:solidFill>
                  <a:schemeClr val="bg1"/>
                </a:solidFill>
              </a:rPr>
              <a:t>Judgment with the ancients</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Grinding the faces of the poor</a:t>
            </a:r>
          </a:p>
          <a:p>
            <a:pPr fontAlgn="base"/>
            <a:endParaRPr lang="en-US" dirty="0">
              <a:solidFill>
                <a:schemeClr val="bg1"/>
              </a:solidFill>
            </a:endParaRPr>
          </a:p>
          <a:p>
            <a:pPr fontAlgn="base"/>
            <a:r>
              <a:rPr lang="en-US" dirty="0">
                <a:solidFill>
                  <a:schemeClr val="bg1"/>
                </a:solidFill>
              </a:rPr>
              <a:t>Haughty/wanton</a:t>
            </a:r>
          </a:p>
          <a:p>
            <a:pPr fontAlgn="base"/>
            <a:endParaRPr lang="en-US" dirty="0">
              <a:solidFill>
                <a:schemeClr val="bg1"/>
              </a:solidFill>
            </a:endParaRPr>
          </a:p>
        </p:txBody>
      </p:sp>
      <p:sp>
        <p:nvSpPr>
          <p:cNvPr id="9" name="Rectangle 8"/>
          <p:cNvSpPr/>
          <p:nvPr/>
        </p:nvSpPr>
        <p:spPr>
          <a:xfrm>
            <a:off x="4724400" y="838201"/>
            <a:ext cx="5943600" cy="3693319"/>
          </a:xfrm>
          <a:prstGeom prst="rect">
            <a:avLst/>
          </a:prstGeom>
        </p:spPr>
        <p:txBody>
          <a:bodyPr wrap="square">
            <a:spAutoFit/>
          </a:bodyPr>
          <a:lstStyle/>
          <a:p>
            <a:pPr fontAlgn="base"/>
            <a:r>
              <a:rPr lang="en-US" dirty="0">
                <a:solidFill>
                  <a:schemeClr val="bg1"/>
                </a:solidFill>
              </a:rPr>
              <a:t>Jesus has two roles in the heavenly courts:</a:t>
            </a:r>
          </a:p>
          <a:p>
            <a:pPr fontAlgn="base"/>
            <a:r>
              <a:rPr lang="en-US" dirty="0">
                <a:solidFill>
                  <a:schemeClr val="bg1"/>
                </a:solidFill>
              </a:rPr>
              <a:t>Advocate and Judge</a:t>
            </a:r>
          </a:p>
          <a:p>
            <a:pPr fontAlgn="base"/>
            <a:endParaRPr lang="en-US" dirty="0">
              <a:solidFill>
                <a:schemeClr val="bg1"/>
              </a:solidFill>
            </a:endParaRPr>
          </a:p>
          <a:p>
            <a:pPr fontAlgn="base"/>
            <a:r>
              <a:rPr lang="en-US" dirty="0">
                <a:solidFill>
                  <a:schemeClr val="bg1"/>
                </a:solidFill>
              </a:rPr>
              <a:t>The Lord will be harsh against the apostate elders of the people who have combined with the political rulers to exploit the poor by taxes or fraud. Social injustice is a common theme in Isaiah</a:t>
            </a:r>
          </a:p>
          <a:p>
            <a:pPr fontAlgn="base"/>
            <a:endParaRPr lang="en-US" dirty="0">
              <a:solidFill>
                <a:schemeClr val="bg1"/>
              </a:solidFill>
            </a:endParaRPr>
          </a:p>
          <a:p>
            <a:pPr fontAlgn="base"/>
            <a:r>
              <a:rPr lang="en-US" dirty="0">
                <a:solidFill>
                  <a:schemeClr val="bg1"/>
                </a:solidFill>
              </a:rPr>
              <a:t>How can they justify the crime of crushing and humiliating the people of God?</a:t>
            </a:r>
          </a:p>
          <a:p>
            <a:pPr fontAlgn="base"/>
            <a:endParaRPr lang="en-US" dirty="0">
              <a:solidFill>
                <a:schemeClr val="bg1"/>
              </a:solidFill>
            </a:endParaRPr>
          </a:p>
          <a:p>
            <a:pPr fontAlgn="base"/>
            <a:r>
              <a:rPr lang="en-US" dirty="0">
                <a:solidFill>
                  <a:schemeClr val="bg1"/>
                </a:solidFill>
              </a:rPr>
              <a:t>God likens the disobedient covenant people to the “Daughters of Zion”</a:t>
            </a:r>
          </a:p>
        </p:txBody>
      </p:sp>
      <p:sp>
        <p:nvSpPr>
          <p:cNvPr id="10" name="TextBox 9"/>
          <p:cNvSpPr txBox="1"/>
          <p:nvPr/>
        </p:nvSpPr>
        <p:spPr>
          <a:xfrm>
            <a:off x="66392" y="6550223"/>
            <a:ext cx="4800600" cy="307777"/>
          </a:xfrm>
          <a:prstGeom prst="rect">
            <a:avLst/>
          </a:prstGeom>
          <a:noFill/>
        </p:spPr>
        <p:txBody>
          <a:bodyPr wrap="square" rtlCol="0">
            <a:spAutoFit/>
          </a:bodyPr>
          <a:lstStyle/>
          <a:p>
            <a:r>
              <a:rPr lang="en-US" sz="1400" dirty="0">
                <a:solidFill>
                  <a:schemeClr val="bg1"/>
                </a:solidFill>
              </a:rPr>
              <a:t>2 Nephi 13:13-16</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98" t="2244" r="3323" b="5867"/>
          <a:stretch/>
        </p:blipFill>
        <p:spPr>
          <a:xfrm>
            <a:off x="7141029" y="4256315"/>
            <a:ext cx="3352800" cy="2362200"/>
          </a:xfrm>
          <a:prstGeom prst="rect">
            <a:avLst/>
          </a:prstGeom>
        </p:spPr>
      </p:pic>
    </p:spTree>
    <p:extLst>
      <p:ext uri="{BB962C8B-B14F-4D97-AF65-F5344CB8AC3E}">
        <p14:creationId xmlns:p14="http://schemas.microsoft.com/office/powerpoint/2010/main" val="374832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Daughters of Zion</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1676400" y="838200"/>
            <a:ext cx="4419600" cy="738664"/>
          </a:xfrm>
          <a:prstGeom prst="rect">
            <a:avLst/>
          </a:prstGeom>
        </p:spPr>
        <p:txBody>
          <a:bodyPr wrap="square">
            <a:spAutoFit/>
          </a:bodyPr>
          <a:lstStyle/>
          <a:p>
            <a:pPr fontAlgn="base"/>
            <a:r>
              <a:rPr lang="en-US" sz="2400" dirty="0">
                <a:solidFill>
                  <a:srgbClr val="FFFF00"/>
                </a:solidFill>
              </a:rPr>
              <a:t>Why “Daughters” of Zion?</a:t>
            </a:r>
          </a:p>
          <a:p>
            <a:pPr fontAlgn="base"/>
            <a:endParaRPr lang="en-US" dirty="0">
              <a:solidFill>
                <a:schemeClr val="bg1"/>
              </a:solidFill>
            </a:endParaRPr>
          </a:p>
        </p:txBody>
      </p:sp>
      <p:sp>
        <p:nvSpPr>
          <p:cNvPr id="9" name="Rectangle 8"/>
          <p:cNvSpPr/>
          <p:nvPr/>
        </p:nvSpPr>
        <p:spPr>
          <a:xfrm>
            <a:off x="7772400" y="228600"/>
            <a:ext cx="1524000" cy="369332"/>
          </a:xfrm>
          <a:prstGeom prst="rect">
            <a:avLst/>
          </a:prstGeom>
        </p:spPr>
        <p:txBody>
          <a:bodyPr wrap="square">
            <a:spAutoFit/>
          </a:bodyPr>
          <a:lstStyle/>
          <a:p>
            <a:pPr fontAlgn="base"/>
            <a:r>
              <a:rPr lang="en-US" dirty="0">
                <a:solidFill>
                  <a:schemeClr val="bg1"/>
                </a:solidFill>
              </a:rPr>
              <a:t>see Handout</a:t>
            </a:r>
          </a:p>
        </p:txBody>
      </p:sp>
      <p:sp>
        <p:nvSpPr>
          <p:cNvPr id="8" name="Rectangle 7"/>
          <p:cNvSpPr/>
          <p:nvPr/>
        </p:nvSpPr>
        <p:spPr>
          <a:xfrm>
            <a:off x="1905000" y="1371600"/>
            <a:ext cx="6248400" cy="1477328"/>
          </a:xfrm>
          <a:prstGeom prst="rect">
            <a:avLst/>
          </a:prstGeom>
        </p:spPr>
        <p:txBody>
          <a:bodyPr wrap="square">
            <a:spAutoFit/>
          </a:bodyPr>
          <a:lstStyle/>
          <a:p>
            <a:pPr fontAlgn="base"/>
            <a:r>
              <a:rPr lang="en-US" dirty="0">
                <a:solidFill>
                  <a:schemeClr val="bg1"/>
                </a:solidFill>
              </a:rPr>
              <a:t>Throughout all Isaiah the relationship of covenant people to God is like husband and wife. The ‘daughters’ of Zion are those espoused to the bridegroom Jesus Christ. They should be keeping themselves lovely and pure. The is literal and figurative</a:t>
            </a:r>
          </a:p>
          <a:p>
            <a:pPr fontAlgn="base"/>
            <a:endParaRPr lang="en-US" dirty="0">
              <a:solidFill>
                <a:schemeClr val="bg1"/>
              </a:solidFill>
            </a:endParaRPr>
          </a:p>
        </p:txBody>
      </p:sp>
      <p:sp>
        <p:nvSpPr>
          <p:cNvPr id="11" name="Rectangle 10"/>
          <p:cNvSpPr/>
          <p:nvPr/>
        </p:nvSpPr>
        <p:spPr>
          <a:xfrm>
            <a:off x="1752600" y="2667000"/>
            <a:ext cx="4419600" cy="738664"/>
          </a:xfrm>
          <a:prstGeom prst="rect">
            <a:avLst/>
          </a:prstGeom>
        </p:spPr>
        <p:txBody>
          <a:bodyPr wrap="square">
            <a:spAutoFit/>
          </a:bodyPr>
          <a:lstStyle/>
          <a:p>
            <a:pPr fontAlgn="base"/>
            <a:r>
              <a:rPr lang="en-US" sz="2400" dirty="0">
                <a:solidFill>
                  <a:srgbClr val="FFFF00"/>
                </a:solidFill>
              </a:rPr>
              <a:t>What are they doing?</a:t>
            </a:r>
          </a:p>
          <a:p>
            <a:pPr fontAlgn="base"/>
            <a:endParaRPr lang="en-US" dirty="0">
              <a:solidFill>
                <a:schemeClr val="bg1"/>
              </a:solidFill>
            </a:endParaRPr>
          </a:p>
        </p:txBody>
      </p:sp>
      <p:sp>
        <p:nvSpPr>
          <p:cNvPr id="12" name="Rectangle 11"/>
          <p:cNvSpPr/>
          <p:nvPr/>
        </p:nvSpPr>
        <p:spPr>
          <a:xfrm>
            <a:off x="1981200" y="3276601"/>
            <a:ext cx="6553200" cy="1200329"/>
          </a:xfrm>
          <a:prstGeom prst="rect">
            <a:avLst/>
          </a:prstGeom>
        </p:spPr>
        <p:txBody>
          <a:bodyPr wrap="square">
            <a:spAutoFit/>
          </a:bodyPr>
          <a:lstStyle/>
          <a:p>
            <a:pPr fontAlgn="base"/>
            <a:r>
              <a:rPr lang="en-US" dirty="0">
                <a:solidFill>
                  <a:schemeClr val="bg1"/>
                </a:solidFill>
              </a:rPr>
              <a:t>They are playing the harlot trying to attract other lovers instead of patiently waiting and preparing for the bridegroom Joseph Fielding Smith interpreted this in part to the dress styles of our modern day.</a:t>
            </a:r>
          </a:p>
          <a:p>
            <a:pPr fontAlgn="base"/>
            <a:endParaRPr lang="en-US" dirty="0">
              <a:solidFill>
                <a:schemeClr val="bg1"/>
              </a:solidFill>
            </a:endParaRPr>
          </a:p>
        </p:txBody>
      </p:sp>
      <p:sp>
        <p:nvSpPr>
          <p:cNvPr id="13" name="Rectangle 12"/>
          <p:cNvSpPr/>
          <p:nvPr/>
        </p:nvSpPr>
        <p:spPr>
          <a:xfrm>
            <a:off x="1828800" y="4267200"/>
            <a:ext cx="4419600" cy="738664"/>
          </a:xfrm>
          <a:prstGeom prst="rect">
            <a:avLst/>
          </a:prstGeom>
        </p:spPr>
        <p:txBody>
          <a:bodyPr wrap="square">
            <a:spAutoFit/>
          </a:bodyPr>
          <a:lstStyle/>
          <a:p>
            <a:pPr fontAlgn="base"/>
            <a:r>
              <a:rPr lang="en-US" sz="2400" dirty="0">
                <a:solidFill>
                  <a:srgbClr val="FFFF00"/>
                </a:solidFill>
              </a:rPr>
              <a:t>Who are the lovers?</a:t>
            </a:r>
          </a:p>
          <a:p>
            <a:pPr fontAlgn="base"/>
            <a:endParaRPr lang="en-US" dirty="0">
              <a:solidFill>
                <a:schemeClr val="bg1"/>
              </a:solidFill>
            </a:endParaRPr>
          </a:p>
        </p:txBody>
      </p:sp>
      <p:sp>
        <p:nvSpPr>
          <p:cNvPr id="14" name="Rectangle 13"/>
          <p:cNvSpPr/>
          <p:nvPr/>
        </p:nvSpPr>
        <p:spPr>
          <a:xfrm>
            <a:off x="1981200" y="4953001"/>
            <a:ext cx="5334000" cy="1200329"/>
          </a:xfrm>
          <a:prstGeom prst="rect">
            <a:avLst/>
          </a:prstGeom>
        </p:spPr>
        <p:txBody>
          <a:bodyPr wrap="square">
            <a:spAutoFit/>
          </a:bodyPr>
          <a:lstStyle/>
          <a:p>
            <a:pPr fontAlgn="base"/>
            <a:r>
              <a:rPr lang="en-US" dirty="0">
                <a:solidFill>
                  <a:schemeClr val="bg1"/>
                </a:solidFill>
              </a:rPr>
              <a:t>Anything we are attracted to outside of the Truth and Heavenly Father’s plan. </a:t>
            </a:r>
          </a:p>
          <a:p>
            <a:pPr fontAlgn="base"/>
            <a:r>
              <a:rPr lang="en-US" dirty="0">
                <a:solidFill>
                  <a:schemeClr val="bg1"/>
                </a:solidFill>
              </a:rPr>
              <a:t>Looking for happiness in the wrong places. </a:t>
            </a:r>
          </a:p>
          <a:p>
            <a:pPr fontAlgn="base"/>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473" y="2681287"/>
            <a:ext cx="1658407" cy="210842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484" y="5021647"/>
            <a:ext cx="2117630" cy="164040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686" y="687804"/>
            <a:ext cx="2242419" cy="1746432"/>
          </a:xfrm>
          <a:prstGeom prst="rect">
            <a:avLst/>
          </a:prstGeom>
        </p:spPr>
      </p:pic>
    </p:spTree>
    <p:extLst>
      <p:ext uri="{BB962C8B-B14F-4D97-AF65-F5344CB8AC3E}">
        <p14:creationId xmlns:p14="http://schemas.microsoft.com/office/powerpoint/2010/main" val="305900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Decay</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740229" y="457201"/>
            <a:ext cx="2743200" cy="646331"/>
          </a:xfrm>
          <a:prstGeom prst="rect">
            <a:avLst/>
          </a:prstGeom>
        </p:spPr>
        <p:txBody>
          <a:bodyPr wrap="square">
            <a:spAutoFit/>
          </a:bodyPr>
          <a:lstStyle/>
          <a:p>
            <a:pPr algn="ctr" fontAlgn="base"/>
            <a:r>
              <a:rPr lang="en-US" dirty="0">
                <a:solidFill>
                  <a:schemeClr val="bg1"/>
                </a:solidFill>
              </a:rPr>
              <a:t>Lord will smite with a scab the crown</a:t>
            </a:r>
          </a:p>
        </p:txBody>
      </p:sp>
      <p:sp>
        <p:nvSpPr>
          <p:cNvPr id="9" name="Rectangle 8"/>
          <p:cNvSpPr/>
          <p:nvPr/>
        </p:nvSpPr>
        <p:spPr>
          <a:xfrm>
            <a:off x="3222171" y="925285"/>
            <a:ext cx="5943600" cy="5693866"/>
          </a:xfrm>
          <a:prstGeom prst="rect">
            <a:avLst/>
          </a:prstGeom>
        </p:spPr>
        <p:txBody>
          <a:bodyPr wrap="square">
            <a:spAutoFit/>
          </a:bodyPr>
          <a:lstStyle/>
          <a:p>
            <a:pPr fontAlgn="base"/>
            <a:r>
              <a:rPr lang="en-US" dirty="0">
                <a:solidFill>
                  <a:schemeClr val="bg1"/>
                </a:solidFill>
              </a:rPr>
              <a:t>In the hour of judgment the “beauty” of these harlots would be replace by decay. </a:t>
            </a:r>
          </a:p>
          <a:p>
            <a:pPr fontAlgn="base"/>
            <a:endParaRPr lang="en-US" dirty="0">
              <a:solidFill>
                <a:schemeClr val="bg1"/>
              </a:solidFill>
            </a:endParaRPr>
          </a:p>
          <a:p>
            <a:pPr fontAlgn="base"/>
            <a:r>
              <a:rPr lang="en-US" dirty="0">
                <a:solidFill>
                  <a:schemeClr val="bg1"/>
                </a:solidFill>
              </a:rPr>
              <a:t>Literally may refer to the humiliating Babylonian punishment of shaving the head when enslaved. </a:t>
            </a:r>
          </a:p>
          <a:p>
            <a:pPr fontAlgn="base"/>
            <a:endParaRPr lang="en-US" dirty="0">
              <a:solidFill>
                <a:schemeClr val="bg1"/>
              </a:solidFill>
            </a:endParaRPr>
          </a:p>
          <a:p>
            <a:pPr fontAlgn="base"/>
            <a:r>
              <a:rPr lang="en-US" dirty="0">
                <a:solidFill>
                  <a:schemeClr val="bg1"/>
                </a:solidFill>
              </a:rPr>
              <a:t>The Old Testament law forbade priests from shaving their heads or beards (</a:t>
            </a:r>
            <a:r>
              <a:rPr lang="en-US" u="sng" dirty="0">
                <a:solidFill>
                  <a:schemeClr val="bg1"/>
                </a:solidFill>
              </a:rPr>
              <a:t>Leviticus 21:5</a:t>
            </a:r>
            <a:r>
              <a:rPr lang="en-US" dirty="0">
                <a:solidFill>
                  <a:schemeClr val="bg1"/>
                </a:solidFill>
              </a:rPr>
              <a:t>). In the ancient Hebrew culture, men usually had long beards. In fact, it was considered a disgrace for an adult man not to have a beard (</a:t>
            </a:r>
            <a:r>
              <a:rPr lang="en-US" u="sng" dirty="0">
                <a:solidFill>
                  <a:schemeClr val="bg1"/>
                </a:solidFill>
              </a:rPr>
              <a:t>2 Samuel 10:4-5</a:t>
            </a:r>
            <a:r>
              <a:rPr lang="en-US" dirty="0">
                <a:solidFill>
                  <a:schemeClr val="bg1"/>
                </a:solidFill>
              </a:rPr>
              <a:t>). </a:t>
            </a:r>
          </a:p>
          <a:p>
            <a:pPr fontAlgn="base"/>
            <a:r>
              <a:rPr lang="en-US" dirty="0">
                <a:solidFill>
                  <a:schemeClr val="bg1"/>
                </a:solidFill>
              </a:rPr>
              <a:t>Men taking the </a:t>
            </a:r>
            <a:r>
              <a:rPr lang="en-US" dirty="0" err="1">
                <a:solidFill>
                  <a:schemeClr val="bg1"/>
                </a:solidFill>
              </a:rPr>
              <a:t>Nazarite</a:t>
            </a:r>
            <a:r>
              <a:rPr lang="en-US" dirty="0">
                <a:solidFill>
                  <a:schemeClr val="bg1"/>
                </a:solidFill>
              </a:rPr>
              <a:t> vow were not to cut their hair until the vow was completed, at which time they were to shave their heads. </a:t>
            </a:r>
          </a:p>
          <a:p>
            <a:pPr fontAlgn="base"/>
            <a:r>
              <a:rPr lang="en-US" dirty="0">
                <a:solidFill>
                  <a:schemeClr val="bg1"/>
                </a:solidFill>
              </a:rPr>
              <a:t>Regarding women shaving, Scripture says that it is disgraceful for a woman to shave her head (</a:t>
            </a:r>
            <a:r>
              <a:rPr lang="en-US" u="sng" dirty="0">
                <a:solidFill>
                  <a:schemeClr val="bg1"/>
                </a:solidFill>
              </a:rPr>
              <a:t>1 Corinthians 11:5-6</a:t>
            </a:r>
            <a:r>
              <a:rPr lang="en-US" dirty="0">
                <a:solidFill>
                  <a:schemeClr val="bg1"/>
                </a:solidFill>
              </a:rPr>
              <a:t>) and that her hair “is a glory to her” (v. 15 KJV). </a:t>
            </a:r>
          </a:p>
          <a:p>
            <a:pPr fontAlgn="base"/>
            <a:endParaRPr lang="en-US" dirty="0">
              <a:solidFill>
                <a:schemeClr val="bg1"/>
              </a:solidFill>
            </a:endParaRPr>
          </a:p>
          <a:p>
            <a:pPr algn="ctr" fontAlgn="base"/>
            <a:r>
              <a:rPr lang="en-US" sz="2000" dirty="0">
                <a:solidFill>
                  <a:srgbClr val="FFFF00"/>
                </a:solidFill>
              </a:rPr>
              <a:t>Spiritually an uncovered head means lost privileges of the Atonement.  </a:t>
            </a:r>
          </a:p>
        </p:txBody>
      </p:sp>
      <p:sp>
        <p:nvSpPr>
          <p:cNvPr id="10" name="TextBox 9"/>
          <p:cNvSpPr txBox="1"/>
          <p:nvPr/>
        </p:nvSpPr>
        <p:spPr>
          <a:xfrm>
            <a:off x="111659" y="6550223"/>
            <a:ext cx="4800600" cy="307777"/>
          </a:xfrm>
          <a:prstGeom prst="rect">
            <a:avLst/>
          </a:prstGeom>
          <a:noFill/>
        </p:spPr>
        <p:txBody>
          <a:bodyPr wrap="square" rtlCol="0">
            <a:spAutoFit/>
          </a:bodyPr>
          <a:lstStyle/>
          <a:p>
            <a:r>
              <a:rPr lang="en-US" sz="1400" dirty="0">
                <a:solidFill>
                  <a:schemeClr val="bg1"/>
                </a:solidFill>
              </a:rPr>
              <a:t>2 Nephi 13:17</a:t>
            </a:r>
          </a:p>
        </p:txBody>
      </p:sp>
      <p:grpSp>
        <p:nvGrpSpPr>
          <p:cNvPr id="15" name="Group 14"/>
          <p:cNvGrpSpPr/>
          <p:nvPr/>
        </p:nvGrpSpPr>
        <p:grpSpPr>
          <a:xfrm>
            <a:off x="348342" y="1687285"/>
            <a:ext cx="2052909" cy="3370811"/>
            <a:chOff x="1600200" y="3156857"/>
            <a:chExt cx="2052909" cy="3370811"/>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56857"/>
              <a:ext cx="2052909" cy="3130230"/>
            </a:xfrm>
            <a:prstGeom prst="rect">
              <a:avLst/>
            </a:prstGeom>
          </p:spPr>
        </p:pic>
        <p:sp>
          <p:nvSpPr>
            <p:cNvPr id="14" name="Rectangle 13"/>
            <p:cNvSpPr/>
            <p:nvPr/>
          </p:nvSpPr>
          <p:spPr>
            <a:xfrm>
              <a:off x="1657384" y="6281447"/>
              <a:ext cx="1503938" cy="246221"/>
            </a:xfrm>
            <a:prstGeom prst="rect">
              <a:avLst/>
            </a:prstGeom>
          </p:spPr>
          <p:txBody>
            <a:bodyPr wrap="none">
              <a:spAutoFit/>
            </a:bodyPr>
            <a:lstStyle/>
            <a:p>
              <a:r>
                <a:rPr lang="en-US" sz="1000" dirty="0">
                  <a:solidFill>
                    <a:schemeClr val="bg1"/>
                  </a:solidFill>
                </a:rPr>
                <a:t>Charles </a:t>
              </a:r>
              <a:r>
                <a:rPr lang="en-US" sz="1000" dirty="0" err="1">
                  <a:solidFill>
                    <a:schemeClr val="bg1"/>
                  </a:solidFill>
                </a:rPr>
                <a:t>Zacharie</a:t>
              </a:r>
              <a:r>
                <a:rPr lang="en-US" sz="1000" dirty="0">
                  <a:solidFill>
                    <a:schemeClr val="bg1"/>
                  </a:solidFill>
                </a:rPr>
                <a:t> </a:t>
              </a:r>
              <a:r>
                <a:rPr lang="en-US" sz="1000" dirty="0" err="1">
                  <a:solidFill>
                    <a:schemeClr val="bg1"/>
                  </a:solidFill>
                </a:rPr>
                <a:t>Landelle</a:t>
              </a:r>
              <a:endParaRPr lang="en-US" sz="1000" dirty="0">
                <a:solidFill>
                  <a:schemeClr val="bg1"/>
                </a:solidFill>
              </a:endParaRPr>
            </a:p>
          </p:txBody>
        </p:sp>
      </p:grpSp>
      <p:grpSp>
        <p:nvGrpSpPr>
          <p:cNvPr id="19" name="Group 18"/>
          <p:cNvGrpSpPr/>
          <p:nvPr/>
        </p:nvGrpSpPr>
        <p:grpSpPr>
          <a:xfrm>
            <a:off x="9486898" y="1649184"/>
            <a:ext cx="2217597" cy="3533159"/>
            <a:chOff x="9737270" y="1442356"/>
            <a:chExt cx="2217597" cy="3533159"/>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270" y="1442356"/>
              <a:ext cx="2217597" cy="3282043"/>
            </a:xfrm>
            <a:prstGeom prst="rect">
              <a:avLst/>
            </a:prstGeom>
          </p:spPr>
        </p:pic>
        <p:sp>
          <p:nvSpPr>
            <p:cNvPr id="18" name="Rectangle 17"/>
            <p:cNvSpPr/>
            <p:nvPr/>
          </p:nvSpPr>
          <p:spPr>
            <a:xfrm>
              <a:off x="9927896" y="4713905"/>
              <a:ext cx="1636987" cy="261610"/>
            </a:xfrm>
            <a:prstGeom prst="rect">
              <a:avLst/>
            </a:prstGeom>
          </p:spPr>
          <p:txBody>
            <a:bodyPr wrap="none">
              <a:spAutoFit/>
            </a:bodyPr>
            <a:lstStyle/>
            <a:p>
              <a:r>
                <a:rPr lang="en-US" sz="1100" dirty="0">
                  <a:solidFill>
                    <a:schemeClr val="bg1"/>
                  </a:solidFill>
                </a:rPr>
                <a:t>Charles </a:t>
              </a:r>
              <a:r>
                <a:rPr lang="en-US" sz="1100" dirty="0" err="1">
                  <a:solidFill>
                    <a:schemeClr val="bg1"/>
                  </a:solidFill>
                </a:rPr>
                <a:t>Zacharie</a:t>
              </a:r>
              <a:r>
                <a:rPr lang="en-US" sz="1100" dirty="0">
                  <a:solidFill>
                    <a:schemeClr val="bg1"/>
                  </a:solidFill>
                </a:rPr>
                <a:t> </a:t>
              </a:r>
              <a:r>
                <a:rPr lang="en-US" sz="1100" dirty="0" err="1">
                  <a:solidFill>
                    <a:schemeClr val="bg1"/>
                  </a:solidFill>
                </a:rPr>
                <a:t>Landelle</a:t>
              </a:r>
              <a:endParaRPr lang="en-US" sz="1100" dirty="0">
                <a:solidFill>
                  <a:schemeClr val="bg1"/>
                </a:solidFill>
              </a:endParaRPr>
            </a:p>
          </p:txBody>
        </p:sp>
      </p:grpSp>
    </p:spTree>
    <p:extLst>
      <p:ext uri="{BB962C8B-B14F-4D97-AF65-F5344CB8AC3E}">
        <p14:creationId xmlns:p14="http://schemas.microsoft.com/office/powerpoint/2010/main" val="140306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Rebellion Against God</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391886" y="870858"/>
            <a:ext cx="2743200" cy="5078313"/>
          </a:xfrm>
          <a:prstGeom prst="rect">
            <a:avLst/>
          </a:prstGeom>
        </p:spPr>
        <p:txBody>
          <a:bodyPr wrap="square">
            <a:spAutoFit/>
          </a:bodyPr>
          <a:lstStyle/>
          <a:p>
            <a:pPr fontAlgn="base"/>
            <a:r>
              <a:rPr lang="en-US" dirty="0">
                <a:solidFill>
                  <a:schemeClr val="bg1"/>
                </a:solidFill>
              </a:rPr>
              <a:t>Discover their secret parts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There shall be stink</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Instead of girdle a rent</a:t>
            </a:r>
          </a:p>
          <a:p>
            <a:pPr fontAlgn="base"/>
            <a:endParaRPr lang="en-US" dirty="0">
              <a:solidFill>
                <a:schemeClr val="bg1"/>
              </a:solidFill>
            </a:endParaRPr>
          </a:p>
          <a:p>
            <a:pPr fontAlgn="base"/>
            <a:r>
              <a:rPr lang="en-US" dirty="0">
                <a:solidFill>
                  <a:schemeClr val="bg1"/>
                </a:solidFill>
              </a:rPr>
              <a:t>A girding of sackcloth</a:t>
            </a:r>
          </a:p>
          <a:p>
            <a:pPr fontAlgn="base"/>
            <a:endParaRPr lang="en-US" dirty="0">
              <a:solidFill>
                <a:schemeClr val="bg1"/>
              </a:solidFill>
            </a:endParaRPr>
          </a:p>
          <a:p>
            <a:pPr fontAlgn="base"/>
            <a:r>
              <a:rPr lang="en-US" dirty="0">
                <a:solidFill>
                  <a:schemeClr val="bg1"/>
                </a:solidFill>
              </a:rPr>
              <a:t>Burning</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War </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Her entrance</a:t>
            </a:r>
          </a:p>
        </p:txBody>
      </p:sp>
      <p:sp>
        <p:nvSpPr>
          <p:cNvPr id="9" name="Rectangle 8"/>
          <p:cNvSpPr/>
          <p:nvPr/>
        </p:nvSpPr>
        <p:spPr>
          <a:xfrm>
            <a:off x="3613067" y="875311"/>
            <a:ext cx="6934200" cy="5078313"/>
          </a:xfrm>
          <a:prstGeom prst="rect">
            <a:avLst/>
          </a:prstGeom>
        </p:spPr>
        <p:txBody>
          <a:bodyPr wrap="square">
            <a:spAutoFit/>
          </a:bodyPr>
          <a:lstStyle/>
          <a:p>
            <a:pPr fontAlgn="base"/>
            <a:r>
              <a:rPr lang="en-US" dirty="0">
                <a:solidFill>
                  <a:schemeClr val="bg1"/>
                </a:solidFill>
              </a:rPr>
              <a:t>To be stripped naked and held up to the leering gaze of their captors. </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Use of perfume has always been important to women, but in judgment there would only be the odor of death and decay of those  slain by the enemy.</a:t>
            </a:r>
          </a:p>
          <a:p>
            <a:pPr fontAlgn="base"/>
            <a:endParaRPr lang="en-US" dirty="0">
              <a:solidFill>
                <a:schemeClr val="bg1"/>
              </a:solidFill>
            </a:endParaRPr>
          </a:p>
          <a:p>
            <a:pPr fontAlgn="base"/>
            <a:r>
              <a:rPr lang="en-US" dirty="0">
                <a:solidFill>
                  <a:schemeClr val="bg1"/>
                </a:solidFill>
              </a:rPr>
              <a:t>No stylish clothing but rags</a:t>
            </a:r>
          </a:p>
          <a:p>
            <a:pPr fontAlgn="base"/>
            <a:endParaRPr lang="en-US" dirty="0">
              <a:solidFill>
                <a:schemeClr val="bg1"/>
              </a:solidFill>
            </a:endParaRPr>
          </a:p>
          <a:p>
            <a:pPr fontAlgn="base"/>
            <a:r>
              <a:rPr lang="en-US" dirty="0">
                <a:solidFill>
                  <a:schemeClr val="bg1"/>
                </a:solidFill>
              </a:rPr>
              <a:t>A sign of mourning</a:t>
            </a:r>
          </a:p>
          <a:p>
            <a:pPr fontAlgn="base"/>
            <a:endParaRPr lang="en-US" dirty="0">
              <a:solidFill>
                <a:schemeClr val="bg1"/>
              </a:solidFill>
            </a:endParaRPr>
          </a:p>
          <a:p>
            <a:pPr fontAlgn="base"/>
            <a:r>
              <a:rPr lang="en-US" dirty="0">
                <a:solidFill>
                  <a:schemeClr val="bg1"/>
                </a:solidFill>
              </a:rPr>
              <a:t>Guilt---literal---branding, tattoos, shaving, sackcloth and branding traditionally mark those taken into captivity.</a:t>
            </a:r>
          </a:p>
          <a:p>
            <a:pPr fontAlgn="base"/>
            <a:endParaRPr lang="en-US" dirty="0">
              <a:solidFill>
                <a:schemeClr val="bg1"/>
              </a:solidFill>
            </a:endParaRPr>
          </a:p>
          <a:p>
            <a:pPr fontAlgn="base"/>
            <a:r>
              <a:rPr lang="en-US" dirty="0">
                <a:solidFill>
                  <a:schemeClr val="bg1"/>
                </a:solidFill>
              </a:rPr>
              <a:t>A result of rebelling against God and the withdrawal of His protection</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No gates are open. Jerusalem is desolate</a:t>
            </a:r>
          </a:p>
        </p:txBody>
      </p:sp>
      <p:sp>
        <p:nvSpPr>
          <p:cNvPr id="10" name="TextBox 9"/>
          <p:cNvSpPr txBox="1"/>
          <p:nvPr/>
        </p:nvSpPr>
        <p:spPr>
          <a:xfrm>
            <a:off x="66392" y="6550223"/>
            <a:ext cx="4800600" cy="307777"/>
          </a:xfrm>
          <a:prstGeom prst="rect">
            <a:avLst/>
          </a:prstGeom>
          <a:noFill/>
        </p:spPr>
        <p:txBody>
          <a:bodyPr wrap="square" rtlCol="0">
            <a:spAutoFit/>
          </a:bodyPr>
          <a:lstStyle/>
          <a:p>
            <a:r>
              <a:rPr lang="en-US" sz="1400" dirty="0">
                <a:solidFill>
                  <a:schemeClr val="bg1"/>
                </a:solidFill>
              </a:rPr>
              <a:t>2 Nephi 13:17, 24-26</a:t>
            </a:r>
          </a:p>
        </p:txBody>
      </p:sp>
      <p:pic>
        <p:nvPicPr>
          <p:cNvPr id="53252" name="Picture 4" descr="http://rlv.zcache.com/closed_gates_iphone_4_case-rbac6d0ca797e4f8db0068c406dfdf2bc_vx3cj_8byvr_324.jpg"/>
          <p:cNvPicPr>
            <a:picLocks noChangeAspect="1" noChangeArrowheads="1"/>
          </p:cNvPicPr>
          <p:nvPr/>
        </p:nvPicPr>
        <p:blipFill>
          <a:blip r:embed="rId2" cstate="print"/>
          <a:srcRect l="27160" t="7407" r="28395" b="8642"/>
          <a:stretch>
            <a:fillRect/>
          </a:stretch>
        </p:blipFill>
        <p:spPr bwMode="auto">
          <a:xfrm>
            <a:off x="10548257" y="4267199"/>
            <a:ext cx="1197428" cy="2261809"/>
          </a:xfrm>
          <a:prstGeom prst="rect">
            <a:avLst/>
          </a:prstGeom>
          <a:no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945" y="1534886"/>
            <a:ext cx="1190625" cy="2286000"/>
          </a:xfrm>
          <a:prstGeom prst="rect">
            <a:avLst/>
          </a:prstGeom>
        </p:spPr>
      </p:pic>
    </p:spTree>
    <p:extLst>
      <p:ext uri="{BB962C8B-B14F-4D97-AF65-F5344CB8AC3E}">
        <p14:creationId xmlns:p14="http://schemas.microsoft.com/office/powerpoint/2010/main" val="26664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14" end="1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xEl>
                                              <p:pRg st="17" end="17"/>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xEl>
                                              <p:pRg st="14" end="14"/>
                                            </p:txEl>
                                          </p:spTgt>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53252"/>
                                        </p:tgtEl>
                                        <p:attrNameLst>
                                          <p:attrName>style.visibility</p:attrName>
                                        </p:attrNameLst>
                                      </p:cBhvr>
                                      <p:to>
                                        <p:strVal val="visible"/>
                                      </p:to>
                                    </p:set>
                                    <p:animEffect transition="in" filter="fade">
                                      <p:cBhvr>
                                        <p:cTn id="50"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111659" y="6550223"/>
            <a:ext cx="4800600" cy="307777"/>
          </a:xfrm>
          <a:prstGeom prst="rect">
            <a:avLst/>
          </a:prstGeom>
          <a:noFill/>
        </p:spPr>
        <p:txBody>
          <a:bodyPr wrap="square" rtlCol="0">
            <a:spAutoFit/>
          </a:bodyPr>
          <a:lstStyle/>
          <a:p>
            <a:r>
              <a:rPr lang="en-US" sz="1400" dirty="0">
                <a:solidFill>
                  <a:schemeClr val="bg1"/>
                </a:solidFill>
              </a:rPr>
              <a:t>2 Nephi 14; Isaiah 52:1; D&amp;C 113:7-8</a:t>
            </a:r>
          </a:p>
        </p:txBody>
      </p:sp>
      <p:sp>
        <p:nvSpPr>
          <p:cNvPr id="11" name="Rectangle 10"/>
          <p:cNvSpPr/>
          <p:nvPr/>
        </p:nvSpPr>
        <p:spPr>
          <a:xfrm>
            <a:off x="8697686" y="1698173"/>
            <a:ext cx="3363686" cy="1754326"/>
          </a:xfrm>
          <a:prstGeom prst="rect">
            <a:avLst/>
          </a:prstGeom>
        </p:spPr>
        <p:txBody>
          <a:bodyPr wrap="square">
            <a:spAutoFit/>
          </a:bodyPr>
          <a:lstStyle/>
          <a:p>
            <a:pPr fontAlgn="base"/>
            <a:r>
              <a:rPr lang="en-US" dirty="0">
                <a:solidFill>
                  <a:schemeClr val="bg1"/>
                </a:solidFill>
              </a:rPr>
              <a:t>…we read of the glorious spring </a:t>
            </a:r>
          </a:p>
          <a:p>
            <a:pPr fontAlgn="base"/>
            <a:r>
              <a:rPr lang="en-US" dirty="0">
                <a:solidFill>
                  <a:schemeClr val="bg1"/>
                </a:solidFill>
              </a:rPr>
              <a:t>of restoration with its </a:t>
            </a:r>
          </a:p>
          <a:p>
            <a:pPr fontAlgn="base"/>
            <a:r>
              <a:rPr lang="en-US" dirty="0">
                <a:solidFill>
                  <a:schemeClr val="bg1"/>
                </a:solidFill>
              </a:rPr>
              <a:t>heaven-sent cleansing rains, </a:t>
            </a:r>
          </a:p>
          <a:p>
            <a:pPr fontAlgn="base"/>
            <a:r>
              <a:rPr lang="en-US" dirty="0">
                <a:solidFill>
                  <a:schemeClr val="bg1"/>
                </a:solidFill>
              </a:rPr>
              <a:t>followed in turn by the pleasant</a:t>
            </a:r>
          </a:p>
          <a:p>
            <a:pPr fontAlgn="base"/>
            <a:r>
              <a:rPr lang="en-US" dirty="0">
                <a:solidFill>
                  <a:schemeClr val="bg1"/>
                </a:solidFill>
              </a:rPr>
              <a:t>summer of millennial splendor.” </a:t>
            </a:r>
          </a:p>
          <a:p>
            <a:pPr fontAlgn="base"/>
            <a:endParaRPr lang="en-US" dirty="0">
              <a:solidFill>
                <a:schemeClr val="bg1"/>
              </a:solidFill>
            </a:endParaRPr>
          </a:p>
        </p:txBody>
      </p:sp>
      <p:sp>
        <p:nvSpPr>
          <p:cNvPr id="14" name="Rectangle 13"/>
          <p:cNvSpPr/>
          <p:nvPr/>
        </p:nvSpPr>
        <p:spPr>
          <a:xfrm>
            <a:off x="7522029" y="4713515"/>
            <a:ext cx="4669971" cy="1754326"/>
          </a:xfrm>
          <a:prstGeom prst="rect">
            <a:avLst/>
          </a:prstGeom>
        </p:spPr>
        <p:txBody>
          <a:bodyPr wrap="square">
            <a:spAutoFit/>
          </a:bodyPr>
          <a:lstStyle/>
          <a:p>
            <a:pPr fontAlgn="base"/>
            <a:r>
              <a:rPr lang="en-US" dirty="0">
                <a:solidFill>
                  <a:schemeClr val="bg1"/>
                </a:solidFill>
              </a:rPr>
              <a:t>“It is  day when Zion’s daughters have abandoned worldly fashions and have adorned themselves with robes of righteousness, while Jacob's faithful sons have in the language of Isaiah, put on their beautiful garments—the authority and power of the holy priesthood.”</a:t>
            </a:r>
          </a:p>
        </p:txBody>
      </p:sp>
      <p:sp>
        <p:nvSpPr>
          <p:cNvPr id="15" name="Rectangle 14"/>
          <p:cNvSpPr/>
          <p:nvPr/>
        </p:nvSpPr>
        <p:spPr>
          <a:xfrm>
            <a:off x="5138057" y="0"/>
            <a:ext cx="5943600" cy="461665"/>
          </a:xfrm>
          <a:prstGeom prst="rect">
            <a:avLst/>
          </a:prstGeom>
        </p:spPr>
        <p:txBody>
          <a:bodyPr wrap="square">
            <a:spAutoFit/>
          </a:bodyPr>
          <a:lstStyle/>
          <a:p>
            <a:pPr algn="ctr" fontAlgn="base"/>
            <a:r>
              <a:rPr lang="en-US" sz="2400" dirty="0">
                <a:solidFill>
                  <a:srgbClr val="FFFF00"/>
                </a:solidFill>
              </a:rPr>
              <a:t>Chapter 14</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848" b="8652"/>
          <a:stretch/>
        </p:blipFill>
        <p:spPr>
          <a:xfrm>
            <a:off x="217714" y="330654"/>
            <a:ext cx="4136571" cy="214040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27" y="4146418"/>
            <a:ext cx="4147779" cy="259620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771" y="794617"/>
            <a:ext cx="3215330" cy="2570863"/>
          </a:xfrm>
          <a:prstGeom prst="rect">
            <a:avLst/>
          </a:prstGeom>
        </p:spPr>
      </p:pic>
      <p:sp>
        <p:nvSpPr>
          <p:cNvPr id="12" name="Rectangle 11"/>
          <p:cNvSpPr/>
          <p:nvPr/>
        </p:nvSpPr>
        <p:spPr>
          <a:xfrm>
            <a:off x="304800" y="2608106"/>
            <a:ext cx="4593772" cy="1200329"/>
          </a:xfrm>
          <a:prstGeom prst="rect">
            <a:avLst/>
          </a:prstGeom>
        </p:spPr>
        <p:txBody>
          <a:bodyPr wrap="square">
            <a:spAutoFit/>
          </a:bodyPr>
          <a:lstStyle/>
          <a:p>
            <a:pPr fontAlgn="base"/>
            <a:r>
              <a:rPr lang="en-US" dirty="0">
                <a:solidFill>
                  <a:schemeClr val="bg1"/>
                </a:solidFill>
              </a:rPr>
              <a:t>“In the preceding chapter we read of the bitter winter seasons of apostate darkness. Now we read of darkness and wickedness giving way to light and righteousness…</a:t>
            </a:r>
          </a:p>
        </p:txBody>
      </p:sp>
      <p:sp>
        <p:nvSpPr>
          <p:cNvPr id="13" name="Rectangle 12"/>
          <p:cNvSpPr/>
          <p:nvPr/>
        </p:nvSpPr>
        <p:spPr>
          <a:xfrm>
            <a:off x="10665747" y="6488668"/>
            <a:ext cx="1441420" cy="369332"/>
          </a:xfrm>
          <a:prstGeom prst="rect">
            <a:avLst/>
          </a:prstGeom>
        </p:spPr>
        <p:txBody>
          <a:bodyPr wrap="none">
            <a:spAutoFit/>
          </a:bodyPr>
          <a:lstStyle/>
          <a:p>
            <a:pPr fontAlgn="base"/>
            <a:r>
              <a:rPr lang="en-US" dirty="0">
                <a:solidFill>
                  <a:schemeClr val="bg1"/>
                </a:solidFill>
              </a:rPr>
              <a:t>JFM and RLM</a:t>
            </a:r>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b="9511"/>
          <a:stretch/>
        </p:blipFill>
        <p:spPr>
          <a:xfrm>
            <a:off x="10681855" y="111270"/>
            <a:ext cx="1276782" cy="771957"/>
          </a:xfrm>
          <a:prstGeom prst="rect">
            <a:avLst/>
          </a:prstGeom>
        </p:spPr>
      </p:pic>
    </p:spTree>
    <p:extLst>
      <p:ext uri="{BB962C8B-B14F-4D97-AF65-F5344CB8AC3E}">
        <p14:creationId xmlns:p14="http://schemas.microsoft.com/office/powerpoint/2010/main" val="289838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Seven Women</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7" name="Rectangle 6"/>
          <p:cNvSpPr/>
          <p:nvPr/>
        </p:nvSpPr>
        <p:spPr>
          <a:xfrm>
            <a:off x="288966" y="190995"/>
            <a:ext cx="2743200" cy="5078313"/>
          </a:xfrm>
          <a:prstGeom prst="rect">
            <a:avLst/>
          </a:prstGeom>
        </p:spPr>
        <p:txBody>
          <a:bodyPr wrap="square">
            <a:spAutoFit/>
          </a:bodyPr>
          <a:lstStyle/>
          <a:p>
            <a:pPr fontAlgn="base"/>
            <a:r>
              <a:rPr lang="en-US" dirty="0">
                <a:solidFill>
                  <a:schemeClr val="bg1"/>
                </a:solidFill>
              </a:rPr>
              <a:t>In their humiliated state, women have abandoned coquettish, alluring tactics for a direct and desperate approach.</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Eat our own bread</a:t>
            </a: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14:1</a:t>
            </a:r>
          </a:p>
        </p:txBody>
      </p:sp>
      <p:sp>
        <p:nvSpPr>
          <p:cNvPr id="11" name="Rectangle 10"/>
          <p:cNvSpPr/>
          <p:nvPr/>
        </p:nvSpPr>
        <p:spPr>
          <a:xfrm>
            <a:off x="4051960" y="1033154"/>
            <a:ext cx="5102432" cy="5632311"/>
          </a:xfrm>
          <a:prstGeom prst="rect">
            <a:avLst/>
          </a:prstGeom>
        </p:spPr>
        <p:txBody>
          <a:bodyPr wrap="square">
            <a:spAutoFit/>
          </a:bodyPr>
          <a:lstStyle/>
          <a:p>
            <a:pPr fontAlgn="base"/>
            <a:r>
              <a:rPr lang="en-US" dirty="0">
                <a:solidFill>
                  <a:schemeClr val="bg1"/>
                </a:solidFill>
              </a:rPr>
              <a:t>“Because war has claimed the lives of many men of Jerusalem many women will take hold of one man. In times of unrighteousness some women want to avoid motherhood. Economic problems will be such that these women will be willing to provide their own food and clothing, contrary to the usual marriage customs.</a:t>
            </a:r>
          </a:p>
          <a:p>
            <a:pPr fontAlgn="base"/>
            <a:r>
              <a:rPr lang="en-US" dirty="0">
                <a:solidFill>
                  <a:schemeClr val="bg1"/>
                </a:solidFill>
              </a:rPr>
              <a:t>(Isaiah 3:25-26)</a:t>
            </a:r>
          </a:p>
          <a:p>
            <a:pPr fontAlgn="base"/>
            <a:endParaRPr lang="en-US" dirty="0">
              <a:solidFill>
                <a:schemeClr val="bg1"/>
              </a:solidFill>
            </a:endParaRPr>
          </a:p>
          <a:p>
            <a:pPr fontAlgn="base"/>
            <a:r>
              <a:rPr lang="en-US" dirty="0">
                <a:solidFill>
                  <a:schemeClr val="bg1"/>
                </a:solidFill>
              </a:rPr>
              <a:t>Barrenness for an ancient women would have been a curse. Bearing children was their only means of honor.” (Genesis 30:22-24, Luke 1:24-25)</a:t>
            </a:r>
          </a:p>
          <a:p>
            <a:pPr fontAlgn="base"/>
            <a:r>
              <a:rPr lang="en-US" dirty="0">
                <a:solidFill>
                  <a:schemeClr val="bg1"/>
                </a:solidFill>
              </a:rPr>
              <a:t>Victor L. Ludlow</a:t>
            </a:r>
          </a:p>
          <a:p>
            <a:pPr fontAlgn="base"/>
            <a:endParaRPr lang="en-US" dirty="0">
              <a:solidFill>
                <a:schemeClr val="bg1"/>
              </a:solidFill>
            </a:endParaRPr>
          </a:p>
          <a:p>
            <a:pPr fontAlgn="base"/>
            <a:r>
              <a:rPr lang="en-US" dirty="0">
                <a:solidFill>
                  <a:schemeClr val="bg1"/>
                </a:solidFill>
              </a:rPr>
              <a:t>7= perfect, complete, whole…symbolically</a:t>
            </a:r>
          </a:p>
          <a:p>
            <a:pPr fontAlgn="base"/>
            <a:endParaRPr lang="en-US" dirty="0">
              <a:solidFill>
                <a:schemeClr val="bg1"/>
              </a:solidFill>
            </a:endParaRPr>
          </a:p>
          <a:p>
            <a:pPr fontAlgn="base"/>
            <a:r>
              <a:rPr lang="en-US" dirty="0">
                <a:solidFill>
                  <a:schemeClr val="bg1"/>
                </a:solidFill>
              </a:rPr>
              <a:t>In the Hebrew culture men were to provide for his wife. These women will provide for themselves. (Exodus 21:10)</a:t>
            </a:r>
          </a:p>
          <a:p>
            <a:pPr fontAlgn="base"/>
            <a:endParaRPr lang="en-US"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069" y="1462544"/>
            <a:ext cx="2231573" cy="31067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5987" y="193097"/>
            <a:ext cx="952500" cy="1047750"/>
          </a:xfrm>
          <a:prstGeom prst="rect">
            <a:avLst/>
          </a:prstGeom>
        </p:spPr>
      </p:pic>
      <p:grpSp>
        <p:nvGrpSpPr>
          <p:cNvPr id="16" name="Group 15"/>
          <p:cNvGrpSpPr/>
          <p:nvPr/>
        </p:nvGrpSpPr>
        <p:grpSpPr>
          <a:xfrm>
            <a:off x="9227408" y="3886633"/>
            <a:ext cx="2291780" cy="2636581"/>
            <a:chOff x="9227408" y="3886633"/>
            <a:chExt cx="2291780" cy="2636581"/>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353" y="3886633"/>
              <a:ext cx="2239835" cy="2431040"/>
            </a:xfrm>
            <a:prstGeom prst="rect">
              <a:avLst/>
            </a:prstGeom>
          </p:spPr>
        </p:pic>
        <p:sp>
          <p:nvSpPr>
            <p:cNvPr id="17" name="Rectangle 16"/>
            <p:cNvSpPr/>
            <p:nvPr/>
          </p:nvSpPr>
          <p:spPr>
            <a:xfrm>
              <a:off x="9227408" y="6276993"/>
              <a:ext cx="1503938" cy="246221"/>
            </a:xfrm>
            <a:prstGeom prst="rect">
              <a:avLst/>
            </a:prstGeom>
          </p:spPr>
          <p:txBody>
            <a:bodyPr wrap="none">
              <a:spAutoFit/>
            </a:bodyPr>
            <a:lstStyle/>
            <a:p>
              <a:r>
                <a:rPr lang="en-US" sz="1000" dirty="0">
                  <a:solidFill>
                    <a:schemeClr val="bg1"/>
                  </a:solidFill>
                </a:rPr>
                <a:t>Charles </a:t>
              </a:r>
              <a:r>
                <a:rPr lang="en-US" sz="1000" dirty="0" err="1">
                  <a:solidFill>
                    <a:schemeClr val="bg1"/>
                  </a:solidFill>
                </a:rPr>
                <a:t>Zacharie</a:t>
              </a:r>
              <a:r>
                <a:rPr lang="en-US" sz="1000" dirty="0">
                  <a:solidFill>
                    <a:schemeClr val="bg1"/>
                  </a:solidFill>
                </a:rPr>
                <a:t> </a:t>
              </a:r>
              <a:r>
                <a:rPr lang="en-US" sz="1000" dirty="0" err="1">
                  <a:solidFill>
                    <a:schemeClr val="bg1"/>
                  </a:solidFill>
                </a:rPr>
                <a:t>Landelle</a:t>
              </a:r>
              <a:endParaRPr lang="en-US" sz="1000" dirty="0">
                <a:solidFill>
                  <a:schemeClr val="bg1"/>
                </a:solidFill>
              </a:endParaRPr>
            </a:p>
          </p:txBody>
        </p:sp>
      </p:grpSp>
    </p:spTree>
    <p:extLst>
      <p:ext uri="{BB962C8B-B14F-4D97-AF65-F5344CB8AC3E}">
        <p14:creationId xmlns:p14="http://schemas.microsoft.com/office/powerpoint/2010/main" val="42125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14:2</a:t>
            </a:r>
          </a:p>
        </p:txBody>
      </p:sp>
      <p:sp>
        <p:nvSpPr>
          <p:cNvPr id="11" name="Rectangle 10"/>
          <p:cNvSpPr/>
          <p:nvPr/>
        </p:nvSpPr>
        <p:spPr>
          <a:xfrm>
            <a:off x="1676400" y="685801"/>
            <a:ext cx="4267200" cy="830997"/>
          </a:xfrm>
          <a:prstGeom prst="rect">
            <a:avLst/>
          </a:prstGeom>
        </p:spPr>
        <p:txBody>
          <a:bodyPr wrap="square">
            <a:spAutoFit/>
          </a:bodyPr>
          <a:lstStyle/>
          <a:p>
            <a:pPr fontAlgn="base"/>
            <a:r>
              <a:rPr lang="en-US" sz="2400" dirty="0">
                <a:solidFill>
                  <a:srgbClr val="FFFF00"/>
                </a:solidFill>
              </a:rPr>
              <a:t>In that day---our day</a:t>
            </a:r>
          </a:p>
          <a:p>
            <a:pPr fontAlgn="base"/>
            <a:endParaRPr lang="en-US" sz="2400" dirty="0">
              <a:solidFill>
                <a:srgbClr val="FFFF00"/>
              </a:solidFill>
            </a:endParaRPr>
          </a:p>
        </p:txBody>
      </p:sp>
      <p:sp>
        <p:nvSpPr>
          <p:cNvPr id="14" name="Rectangle 13"/>
          <p:cNvSpPr/>
          <p:nvPr/>
        </p:nvSpPr>
        <p:spPr>
          <a:xfrm>
            <a:off x="664028" y="1240971"/>
            <a:ext cx="4876800" cy="2308324"/>
          </a:xfrm>
          <a:prstGeom prst="rect">
            <a:avLst/>
          </a:prstGeom>
        </p:spPr>
        <p:txBody>
          <a:bodyPr wrap="square">
            <a:spAutoFit/>
          </a:bodyPr>
          <a:lstStyle/>
          <a:p>
            <a:pPr fontAlgn="base"/>
            <a:r>
              <a:rPr lang="en-US" dirty="0">
                <a:solidFill>
                  <a:schemeClr val="bg1"/>
                </a:solidFill>
              </a:rPr>
              <a:t>Branch</a:t>
            </a:r>
          </a:p>
          <a:p>
            <a:pPr fontAlgn="base"/>
            <a:r>
              <a:rPr lang="en-US" dirty="0">
                <a:solidFill>
                  <a:schemeClr val="bg1"/>
                </a:solidFill>
              </a:rPr>
              <a:t>Jesus is called the branch—bring spiritual and physical sustenance to His righteous followers when He returns.</a:t>
            </a:r>
          </a:p>
          <a:p>
            <a:pPr fontAlgn="base"/>
            <a:r>
              <a:rPr lang="en-US" dirty="0">
                <a:solidFill>
                  <a:schemeClr val="bg1"/>
                </a:solidFill>
              </a:rPr>
              <a:t>Servant poem Isaiah 11—Rod– representing a great servant of the Lord, perhaps depicting a latter-day leader who will prepare the world for the Lord’s second coming.</a:t>
            </a:r>
          </a:p>
        </p:txBody>
      </p:sp>
      <p:sp>
        <p:nvSpPr>
          <p:cNvPr id="12" name="TextBox 11"/>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Branch of the Lord</a:t>
            </a:r>
          </a:p>
        </p:txBody>
      </p:sp>
      <p:sp>
        <p:nvSpPr>
          <p:cNvPr id="13" name="TextBox 12"/>
          <p:cNvSpPr txBox="1"/>
          <p:nvPr/>
        </p:nvSpPr>
        <p:spPr>
          <a:xfrm>
            <a:off x="6477000" y="762001"/>
            <a:ext cx="4191000" cy="646331"/>
          </a:xfrm>
          <a:prstGeom prst="rect">
            <a:avLst/>
          </a:prstGeom>
          <a:noFill/>
        </p:spPr>
        <p:txBody>
          <a:bodyPr wrap="square" rtlCol="0">
            <a:spAutoFit/>
          </a:bodyPr>
          <a:lstStyle/>
          <a:p>
            <a:pPr fontAlgn="base"/>
            <a:r>
              <a:rPr lang="en-US" dirty="0">
                <a:solidFill>
                  <a:schemeClr val="bg1"/>
                </a:solidFill>
              </a:rPr>
              <a:t>Righteous Branch</a:t>
            </a:r>
          </a:p>
          <a:p>
            <a:pPr fontAlgn="base"/>
            <a:r>
              <a:rPr lang="en-US" dirty="0">
                <a:solidFill>
                  <a:schemeClr val="bg1"/>
                </a:solidFill>
              </a:rPr>
              <a:t>Offshoot of the House of Israel</a:t>
            </a:r>
          </a:p>
        </p:txBody>
      </p:sp>
      <p:sp>
        <p:nvSpPr>
          <p:cNvPr id="18" name="TextBox 17"/>
          <p:cNvSpPr txBox="1"/>
          <p:nvPr/>
        </p:nvSpPr>
        <p:spPr>
          <a:xfrm>
            <a:off x="1785258" y="3973287"/>
            <a:ext cx="4800600" cy="2031325"/>
          </a:xfrm>
          <a:prstGeom prst="rect">
            <a:avLst/>
          </a:prstGeom>
          <a:noFill/>
        </p:spPr>
        <p:txBody>
          <a:bodyPr wrap="square" rtlCol="0">
            <a:spAutoFit/>
          </a:bodyPr>
          <a:lstStyle/>
          <a:p>
            <a:pPr fontAlgn="base"/>
            <a:r>
              <a:rPr lang="en-US" dirty="0">
                <a:solidFill>
                  <a:schemeClr val="bg1"/>
                </a:solidFill>
              </a:rPr>
              <a:t>Joseph’s patriarchal blessing:</a:t>
            </a:r>
          </a:p>
          <a:p>
            <a:pPr fontAlgn="base"/>
            <a:r>
              <a:rPr lang="en-US" dirty="0">
                <a:solidFill>
                  <a:schemeClr val="bg1"/>
                </a:solidFill>
              </a:rPr>
              <a:t>“…a fruitful vine by a well whose branches would run over the wall.” (Genesis 49:22)</a:t>
            </a:r>
          </a:p>
          <a:p>
            <a:pPr fontAlgn="base"/>
            <a:r>
              <a:rPr lang="en-US" dirty="0">
                <a:solidFill>
                  <a:schemeClr val="bg1"/>
                </a:solidFill>
              </a:rPr>
              <a:t>“… out of the fruit of his loins the Lord God would raise up a righteous branch unto the house of Israel; not the Messiah, but a branch which was to be broken off, ” (2 Nephi 3:5)</a:t>
            </a:r>
          </a:p>
        </p:txBody>
      </p:sp>
      <p:sp>
        <p:nvSpPr>
          <p:cNvPr id="19" name="TextBox 18"/>
          <p:cNvSpPr txBox="1"/>
          <p:nvPr/>
        </p:nvSpPr>
        <p:spPr>
          <a:xfrm>
            <a:off x="7315200" y="5192485"/>
            <a:ext cx="4800600" cy="1477328"/>
          </a:xfrm>
          <a:prstGeom prst="rect">
            <a:avLst/>
          </a:prstGeom>
          <a:noFill/>
        </p:spPr>
        <p:txBody>
          <a:bodyPr wrap="square" rtlCol="0">
            <a:spAutoFit/>
          </a:bodyPr>
          <a:lstStyle/>
          <a:p>
            <a:pPr fontAlgn="base"/>
            <a:r>
              <a:rPr lang="en-US" dirty="0">
                <a:solidFill>
                  <a:schemeClr val="bg1"/>
                </a:solidFill>
              </a:rPr>
              <a:t>Fruit of the earth—is the blessings of the restored gospel. </a:t>
            </a:r>
          </a:p>
          <a:p>
            <a:pPr fontAlgn="base"/>
            <a:r>
              <a:rPr lang="en-US" dirty="0">
                <a:solidFill>
                  <a:srgbClr val="FFFF00"/>
                </a:solidFill>
              </a:rPr>
              <a:t>Blessed because of:</a:t>
            </a:r>
          </a:p>
          <a:p>
            <a:pPr fontAlgn="base"/>
            <a:r>
              <a:rPr lang="en-US" dirty="0">
                <a:solidFill>
                  <a:srgbClr val="FFFF00"/>
                </a:solidFill>
              </a:rPr>
              <a:t>Temples---associated with abundance and prosperity of any people.</a:t>
            </a:r>
          </a:p>
        </p:txBody>
      </p:sp>
      <p:sp>
        <p:nvSpPr>
          <p:cNvPr id="55298" name="AutoShape 2" descr="data:image/jpeg;base64,/9j/4AAQSkZJRgABAQAAAQABAAD/2wCEAAkGBhMSERUTExQUFRUUFBcVFBUVFBQUFBUUFBQVFBQUFBQXHCYeFxkjGRUUHy8gIycpLCwsFR4xNTAqNSYrLCkBCQoKDgwOGg8PGiwkHyQsLCwpLCwsLCwsLCwsKSwpLCwsLCwsLCwsLCwpKSwsLCwpLCksKSwpLCwsLCwsLCwpKf/AABEIALEBHAMBIgACEQEDEQH/xAAbAAADAAMBAQAAAAAAAAAAAAADBAUAAgYBB//EADYQAAEEAQMCBAQEBgMBAQEAAAEAAgMRIQQSMQVBIlFhcROBkaEGFDKxQlLB0fDxI3LhM2IV/8QAGQEAAwEBAQAAAAAAAAAAAAAAAQIDBAAF/8QAKBEAAgICAgICAAYDAAAAAAAAAAECEQMhEjFBUQQiEzJhcYHhBUKx/9oADAMBAAIRAxEAPwDjYqbJlNa/U2MLV0QcLRdJpr5XhNrs9leiVp4juyug0mjusLyHpw3WrenYAAFLJP0XgjWPQBUYdMAF5GxHCxS2XQSOAJuGNAhRm2kYw0HUtzlKkookwhpiUMwtpMAhINmRhKnjQsojTAErq9KDlavkS7+oVgpZyjVMVJpk/VSFvZe6dxpadQ1OMJGPqFBQ4NxpF0m0WY8mjws+GLoFIjUjbYKodIh3AvI8LR9V34bkqZKX12NNneG2XHmgMC0tJI0gEkWe3klJZHO5PrWUOq9Ss2OO9PQrSRROo8NNpJ9R4rih9UfTsDRZyf2PokOqz+Em+P8AS1iJ7JZNn2TbH7YyRzwpEEypRuBZz8lSUQzYYT3HtdkOFOHv3HqKH0UBkphkLXUexHZzSrj2Y/wfTyUrq0G6MEDLc3329/ejX3TQfhkeQr1WcxnfGA87fCTdtDiBuoHLu3oc9kOLWt1TI2yOaHtNhoujt/hlbQwbP6Tfmh6UfFHwXAkG9rwac3uc+WOFzmpmLZHUNhDv0i/DXFfQZXqYacaQVLwzoOqzPZ4ZXf8AIaDgA1rGAXtawNAFEEFRvzgPEr2m6qvCB60U91HVbmsmcAXPaHE55HolfxHqGmRrNrWmNoBLRRN/wnzAIP1WiC2dkf1Q70rWuY/4bzYI3bv5XcZPkVcbIfNcf+eL2ObZ2gDB8z+/Cq9E6jvAY4jcBjIsj+4WH5fx/wDdfyZpdWMdV1LW2Kt1X5Ag+qmRdRLvOx62PurOqEbrs5GPYqNpNMA82mwwi8f2WxeFqwmoDXDxjNYIBPyICm/DA7gqlr3Fv6eFLmjLjZ7q8IUhL8FXSy0KTuncUnDplQ07FObRsiUISnYZEnExORMWSRpiPRzWjMelGBGiBUGUQ6ySluJUpaI1pU2w2NsevZGoIdSI1yCORvEib1pGvJSmukBsMW2Em6MXlGE9CkKSqSy2rFFZ4gVM1ukAFqgH+ST1ukc4YXQ0xoTaYlopiTtyun0euNshAxefMhQo4RCB/MeSt4uobSXDkigfL1CeX2TcQZHy6Oi1+kYMg0ScAnlTnA49cAn9kmZyS0uccEZ5IzaaZqfikhjwQORXy4rCx400tkKaN/iONnFDHJUbqcxIIzyqepeWja35/wClLk0zjdA4FlXRyYgwZA4Tch2gEdv6+f0Sz4TYRZHHZtJ9a8z5qr2kxZSDR6vdgCr/AN/smGQEna0EktIHBzX7fZSWM7X5D7JjR6mRtsZl0gDW54zxZ4H9lTHGM5qLdbIsmarRzREBwLXVis3XNFpIKD1T8OzzQDUMi3WLP6Q5zR3Y27I74Geyt6R7oJHGTUMczb4mxSODi+8NJIHh9RzjhR+vfioyuDmbq/SBnBFYv5j6hezD4yg7sXYLRxNkh0vkW2fKgSXfYFJv/C2q1PxNS2PwOcdpc9rHPAO22NcRYx3q+1rq9FJC6ITTOe9/iZtBDQLHiOBZNOwo3WutkRxRN3bWtbHG51U8NpgcSBQyKOOQVSMXFuy7XKKbOV07C1rgbB3lrgcEFuCCPe0HSSn4oINFpsfvXpfC63rnTdO0Eb3mYCy8uGxzgMgtrANc3fv3h6bQxgGQxz7HfplLS2ME8Euqjn1TOld+SEotpJBtb1PdukFAECm98BJdP1u+Sji1L1ryHFpFEYKufhDo4ldvJuuyWUYwhYkbcqRQ12hNfsVJMgPLtpGKAP1XT6+cDwAZ4AUZvT2usvkbGbPhdzQNXzjN/S+6zwlrY09S+g3FInoSpkBVBj6UZotEfgkVDT5USCeyrEEoAWaaNEWNEUjskS7pQQt2G1naHUhuEWjbqSW8jhbRyeam0MPRx3lbukpDEmML1rEAngmXoktZLEBlBbIikFtDG2147hCMi1EqbimTaNAKKJwCUKRyC95IrzSSgxWiPr9ZucUGGTCNB03dLtc4NbfJ7j0XTSdD07uGkerTXzrhFZIwpMWU1HRzum1YHhIsnhF6dqJI5aaB4iAbF9+ysQfhyNjtweXeQdtCk6xrmzEEFpux/Qhd9eL479g5xfR1cujDnbjxXHmVO17KcQDnBDQc1ngfJKN13/E9shNOaazmyp/Q9fO55ja4uFEnd4nAWASwnIweynj+POUW29JEox2B6hrmsO1ws9yOx7+6Rm14q2Z/mB5N97TGs6bZPfPKVf05wNBWxqNdhc66B6XU7ycUeR3v0vzVzp+kYdr3k7t4a1rSBmgTuPlRU+TQBjQKsnhITOLHNZucXB4cavAwRXl7ei1YVDmpMzykVdf1BmqkOnPw2tYDIH7AfhCMinMA72WisXZWdH1Gk04eIalkfNcYla3wGTa0BgOKsNF8i1H6oyPTxb2kGSTeXuPOwvNN9BTQfdQdV0jVxbZizYQPiNAc3e2sg7fPg0ve4J7Gck+j6n1I6WNxfK2KWZjDY21GcjJZdPLexIvJ4srlPxJpS+MaiXSbAGg7mBrGloe1wMjQCQ2xW4NunHzTWs/CZ1d6lupbHE47obYZHPHmQHNAbyFp1Lrhn1NB/jI+HsGWjwndYrLas57DhQySpdFFGL/Y4rX6ze07sSWbAPhc1wsFt2a4zZBBC+kdQ6vp5IDE6WP/AJYLDNwB2PZYNe2fkorulRRtazUte0OB8LfBG4tINinPaw8YaQaPAUH8RQaUNuGJzXW0Eb3Sbm+ForeSWuAqqNY48leL8Wm7VE3NqNkXqEW6Bj/CXtvcQc7ABz50b9rTv4L66IHO3fpOfmlJ4ntENNcSA+6G47t2LrHdWOjdJjl3RmF0clEg3uaaIDs9ubpWyUsbvr+zPb5aKGk1fxXyS14GtIB7b34aPeiSiuiY/LmtJ4si8BEkEUUXwmgkB28m6s1Vu+XZSj1VvYBeLJvI7hY1pdhYtP3TTKAS+nkzS8mw7C1SVmi9aKELAnYwpUW5O6eYqEkVi2+ylt9UzG8gYSMItUWuDW5WeSKxGIsiyiUAlYpt3oikKbRRBt1mkQuoJMTUVv8AHQoI22SxlLudlYXYWpkpFIAd0mKQpGYQXTuQxOSmSBs9+KUJ0ix70F5TUBhY9L8Q8gefn9FX08bYx+tzsfxG69kpodLjcQfS+F7NqGjkrLluT4oz5HbpBpHhx7FOOdbCHkGh5E7a9VHh1BLgRwDYVB0hMZaAANp/zKXFBReiRA6vFGRmZrc48MhP0ARehfDY2R0e8m2sMriGlzcue2NnAGGjknxeiFpOl/EcWyfpNZ8k8NM0ANZVMwK8+/zPPzWqeTjj4L+is3SNm247j37eQGB9ls6Bot3H3XumjPyTen0ReccDJ9rUI0tGZuyVr5wyPe8Vfbv6LlY5zJLuaw24i89h3oDmuyu/i6nODS6tpyEDpWqEMMkreQwtaTXZ1GvXthbcEVS/UR7Zt1DpWk+E0Pa8v3UB/G57mtJ3Ag3lwAbXZS+s9O1UuoY2YfDZI+i/cx2xuTloODQoXiyF3XUJNGIY5aY9zWNkZM42brcHbvIk8eq+X9b1s8jnmiBZFnjB7Xz7r2sGSErjHwVS10U+p9bjga2Bj37I2lrC47iTd04gCu/b0SHRepfAd+YokvL2vBFUC3wObfI4+6S6nBAYQADvr9RcSb+qB1LqnxCH04WBivTjyV+CWxMk314N/wA44l1klj3bgLLtrvNvcHn6out6DqKBZteHVbhe5teIBwc3Ge7b4UxuhdR8VE8du+AT2Kqfhn8J6jUu+IHfDja6nSPJJLhy1jQbcR3yB6qWScccec3SXsmt6PeldB1MxfHuaz4Ztz3Xtp44A5JV3RdJbo2uAeZHnlxAaG9qaM1fva6KDTN08TmCR7xuLiZHbiL7C+GiuFyXWNW7jgXfr6fJeJL5c/kzcIOof9GklD9xXqEx2O9e98qEGu8v2T/US0eESB+bsAisUBXpn6qU4kd/sV6OGHFGeWmdTCTY8kdjsoLNRjK9jfYwos9BfoPx4Cb08+OFGLyq2jhJbajJUVux6DBTMj1PdYpUIh5qEkOmbMAGQjQvJPohuIpaOlPZToZMdLbQHc5W0OoWk+osoUUi7CErJXVwtBIAMrT4oJTIDC/FWgWPIC0flECASleLyULSHJAPnn2R6VnMb/8A6JdQ4AwAEPUkcD5rXU6olxa3DQaAqqryH9VkUXHms2W69EJ9DMA2hUdJMHMc6+FLnnIFf5SDp56JS44vi2RofbeaqyKC00hdsG4Zq8ev9UMS2mNF1NzGjfEX2SYnNaMtqhbbv5kdl3igSk+iz03Qktt2P6pyZrWAgNwRk3V1f0UjR/iyB9N+KzdX6CQ049Ck+q9UMm9rZGXRAa1wJo4vHHKHGV7RM5n8Ta0ySucdtDjPbz7JnQODGsBuqaXCrvgkAd+/mpWrhq3WBz3P71lHdrzCLYTuHAORY4OMWvQjD6JE72EkZ8QyzyPe0tlLGMBLQHBrXF5+TwB81y/VOr7fBnAwexHmrHWeqzywMe+3NjcWyOFVbnFwr12mvllctPpy51ZJf+mxXhqx9l7mN2kyzlq0bv0XgtxO4m6vHNkIGo6g0twe2FS0HSSSRJISxjRjgm7AF81g/ZB1cEQpzQB2Isn0xasRk9CUvUt4uu2fL1X17oOk/K6OOOy4kfEJP88nicAPKzWV8l1BaAPDZfbQewGM+p7fNfQPwb1t0umc1zX3CfFK4ktduJIAJzuHl7ea8X/LwnkxLj0nsfDW2xzXvs2fp/dcX17VbzQ44vz9l0HWtdt9z9//ABcrrX/dY/g46qQmV2Kvg2gHzQS4Ld0hOCQfZKyXa9mK9mdnQugdyUxpkZjLZZSrNXRqlm7PQcuITflUtJrS2gL9lOZDuymtE037JZJUVgrLDJN1Ep349KVGXXZ7Igc5xzwsrjZTob+PbvmmZJawEo1gtEeQkaCg0T7WSNIQYWHsiO1XZCiqCxtsLeNgSDpz2TTZLZ6o0BhHssrWQFeb8L0+IZcB5ck/ZABkcQ7orYmDKXkqqDmn51+6UdppScAkemR9l1pgbHZ4v5ef39PdeaeYHHBGVtBA8ZPh/wCxAHzBQ9S+LknxceDPPvi1Nq9dk5bVGPlsWEhse4kMaSfT+vkqOm1MDRQDz/2r+i9n6gSCGNAxfmB67QK+toJuDpIjI96fpPhgOkO9x/TG3Nn37/spv4t685g2MItwp7x5fyM8m9vVMOke1gBJMknLu7WdgPIn9lO1vRjJTR+rtd9hfbKpiUedzA9Ez8PRNMwlc2xEC+uxcBTAfn+yb0wIJkrjA9SSL/z1T3Tvw66JuXtc59N+GyyQMk3eb4xS26uww014LAAPDX8WCM9wB387VMs+WSl0TkrI2ulJOSDnJwa9r4Wr4TIckAX6DHP9kCU27tg2Savla/mjRF458+Fop1ogUNGRIw6fGzc6R7mchoYLJ5AumiypU3TX02ZrmxsbiIOBc5zW23j+WrFnn7qrNrmwaOMNftMu50uSC7Lmtb5UM48yoet1MpZHG6KVpa3a3cx7d7WguBaSBeB9l6uBOMEmV0op2KRyzF7y1pIAp5A8Ocgc891Nk1B3UcZ4OP3VL8+4RFmGkvLiD3BAA+Yr9kPpeu2zMkO0uaeXNBGCCLB54+6q+iDZa6D0oahzYQS0b7eQ3c/aMu2kggZ25K6jqMjYGfCZQa0AMjBzX8zjz6+pXJ9FfJJrnuh8Ld5ns4DWPduq677qHn9VT6jKG73XZcSb8yV4XzIueSMW9d1+pbnUdEXqepc+Q8khISucbHbv/tFE53fNBkeSXYu1shHiqMzdgYzlaSNysbhekrR5FOjk12KQ4jZtKmQI8Lllo3t2NNdSp6R7R7rnzId3oqDXYBSTiaIPRTM5KK154U/S6rseU005UWqH0w8RdeEzsPdKxvITjNQDypsKGNM/bhLm3PKZa9tIf5kE4CUYCISDSK+NwIrujb+4W7Xg8rjjyTT45S5g72jTUO61Y+guA9CskSPHGAMIJYTkFbC6TAbNJoiEt8FNMvuvd4pEVsnnddBPR2KJuu48xzX1pLx6ruifnrwulHkidJm7py5+48nJ+aJLMCQEnH4nH3/ZbmUN4+v9ln41tk5J+ejpOiRCEmT+J4oDyHNrnvxBcz3yGzdgX/8Ak0PYd/mqX5/7sx8xkJfXgfDAHl97s/O12Ny8k2QNHpAQaFu5rnvyP87omsmZDbSC5+3IumtJGL8z6ID2m7F32INfdKSMytiV9kbLHSOpxadjJn5e/eGCgQyiRjvuc4A35V63z34g/ET3uJcTubxfnfCd0ugt3xDQbE5r7cTW8EOaABz+n6JbUxMe+WWQtdQ8B3BwsnJIHBALef5l6uCX0VDaaIesYXi7FEXYIJF9iOxXVTaeOJzBCxjTsa22gW4EA5JybxzlRdH0KTUeKIbI+HSuFMrvt/ncKOB8yF0fT+nCbUAX/wAcG0uJPidWGt+ZGT7+ixfNyRVLl1d/2IlZXmYyGFo2tYSxu6hV7Whox2AA4XJdS1IcSb8PDf7rp9WfizgEAgW54IsFjeRXrj6r551bUkvoYAwAOAsPwsTm+T7Y+ZhXPByEu6UjN3ZpaRava0irWgN/VesoUZjZoyi7fRFbpkxFo7F3SDmh1BsJ+UcOUeBh8isZrrRjr6FVlQbZvUUHAARIWWaU066sqloZy5t1/pJJNKykZLwbxRAOJTrZqS5lCCx+VOrGso/F3cLRwPK0gfSPJNhIMj2PUVymGvBUeWcEpmJpIwucR7ssNkwtZ3YSTHELNpccnCWhLocgkFL2Xi+AvIZ2tTP/ANBQQDYhFMLpMDwi0lqm/DOEcybmgeaeq2TsAdTnPC0kARJ4xY+iUlBc70QhJTVoS7N3s8ltEzaHO9Kb7lDcP4bRJwBtb2aPueUZehkIxNc3G5HEnZEfM1KP1DWlFx5Lolkj6Oh2N/LNJ5zXrR4SrG7o6ze7HzH/AIhP1dwxjtkj3JT/AE2Pk+Tfv2WTqZBrZM1Wm2NIPNKRqVd6mOfoua1GsaWktIO0181sxpskyqyRkWnL5Bu3Ow136QKrc4d7/spPT42zylrWNDOX7abtaSNztwzZraP+x+QNZ1H4rKcLrmvLvjurVRxM+HFhvJ/mc7+Zx7mvkO1LTkyvHjUUtlOgvVNSaDW01rQGta3wta0dgApHTeuCAymtzngAX6Ekkm+PQDOMhbamTBJwPJRZiOyzYcSlFqW7JOTTs6fp34nHwp7xK9wDcWBGNoH3LvsuI1Ee1xCZ4F9/2Qpm3nzW/FBQeugSlySQKGLcU1p315Dy7/VaRsoH1wta9VV/YTob/NZ5AFffzVBkJr9de3+lz78J+IkAD0U5Y0Vg+T2MvYRSI1tpX807ik/pSMbu5ypStG1U+hiKIcEBOtmDRQSOtwfCUBj3d1KrHsdkl3FEiHqko3Zspph79lzQbKUEuKKC+XxEcoDdTaxklFToI40sBGFShI24U/TjcKpFZ4eVNjJ2N/HAHGVq3xeiVk1AKP8ABpu4IUEN+TxaJE0tZYOf/Up+fdtqkGXUu/8AEUmBjvUIwRfdb9N0DnAUpZd3cTXounm6kyGBp4JGB3QnaVEpv0C1WkbEwuefYdyVzVkmzgLbqPU3Skbj7enovIgS3zB+qaEFBCx1oLDGN93wLPsEtNOb9ysvZHk5ee/kOyVGpaU0VbbDZtNKlp8lNvgDhgoTdPWSqppCyTBv1LgGg4AwP3VY9WcIxtNEiikZNSzbTgL7JXSnBx7JXji910ScaHG27DnGvKyo2t6WWElox3VmNlNDu60dNkg8EJ4ycXoZQtETSyBpBIsAix5i8hVxqGGy07jybFc+hUaRvwyfIleM1IBvsRXtkG/srZMX4isgwnUJrPt/mUiXUm525ShFmkMaSRFmrmhCkNDF4/zhbP5Q3vV0hQ0MgOOD9ktNGbW0VO91s9iZaZwfQQii52ew/qUy1zUGIUwfP91qEj2zTBUhyEAGyiyaoE4UsP8AVNwzNAClKJdSGw+hleN1FlBk1ActYm5ScfY6l6GimNHOQCKtLscDgJmJ1HCRjMwSeiIwEock1ZW+mlsEoBQ1HO5gu+OyNJr9wBpSpJvVZC9x9kOHk7kUY5bKoM6k3gnhRHyYoLdmla2i/ns0JHFeRk/R0Gje2RxA480tqo9slXYS8ELtwbZYDmh5KjoJ443n4p3gcYtSqnYGxYdPe5pdR2jueEjrZXuNEnyVrrPXxJ4I8NFUOLUZ2oDCDjnvlUi33QhrrNMWNYXAjvZ7hMaWPdTh4QMk8ABZqes3+trXeLvdemOyX13U3SCiA1o/hHHzSrnLTQqqw+qfHKbOOw/ok4tIwHlAGoAB9wtnSCsKsY8VSGtB9Q6iC0pncHgeYUsG05EQMea5rQUzXWaLc4AIsmi2gUbK11khaeeyzQ6i8lC3RzS6FpZTdHFIYF57omubZJ4tJxaja6uVVK1omtaPddHubSgzOLDRVzWzm8KR1UXS04X4ZHKvKM0OoslpvPGeKs/57IoYpD8cJh3UnbeG355/ZUlibdozMPJyl3hFGqac3k9kGRw9f7IxTBRoywbTfxBVng488pBwLrrshFxVHDkcVop74RmaihRUiOSk9FPYypyhRaEvBT1P4ecxm67SLYaFlOSdTc4bbwtJY9tXlZ05VUjS0vBmlaT2wmA2+ECKVw9lq/W5oINNs66GIWbTaaGoF4WhaNoNoLDan2O9IaPHqttNF3JwlGHOUX44CDRyoOIwSjyuAbQQIJAT5Jg6cJGMmaxGhu+i8snJW8rSaPl2Q5IyaQXsNhXa512CTQXrdUTZpCjiIdQGFsRRIOEaQGKCQ7xnlEjgcSSTa8hAJ9k1GSOUzexD3WQktHYVZPewtIpmuAF+Ijv3/wDVrq9Tv8A5qx8uyRYwlu6uDQSqOiDf2Y/HCBu+RQDNnCKNSHeB3dtX3Q9NBst36guT9lYytaPHuPKWjldusleumLjn6LyR/iVUhbHZAS3KUE2w8rTWyngHslI/MoxjoLlssOILbJWR9IGzeDnlJyFoaLKBJrHVTThBRfgPJeRiQj6Kf1GZrhjsiRE5tLStoFWgqZKT0TjHZWr2HgphrDgrJ5O1LXZnoHoYxuyeK/v/AERNVJkgD390JhogrchuXX68X7o+RfAFri03x2I9FoRZXrzeVoHUmBZjsIkd0hFyY08lD5oS6DHbHIE3qOyxYsc/zG6PRtFwkn8rFiEO2dPpFRvb/qsh5KxYpDs9K1KxYuFCRKrpv6LFilMeIJvf3Wzu3yXixBDsdj5CBreT7L1YkXYX0JaH9Sb1HBWLE8vzEfBMh/8AsPf+iN/D8z+6xYnff8EsfbBt/wDqPn+yb0nJ9lixJk6/gbH0xGb9R90F3KxYqxAzWfkey8P6QsWJ10AFOt4VixP4O8mPQJOFixFCsWjQ5VixXXZJi/deHj5rxYqEzVvC0KxYnQh4jR8LFiDGj2f/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208" y="1645784"/>
            <a:ext cx="4050697" cy="32745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03" y="3905945"/>
            <a:ext cx="1387366" cy="1898168"/>
          </a:xfrm>
          <a:prstGeom prst="rect">
            <a:avLst/>
          </a:prstGeom>
        </p:spPr>
      </p:pic>
    </p:spTree>
    <p:extLst>
      <p:ext uri="{BB962C8B-B14F-4D97-AF65-F5344CB8AC3E}">
        <p14:creationId xmlns:p14="http://schemas.microsoft.com/office/powerpoint/2010/main" val="37724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14:2</a:t>
            </a:r>
          </a:p>
        </p:txBody>
      </p:sp>
      <p:sp>
        <p:nvSpPr>
          <p:cNvPr id="11" name="Rectangle 10"/>
          <p:cNvSpPr/>
          <p:nvPr/>
        </p:nvSpPr>
        <p:spPr>
          <a:xfrm>
            <a:off x="1230085" y="696685"/>
            <a:ext cx="3450772" cy="923330"/>
          </a:xfrm>
          <a:prstGeom prst="rect">
            <a:avLst/>
          </a:prstGeom>
        </p:spPr>
        <p:txBody>
          <a:bodyPr wrap="square">
            <a:spAutoFit/>
          </a:bodyPr>
          <a:lstStyle/>
          <a:p>
            <a:pPr fontAlgn="base"/>
            <a:r>
              <a:rPr lang="en-US" dirty="0">
                <a:solidFill>
                  <a:schemeClr val="bg1"/>
                </a:solidFill>
              </a:rPr>
              <a:t>Them that escaped</a:t>
            </a:r>
          </a:p>
          <a:p>
            <a:pPr fontAlgn="base"/>
            <a:r>
              <a:rPr lang="en-US" dirty="0">
                <a:solidFill>
                  <a:schemeClr val="bg1"/>
                </a:solidFill>
              </a:rPr>
              <a:t>They that have not been caught up or led astray by the adversary.</a:t>
            </a:r>
          </a:p>
        </p:txBody>
      </p:sp>
      <p:sp>
        <p:nvSpPr>
          <p:cNvPr id="14" name="Rectangle 13"/>
          <p:cNvSpPr/>
          <p:nvPr/>
        </p:nvSpPr>
        <p:spPr>
          <a:xfrm>
            <a:off x="6193971" y="1992085"/>
            <a:ext cx="4876800" cy="1569660"/>
          </a:xfrm>
          <a:prstGeom prst="rect">
            <a:avLst/>
          </a:prstGeom>
        </p:spPr>
        <p:txBody>
          <a:bodyPr wrap="square">
            <a:spAutoFit/>
          </a:bodyPr>
          <a:lstStyle/>
          <a:p>
            <a:pPr algn="ctr" fontAlgn="base"/>
            <a:r>
              <a:rPr lang="en-US" sz="2400" dirty="0">
                <a:solidFill>
                  <a:schemeClr val="bg1"/>
                </a:solidFill>
              </a:rPr>
              <a:t>Escaped from pride and materialism</a:t>
            </a:r>
          </a:p>
          <a:p>
            <a:pPr algn="ctr" fontAlgn="base"/>
            <a:r>
              <a:rPr lang="en-US" sz="2400" dirty="0">
                <a:solidFill>
                  <a:schemeClr val="bg1"/>
                </a:solidFill>
              </a:rPr>
              <a:t>They are free because they are not taken captive by sin. </a:t>
            </a:r>
          </a:p>
          <a:p>
            <a:pPr algn="ctr" fontAlgn="base"/>
            <a:endParaRPr lang="en-US" sz="2400" dirty="0">
              <a:solidFill>
                <a:schemeClr val="bg1"/>
              </a:solidFill>
            </a:endParaRPr>
          </a:p>
        </p:txBody>
      </p:sp>
      <p:sp>
        <p:nvSpPr>
          <p:cNvPr id="16" name="TextBox 15"/>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Spiritual Fruit of Escape</a:t>
            </a:r>
          </a:p>
        </p:txBody>
      </p:sp>
      <p:sp>
        <p:nvSpPr>
          <p:cNvPr id="17" name="Rectangle 16"/>
          <p:cNvSpPr/>
          <p:nvPr/>
        </p:nvSpPr>
        <p:spPr>
          <a:xfrm>
            <a:off x="849086" y="4931230"/>
            <a:ext cx="4876800" cy="923330"/>
          </a:xfrm>
          <a:prstGeom prst="rect">
            <a:avLst/>
          </a:prstGeom>
        </p:spPr>
        <p:txBody>
          <a:bodyPr wrap="square">
            <a:spAutoFit/>
          </a:bodyPr>
          <a:lstStyle/>
          <a:p>
            <a:pPr fontAlgn="base"/>
            <a:r>
              <a:rPr lang="en-US" dirty="0">
                <a:solidFill>
                  <a:schemeClr val="bg1"/>
                </a:solidFill>
              </a:rPr>
              <a:t>The Lord will be the spiritual “Fruit” for the escaped, who are the scattered remnants of the house of Israel (Isaiah 11)</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3343399"/>
            <a:ext cx="4777788" cy="3214884"/>
          </a:xfrm>
          <a:prstGeom prst="rect">
            <a:avLst/>
          </a:prstGeom>
        </p:spPr>
      </p:pic>
      <p:sp>
        <p:nvSpPr>
          <p:cNvPr id="8" name="Rectangle 7"/>
          <p:cNvSpPr/>
          <p:nvPr/>
        </p:nvSpPr>
        <p:spPr>
          <a:xfrm>
            <a:off x="11247848" y="6488668"/>
            <a:ext cx="865045" cy="369332"/>
          </a:xfrm>
          <a:prstGeom prst="rect">
            <a:avLst/>
          </a:prstGeom>
        </p:spPr>
        <p:txBody>
          <a:bodyPr wrap="none">
            <a:spAutoFit/>
          </a:bodyPr>
          <a:lstStyle/>
          <a:p>
            <a:r>
              <a:rPr lang="en-US" dirty="0">
                <a:solidFill>
                  <a:schemeClr val="bg1"/>
                </a:solidFill>
              </a:rPr>
              <a:t>Ludlow</a:t>
            </a:r>
            <a:endParaRPr lang="en-US" dirty="0"/>
          </a:p>
        </p:txBody>
      </p:sp>
      <p:pic>
        <p:nvPicPr>
          <p:cNvPr id="1026" name="Picture 2" descr="Image result for fish in bowl escape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4141" y="1812471"/>
            <a:ext cx="3592287" cy="2694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1228" y="204107"/>
            <a:ext cx="2544536" cy="1689572"/>
          </a:xfrm>
          <a:prstGeom prst="rect">
            <a:avLst/>
          </a:prstGeom>
        </p:spPr>
      </p:pic>
    </p:spTree>
    <p:extLst>
      <p:ext uri="{BB962C8B-B14F-4D97-AF65-F5344CB8AC3E}">
        <p14:creationId xmlns:p14="http://schemas.microsoft.com/office/powerpoint/2010/main" val="381669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14:3</a:t>
            </a:r>
          </a:p>
        </p:txBody>
      </p:sp>
      <p:sp>
        <p:nvSpPr>
          <p:cNvPr id="11" name="Rectangle 10"/>
          <p:cNvSpPr/>
          <p:nvPr/>
        </p:nvSpPr>
        <p:spPr>
          <a:xfrm>
            <a:off x="3940628" y="620486"/>
            <a:ext cx="4267200" cy="369332"/>
          </a:xfrm>
          <a:prstGeom prst="rect">
            <a:avLst/>
          </a:prstGeom>
        </p:spPr>
        <p:txBody>
          <a:bodyPr wrap="square">
            <a:spAutoFit/>
          </a:bodyPr>
          <a:lstStyle/>
          <a:p>
            <a:pPr fontAlgn="base"/>
            <a:r>
              <a:rPr lang="en-US" dirty="0">
                <a:solidFill>
                  <a:schemeClr val="bg1"/>
                </a:solidFill>
              </a:rPr>
              <a:t>Those in America after latter-day judgment</a:t>
            </a:r>
          </a:p>
        </p:txBody>
      </p:sp>
      <p:sp>
        <p:nvSpPr>
          <p:cNvPr id="14" name="Rectangle 13"/>
          <p:cNvSpPr/>
          <p:nvPr/>
        </p:nvSpPr>
        <p:spPr>
          <a:xfrm>
            <a:off x="6564085" y="1121229"/>
            <a:ext cx="4876800" cy="923330"/>
          </a:xfrm>
          <a:prstGeom prst="rect">
            <a:avLst/>
          </a:prstGeom>
        </p:spPr>
        <p:txBody>
          <a:bodyPr wrap="square">
            <a:spAutoFit/>
          </a:bodyPr>
          <a:lstStyle/>
          <a:p>
            <a:pPr fontAlgn="base"/>
            <a:r>
              <a:rPr lang="en-US" dirty="0" err="1">
                <a:solidFill>
                  <a:schemeClr val="bg1"/>
                </a:solidFill>
              </a:rPr>
              <a:t>Remaineth</a:t>
            </a:r>
            <a:r>
              <a:rPr lang="en-US" dirty="0">
                <a:solidFill>
                  <a:schemeClr val="bg1"/>
                </a:solidFill>
              </a:rPr>
              <a:t> in Jerusalem—</a:t>
            </a:r>
          </a:p>
          <a:p>
            <a:pPr fontAlgn="base"/>
            <a:r>
              <a:rPr lang="en-US" dirty="0">
                <a:solidFill>
                  <a:schemeClr val="bg1"/>
                </a:solidFill>
              </a:rPr>
              <a:t>Those in Israel who survive the judgments</a:t>
            </a:r>
          </a:p>
          <a:p>
            <a:pPr fontAlgn="base"/>
            <a:endParaRPr lang="en-US" dirty="0">
              <a:solidFill>
                <a:schemeClr val="bg1"/>
              </a:solidFill>
            </a:endParaRPr>
          </a:p>
        </p:txBody>
      </p:sp>
      <p:sp>
        <p:nvSpPr>
          <p:cNvPr id="16" name="TextBox 15"/>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Left in Zion</a:t>
            </a:r>
          </a:p>
        </p:txBody>
      </p:sp>
      <p:sp>
        <p:nvSpPr>
          <p:cNvPr id="17" name="Rectangle 16"/>
          <p:cNvSpPr/>
          <p:nvPr/>
        </p:nvSpPr>
        <p:spPr>
          <a:xfrm>
            <a:off x="413656" y="1426029"/>
            <a:ext cx="4855029" cy="2585323"/>
          </a:xfrm>
          <a:prstGeom prst="rect">
            <a:avLst/>
          </a:prstGeom>
        </p:spPr>
        <p:txBody>
          <a:bodyPr wrap="square">
            <a:spAutoFit/>
          </a:bodyPr>
          <a:lstStyle/>
          <a:p>
            <a:pPr fontAlgn="base"/>
            <a:r>
              <a:rPr lang="en-US" dirty="0">
                <a:solidFill>
                  <a:schemeClr val="bg1"/>
                </a:solidFill>
              </a:rPr>
              <a:t>Holy= Pure, sanctified</a:t>
            </a:r>
          </a:p>
          <a:p>
            <a:pPr fontAlgn="base"/>
            <a:r>
              <a:rPr lang="en-US" dirty="0">
                <a:solidFill>
                  <a:schemeClr val="bg1"/>
                </a:solidFill>
              </a:rPr>
              <a:t>Those who are temporarily transfigured so they can be caught up during the great destruction of the wicked </a:t>
            </a:r>
          </a:p>
          <a:p>
            <a:pPr fontAlgn="base"/>
            <a:r>
              <a:rPr lang="en-US" dirty="0">
                <a:solidFill>
                  <a:schemeClr val="bg1"/>
                </a:solidFill>
              </a:rPr>
              <a:t>(D&amp;C 88:96-98)</a:t>
            </a:r>
          </a:p>
          <a:p>
            <a:pPr fontAlgn="base"/>
            <a:r>
              <a:rPr lang="en-US" dirty="0">
                <a:solidFill>
                  <a:schemeClr val="bg1"/>
                </a:solidFill>
              </a:rPr>
              <a:t>Hebrew root word “Holy” = translated “Temple”</a:t>
            </a:r>
          </a:p>
          <a:p>
            <a:pPr fontAlgn="base"/>
            <a:endParaRPr lang="en-US" dirty="0">
              <a:solidFill>
                <a:schemeClr val="bg1"/>
              </a:solidFill>
            </a:endParaRPr>
          </a:p>
          <a:p>
            <a:pPr fontAlgn="base"/>
            <a:r>
              <a:rPr lang="en-US" dirty="0">
                <a:solidFill>
                  <a:schemeClr val="bg1"/>
                </a:solidFill>
              </a:rPr>
              <a:t>Those caught up will, in Zion or Jerusalem, be called a “temple people”</a:t>
            </a:r>
          </a:p>
        </p:txBody>
      </p:sp>
      <p:sp>
        <p:nvSpPr>
          <p:cNvPr id="9" name="Rectangle 8"/>
          <p:cNvSpPr/>
          <p:nvPr/>
        </p:nvSpPr>
        <p:spPr>
          <a:xfrm>
            <a:off x="5932715" y="5050972"/>
            <a:ext cx="4876800" cy="1661993"/>
          </a:xfrm>
          <a:prstGeom prst="rect">
            <a:avLst/>
          </a:prstGeom>
        </p:spPr>
        <p:txBody>
          <a:bodyPr wrap="square">
            <a:spAutoFit/>
          </a:bodyPr>
          <a:lstStyle/>
          <a:p>
            <a:pPr fontAlgn="base"/>
            <a:r>
              <a:rPr lang="en-US" dirty="0">
                <a:solidFill>
                  <a:schemeClr val="bg1"/>
                </a:solidFill>
              </a:rPr>
              <a:t>Parable of 10 Virgins (Matthew 25:1-13) an example of </a:t>
            </a:r>
            <a:r>
              <a:rPr lang="en-US" sz="2400" dirty="0">
                <a:solidFill>
                  <a:srgbClr val="FFFF00"/>
                </a:solidFill>
              </a:rPr>
              <a:t>“not all members of the church will be worthy to be saved.” </a:t>
            </a:r>
            <a:r>
              <a:rPr lang="en-US" dirty="0">
                <a:solidFill>
                  <a:schemeClr val="bg1"/>
                </a:solidFill>
              </a:rPr>
              <a:t>The inward vessel must be cleansed first</a:t>
            </a:r>
          </a:p>
          <a:p>
            <a:pPr fontAlgn="base"/>
            <a:r>
              <a:rPr lang="en-US" dirty="0">
                <a:solidFill>
                  <a:schemeClr val="bg1"/>
                </a:solidFill>
              </a:rPr>
              <a:t> (Alma 60:23)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067605"/>
            <a:ext cx="5659890" cy="27227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712" y="4201886"/>
            <a:ext cx="3521529" cy="2347686"/>
          </a:xfrm>
          <a:prstGeom prst="rect">
            <a:avLst/>
          </a:prstGeom>
        </p:spPr>
      </p:pic>
    </p:spTree>
    <p:extLst>
      <p:ext uri="{BB962C8B-B14F-4D97-AF65-F5344CB8AC3E}">
        <p14:creationId xmlns:p14="http://schemas.microsoft.com/office/powerpoint/2010/main" val="103819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A6CC48-DB98-9BD1-8843-3789B9202C84}"/>
              </a:ext>
            </a:extLst>
          </p:cNvPr>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1FED1F0-3655-74D0-C71B-B0F062E0D5F5}"/>
              </a:ext>
            </a:extLst>
          </p:cNvPr>
          <p:cNvSpPr txBox="1"/>
          <p:nvPr/>
        </p:nvSpPr>
        <p:spPr>
          <a:xfrm>
            <a:off x="138223" y="230625"/>
            <a:ext cx="6719777" cy="4801314"/>
          </a:xfrm>
          <a:prstGeom prst="rect">
            <a:avLst/>
          </a:prstGeom>
          <a:noFill/>
        </p:spPr>
        <p:txBody>
          <a:bodyPr wrap="square">
            <a:spAutoFit/>
          </a:bodyPr>
          <a:lstStyle/>
          <a:p>
            <a:pPr algn="l" fontAlgn="base"/>
            <a:r>
              <a:rPr lang="en-US" b="0" i="0" dirty="0">
                <a:solidFill>
                  <a:schemeClr val="bg1"/>
                </a:solidFill>
                <a:effectLst/>
              </a:rPr>
              <a:t>We receive this testimony when the Holy Spirit speaks to the spirit within us. </a:t>
            </a:r>
          </a:p>
          <a:p>
            <a:pPr algn="l" fontAlgn="base"/>
            <a:endParaRPr lang="en-US" dirty="0">
              <a:solidFill>
                <a:schemeClr val="bg1"/>
              </a:solidFill>
            </a:endParaRPr>
          </a:p>
          <a:p>
            <a:pPr algn="l" fontAlgn="base"/>
            <a:r>
              <a:rPr lang="en-US" b="0" i="0" dirty="0">
                <a:solidFill>
                  <a:schemeClr val="bg1"/>
                </a:solidFill>
                <a:effectLst/>
              </a:rPr>
              <a:t>We will receive a calm and unwavering certainty that will be the source of our testimony and conviction irrespective of our culture, race, language, or socioeconomic background. </a:t>
            </a:r>
          </a:p>
          <a:p>
            <a:pPr algn="l" fontAlgn="base"/>
            <a:endParaRPr lang="en-US" dirty="0">
              <a:solidFill>
                <a:schemeClr val="bg1"/>
              </a:solidFill>
            </a:endParaRPr>
          </a:p>
          <a:p>
            <a:pPr algn="l" fontAlgn="base"/>
            <a:r>
              <a:rPr lang="en-US" b="0" i="0" dirty="0">
                <a:solidFill>
                  <a:schemeClr val="bg1"/>
                </a:solidFill>
                <a:effectLst/>
              </a:rPr>
              <a:t>These promptings of the Spirit, rather than human logic alone, will be the true foundation upon which our testimony will be built.</a:t>
            </a:r>
          </a:p>
          <a:p>
            <a:pPr algn="l" fontAlgn="base"/>
            <a:endParaRPr lang="en-US" b="0" i="0" dirty="0">
              <a:solidFill>
                <a:schemeClr val="bg1"/>
              </a:solidFill>
              <a:effectLst/>
            </a:endParaRPr>
          </a:p>
          <a:p>
            <a:pPr algn="l" fontAlgn="base"/>
            <a:r>
              <a:rPr lang="en-US" b="0" i="0" dirty="0">
                <a:solidFill>
                  <a:schemeClr val="bg1"/>
                </a:solidFill>
                <a:effectLst/>
              </a:rPr>
              <a:t>The core of this testimony will always be the faith in and the knowledge of Jesus Christ and His divine mission, who in the scriptures says of Himself, “I am the way, the truth, and the life” (</a:t>
            </a:r>
            <a:r>
              <a:rPr lang="en-US" b="0" i="0" u="none" strike="noStrike" dirty="0">
                <a:solidFill>
                  <a:schemeClr val="bg1"/>
                </a:solidFill>
                <a:effectLst/>
              </a:rPr>
              <a:t>John 14:6</a:t>
            </a:r>
            <a:r>
              <a:rPr lang="en-US" b="0" i="0" dirty="0">
                <a:solidFill>
                  <a:schemeClr val="bg1"/>
                </a:solidFill>
                <a:effectLst/>
              </a:rPr>
              <a:t>).</a:t>
            </a:r>
          </a:p>
          <a:p>
            <a:pPr algn="l" fontAlgn="base"/>
            <a:endParaRPr lang="en-US" b="0" i="0" dirty="0">
              <a:solidFill>
                <a:schemeClr val="bg1"/>
              </a:solidFill>
              <a:effectLst/>
            </a:endParaRPr>
          </a:p>
          <a:p>
            <a:pPr algn="l" fontAlgn="base"/>
            <a:r>
              <a:rPr lang="en-US" b="0" i="0" dirty="0">
                <a:solidFill>
                  <a:schemeClr val="bg1"/>
                </a:solidFill>
                <a:effectLst/>
              </a:rPr>
              <a:t>So how do we receive a personal testimony rooted in the witness of the Holy Ghost? …</a:t>
            </a:r>
          </a:p>
        </p:txBody>
      </p:sp>
      <p:sp>
        <p:nvSpPr>
          <p:cNvPr id="6" name="TextBox 5">
            <a:extLst>
              <a:ext uri="{FF2B5EF4-FFF2-40B4-BE49-F238E27FC236}">
                <a16:creationId xmlns:a16="http://schemas.microsoft.com/office/drawing/2014/main" id="{D4F667C3-5756-DF43-CF81-5A44EB697858}"/>
              </a:ext>
            </a:extLst>
          </p:cNvPr>
          <p:cNvSpPr txBox="1"/>
          <p:nvPr/>
        </p:nvSpPr>
        <p:spPr>
          <a:xfrm>
            <a:off x="7581014" y="2531722"/>
            <a:ext cx="4111256" cy="3416320"/>
          </a:xfrm>
          <a:prstGeom prst="rect">
            <a:avLst/>
          </a:prstGeom>
          <a:solidFill>
            <a:schemeClr val="accent6">
              <a:lumMod val="75000"/>
            </a:schemeClr>
          </a:solidFill>
        </p:spPr>
        <p:txBody>
          <a:bodyPr wrap="square">
            <a:spAutoFit/>
          </a:bodyPr>
          <a:lstStyle/>
          <a:p>
            <a:pPr algn="l" fontAlgn="base"/>
            <a:r>
              <a:rPr lang="en-US" sz="2400" b="0" i="1" dirty="0">
                <a:solidFill>
                  <a:schemeClr val="bg1"/>
                </a:solidFill>
                <a:effectLst/>
              </a:rPr>
              <a:t>First: Desire to believe.</a:t>
            </a:r>
            <a:r>
              <a:rPr lang="en-US" sz="2400" b="0" i="0" dirty="0">
                <a:solidFill>
                  <a:schemeClr val="bg1"/>
                </a:solidFill>
                <a:effectLst/>
              </a:rPr>
              <a:t> …</a:t>
            </a:r>
          </a:p>
          <a:p>
            <a:pPr algn="l" fontAlgn="base"/>
            <a:endParaRPr lang="en-US" sz="2400" b="0" i="0" dirty="0">
              <a:solidFill>
                <a:schemeClr val="bg1"/>
              </a:solidFill>
              <a:effectLst/>
            </a:endParaRPr>
          </a:p>
          <a:p>
            <a:pPr algn="l" fontAlgn="base"/>
            <a:r>
              <a:rPr lang="en-US" sz="2400" b="0" i="1" dirty="0">
                <a:solidFill>
                  <a:schemeClr val="bg1"/>
                </a:solidFill>
                <a:effectLst/>
              </a:rPr>
              <a:t>Second: Search the scriptures.</a:t>
            </a:r>
            <a:r>
              <a:rPr lang="en-US" sz="2400" b="0" i="0" dirty="0">
                <a:solidFill>
                  <a:schemeClr val="bg1"/>
                </a:solidFill>
                <a:effectLst/>
              </a:rPr>
              <a:t> …</a:t>
            </a:r>
          </a:p>
          <a:p>
            <a:pPr algn="l" fontAlgn="base"/>
            <a:endParaRPr lang="en-US" sz="2400" b="0" i="0" dirty="0">
              <a:solidFill>
                <a:schemeClr val="bg1"/>
              </a:solidFill>
              <a:effectLst/>
            </a:endParaRPr>
          </a:p>
          <a:p>
            <a:pPr algn="l" fontAlgn="base"/>
            <a:r>
              <a:rPr lang="en-US" sz="2400" b="0" i="1" dirty="0">
                <a:solidFill>
                  <a:schemeClr val="bg1"/>
                </a:solidFill>
                <a:effectLst/>
              </a:rPr>
              <a:t>Third: Do the will of God; keep the commandments.</a:t>
            </a:r>
            <a:r>
              <a:rPr lang="en-US" sz="2400" b="0" i="0" dirty="0">
                <a:solidFill>
                  <a:schemeClr val="bg1"/>
                </a:solidFill>
                <a:effectLst/>
              </a:rPr>
              <a:t> …</a:t>
            </a:r>
          </a:p>
          <a:p>
            <a:pPr algn="l" fontAlgn="base"/>
            <a:endParaRPr lang="en-US" sz="2400" b="0" i="0" dirty="0">
              <a:solidFill>
                <a:schemeClr val="bg1"/>
              </a:solidFill>
              <a:effectLst/>
            </a:endParaRPr>
          </a:p>
          <a:p>
            <a:pPr algn="l" fontAlgn="base"/>
            <a:r>
              <a:rPr lang="en-US" sz="2400" b="0" i="1" dirty="0">
                <a:solidFill>
                  <a:schemeClr val="bg1"/>
                </a:solidFill>
                <a:effectLst/>
              </a:rPr>
              <a:t>Fourth: Ponder, fast, and pray.</a:t>
            </a:r>
            <a:r>
              <a:rPr lang="en-US" sz="2400" b="0" i="0" dirty="0">
                <a:solidFill>
                  <a:schemeClr val="bg1"/>
                </a:solidFill>
                <a:effectLst/>
              </a:rPr>
              <a:t> </a:t>
            </a:r>
          </a:p>
        </p:txBody>
      </p:sp>
      <p:sp>
        <p:nvSpPr>
          <p:cNvPr id="8" name="TextBox 7">
            <a:extLst>
              <a:ext uri="{FF2B5EF4-FFF2-40B4-BE49-F238E27FC236}">
                <a16:creationId xmlns:a16="http://schemas.microsoft.com/office/drawing/2014/main" id="{E6337401-A7DA-718D-C7DF-1294F41D0496}"/>
              </a:ext>
            </a:extLst>
          </p:cNvPr>
          <p:cNvSpPr txBox="1"/>
          <p:nvPr/>
        </p:nvSpPr>
        <p:spPr>
          <a:xfrm>
            <a:off x="138223" y="6442709"/>
            <a:ext cx="6655980" cy="369332"/>
          </a:xfrm>
          <a:prstGeom prst="rect">
            <a:avLst/>
          </a:prstGeom>
          <a:noFill/>
        </p:spPr>
        <p:txBody>
          <a:bodyPr wrap="square">
            <a:spAutoFit/>
          </a:bodyPr>
          <a:lstStyle/>
          <a:p>
            <a:pPr algn="l" fontAlgn="base"/>
            <a:r>
              <a:rPr lang="en-US" b="0" i="0" dirty="0">
                <a:solidFill>
                  <a:schemeClr val="bg1"/>
                </a:solidFill>
                <a:effectLst/>
              </a:rPr>
              <a:t>Dieter F. Uchtdorf</a:t>
            </a:r>
          </a:p>
        </p:txBody>
      </p:sp>
      <p:pic>
        <p:nvPicPr>
          <p:cNvPr id="10" name="Picture 9" descr="A person in a suit and tie&#10;&#10;Description automatically generated">
            <a:extLst>
              <a:ext uri="{FF2B5EF4-FFF2-40B4-BE49-F238E27FC236}">
                <a16:creationId xmlns:a16="http://schemas.microsoft.com/office/drawing/2014/main" id="{9D60A2B3-847A-0F83-8F8B-E4E1D997C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9637" y="201690"/>
            <a:ext cx="1134140" cy="1416536"/>
          </a:xfrm>
          <a:prstGeom prst="rect">
            <a:avLst/>
          </a:prstGeom>
        </p:spPr>
      </p:pic>
    </p:spTree>
    <p:extLst>
      <p:ext uri="{BB962C8B-B14F-4D97-AF65-F5344CB8AC3E}">
        <p14:creationId xmlns:p14="http://schemas.microsoft.com/office/powerpoint/2010/main" val="35954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14:3-4</a:t>
            </a:r>
          </a:p>
        </p:txBody>
      </p:sp>
      <p:sp>
        <p:nvSpPr>
          <p:cNvPr id="11" name="Rectangle 10"/>
          <p:cNvSpPr/>
          <p:nvPr/>
        </p:nvSpPr>
        <p:spPr>
          <a:xfrm>
            <a:off x="261257" y="762000"/>
            <a:ext cx="5834743" cy="1477328"/>
          </a:xfrm>
          <a:prstGeom prst="rect">
            <a:avLst/>
          </a:prstGeom>
        </p:spPr>
        <p:txBody>
          <a:bodyPr wrap="square">
            <a:spAutoFit/>
          </a:bodyPr>
          <a:lstStyle/>
          <a:p>
            <a:pPr fontAlgn="base"/>
            <a:r>
              <a:rPr lang="en-US" dirty="0">
                <a:solidFill>
                  <a:schemeClr val="bg1"/>
                </a:solidFill>
              </a:rPr>
              <a:t>A Chosen people of the Old World (in Jerusalem) and the people of the New world, living in Zion (the New Jerusalem)</a:t>
            </a:r>
          </a:p>
          <a:p>
            <a:pPr fontAlgn="base"/>
            <a:endParaRPr lang="en-US" dirty="0">
              <a:solidFill>
                <a:schemeClr val="bg1"/>
              </a:solidFill>
            </a:endParaRPr>
          </a:p>
          <a:p>
            <a:pPr fontAlgn="base"/>
            <a:r>
              <a:rPr lang="en-US" dirty="0">
                <a:solidFill>
                  <a:schemeClr val="bg1"/>
                </a:solidFill>
              </a:rPr>
              <a:t>As members of the stakes of Zion, we are included in the Lord’s assurance of protection (D&amp;C 68:26; 107:36; 109:59)</a:t>
            </a:r>
          </a:p>
        </p:txBody>
      </p:sp>
      <p:sp>
        <p:nvSpPr>
          <p:cNvPr id="14" name="Rectangle 13"/>
          <p:cNvSpPr/>
          <p:nvPr/>
        </p:nvSpPr>
        <p:spPr>
          <a:xfrm>
            <a:off x="7032171" y="3069771"/>
            <a:ext cx="4931229" cy="1200329"/>
          </a:xfrm>
          <a:prstGeom prst="rect">
            <a:avLst/>
          </a:prstGeom>
        </p:spPr>
        <p:txBody>
          <a:bodyPr wrap="square">
            <a:spAutoFit/>
          </a:bodyPr>
          <a:lstStyle/>
          <a:p>
            <a:pPr fontAlgn="base"/>
            <a:r>
              <a:rPr lang="en-US" dirty="0">
                <a:solidFill>
                  <a:schemeClr val="bg1"/>
                </a:solidFill>
              </a:rPr>
              <a:t>“The filth of the children of Israel” will be washed away </a:t>
            </a:r>
            <a:r>
              <a:rPr lang="en-US" dirty="0">
                <a:solidFill>
                  <a:srgbClr val="FFFF00"/>
                </a:solidFill>
              </a:rPr>
              <a:t>symbolically by the ordinance of baptism</a:t>
            </a:r>
            <a:r>
              <a:rPr lang="en-US" dirty="0">
                <a:solidFill>
                  <a:schemeClr val="bg1"/>
                </a:solidFill>
              </a:rPr>
              <a:t>—this does not mean children are filthy. </a:t>
            </a:r>
          </a:p>
          <a:p>
            <a:pPr fontAlgn="base"/>
            <a:endParaRPr lang="en-US" dirty="0">
              <a:solidFill>
                <a:schemeClr val="bg1"/>
              </a:solidFill>
            </a:endParaRPr>
          </a:p>
        </p:txBody>
      </p:sp>
      <p:sp>
        <p:nvSpPr>
          <p:cNvPr id="16" name="TextBox 15"/>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Wash Away the Filth</a:t>
            </a:r>
          </a:p>
        </p:txBody>
      </p:sp>
      <p:sp>
        <p:nvSpPr>
          <p:cNvPr id="17" name="Rectangle 16"/>
          <p:cNvSpPr/>
          <p:nvPr/>
        </p:nvSpPr>
        <p:spPr>
          <a:xfrm>
            <a:off x="1981200" y="2667000"/>
            <a:ext cx="4419600" cy="923330"/>
          </a:xfrm>
          <a:prstGeom prst="rect">
            <a:avLst/>
          </a:prstGeom>
        </p:spPr>
        <p:txBody>
          <a:bodyPr wrap="square">
            <a:spAutoFit/>
          </a:bodyPr>
          <a:lstStyle/>
          <a:p>
            <a:pPr fontAlgn="base"/>
            <a:r>
              <a:rPr lang="en-US" dirty="0">
                <a:solidFill>
                  <a:schemeClr val="bg1"/>
                </a:solidFill>
              </a:rPr>
              <a:t>Cleansing = Water ==washes away</a:t>
            </a:r>
          </a:p>
          <a:p>
            <a:pPr fontAlgn="base"/>
            <a:endParaRPr lang="en-US" dirty="0">
              <a:solidFill>
                <a:schemeClr val="bg1"/>
              </a:solidFill>
            </a:endParaRPr>
          </a:p>
          <a:p>
            <a:pPr fontAlgn="base"/>
            <a:r>
              <a:rPr lang="en-US" dirty="0">
                <a:solidFill>
                  <a:schemeClr val="bg1"/>
                </a:solidFill>
              </a:rPr>
              <a:t>Burning = Fire = by the spirit of burning</a:t>
            </a:r>
          </a:p>
        </p:txBody>
      </p:sp>
      <p:sp>
        <p:nvSpPr>
          <p:cNvPr id="9" name="Rectangle 8"/>
          <p:cNvSpPr/>
          <p:nvPr/>
        </p:nvSpPr>
        <p:spPr>
          <a:xfrm>
            <a:off x="4038599" y="4321629"/>
            <a:ext cx="6455229" cy="1754326"/>
          </a:xfrm>
          <a:prstGeom prst="rect">
            <a:avLst/>
          </a:prstGeom>
        </p:spPr>
        <p:txBody>
          <a:bodyPr wrap="square">
            <a:spAutoFit/>
          </a:bodyPr>
          <a:lstStyle/>
          <a:p>
            <a:pPr fontAlgn="base"/>
            <a:r>
              <a:rPr lang="en-US" dirty="0">
                <a:solidFill>
                  <a:schemeClr val="bg1"/>
                </a:solidFill>
              </a:rPr>
              <a:t>Through the gift of the Atonement, the Savior cleanses those who come unto Him and purges those worthy of His grace.</a:t>
            </a:r>
          </a:p>
          <a:p>
            <a:pPr fontAlgn="base"/>
            <a:endParaRPr lang="en-US" dirty="0">
              <a:solidFill>
                <a:schemeClr val="bg1"/>
              </a:solidFill>
            </a:endParaRPr>
          </a:p>
          <a:p>
            <a:pPr fontAlgn="base"/>
            <a:r>
              <a:rPr lang="en-US" dirty="0">
                <a:solidFill>
                  <a:schemeClr val="bg1"/>
                </a:solidFill>
              </a:rPr>
              <a:t>Symbolic washing and cleansing from the blood and sins of this </a:t>
            </a:r>
            <a:r>
              <a:rPr lang="en-US" dirty="0" err="1">
                <a:solidFill>
                  <a:schemeClr val="bg1"/>
                </a:solidFill>
              </a:rPr>
              <a:t>telestial</a:t>
            </a:r>
            <a:r>
              <a:rPr lang="en-US" dirty="0">
                <a:solidFill>
                  <a:schemeClr val="bg1"/>
                </a:solidFill>
              </a:rPr>
              <a:t> life are also experienced in our temples as we prepare to enter God’s celestial realms.</a:t>
            </a:r>
          </a:p>
        </p:txBody>
      </p:sp>
      <p:sp>
        <p:nvSpPr>
          <p:cNvPr id="12" name="TextBox 11"/>
          <p:cNvSpPr txBox="1"/>
          <p:nvPr/>
        </p:nvSpPr>
        <p:spPr>
          <a:xfrm>
            <a:off x="10385834" y="6550223"/>
            <a:ext cx="1676400" cy="307777"/>
          </a:xfrm>
          <a:prstGeom prst="rect">
            <a:avLst/>
          </a:prstGeom>
          <a:noFill/>
        </p:spPr>
        <p:txBody>
          <a:bodyPr wrap="square" rtlCol="0">
            <a:spAutoFit/>
          </a:bodyPr>
          <a:lstStyle/>
          <a:p>
            <a:pPr algn="r"/>
            <a:r>
              <a:rPr lang="en-US" sz="1400" dirty="0">
                <a:solidFill>
                  <a:schemeClr val="bg1"/>
                </a:solidFill>
              </a:rPr>
              <a:t>Ludlow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8" y="691489"/>
            <a:ext cx="3400423" cy="22464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976" y="3915777"/>
            <a:ext cx="1897451" cy="255033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5369" y="5367770"/>
            <a:ext cx="952500" cy="1047750"/>
          </a:xfrm>
          <a:prstGeom prst="rect">
            <a:avLst/>
          </a:prstGeom>
        </p:spPr>
      </p:pic>
    </p:spTree>
    <p:extLst>
      <p:ext uri="{BB962C8B-B14F-4D97-AF65-F5344CB8AC3E}">
        <p14:creationId xmlns:p14="http://schemas.microsoft.com/office/powerpoint/2010/main" val="3619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14:5</a:t>
            </a:r>
          </a:p>
        </p:txBody>
      </p:sp>
      <p:sp>
        <p:nvSpPr>
          <p:cNvPr id="11" name="Rectangle 10"/>
          <p:cNvSpPr/>
          <p:nvPr/>
        </p:nvSpPr>
        <p:spPr>
          <a:xfrm>
            <a:off x="544286" y="762000"/>
            <a:ext cx="5399314" cy="1200329"/>
          </a:xfrm>
          <a:prstGeom prst="rect">
            <a:avLst/>
          </a:prstGeom>
        </p:spPr>
        <p:txBody>
          <a:bodyPr wrap="square">
            <a:spAutoFit/>
          </a:bodyPr>
          <a:lstStyle/>
          <a:p>
            <a:pPr fontAlgn="base"/>
            <a:r>
              <a:rPr lang="en-US" dirty="0">
                <a:solidFill>
                  <a:schemeClr val="bg1"/>
                </a:solidFill>
              </a:rPr>
              <a:t>“And the Lord will create upon every dwelling-place of mount Zion, and upon her assemblies, a cloud and smoke by day and the shining of a flaming fire by night; for upon all the glory of Zion shall be a defense.”</a:t>
            </a:r>
          </a:p>
        </p:txBody>
      </p:sp>
      <p:sp>
        <p:nvSpPr>
          <p:cNvPr id="16" name="TextBox 15"/>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A Place of Refuge</a:t>
            </a:r>
          </a:p>
        </p:txBody>
      </p:sp>
      <p:sp>
        <p:nvSpPr>
          <p:cNvPr id="9" name="Rectangle 8"/>
          <p:cNvSpPr/>
          <p:nvPr/>
        </p:nvSpPr>
        <p:spPr>
          <a:xfrm>
            <a:off x="7000008" y="1891146"/>
            <a:ext cx="4561114" cy="923330"/>
          </a:xfrm>
          <a:prstGeom prst="rect">
            <a:avLst/>
          </a:prstGeom>
        </p:spPr>
        <p:txBody>
          <a:bodyPr wrap="square">
            <a:spAutoFit/>
          </a:bodyPr>
          <a:lstStyle/>
          <a:p>
            <a:pPr fontAlgn="base"/>
            <a:r>
              <a:rPr lang="en-US" dirty="0">
                <a:solidFill>
                  <a:schemeClr val="bg1"/>
                </a:solidFill>
              </a:rPr>
              <a:t>Our individual homes are our holy places</a:t>
            </a:r>
          </a:p>
          <a:p>
            <a:pPr fontAlgn="base"/>
            <a:endParaRPr lang="en-US" dirty="0">
              <a:solidFill>
                <a:schemeClr val="bg1"/>
              </a:solidFill>
            </a:endParaRPr>
          </a:p>
          <a:p>
            <a:pPr fontAlgn="base"/>
            <a:r>
              <a:rPr lang="en-US" dirty="0">
                <a:solidFill>
                  <a:schemeClr val="bg1"/>
                </a:solidFill>
              </a:rPr>
              <a:t>Assemblies—our churches and Stake centers</a:t>
            </a:r>
          </a:p>
        </p:txBody>
      </p:sp>
      <p:sp>
        <p:nvSpPr>
          <p:cNvPr id="15" name="Rectangle 14"/>
          <p:cNvSpPr/>
          <p:nvPr/>
        </p:nvSpPr>
        <p:spPr>
          <a:xfrm>
            <a:off x="1134094" y="2639787"/>
            <a:ext cx="4267200" cy="1477328"/>
          </a:xfrm>
          <a:prstGeom prst="rect">
            <a:avLst/>
          </a:prstGeom>
        </p:spPr>
        <p:txBody>
          <a:bodyPr wrap="square">
            <a:spAutoFit/>
          </a:bodyPr>
          <a:lstStyle/>
          <a:p>
            <a:pPr fontAlgn="base"/>
            <a:r>
              <a:rPr lang="en-US" dirty="0">
                <a:solidFill>
                  <a:schemeClr val="bg1"/>
                </a:solidFill>
              </a:rPr>
              <a:t>Flame of fire by night—God’s spiritual presence to light the way</a:t>
            </a:r>
          </a:p>
          <a:p>
            <a:pPr fontAlgn="base"/>
            <a:endParaRPr lang="en-US" dirty="0">
              <a:solidFill>
                <a:schemeClr val="bg1"/>
              </a:solidFill>
            </a:endParaRPr>
          </a:p>
          <a:p>
            <a:pPr fontAlgn="base"/>
            <a:r>
              <a:rPr lang="en-US" dirty="0">
                <a:solidFill>
                  <a:schemeClr val="bg1"/>
                </a:solidFill>
              </a:rPr>
              <a:t>Defense—Canopy or protective covering</a:t>
            </a:r>
          </a:p>
          <a:p>
            <a:pPr fontAlgn="base"/>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314" y="3026228"/>
            <a:ext cx="2547259" cy="37555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999" y="4170589"/>
            <a:ext cx="1852472" cy="237172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72" y="4436918"/>
            <a:ext cx="2648630" cy="1829796"/>
          </a:xfrm>
          <a:prstGeom prst="rect">
            <a:avLst/>
          </a:prstGeom>
        </p:spPr>
      </p:pic>
      <p:sp>
        <p:nvSpPr>
          <p:cNvPr id="8" name="Rectangle 7"/>
          <p:cNvSpPr/>
          <p:nvPr/>
        </p:nvSpPr>
        <p:spPr>
          <a:xfrm>
            <a:off x="6877098" y="1186935"/>
            <a:ext cx="4537524" cy="523220"/>
          </a:xfrm>
          <a:prstGeom prst="rect">
            <a:avLst/>
          </a:prstGeom>
        </p:spPr>
        <p:txBody>
          <a:bodyPr wrap="none">
            <a:spAutoFit/>
          </a:bodyPr>
          <a:lstStyle/>
          <a:p>
            <a:pPr fontAlgn="base"/>
            <a:r>
              <a:rPr lang="en-US" sz="2800" dirty="0">
                <a:solidFill>
                  <a:srgbClr val="FFFF00"/>
                </a:solidFill>
              </a:rPr>
              <a:t>What is our greatest defense?</a:t>
            </a:r>
          </a:p>
        </p:txBody>
      </p:sp>
    </p:spTree>
    <p:extLst>
      <p:ext uri="{BB962C8B-B14F-4D97-AF65-F5344CB8AC3E}">
        <p14:creationId xmlns:p14="http://schemas.microsoft.com/office/powerpoint/2010/main" val="35153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10" name="TextBox 9"/>
          <p:cNvSpPr txBox="1"/>
          <p:nvPr/>
        </p:nvSpPr>
        <p:spPr>
          <a:xfrm>
            <a:off x="129767" y="6550223"/>
            <a:ext cx="4800600" cy="307777"/>
          </a:xfrm>
          <a:prstGeom prst="rect">
            <a:avLst/>
          </a:prstGeom>
          <a:noFill/>
        </p:spPr>
        <p:txBody>
          <a:bodyPr wrap="square" rtlCol="0">
            <a:spAutoFit/>
          </a:bodyPr>
          <a:lstStyle/>
          <a:p>
            <a:r>
              <a:rPr lang="en-US" sz="1400" dirty="0">
                <a:solidFill>
                  <a:schemeClr val="bg1"/>
                </a:solidFill>
              </a:rPr>
              <a:t>2 Nephi 14:5-6</a:t>
            </a:r>
          </a:p>
        </p:txBody>
      </p:sp>
      <p:sp>
        <p:nvSpPr>
          <p:cNvPr id="16" name="TextBox 15"/>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Cloud and Fire</a:t>
            </a:r>
          </a:p>
        </p:txBody>
      </p:sp>
      <p:sp>
        <p:nvSpPr>
          <p:cNvPr id="9" name="Rectangle 8"/>
          <p:cNvSpPr/>
          <p:nvPr/>
        </p:nvSpPr>
        <p:spPr>
          <a:xfrm>
            <a:off x="6738256" y="1045030"/>
            <a:ext cx="3842657" cy="2308324"/>
          </a:xfrm>
          <a:prstGeom prst="rect">
            <a:avLst/>
          </a:prstGeom>
        </p:spPr>
        <p:txBody>
          <a:bodyPr wrap="square">
            <a:spAutoFit/>
          </a:bodyPr>
          <a:lstStyle/>
          <a:p>
            <a:pPr fontAlgn="base"/>
            <a:r>
              <a:rPr lang="en-US" dirty="0">
                <a:solidFill>
                  <a:schemeClr val="bg1"/>
                </a:solidFill>
              </a:rPr>
              <a:t>Tent</a:t>
            </a:r>
          </a:p>
          <a:p>
            <a:pPr fontAlgn="base"/>
            <a:endParaRPr lang="en-US" dirty="0">
              <a:solidFill>
                <a:schemeClr val="bg1"/>
              </a:solidFill>
            </a:endParaRPr>
          </a:p>
          <a:p>
            <a:pPr fontAlgn="base"/>
            <a:r>
              <a:rPr lang="en-US" dirty="0">
                <a:solidFill>
                  <a:schemeClr val="bg1"/>
                </a:solidFill>
              </a:rPr>
              <a:t>Temple</a:t>
            </a:r>
          </a:p>
          <a:p>
            <a:pPr fontAlgn="base"/>
            <a:endParaRPr lang="en-US" dirty="0">
              <a:solidFill>
                <a:schemeClr val="bg1"/>
              </a:solidFill>
            </a:endParaRPr>
          </a:p>
          <a:p>
            <a:pPr fontAlgn="base"/>
            <a:r>
              <a:rPr lang="en-US" dirty="0">
                <a:solidFill>
                  <a:schemeClr val="bg1"/>
                </a:solidFill>
              </a:rPr>
              <a:t>We will be protected from spiritual harm in these 3 sanctuaries just as we are protected physically by seeking shelter/refuge/covert</a:t>
            </a:r>
          </a:p>
        </p:txBody>
      </p:sp>
      <p:sp>
        <p:nvSpPr>
          <p:cNvPr id="13" name="Rectangle 12"/>
          <p:cNvSpPr/>
          <p:nvPr/>
        </p:nvSpPr>
        <p:spPr>
          <a:xfrm>
            <a:off x="838200" y="293915"/>
            <a:ext cx="4267200" cy="1200329"/>
          </a:xfrm>
          <a:prstGeom prst="rect">
            <a:avLst/>
          </a:prstGeom>
        </p:spPr>
        <p:txBody>
          <a:bodyPr wrap="square">
            <a:spAutoFit/>
          </a:bodyPr>
          <a:lstStyle/>
          <a:p>
            <a:pPr fontAlgn="base"/>
            <a:r>
              <a:rPr lang="en-US" dirty="0">
                <a:solidFill>
                  <a:schemeClr val="bg1"/>
                </a:solidFill>
              </a:rPr>
              <a:t>“And there shall be a tabernacle for a shadow in the daytime from the heat, and for a place of refuge, and a covert from storm and from rain.”</a:t>
            </a:r>
          </a:p>
        </p:txBody>
      </p:sp>
      <p:sp>
        <p:nvSpPr>
          <p:cNvPr id="15" name="Rectangle 14"/>
          <p:cNvSpPr/>
          <p:nvPr/>
        </p:nvSpPr>
        <p:spPr>
          <a:xfrm>
            <a:off x="533400" y="3102429"/>
            <a:ext cx="4267200" cy="1754326"/>
          </a:xfrm>
          <a:prstGeom prst="rect">
            <a:avLst/>
          </a:prstGeom>
        </p:spPr>
        <p:txBody>
          <a:bodyPr wrap="square">
            <a:spAutoFit/>
          </a:bodyPr>
          <a:lstStyle/>
          <a:p>
            <a:pPr fontAlgn="base"/>
            <a:r>
              <a:rPr lang="en-US" dirty="0">
                <a:solidFill>
                  <a:schemeClr val="bg1"/>
                </a:solidFill>
              </a:rPr>
              <a:t>Refuge/covert—Zion is called a “city of refuge” and “a place of safety.”</a:t>
            </a:r>
          </a:p>
          <a:p>
            <a:pPr fontAlgn="base"/>
            <a:endParaRPr lang="en-US" dirty="0">
              <a:solidFill>
                <a:schemeClr val="bg1"/>
              </a:solidFill>
            </a:endParaRPr>
          </a:p>
          <a:p>
            <a:pPr fontAlgn="base"/>
            <a:r>
              <a:rPr lang="en-US" dirty="0">
                <a:solidFill>
                  <a:schemeClr val="bg1"/>
                </a:solidFill>
              </a:rPr>
              <a:t>Zion homes</a:t>
            </a:r>
          </a:p>
          <a:p>
            <a:pPr fontAlgn="base"/>
            <a:r>
              <a:rPr lang="en-US" dirty="0">
                <a:solidFill>
                  <a:schemeClr val="bg1"/>
                </a:solidFill>
              </a:rPr>
              <a:t>Stakes</a:t>
            </a:r>
          </a:p>
          <a:p>
            <a:pPr fontAlgn="base"/>
            <a:r>
              <a:rPr lang="en-US" dirty="0">
                <a:solidFill>
                  <a:schemeClr val="bg1"/>
                </a:solidFill>
              </a:rPr>
              <a:t>Temples</a:t>
            </a:r>
          </a:p>
        </p:txBody>
      </p:sp>
      <p:sp>
        <p:nvSpPr>
          <p:cNvPr id="14" name="Rectangle 13"/>
          <p:cNvSpPr/>
          <p:nvPr/>
        </p:nvSpPr>
        <p:spPr>
          <a:xfrm>
            <a:off x="5007429" y="3929743"/>
            <a:ext cx="4953000" cy="830997"/>
          </a:xfrm>
          <a:prstGeom prst="rect">
            <a:avLst/>
          </a:prstGeom>
        </p:spPr>
        <p:txBody>
          <a:bodyPr wrap="square">
            <a:spAutoFit/>
          </a:bodyPr>
          <a:lstStyle/>
          <a:p>
            <a:pPr algn="ctr" fontAlgn="base"/>
            <a:r>
              <a:rPr lang="en-US" sz="2400" dirty="0">
                <a:solidFill>
                  <a:srgbClr val="FFFF00"/>
                </a:solidFill>
              </a:rPr>
              <a:t>Our Covering—Through Jesus Christ--Atonement</a:t>
            </a:r>
          </a:p>
        </p:txBody>
      </p:sp>
      <p:sp>
        <p:nvSpPr>
          <p:cNvPr id="17" name="Rectangle 16"/>
          <p:cNvSpPr/>
          <p:nvPr/>
        </p:nvSpPr>
        <p:spPr>
          <a:xfrm>
            <a:off x="2057400" y="5453743"/>
            <a:ext cx="6324600" cy="1200329"/>
          </a:xfrm>
          <a:prstGeom prst="rect">
            <a:avLst/>
          </a:prstGeom>
        </p:spPr>
        <p:txBody>
          <a:bodyPr wrap="square">
            <a:spAutoFit/>
          </a:bodyPr>
          <a:lstStyle/>
          <a:p>
            <a:pPr fontAlgn="base"/>
            <a:r>
              <a:rPr lang="en-US" dirty="0">
                <a:solidFill>
                  <a:schemeClr val="bg1"/>
                </a:solidFill>
              </a:rPr>
              <a:t>Heat/ storm/ rain= Our trials. Satan’s attacks. Symbols of God’s judgment on the wicked</a:t>
            </a:r>
          </a:p>
          <a:p>
            <a:pPr fontAlgn="base"/>
            <a:r>
              <a:rPr lang="en-US" dirty="0">
                <a:solidFill>
                  <a:srgbClr val="FFFF00"/>
                </a:solidFill>
              </a:rPr>
              <a:t>(D&amp;C 87:6-8) Ask any Young Woman or Young Man what this scripture is…They should know it by heart.</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142" y="247253"/>
            <a:ext cx="2846898" cy="1771704"/>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278" y="4590369"/>
            <a:ext cx="2735035" cy="202641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943" y="1242653"/>
            <a:ext cx="2478862" cy="1853496"/>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086" y="3810001"/>
            <a:ext cx="2525484" cy="1515290"/>
          </a:xfrm>
          <a:prstGeom prst="rect">
            <a:avLst/>
          </a:prstGeom>
        </p:spPr>
      </p:pic>
    </p:spTree>
    <p:extLst>
      <p:ext uri="{BB962C8B-B14F-4D97-AF65-F5344CB8AC3E}">
        <p14:creationId xmlns:p14="http://schemas.microsoft.com/office/powerpoint/2010/main" val="9443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17">
                                            <p:txEl>
                                              <p:pRg st="1" end="1"/>
                                            </p:txEl>
                                          </p:spTgt>
                                        </p:tgtEl>
                                        <p:attrNameLst>
                                          <p:attrName>style.visibility</p:attrName>
                                        </p:attrNameLst>
                                      </p:cBhvr>
                                      <p:to>
                                        <p:strVal val="visible"/>
                                      </p:to>
                                    </p:set>
                                    <p:anim calcmode="lin" valueType="num">
                                      <p:cBhvr>
                                        <p:cTn id="39"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40"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 y="0"/>
            <a:ext cx="12385963" cy="6858000"/>
          </a:xfrm>
          <a:prstGeom prst="rect">
            <a:avLst/>
          </a:prstGeom>
        </p:spPr>
      </p:pic>
      <p:sp>
        <p:nvSpPr>
          <p:cNvPr id="4" name="TextBox 3"/>
          <p:cNvSpPr txBox="1"/>
          <p:nvPr/>
        </p:nvSpPr>
        <p:spPr>
          <a:xfrm>
            <a:off x="1828800" y="153909"/>
            <a:ext cx="8534400" cy="769441"/>
          </a:xfrm>
          <a:prstGeom prst="rect">
            <a:avLst/>
          </a:prstGeom>
          <a:noFill/>
        </p:spPr>
        <p:txBody>
          <a:bodyPr wrap="square" rtlCol="0">
            <a:spAutoFit/>
          </a:bodyPr>
          <a:lstStyle/>
          <a:p>
            <a:pPr algn="ctr"/>
            <a:r>
              <a:rPr lang="en-US" sz="4400" dirty="0">
                <a:solidFill>
                  <a:schemeClr val="bg1"/>
                </a:solidFill>
                <a:latin typeface="Agency FB" pitchFamily="34" charset="0"/>
              </a:rPr>
              <a:t>Isaiah is Giving Us a Choice of:</a:t>
            </a:r>
          </a:p>
        </p:txBody>
      </p:sp>
      <p:sp>
        <p:nvSpPr>
          <p:cNvPr id="5" name="Rectangle 4"/>
          <p:cNvSpPr/>
          <p:nvPr/>
        </p:nvSpPr>
        <p:spPr>
          <a:xfrm>
            <a:off x="1524000" y="1600200"/>
            <a:ext cx="3810000" cy="3416320"/>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p:txBody>
      </p:sp>
      <p:sp>
        <p:nvSpPr>
          <p:cNvPr id="8" name="Rectangle 7"/>
          <p:cNvSpPr/>
          <p:nvPr/>
        </p:nvSpPr>
        <p:spPr>
          <a:xfrm>
            <a:off x="2168305" y="4180344"/>
            <a:ext cx="7924800" cy="2246769"/>
          </a:xfrm>
          <a:prstGeom prst="rect">
            <a:avLst/>
          </a:prstGeom>
        </p:spPr>
        <p:txBody>
          <a:bodyPr wrap="square">
            <a:spAutoFit/>
          </a:bodyPr>
          <a:lstStyle/>
          <a:p>
            <a:pPr marL="342900" indent="-342900" fontAlgn="base">
              <a:buAutoNum type="arabicPeriod"/>
            </a:pPr>
            <a:r>
              <a:rPr lang="en-US" sz="2800" dirty="0">
                <a:solidFill>
                  <a:schemeClr val="bg1"/>
                </a:solidFill>
              </a:rPr>
              <a:t>A vision of who we are and our hope for the future</a:t>
            </a:r>
          </a:p>
          <a:p>
            <a:pPr marL="342900" indent="-342900" fontAlgn="base">
              <a:buAutoNum type="arabicPeriod"/>
            </a:pPr>
            <a:endParaRPr lang="en-US" sz="2800" dirty="0">
              <a:solidFill>
                <a:schemeClr val="bg1"/>
              </a:solidFill>
            </a:endParaRPr>
          </a:p>
          <a:p>
            <a:pPr marL="342900" indent="-342900" fontAlgn="base">
              <a:buAutoNum type="arabicPeriod"/>
            </a:pPr>
            <a:r>
              <a:rPr lang="en-US" sz="2800" dirty="0">
                <a:solidFill>
                  <a:schemeClr val="bg1"/>
                </a:solidFill>
              </a:rPr>
              <a:t>A view of where we are now</a:t>
            </a:r>
          </a:p>
          <a:p>
            <a:pPr marL="342900" indent="-342900" fontAlgn="base">
              <a:buAutoNum type="arabicPeriod"/>
            </a:pPr>
            <a:endParaRPr lang="en-US" sz="2800" dirty="0">
              <a:solidFill>
                <a:schemeClr val="bg1"/>
              </a:solidFill>
            </a:endParaRPr>
          </a:p>
          <a:p>
            <a:pPr marL="342900" indent="-342900" fontAlgn="base">
              <a:buAutoNum type="arabicPeriod"/>
            </a:pPr>
            <a:r>
              <a:rPr lang="en-US" sz="2800" dirty="0">
                <a:solidFill>
                  <a:schemeClr val="bg1"/>
                </a:solidFill>
              </a:rPr>
              <a:t>Where we will end up if we don’t change </a:t>
            </a:r>
          </a:p>
        </p:txBody>
      </p:sp>
    </p:spTree>
    <p:extLst>
      <p:ext uri="{BB962C8B-B14F-4D97-AF65-F5344CB8AC3E}">
        <p14:creationId xmlns:p14="http://schemas.microsoft.com/office/powerpoint/2010/main" val="7591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132786"/>
            <a:ext cx="12086376" cy="4616648"/>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dirty="0">
                <a:solidFill>
                  <a:schemeClr val="bg1"/>
                </a:solidFill>
              </a:rPr>
              <a:t>Elder Dallin H. Oaks (“Scripture Reading and Revelation,” </a:t>
            </a:r>
            <a:r>
              <a:rPr lang="en-US" i="1" dirty="0">
                <a:solidFill>
                  <a:schemeClr val="bg1"/>
                </a:solidFill>
              </a:rPr>
              <a:t>Ensign,</a:t>
            </a:r>
            <a:r>
              <a:rPr lang="en-US" dirty="0">
                <a:solidFill>
                  <a:schemeClr val="bg1"/>
                </a:solidFill>
              </a:rPr>
              <a:t> Jan. 1995, 8).; April 2004 General Conference  Preparation For the Second Coming.</a:t>
            </a:r>
          </a:p>
          <a:p>
            <a:r>
              <a:rPr lang="en-US" dirty="0">
                <a:solidFill>
                  <a:schemeClr val="bg1"/>
                </a:solidFill>
              </a:rPr>
              <a:t>Bruce R. McConkie </a:t>
            </a:r>
            <a:r>
              <a:rPr lang="en-US" i="1" dirty="0">
                <a:solidFill>
                  <a:schemeClr val="bg1"/>
                </a:solidFill>
              </a:rPr>
              <a:t>Millennial Messiah </a:t>
            </a:r>
            <a:r>
              <a:rPr lang="en-US" dirty="0" err="1">
                <a:solidFill>
                  <a:schemeClr val="bg1"/>
                </a:solidFill>
              </a:rPr>
              <a:t>pg</a:t>
            </a:r>
            <a:r>
              <a:rPr lang="en-US" dirty="0">
                <a:solidFill>
                  <a:schemeClr val="bg1"/>
                </a:solidFill>
              </a:rPr>
              <a:t> 275</a:t>
            </a:r>
          </a:p>
          <a:p>
            <a:r>
              <a:rPr lang="en-US" dirty="0">
                <a:solidFill>
                  <a:schemeClr val="bg1"/>
                </a:solidFill>
              </a:rPr>
              <a:t>Gordon B. Hinckley (“An Ensign to the Nations, a Light to the World,” </a:t>
            </a:r>
            <a:r>
              <a:rPr lang="en-US" i="1" dirty="0">
                <a:solidFill>
                  <a:schemeClr val="bg1"/>
                </a:solidFill>
              </a:rPr>
              <a:t>Ensign,</a:t>
            </a:r>
            <a:r>
              <a:rPr lang="en-US" dirty="0">
                <a:solidFill>
                  <a:schemeClr val="bg1"/>
                </a:solidFill>
              </a:rPr>
              <a:t> Nov. 2003, 82).</a:t>
            </a:r>
          </a:p>
          <a:p>
            <a:r>
              <a:rPr lang="en-US" dirty="0" err="1">
                <a:solidFill>
                  <a:schemeClr val="bg1"/>
                </a:solidFill>
              </a:rPr>
              <a:t>Wilford</a:t>
            </a:r>
            <a:r>
              <a:rPr lang="en-US" dirty="0">
                <a:solidFill>
                  <a:schemeClr val="bg1"/>
                </a:solidFill>
              </a:rPr>
              <a:t> Woodruff </a:t>
            </a:r>
            <a:r>
              <a:rPr lang="en-US" i="1" dirty="0">
                <a:solidFill>
                  <a:schemeClr val="bg1"/>
                </a:solidFill>
              </a:rPr>
              <a:t>Discourse Of </a:t>
            </a:r>
            <a:r>
              <a:rPr lang="en-US" dirty="0">
                <a:solidFill>
                  <a:schemeClr val="bg1"/>
                </a:solidFill>
              </a:rPr>
              <a:t>pg. 337 (Dedicatory prayer of the Salt lake Temple April 6, 1893)</a:t>
            </a:r>
          </a:p>
          <a:p>
            <a:r>
              <a:rPr lang="en-US" dirty="0">
                <a:solidFill>
                  <a:schemeClr val="bg1"/>
                </a:solidFill>
              </a:rPr>
              <a:t>April 6 1845 </a:t>
            </a:r>
            <a:r>
              <a:rPr lang="en-US" i="1" dirty="0">
                <a:solidFill>
                  <a:schemeClr val="bg1"/>
                </a:solidFill>
              </a:rPr>
              <a:t>Message of the 1</a:t>
            </a:r>
            <a:r>
              <a:rPr lang="en-US" i="1" baseline="30000" dirty="0">
                <a:solidFill>
                  <a:schemeClr val="bg1"/>
                </a:solidFill>
              </a:rPr>
              <a:t>st</a:t>
            </a:r>
            <a:r>
              <a:rPr lang="en-US" i="1" dirty="0">
                <a:solidFill>
                  <a:schemeClr val="bg1"/>
                </a:solidFill>
              </a:rPr>
              <a:t> Presidency </a:t>
            </a:r>
            <a:r>
              <a:rPr lang="en-US" dirty="0">
                <a:solidFill>
                  <a:schemeClr val="bg1"/>
                </a:solidFill>
              </a:rPr>
              <a:t>1:259-261</a:t>
            </a:r>
          </a:p>
          <a:p>
            <a:r>
              <a:rPr lang="en-US" dirty="0">
                <a:solidFill>
                  <a:schemeClr val="bg1"/>
                </a:solidFill>
              </a:rPr>
              <a:t>Sidney Sperry  </a:t>
            </a:r>
            <a:r>
              <a:rPr lang="en-US" i="1" dirty="0">
                <a:solidFill>
                  <a:schemeClr val="bg1"/>
                </a:solidFill>
              </a:rPr>
              <a:t>Book of Mormon Compendium </a:t>
            </a:r>
            <a:r>
              <a:rPr lang="en-US" dirty="0" err="1">
                <a:solidFill>
                  <a:schemeClr val="bg1"/>
                </a:solidFill>
              </a:rPr>
              <a:t>pg</a:t>
            </a:r>
            <a:r>
              <a:rPr lang="en-US" dirty="0">
                <a:solidFill>
                  <a:schemeClr val="bg1"/>
                </a:solidFill>
              </a:rPr>
              <a:t> 175</a:t>
            </a:r>
          </a:p>
          <a:p>
            <a:r>
              <a:rPr lang="en-US" dirty="0">
                <a:solidFill>
                  <a:schemeClr val="bg1"/>
                </a:solidFill>
              </a:rPr>
              <a:t>Spencer W. Kimball(</a:t>
            </a:r>
            <a:r>
              <a:rPr lang="en-US" i="1" dirty="0">
                <a:solidFill>
                  <a:schemeClr val="bg1"/>
                </a:solidFill>
              </a:rPr>
              <a:t>The Miracle of Forgiveness</a:t>
            </a:r>
            <a:r>
              <a:rPr lang="en-US" dirty="0">
                <a:solidFill>
                  <a:schemeClr val="bg1"/>
                </a:solidFill>
              </a:rPr>
              <a:t> [1969], 40–41).</a:t>
            </a:r>
          </a:p>
          <a:p>
            <a:r>
              <a:rPr lang="en-US" dirty="0">
                <a:solidFill>
                  <a:schemeClr val="bg1"/>
                </a:solidFill>
              </a:rPr>
              <a:t>Joseph Fielding Smith (</a:t>
            </a:r>
            <a:r>
              <a:rPr lang="en-US" i="1" dirty="0">
                <a:solidFill>
                  <a:schemeClr val="bg1"/>
                </a:solidFill>
              </a:rPr>
              <a:t>Doctrines of Salvation,</a:t>
            </a:r>
            <a:r>
              <a:rPr lang="en-US" dirty="0">
                <a:solidFill>
                  <a:schemeClr val="bg1"/>
                </a:solidFill>
              </a:rPr>
              <a:t> 3 vols. [1954–56], 3:254–55).</a:t>
            </a:r>
          </a:p>
          <a:p>
            <a:r>
              <a:rPr lang="en-US" dirty="0">
                <a:solidFill>
                  <a:schemeClr val="bg1"/>
                </a:solidFill>
              </a:rPr>
              <a:t>Notes from Lesley Meacham and Becky Davies Poway Institute</a:t>
            </a:r>
          </a:p>
          <a:p>
            <a:r>
              <a:rPr lang="en-US" dirty="0">
                <a:solidFill>
                  <a:schemeClr val="bg1"/>
                </a:solidFill>
              </a:rPr>
              <a:t>Elder Boyd K. Packer, Source: </a:t>
            </a:r>
            <a:r>
              <a:rPr lang="en-US" i="1" dirty="0">
                <a:solidFill>
                  <a:schemeClr val="bg1"/>
                </a:solidFill>
              </a:rPr>
              <a:t>Talk to J. Reuben Clark Law Society</a:t>
            </a:r>
            <a:r>
              <a:rPr lang="en-US" dirty="0">
                <a:solidFill>
                  <a:schemeClr val="bg1"/>
                </a:solidFill>
              </a:rPr>
              <a:t>, February 2004</a:t>
            </a:r>
          </a:p>
          <a:p>
            <a:r>
              <a:rPr lang="en-US" dirty="0">
                <a:solidFill>
                  <a:schemeClr val="bg2"/>
                </a:solidFill>
              </a:rPr>
              <a:t>Victor L. Ludlow </a:t>
            </a:r>
            <a:r>
              <a:rPr lang="en-US" i="1" dirty="0">
                <a:solidFill>
                  <a:schemeClr val="bg2"/>
                </a:solidFill>
              </a:rPr>
              <a:t>Isaiah, Prophet, Seer, and Poet </a:t>
            </a:r>
            <a:r>
              <a:rPr lang="en-US" dirty="0" err="1">
                <a:solidFill>
                  <a:schemeClr val="bg2"/>
                </a:solidFill>
              </a:rPr>
              <a:t>pg</a:t>
            </a:r>
            <a:r>
              <a:rPr lang="en-US" dirty="0">
                <a:solidFill>
                  <a:schemeClr val="bg2"/>
                </a:solidFill>
              </a:rPr>
              <a:t> 109 and </a:t>
            </a:r>
            <a:r>
              <a:rPr lang="en-US" i="1" dirty="0">
                <a:solidFill>
                  <a:schemeClr val="bg2"/>
                </a:solidFill>
              </a:rPr>
              <a:t>Unlocking Isaiah in the Book of Mormon</a:t>
            </a:r>
            <a:r>
              <a:rPr lang="en-US" dirty="0">
                <a:solidFill>
                  <a:schemeClr val="bg2"/>
                </a:solidFill>
              </a:rPr>
              <a:t> </a:t>
            </a:r>
            <a:r>
              <a:rPr lang="en-US" dirty="0" err="1">
                <a:solidFill>
                  <a:schemeClr val="bg2"/>
                </a:solidFill>
              </a:rPr>
              <a:t>pg</a:t>
            </a:r>
            <a:r>
              <a:rPr lang="en-US" dirty="0">
                <a:solidFill>
                  <a:schemeClr val="bg2"/>
                </a:solidFill>
              </a:rPr>
              <a:t> 99</a:t>
            </a:r>
          </a:p>
          <a:p>
            <a:r>
              <a:rPr lang="en-US" dirty="0">
                <a:solidFill>
                  <a:schemeClr val="bg2"/>
                </a:solidFill>
              </a:rPr>
              <a:t>Joseph Fielding McConkie and Robert L. Millet </a:t>
            </a:r>
            <a:r>
              <a:rPr lang="en-US" i="1" dirty="0">
                <a:solidFill>
                  <a:schemeClr val="bg2"/>
                </a:solidFill>
              </a:rPr>
              <a:t>Doctrinal Commentary on the Book of Mormon</a:t>
            </a:r>
            <a:r>
              <a:rPr lang="en-US" dirty="0">
                <a:solidFill>
                  <a:schemeClr val="bg2"/>
                </a:solidFill>
              </a:rPr>
              <a:t> 1:279</a:t>
            </a:r>
            <a:endParaRPr lang="en-US" dirty="0">
              <a:solidFill>
                <a:schemeClr val="bg1"/>
              </a:solidFill>
            </a:endParaRPr>
          </a:p>
          <a:p>
            <a:endParaRPr lang="en-US" sz="2000" dirty="0">
              <a:solidFill>
                <a:schemeClr val="bg1"/>
              </a:solidFill>
            </a:endParaRPr>
          </a:p>
        </p:txBody>
      </p:sp>
      <p:sp>
        <p:nvSpPr>
          <p:cNvPr id="23" name="Footer Placeholder 14">
            <a:extLst>
              <a:ext uri="{FF2B5EF4-FFF2-40B4-BE49-F238E27FC236}">
                <a16:creationId xmlns:a16="http://schemas.microsoft.com/office/drawing/2014/main" id="{170FCFBF-9FF4-472F-B165-CBEA29A77620}"/>
              </a:ext>
            </a:extLst>
          </p:cNvPr>
          <p:cNvSpPr>
            <a:spLocks noGrp="1"/>
          </p:cNvSpPr>
          <p:nvPr/>
        </p:nvSpPr>
        <p:spPr>
          <a:xfrm>
            <a:off x="163717" y="636988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87631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0" y="6550224"/>
            <a:ext cx="4800600" cy="307777"/>
          </a:xfrm>
          <a:prstGeom prst="rect">
            <a:avLst/>
          </a:prstGeom>
          <a:noFill/>
        </p:spPr>
        <p:txBody>
          <a:bodyPr wrap="square" rtlCol="0">
            <a:spAutoFit/>
          </a:bodyPr>
          <a:lstStyle/>
          <a:p>
            <a:r>
              <a:rPr lang="en-US" sz="1400" dirty="0">
                <a:solidFill>
                  <a:schemeClr val="bg1"/>
                </a:solidFill>
              </a:rPr>
              <a:t>Lesson  32</a:t>
            </a:r>
          </a:p>
        </p:txBody>
      </p:sp>
      <p:sp>
        <p:nvSpPr>
          <p:cNvPr id="5" name="Rectangle 4"/>
          <p:cNvSpPr/>
          <p:nvPr/>
        </p:nvSpPr>
        <p:spPr>
          <a:xfrm>
            <a:off x="1828800" y="1600200"/>
            <a:ext cx="3124200" cy="3785652"/>
          </a:xfrm>
          <a:prstGeom prst="rect">
            <a:avLst/>
          </a:prstGeom>
        </p:spPr>
        <p:txBody>
          <a:bodyPr wrap="square">
            <a:spAutoFit/>
          </a:bodyPr>
          <a:lstStyle/>
          <a:p>
            <a:pPr fontAlgn="base"/>
            <a:r>
              <a:rPr lang="en-US" sz="2400" dirty="0"/>
              <a:t>What attitudes and practices reflect the sins of these people?</a:t>
            </a:r>
          </a:p>
          <a:p>
            <a:pPr fontAlgn="base"/>
            <a:endParaRPr lang="en-US" sz="2400" dirty="0"/>
          </a:p>
          <a:p>
            <a:pPr fontAlgn="base"/>
            <a:r>
              <a:rPr lang="en-US" sz="2400" dirty="0"/>
              <a:t>2 NEPHI 12:5–12</a:t>
            </a:r>
          </a:p>
          <a:p>
            <a:pPr fontAlgn="base"/>
            <a:endParaRPr lang="en-US" sz="2400" dirty="0"/>
          </a:p>
          <a:p>
            <a:pPr fontAlgn="base"/>
            <a:r>
              <a:rPr lang="en-US" sz="2400" dirty="0"/>
              <a:t>2 Nephi 17–19</a:t>
            </a:r>
          </a:p>
          <a:p>
            <a:pPr fontAlgn="base"/>
            <a:endParaRPr lang="en-US" sz="2400" dirty="0"/>
          </a:p>
          <a:p>
            <a:pPr fontAlgn="base"/>
            <a:r>
              <a:rPr lang="en-US" sz="2400" dirty="0"/>
              <a:t>2 Nephi 13:8–9</a:t>
            </a:r>
          </a:p>
          <a:p>
            <a:pPr fontAlgn="base"/>
            <a:endParaRPr lang="en-US" sz="2400" dirty="0"/>
          </a:p>
        </p:txBody>
      </p:sp>
      <p:sp>
        <p:nvSpPr>
          <p:cNvPr id="6" name="Rectangle 5"/>
          <p:cNvSpPr/>
          <p:nvPr/>
        </p:nvSpPr>
        <p:spPr>
          <a:xfrm>
            <a:off x="6858000" y="1600200"/>
            <a:ext cx="3124200" cy="2677656"/>
          </a:xfrm>
          <a:prstGeom prst="rect">
            <a:avLst/>
          </a:prstGeom>
        </p:spPr>
        <p:txBody>
          <a:bodyPr wrap="square">
            <a:spAutoFit/>
          </a:bodyPr>
          <a:lstStyle/>
          <a:p>
            <a:pPr fontAlgn="base"/>
            <a:r>
              <a:rPr lang="en-US" sz="2400" dirty="0"/>
              <a:t>What will happen to these people as a consequence of their sins?</a:t>
            </a:r>
          </a:p>
          <a:p>
            <a:pPr fontAlgn="base"/>
            <a:endParaRPr lang="en-US" sz="2400" dirty="0"/>
          </a:p>
          <a:p>
            <a:pPr fontAlgn="base"/>
            <a:r>
              <a:rPr lang="en-US" sz="2400" dirty="0"/>
              <a:t>2 NEPHI 13:16–26</a:t>
            </a:r>
          </a:p>
          <a:p>
            <a:pPr fontAlgn="base"/>
            <a:endParaRPr lang="en-US" sz="2400" dirty="0"/>
          </a:p>
        </p:txBody>
      </p:sp>
      <p:sp>
        <p:nvSpPr>
          <p:cNvPr id="7" name="Rectangle 6"/>
          <p:cNvSpPr/>
          <p:nvPr/>
        </p:nvSpPr>
        <p:spPr>
          <a:xfrm>
            <a:off x="2362200" y="1143001"/>
            <a:ext cx="3124200" cy="461665"/>
          </a:xfrm>
          <a:prstGeom prst="rect">
            <a:avLst/>
          </a:prstGeom>
        </p:spPr>
        <p:txBody>
          <a:bodyPr wrap="square">
            <a:spAutoFit/>
          </a:bodyPr>
          <a:lstStyle/>
          <a:p>
            <a:pPr fontAlgn="base"/>
            <a:r>
              <a:rPr lang="en-US" sz="2400" dirty="0"/>
              <a:t>Attitudes</a:t>
            </a:r>
          </a:p>
        </p:txBody>
      </p:sp>
      <p:sp>
        <p:nvSpPr>
          <p:cNvPr id="8" name="Rectangle 7"/>
          <p:cNvSpPr/>
          <p:nvPr/>
        </p:nvSpPr>
        <p:spPr>
          <a:xfrm>
            <a:off x="7162800" y="1143001"/>
            <a:ext cx="3124200" cy="461665"/>
          </a:xfrm>
          <a:prstGeom prst="rect">
            <a:avLst/>
          </a:prstGeom>
        </p:spPr>
        <p:txBody>
          <a:bodyPr wrap="square">
            <a:spAutoFit/>
          </a:bodyPr>
          <a:lstStyle/>
          <a:p>
            <a:pPr fontAlgn="base"/>
            <a:r>
              <a:rPr lang="en-US" sz="2400" dirty="0"/>
              <a:t>Consequences</a:t>
            </a:r>
          </a:p>
        </p:txBody>
      </p:sp>
      <p:sp>
        <p:nvSpPr>
          <p:cNvPr id="9" name="TextBox 8"/>
          <p:cNvSpPr txBox="1"/>
          <p:nvPr/>
        </p:nvSpPr>
        <p:spPr>
          <a:xfrm>
            <a:off x="1828800" y="1"/>
            <a:ext cx="8534400" cy="769441"/>
          </a:xfrm>
          <a:prstGeom prst="rect">
            <a:avLst/>
          </a:prstGeom>
          <a:noFill/>
        </p:spPr>
        <p:txBody>
          <a:bodyPr wrap="square" rtlCol="0">
            <a:spAutoFit/>
          </a:bodyPr>
          <a:lstStyle/>
          <a:p>
            <a:pPr algn="ctr"/>
            <a:r>
              <a:rPr lang="en-US" sz="4400" dirty="0">
                <a:latin typeface="Agency FB" pitchFamily="34" charset="0"/>
              </a:rPr>
              <a:t>Those Who Live Contrary To Their Covenants</a:t>
            </a:r>
          </a:p>
        </p:txBody>
      </p:sp>
    </p:spTree>
    <p:extLst>
      <p:ext uri="{BB962C8B-B14F-4D97-AF65-F5344CB8AC3E}">
        <p14:creationId xmlns:p14="http://schemas.microsoft.com/office/powerpoint/2010/main" val="1703627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0" y="398145"/>
            <a:ext cx="89916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143000" algn="l"/>
              </a:tabLst>
            </a:pPr>
            <a:r>
              <a:rPr lang="en-US" b="1" dirty="0">
                <a:latin typeface="Arial" pitchFamily="34" charset="0"/>
                <a:ea typeface="Times New Roman" pitchFamily="18" charset="0"/>
                <a:cs typeface="Arial" pitchFamily="34" charset="0"/>
              </a:rPr>
              <a:t>The Lord’s </a:t>
            </a:r>
            <a:r>
              <a:rPr lang="en-US" b="1" dirty="0" err="1">
                <a:latin typeface="Arial" pitchFamily="34" charset="0"/>
                <a:ea typeface="Times New Roman" pitchFamily="18" charset="0"/>
                <a:cs typeface="Arial" pitchFamily="34" charset="0"/>
              </a:rPr>
              <a:t>Kanah</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i="1" dirty="0">
                <a:latin typeface="Arial" pitchFamily="34" charset="0"/>
                <a:ea typeface="Times New Roman" pitchFamily="18" charset="0"/>
                <a:cs typeface="Arial" pitchFamily="34" charset="0"/>
              </a:rPr>
              <a:t>For thou </a:t>
            </a:r>
            <a:r>
              <a:rPr lang="en-US" sz="1200" i="1" dirty="0" err="1">
                <a:latin typeface="Arial" pitchFamily="34" charset="0"/>
                <a:ea typeface="Times New Roman" pitchFamily="18" charset="0"/>
                <a:cs typeface="Arial" pitchFamily="34" charset="0"/>
              </a:rPr>
              <a:t>shalt</a:t>
            </a:r>
            <a:r>
              <a:rPr lang="en-US" sz="1200" i="1" dirty="0">
                <a:latin typeface="Arial" pitchFamily="34" charset="0"/>
                <a:ea typeface="Times New Roman" pitchFamily="18" charset="0"/>
                <a:cs typeface="Arial" pitchFamily="34" charset="0"/>
              </a:rPr>
              <a:t> worship no other god: for the Lord,</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i="1" dirty="0">
                <a:latin typeface="Arial" pitchFamily="34" charset="0"/>
                <a:ea typeface="Times New Roman" pitchFamily="18" charset="0"/>
                <a:cs typeface="Arial" pitchFamily="34" charset="0"/>
              </a:rPr>
              <a:t>whose name is Jehovah, is a jealous God.</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Exodus 34:14</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Jealousy = (Heb)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The word in ancient times did not convey the negative emotion we attach to it today.  In our language today it would convey the emotion we feel when a cherished object is threatened and we may lose it.  The “mother bear” response to a threat made toward one of our children.</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means filled up with this deep emotion.  It is used in the same sense of fabric put in a dye which has reached its maximum point of saturation and can take on no other dye.  A common experience would be dying Easter eggs.  Little children will dye pastel eggs because they get so excited and take the eggs out before the egg has fully pulled in the dye.  Older children or adults will let the eggs sit in the dye until the color is rich and full.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means to be filled up with strong ardor, a fervent zeal, and an intense emotion toward someone or something important to us.  </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b="1" dirty="0">
                <a:latin typeface="Arial" pitchFamily="34" charset="0"/>
                <a:ea typeface="Times New Roman" pitchFamily="18" charset="0"/>
                <a:cs typeface="Arial" pitchFamily="34" charset="0"/>
              </a:rPr>
              <a:t>	</a:t>
            </a:r>
            <a:r>
              <a:rPr lang="en-US" sz="1200" dirty="0">
                <a:latin typeface="Arial" pitchFamily="34" charset="0"/>
                <a:ea typeface="Times New Roman" pitchFamily="18" charset="0"/>
                <a:cs typeface="Arial" pitchFamily="34" charset="0"/>
              </a:rPr>
              <a:t>God’s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has two edges:</a:t>
            </a:r>
            <a:endParaRPr lang="en-US" sz="600" dirty="0">
              <a:latin typeface="Arial" pitchFamily="34" charset="0"/>
              <a:cs typeface="Arial" pitchFamily="34" charset="0"/>
            </a:endParaRPr>
          </a:p>
          <a:p>
            <a:pPr eaLnBrk="0" fontAlgn="base" hangingPunct="0">
              <a:spcBef>
                <a:spcPct val="0"/>
              </a:spcBef>
              <a:spcAft>
                <a:spcPct val="0"/>
              </a:spcAft>
              <a:buFontTx/>
              <a:buChar char="•"/>
              <a:tabLst>
                <a:tab pos="1143000" algn="l"/>
              </a:tabLst>
            </a:pPr>
            <a:r>
              <a:rPr lang="en-US" sz="1200" dirty="0">
                <a:latin typeface="Arial" pitchFamily="34" charset="0"/>
                <a:ea typeface="Times New Roman" pitchFamily="18" charset="0"/>
                <a:cs typeface="Arial" pitchFamily="34" charset="0"/>
              </a:rPr>
              <a:t>To cherish or protect His children, even to bloodshed</a:t>
            </a:r>
            <a:endParaRPr lang="en-US" sz="600" dirty="0">
              <a:latin typeface="Arial" pitchFamily="34" charset="0"/>
              <a:cs typeface="Arial" pitchFamily="34" charset="0"/>
            </a:endParaRPr>
          </a:p>
          <a:p>
            <a:pPr eaLnBrk="0" fontAlgn="base" hangingPunct="0">
              <a:spcBef>
                <a:spcPct val="0"/>
              </a:spcBef>
              <a:spcAft>
                <a:spcPct val="0"/>
              </a:spcAft>
              <a:buFontTx/>
              <a:buChar char="•"/>
              <a:tabLst>
                <a:tab pos="1143000" algn="l"/>
              </a:tabLst>
            </a:pPr>
            <a:r>
              <a:rPr lang="en-US" sz="1200" dirty="0">
                <a:latin typeface="Arial" pitchFamily="34" charset="0"/>
                <a:ea typeface="Times New Roman" pitchFamily="18" charset="0"/>
                <a:cs typeface="Arial" pitchFamily="34" charset="0"/>
              </a:rPr>
              <a:t>A demand for the repentance of His children or retribution when He is offended by them.</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When Israel was about to enter the Promised Land and inherit the land and cities and farms and livestock they had not developed and earned themselves, the Lord tells them of His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and what to do with this wealth they were inheriting.  He told them they had better not forget Him and seek other means to success and security.  He told them there would be temptation to seek other gods, but that they were to be faithful to Him and his jealousy or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would be as a guardian and champion for them.</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The Israelites knew what being a champion meant.  When petty kings, whose realm consisted of only a few cities each, wanted to fight their enemy they would agree to each choose a champion to fight to the death.  They could not afford to lose many men because they had so few.  If you’re an emperor – who cares how many men you lose?  You can always round up more from all the provinces.  In this fight of the champions, whichever side wins – they become the rulers and enslave the kingdom of the other petty king.  This was the story of David and Goliath.</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God told the Israelites that if they would remain righteous it would move His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(the full extent of the emotion to be their protector) to be their champion so that Israel would not longer need to fear in battle.  God would be their champion and He would always win their battles for them.  In essence He was saying, “You are my treasure and if anyone bothers my treasure, I will fight them.”  But, on the other hand, if the Israelites were to rebel against God they would provoke his jealousy or </a:t>
            </a:r>
            <a:r>
              <a:rPr lang="en-US" sz="1200" dirty="0" err="1">
                <a:latin typeface="Arial" pitchFamily="34" charset="0"/>
                <a:ea typeface="Times New Roman" pitchFamily="18" charset="0"/>
                <a:cs typeface="Arial" pitchFamily="34" charset="0"/>
              </a:rPr>
              <a:t>Kanah</a:t>
            </a:r>
            <a:r>
              <a:rPr lang="en-US" sz="1200" dirty="0">
                <a:latin typeface="Arial" pitchFamily="34" charset="0"/>
                <a:ea typeface="Times New Roman" pitchFamily="18" charset="0"/>
                <a:cs typeface="Arial" pitchFamily="34" charset="0"/>
              </a:rPr>
              <a:t> to a fullness of wrath against them.</a:t>
            </a:r>
            <a:endParaRPr lang="en-US" sz="600" dirty="0">
              <a:latin typeface="Arial" pitchFamily="34" charset="0"/>
              <a:cs typeface="Arial" pitchFamily="34" charset="0"/>
            </a:endParaRPr>
          </a:p>
          <a:p>
            <a:pPr eaLnBrk="0" fontAlgn="base" hangingPunct="0">
              <a:spcBef>
                <a:spcPct val="0"/>
              </a:spcBef>
              <a:spcAft>
                <a:spcPct val="0"/>
              </a:spcAft>
              <a:tabLst>
                <a:tab pos="1143000" algn="l"/>
              </a:tabLst>
            </a:pPr>
            <a:r>
              <a:rPr lang="en-US" sz="1200" dirty="0">
                <a:latin typeface="Arial" pitchFamily="34" charset="0"/>
                <a:ea typeface="Times New Roman" pitchFamily="18" charset="0"/>
                <a:cs typeface="Arial" pitchFamily="34" charset="0"/>
              </a:rPr>
              <a:t>								--Richard Draper</a:t>
            </a:r>
            <a:endParaRPr lang="en-US" dirty="0">
              <a:latin typeface="Arial" pitchFamily="34" charset="0"/>
              <a:cs typeface="Arial" pitchFamily="34" charset="0"/>
            </a:endParaRPr>
          </a:p>
        </p:txBody>
      </p:sp>
    </p:spTree>
    <p:extLst>
      <p:ext uri="{BB962C8B-B14F-4D97-AF65-F5344CB8AC3E}">
        <p14:creationId xmlns:p14="http://schemas.microsoft.com/office/powerpoint/2010/main" val="3611726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43001"/>
            <a:ext cx="8915400" cy="4247317"/>
          </a:xfrm>
          <a:prstGeom prst="rect">
            <a:avLst/>
          </a:prstGeom>
        </p:spPr>
        <p:txBody>
          <a:bodyPr wrap="square">
            <a:spAutoFit/>
          </a:bodyPr>
          <a:lstStyle/>
          <a:p>
            <a:r>
              <a:rPr lang="en-US" dirty="0">
                <a:solidFill>
                  <a:srgbClr val="273B1D"/>
                </a:solidFill>
              </a:rPr>
              <a:t>“He (God) will assemble the native, the remnants of Joseph in America, and make of them a great, and strong, and powerful nation; and he will civilize and enlighten them, and will establish a holy city, and temple, and seat of government among them, which shall be called Zion. And there shall be his tabernacle, his sanctuary, his throne, and seat of government for the whole continent of North and South America forever. In short, it will be to the western hemisphere what Jerusalem will be to the eastern. And there the Messiah will visit them in person; and the old Saints, who will then have been raised from the dead will be with him, And he will establish his kingdom and laws over all the land. …The city of Zion, with its sanctuary and priesthood, and the glorious fulness of the gospel, will constitute a </a:t>
            </a:r>
            <a:r>
              <a:rPr lang="en-US" i="1" dirty="0">
                <a:solidFill>
                  <a:srgbClr val="273B1D"/>
                </a:solidFill>
              </a:rPr>
              <a:t>standard</a:t>
            </a:r>
            <a:r>
              <a:rPr lang="en-US" dirty="0">
                <a:solidFill>
                  <a:srgbClr val="273B1D"/>
                </a:solidFill>
              </a:rPr>
              <a:t> which will put an end to jarring creeds and political </a:t>
            </a:r>
            <a:r>
              <a:rPr lang="en-US" dirty="0" err="1">
                <a:solidFill>
                  <a:srgbClr val="273B1D"/>
                </a:solidFill>
              </a:rPr>
              <a:t>wranglings</a:t>
            </a:r>
            <a:r>
              <a:rPr lang="en-US" dirty="0">
                <a:solidFill>
                  <a:srgbClr val="273B1D"/>
                </a:solidFill>
              </a:rPr>
              <a:t>, by uniting the republics, states, provinces, territories, nations, tribes, kindred, tongues, people, and sects of North and South America in one great and common bond of brotherhood. …Americans! This might and strange work has been commenced in your midst, and must roil on in fulfillment.”</a:t>
            </a:r>
          </a:p>
          <a:p>
            <a:r>
              <a:rPr lang="en-US" i="1" dirty="0">
                <a:solidFill>
                  <a:srgbClr val="273B1D"/>
                </a:solidFill>
              </a:rPr>
              <a:t>(Originally published Apr. 6, 1845 Messages of the 1</a:t>
            </a:r>
            <a:r>
              <a:rPr lang="en-US" i="1" baseline="30000" dirty="0">
                <a:solidFill>
                  <a:srgbClr val="273B1D"/>
                </a:solidFill>
              </a:rPr>
              <a:t>st</a:t>
            </a:r>
            <a:r>
              <a:rPr lang="en-US" i="1" dirty="0">
                <a:solidFill>
                  <a:srgbClr val="273B1D"/>
                </a:solidFill>
              </a:rPr>
              <a:t> Presidency 1:259-261)</a:t>
            </a:r>
          </a:p>
          <a:p>
            <a:endParaRPr lang="en-US" dirty="0">
              <a:solidFill>
                <a:srgbClr val="273B1D"/>
              </a:solidFill>
            </a:endParaRPr>
          </a:p>
        </p:txBody>
      </p:sp>
    </p:spTree>
    <p:extLst>
      <p:ext uri="{BB962C8B-B14F-4D97-AF65-F5344CB8AC3E}">
        <p14:creationId xmlns:p14="http://schemas.microsoft.com/office/powerpoint/2010/main" val="2076795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1524000" y="152401"/>
            <a:ext cx="8798040" cy="6428599"/>
          </a:xfrm>
          <a:prstGeom prst="rect">
            <a:avLst/>
          </a:prstGeom>
          <a:noFill/>
          <a:ln w="9525">
            <a:noFill/>
            <a:miter lim="800000"/>
            <a:headEnd/>
            <a:tailEnd/>
          </a:ln>
          <a:effectLst/>
        </p:spPr>
        <p:txBody>
          <a:bodyPr vert="horz" wrap="square" lIns="898242" tIns="474513" rIns="744303" bIns="228528" numCol="2" anchor="ctr" anchorCtr="0" compatLnSpc="1">
            <a:prstTxWarp prst="textNoShape">
              <a:avLst/>
            </a:prstTxWarp>
            <a:spAutoFit/>
          </a:bodyPr>
          <a:lstStyle/>
          <a:p>
            <a:pPr fontAlgn="base">
              <a:spcBef>
                <a:spcPct val="0"/>
              </a:spcBef>
              <a:spcAft>
                <a:spcPct val="0"/>
              </a:spcAft>
            </a:pPr>
            <a:r>
              <a:rPr lang="en-US" sz="1700" b="1" dirty="0">
                <a:solidFill>
                  <a:srgbClr val="000000"/>
                </a:solidFill>
                <a:latin typeface="Arial" pitchFamily="34" charset="0"/>
                <a:ea typeface="Times New Roman" pitchFamily="18" charset="0"/>
                <a:cs typeface="Arial" pitchFamily="34" charset="0"/>
              </a:rPr>
              <a:t>Daughters of Zion </a:t>
            </a:r>
            <a:br>
              <a:rPr lang="en-US" sz="1700" b="1" dirty="0">
                <a:solidFill>
                  <a:srgbClr val="000000"/>
                </a:solidFill>
                <a:latin typeface="Arial" pitchFamily="34" charset="0"/>
                <a:ea typeface="Times New Roman" pitchFamily="18" charset="0"/>
                <a:cs typeface="Arial" pitchFamily="34" charset="0"/>
              </a:rPr>
            </a:br>
            <a:r>
              <a:rPr lang="en-US" sz="1500" b="1" i="1" dirty="0">
                <a:solidFill>
                  <a:srgbClr val="000000"/>
                </a:solidFill>
                <a:latin typeface="Arial" pitchFamily="34" charset="0"/>
                <a:ea typeface="Times New Roman" pitchFamily="18" charset="0"/>
                <a:cs typeface="Arial" pitchFamily="34" charset="0"/>
              </a:rPr>
              <a:t>Successive Excessive Accessories </a:t>
            </a:r>
            <a:br>
              <a:rPr lang="en-US" sz="1500" b="1" i="1" dirty="0">
                <a:solidFill>
                  <a:srgbClr val="000000"/>
                </a:solidFill>
                <a:latin typeface="Arial" pitchFamily="34" charset="0"/>
                <a:ea typeface="Times New Roman" pitchFamily="18" charset="0"/>
                <a:cs typeface="Arial" pitchFamily="34" charset="0"/>
              </a:rPr>
            </a:br>
            <a:r>
              <a:rPr lang="en-US" sz="1100" dirty="0">
                <a:solidFill>
                  <a:srgbClr val="000000"/>
                </a:solidFill>
                <a:latin typeface="Arial" pitchFamily="34" charset="0"/>
                <a:ea typeface="Times New Roman" pitchFamily="18" charset="0"/>
                <a:cs typeface="Arial" pitchFamily="34" charset="0"/>
              </a:rPr>
              <a:t>Isaiah 3:16-24 and 2 Nephi 13:16-24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Think figuratively of covenant men and women of the Church </a:t>
            </a:r>
            <a:endParaRPr lang="en-US" sz="1100" dirty="0">
              <a:latin typeface="Arial" pitchFamily="34" charset="0"/>
              <a:ea typeface="Times New Roman" pitchFamily="18" charset="0"/>
              <a:cs typeface="Arial" pitchFamily="34" charset="0"/>
            </a:endParaRPr>
          </a:p>
          <a:p>
            <a:pPr eaLnBrk="0" fontAlgn="base" hangingPunct="0">
              <a:spcBef>
                <a:spcPct val="0"/>
              </a:spcBef>
              <a:spcAft>
                <a:spcPct val="0"/>
              </a:spcAft>
            </a:pPr>
            <a:br>
              <a:rPr lang="en-US" sz="1100" dirty="0">
                <a:latin typeface="Arial" pitchFamily="34" charset="0"/>
                <a:ea typeface="Times New Roman" pitchFamily="18" charset="0"/>
                <a:cs typeface="Arial" pitchFamily="34" charset="0"/>
              </a:rPr>
            </a:br>
            <a:endParaRPr lang="en-US" sz="600" dirty="0">
              <a:latin typeface="Arial" pitchFamily="34" charset="0"/>
              <a:cs typeface="Arial" pitchFamily="34" charset="0"/>
            </a:endParaRPr>
          </a:p>
          <a:p>
            <a:pPr eaLnBrk="0" fontAlgn="base" hangingPunct="0">
              <a:spcBef>
                <a:spcPct val="0"/>
              </a:spcBef>
              <a:spcAft>
                <a:spcPct val="0"/>
              </a:spcAft>
            </a:pPr>
            <a:br>
              <a:rPr lang="en-US" sz="1200" dirty="0">
                <a:latin typeface="Arial" pitchFamily="34" charset="0"/>
                <a:ea typeface="Times New Roman" pitchFamily="18" charset="0"/>
                <a:cs typeface="Arial" pitchFamily="34" charset="0"/>
              </a:rPr>
            </a:b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Stretched forth necks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Wanton Eyes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Walking and mincing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Tinkling with their feet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Smite with a scab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Discover their secret parts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Caws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Round tires like the moon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Chains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Mufflers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Bonnets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Ornaments of the legs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Tablets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Earrings, rings, </a:t>
            </a:r>
            <a:br>
              <a:rPr lang="en-US" sz="1100" dirty="0">
                <a:solidFill>
                  <a:srgbClr val="000000"/>
                </a:solidFill>
                <a:latin typeface="Arial" pitchFamily="34" charset="0"/>
                <a:ea typeface="Times New Roman" pitchFamily="18" charset="0"/>
                <a:cs typeface="Arial" pitchFamily="34" charset="0"/>
              </a:rPr>
            </a:br>
            <a:r>
              <a:rPr lang="en-US" sz="1100" dirty="0">
                <a:solidFill>
                  <a:srgbClr val="000000"/>
                </a:solidFill>
                <a:latin typeface="Arial" pitchFamily="34" charset="0"/>
                <a:ea typeface="Times New Roman" pitchFamily="18" charset="0"/>
                <a:cs typeface="Arial" pitchFamily="34" charset="0"/>
              </a:rPr>
              <a:t>Nose jewels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Changeable suits of apparel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Hoods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Mantles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Wimples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Crisping pins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Glasses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Stomacher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Stretched forth necks </a:t>
            </a:r>
            <a:endParaRPr lang="en-US" sz="1100" dirty="0">
              <a:latin typeface="Arial" pitchFamily="34" charset="0"/>
              <a:ea typeface="Times New Roman" pitchFamily="18" charset="0"/>
              <a:cs typeface="Arial" pitchFamily="34" charset="0"/>
            </a:endParaRPr>
          </a:p>
          <a:p>
            <a:pPr eaLnBrk="0" fontAlgn="base" hangingPunct="0">
              <a:spcBef>
                <a:spcPct val="0"/>
              </a:spcBef>
              <a:spcAft>
                <a:spcPct val="0"/>
              </a:spcAft>
            </a:pPr>
            <a:br>
              <a:rPr lang="en-US" sz="1100" dirty="0">
                <a:latin typeface="Arial" pitchFamily="34" charset="0"/>
                <a:ea typeface="Times New Roman" pitchFamily="18" charset="0"/>
                <a:cs typeface="Arial" pitchFamily="34" charset="0"/>
              </a:rPr>
            </a:br>
            <a:endParaRPr lang="en-US" sz="600" dirty="0">
              <a:latin typeface="Arial" pitchFamily="34"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endParaRPr lang="en-US" sz="1100" dirty="0">
              <a:solidFill>
                <a:srgbClr val="000000"/>
              </a:solidFill>
              <a:latin typeface="Arial" pitchFamily="34" charset="0"/>
              <a:ea typeface="Times New Roman" pitchFamily="18"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Haughtiness (2 N e 13: 16)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Seductive eyes that focus on things of the flesh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Short rapid steps that draw attention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Ornaments and bells on their ankles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Itchy rash or perhaps a sign of slavery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Or "uncover," put to shame, humiliate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Hair nets or veils covering all but eyes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Crescent-shaped ornaments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Pendants, necklaces, earrings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Veils that shimmer with movement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Decorative headdresses, tiaras or turbans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Ankle chains to make their steps equal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"Smelling boxes" or "bottles," perfumes/fragrant odors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Charms or amulets,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Rings hung from cartilage between nostrils </a:t>
            </a:r>
            <a:br>
              <a:rPr lang="en-US" sz="1100" dirty="0">
                <a:solidFill>
                  <a:srgbClr val="000000"/>
                </a:solidFill>
                <a:latin typeface="Arial" pitchFamily="34" charset="0"/>
                <a:ea typeface="Times New Roman" pitchFamily="18" charset="0"/>
                <a:cs typeface="Arial" pitchFamily="34" charset="0"/>
              </a:rPr>
            </a:br>
            <a:r>
              <a:rPr lang="en-US" sz="1100" dirty="0">
                <a:solidFill>
                  <a:srgbClr val="000000"/>
                </a:solidFill>
                <a:latin typeface="Arial" pitchFamily="34" charset="0"/>
                <a:ea typeface="Times New Roman" pitchFamily="18" charset="0"/>
                <a:cs typeface="Arial" pitchFamily="34" charset="0"/>
              </a:rPr>
              <a:t>Various costly outfits of robes and garments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Women's turbans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Tunic with sleeves or loose robe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Cloaks or shawls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Large money bags that were highly ornamented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Polished mirrors or transparent clothing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Nice robe </a:t>
            </a:r>
            <a:endParaRPr lang="en-US" sz="600" dirty="0">
              <a:latin typeface="Arial" pitchFamily="34" charset="0"/>
              <a:cs typeface="Arial" pitchFamily="34" charset="0"/>
            </a:endParaRPr>
          </a:p>
          <a:p>
            <a:pPr eaLnBrk="0" fontAlgn="base" hangingPunct="0">
              <a:spcBef>
                <a:spcPct val="0"/>
              </a:spcBef>
              <a:spcAft>
                <a:spcPct val="0"/>
              </a:spcAft>
            </a:pPr>
            <a:r>
              <a:rPr lang="en-US" sz="1100" dirty="0">
                <a:solidFill>
                  <a:srgbClr val="000000"/>
                </a:solidFill>
                <a:latin typeface="Arial" pitchFamily="34" charset="0"/>
                <a:ea typeface="Times New Roman" pitchFamily="18" charset="0"/>
                <a:cs typeface="Arial" pitchFamily="34" charset="0"/>
              </a:rPr>
              <a:t>Haughtiness (2 Ne 13:16) </a:t>
            </a:r>
            <a:endParaRPr lang="en-US" dirty="0">
              <a:latin typeface="Arial" pitchFamily="34" charset="0"/>
              <a:cs typeface="Arial" pitchFamily="34" charset="0"/>
            </a:endParaRPr>
          </a:p>
        </p:txBody>
      </p:sp>
    </p:spTree>
    <p:extLst>
      <p:ext uri="{BB962C8B-B14F-4D97-AF65-F5344CB8AC3E}">
        <p14:creationId xmlns:p14="http://schemas.microsoft.com/office/powerpoint/2010/main" val="3746694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057400" y="1371601"/>
            <a:ext cx="8153400" cy="4524315"/>
          </a:xfrm>
          <a:prstGeom prst="rect">
            <a:avLst/>
          </a:prstGeom>
          <a:noFill/>
        </p:spPr>
        <p:txBody>
          <a:bodyPr wrap="square" rtlCol="0">
            <a:spAutoFit/>
          </a:bodyPr>
          <a:lstStyle/>
          <a:p>
            <a:pPr marL="342900" indent="-342900">
              <a:buAutoNum type="alphaUcPeriod"/>
            </a:pPr>
            <a:r>
              <a:rPr lang="en-US" dirty="0"/>
              <a:t>Jerusalem and Judah are addressed (v.1)</a:t>
            </a:r>
          </a:p>
          <a:p>
            <a:pPr marL="342900" indent="-342900">
              <a:buAutoNum type="alphaUcPeriod"/>
            </a:pPr>
            <a:endParaRPr lang="en-US" dirty="0"/>
          </a:p>
          <a:p>
            <a:pPr marL="1257300" lvl="2" indent="-342900"/>
            <a:r>
              <a:rPr lang="en-US" dirty="0"/>
              <a:t>B. Bread and water are taken away (v.2)</a:t>
            </a:r>
          </a:p>
          <a:p>
            <a:pPr marL="1257300" lvl="2" indent="-342900"/>
            <a:endParaRPr lang="en-US" dirty="0"/>
          </a:p>
          <a:p>
            <a:pPr marL="1257300" lvl="2" indent="-342900"/>
            <a:r>
              <a:rPr lang="en-US" dirty="0"/>
              <a:t>		C. Society’s leaders are listed (v. 2-3)</a:t>
            </a:r>
          </a:p>
          <a:p>
            <a:pPr marL="1257300" lvl="2" indent="-342900"/>
            <a:endParaRPr lang="en-US" dirty="0"/>
          </a:p>
          <a:p>
            <a:pPr marL="1257300" lvl="2" indent="-342900"/>
            <a:r>
              <a:rPr lang="en-US" dirty="0"/>
              <a:t>			D. Children rule over princes (v. 4)</a:t>
            </a:r>
          </a:p>
          <a:p>
            <a:pPr marL="1257300" lvl="2" indent="-342900"/>
            <a:endParaRPr lang="en-US" dirty="0"/>
          </a:p>
          <a:p>
            <a:pPr marL="1257300" lvl="2" indent="-342900"/>
            <a:r>
              <a:rPr lang="en-US" dirty="0"/>
              <a:t>				E. People oppress each other (v. 5a)</a:t>
            </a:r>
          </a:p>
          <a:p>
            <a:pPr marL="1257300" lvl="2" indent="-342900"/>
            <a:endParaRPr lang="en-US" dirty="0"/>
          </a:p>
          <a:p>
            <a:pPr marL="1257300" lvl="2" indent="-342900"/>
            <a:r>
              <a:rPr lang="en-US" dirty="0"/>
              <a:t>			D. Youth rebel against the elders (v. 5b)</a:t>
            </a:r>
          </a:p>
          <a:p>
            <a:pPr marL="1257300" lvl="2" indent="-342900"/>
            <a:endParaRPr lang="en-US" dirty="0"/>
          </a:p>
          <a:p>
            <a:pPr marL="1257300" lvl="2" indent="-342900"/>
            <a:r>
              <a:rPr lang="en-US" dirty="0"/>
              <a:t>		C. Family leaders are called upon (v. 6)</a:t>
            </a:r>
          </a:p>
          <a:p>
            <a:pPr marL="1257300" lvl="2" indent="-342900"/>
            <a:endParaRPr lang="en-US" dirty="0"/>
          </a:p>
          <a:p>
            <a:pPr marL="1257300" lvl="2" indent="-342900"/>
            <a:r>
              <a:rPr lang="en-US" dirty="0"/>
              <a:t>	B. Lack of bread and leadership (v. 7)</a:t>
            </a:r>
          </a:p>
          <a:p>
            <a:pPr marL="1257300" lvl="2" indent="-342900"/>
            <a:endParaRPr lang="en-US" dirty="0"/>
          </a:p>
        </p:txBody>
      </p:sp>
      <p:sp>
        <p:nvSpPr>
          <p:cNvPr id="4" name="Rectangle 3"/>
          <p:cNvSpPr/>
          <p:nvPr/>
        </p:nvSpPr>
        <p:spPr>
          <a:xfrm>
            <a:off x="2133600" y="5715001"/>
            <a:ext cx="4267200" cy="646331"/>
          </a:xfrm>
          <a:prstGeom prst="rect">
            <a:avLst/>
          </a:prstGeom>
        </p:spPr>
        <p:txBody>
          <a:bodyPr wrap="square">
            <a:spAutoFit/>
          </a:bodyPr>
          <a:lstStyle/>
          <a:p>
            <a:pPr fontAlgn="base"/>
            <a:r>
              <a:rPr lang="en-US" dirty="0"/>
              <a:t>A. Jerusalem and Judah are ruined (v. 8)</a:t>
            </a:r>
          </a:p>
          <a:p>
            <a:pPr fontAlgn="base"/>
            <a:endParaRPr lang="en-US" dirty="0"/>
          </a:p>
        </p:txBody>
      </p:sp>
      <p:sp>
        <p:nvSpPr>
          <p:cNvPr id="7" name="TextBox 6"/>
          <p:cNvSpPr txBox="1"/>
          <p:nvPr/>
        </p:nvSpPr>
        <p:spPr>
          <a:xfrm>
            <a:off x="1752600" y="228601"/>
            <a:ext cx="8534400" cy="954107"/>
          </a:xfrm>
          <a:prstGeom prst="rect">
            <a:avLst/>
          </a:prstGeom>
          <a:noFill/>
        </p:spPr>
        <p:txBody>
          <a:bodyPr wrap="square" rtlCol="0">
            <a:spAutoFit/>
          </a:bodyPr>
          <a:lstStyle/>
          <a:p>
            <a:pPr algn="ctr"/>
            <a:r>
              <a:rPr lang="en-US" sz="4400" dirty="0">
                <a:latin typeface="Agency FB" pitchFamily="34" charset="0"/>
              </a:rPr>
              <a:t>Chiasmus--</a:t>
            </a:r>
            <a:r>
              <a:rPr lang="en-US" sz="4400" b="1" dirty="0"/>
              <a:t> </a:t>
            </a:r>
            <a:r>
              <a:rPr lang="en-US" sz="1200" dirty="0"/>
              <a:t> (from the Greek: </a:t>
            </a:r>
            <a:r>
              <a:rPr lang="en-US" sz="1200" dirty="0" err="1"/>
              <a:t>χιάζω</a:t>
            </a:r>
            <a:r>
              <a:rPr lang="en-US" sz="1200" dirty="0"/>
              <a:t>, </a:t>
            </a:r>
            <a:r>
              <a:rPr lang="en-US" sz="1200" i="1" dirty="0" err="1"/>
              <a:t>chiázō</a:t>
            </a:r>
            <a:r>
              <a:rPr lang="en-US" sz="1200" dirty="0"/>
              <a:t>,) “is the figure of speech in which two or more clauses are related to each other through a reversal of structures in order to make a larger point</a:t>
            </a:r>
            <a:endParaRPr lang="en-US" sz="1200" dirty="0">
              <a:latin typeface="Agency FB" pitchFamily="34" charset="0"/>
            </a:endParaRPr>
          </a:p>
        </p:txBody>
      </p:sp>
      <p:sp>
        <p:nvSpPr>
          <p:cNvPr id="8" name="TextBox 7"/>
          <p:cNvSpPr txBox="1"/>
          <p:nvPr/>
        </p:nvSpPr>
        <p:spPr>
          <a:xfrm>
            <a:off x="102606" y="6468743"/>
            <a:ext cx="4800600" cy="307777"/>
          </a:xfrm>
          <a:prstGeom prst="rect">
            <a:avLst/>
          </a:prstGeom>
          <a:noFill/>
        </p:spPr>
        <p:txBody>
          <a:bodyPr wrap="square" rtlCol="0">
            <a:spAutoFit/>
          </a:bodyPr>
          <a:lstStyle/>
          <a:p>
            <a:r>
              <a:rPr lang="en-US" sz="1400" dirty="0"/>
              <a:t>2 Nephi 13:1-8</a:t>
            </a:r>
          </a:p>
        </p:txBody>
      </p:sp>
      <p:sp>
        <p:nvSpPr>
          <p:cNvPr id="9" name="Rectangle 8"/>
          <p:cNvSpPr/>
          <p:nvPr/>
        </p:nvSpPr>
        <p:spPr>
          <a:xfrm>
            <a:off x="6248400" y="5863938"/>
            <a:ext cx="5943600" cy="830997"/>
          </a:xfrm>
          <a:prstGeom prst="rect">
            <a:avLst/>
          </a:prstGeom>
        </p:spPr>
        <p:txBody>
          <a:bodyPr wrap="square">
            <a:spAutoFit/>
          </a:bodyPr>
          <a:lstStyle/>
          <a:p>
            <a:pPr algn="ctr" fontAlgn="base"/>
            <a:r>
              <a:rPr lang="en-US" sz="2400" dirty="0"/>
              <a:t>The middle is the most important message: </a:t>
            </a:r>
          </a:p>
          <a:p>
            <a:pPr algn="ctr" fontAlgn="base"/>
            <a:r>
              <a:rPr lang="en-US" sz="2400" dirty="0"/>
              <a:t>E. The whole society suffers</a:t>
            </a:r>
          </a:p>
        </p:txBody>
      </p:sp>
    </p:spTree>
    <p:extLst>
      <p:ext uri="{BB962C8B-B14F-4D97-AF65-F5344CB8AC3E}">
        <p14:creationId xmlns:p14="http://schemas.microsoft.com/office/powerpoint/2010/main" val="323069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Delight</a:t>
            </a:r>
          </a:p>
        </p:txBody>
      </p:sp>
      <p:sp>
        <p:nvSpPr>
          <p:cNvPr id="48" name="TextBox 47"/>
          <p:cNvSpPr txBox="1"/>
          <p:nvPr/>
        </p:nvSpPr>
        <p:spPr>
          <a:xfrm>
            <a:off x="109910" y="671974"/>
            <a:ext cx="5779883" cy="1569660"/>
          </a:xfrm>
          <a:prstGeom prst="rect">
            <a:avLst/>
          </a:prstGeom>
          <a:noFill/>
        </p:spPr>
        <p:txBody>
          <a:bodyPr wrap="square" rtlCol="0">
            <a:spAutoFit/>
          </a:bodyPr>
          <a:lstStyle/>
          <a:p>
            <a:pPr fontAlgn="base"/>
            <a:r>
              <a:rPr lang="en-US" sz="2400" dirty="0">
                <a:solidFill>
                  <a:schemeClr val="accent2">
                    <a:lumMod val="20000"/>
                    <a:lumOff val="80000"/>
                  </a:schemeClr>
                </a:solidFill>
              </a:rPr>
              <a:t>A feeling that is deeper than just liking or being interested in something. It implies an experience of joy and satisfaction.</a:t>
            </a:r>
          </a:p>
          <a:p>
            <a:pPr fontAlgn="base"/>
            <a:endParaRPr lang="en-US" sz="2400" dirty="0"/>
          </a:p>
        </p:txBody>
      </p:sp>
      <p:sp>
        <p:nvSpPr>
          <p:cNvPr id="17" name="TextBox 16"/>
          <p:cNvSpPr txBox="1"/>
          <p:nvPr/>
        </p:nvSpPr>
        <p:spPr>
          <a:xfrm>
            <a:off x="84499" y="6550223"/>
            <a:ext cx="4800600" cy="307777"/>
          </a:xfrm>
          <a:prstGeom prst="rect">
            <a:avLst/>
          </a:prstGeom>
          <a:noFill/>
        </p:spPr>
        <p:txBody>
          <a:bodyPr wrap="square" rtlCol="0">
            <a:spAutoFit/>
          </a:bodyPr>
          <a:lstStyle/>
          <a:p>
            <a:r>
              <a:rPr lang="en-US" sz="1400" dirty="0">
                <a:solidFill>
                  <a:schemeClr val="accent2">
                    <a:lumMod val="20000"/>
                    <a:lumOff val="80000"/>
                  </a:schemeClr>
                </a:solidFill>
              </a:rPr>
              <a:t>2 Nephi 4-7</a:t>
            </a:r>
          </a:p>
        </p:txBody>
      </p:sp>
      <p:sp>
        <p:nvSpPr>
          <p:cNvPr id="18" name="TextBox 17"/>
          <p:cNvSpPr txBox="1"/>
          <p:nvPr/>
        </p:nvSpPr>
        <p:spPr>
          <a:xfrm>
            <a:off x="7413793" y="334999"/>
            <a:ext cx="4222414" cy="830997"/>
          </a:xfrm>
          <a:prstGeom prst="rect">
            <a:avLst/>
          </a:prstGeom>
          <a:noFill/>
        </p:spPr>
        <p:txBody>
          <a:bodyPr wrap="square" rtlCol="0">
            <a:spAutoFit/>
          </a:bodyPr>
          <a:lstStyle/>
          <a:p>
            <a:pPr fontAlgn="base"/>
            <a:r>
              <a:rPr lang="en-US" sz="2400" dirty="0">
                <a:solidFill>
                  <a:schemeClr val="accent2">
                    <a:lumMod val="20000"/>
                    <a:lumOff val="80000"/>
                  </a:schemeClr>
                </a:solidFill>
              </a:rPr>
              <a:t>There is a spirit associated with teaching and testifying of Christ</a:t>
            </a:r>
            <a:endParaRPr lang="en-US" sz="2400" dirty="0"/>
          </a:p>
        </p:txBody>
      </p:sp>
      <p:sp>
        <p:nvSpPr>
          <p:cNvPr id="76" name="TextBox 75"/>
          <p:cNvSpPr txBox="1"/>
          <p:nvPr/>
        </p:nvSpPr>
        <p:spPr>
          <a:xfrm>
            <a:off x="2511661" y="4139977"/>
            <a:ext cx="5867400" cy="2308324"/>
          </a:xfrm>
          <a:prstGeom prst="rect">
            <a:avLst/>
          </a:prstGeom>
          <a:noFill/>
        </p:spPr>
        <p:txBody>
          <a:bodyPr wrap="square" rtlCol="0">
            <a:spAutoFit/>
          </a:bodyPr>
          <a:lstStyle/>
          <a:p>
            <a:pPr fontAlgn="base"/>
            <a:r>
              <a:rPr lang="en-US" sz="2400" dirty="0">
                <a:solidFill>
                  <a:schemeClr val="accent2">
                    <a:lumMod val="20000"/>
                    <a:lumOff val="80000"/>
                  </a:schemeClr>
                </a:solidFill>
              </a:rPr>
              <a:t>Nephi reasoned that if there were no Christ, no Savior to redeem mankind from their lost and fallen state, then there could be no God, for there would be no justice; and if there were no God, there could be no creation.</a:t>
            </a:r>
            <a:endParaRPr lang="en-US" sz="2400" dirty="0"/>
          </a:p>
          <a:p>
            <a:pPr fontAlgn="base"/>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22" y="1944696"/>
            <a:ext cx="3767514" cy="21233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100" y="1387214"/>
            <a:ext cx="3429000" cy="4286250"/>
          </a:xfrm>
          <a:prstGeom prst="rect">
            <a:avLst/>
          </a:prstGeom>
        </p:spPr>
      </p:pic>
      <p:sp>
        <p:nvSpPr>
          <p:cNvPr id="6" name="TextBox 5">
            <a:extLst>
              <a:ext uri="{FF2B5EF4-FFF2-40B4-BE49-F238E27FC236}">
                <a16:creationId xmlns:a16="http://schemas.microsoft.com/office/drawing/2014/main" id="{C4773631-500F-F120-A00A-6D361A692AEC}"/>
              </a:ext>
            </a:extLst>
          </p:cNvPr>
          <p:cNvSpPr txBox="1"/>
          <p:nvPr/>
        </p:nvSpPr>
        <p:spPr>
          <a:xfrm>
            <a:off x="2716673" y="6354963"/>
            <a:ext cx="6758653" cy="369332"/>
          </a:xfrm>
          <a:prstGeom prst="rect">
            <a:avLst/>
          </a:prstGeom>
          <a:noFill/>
        </p:spPr>
        <p:txBody>
          <a:bodyPr wrap="square">
            <a:spAutoFit/>
          </a:bodyPr>
          <a:lstStyle/>
          <a:p>
            <a:r>
              <a:rPr lang="en-US" b="1" i="0" dirty="0">
                <a:solidFill>
                  <a:schemeClr val="bg1"/>
                </a:solidFill>
                <a:effectLst>
                  <a:glow rad="228600">
                    <a:schemeClr val="accent2">
                      <a:satMod val="175000"/>
                      <a:alpha val="40000"/>
                    </a:schemeClr>
                  </a:glow>
                </a:effectLst>
                <a:latin typeface="Abadi" panose="020B0604020104020204" pitchFamily="34" charset="0"/>
              </a:rPr>
              <a:t>Heavenly Father sends witnesses to testify of the reality of His Son</a:t>
            </a:r>
            <a:r>
              <a:rPr lang="en-US" b="0" i="0" dirty="0">
                <a:solidFill>
                  <a:schemeClr val="bg1"/>
                </a:solidFill>
                <a:effectLst>
                  <a:glow rad="228600">
                    <a:schemeClr val="accent2">
                      <a:satMod val="175000"/>
                      <a:alpha val="40000"/>
                    </a:schemeClr>
                  </a:glow>
                </a:effectLst>
                <a:latin typeface="Abadi" panose="020B0604020104020204" pitchFamily="34" charset="0"/>
              </a:rPr>
              <a:t>.</a:t>
            </a:r>
            <a:endParaRPr lang="en-US" dirty="0">
              <a:solidFill>
                <a:schemeClr val="bg1"/>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28115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6"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green background">
            <a:extLst>
              <a:ext uri="{FF2B5EF4-FFF2-40B4-BE49-F238E27FC236}">
                <a16:creationId xmlns:a16="http://schemas.microsoft.com/office/drawing/2014/main" id="{6179E484-1B55-FCB0-9D09-6933A9592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966C017-0CB6-FA6E-05A1-D529C3A07408}"/>
              </a:ext>
            </a:extLst>
          </p:cNvPr>
          <p:cNvGrpSpPr/>
          <p:nvPr/>
        </p:nvGrpSpPr>
        <p:grpSpPr>
          <a:xfrm>
            <a:off x="2830533" y="2721858"/>
            <a:ext cx="1790488" cy="2904341"/>
            <a:chOff x="219202" y="763794"/>
            <a:chExt cx="3617703" cy="5868256"/>
          </a:xfrm>
        </p:grpSpPr>
        <p:grpSp>
          <p:nvGrpSpPr>
            <p:cNvPr id="4" name="Group 33">
              <a:extLst>
                <a:ext uri="{FF2B5EF4-FFF2-40B4-BE49-F238E27FC236}">
                  <a16:creationId xmlns:a16="http://schemas.microsoft.com/office/drawing/2014/main" id="{0D484AE5-5402-BA21-C39D-31390C44995C}"/>
                </a:ext>
              </a:extLst>
            </p:cNvPr>
            <p:cNvGrpSpPr/>
            <p:nvPr/>
          </p:nvGrpSpPr>
          <p:grpSpPr>
            <a:xfrm>
              <a:off x="219202" y="763794"/>
              <a:ext cx="3617703" cy="5868256"/>
              <a:chOff x="1593589" y="398948"/>
              <a:chExt cx="1375870" cy="4260181"/>
            </a:xfrm>
          </p:grpSpPr>
          <p:sp>
            <p:nvSpPr>
              <p:cNvPr id="22" name="Oval 28">
                <a:extLst>
                  <a:ext uri="{FF2B5EF4-FFF2-40B4-BE49-F238E27FC236}">
                    <a16:creationId xmlns:a16="http://schemas.microsoft.com/office/drawing/2014/main" id="{AB98C097-4424-4620-A98B-561331248099}"/>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9">
                <a:extLst>
                  <a:ext uri="{FF2B5EF4-FFF2-40B4-BE49-F238E27FC236}">
                    <a16:creationId xmlns:a16="http://schemas.microsoft.com/office/drawing/2014/main" id="{C12DE983-407D-D3E8-C8A3-313AC7392738}"/>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0">
                <a:extLst>
                  <a:ext uri="{FF2B5EF4-FFF2-40B4-BE49-F238E27FC236}">
                    <a16:creationId xmlns:a16="http://schemas.microsoft.com/office/drawing/2014/main" id="{E09E0092-AC08-DA98-09EA-AE06EA6949D5}"/>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31">
                <a:extLst>
                  <a:ext uri="{FF2B5EF4-FFF2-40B4-BE49-F238E27FC236}">
                    <a16:creationId xmlns:a16="http://schemas.microsoft.com/office/drawing/2014/main" id="{7A05538A-5A79-5E09-00DE-325463317A63}"/>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32">
                <a:extLst>
                  <a:ext uri="{FF2B5EF4-FFF2-40B4-BE49-F238E27FC236}">
                    <a16:creationId xmlns:a16="http://schemas.microsoft.com/office/drawing/2014/main" id="{3B901C36-208E-0766-0609-67D9AF482A65}"/>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3">
                <a:extLst>
                  <a:ext uri="{FF2B5EF4-FFF2-40B4-BE49-F238E27FC236}">
                    <a16:creationId xmlns:a16="http://schemas.microsoft.com/office/drawing/2014/main" id="{3DBC531A-9DFD-396F-5492-0407AA6994FB}"/>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4">
                <a:extLst>
                  <a:ext uri="{FF2B5EF4-FFF2-40B4-BE49-F238E27FC236}">
                    <a16:creationId xmlns:a16="http://schemas.microsoft.com/office/drawing/2014/main" id="{E9924F65-E8D0-10BF-646A-9764022E94AF}"/>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5">
                <a:extLst>
                  <a:ext uri="{FF2B5EF4-FFF2-40B4-BE49-F238E27FC236}">
                    <a16:creationId xmlns:a16="http://schemas.microsoft.com/office/drawing/2014/main" id="{4B4DACC2-8933-2F56-0A04-73CAFDC48B6B}"/>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36">
                <a:extLst>
                  <a:ext uri="{FF2B5EF4-FFF2-40B4-BE49-F238E27FC236}">
                    <a16:creationId xmlns:a16="http://schemas.microsoft.com/office/drawing/2014/main" id="{6C5828EE-ADF8-0F6D-0F9D-0FD737C4011C}"/>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7">
                <a:extLst>
                  <a:ext uri="{FF2B5EF4-FFF2-40B4-BE49-F238E27FC236}">
                    <a16:creationId xmlns:a16="http://schemas.microsoft.com/office/drawing/2014/main" id="{A2D52557-05E7-2986-1F3B-D5253444F361}"/>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8">
                <a:extLst>
                  <a:ext uri="{FF2B5EF4-FFF2-40B4-BE49-F238E27FC236}">
                    <a16:creationId xmlns:a16="http://schemas.microsoft.com/office/drawing/2014/main" id="{7ABDB882-B3AA-F535-014B-D2A488D54673}"/>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3">
                <a:extLst>
                  <a:ext uri="{FF2B5EF4-FFF2-40B4-BE49-F238E27FC236}">
                    <a16:creationId xmlns:a16="http://schemas.microsoft.com/office/drawing/2014/main" id="{5D2881AA-C32F-87E0-CD29-0EA42195B492}"/>
                  </a:ext>
                </a:extLst>
              </p:cNvPr>
              <p:cNvGrpSpPr/>
              <p:nvPr/>
            </p:nvGrpSpPr>
            <p:grpSpPr>
              <a:xfrm>
                <a:off x="2383609" y="1732280"/>
                <a:ext cx="585850" cy="1566411"/>
                <a:chOff x="4699336" y="2759583"/>
                <a:chExt cx="1168064" cy="2193417"/>
              </a:xfrm>
            </p:grpSpPr>
            <p:sp>
              <p:nvSpPr>
                <p:cNvPr id="38" name="Oval 44">
                  <a:extLst>
                    <a:ext uri="{FF2B5EF4-FFF2-40B4-BE49-F238E27FC236}">
                      <a16:creationId xmlns:a16="http://schemas.microsoft.com/office/drawing/2014/main" id="{88FC2B27-B0EC-F84C-9880-81D1FC2DD108}"/>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45">
                  <a:extLst>
                    <a:ext uri="{FF2B5EF4-FFF2-40B4-BE49-F238E27FC236}">
                      <a16:creationId xmlns:a16="http://schemas.microsoft.com/office/drawing/2014/main" id="{76962C01-F9A7-41C9-A12A-E528F9F33339}"/>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46">
                  <a:extLst>
                    <a:ext uri="{FF2B5EF4-FFF2-40B4-BE49-F238E27FC236}">
                      <a16:creationId xmlns:a16="http://schemas.microsoft.com/office/drawing/2014/main" id="{6DDE442F-93F5-E44C-B93E-F3D8D83A8B82}"/>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loud 37">
                <a:extLst>
                  <a:ext uri="{FF2B5EF4-FFF2-40B4-BE49-F238E27FC236}">
                    <a16:creationId xmlns:a16="http://schemas.microsoft.com/office/drawing/2014/main" id="{438FCCB5-35B7-459A-1E2E-8C9AB1D85C1B}"/>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9">
                <a:extLst>
                  <a:ext uri="{FF2B5EF4-FFF2-40B4-BE49-F238E27FC236}">
                    <a16:creationId xmlns:a16="http://schemas.microsoft.com/office/drawing/2014/main" id="{684A3DE7-7D54-BA1B-BD88-70CF0C42114F}"/>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42">
                <a:extLst>
                  <a:ext uri="{FF2B5EF4-FFF2-40B4-BE49-F238E27FC236}">
                    <a16:creationId xmlns:a16="http://schemas.microsoft.com/office/drawing/2014/main" id="{D8CE3D58-BDB4-FA37-9BB0-A88AC52BFCFB}"/>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43">
                <a:extLst>
                  <a:ext uri="{FF2B5EF4-FFF2-40B4-BE49-F238E27FC236}">
                    <a16:creationId xmlns:a16="http://schemas.microsoft.com/office/drawing/2014/main" id="{FD53678A-C69E-C149-4594-E233816368D1}"/>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3">
              <a:extLst>
                <a:ext uri="{FF2B5EF4-FFF2-40B4-BE49-F238E27FC236}">
                  <a16:creationId xmlns:a16="http://schemas.microsoft.com/office/drawing/2014/main" id="{01D0950A-926F-C178-45D6-84D80352A50B}"/>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5" name="Chevron 96">
                <a:extLst>
                  <a:ext uri="{FF2B5EF4-FFF2-40B4-BE49-F238E27FC236}">
                    <a16:creationId xmlns:a16="http://schemas.microsoft.com/office/drawing/2014/main" id="{256B6DB7-5BF4-974F-33F0-6C077A86E19A}"/>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7">
                <a:extLst>
                  <a:ext uri="{FF2B5EF4-FFF2-40B4-BE49-F238E27FC236}">
                    <a16:creationId xmlns:a16="http://schemas.microsoft.com/office/drawing/2014/main" id="{01CB5FBD-E6C9-BDA2-471C-AAFF7C3AAD0A}"/>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8">
                <a:extLst>
                  <a:ext uri="{FF2B5EF4-FFF2-40B4-BE49-F238E27FC236}">
                    <a16:creationId xmlns:a16="http://schemas.microsoft.com/office/drawing/2014/main" id="{54AC04D9-8615-F3FD-E772-9079288475DB}"/>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9">
                <a:extLst>
                  <a:ext uri="{FF2B5EF4-FFF2-40B4-BE49-F238E27FC236}">
                    <a16:creationId xmlns:a16="http://schemas.microsoft.com/office/drawing/2014/main" id="{788A7D88-DEFA-17DA-548C-1B0329AC8225}"/>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00">
                <a:extLst>
                  <a:ext uri="{FF2B5EF4-FFF2-40B4-BE49-F238E27FC236}">
                    <a16:creationId xmlns:a16="http://schemas.microsoft.com/office/drawing/2014/main" id="{2A35581F-E539-9AFA-2803-74C5184A04AF}"/>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01">
                <a:extLst>
                  <a:ext uri="{FF2B5EF4-FFF2-40B4-BE49-F238E27FC236}">
                    <a16:creationId xmlns:a16="http://schemas.microsoft.com/office/drawing/2014/main" id="{ECA4BD4C-6AB3-A79D-DDC7-533FC927B42D}"/>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102">
                <a:extLst>
                  <a:ext uri="{FF2B5EF4-FFF2-40B4-BE49-F238E27FC236}">
                    <a16:creationId xmlns:a16="http://schemas.microsoft.com/office/drawing/2014/main" id="{62CDC85B-9BD5-D826-99FB-4A2556050628}"/>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44">
              <a:extLst>
                <a:ext uri="{FF2B5EF4-FFF2-40B4-BE49-F238E27FC236}">
                  <a16:creationId xmlns:a16="http://schemas.microsoft.com/office/drawing/2014/main" id="{7ACB39FB-E413-2D4C-79A4-3350B287FC90}"/>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8" name="Chevron 89">
                <a:extLst>
                  <a:ext uri="{FF2B5EF4-FFF2-40B4-BE49-F238E27FC236}">
                    <a16:creationId xmlns:a16="http://schemas.microsoft.com/office/drawing/2014/main" id="{6FB051DB-0EEB-D39D-743F-F9B40B9BAAA1}"/>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90">
                <a:extLst>
                  <a:ext uri="{FF2B5EF4-FFF2-40B4-BE49-F238E27FC236}">
                    <a16:creationId xmlns:a16="http://schemas.microsoft.com/office/drawing/2014/main" id="{B556AAAC-F98E-EC94-0102-827AA21D84CD}"/>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1">
                <a:extLst>
                  <a:ext uri="{FF2B5EF4-FFF2-40B4-BE49-F238E27FC236}">
                    <a16:creationId xmlns:a16="http://schemas.microsoft.com/office/drawing/2014/main" id="{D4DE84F4-3C64-0C66-ADB9-E0B18B67E566}"/>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2">
                <a:extLst>
                  <a:ext uri="{FF2B5EF4-FFF2-40B4-BE49-F238E27FC236}">
                    <a16:creationId xmlns:a16="http://schemas.microsoft.com/office/drawing/2014/main" id="{47CA50B3-FBBB-029B-CACB-680742E9CD1F}"/>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3">
                <a:extLst>
                  <a:ext uri="{FF2B5EF4-FFF2-40B4-BE49-F238E27FC236}">
                    <a16:creationId xmlns:a16="http://schemas.microsoft.com/office/drawing/2014/main" id="{E5A4EAB6-9469-D710-B8E0-2541665E3051}"/>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4">
                <a:extLst>
                  <a:ext uri="{FF2B5EF4-FFF2-40B4-BE49-F238E27FC236}">
                    <a16:creationId xmlns:a16="http://schemas.microsoft.com/office/drawing/2014/main" id="{47705A77-2A14-80D9-98C9-A44E939A8EAD}"/>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5">
                <a:extLst>
                  <a:ext uri="{FF2B5EF4-FFF2-40B4-BE49-F238E27FC236}">
                    <a16:creationId xmlns:a16="http://schemas.microsoft.com/office/drawing/2014/main" id="{6F9ECB91-4973-A8AB-F7B8-6891FA85CFC2}"/>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C172A00B-608F-41FC-9C28-633BCA96E493}"/>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CD06415E-B66F-7F82-46EA-F9E7AD267ABC}"/>
              </a:ext>
            </a:extLst>
          </p:cNvPr>
          <p:cNvSpPr txBox="1"/>
          <p:nvPr/>
        </p:nvSpPr>
        <p:spPr>
          <a:xfrm>
            <a:off x="1902691" y="794814"/>
            <a:ext cx="8534400" cy="2800767"/>
          </a:xfrm>
          <a:prstGeom prst="rect">
            <a:avLst/>
          </a:prstGeom>
          <a:noFill/>
        </p:spPr>
        <p:txBody>
          <a:bodyPr wrap="square" rtlCol="0">
            <a:spAutoFit/>
          </a:bodyPr>
          <a:lstStyle/>
          <a:p>
            <a:pPr algn="ctr"/>
            <a:r>
              <a:rPr lang="en-US" sz="4400" dirty="0">
                <a:solidFill>
                  <a:schemeClr val="bg1"/>
                </a:solidFill>
                <a:latin typeface="Curlz MT" pitchFamily="82" charset="0"/>
              </a:rPr>
              <a:t>Parable of the Vineyard</a:t>
            </a:r>
          </a:p>
          <a:p>
            <a:pPr algn="ctr"/>
            <a:r>
              <a:rPr lang="en-US" sz="4400" dirty="0">
                <a:solidFill>
                  <a:schemeClr val="bg1"/>
                </a:solidFill>
                <a:latin typeface="Curlz MT" pitchFamily="82" charset="0"/>
              </a:rPr>
              <a:t>2 Nephi 15</a:t>
            </a:r>
          </a:p>
          <a:p>
            <a:pPr algn="ctr"/>
            <a:r>
              <a:rPr lang="en-US" sz="4400" dirty="0">
                <a:solidFill>
                  <a:schemeClr val="bg1"/>
                </a:solidFill>
                <a:latin typeface="Curlz MT" pitchFamily="82" charset="0"/>
              </a:rPr>
              <a:t>Isaiah 5</a:t>
            </a:r>
          </a:p>
          <a:p>
            <a:pPr algn="ctr"/>
            <a:endParaRPr lang="en-US" sz="4400" dirty="0">
              <a:solidFill>
                <a:schemeClr val="bg1"/>
              </a:solidFill>
              <a:latin typeface="Curlz MT" pitchFamily="82" charset="0"/>
            </a:endParaRPr>
          </a:p>
        </p:txBody>
      </p:sp>
      <p:grpSp>
        <p:nvGrpSpPr>
          <p:cNvPr id="139" name="Group 138">
            <a:extLst>
              <a:ext uri="{FF2B5EF4-FFF2-40B4-BE49-F238E27FC236}">
                <a16:creationId xmlns:a16="http://schemas.microsoft.com/office/drawing/2014/main" id="{E873B7D6-B50F-E861-9D22-416CA9A6E7A7}"/>
              </a:ext>
            </a:extLst>
          </p:cNvPr>
          <p:cNvGrpSpPr/>
          <p:nvPr/>
        </p:nvGrpSpPr>
        <p:grpSpPr>
          <a:xfrm>
            <a:off x="6601072" y="2250169"/>
            <a:ext cx="3411931" cy="3791674"/>
            <a:chOff x="2682361" y="2854329"/>
            <a:chExt cx="3411931" cy="3791674"/>
          </a:xfrm>
        </p:grpSpPr>
        <p:grpSp>
          <p:nvGrpSpPr>
            <p:cNvPr id="91" name="Group 23">
              <a:extLst>
                <a:ext uri="{FF2B5EF4-FFF2-40B4-BE49-F238E27FC236}">
                  <a16:creationId xmlns:a16="http://schemas.microsoft.com/office/drawing/2014/main" id="{69FD5C81-4369-1E4F-B85B-12673F892157}"/>
                </a:ext>
              </a:extLst>
            </p:cNvPr>
            <p:cNvGrpSpPr/>
            <p:nvPr/>
          </p:nvGrpSpPr>
          <p:grpSpPr>
            <a:xfrm rot="2209730">
              <a:off x="3276616" y="2854329"/>
              <a:ext cx="1479746" cy="3791674"/>
              <a:chOff x="97208" y="425658"/>
              <a:chExt cx="2661701" cy="8055733"/>
            </a:xfrm>
          </p:grpSpPr>
          <p:sp>
            <p:nvSpPr>
              <p:cNvPr id="92" name="Freeform 45">
                <a:extLst>
                  <a:ext uri="{FF2B5EF4-FFF2-40B4-BE49-F238E27FC236}">
                    <a16:creationId xmlns:a16="http://schemas.microsoft.com/office/drawing/2014/main" id="{26443191-B572-4811-4CFE-E071D53E1BA7}"/>
                  </a:ext>
                </a:extLst>
              </p:cNvPr>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Round Diagonal Corner Rectangle 46">
                <a:extLst>
                  <a:ext uri="{FF2B5EF4-FFF2-40B4-BE49-F238E27FC236}">
                    <a16:creationId xmlns:a16="http://schemas.microsoft.com/office/drawing/2014/main" id="{1D45B6FD-7EF8-CCB2-8AC4-764D70F17F14}"/>
                  </a:ext>
                </a:extLst>
              </p:cNvPr>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Diagonal Corner Rectangle 47">
                <a:extLst>
                  <a:ext uri="{FF2B5EF4-FFF2-40B4-BE49-F238E27FC236}">
                    <a16:creationId xmlns:a16="http://schemas.microsoft.com/office/drawing/2014/main" id="{83DB14CF-1205-CC89-F3A4-3D26234E0DED}"/>
                  </a:ext>
                </a:extLst>
              </p:cNvPr>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 Diagonal Corner Rectangle 48">
                <a:extLst>
                  <a:ext uri="{FF2B5EF4-FFF2-40B4-BE49-F238E27FC236}">
                    <a16:creationId xmlns:a16="http://schemas.microsoft.com/office/drawing/2014/main" id="{5B93D304-BAAF-7A97-3127-FA9283CE52F5}"/>
                  </a:ext>
                </a:extLst>
              </p:cNvPr>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 Diagonal Corner Rectangle 49">
                <a:extLst>
                  <a:ext uri="{FF2B5EF4-FFF2-40B4-BE49-F238E27FC236}">
                    <a16:creationId xmlns:a16="http://schemas.microsoft.com/office/drawing/2014/main" id="{B58BCF54-BEE3-407B-0212-F43797E934A0}"/>
                  </a:ext>
                </a:extLst>
              </p:cNvPr>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50">
                <a:extLst>
                  <a:ext uri="{FF2B5EF4-FFF2-40B4-BE49-F238E27FC236}">
                    <a16:creationId xmlns:a16="http://schemas.microsoft.com/office/drawing/2014/main" id="{C150AF74-93FF-ACA6-AE26-A10A2EFFEF59}"/>
                  </a:ext>
                </a:extLst>
              </p:cNvPr>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51">
                <a:extLst>
                  <a:ext uri="{FF2B5EF4-FFF2-40B4-BE49-F238E27FC236}">
                    <a16:creationId xmlns:a16="http://schemas.microsoft.com/office/drawing/2014/main" id="{7455F460-24CF-6EF1-2134-27A29B9465CC}"/>
                  </a:ext>
                </a:extLst>
              </p:cNvPr>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 Diagonal Corner Rectangle 52">
                <a:extLst>
                  <a:ext uri="{FF2B5EF4-FFF2-40B4-BE49-F238E27FC236}">
                    <a16:creationId xmlns:a16="http://schemas.microsoft.com/office/drawing/2014/main" id="{0C24CB31-9E41-CA58-4FCF-9F170B9E87E3}"/>
                  </a:ext>
                </a:extLst>
              </p:cNvPr>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 Diagonal Corner Rectangle 53">
                <a:extLst>
                  <a:ext uri="{FF2B5EF4-FFF2-40B4-BE49-F238E27FC236}">
                    <a16:creationId xmlns:a16="http://schemas.microsoft.com/office/drawing/2014/main" id="{F0562459-5CB4-46BF-88BC-CEEF3A0DD6AD}"/>
                  </a:ext>
                </a:extLst>
              </p:cNvPr>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 Diagonal Corner Rectangle 54">
                <a:extLst>
                  <a:ext uri="{FF2B5EF4-FFF2-40B4-BE49-F238E27FC236}">
                    <a16:creationId xmlns:a16="http://schemas.microsoft.com/office/drawing/2014/main" id="{2C7EF06C-AE6F-F162-7330-38B46720FDC2}"/>
                  </a:ext>
                </a:extLst>
              </p:cNvPr>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 Diagonal Corner Rectangle 55">
                <a:extLst>
                  <a:ext uri="{FF2B5EF4-FFF2-40B4-BE49-F238E27FC236}">
                    <a16:creationId xmlns:a16="http://schemas.microsoft.com/office/drawing/2014/main" id="{AE7D40BD-E9B3-7C3B-AAF8-FD46AFBC0177}"/>
                  </a:ext>
                </a:extLst>
              </p:cNvPr>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 Diagonal Corner Rectangle 56">
                <a:extLst>
                  <a:ext uri="{FF2B5EF4-FFF2-40B4-BE49-F238E27FC236}">
                    <a16:creationId xmlns:a16="http://schemas.microsoft.com/office/drawing/2014/main" id="{703116FC-1347-531D-BB11-8AD77465B7E1}"/>
                  </a:ext>
                </a:extLst>
              </p:cNvPr>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 Diagonal Corner Rectangle 57">
                <a:extLst>
                  <a:ext uri="{FF2B5EF4-FFF2-40B4-BE49-F238E27FC236}">
                    <a16:creationId xmlns:a16="http://schemas.microsoft.com/office/drawing/2014/main" id="{3227BABD-3A4D-5D70-BA99-BAB7682A625C}"/>
                  </a:ext>
                </a:extLst>
              </p:cNvPr>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 Diagonal Corner Rectangle 58">
                <a:extLst>
                  <a:ext uri="{FF2B5EF4-FFF2-40B4-BE49-F238E27FC236}">
                    <a16:creationId xmlns:a16="http://schemas.microsoft.com/office/drawing/2014/main" id="{F32ECE27-8677-0607-BA43-F4C4A8B25188}"/>
                  </a:ext>
                </a:extLst>
              </p:cNvPr>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48">
              <a:extLst>
                <a:ext uri="{FF2B5EF4-FFF2-40B4-BE49-F238E27FC236}">
                  <a16:creationId xmlns:a16="http://schemas.microsoft.com/office/drawing/2014/main" id="{610024B4-9DF8-ACF1-8C37-F556C5654C7F}"/>
                </a:ext>
              </a:extLst>
            </p:cNvPr>
            <p:cNvGrpSpPr/>
            <p:nvPr/>
          </p:nvGrpSpPr>
          <p:grpSpPr>
            <a:xfrm rot="20720439">
              <a:off x="2682361" y="5093786"/>
              <a:ext cx="816641" cy="1139546"/>
              <a:chOff x="5638800" y="3223341"/>
              <a:chExt cx="1676400" cy="2339259"/>
            </a:xfrm>
            <a:solidFill>
              <a:schemeClr val="bg2">
                <a:lumMod val="75000"/>
              </a:schemeClr>
            </a:solidFill>
          </p:grpSpPr>
          <p:sp>
            <p:nvSpPr>
              <p:cNvPr id="107" name="Oval 106">
                <a:extLst>
                  <a:ext uri="{FF2B5EF4-FFF2-40B4-BE49-F238E27FC236}">
                    <a16:creationId xmlns:a16="http://schemas.microsoft.com/office/drawing/2014/main" id="{063098D1-E700-0A33-AED8-C9D957976987}"/>
                  </a:ext>
                </a:extLst>
              </p:cNvPr>
              <p:cNvSpPr/>
              <p:nvPr/>
            </p:nvSpPr>
            <p:spPr>
              <a:xfrm>
                <a:off x="6172200" y="4876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09F7AF0F-01F6-93D1-3C1F-F6B24E427798}"/>
                  </a:ext>
                </a:extLst>
              </p:cNvPr>
              <p:cNvSpPr/>
              <p:nvPr/>
            </p:nvSpPr>
            <p:spPr>
              <a:xfrm>
                <a:off x="59436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30A9DB15-E0E3-FAA6-5C4C-72EB8CC7B817}"/>
                  </a:ext>
                </a:extLst>
              </p:cNvPr>
              <p:cNvSpPr/>
              <p:nvPr/>
            </p:nvSpPr>
            <p:spPr>
              <a:xfrm>
                <a:off x="64770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03B11AF8-88DD-0BFA-87CD-318612401688}"/>
                  </a:ext>
                </a:extLst>
              </p:cNvPr>
              <p:cNvSpPr/>
              <p:nvPr/>
            </p:nvSpPr>
            <p:spPr>
              <a:xfrm>
                <a:off x="56388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284071E8-3D14-AB57-C176-32A320FAAA16}"/>
                  </a:ext>
                </a:extLst>
              </p:cNvPr>
              <p:cNvSpPr/>
              <p:nvPr/>
            </p:nvSpPr>
            <p:spPr>
              <a:xfrm>
                <a:off x="61722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5A9F4ED6-EEDF-44AC-299B-E80C7AA2B656}"/>
                  </a:ext>
                </a:extLst>
              </p:cNvPr>
              <p:cNvSpPr/>
              <p:nvPr/>
            </p:nvSpPr>
            <p:spPr>
              <a:xfrm>
                <a:off x="6629400" y="4191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79F064B5-D32F-2482-1B58-EC2E8E565470}"/>
                  </a:ext>
                </a:extLst>
              </p:cNvPr>
              <p:cNvSpPr/>
              <p:nvPr/>
            </p:nvSpPr>
            <p:spPr>
              <a:xfrm>
                <a:off x="5867400" y="3733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835EF90-DE70-A34E-3753-880037F753EE}"/>
                  </a:ext>
                </a:extLst>
              </p:cNvPr>
              <p:cNvSpPr/>
              <p:nvPr/>
            </p:nvSpPr>
            <p:spPr>
              <a:xfrm>
                <a:off x="6400800" y="36576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 Diagonal Corner Rectangle 242">
                <a:extLst>
                  <a:ext uri="{FF2B5EF4-FFF2-40B4-BE49-F238E27FC236}">
                    <a16:creationId xmlns:a16="http://schemas.microsoft.com/office/drawing/2014/main" id="{7DFD5AF4-0A74-3958-7CB3-EE161AFD261A}"/>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 Diagonal Corner Rectangle 243">
                <a:extLst>
                  <a:ext uri="{FF2B5EF4-FFF2-40B4-BE49-F238E27FC236}">
                    <a16:creationId xmlns:a16="http://schemas.microsoft.com/office/drawing/2014/main" id="{170B83B2-F9FA-4EB7-8ED5-06A5F436191B}"/>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49">
              <a:extLst>
                <a:ext uri="{FF2B5EF4-FFF2-40B4-BE49-F238E27FC236}">
                  <a16:creationId xmlns:a16="http://schemas.microsoft.com/office/drawing/2014/main" id="{47049FC4-2770-8657-0172-7DC6ABFB577F}"/>
                </a:ext>
              </a:extLst>
            </p:cNvPr>
            <p:cNvGrpSpPr/>
            <p:nvPr/>
          </p:nvGrpSpPr>
          <p:grpSpPr>
            <a:xfrm rot="20720439">
              <a:off x="4048972" y="3700446"/>
              <a:ext cx="816641" cy="1139546"/>
              <a:chOff x="5638800" y="3223341"/>
              <a:chExt cx="1676400" cy="2339259"/>
            </a:xfrm>
            <a:solidFill>
              <a:srgbClr val="CC99FF"/>
            </a:solidFill>
          </p:grpSpPr>
          <p:sp>
            <p:nvSpPr>
              <p:cNvPr id="118" name="Oval 117">
                <a:extLst>
                  <a:ext uri="{FF2B5EF4-FFF2-40B4-BE49-F238E27FC236}">
                    <a16:creationId xmlns:a16="http://schemas.microsoft.com/office/drawing/2014/main" id="{BAE2A8C5-26B7-B0AA-64F2-B75F8C027938}"/>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F445B95-A140-E04E-4DCB-E6DF415D97B4}"/>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A87357E2-0E36-129A-BAA4-986B2E9E9710}"/>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A7560DE8-AC2D-A0A6-AF02-D10DB3459FE1}"/>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119C23D-7E64-6B38-359E-CD534D645055}"/>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7B40DA0B-A4D4-EF0F-8ED2-EDA378BB75AD}"/>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21C7FC3B-71FF-00C5-10AC-6C0331C661D9}"/>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11B3EF41-6B02-9294-FD33-F2425F288C63}"/>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 Diagonal Corner Rectangle 232">
                <a:extLst>
                  <a:ext uri="{FF2B5EF4-FFF2-40B4-BE49-F238E27FC236}">
                    <a16:creationId xmlns:a16="http://schemas.microsoft.com/office/drawing/2014/main" id="{A3B3F547-F4C5-E4C6-DD6C-F8DAD5A017C4}"/>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 Diagonal Corner Rectangle 233">
                <a:extLst>
                  <a:ext uri="{FF2B5EF4-FFF2-40B4-BE49-F238E27FC236}">
                    <a16:creationId xmlns:a16="http://schemas.microsoft.com/office/drawing/2014/main" id="{ACB8F0EB-1E90-A050-CBF4-9C4DFDECAA9B}"/>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60">
              <a:extLst>
                <a:ext uri="{FF2B5EF4-FFF2-40B4-BE49-F238E27FC236}">
                  <a16:creationId xmlns:a16="http://schemas.microsoft.com/office/drawing/2014/main" id="{8319CAE3-ADC5-66D7-2E5E-E2F0C83E94A5}"/>
                </a:ext>
              </a:extLst>
            </p:cNvPr>
            <p:cNvGrpSpPr/>
            <p:nvPr/>
          </p:nvGrpSpPr>
          <p:grpSpPr>
            <a:xfrm rot="20720439">
              <a:off x="5277651" y="3705378"/>
              <a:ext cx="816641" cy="1139546"/>
              <a:chOff x="5638800" y="3223341"/>
              <a:chExt cx="1676400" cy="2339259"/>
            </a:xfrm>
            <a:solidFill>
              <a:srgbClr val="CC99FF"/>
            </a:solidFill>
          </p:grpSpPr>
          <p:sp>
            <p:nvSpPr>
              <p:cNvPr id="129" name="Oval 128">
                <a:extLst>
                  <a:ext uri="{FF2B5EF4-FFF2-40B4-BE49-F238E27FC236}">
                    <a16:creationId xmlns:a16="http://schemas.microsoft.com/office/drawing/2014/main" id="{299600AD-3250-3C68-B179-5867F66D4876}"/>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A6ECD003-2BBD-662D-C9DE-03C61FA4AA5C}"/>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C13B811E-8A32-A1FB-2F11-FD7FC879B871}"/>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7F8C5F6E-4904-9A0D-75AF-4FB82290E73E}"/>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62D5926E-9089-AF07-8B01-7731411180C1}"/>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441F3C0-3B29-C322-6F4C-3D5DE6627235}"/>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961A99D5-C5E1-C960-BC7B-75BCE9DBA2B9}"/>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07F6AA79-1AE0-4F54-E79A-1D09F1BDE914}"/>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 Diagonal Corner Rectangle 222">
                <a:extLst>
                  <a:ext uri="{FF2B5EF4-FFF2-40B4-BE49-F238E27FC236}">
                    <a16:creationId xmlns:a16="http://schemas.microsoft.com/office/drawing/2014/main" id="{0B777C6E-1966-7F44-C3AF-C29196129228}"/>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 Diagonal Corner Rectangle 223">
                <a:extLst>
                  <a:ext uri="{FF2B5EF4-FFF2-40B4-BE49-F238E27FC236}">
                    <a16:creationId xmlns:a16="http://schemas.microsoft.com/office/drawing/2014/main" id="{D367048B-6C58-2CE9-B52F-38D8A3C35E44}"/>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72852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965418"/>
            <a:ext cx="12192000" cy="2892582"/>
          </a:xfrm>
          <a:prstGeom prst="rect">
            <a:avLst/>
          </a:prstGeom>
          <a:solidFill>
            <a:srgbClr val="E1C3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12192000" cy="430039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uble Wave 11"/>
          <p:cNvSpPr/>
          <p:nvPr/>
        </p:nvSpPr>
        <p:spPr>
          <a:xfrm>
            <a:off x="0" y="3442073"/>
            <a:ext cx="12182947" cy="3124200"/>
          </a:xfrm>
          <a:prstGeom prst="doubleWav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246">
            <a:extLst>
              <a:ext uri="{FF2B5EF4-FFF2-40B4-BE49-F238E27FC236}">
                <a16:creationId xmlns:a16="http://schemas.microsoft.com/office/drawing/2014/main" id="{355C3CF6-D6CF-5221-520B-6E957265D8D0}"/>
              </a:ext>
            </a:extLst>
          </p:cNvPr>
          <p:cNvGrpSpPr/>
          <p:nvPr/>
        </p:nvGrpSpPr>
        <p:grpSpPr>
          <a:xfrm>
            <a:off x="3754872" y="1808219"/>
            <a:ext cx="1120498" cy="2598458"/>
            <a:chOff x="1519855" y="349452"/>
            <a:chExt cx="2655905" cy="6159097"/>
          </a:xfrm>
        </p:grpSpPr>
        <p:sp>
          <p:nvSpPr>
            <p:cNvPr id="248" name="Freeform: Shape 247">
              <a:extLst>
                <a:ext uri="{FF2B5EF4-FFF2-40B4-BE49-F238E27FC236}">
                  <a16:creationId xmlns:a16="http://schemas.microsoft.com/office/drawing/2014/main" id="{995AF573-3896-CFD5-D6FD-423C8A2B8990}"/>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9" name="Oval 248">
              <a:extLst>
                <a:ext uri="{FF2B5EF4-FFF2-40B4-BE49-F238E27FC236}">
                  <a16:creationId xmlns:a16="http://schemas.microsoft.com/office/drawing/2014/main" id="{C81338B7-5A83-F7A6-1CE0-6FDDE40EA0CF}"/>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39972FAC-D4D0-FCFA-9141-A3D6596B9C03}"/>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F15D92CD-7BEC-8D66-AE69-4EB39588A862}"/>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4B215202-7F94-CCB7-1144-11D78A5D9E7B}"/>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26B5ECE1-3608-A883-80E8-96DD0CAA058E}"/>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a:extLst>
                <a:ext uri="{FF2B5EF4-FFF2-40B4-BE49-F238E27FC236}">
                  <a16:creationId xmlns:a16="http://schemas.microsoft.com/office/drawing/2014/main" id="{C616E3A6-D9F7-D19D-FCB8-215DAD0E3779}"/>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3959EA98-FBE2-C0AF-94A1-60D43D431C86}"/>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10">
              <a:extLst>
                <a:ext uri="{FF2B5EF4-FFF2-40B4-BE49-F238E27FC236}">
                  <a16:creationId xmlns:a16="http://schemas.microsoft.com/office/drawing/2014/main" id="{3A270FE9-C5C4-4E14-F35D-F289C6C704E7}"/>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11">
              <a:extLst>
                <a:ext uri="{FF2B5EF4-FFF2-40B4-BE49-F238E27FC236}">
                  <a16:creationId xmlns:a16="http://schemas.microsoft.com/office/drawing/2014/main" id="{B940DA16-3E5B-318C-8F21-EF70B8B3BA23}"/>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ed Rectangle 12">
              <a:extLst>
                <a:ext uri="{FF2B5EF4-FFF2-40B4-BE49-F238E27FC236}">
                  <a16:creationId xmlns:a16="http://schemas.microsoft.com/office/drawing/2014/main" id="{8619FE2F-AA80-E62A-0ED4-C31F26D51F6E}"/>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E8FC7662-ECFC-23A4-21F6-C7EE9BE1A7E0}"/>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5">
              <a:extLst>
                <a:ext uri="{FF2B5EF4-FFF2-40B4-BE49-F238E27FC236}">
                  <a16:creationId xmlns:a16="http://schemas.microsoft.com/office/drawing/2014/main" id="{7621CD72-AAAA-0BED-A8E0-EA554BEF19E9}"/>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rapezoid 260">
              <a:extLst>
                <a:ext uri="{FF2B5EF4-FFF2-40B4-BE49-F238E27FC236}">
                  <a16:creationId xmlns:a16="http://schemas.microsoft.com/office/drawing/2014/main" id="{FE7567E2-2895-F684-17AD-409A41010A10}"/>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7581BF1C-E8F7-65D8-03BB-BD5301169630}"/>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356AECA2-3016-B9C9-B6E8-98C1CC1FE572}"/>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Freeform: Shape 263">
              <a:extLst>
                <a:ext uri="{FF2B5EF4-FFF2-40B4-BE49-F238E27FC236}">
                  <a16:creationId xmlns:a16="http://schemas.microsoft.com/office/drawing/2014/main" id="{5A1CBECA-0754-504E-10B3-0BC6DE976992}"/>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5" name="Oval 264">
              <a:extLst>
                <a:ext uri="{FF2B5EF4-FFF2-40B4-BE49-F238E27FC236}">
                  <a16:creationId xmlns:a16="http://schemas.microsoft.com/office/drawing/2014/main" id="{218E5180-4FD8-DAC3-678D-BCF8A18ACD2A}"/>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Shape 265">
              <a:extLst>
                <a:ext uri="{FF2B5EF4-FFF2-40B4-BE49-F238E27FC236}">
                  <a16:creationId xmlns:a16="http://schemas.microsoft.com/office/drawing/2014/main" id="{DC9ED91C-D192-E9D3-30C1-AC2A544F174E}"/>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7" name="Oval 266">
              <a:extLst>
                <a:ext uri="{FF2B5EF4-FFF2-40B4-BE49-F238E27FC236}">
                  <a16:creationId xmlns:a16="http://schemas.microsoft.com/office/drawing/2014/main" id="{62AC14F2-8F66-1818-AF23-B5748F171B3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07F16F49-54B3-E4CB-E8F4-1F9654E7123E}"/>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8437830" y="1537580"/>
            <a:ext cx="1752600" cy="2286000"/>
            <a:chOff x="1066800" y="0"/>
            <a:chExt cx="5181600" cy="4876800"/>
          </a:xfrm>
        </p:grpSpPr>
        <p:sp>
          <p:nvSpPr>
            <p:cNvPr id="16" name="Rectangle 15"/>
            <p:cNvSpPr/>
            <p:nvPr/>
          </p:nvSpPr>
          <p:spPr>
            <a:xfrm>
              <a:off x="10668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622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576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9530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526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480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3434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638800" y="36576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66800" y="36576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668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3622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576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530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526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0480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3434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638800" y="24384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066800" y="24384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668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3622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6576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9530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7526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0480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3434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638800" y="12192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66800" y="12192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668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3622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6576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9530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7526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0480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3434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638800" y="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66800" y="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967948" y="487680"/>
              <a:ext cx="838201"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343400" y="457200"/>
              <a:ext cx="838200"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1905000" y="3124199"/>
            <a:ext cx="1780536" cy="847166"/>
            <a:chOff x="6248400" y="4190999"/>
            <a:chExt cx="1780536" cy="847166"/>
          </a:xfrm>
        </p:grpSpPr>
        <p:sp>
          <p:nvSpPr>
            <p:cNvPr id="55" name="Freeform 54"/>
            <p:cNvSpPr/>
            <p:nvPr/>
          </p:nvSpPr>
          <p:spPr>
            <a:xfrm rot="2317822">
              <a:off x="6705600" y="4190999"/>
              <a:ext cx="630456" cy="314185"/>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6934200" y="4267200"/>
              <a:ext cx="838200" cy="533400"/>
            </a:xfrm>
            <a:custGeom>
              <a:avLst/>
              <a:gdLst>
                <a:gd name="connsiteX0" fmla="*/ 387833 w 1176728"/>
                <a:gd name="connsiteY0" fmla="*/ 80683 h 430306"/>
                <a:gd name="connsiteX1" fmla="*/ 289222 w 1176728"/>
                <a:gd name="connsiteY1" fmla="*/ 89647 h 430306"/>
                <a:gd name="connsiteX2" fmla="*/ 262328 w 1176728"/>
                <a:gd name="connsiteY2" fmla="*/ 98612 h 430306"/>
                <a:gd name="connsiteX3" fmla="*/ 199575 w 1176728"/>
                <a:gd name="connsiteY3" fmla="*/ 116541 h 430306"/>
                <a:gd name="connsiteX4" fmla="*/ 136822 w 1176728"/>
                <a:gd name="connsiteY4" fmla="*/ 152400 h 430306"/>
                <a:gd name="connsiteX5" fmla="*/ 109928 w 1176728"/>
                <a:gd name="connsiteY5" fmla="*/ 161365 h 430306"/>
                <a:gd name="connsiteX6" fmla="*/ 83033 w 1176728"/>
                <a:gd name="connsiteY6" fmla="*/ 179294 h 430306"/>
                <a:gd name="connsiteX7" fmla="*/ 29245 w 1176728"/>
                <a:gd name="connsiteY7" fmla="*/ 206189 h 430306"/>
                <a:gd name="connsiteX8" fmla="*/ 20280 w 1176728"/>
                <a:gd name="connsiteY8" fmla="*/ 233083 h 430306"/>
                <a:gd name="connsiteX9" fmla="*/ 2351 w 1176728"/>
                <a:gd name="connsiteY9" fmla="*/ 259977 h 430306"/>
                <a:gd name="connsiteX10" fmla="*/ 11316 w 1176728"/>
                <a:gd name="connsiteY10" fmla="*/ 358589 h 430306"/>
                <a:gd name="connsiteX11" fmla="*/ 74069 w 1176728"/>
                <a:gd name="connsiteY11" fmla="*/ 394447 h 430306"/>
                <a:gd name="connsiteX12" fmla="*/ 100963 w 1176728"/>
                <a:gd name="connsiteY12" fmla="*/ 403412 h 430306"/>
                <a:gd name="connsiteX13" fmla="*/ 181645 w 1176728"/>
                <a:gd name="connsiteY13" fmla="*/ 421341 h 430306"/>
                <a:gd name="connsiteX14" fmla="*/ 325080 w 1176728"/>
                <a:gd name="connsiteY14" fmla="*/ 430306 h 430306"/>
                <a:gd name="connsiteX15" fmla="*/ 468516 w 1176728"/>
                <a:gd name="connsiteY15" fmla="*/ 421341 h 430306"/>
                <a:gd name="connsiteX16" fmla="*/ 495410 w 1176728"/>
                <a:gd name="connsiteY16" fmla="*/ 412377 h 430306"/>
                <a:gd name="connsiteX17" fmla="*/ 755386 w 1176728"/>
                <a:gd name="connsiteY17" fmla="*/ 394447 h 430306"/>
                <a:gd name="connsiteX18" fmla="*/ 791245 w 1176728"/>
                <a:gd name="connsiteY18" fmla="*/ 385483 h 430306"/>
                <a:gd name="connsiteX19" fmla="*/ 871928 w 1176728"/>
                <a:gd name="connsiteY19" fmla="*/ 367553 h 430306"/>
                <a:gd name="connsiteX20" fmla="*/ 925716 w 1176728"/>
                <a:gd name="connsiteY20" fmla="*/ 349624 h 430306"/>
                <a:gd name="connsiteX21" fmla="*/ 952610 w 1176728"/>
                <a:gd name="connsiteY21" fmla="*/ 340659 h 430306"/>
                <a:gd name="connsiteX22" fmla="*/ 1015363 w 1176728"/>
                <a:gd name="connsiteY22" fmla="*/ 304800 h 430306"/>
                <a:gd name="connsiteX23" fmla="*/ 1042257 w 1176728"/>
                <a:gd name="connsiteY23" fmla="*/ 268941 h 430306"/>
                <a:gd name="connsiteX24" fmla="*/ 1069151 w 1176728"/>
                <a:gd name="connsiteY24" fmla="*/ 259977 h 430306"/>
                <a:gd name="connsiteX25" fmla="*/ 1105010 w 1176728"/>
                <a:gd name="connsiteY25" fmla="*/ 233083 h 430306"/>
                <a:gd name="connsiteX26" fmla="*/ 1131904 w 1176728"/>
                <a:gd name="connsiteY26" fmla="*/ 215153 h 430306"/>
                <a:gd name="connsiteX27" fmla="*/ 1149833 w 1176728"/>
                <a:gd name="connsiteY27" fmla="*/ 188259 h 430306"/>
                <a:gd name="connsiteX28" fmla="*/ 1167763 w 1176728"/>
                <a:gd name="connsiteY28" fmla="*/ 170330 h 430306"/>
                <a:gd name="connsiteX29" fmla="*/ 1176728 w 1176728"/>
                <a:gd name="connsiteY29" fmla="*/ 143436 h 430306"/>
                <a:gd name="connsiteX30" fmla="*/ 1167763 w 1176728"/>
                <a:gd name="connsiteY30" fmla="*/ 89647 h 430306"/>
                <a:gd name="connsiteX31" fmla="*/ 1149833 w 1176728"/>
                <a:gd name="connsiteY31" fmla="*/ 71718 h 430306"/>
                <a:gd name="connsiteX32" fmla="*/ 1122939 w 1176728"/>
                <a:gd name="connsiteY32" fmla="*/ 53789 h 430306"/>
                <a:gd name="connsiteX33" fmla="*/ 1069151 w 1176728"/>
                <a:gd name="connsiteY33" fmla="*/ 35859 h 430306"/>
                <a:gd name="connsiteX34" fmla="*/ 1042257 w 1176728"/>
                <a:gd name="connsiteY34" fmla="*/ 26894 h 430306"/>
                <a:gd name="connsiteX35" fmla="*/ 1015363 w 1176728"/>
                <a:gd name="connsiteY35" fmla="*/ 17930 h 430306"/>
                <a:gd name="connsiteX36" fmla="*/ 943645 w 1176728"/>
                <a:gd name="connsiteY36" fmla="*/ 0 h 430306"/>
                <a:gd name="connsiteX37" fmla="*/ 674704 w 1176728"/>
                <a:gd name="connsiteY37" fmla="*/ 8965 h 430306"/>
                <a:gd name="connsiteX38" fmla="*/ 638845 w 1176728"/>
                <a:gd name="connsiteY38" fmla="*/ 17930 h 430306"/>
                <a:gd name="connsiteX39" fmla="*/ 602986 w 1176728"/>
                <a:gd name="connsiteY39" fmla="*/ 35859 h 430306"/>
                <a:gd name="connsiteX40" fmla="*/ 558163 w 1176728"/>
                <a:gd name="connsiteY40" fmla="*/ 71718 h 430306"/>
                <a:gd name="connsiteX41" fmla="*/ 531269 w 1176728"/>
                <a:gd name="connsiteY41" fmla="*/ 80683 h 430306"/>
                <a:gd name="connsiteX42" fmla="*/ 477480 w 1176728"/>
                <a:gd name="connsiteY42" fmla="*/ 116541 h 430306"/>
                <a:gd name="connsiteX43" fmla="*/ 387833 w 1176728"/>
                <a:gd name="connsiteY43" fmla="*/ 80683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6728" h="430306">
                  <a:moveTo>
                    <a:pt x="387833" y="80683"/>
                  </a:moveTo>
                  <a:cubicBezTo>
                    <a:pt x="354963" y="83671"/>
                    <a:pt x="321896" y="84979"/>
                    <a:pt x="289222" y="89647"/>
                  </a:cubicBezTo>
                  <a:cubicBezTo>
                    <a:pt x="279867" y="90983"/>
                    <a:pt x="271414" y="96016"/>
                    <a:pt x="262328" y="98612"/>
                  </a:cubicBezTo>
                  <a:cubicBezTo>
                    <a:pt x="183506" y="121133"/>
                    <a:pt x="264077" y="95042"/>
                    <a:pt x="199575" y="116541"/>
                  </a:cubicBezTo>
                  <a:cubicBezTo>
                    <a:pt x="172565" y="134548"/>
                    <a:pt x="168669" y="138751"/>
                    <a:pt x="136822" y="152400"/>
                  </a:cubicBezTo>
                  <a:cubicBezTo>
                    <a:pt x="128136" y="156122"/>
                    <a:pt x="118380" y="157139"/>
                    <a:pt x="109928" y="161365"/>
                  </a:cubicBezTo>
                  <a:cubicBezTo>
                    <a:pt x="100291" y="166183"/>
                    <a:pt x="92670" y="174476"/>
                    <a:pt x="83033" y="179294"/>
                  </a:cubicBezTo>
                  <a:cubicBezTo>
                    <a:pt x="8815" y="216402"/>
                    <a:pt x="106306" y="154813"/>
                    <a:pt x="29245" y="206189"/>
                  </a:cubicBezTo>
                  <a:cubicBezTo>
                    <a:pt x="26257" y="215154"/>
                    <a:pt x="24506" y="224631"/>
                    <a:pt x="20280" y="233083"/>
                  </a:cubicBezTo>
                  <a:cubicBezTo>
                    <a:pt x="15462" y="242720"/>
                    <a:pt x="3119" y="249230"/>
                    <a:pt x="2351" y="259977"/>
                  </a:cubicBezTo>
                  <a:cubicBezTo>
                    <a:pt x="0" y="292899"/>
                    <a:pt x="2248" y="326853"/>
                    <a:pt x="11316" y="358589"/>
                  </a:cubicBezTo>
                  <a:cubicBezTo>
                    <a:pt x="19779" y="388211"/>
                    <a:pt x="52289" y="388224"/>
                    <a:pt x="74069" y="394447"/>
                  </a:cubicBezTo>
                  <a:cubicBezTo>
                    <a:pt x="83155" y="397043"/>
                    <a:pt x="91877" y="400816"/>
                    <a:pt x="100963" y="403412"/>
                  </a:cubicBezTo>
                  <a:cubicBezTo>
                    <a:pt x="116805" y="407938"/>
                    <a:pt x="167775" y="420020"/>
                    <a:pt x="181645" y="421341"/>
                  </a:cubicBezTo>
                  <a:cubicBezTo>
                    <a:pt x="229334" y="425883"/>
                    <a:pt x="277268" y="427318"/>
                    <a:pt x="325080" y="430306"/>
                  </a:cubicBezTo>
                  <a:cubicBezTo>
                    <a:pt x="372892" y="427318"/>
                    <a:pt x="420874" y="426356"/>
                    <a:pt x="468516" y="421341"/>
                  </a:cubicBezTo>
                  <a:cubicBezTo>
                    <a:pt x="477914" y="420352"/>
                    <a:pt x="486033" y="413549"/>
                    <a:pt x="495410" y="412377"/>
                  </a:cubicBezTo>
                  <a:cubicBezTo>
                    <a:pt x="533331" y="407637"/>
                    <a:pt x="728459" y="396130"/>
                    <a:pt x="755386" y="394447"/>
                  </a:cubicBezTo>
                  <a:cubicBezTo>
                    <a:pt x="767339" y="391459"/>
                    <a:pt x="779218" y="388156"/>
                    <a:pt x="791245" y="385483"/>
                  </a:cubicBezTo>
                  <a:cubicBezTo>
                    <a:pt x="824148" y="378171"/>
                    <a:pt x="840695" y="376923"/>
                    <a:pt x="871928" y="367553"/>
                  </a:cubicBezTo>
                  <a:cubicBezTo>
                    <a:pt x="890030" y="362122"/>
                    <a:pt x="907787" y="355600"/>
                    <a:pt x="925716" y="349624"/>
                  </a:cubicBezTo>
                  <a:cubicBezTo>
                    <a:pt x="934681" y="346636"/>
                    <a:pt x="944747" y="345901"/>
                    <a:pt x="952610" y="340659"/>
                  </a:cubicBezTo>
                  <a:cubicBezTo>
                    <a:pt x="990624" y="315317"/>
                    <a:pt x="969867" y="327548"/>
                    <a:pt x="1015363" y="304800"/>
                  </a:cubicBezTo>
                  <a:cubicBezTo>
                    <a:pt x="1024328" y="292847"/>
                    <a:pt x="1030779" y="278506"/>
                    <a:pt x="1042257" y="268941"/>
                  </a:cubicBezTo>
                  <a:cubicBezTo>
                    <a:pt x="1049516" y="262892"/>
                    <a:pt x="1060946" y="264665"/>
                    <a:pt x="1069151" y="259977"/>
                  </a:cubicBezTo>
                  <a:cubicBezTo>
                    <a:pt x="1082124" y="252564"/>
                    <a:pt x="1092852" y="241767"/>
                    <a:pt x="1105010" y="233083"/>
                  </a:cubicBezTo>
                  <a:cubicBezTo>
                    <a:pt x="1113777" y="226821"/>
                    <a:pt x="1122939" y="221130"/>
                    <a:pt x="1131904" y="215153"/>
                  </a:cubicBezTo>
                  <a:cubicBezTo>
                    <a:pt x="1137880" y="206188"/>
                    <a:pt x="1143102" y="196672"/>
                    <a:pt x="1149833" y="188259"/>
                  </a:cubicBezTo>
                  <a:cubicBezTo>
                    <a:pt x="1155113" y="181659"/>
                    <a:pt x="1163414" y="177577"/>
                    <a:pt x="1167763" y="170330"/>
                  </a:cubicBezTo>
                  <a:cubicBezTo>
                    <a:pt x="1172625" y="162227"/>
                    <a:pt x="1173740" y="152401"/>
                    <a:pt x="1176728" y="143436"/>
                  </a:cubicBezTo>
                  <a:cubicBezTo>
                    <a:pt x="1173740" y="125506"/>
                    <a:pt x="1174146" y="106667"/>
                    <a:pt x="1167763" y="89647"/>
                  </a:cubicBezTo>
                  <a:cubicBezTo>
                    <a:pt x="1164795" y="81733"/>
                    <a:pt x="1156433" y="76998"/>
                    <a:pt x="1149833" y="71718"/>
                  </a:cubicBezTo>
                  <a:cubicBezTo>
                    <a:pt x="1141420" y="64988"/>
                    <a:pt x="1132785" y="58165"/>
                    <a:pt x="1122939" y="53789"/>
                  </a:cubicBezTo>
                  <a:cubicBezTo>
                    <a:pt x="1105669" y="46113"/>
                    <a:pt x="1087080" y="41836"/>
                    <a:pt x="1069151" y="35859"/>
                  </a:cubicBezTo>
                  <a:lnTo>
                    <a:pt x="1042257" y="26894"/>
                  </a:lnTo>
                  <a:cubicBezTo>
                    <a:pt x="1033292" y="23906"/>
                    <a:pt x="1024530" y="20222"/>
                    <a:pt x="1015363" y="17930"/>
                  </a:cubicBezTo>
                  <a:lnTo>
                    <a:pt x="943645" y="0"/>
                  </a:lnTo>
                  <a:cubicBezTo>
                    <a:pt x="853998" y="2988"/>
                    <a:pt x="764246" y="3698"/>
                    <a:pt x="674704" y="8965"/>
                  </a:cubicBezTo>
                  <a:cubicBezTo>
                    <a:pt x="662404" y="9689"/>
                    <a:pt x="650381" y="13604"/>
                    <a:pt x="638845" y="17930"/>
                  </a:cubicBezTo>
                  <a:cubicBezTo>
                    <a:pt x="626332" y="22622"/>
                    <a:pt x="614939" y="29883"/>
                    <a:pt x="602986" y="35859"/>
                  </a:cubicBezTo>
                  <a:cubicBezTo>
                    <a:pt x="586309" y="52537"/>
                    <a:pt x="580783" y="60408"/>
                    <a:pt x="558163" y="71718"/>
                  </a:cubicBezTo>
                  <a:cubicBezTo>
                    <a:pt x="549711" y="75944"/>
                    <a:pt x="539529" y="76094"/>
                    <a:pt x="531269" y="80683"/>
                  </a:cubicBezTo>
                  <a:cubicBezTo>
                    <a:pt x="512432" y="91148"/>
                    <a:pt x="477480" y="116541"/>
                    <a:pt x="477480" y="116541"/>
                  </a:cubicBezTo>
                  <a:lnTo>
                    <a:pt x="387833" y="80683"/>
                  </a:lnTo>
                  <a:close/>
                </a:path>
              </a:pathLst>
            </a:custGeom>
            <a:solidFill>
              <a:srgbClr val="E0B8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629400" y="4267200"/>
              <a:ext cx="1066800" cy="533400"/>
            </a:xfrm>
            <a:custGeom>
              <a:avLst/>
              <a:gdLst>
                <a:gd name="connsiteX0" fmla="*/ 387833 w 1176728"/>
                <a:gd name="connsiteY0" fmla="*/ 80683 h 430306"/>
                <a:gd name="connsiteX1" fmla="*/ 289222 w 1176728"/>
                <a:gd name="connsiteY1" fmla="*/ 89647 h 430306"/>
                <a:gd name="connsiteX2" fmla="*/ 262328 w 1176728"/>
                <a:gd name="connsiteY2" fmla="*/ 98612 h 430306"/>
                <a:gd name="connsiteX3" fmla="*/ 199575 w 1176728"/>
                <a:gd name="connsiteY3" fmla="*/ 116541 h 430306"/>
                <a:gd name="connsiteX4" fmla="*/ 136822 w 1176728"/>
                <a:gd name="connsiteY4" fmla="*/ 152400 h 430306"/>
                <a:gd name="connsiteX5" fmla="*/ 109928 w 1176728"/>
                <a:gd name="connsiteY5" fmla="*/ 161365 h 430306"/>
                <a:gd name="connsiteX6" fmla="*/ 83033 w 1176728"/>
                <a:gd name="connsiteY6" fmla="*/ 179294 h 430306"/>
                <a:gd name="connsiteX7" fmla="*/ 29245 w 1176728"/>
                <a:gd name="connsiteY7" fmla="*/ 206189 h 430306"/>
                <a:gd name="connsiteX8" fmla="*/ 20280 w 1176728"/>
                <a:gd name="connsiteY8" fmla="*/ 233083 h 430306"/>
                <a:gd name="connsiteX9" fmla="*/ 2351 w 1176728"/>
                <a:gd name="connsiteY9" fmla="*/ 259977 h 430306"/>
                <a:gd name="connsiteX10" fmla="*/ 11316 w 1176728"/>
                <a:gd name="connsiteY10" fmla="*/ 358589 h 430306"/>
                <a:gd name="connsiteX11" fmla="*/ 74069 w 1176728"/>
                <a:gd name="connsiteY11" fmla="*/ 394447 h 430306"/>
                <a:gd name="connsiteX12" fmla="*/ 100963 w 1176728"/>
                <a:gd name="connsiteY12" fmla="*/ 403412 h 430306"/>
                <a:gd name="connsiteX13" fmla="*/ 181645 w 1176728"/>
                <a:gd name="connsiteY13" fmla="*/ 421341 h 430306"/>
                <a:gd name="connsiteX14" fmla="*/ 325080 w 1176728"/>
                <a:gd name="connsiteY14" fmla="*/ 430306 h 430306"/>
                <a:gd name="connsiteX15" fmla="*/ 468516 w 1176728"/>
                <a:gd name="connsiteY15" fmla="*/ 421341 h 430306"/>
                <a:gd name="connsiteX16" fmla="*/ 495410 w 1176728"/>
                <a:gd name="connsiteY16" fmla="*/ 412377 h 430306"/>
                <a:gd name="connsiteX17" fmla="*/ 755386 w 1176728"/>
                <a:gd name="connsiteY17" fmla="*/ 394447 h 430306"/>
                <a:gd name="connsiteX18" fmla="*/ 791245 w 1176728"/>
                <a:gd name="connsiteY18" fmla="*/ 385483 h 430306"/>
                <a:gd name="connsiteX19" fmla="*/ 871928 w 1176728"/>
                <a:gd name="connsiteY19" fmla="*/ 367553 h 430306"/>
                <a:gd name="connsiteX20" fmla="*/ 925716 w 1176728"/>
                <a:gd name="connsiteY20" fmla="*/ 349624 h 430306"/>
                <a:gd name="connsiteX21" fmla="*/ 952610 w 1176728"/>
                <a:gd name="connsiteY21" fmla="*/ 340659 h 430306"/>
                <a:gd name="connsiteX22" fmla="*/ 1015363 w 1176728"/>
                <a:gd name="connsiteY22" fmla="*/ 304800 h 430306"/>
                <a:gd name="connsiteX23" fmla="*/ 1042257 w 1176728"/>
                <a:gd name="connsiteY23" fmla="*/ 268941 h 430306"/>
                <a:gd name="connsiteX24" fmla="*/ 1069151 w 1176728"/>
                <a:gd name="connsiteY24" fmla="*/ 259977 h 430306"/>
                <a:gd name="connsiteX25" fmla="*/ 1105010 w 1176728"/>
                <a:gd name="connsiteY25" fmla="*/ 233083 h 430306"/>
                <a:gd name="connsiteX26" fmla="*/ 1131904 w 1176728"/>
                <a:gd name="connsiteY26" fmla="*/ 215153 h 430306"/>
                <a:gd name="connsiteX27" fmla="*/ 1149833 w 1176728"/>
                <a:gd name="connsiteY27" fmla="*/ 188259 h 430306"/>
                <a:gd name="connsiteX28" fmla="*/ 1167763 w 1176728"/>
                <a:gd name="connsiteY28" fmla="*/ 170330 h 430306"/>
                <a:gd name="connsiteX29" fmla="*/ 1176728 w 1176728"/>
                <a:gd name="connsiteY29" fmla="*/ 143436 h 430306"/>
                <a:gd name="connsiteX30" fmla="*/ 1167763 w 1176728"/>
                <a:gd name="connsiteY30" fmla="*/ 89647 h 430306"/>
                <a:gd name="connsiteX31" fmla="*/ 1149833 w 1176728"/>
                <a:gd name="connsiteY31" fmla="*/ 71718 h 430306"/>
                <a:gd name="connsiteX32" fmla="*/ 1122939 w 1176728"/>
                <a:gd name="connsiteY32" fmla="*/ 53789 h 430306"/>
                <a:gd name="connsiteX33" fmla="*/ 1069151 w 1176728"/>
                <a:gd name="connsiteY33" fmla="*/ 35859 h 430306"/>
                <a:gd name="connsiteX34" fmla="*/ 1042257 w 1176728"/>
                <a:gd name="connsiteY34" fmla="*/ 26894 h 430306"/>
                <a:gd name="connsiteX35" fmla="*/ 1015363 w 1176728"/>
                <a:gd name="connsiteY35" fmla="*/ 17930 h 430306"/>
                <a:gd name="connsiteX36" fmla="*/ 943645 w 1176728"/>
                <a:gd name="connsiteY36" fmla="*/ 0 h 430306"/>
                <a:gd name="connsiteX37" fmla="*/ 674704 w 1176728"/>
                <a:gd name="connsiteY37" fmla="*/ 8965 h 430306"/>
                <a:gd name="connsiteX38" fmla="*/ 638845 w 1176728"/>
                <a:gd name="connsiteY38" fmla="*/ 17930 h 430306"/>
                <a:gd name="connsiteX39" fmla="*/ 602986 w 1176728"/>
                <a:gd name="connsiteY39" fmla="*/ 35859 h 430306"/>
                <a:gd name="connsiteX40" fmla="*/ 558163 w 1176728"/>
                <a:gd name="connsiteY40" fmla="*/ 71718 h 430306"/>
                <a:gd name="connsiteX41" fmla="*/ 531269 w 1176728"/>
                <a:gd name="connsiteY41" fmla="*/ 80683 h 430306"/>
                <a:gd name="connsiteX42" fmla="*/ 477480 w 1176728"/>
                <a:gd name="connsiteY42" fmla="*/ 116541 h 430306"/>
                <a:gd name="connsiteX43" fmla="*/ 387833 w 1176728"/>
                <a:gd name="connsiteY43" fmla="*/ 80683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6728" h="430306">
                  <a:moveTo>
                    <a:pt x="387833" y="80683"/>
                  </a:moveTo>
                  <a:cubicBezTo>
                    <a:pt x="354963" y="83671"/>
                    <a:pt x="321896" y="84979"/>
                    <a:pt x="289222" y="89647"/>
                  </a:cubicBezTo>
                  <a:cubicBezTo>
                    <a:pt x="279867" y="90983"/>
                    <a:pt x="271414" y="96016"/>
                    <a:pt x="262328" y="98612"/>
                  </a:cubicBezTo>
                  <a:cubicBezTo>
                    <a:pt x="183506" y="121133"/>
                    <a:pt x="264077" y="95042"/>
                    <a:pt x="199575" y="116541"/>
                  </a:cubicBezTo>
                  <a:cubicBezTo>
                    <a:pt x="172565" y="134548"/>
                    <a:pt x="168669" y="138751"/>
                    <a:pt x="136822" y="152400"/>
                  </a:cubicBezTo>
                  <a:cubicBezTo>
                    <a:pt x="128136" y="156122"/>
                    <a:pt x="118380" y="157139"/>
                    <a:pt x="109928" y="161365"/>
                  </a:cubicBezTo>
                  <a:cubicBezTo>
                    <a:pt x="100291" y="166183"/>
                    <a:pt x="92670" y="174476"/>
                    <a:pt x="83033" y="179294"/>
                  </a:cubicBezTo>
                  <a:cubicBezTo>
                    <a:pt x="8815" y="216402"/>
                    <a:pt x="106306" y="154813"/>
                    <a:pt x="29245" y="206189"/>
                  </a:cubicBezTo>
                  <a:cubicBezTo>
                    <a:pt x="26257" y="215154"/>
                    <a:pt x="24506" y="224631"/>
                    <a:pt x="20280" y="233083"/>
                  </a:cubicBezTo>
                  <a:cubicBezTo>
                    <a:pt x="15462" y="242720"/>
                    <a:pt x="3119" y="249230"/>
                    <a:pt x="2351" y="259977"/>
                  </a:cubicBezTo>
                  <a:cubicBezTo>
                    <a:pt x="0" y="292899"/>
                    <a:pt x="2248" y="326853"/>
                    <a:pt x="11316" y="358589"/>
                  </a:cubicBezTo>
                  <a:cubicBezTo>
                    <a:pt x="19779" y="388211"/>
                    <a:pt x="52289" y="388224"/>
                    <a:pt x="74069" y="394447"/>
                  </a:cubicBezTo>
                  <a:cubicBezTo>
                    <a:pt x="83155" y="397043"/>
                    <a:pt x="91877" y="400816"/>
                    <a:pt x="100963" y="403412"/>
                  </a:cubicBezTo>
                  <a:cubicBezTo>
                    <a:pt x="116805" y="407938"/>
                    <a:pt x="167775" y="420020"/>
                    <a:pt x="181645" y="421341"/>
                  </a:cubicBezTo>
                  <a:cubicBezTo>
                    <a:pt x="229334" y="425883"/>
                    <a:pt x="277268" y="427318"/>
                    <a:pt x="325080" y="430306"/>
                  </a:cubicBezTo>
                  <a:cubicBezTo>
                    <a:pt x="372892" y="427318"/>
                    <a:pt x="420874" y="426356"/>
                    <a:pt x="468516" y="421341"/>
                  </a:cubicBezTo>
                  <a:cubicBezTo>
                    <a:pt x="477914" y="420352"/>
                    <a:pt x="486033" y="413549"/>
                    <a:pt x="495410" y="412377"/>
                  </a:cubicBezTo>
                  <a:cubicBezTo>
                    <a:pt x="533331" y="407637"/>
                    <a:pt x="728459" y="396130"/>
                    <a:pt x="755386" y="394447"/>
                  </a:cubicBezTo>
                  <a:cubicBezTo>
                    <a:pt x="767339" y="391459"/>
                    <a:pt x="779218" y="388156"/>
                    <a:pt x="791245" y="385483"/>
                  </a:cubicBezTo>
                  <a:cubicBezTo>
                    <a:pt x="824148" y="378171"/>
                    <a:pt x="840695" y="376923"/>
                    <a:pt x="871928" y="367553"/>
                  </a:cubicBezTo>
                  <a:cubicBezTo>
                    <a:pt x="890030" y="362122"/>
                    <a:pt x="907787" y="355600"/>
                    <a:pt x="925716" y="349624"/>
                  </a:cubicBezTo>
                  <a:cubicBezTo>
                    <a:pt x="934681" y="346636"/>
                    <a:pt x="944747" y="345901"/>
                    <a:pt x="952610" y="340659"/>
                  </a:cubicBezTo>
                  <a:cubicBezTo>
                    <a:pt x="990624" y="315317"/>
                    <a:pt x="969867" y="327548"/>
                    <a:pt x="1015363" y="304800"/>
                  </a:cubicBezTo>
                  <a:cubicBezTo>
                    <a:pt x="1024328" y="292847"/>
                    <a:pt x="1030779" y="278506"/>
                    <a:pt x="1042257" y="268941"/>
                  </a:cubicBezTo>
                  <a:cubicBezTo>
                    <a:pt x="1049516" y="262892"/>
                    <a:pt x="1060946" y="264665"/>
                    <a:pt x="1069151" y="259977"/>
                  </a:cubicBezTo>
                  <a:cubicBezTo>
                    <a:pt x="1082124" y="252564"/>
                    <a:pt x="1092852" y="241767"/>
                    <a:pt x="1105010" y="233083"/>
                  </a:cubicBezTo>
                  <a:cubicBezTo>
                    <a:pt x="1113777" y="226821"/>
                    <a:pt x="1122939" y="221130"/>
                    <a:pt x="1131904" y="215153"/>
                  </a:cubicBezTo>
                  <a:cubicBezTo>
                    <a:pt x="1137880" y="206188"/>
                    <a:pt x="1143102" y="196672"/>
                    <a:pt x="1149833" y="188259"/>
                  </a:cubicBezTo>
                  <a:cubicBezTo>
                    <a:pt x="1155113" y="181659"/>
                    <a:pt x="1163414" y="177577"/>
                    <a:pt x="1167763" y="170330"/>
                  </a:cubicBezTo>
                  <a:cubicBezTo>
                    <a:pt x="1172625" y="162227"/>
                    <a:pt x="1173740" y="152401"/>
                    <a:pt x="1176728" y="143436"/>
                  </a:cubicBezTo>
                  <a:cubicBezTo>
                    <a:pt x="1173740" y="125506"/>
                    <a:pt x="1174146" y="106667"/>
                    <a:pt x="1167763" y="89647"/>
                  </a:cubicBezTo>
                  <a:cubicBezTo>
                    <a:pt x="1164795" y="81733"/>
                    <a:pt x="1156433" y="76998"/>
                    <a:pt x="1149833" y="71718"/>
                  </a:cubicBezTo>
                  <a:cubicBezTo>
                    <a:pt x="1141420" y="64988"/>
                    <a:pt x="1132785" y="58165"/>
                    <a:pt x="1122939" y="53789"/>
                  </a:cubicBezTo>
                  <a:cubicBezTo>
                    <a:pt x="1105669" y="46113"/>
                    <a:pt x="1087080" y="41836"/>
                    <a:pt x="1069151" y="35859"/>
                  </a:cubicBezTo>
                  <a:lnTo>
                    <a:pt x="1042257" y="26894"/>
                  </a:lnTo>
                  <a:cubicBezTo>
                    <a:pt x="1033292" y="23906"/>
                    <a:pt x="1024530" y="20222"/>
                    <a:pt x="1015363" y="17930"/>
                  </a:cubicBezTo>
                  <a:lnTo>
                    <a:pt x="943645" y="0"/>
                  </a:lnTo>
                  <a:cubicBezTo>
                    <a:pt x="853998" y="2988"/>
                    <a:pt x="764246" y="3698"/>
                    <a:pt x="674704" y="8965"/>
                  </a:cubicBezTo>
                  <a:cubicBezTo>
                    <a:pt x="662404" y="9689"/>
                    <a:pt x="650381" y="13604"/>
                    <a:pt x="638845" y="17930"/>
                  </a:cubicBezTo>
                  <a:cubicBezTo>
                    <a:pt x="626332" y="22622"/>
                    <a:pt x="614939" y="29883"/>
                    <a:pt x="602986" y="35859"/>
                  </a:cubicBezTo>
                  <a:cubicBezTo>
                    <a:pt x="586309" y="52537"/>
                    <a:pt x="580783" y="60408"/>
                    <a:pt x="558163" y="71718"/>
                  </a:cubicBezTo>
                  <a:cubicBezTo>
                    <a:pt x="549711" y="75944"/>
                    <a:pt x="539529" y="76094"/>
                    <a:pt x="531269" y="80683"/>
                  </a:cubicBezTo>
                  <a:cubicBezTo>
                    <a:pt x="512432" y="91148"/>
                    <a:pt x="477480" y="116541"/>
                    <a:pt x="477480" y="116541"/>
                  </a:cubicBezTo>
                  <a:lnTo>
                    <a:pt x="387833" y="80683"/>
                  </a:ln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7463075">
              <a:off x="7532450" y="4429763"/>
              <a:ext cx="479900" cy="513072"/>
            </a:xfrm>
            <a:custGeom>
              <a:avLst/>
              <a:gdLst>
                <a:gd name="connsiteX0" fmla="*/ 387833 w 1176728"/>
                <a:gd name="connsiteY0" fmla="*/ 80683 h 430306"/>
                <a:gd name="connsiteX1" fmla="*/ 289222 w 1176728"/>
                <a:gd name="connsiteY1" fmla="*/ 89647 h 430306"/>
                <a:gd name="connsiteX2" fmla="*/ 262328 w 1176728"/>
                <a:gd name="connsiteY2" fmla="*/ 98612 h 430306"/>
                <a:gd name="connsiteX3" fmla="*/ 199575 w 1176728"/>
                <a:gd name="connsiteY3" fmla="*/ 116541 h 430306"/>
                <a:gd name="connsiteX4" fmla="*/ 136822 w 1176728"/>
                <a:gd name="connsiteY4" fmla="*/ 152400 h 430306"/>
                <a:gd name="connsiteX5" fmla="*/ 109928 w 1176728"/>
                <a:gd name="connsiteY5" fmla="*/ 161365 h 430306"/>
                <a:gd name="connsiteX6" fmla="*/ 83033 w 1176728"/>
                <a:gd name="connsiteY6" fmla="*/ 179294 h 430306"/>
                <a:gd name="connsiteX7" fmla="*/ 29245 w 1176728"/>
                <a:gd name="connsiteY7" fmla="*/ 206189 h 430306"/>
                <a:gd name="connsiteX8" fmla="*/ 20280 w 1176728"/>
                <a:gd name="connsiteY8" fmla="*/ 233083 h 430306"/>
                <a:gd name="connsiteX9" fmla="*/ 2351 w 1176728"/>
                <a:gd name="connsiteY9" fmla="*/ 259977 h 430306"/>
                <a:gd name="connsiteX10" fmla="*/ 11316 w 1176728"/>
                <a:gd name="connsiteY10" fmla="*/ 358589 h 430306"/>
                <a:gd name="connsiteX11" fmla="*/ 74069 w 1176728"/>
                <a:gd name="connsiteY11" fmla="*/ 394447 h 430306"/>
                <a:gd name="connsiteX12" fmla="*/ 100963 w 1176728"/>
                <a:gd name="connsiteY12" fmla="*/ 403412 h 430306"/>
                <a:gd name="connsiteX13" fmla="*/ 181645 w 1176728"/>
                <a:gd name="connsiteY13" fmla="*/ 421341 h 430306"/>
                <a:gd name="connsiteX14" fmla="*/ 325080 w 1176728"/>
                <a:gd name="connsiteY14" fmla="*/ 430306 h 430306"/>
                <a:gd name="connsiteX15" fmla="*/ 468516 w 1176728"/>
                <a:gd name="connsiteY15" fmla="*/ 421341 h 430306"/>
                <a:gd name="connsiteX16" fmla="*/ 495410 w 1176728"/>
                <a:gd name="connsiteY16" fmla="*/ 412377 h 430306"/>
                <a:gd name="connsiteX17" fmla="*/ 755386 w 1176728"/>
                <a:gd name="connsiteY17" fmla="*/ 394447 h 430306"/>
                <a:gd name="connsiteX18" fmla="*/ 791245 w 1176728"/>
                <a:gd name="connsiteY18" fmla="*/ 385483 h 430306"/>
                <a:gd name="connsiteX19" fmla="*/ 871928 w 1176728"/>
                <a:gd name="connsiteY19" fmla="*/ 367553 h 430306"/>
                <a:gd name="connsiteX20" fmla="*/ 925716 w 1176728"/>
                <a:gd name="connsiteY20" fmla="*/ 349624 h 430306"/>
                <a:gd name="connsiteX21" fmla="*/ 952610 w 1176728"/>
                <a:gd name="connsiteY21" fmla="*/ 340659 h 430306"/>
                <a:gd name="connsiteX22" fmla="*/ 1015363 w 1176728"/>
                <a:gd name="connsiteY22" fmla="*/ 304800 h 430306"/>
                <a:gd name="connsiteX23" fmla="*/ 1042257 w 1176728"/>
                <a:gd name="connsiteY23" fmla="*/ 268941 h 430306"/>
                <a:gd name="connsiteX24" fmla="*/ 1069151 w 1176728"/>
                <a:gd name="connsiteY24" fmla="*/ 259977 h 430306"/>
                <a:gd name="connsiteX25" fmla="*/ 1105010 w 1176728"/>
                <a:gd name="connsiteY25" fmla="*/ 233083 h 430306"/>
                <a:gd name="connsiteX26" fmla="*/ 1131904 w 1176728"/>
                <a:gd name="connsiteY26" fmla="*/ 215153 h 430306"/>
                <a:gd name="connsiteX27" fmla="*/ 1149833 w 1176728"/>
                <a:gd name="connsiteY27" fmla="*/ 188259 h 430306"/>
                <a:gd name="connsiteX28" fmla="*/ 1167763 w 1176728"/>
                <a:gd name="connsiteY28" fmla="*/ 170330 h 430306"/>
                <a:gd name="connsiteX29" fmla="*/ 1176728 w 1176728"/>
                <a:gd name="connsiteY29" fmla="*/ 143436 h 430306"/>
                <a:gd name="connsiteX30" fmla="*/ 1167763 w 1176728"/>
                <a:gd name="connsiteY30" fmla="*/ 89647 h 430306"/>
                <a:gd name="connsiteX31" fmla="*/ 1149833 w 1176728"/>
                <a:gd name="connsiteY31" fmla="*/ 71718 h 430306"/>
                <a:gd name="connsiteX32" fmla="*/ 1122939 w 1176728"/>
                <a:gd name="connsiteY32" fmla="*/ 53789 h 430306"/>
                <a:gd name="connsiteX33" fmla="*/ 1069151 w 1176728"/>
                <a:gd name="connsiteY33" fmla="*/ 35859 h 430306"/>
                <a:gd name="connsiteX34" fmla="*/ 1042257 w 1176728"/>
                <a:gd name="connsiteY34" fmla="*/ 26894 h 430306"/>
                <a:gd name="connsiteX35" fmla="*/ 1015363 w 1176728"/>
                <a:gd name="connsiteY35" fmla="*/ 17930 h 430306"/>
                <a:gd name="connsiteX36" fmla="*/ 943645 w 1176728"/>
                <a:gd name="connsiteY36" fmla="*/ 0 h 430306"/>
                <a:gd name="connsiteX37" fmla="*/ 674704 w 1176728"/>
                <a:gd name="connsiteY37" fmla="*/ 8965 h 430306"/>
                <a:gd name="connsiteX38" fmla="*/ 638845 w 1176728"/>
                <a:gd name="connsiteY38" fmla="*/ 17930 h 430306"/>
                <a:gd name="connsiteX39" fmla="*/ 602986 w 1176728"/>
                <a:gd name="connsiteY39" fmla="*/ 35859 h 430306"/>
                <a:gd name="connsiteX40" fmla="*/ 558163 w 1176728"/>
                <a:gd name="connsiteY40" fmla="*/ 71718 h 430306"/>
                <a:gd name="connsiteX41" fmla="*/ 531269 w 1176728"/>
                <a:gd name="connsiteY41" fmla="*/ 80683 h 430306"/>
                <a:gd name="connsiteX42" fmla="*/ 477480 w 1176728"/>
                <a:gd name="connsiteY42" fmla="*/ 116541 h 430306"/>
                <a:gd name="connsiteX43" fmla="*/ 387833 w 1176728"/>
                <a:gd name="connsiteY43" fmla="*/ 80683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6728" h="430306">
                  <a:moveTo>
                    <a:pt x="387833" y="80683"/>
                  </a:moveTo>
                  <a:cubicBezTo>
                    <a:pt x="354963" y="83671"/>
                    <a:pt x="321896" y="84979"/>
                    <a:pt x="289222" y="89647"/>
                  </a:cubicBezTo>
                  <a:cubicBezTo>
                    <a:pt x="279867" y="90983"/>
                    <a:pt x="271414" y="96016"/>
                    <a:pt x="262328" y="98612"/>
                  </a:cubicBezTo>
                  <a:cubicBezTo>
                    <a:pt x="183506" y="121133"/>
                    <a:pt x="264077" y="95042"/>
                    <a:pt x="199575" y="116541"/>
                  </a:cubicBezTo>
                  <a:cubicBezTo>
                    <a:pt x="172565" y="134548"/>
                    <a:pt x="168669" y="138751"/>
                    <a:pt x="136822" y="152400"/>
                  </a:cubicBezTo>
                  <a:cubicBezTo>
                    <a:pt x="128136" y="156122"/>
                    <a:pt x="118380" y="157139"/>
                    <a:pt x="109928" y="161365"/>
                  </a:cubicBezTo>
                  <a:cubicBezTo>
                    <a:pt x="100291" y="166183"/>
                    <a:pt x="92670" y="174476"/>
                    <a:pt x="83033" y="179294"/>
                  </a:cubicBezTo>
                  <a:cubicBezTo>
                    <a:pt x="8815" y="216402"/>
                    <a:pt x="106306" y="154813"/>
                    <a:pt x="29245" y="206189"/>
                  </a:cubicBezTo>
                  <a:cubicBezTo>
                    <a:pt x="26257" y="215154"/>
                    <a:pt x="24506" y="224631"/>
                    <a:pt x="20280" y="233083"/>
                  </a:cubicBezTo>
                  <a:cubicBezTo>
                    <a:pt x="15462" y="242720"/>
                    <a:pt x="3119" y="249230"/>
                    <a:pt x="2351" y="259977"/>
                  </a:cubicBezTo>
                  <a:cubicBezTo>
                    <a:pt x="0" y="292899"/>
                    <a:pt x="2248" y="326853"/>
                    <a:pt x="11316" y="358589"/>
                  </a:cubicBezTo>
                  <a:cubicBezTo>
                    <a:pt x="19779" y="388211"/>
                    <a:pt x="52289" y="388224"/>
                    <a:pt x="74069" y="394447"/>
                  </a:cubicBezTo>
                  <a:cubicBezTo>
                    <a:pt x="83155" y="397043"/>
                    <a:pt x="91877" y="400816"/>
                    <a:pt x="100963" y="403412"/>
                  </a:cubicBezTo>
                  <a:cubicBezTo>
                    <a:pt x="116805" y="407938"/>
                    <a:pt x="167775" y="420020"/>
                    <a:pt x="181645" y="421341"/>
                  </a:cubicBezTo>
                  <a:cubicBezTo>
                    <a:pt x="229334" y="425883"/>
                    <a:pt x="277268" y="427318"/>
                    <a:pt x="325080" y="430306"/>
                  </a:cubicBezTo>
                  <a:cubicBezTo>
                    <a:pt x="372892" y="427318"/>
                    <a:pt x="420874" y="426356"/>
                    <a:pt x="468516" y="421341"/>
                  </a:cubicBezTo>
                  <a:cubicBezTo>
                    <a:pt x="477914" y="420352"/>
                    <a:pt x="486033" y="413549"/>
                    <a:pt x="495410" y="412377"/>
                  </a:cubicBezTo>
                  <a:cubicBezTo>
                    <a:pt x="533331" y="407637"/>
                    <a:pt x="728459" y="396130"/>
                    <a:pt x="755386" y="394447"/>
                  </a:cubicBezTo>
                  <a:cubicBezTo>
                    <a:pt x="767339" y="391459"/>
                    <a:pt x="779218" y="388156"/>
                    <a:pt x="791245" y="385483"/>
                  </a:cubicBezTo>
                  <a:cubicBezTo>
                    <a:pt x="824148" y="378171"/>
                    <a:pt x="840695" y="376923"/>
                    <a:pt x="871928" y="367553"/>
                  </a:cubicBezTo>
                  <a:cubicBezTo>
                    <a:pt x="890030" y="362122"/>
                    <a:pt x="907787" y="355600"/>
                    <a:pt x="925716" y="349624"/>
                  </a:cubicBezTo>
                  <a:cubicBezTo>
                    <a:pt x="934681" y="346636"/>
                    <a:pt x="944747" y="345901"/>
                    <a:pt x="952610" y="340659"/>
                  </a:cubicBezTo>
                  <a:cubicBezTo>
                    <a:pt x="990624" y="315317"/>
                    <a:pt x="969867" y="327548"/>
                    <a:pt x="1015363" y="304800"/>
                  </a:cubicBezTo>
                  <a:cubicBezTo>
                    <a:pt x="1024328" y="292847"/>
                    <a:pt x="1030779" y="278506"/>
                    <a:pt x="1042257" y="268941"/>
                  </a:cubicBezTo>
                  <a:cubicBezTo>
                    <a:pt x="1049516" y="262892"/>
                    <a:pt x="1060946" y="264665"/>
                    <a:pt x="1069151" y="259977"/>
                  </a:cubicBezTo>
                  <a:cubicBezTo>
                    <a:pt x="1082124" y="252564"/>
                    <a:pt x="1092852" y="241767"/>
                    <a:pt x="1105010" y="233083"/>
                  </a:cubicBezTo>
                  <a:cubicBezTo>
                    <a:pt x="1113777" y="226821"/>
                    <a:pt x="1122939" y="221130"/>
                    <a:pt x="1131904" y="215153"/>
                  </a:cubicBezTo>
                  <a:cubicBezTo>
                    <a:pt x="1137880" y="206188"/>
                    <a:pt x="1143102" y="196672"/>
                    <a:pt x="1149833" y="188259"/>
                  </a:cubicBezTo>
                  <a:cubicBezTo>
                    <a:pt x="1155113" y="181659"/>
                    <a:pt x="1163414" y="177577"/>
                    <a:pt x="1167763" y="170330"/>
                  </a:cubicBezTo>
                  <a:cubicBezTo>
                    <a:pt x="1172625" y="162227"/>
                    <a:pt x="1173740" y="152401"/>
                    <a:pt x="1176728" y="143436"/>
                  </a:cubicBezTo>
                  <a:cubicBezTo>
                    <a:pt x="1173740" y="125506"/>
                    <a:pt x="1174146" y="106667"/>
                    <a:pt x="1167763" y="89647"/>
                  </a:cubicBezTo>
                  <a:cubicBezTo>
                    <a:pt x="1164795" y="81733"/>
                    <a:pt x="1156433" y="76998"/>
                    <a:pt x="1149833" y="71718"/>
                  </a:cubicBezTo>
                  <a:cubicBezTo>
                    <a:pt x="1141420" y="64988"/>
                    <a:pt x="1132785" y="58165"/>
                    <a:pt x="1122939" y="53789"/>
                  </a:cubicBezTo>
                  <a:cubicBezTo>
                    <a:pt x="1105669" y="46113"/>
                    <a:pt x="1087080" y="41836"/>
                    <a:pt x="1069151" y="35859"/>
                  </a:cubicBezTo>
                  <a:lnTo>
                    <a:pt x="1042257" y="26894"/>
                  </a:lnTo>
                  <a:cubicBezTo>
                    <a:pt x="1033292" y="23906"/>
                    <a:pt x="1024530" y="20222"/>
                    <a:pt x="1015363" y="17930"/>
                  </a:cubicBezTo>
                  <a:lnTo>
                    <a:pt x="943645" y="0"/>
                  </a:lnTo>
                  <a:cubicBezTo>
                    <a:pt x="853998" y="2988"/>
                    <a:pt x="764246" y="3698"/>
                    <a:pt x="674704" y="8965"/>
                  </a:cubicBezTo>
                  <a:cubicBezTo>
                    <a:pt x="662404" y="9689"/>
                    <a:pt x="650381" y="13604"/>
                    <a:pt x="638845" y="17930"/>
                  </a:cubicBezTo>
                  <a:cubicBezTo>
                    <a:pt x="626332" y="22622"/>
                    <a:pt x="614939" y="29883"/>
                    <a:pt x="602986" y="35859"/>
                  </a:cubicBezTo>
                  <a:cubicBezTo>
                    <a:pt x="586309" y="52537"/>
                    <a:pt x="580783" y="60408"/>
                    <a:pt x="558163" y="71718"/>
                  </a:cubicBezTo>
                  <a:cubicBezTo>
                    <a:pt x="549711" y="75944"/>
                    <a:pt x="539529" y="76094"/>
                    <a:pt x="531269" y="80683"/>
                  </a:cubicBezTo>
                  <a:cubicBezTo>
                    <a:pt x="512432" y="91148"/>
                    <a:pt x="477480" y="116541"/>
                    <a:pt x="477480" y="116541"/>
                  </a:cubicBezTo>
                  <a:lnTo>
                    <a:pt x="387833" y="80683"/>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2424003">
              <a:off x="6289562" y="4563912"/>
              <a:ext cx="719528" cy="354106"/>
            </a:xfrm>
            <a:custGeom>
              <a:avLst/>
              <a:gdLst>
                <a:gd name="connsiteX0" fmla="*/ 387833 w 1176728"/>
                <a:gd name="connsiteY0" fmla="*/ 80683 h 430306"/>
                <a:gd name="connsiteX1" fmla="*/ 289222 w 1176728"/>
                <a:gd name="connsiteY1" fmla="*/ 89647 h 430306"/>
                <a:gd name="connsiteX2" fmla="*/ 262328 w 1176728"/>
                <a:gd name="connsiteY2" fmla="*/ 98612 h 430306"/>
                <a:gd name="connsiteX3" fmla="*/ 199575 w 1176728"/>
                <a:gd name="connsiteY3" fmla="*/ 116541 h 430306"/>
                <a:gd name="connsiteX4" fmla="*/ 136822 w 1176728"/>
                <a:gd name="connsiteY4" fmla="*/ 152400 h 430306"/>
                <a:gd name="connsiteX5" fmla="*/ 109928 w 1176728"/>
                <a:gd name="connsiteY5" fmla="*/ 161365 h 430306"/>
                <a:gd name="connsiteX6" fmla="*/ 83033 w 1176728"/>
                <a:gd name="connsiteY6" fmla="*/ 179294 h 430306"/>
                <a:gd name="connsiteX7" fmla="*/ 29245 w 1176728"/>
                <a:gd name="connsiteY7" fmla="*/ 206189 h 430306"/>
                <a:gd name="connsiteX8" fmla="*/ 20280 w 1176728"/>
                <a:gd name="connsiteY8" fmla="*/ 233083 h 430306"/>
                <a:gd name="connsiteX9" fmla="*/ 2351 w 1176728"/>
                <a:gd name="connsiteY9" fmla="*/ 259977 h 430306"/>
                <a:gd name="connsiteX10" fmla="*/ 11316 w 1176728"/>
                <a:gd name="connsiteY10" fmla="*/ 358589 h 430306"/>
                <a:gd name="connsiteX11" fmla="*/ 74069 w 1176728"/>
                <a:gd name="connsiteY11" fmla="*/ 394447 h 430306"/>
                <a:gd name="connsiteX12" fmla="*/ 100963 w 1176728"/>
                <a:gd name="connsiteY12" fmla="*/ 403412 h 430306"/>
                <a:gd name="connsiteX13" fmla="*/ 181645 w 1176728"/>
                <a:gd name="connsiteY13" fmla="*/ 421341 h 430306"/>
                <a:gd name="connsiteX14" fmla="*/ 325080 w 1176728"/>
                <a:gd name="connsiteY14" fmla="*/ 430306 h 430306"/>
                <a:gd name="connsiteX15" fmla="*/ 468516 w 1176728"/>
                <a:gd name="connsiteY15" fmla="*/ 421341 h 430306"/>
                <a:gd name="connsiteX16" fmla="*/ 495410 w 1176728"/>
                <a:gd name="connsiteY16" fmla="*/ 412377 h 430306"/>
                <a:gd name="connsiteX17" fmla="*/ 755386 w 1176728"/>
                <a:gd name="connsiteY17" fmla="*/ 394447 h 430306"/>
                <a:gd name="connsiteX18" fmla="*/ 791245 w 1176728"/>
                <a:gd name="connsiteY18" fmla="*/ 385483 h 430306"/>
                <a:gd name="connsiteX19" fmla="*/ 871928 w 1176728"/>
                <a:gd name="connsiteY19" fmla="*/ 367553 h 430306"/>
                <a:gd name="connsiteX20" fmla="*/ 925716 w 1176728"/>
                <a:gd name="connsiteY20" fmla="*/ 349624 h 430306"/>
                <a:gd name="connsiteX21" fmla="*/ 952610 w 1176728"/>
                <a:gd name="connsiteY21" fmla="*/ 340659 h 430306"/>
                <a:gd name="connsiteX22" fmla="*/ 1015363 w 1176728"/>
                <a:gd name="connsiteY22" fmla="*/ 304800 h 430306"/>
                <a:gd name="connsiteX23" fmla="*/ 1042257 w 1176728"/>
                <a:gd name="connsiteY23" fmla="*/ 268941 h 430306"/>
                <a:gd name="connsiteX24" fmla="*/ 1069151 w 1176728"/>
                <a:gd name="connsiteY24" fmla="*/ 259977 h 430306"/>
                <a:gd name="connsiteX25" fmla="*/ 1105010 w 1176728"/>
                <a:gd name="connsiteY25" fmla="*/ 233083 h 430306"/>
                <a:gd name="connsiteX26" fmla="*/ 1131904 w 1176728"/>
                <a:gd name="connsiteY26" fmla="*/ 215153 h 430306"/>
                <a:gd name="connsiteX27" fmla="*/ 1149833 w 1176728"/>
                <a:gd name="connsiteY27" fmla="*/ 188259 h 430306"/>
                <a:gd name="connsiteX28" fmla="*/ 1167763 w 1176728"/>
                <a:gd name="connsiteY28" fmla="*/ 170330 h 430306"/>
                <a:gd name="connsiteX29" fmla="*/ 1176728 w 1176728"/>
                <a:gd name="connsiteY29" fmla="*/ 143436 h 430306"/>
                <a:gd name="connsiteX30" fmla="*/ 1167763 w 1176728"/>
                <a:gd name="connsiteY30" fmla="*/ 89647 h 430306"/>
                <a:gd name="connsiteX31" fmla="*/ 1149833 w 1176728"/>
                <a:gd name="connsiteY31" fmla="*/ 71718 h 430306"/>
                <a:gd name="connsiteX32" fmla="*/ 1122939 w 1176728"/>
                <a:gd name="connsiteY32" fmla="*/ 53789 h 430306"/>
                <a:gd name="connsiteX33" fmla="*/ 1069151 w 1176728"/>
                <a:gd name="connsiteY33" fmla="*/ 35859 h 430306"/>
                <a:gd name="connsiteX34" fmla="*/ 1042257 w 1176728"/>
                <a:gd name="connsiteY34" fmla="*/ 26894 h 430306"/>
                <a:gd name="connsiteX35" fmla="*/ 1015363 w 1176728"/>
                <a:gd name="connsiteY35" fmla="*/ 17930 h 430306"/>
                <a:gd name="connsiteX36" fmla="*/ 943645 w 1176728"/>
                <a:gd name="connsiteY36" fmla="*/ 0 h 430306"/>
                <a:gd name="connsiteX37" fmla="*/ 674704 w 1176728"/>
                <a:gd name="connsiteY37" fmla="*/ 8965 h 430306"/>
                <a:gd name="connsiteX38" fmla="*/ 638845 w 1176728"/>
                <a:gd name="connsiteY38" fmla="*/ 17930 h 430306"/>
                <a:gd name="connsiteX39" fmla="*/ 602986 w 1176728"/>
                <a:gd name="connsiteY39" fmla="*/ 35859 h 430306"/>
                <a:gd name="connsiteX40" fmla="*/ 558163 w 1176728"/>
                <a:gd name="connsiteY40" fmla="*/ 71718 h 430306"/>
                <a:gd name="connsiteX41" fmla="*/ 531269 w 1176728"/>
                <a:gd name="connsiteY41" fmla="*/ 80683 h 430306"/>
                <a:gd name="connsiteX42" fmla="*/ 477480 w 1176728"/>
                <a:gd name="connsiteY42" fmla="*/ 116541 h 430306"/>
                <a:gd name="connsiteX43" fmla="*/ 387833 w 1176728"/>
                <a:gd name="connsiteY43" fmla="*/ 80683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6728" h="430306">
                  <a:moveTo>
                    <a:pt x="387833" y="80683"/>
                  </a:moveTo>
                  <a:cubicBezTo>
                    <a:pt x="354963" y="83671"/>
                    <a:pt x="321896" y="84979"/>
                    <a:pt x="289222" y="89647"/>
                  </a:cubicBezTo>
                  <a:cubicBezTo>
                    <a:pt x="279867" y="90983"/>
                    <a:pt x="271414" y="96016"/>
                    <a:pt x="262328" y="98612"/>
                  </a:cubicBezTo>
                  <a:cubicBezTo>
                    <a:pt x="183506" y="121133"/>
                    <a:pt x="264077" y="95042"/>
                    <a:pt x="199575" y="116541"/>
                  </a:cubicBezTo>
                  <a:cubicBezTo>
                    <a:pt x="172565" y="134548"/>
                    <a:pt x="168669" y="138751"/>
                    <a:pt x="136822" y="152400"/>
                  </a:cubicBezTo>
                  <a:cubicBezTo>
                    <a:pt x="128136" y="156122"/>
                    <a:pt x="118380" y="157139"/>
                    <a:pt x="109928" y="161365"/>
                  </a:cubicBezTo>
                  <a:cubicBezTo>
                    <a:pt x="100291" y="166183"/>
                    <a:pt x="92670" y="174476"/>
                    <a:pt x="83033" y="179294"/>
                  </a:cubicBezTo>
                  <a:cubicBezTo>
                    <a:pt x="8815" y="216402"/>
                    <a:pt x="106306" y="154813"/>
                    <a:pt x="29245" y="206189"/>
                  </a:cubicBezTo>
                  <a:cubicBezTo>
                    <a:pt x="26257" y="215154"/>
                    <a:pt x="24506" y="224631"/>
                    <a:pt x="20280" y="233083"/>
                  </a:cubicBezTo>
                  <a:cubicBezTo>
                    <a:pt x="15462" y="242720"/>
                    <a:pt x="3119" y="249230"/>
                    <a:pt x="2351" y="259977"/>
                  </a:cubicBezTo>
                  <a:cubicBezTo>
                    <a:pt x="0" y="292899"/>
                    <a:pt x="2248" y="326853"/>
                    <a:pt x="11316" y="358589"/>
                  </a:cubicBezTo>
                  <a:cubicBezTo>
                    <a:pt x="19779" y="388211"/>
                    <a:pt x="52289" y="388224"/>
                    <a:pt x="74069" y="394447"/>
                  </a:cubicBezTo>
                  <a:cubicBezTo>
                    <a:pt x="83155" y="397043"/>
                    <a:pt x="91877" y="400816"/>
                    <a:pt x="100963" y="403412"/>
                  </a:cubicBezTo>
                  <a:cubicBezTo>
                    <a:pt x="116805" y="407938"/>
                    <a:pt x="167775" y="420020"/>
                    <a:pt x="181645" y="421341"/>
                  </a:cubicBezTo>
                  <a:cubicBezTo>
                    <a:pt x="229334" y="425883"/>
                    <a:pt x="277268" y="427318"/>
                    <a:pt x="325080" y="430306"/>
                  </a:cubicBezTo>
                  <a:cubicBezTo>
                    <a:pt x="372892" y="427318"/>
                    <a:pt x="420874" y="426356"/>
                    <a:pt x="468516" y="421341"/>
                  </a:cubicBezTo>
                  <a:cubicBezTo>
                    <a:pt x="477914" y="420352"/>
                    <a:pt x="486033" y="413549"/>
                    <a:pt x="495410" y="412377"/>
                  </a:cubicBezTo>
                  <a:cubicBezTo>
                    <a:pt x="533331" y="407637"/>
                    <a:pt x="728459" y="396130"/>
                    <a:pt x="755386" y="394447"/>
                  </a:cubicBezTo>
                  <a:cubicBezTo>
                    <a:pt x="767339" y="391459"/>
                    <a:pt x="779218" y="388156"/>
                    <a:pt x="791245" y="385483"/>
                  </a:cubicBezTo>
                  <a:cubicBezTo>
                    <a:pt x="824148" y="378171"/>
                    <a:pt x="840695" y="376923"/>
                    <a:pt x="871928" y="367553"/>
                  </a:cubicBezTo>
                  <a:cubicBezTo>
                    <a:pt x="890030" y="362122"/>
                    <a:pt x="907787" y="355600"/>
                    <a:pt x="925716" y="349624"/>
                  </a:cubicBezTo>
                  <a:cubicBezTo>
                    <a:pt x="934681" y="346636"/>
                    <a:pt x="944747" y="345901"/>
                    <a:pt x="952610" y="340659"/>
                  </a:cubicBezTo>
                  <a:cubicBezTo>
                    <a:pt x="990624" y="315317"/>
                    <a:pt x="969867" y="327548"/>
                    <a:pt x="1015363" y="304800"/>
                  </a:cubicBezTo>
                  <a:cubicBezTo>
                    <a:pt x="1024328" y="292847"/>
                    <a:pt x="1030779" y="278506"/>
                    <a:pt x="1042257" y="268941"/>
                  </a:cubicBezTo>
                  <a:cubicBezTo>
                    <a:pt x="1049516" y="262892"/>
                    <a:pt x="1060946" y="264665"/>
                    <a:pt x="1069151" y="259977"/>
                  </a:cubicBezTo>
                  <a:cubicBezTo>
                    <a:pt x="1082124" y="252564"/>
                    <a:pt x="1092852" y="241767"/>
                    <a:pt x="1105010" y="233083"/>
                  </a:cubicBezTo>
                  <a:cubicBezTo>
                    <a:pt x="1113777" y="226821"/>
                    <a:pt x="1122939" y="221130"/>
                    <a:pt x="1131904" y="215153"/>
                  </a:cubicBezTo>
                  <a:cubicBezTo>
                    <a:pt x="1137880" y="206188"/>
                    <a:pt x="1143102" y="196672"/>
                    <a:pt x="1149833" y="188259"/>
                  </a:cubicBezTo>
                  <a:cubicBezTo>
                    <a:pt x="1155113" y="181659"/>
                    <a:pt x="1163414" y="177577"/>
                    <a:pt x="1167763" y="170330"/>
                  </a:cubicBezTo>
                  <a:cubicBezTo>
                    <a:pt x="1172625" y="162227"/>
                    <a:pt x="1173740" y="152401"/>
                    <a:pt x="1176728" y="143436"/>
                  </a:cubicBezTo>
                  <a:cubicBezTo>
                    <a:pt x="1173740" y="125506"/>
                    <a:pt x="1174146" y="106667"/>
                    <a:pt x="1167763" y="89647"/>
                  </a:cubicBezTo>
                  <a:cubicBezTo>
                    <a:pt x="1164795" y="81733"/>
                    <a:pt x="1156433" y="76998"/>
                    <a:pt x="1149833" y="71718"/>
                  </a:cubicBezTo>
                  <a:cubicBezTo>
                    <a:pt x="1141420" y="64988"/>
                    <a:pt x="1132785" y="58165"/>
                    <a:pt x="1122939" y="53789"/>
                  </a:cubicBezTo>
                  <a:cubicBezTo>
                    <a:pt x="1105669" y="46113"/>
                    <a:pt x="1087080" y="41836"/>
                    <a:pt x="1069151" y="35859"/>
                  </a:cubicBezTo>
                  <a:lnTo>
                    <a:pt x="1042257" y="26894"/>
                  </a:lnTo>
                  <a:cubicBezTo>
                    <a:pt x="1033292" y="23906"/>
                    <a:pt x="1024530" y="20222"/>
                    <a:pt x="1015363" y="17930"/>
                  </a:cubicBezTo>
                  <a:lnTo>
                    <a:pt x="943645" y="0"/>
                  </a:lnTo>
                  <a:cubicBezTo>
                    <a:pt x="853998" y="2988"/>
                    <a:pt x="764246" y="3698"/>
                    <a:pt x="674704" y="8965"/>
                  </a:cubicBezTo>
                  <a:cubicBezTo>
                    <a:pt x="662404" y="9689"/>
                    <a:pt x="650381" y="13604"/>
                    <a:pt x="638845" y="17930"/>
                  </a:cubicBezTo>
                  <a:cubicBezTo>
                    <a:pt x="626332" y="22622"/>
                    <a:pt x="614939" y="29883"/>
                    <a:pt x="602986" y="35859"/>
                  </a:cubicBezTo>
                  <a:cubicBezTo>
                    <a:pt x="586309" y="52537"/>
                    <a:pt x="580783" y="60408"/>
                    <a:pt x="558163" y="71718"/>
                  </a:cubicBezTo>
                  <a:cubicBezTo>
                    <a:pt x="549711" y="75944"/>
                    <a:pt x="539529" y="76094"/>
                    <a:pt x="531269" y="80683"/>
                  </a:cubicBezTo>
                  <a:cubicBezTo>
                    <a:pt x="512432" y="91148"/>
                    <a:pt x="477480" y="116541"/>
                    <a:pt x="477480" y="116541"/>
                  </a:cubicBezTo>
                  <a:lnTo>
                    <a:pt x="387833" y="80683"/>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6248400" y="4191000"/>
              <a:ext cx="533400" cy="457200"/>
            </a:xfrm>
            <a:custGeom>
              <a:avLst/>
              <a:gdLst>
                <a:gd name="connsiteX0" fmla="*/ 387833 w 1176728"/>
                <a:gd name="connsiteY0" fmla="*/ 80683 h 430306"/>
                <a:gd name="connsiteX1" fmla="*/ 289222 w 1176728"/>
                <a:gd name="connsiteY1" fmla="*/ 89647 h 430306"/>
                <a:gd name="connsiteX2" fmla="*/ 262328 w 1176728"/>
                <a:gd name="connsiteY2" fmla="*/ 98612 h 430306"/>
                <a:gd name="connsiteX3" fmla="*/ 199575 w 1176728"/>
                <a:gd name="connsiteY3" fmla="*/ 116541 h 430306"/>
                <a:gd name="connsiteX4" fmla="*/ 136822 w 1176728"/>
                <a:gd name="connsiteY4" fmla="*/ 152400 h 430306"/>
                <a:gd name="connsiteX5" fmla="*/ 109928 w 1176728"/>
                <a:gd name="connsiteY5" fmla="*/ 161365 h 430306"/>
                <a:gd name="connsiteX6" fmla="*/ 83033 w 1176728"/>
                <a:gd name="connsiteY6" fmla="*/ 179294 h 430306"/>
                <a:gd name="connsiteX7" fmla="*/ 29245 w 1176728"/>
                <a:gd name="connsiteY7" fmla="*/ 206189 h 430306"/>
                <a:gd name="connsiteX8" fmla="*/ 20280 w 1176728"/>
                <a:gd name="connsiteY8" fmla="*/ 233083 h 430306"/>
                <a:gd name="connsiteX9" fmla="*/ 2351 w 1176728"/>
                <a:gd name="connsiteY9" fmla="*/ 259977 h 430306"/>
                <a:gd name="connsiteX10" fmla="*/ 11316 w 1176728"/>
                <a:gd name="connsiteY10" fmla="*/ 358589 h 430306"/>
                <a:gd name="connsiteX11" fmla="*/ 74069 w 1176728"/>
                <a:gd name="connsiteY11" fmla="*/ 394447 h 430306"/>
                <a:gd name="connsiteX12" fmla="*/ 100963 w 1176728"/>
                <a:gd name="connsiteY12" fmla="*/ 403412 h 430306"/>
                <a:gd name="connsiteX13" fmla="*/ 181645 w 1176728"/>
                <a:gd name="connsiteY13" fmla="*/ 421341 h 430306"/>
                <a:gd name="connsiteX14" fmla="*/ 325080 w 1176728"/>
                <a:gd name="connsiteY14" fmla="*/ 430306 h 430306"/>
                <a:gd name="connsiteX15" fmla="*/ 468516 w 1176728"/>
                <a:gd name="connsiteY15" fmla="*/ 421341 h 430306"/>
                <a:gd name="connsiteX16" fmla="*/ 495410 w 1176728"/>
                <a:gd name="connsiteY16" fmla="*/ 412377 h 430306"/>
                <a:gd name="connsiteX17" fmla="*/ 755386 w 1176728"/>
                <a:gd name="connsiteY17" fmla="*/ 394447 h 430306"/>
                <a:gd name="connsiteX18" fmla="*/ 791245 w 1176728"/>
                <a:gd name="connsiteY18" fmla="*/ 385483 h 430306"/>
                <a:gd name="connsiteX19" fmla="*/ 871928 w 1176728"/>
                <a:gd name="connsiteY19" fmla="*/ 367553 h 430306"/>
                <a:gd name="connsiteX20" fmla="*/ 925716 w 1176728"/>
                <a:gd name="connsiteY20" fmla="*/ 349624 h 430306"/>
                <a:gd name="connsiteX21" fmla="*/ 952610 w 1176728"/>
                <a:gd name="connsiteY21" fmla="*/ 340659 h 430306"/>
                <a:gd name="connsiteX22" fmla="*/ 1015363 w 1176728"/>
                <a:gd name="connsiteY22" fmla="*/ 304800 h 430306"/>
                <a:gd name="connsiteX23" fmla="*/ 1042257 w 1176728"/>
                <a:gd name="connsiteY23" fmla="*/ 268941 h 430306"/>
                <a:gd name="connsiteX24" fmla="*/ 1069151 w 1176728"/>
                <a:gd name="connsiteY24" fmla="*/ 259977 h 430306"/>
                <a:gd name="connsiteX25" fmla="*/ 1105010 w 1176728"/>
                <a:gd name="connsiteY25" fmla="*/ 233083 h 430306"/>
                <a:gd name="connsiteX26" fmla="*/ 1131904 w 1176728"/>
                <a:gd name="connsiteY26" fmla="*/ 215153 h 430306"/>
                <a:gd name="connsiteX27" fmla="*/ 1149833 w 1176728"/>
                <a:gd name="connsiteY27" fmla="*/ 188259 h 430306"/>
                <a:gd name="connsiteX28" fmla="*/ 1167763 w 1176728"/>
                <a:gd name="connsiteY28" fmla="*/ 170330 h 430306"/>
                <a:gd name="connsiteX29" fmla="*/ 1176728 w 1176728"/>
                <a:gd name="connsiteY29" fmla="*/ 143436 h 430306"/>
                <a:gd name="connsiteX30" fmla="*/ 1167763 w 1176728"/>
                <a:gd name="connsiteY30" fmla="*/ 89647 h 430306"/>
                <a:gd name="connsiteX31" fmla="*/ 1149833 w 1176728"/>
                <a:gd name="connsiteY31" fmla="*/ 71718 h 430306"/>
                <a:gd name="connsiteX32" fmla="*/ 1122939 w 1176728"/>
                <a:gd name="connsiteY32" fmla="*/ 53789 h 430306"/>
                <a:gd name="connsiteX33" fmla="*/ 1069151 w 1176728"/>
                <a:gd name="connsiteY33" fmla="*/ 35859 h 430306"/>
                <a:gd name="connsiteX34" fmla="*/ 1042257 w 1176728"/>
                <a:gd name="connsiteY34" fmla="*/ 26894 h 430306"/>
                <a:gd name="connsiteX35" fmla="*/ 1015363 w 1176728"/>
                <a:gd name="connsiteY35" fmla="*/ 17930 h 430306"/>
                <a:gd name="connsiteX36" fmla="*/ 943645 w 1176728"/>
                <a:gd name="connsiteY36" fmla="*/ 0 h 430306"/>
                <a:gd name="connsiteX37" fmla="*/ 674704 w 1176728"/>
                <a:gd name="connsiteY37" fmla="*/ 8965 h 430306"/>
                <a:gd name="connsiteX38" fmla="*/ 638845 w 1176728"/>
                <a:gd name="connsiteY38" fmla="*/ 17930 h 430306"/>
                <a:gd name="connsiteX39" fmla="*/ 602986 w 1176728"/>
                <a:gd name="connsiteY39" fmla="*/ 35859 h 430306"/>
                <a:gd name="connsiteX40" fmla="*/ 558163 w 1176728"/>
                <a:gd name="connsiteY40" fmla="*/ 71718 h 430306"/>
                <a:gd name="connsiteX41" fmla="*/ 531269 w 1176728"/>
                <a:gd name="connsiteY41" fmla="*/ 80683 h 430306"/>
                <a:gd name="connsiteX42" fmla="*/ 477480 w 1176728"/>
                <a:gd name="connsiteY42" fmla="*/ 116541 h 430306"/>
                <a:gd name="connsiteX43" fmla="*/ 387833 w 1176728"/>
                <a:gd name="connsiteY43" fmla="*/ 80683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6728" h="430306">
                  <a:moveTo>
                    <a:pt x="387833" y="80683"/>
                  </a:moveTo>
                  <a:cubicBezTo>
                    <a:pt x="354963" y="83671"/>
                    <a:pt x="321896" y="84979"/>
                    <a:pt x="289222" y="89647"/>
                  </a:cubicBezTo>
                  <a:cubicBezTo>
                    <a:pt x="279867" y="90983"/>
                    <a:pt x="271414" y="96016"/>
                    <a:pt x="262328" y="98612"/>
                  </a:cubicBezTo>
                  <a:cubicBezTo>
                    <a:pt x="183506" y="121133"/>
                    <a:pt x="264077" y="95042"/>
                    <a:pt x="199575" y="116541"/>
                  </a:cubicBezTo>
                  <a:cubicBezTo>
                    <a:pt x="172565" y="134548"/>
                    <a:pt x="168669" y="138751"/>
                    <a:pt x="136822" y="152400"/>
                  </a:cubicBezTo>
                  <a:cubicBezTo>
                    <a:pt x="128136" y="156122"/>
                    <a:pt x="118380" y="157139"/>
                    <a:pt x="109928" y="161365"/>
                  </a:cubicBezTo>
                  <a:cubicBezTo>
                    <a:pt x="100291" y="166183"/>
                    <a:pt x="92670" y="174476"/>
                    <a:pt x="83033" y="179294"/>
                  </a:cubicBezTo>
                  <a:cubicBezTo>
                    <a:pt x="8815" y="216402"/>
                    <a:pt x="106306" y="154813"/>
                    <a:pt x="29245" y="206189"/>
                  </a:cubicBezTo>
                  <a:cubicBezTo>
                    <a:pt x="26257" y="215154"/>
                    <a:pt x="24506" y="224631"/>
                    <a:pt x="20280" y="233083"/>
                  </a:cubicBezTo>
                  <a:cubicBezTo>
                    <a:pt x="15462" y="242720"/>
                    <a:pt x="3119" y="249230"/>
                    <a:pt x="2351" y="259977"/>
                  </a:cubicBezTo>
                  <a:cubicBezTo>
                    <a:pt x="0" y="292899"/>
                    <a:pt x="2248" y="326853"/>
                    <a:pt x="11316" y="358589"/>
                  </a:cubicBezTo>
                  <a:cubicBezTo>
                    <a:pt x="19779" y="388211"/>
                    <a:pt x="52289" y="388224"/>
                    <a:pt x="74069" y="394447"/>
                  </a:cubicBezTo>
                  <a:cubicBezTo>
                    <a:pt x="83155" y="397043"/>
                    <a:pt x="91877" y="400816"/>
                    <a:pt x="100963" y="403412"/>
                  </a:cubicBezTo>
                  <a:cubicBezTo>
                    <a:pt x="116805" y="407938"/>
                    <a:pt x="167775" y="420020"/>
                    <a:pt x="181645" y="421341"/>
                  </a:cubicBezTo>
                  <a:cubicBezTo>
                    <a:pt x="229334" y="425883"/>
                    <a:pt x="277268" y="427318"/>
                    <a:pt x="325080" y="430306"/>
                  </a:cubicBezTo>
                  <a:cubicBezTo>
                    <a:pt x="372892" y="427318"/>
                    <a:pt x="420874" y="426356"/>
                    <a:pt x="468516" y="421341"/>
                  </a:cubicBezTo>
                  <a:cubicBezTo>
                    <a:pt x="477914" y="420352"/>
                    <a:pt x="486033" y="413549"/>
                    <a:pt x="495410" y="412377"/>
                  </a:cubicBezTo>
                  <a:cubicBezTo>
                    <a:pt x="533331" y="407637"/>
                    <a:pt x="728459" y="396130"/>
                    <a:pt x="755386" y="394447"/>
                  </a:cubicBezTo>
                  <a:cubicBezTo>
                    <a:pt x="767339" y="391459"/>
                    <a:pt x="779218" y="388156"/>
                    <a:pt x="791245" y="385483"/>
                  </a:cubicBezTo>
                  <a:cubicBezTo>
                    <a:pt x="824148" y="378171"/>
                    <a:pt x="840695" y="376923"/>
                    <a:pt x="871928" y="367553"/>
                  </a:cubicBezTo>
                  <a:cubicBezTo>
                    <a:pt x="890030" y="362122"/>
                    <a:pt x="907787" y="355600"/>
                    <a:pt x="925716" y="349624"/>
                  </a:cubicBezTo>
                  <a:cubicBezTo>
                    <a:pt x="934681" y="346636"/>
                    <a:pt x="944747" y="345901"/>
                    <a:pt x="952610" y="340659"/>
                  </a:cubicBezTo>
                  <a:cubicBezTo>
                    <a:pt x="990624" y="315317"/>
                    <a:pt x="969867" y="327548"/>
                    <a:pt x="1015363" y="304800"/>
                  </a:cubicBezTo>
                  <a:cubicBezTo>
                    <a:pt x="1024328" y="292847"/>
                    <a:pt x="1030779" y="278506"/>
                    <a:pt x="1042257" y="268941"/>
                  </a:cubicBezTo>
                  <a:cubicBezTo>
                    <a:pt x="1049516" y="262892"/>
                    <a:pt x="1060946" y="264665"/>
                    <a:pt x="1069151" y="259977"/>
                  </a:cubicBezTo>
                  <a:cubicBezTo>
                    <a:pt x="1082124" y="252564"/>
                    <a:pt x="1092852" y="241767"/>
                    <a:pt x="1105010" y="233083"/>
                  </a:cubicBezTo>
                  <a:cubicBezTo>
                    <a:pt x="1113777" y="226821"/>
                    <a:pt x="1122939" y="221130"/>
                    <a:pt x="1131904" y="215153"/>
                  </a:cubicBezTo>
                  <a:cubicBezTo>
                    <a:pt x="1137880" y="206188"/>
                    <a:pt x="1143102" y="196672"/>
                    <a:pt x="1149833" y="188259"/>
                  </a:cubicBezTo>
                  <a:cubicBezTo>
                    <a:pt x="1155113" y="181659"/>
                    <a:pt x="1163414" y="177577"/>
                    <a:pt x="1167763" y="170330"/>
                  </a:cubicBezTo>
                  <a:cubicBezTo>
                    <a:pt x="1172625" y="162227"/>
                    <a:pt x="1173740" y="152401"/>
                    <a:pt x="1176728" y="143436"/>
                  </a:cubicBezTo>
                  <a:cubicBezTo>
                    <a:pt x="1173740" y="125506"/>
                    <a:pt x="1174146" y="106667"/>
                    <a:pt x="1167763" y="89647"/>
                  </a:cubicBezTo>
                  <a:cubicBezTo>
                    <a:pt x="1164795" y="81733"/>
                    <a:pt x="1156433" y="76998"/>
                    <a:pt x="1149833" y="71718"/>
                  </a:cubicBezTo>
                  <a:cubicBezTo>
                    <a:pt x="1141420" y="64988"/>
                    <a:pt x="1132785" y="58165"/>
                    <a:pt x="1122939" y="53789"/>
                  </a:cubicBezTo>
                  <a:cubicBezTo>
                    <a:pt x="1105669" y="46113"/>
                    <a:pt x="1087080" y="41836"/>
                    <a:pt x="1069151" y="35859"/>
                  </a:cubicBezTo>
                  <a:lnTo>
                    <a:pt x="1042257" y="26894"/>
                  </a:lnTo>
                  <a:cubicBezTo>
                    <a:pt x="1033292" y="23906"/>
                    <a:pt x="1024530" y="20222"/>
                    <a:pt x="1015363" y="17930"/>
                  </a:cubicBezTo>
                  <a:lnTo>
                    <a:pt x="943645" y="0"/>
                  </a:lnTo>
                  <a:cubicBezTo>
                    <a:pt x="853998" y="2988"/>
                    <a:pt x="764246" y="3698"/>
                    <a:pt x="674704" y="8965"/>
                  </a:cubicBezTo>
                  <a:cubicBezTo>
                    <a:pt x="662404" y="9689"/>
                    <a:pt x="650381" y="13604"/>
                    <a:pt x="638845" y="17930"/>
                  </a:cubicBezTo>
                  <a:cubicBezTo>
                    <a:pt x="626332" y="22622"/>
                    <a:pt x="614939" y="29883"/>
                    <a:pt x="602986" y="35859"/>
                  </a:cubicBezTo>
                  <a:cubicBezTo>
                    <a:pt x="586309" y="52537"/>
                    <a:pt x="580783" y="60408"/>
                    <a:pt x="558163" y="71718"/>
                  </a:cubicBezTo>
                  <a:cubicBezTo>
                    <a:pt x="549711" y="75944"/>
                    <a:pt x="539529" y="76094"/>
                    <a:pt x="531269" y="80683"/>
                  </a:cubicBezTo>
                  <a:cubicBezTo>
                    <a:pt x="512432" y="91148"/>
                    <a:pt x="477480" y="116541"/>
                    <a:pt x="477480" y="116541"/>
                  </a:cubicBezTo>
                  <a:lnTo>
                    <a:pt x="387833" y="80683"/>
                  </a:lnTo>
                  <a:close/>
                </a:path>
              </a:pathLst>
            </a:custGeom>
            <a:solidFill>
              <a:srgbClr val="E0B8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6629400" y="4572000"/>
              <a:ext cx="518144" cy="466165"/>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7086600" y="4572000"/>
              <a:ext cx="685800"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9610812">
              <a:off x="6931227" y="4279341"/>
              <a:ext cx="441944" cy="399350"/>
            </a:xfrm>
            <a:custGeom>
              <a:avLst/>
              <a:gdLst>
                <a:gd name="connsiteX0" fmla="*/ 316438 w 920000"/>
                <a:gd name="connsiteY0" fmla="*/ 0 h 399350"/>
                <a:gd name="connsiteX1" fmla="*/ 244720 w 920000"/>
                <a:gd name="connsiteY1" fmla="*/ 8965 h 399350"/>
                <a:gd name="connsiteX2" fmla="*/ 190932 w 920000"/>
                <a:gd name="connsiteY2" fmla="*/ 26894 h 399350"/>
                <a:gd name="connsiteX3" fmla="*/ 164038 w 920000"/>
                <a:gd name="connsiteY3" fmla="*/ 44824 h 399350"/>
                <a:gd name="connsiteX4" fmla="*/ 92320 w 920000"/>
                <a:gd name="connsiteY4" fmla="*/ 80683 h 399350"/>
                <a:gd name="connsiteX5" fmla="*/ 38532 w 920000"/>
                <a:gd name="connsiteY5" fmla="*/ 125506 h 399350"/>
                <a:gd name="connsiteX6" fmla="*/ 2673 w 920000"/>
                <a:gd name="connsiteY6" fmla="*/ 179294 h 399350"/>
                <a:gd name="connsiteX7" fmla="*/ 29568 w 920000"/>
                <a:gd name="connsiteY7" fmla="*/ 277906 h 399350"/>
                <a:gd name="connsiteX8" fmla="*/ 92320 w 920000"/>
                <a:gd name="connsiteY8" fmla="*/ 304800 h 399350"/>
                <a:gd name="connsiteX9" fmla="*/ 128179 w 920000"/>
                <a:gd name="connsiteY9" fmla="*/ 322730 h 399350"/>
                <a:gd name="connsiteX10" fmla="*/ 199897 w 920000"/>
                <a:gd name="connsiteY10" fmla="*/ 340659 h 399350"/>
                <a:gd name="connsiteX11" fmla="*/ 307473 w 920000"/>
                <a:gd name="connsiteY11" fmla="*/ 358589 h 399350"/>
                <a:gd name="connsiteX12" fmla="*/ 441944 w 920000"/>
                <a:gd name="connsiteY12" fmla="*/ 385483 h 399350"/>
                <a:gd name="connsiteX13" fmla="*/ 773638 w 920000"/>
                <a:gd name="connsiteY13" fmla="*/ 367553 h 399350"/>
                <a:gd name="connsiteX14" fmla="*/ 854320 w 920000"/>
                <a:gd name="connsiteY14" fmla="*/ 331694 h 399350"/>
                <a:gd name="connsiteX15" fmla="*/ 899144 w 920000"/>
                <a:gd name="connsiteY15" fmla="*/ 286871 h 399350"/>
                <a:gd name="connsiteX16" fmla="*/ 899144 w 920000"/>
                <a:gd name="connsiteY16" fmla="*/ 152400 h 399350"/>
                <a:gd name="connsiteX17" fmla="*/ 872250 w 920000"/>
                <a:gd name="connsiteY17" fmla="*/ 134471 h 399350"/>
                <a:gd name="connsiteX18" fmla="*/ 827426 w 920000"/>
                <a:gd name="connsiteY18" fmla="*/ 107577 h 399350"/>
                <a:gd name="connsiteX19" fmla="*/ 782603 w 920000"/>
                <a:gd name="connsiteY19" fmla="*/ 71718 h 399350"/>
                <a:gd name="connsiteX20" fmla="*/ 728815 w 920000"/>
                <a:gd name="connsiteY20" fmla="*/ 44824 h 399350"/>
                <a:gd name="connsiteX21" fmla="*/ 701920 w 920000"/>
                <a:gd name="connsiteY21" fmla="*/ 35859 h 399350"/>
                <a:gd name="connsiteX22" fmla="*/ 621238 w 920000"/>
                <a:gd name="connsiteY22" fmla="*/ 17930 h 399350"/>
                <a:gd name="connsiteX23" fmla="*/ 585379 w 920000"/>
                <a:gd name="connsiteY23" fmla="*/ 8965 h 399350"/>
                <a:gd name="connsiteX24" fmla="*/ 316438 w 920000"/>
                <a:gd name="connsiteY24" fmla="*/ 0 h 3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0000" h="399350">
                  <a:moveTo>
                    <a:pt x="316438" y="0"/>
                  </a:moveTo>
                  <a:cubicBezTo>
                    <a:pt x="259662" y="0"/>
                    <a:pt x="268277" y="3917"/>
                    <a:pt x="244720" y="8965"/>
                  </a:cubicBezTo>
                  <a:cubicBezTo>
                    <a:pt x="226240" y="12925"/>
                    <a:pt x="190932" y="26894"/>
                    <a:pt x="190932" y="26894"/>
                  </a:cubicBezTo>
                  <a:cubicBezTo>
                    <a:pt x="181967" y="32871"/>
                    <a:pt x="173497" y="39665"/>
                    <a:pt x="164038" y="44824"/>
                  </a:cubicBezTo>
                  <a:cubicBezTo>
                    <a:pt x="140574" y="57623"/>
                    <a:pt x="111219" y="61784"/>
                    <a:pt x="92320" y="80683"/>
                  </a:cubicBezTo>
                  <a:cubicBezTo>
                    <a:pt x="57808" y="115195"/>
                    <a:pt x="75975" y="100545"/>
                    <a:pt x="38532" y="125506"/>
                  </a:cubicBezTo>
                  <a:cubicBezTo>
                    <a:pt x="26579" y="143435"/>
                    <a:pt x="0" y="157912"/>
                    <a:pt x="2673" y="179294"/>
                  </a:cubicBezTo>
                  <a:cubicBezTo>
                    <a:pt x="6465" y="209633"/>
                    <a:pt x="1185" y="254253"/>
                    <a:pt x="29568" y="277906"/>
                  </a:cubicBezTo>
                  <a:cubicBezTo>
                    <a:pt x="50561" y="295400"/>
                    <a:pt x="69236" y="294907"/>
                    <a:pt x="92320" y="304800"/>
                  </a:cubicBezTo>
                  <a:cubicBezTo>
                    <a:pt x="104603" y="310064"/>
                    <a:pt x="115896" y="317466"/>
                    <a:pt x="128179" y="322730"/>
                  </a:cubicBezTo>
                  <a:cubicBezTo>
                    <a:pt x="156862" y="335023"/>
                    <a:pt x="166231" y="332242"/>
                    <a:pt x="199897" y="340659"/>
                  </a:cubicBezTo>
                  <a:cubicBezTo>
                    <a:pt x="284002" y="361686"/>
                    <a:pt x="127082" y="338545"/>
                    <a:pt x="307473" y="358589"/>
                  </a:cubicBezTo>
                  <a:cubicBezTo>
                    <a:pt x="386933" y="385075"/>
                    <a:pt x="342478" y="374431"/>
                    <a:pt x="441944" y="385483"/>
                  </a:cubicBezTo>
                  <a:cubicBezTo>
                    <a:pt x="460410" y="384923"/>
                    <a:pt x="678245" y="399350"/>
                    <a:pt x="773638" y="367553"/>
                  </a:cubicBezTo>
                  <a:cubicBezTo>
                    <a:pt x="784471" y="363942"/>
                    <a:pt x="842601" y="340809"/>
                    <a:pt x="854320" y="331694"/>
                  </a:cubicBezTo>
                  <a:cubicBezTo>
                    <a:pt x="870999" y="318721"/>
                    <a:pt x="899144" y="286871"/>
                    <a:pt x="899144" y="286871"/>
                  </a:cubicBezTo>
                  <a:cubicBezTo>
                    <a:pt x="912092" y="235080"/>
                    <a:pt x="920000" y="220182"/>
                    <a:pt x="899144" y="152400"/>
                  </a:cubicBezTo>
                  <a:cubicBezTo>
                    <a:pt x="895975" y="142102"/>
                    <a:pt x="880663" y="141202"/>
                    <a:pt x="872250" y="134471"/>
                  </a:cubicBezTo>
                  <a:cubicBezTo>
                    <a:pt x="837090" y="106344"/>
                    <a:pt x="874131" y="123144"/>
                    <a:pt x="827426" y="107577"/>
                  </a:cubicBezTo>
                  <a:cubicBezTo>
                    <a:pt x="791718" y="54015"/>
                    <a:pt x="830714" y="100584"/>
                    <a:pt x="782603" y="71718"/>
                  </a:cubicBezTo>
                  <a:cubicBezTo>
                    <a:pt x="718620" y="33329"/>
                    <a:pt x="827304" y="72965"/>
                    <a:pt x="728815" y="44824"/>
                  </a:cubicBezTo>
                  <a:cubicBezTo>
                    <a:pt x="719729" y="42228"/>
                    <a:pt x="711006" y="38455"/>
                    <a:pt x="701920" y="35859"/>
                  </a:cubicBezTo>
                  <a:cubicBezTo>
                    <a:pt x="663645" y="24923"/>
                    <a:pt x="662850" y="27177"/>
                    <a:pt x="621238" y="17930"/>
                  </a:cubicBezTo>
                  <a:cubicBezTo>
                    <a:pt x="609210" y="15257"/>
                    <a:pt x="597695" y="9317"/>
                    <a:pt x="585379" y="8965"/>
                  </a:cubicBezTo>
                  <a:lnTo>
                    <a:pt x="316438"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4038600" y="2971800"/>
            <a:ext cx="4722668" cy="2057400"/>
            <a:chOff x="762000" y="1905000"/>
            <a:chExt cx="7696200" cy="3352800"/>
          </a:xfrm>
          <a:solidFill>
            <a:schemeClr val="accent4">
              <a:lumMod val="50000"/>
            </a:schemeClr>
          </a:solidFill>
        </p:grpSpPr>
        <p:sp>
          <p:nvSpPr>
            <p:cNvPr id="3" name="Pentagon 2"/>
            <p:cNvSpPr/>
            <p:nvPr/>
          </p:nvSpPr>
          <p:spPr>
            <a:xfrm rot="16200000">
              <a:off x="-7239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rot="16200000">
              <a:off x="4953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rot="16200000">
              <a:off x="17145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rot="16200000">
              <a:off x="29337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rot="16200000">
              <a:off x="41529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rot="16200000">
              <a:off x="53721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rot="16200000">
              <a:off x="65913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2895600"/>
              <a:ext cx="6934200" cy="304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43000" y="4191000"/>
              <a:ext cx="6934200" cy="304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TextBox 131"/>
          <p:cNvSpPr txBox="1"/>
          <p:nvPr/>
        </p:nvSpPr>
        <p:spPr>
          <a:xfrm>
            <a:off x="1247869" y="4256639"/>
            <a:ext cx="2209800" cy="1200329"/>
          </a:xfrm>
          <a:prstGeom prst="rect">
            <a:avLst/>
          </a:prstGeom>
          <a:noFill/>
        </p:spPr>
        <p:txBody>
          <a:bodyPr wrap="square" rtlCol="0">
            <a:spAutoFit/>
          </a:bodyPr>
          <a:lstStyle/>
          <a:p>
            <a:r>
              <a:rPr lang="en-US" dirty="0">
                <a:solidFill>
                  <a:schemeClr val="bg1"/>
                </a:solidFill>
              </a:rPr>
              <a:t>Fruitful Hill—The Lord places us where we will have the best harvest</a:t>
            </a:r>
          </a:p>
        </p:txBody>
      </p:sp>
      <p:sp>
        <p:nvSpPr>
          <p:cNvPr id="133" name="TextBox 132"/>
          <p:cNvSpPr txBox="1"/>
          <p:nvPr/>
        </p:nvSpPr>
        <p:spPr>
          <a:xfrm>
            <a:off x="4998187" y="236949"/>
            <a:ext cx="2590800" cy="923330"/>
          </a:xfrm>
          <a:prstGeom prst="rect">
            <a:avLst/>
          </a:prstGeom>
          <a:noFill/>
        </p:spPr>
        <p:txBody>
          <a:bodyPr wrap="square" rtlCol="0">
            <a:spAutoFit/>
          </a:bodyPr>
          <a:lstStyle/>
          <a:p>
            <a:pPr algn="ctr"/>
            <a:r>
              <a:rPr lang="en-US" dirty="0"/>
              <a:t>The Vineyard—</a:t>
            </a:r>
          </a:p>
          <a:p>
            <a:pPr algn="ctr"/>
            <a:r>
              <a:rPr lang="en-US" dirty="0"/>
              <a:t>The Covenant People--Israel</a:t>
            </a:r>
          </a:p>
        </p:txBody>
      </p:sp>
      <p:sp>
        <p:nvSpPr>
          <p:cNvPr id="134" name="TextBox 133"/>
          <p:cNvSpPr txBox="1"/>
          <p:nvPr/>
        </p:nvSpPr>
        <p:spPr>
          <a:xfrm>
            <a:off x="8267322" y="677502"/>
            <a:ext cx="2209800" cy="646331"/>
          </a:xfrm>
          <a:prstGeom prst="rect">
            <a:avLst/>
          </a:prstGeom>
          <a:noFill/>
        </p:spPr>
        <p:txBody>
          <a:bodyPr wrap="square" rtlCol="0">
            <a:spAutoFit/>
          </a:bodyPr>
          <a:lstStyle/>
          <a:p>
            <a:r>
              <a:rPr lang="en-US" dirty="0"/>
              <a:t>Towers—Temples</a:t>
            </a:r>
          </a:p>
          <a:p>
            <a:r>
              <a:rPr lang="en-US" dirty="0"/>
              <a:t>Watchmen--Prophets</a:t>
            </a:r>
          </a:p>
        </p:txBody>
      </p:sp>
      <p:sp>
        <p:nvSpPr>
          <p:cNvPr id="135" name="TextBox 134"/>
          <p:cNvSpPr txBox="1"/>
          <p:nvPr/>
        </p:nvSpPr>
        <p:spPr>
          <a:xfrm>
            <a:off x="7964032" y="5229131"/>
            <a:ext cx="2209800" cy="646331"/>
          </a:xfrm>
          <a:prstGeom prst="rect">
            <a:avLst/>
          </a:prstGeom>
          <a:noFill/>
        </p:spPr>
        <p:txBody>
          <a:bodyPr wrap="square" rtlCol="0">
            <a:spAutoFit/>
          </a:bodyPr>
          <a:lstStyle/>
          <a:p>
            <a:r>
              <a:rPr lang="en-US" dirty="0">
                <a:solidFill>
                  <a:schemeClr val="bg1"/>
                </a:solidFill>
              </a:rPr>
              <a:t>Winepress—Christ’s atonement</a:t>
            </a:r>
          </a:p>
        </p:txBody>
      </p:sp>
      <p:sp>
        <p:nvSpPr>
          <p:cNvPr id="147" name="TextBox 146"/>
          <p:cNvSpPr txBox="1"/>
          <p:nvPr/>
        </p:nvSpPr>
        <p:spPr>
          <a:xfrm>
            <a:off x="4381122" y="5181600"/>
            <a:ext cx="3712675" cy="923330"/>
          </a:xfrm>
          <a:prstGeom prst="rect">
            <a:avLst/>
          </a:prstGeom>
          <a:noFill/>
        </p:spPr>
        <p:txBody>
          <a:bodyPr wrap="square" rtlCol="0">
            <a:spAutoFit/>
          </a:bodyPr>
          <a:lstStyle/>
          <a:p>
            <a:r>
              <a:rPr lang="en-US" dirty="0">
                <a:solidFill>
                  <a:schemeClr val="bg1"/>
                </a:solidFill>
              </a:rPr>
              <a:t>Grapes</a:t>
            </a:r>
          </a:p>
          <a:p>
            <a:r>
              <a:rPr lang="en-US" dirty="0">
                <a:solidFill>
                  <a:schemeClr val="bg1"/>
                </a:solidFill>
              </a:rPr>
              <a:t>wild—sour—worthless.</a:t>
            </a:r>
          </a:p>
          <a:p>
            <a:r>
              <a:rPr lang="en-US" dirty="0">
                <a:solidFill>
                  <a:schemeClr val="bg1"/>
                </a:solidFill>
              </a:rPr>
              <a:t>Symbol of decaying and evil people</a:t>
            </a:r>
          </a:p>
        </p:txBody>
      </p:sp>
      <p:sp>
        <p:nvSpPr>
          <p:cNvPr id="148" name="TextBox 147"/>
          <p:cNvSpPr txBox="1"/>
          <p:nvPr/>
        </p:nvSpPr>
        <p:spPr>
          <a:xfrm>
            <a:off x="1676400" y="2438401"/>
            <a:ext cx="2209800" cy="646331"/>
          </a:xfrm>
          <a:prstGeom prst="rect">
            <a:avLst/>
          </a:prstGeom>
          <a:noFill/>
        </p:spPr>
        <p:txBody>
          <a:bodyPr wrap="square" rtlCol="0">
            <a:spAutoFit/>
          </a:bodyPr>
          <a:lstStyle/>
          <a:p>
            <a:r>
              <a:rPr lang="en-US" dirty="0"/>
              <a:t>Fence and Stones--preparation</a:t>
            </a:r>
          </a:p>
        </p:txBody>
      </p:sp>
      <p:sp>
        <p:nvSpPr>
          <p:cNvPr id="175" name="TextBox 174"/>
          <p:cNvSpPr txBox="1"/>
          <p:nvPr/>
        </p:nvSpPr>
        <p:spPr>
          <a:xfrm>
            <a:off x="1981200" y="609600"/>
            <a:ext cx="2209800" cy="369332"/>
          </a:xfrm>
          <a:prstGeom prst="rect">
            <a:avLst/>
          </a:prstGeom>
          <a:noFill/>
        </p:spPr>
        <p:txBody>
          <a:bodyPr wrap="square" rtlCol="0">
            <a:spAutoFit/>
          </a:bodyPr>
          <a:lstStyle/>
          <a:p>
            <a:r>
              <a:rPr lang="en-US" dirty="0"/>
              <a:t>Well Beloved--Savior</a:t>
            </a:r>
          </a:p>
        </p:txBody>
      </p:sp>
      <p:sp>
        <p:nvSpPr>
          <p:cNvPr id="176" name="TextBox 175"/>
          <p:cNvSpPr txBox="1"/>
          <p:nvPr/>
        </p:nvSpPr>
        <p:spPr>
          <a:xfrm>
            <a:off x="0" y="6488668"/>
            <a:ext cx="2209800" cy="369332"/>
          </a:xfrm>
          <a:prstGeom prst="rect">
            <a:avLst/>
          </a:prstGeom>
          <a:noFill/>
        </p:spPr>
        <p:txBody>
          <a:bodyPr wrap="square" rtlCol="0">
            <a:spAutoFit/>
          </a:bodyPr>
          <a:lstStyle/>
          <a:p>
            <a:r>
              <a:rPr lang="en-US" dirty="0"/>
              <a:t>2 Nephi 15:1-2</a:t>
            </a:r>
          </a:p>
        </p:txBody>
      </p:sp>
      <p:grpSp>
        <p:nvGrpSpPr>
          <p:cNvPr id="144" name="Group 143">
            <a:extLst>
              <a:ext uri="{FF2B5EF4-FFF2-40B4-BE49-F238E27FC236}">
                <a16:creationId xmlns:a16="http://schemas.microsoft.com/office/drawing/2014/main" id="{57FA17B4-18FE-067C-A690-FAA77AE87B91}"/>
              </a:ext>
            </a:extLst>
          </p:cNvPr>
          <p:cNvGrpSpPr/>
          <p:nvPr/>
        </p:nvGrpSpPr>
        <p:grpSpPr>
          <a:xfrm>
            <a:off x="2682361" y="2854329"/>
            <a:ext cx="3411931" cy="3791674"/>
            <a:chOff x="2682361" y="2854329"/>
            <a:chExt cx="3411931" cy="3791674"/>
          </a:xfrm>
        </p:grpSpPr>
        <p:grpSp>
          <p:nvGrpSpPr>
            <p:cNvPr id="199" name="Group 23">
              <a:extLst>
                <a:ext uri="{FF2B5EF4-FFF2-40B4-BE49-F238E27FC236}">
                  <a16:creationId xmlns:a16="http://schemas.microsoft.com/office/drawing/2014/main" id="{62C4D35E-3DEA-4CAA-967A-3091E1B1C113}"/>
                </a:ext>
              </a:extLst>
            </p:cNvPr>
            <p:cNvGrpSpPr/>
            <p:nvPr/>
          </p:nvGrpSpPr>
          <p:grpSpPr>
            <a:xfrm rot="2209730">
              <a:off x="3276616" y="2854329"/>
              <a:ext cx="1479746" cy="3791674"/>
              <a:chOff x="97208" y="425658"/>
              <a:chExt cx="2661701" cy="8055733"/>
            </a:xfrm>
          </p:grpSpPr>
          <p:sp>
            <p:nvSpPr>
              <p:cNvPr id="200" name="Freeform 45">
                <a:extLst>
                  <a:ext uri="{FF2B5EF4-FFF2-40B4-BE49-F238E27FC236}">
                    <a16:creationId xmlns:a16="http://schemas.microsoft.com/office/drawing/2014/main" id="{82248380-A160-8081-A135-97AFB0309F7A}"/>
                  </a:ext>
                </a:extLst>
              </p:cNvPr>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Round Diagonal Corner Rectangle 46">
                <a:extLst>
                  <a:ext uri="{FF2B5EF4-FFF2-40B4-BE49-F238E27FC236}">
                    <a16:creationId xmlns:a16="http://schemas.microsoft.com/office/drawing/2014/main" id="{FB49C235-85CF-823B-BED2-6B1CC38A9C88}"/>
                  </a:ext>
                </a:extLst>
              </p:cNvPr>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 Diagonal Corner Rectangle 47">
                <a:extLst>
                  <a:ext uri="{FF2B5EF4-FFF2-40B4-BE49-F238E27FC236}">
                    <a16:creationId xmlns:a16="http://schemas.microsoft.com/office/drawing/2014/main" id="{A4DAE137-57F7-3F68-3EB6-C5DA0B4F2477}"/>
                  </a:ext>
                </a:extLst>
              </p:cNvPr>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 Diagonal Corner Rectangle 48">
                <a:extLst>
                  <a:ext uri="{FF2B5EF4-FFF2-40B4-BE49-F238E27FC236}">
                    <a16:creationId xmlns:a16="http://schemas.microsoft.com/office/drawing/2014/main" id="{06B6E895-53FA-23C9-BFC1-0792FABEAB37}"/>
                  </a:ext>
                </a:extLst>
              </p:cNvPr>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 Diagonal Corner Rectangle 49">
                <a:extLst>
                  <a:ext uri="{FF2B5EF4-FFF2-40B4-BE49-F238E27FC236}">
                    <a16:creationId xmlns:a16="http://schemas.microsoft.com/office/drawing/2014/main" id="{ABCD51A2-B9CF-FB22-A155-35777B336109}"/>
                  </a:ext>
                </a:extLst>
              </p:cNvPr>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 Diagonal Corner Rectangle 50">
                <a:extLst>
                  <a:ext uri="{FF2B5EF4-FFF2-40B4-BE49-F238E27FC236}">
                    <a16:creationId xmlns:a16="http://schemas.microsoft.com/office/drawing/2014/main" id="{F99088FA-B5E2-F688-767A-F28B8BD9F2F7}"/>
                  </a:ext>
                </a:extLst>
              </p:cNvPr>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 Diagonal Corner Rectangle 51">
                <a:extLst>
                  <a:ext uri="{FF2B5EF4-FFF2-40B4-BE49-F238E27FC236}">
                    <a16:creationId xmlns:a16="http://schemas.microsoft.com/office/drawing/2014/main" id="{0415A6C7-BBA5-9F26-5EB7-EB2C2928671A}"/>
                  </a:ext>
                </a:extLst>
              </p:cNvPr>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 Diagonal Corner Rectangle 52">
                <a:extLst>
                  <a:ext uri="{FF2B5EF4-FFF2-40B4-BE49-F238E27FC236}">
                    <a16:creationId xmlns:a16="http://schemas.microsoft.com/office/drawing/2014/main" id="{94C23A6A-B7FB-3093-263A-B7CAC9DB5B6F}"/>
                  </a:ext>
                </a:extLst>
              </p:cNvPr>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 Diagonal Corner Rectangle 53">
                <a:extLst>
                  <a:ext uri="{FF2B5EF4-FFF2-40B4-BE49-F238E27FC236}">
                    <a16:creationId xmlns:a16="http://schemas.microsoft.com/office/drawing/2014/main" id="{FFE969FB-A180-B742-619B-740E916CBFC5}"/>
                  </a:ext>
                </a:extLst>
              </p:cNvPr>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 Diagonal Corner Rectangle 54">
                <a:extLst>
                  <a:ext uri="{FF2B5EF4-FFF2-40B4-BE49-F238E27FC236}">
                    <a16:creationId xmlns:a16="http://schemas.microsoft.com/office/drawing/2014/main" id="{19E4C303-F70A-376E-ACF4-3DF44966E072}"/>
                  </a:ext>
                </a:extLst>
              </p:cNvPr>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 Diagonal Corner Rectangle 55">
                <a:extLst>
                  <a:ext uri="{FF2B5EF4-FFF2-40B4-BE49-F238E27FC236}">
                    <a16:creationId xmlns:a16="http://schemas.microsoft.com/office/drawing/2014/main" id="{E089B6A6-7AB0-DEFE-CE5D-178112D0D688}"/>
                  </a:ext>
                </a:extLst>
              </p:cNvPr>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Diagonal Corner Rectangle 56">
                <a:extLst>
                  <a:ext uri="{FF2B5EF4-FFF2-40B4-BE49-F238E27FC236}">
                    <a16:creationId xmlns:a16="http://schemas.microsoft.com/office/drawing/2014/main" id="{78E18057-C6AE-D580-4EC7-49177D0E7C74}"/>
                  </a:ext>
                </a:extLst>
              </p:cNvPr>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 Diagonal Corner Rectangle 57">
                <a:extLst>
                  <a:ext uri="{FF2B5EF4-FFF2-40B4-BE49-F238E27FC236}">
                    <a16:creationId xmlns:a16="http://schemas.microsoft.com/office/drawing/2014/main" id="{9823E7C8-3775-BF20-438C-3D56D95E2EE9}"/>
                  </a:ext>
                </a:extLst>
              </p:cNvPr>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 Diagonal Corner Rectangle 58">
                <a:extLst>
                  <a:ext uri="{FF2B5EF4-FFF2-40B4-BE49-F238E27FC236}">
                    <a16:creationId xmlns:a16="http://schemas.microsoft.com/office/drawing/2014/main" id="{49E8CB5A-2770-D561-71CF-1414E0F2C5F5}"/>
                  </a:ext>
                </a:extLst>
              </p:cNvPr>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48">
              <a:extLst>
                <a:ext uri="{FF2B5EF4-FFF2-40B4-BE49-F238E27FC236}">
                  <a16:creationId xmlns:a16="http://schemas.microsoft.com/office/drawing/2014/main" id="{64C13D16-B611-9B8B-54CF-30BC15929C5D}"/>
                </a:ext>
              </a:extLst>
            </p:cNvPr>
            <p:cNvGrpSpPr/>
            <p:nvPr/>
          </p:nvGrpSpPr>
          <p:grpSpPr>
            <a:xfrm rot="20720439">
              <a:off x="2682361" y="5093786"/>
              <a:ext cx="816641" cy="1139546"/>
              <a:chOff x="5638800" y="3223341"/>
              <a:chExt cx="1676400" cy="2339259"/>
            </a:xfrm>
            <a:solidFill>
              <a:schemeClr val="bg2">
                <a:lumMod val="75000"/>
              </a:schemeClr>
            </a:solidFill>
          </p:grpSpPr>
          <p:sp>
            <p:nvSpPr>
              <p:cNvPr id="215" name="Oval 214">
                <a:extLst>
                  <a:ext uri="{FF2B5EF4-FFF2-40B4-BE49-F238E27FC236}">
                    <a16:creationId xmlns:a16="http://schemas.microsoft.com/office/drawing/2014/main" id="{75A2285D-E79C-2CD9-6CDA-5E33130B3B96}"/>
                  </a:ext>
                </a:extLst>
              </p:cNvPr>
              <p:cNvSpPr/>
              <p:nvPr/>
            </p:nvSpPr>
            <p:spPr>
              <a:xfrm>
                <a:off x="6172200" y="4876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716DF0DD-8DCC-9A8A-3336-E58F9D783A73}"/>
                  </a:ext>
                </a:extLst>
              </p:cNvPr>
              <p:cNvSpPr/>
              <p:nvPr/>
            </p:nvSpPr>
            <p:spPr>
              <a:xfrm>
                <a:off x="59436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E4A250E5-09A1-EEC8-4A7D-C7BAEAAB86F7}"/>
                  </a:ext>
                </a:extLst>
              </p:cNvPr>
              <p:cNvSpPr/>
              <p:nvPr/>
            </p:nvSpPr>
            <p:spPr>
              <a:xfrm>
                <a:off x="64770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E0504719-1C46-77A4-B76E-DE8D145CC1E6}"/>
                  </a:ext>
                </a:extLst>
              </p:cNvPr>
              <p:cNvSpPr/>
              <p:nvPr/>
            </p:nvSpPr>
            <p:spPr>
              <a:xfrm>
                <a:off x="56388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B12DD6AC-DED8-05BE-9410-50DE16DDDBB5}"/>
                  </a:ext>
                </a:extLst>
              </p:cNvPr>
              <p:cNvSpPr/>
              <p:nvPr/>
            </p:nvSpPr>
            <p:spPr>
              <a:xfrm>
                <a:off x="61722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a:extLst>
                  <a:ext uri="{FF2B5EF4-FFF2-40B4-BE49-F238E27FC236}">
                    <a16:creationId xmlns:a16="http://schemas.microsoft.com/office/drawing/2014/main" id="{E60921AF-5319-0DA4-12A2-1E99FCED9B5E}"/>
                  </a:ext>
                </a:extLst>
              </p:cNvPr>
              <p:cNvSpPr/>
              <p:nvPr/>
            </p:nvSpPr>
            <p:spPr>
              <a:xfrm>
                <a:off x="6629400" y="4191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05467AF2-DBE7-75B8-EC62-3450959CC2F7}"/>
                  </a:ext>
                </a:extLst>
              </p:cNvPr>
              <p:cNvSpPr/>
              <p:nvPr/>
            </p:nvSpPr>
            <p:spPr>
              <a:xfrm>
                <a:off x="5867400" y="3733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7416CA4E-340D-BC9D-84B2-49B4598123C1}"/>
                  </a:ext>
                </a:extLst>
              </p:cNvPr>
              <p:cNvSpPr/>
              <p:nvPr/>
            </p:nvSpPr>
            <p:spPr>
              <a:xfrm>
                <a:off x="6400800" y="36576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 Diagonal Corner Rectangle 242">
                <a:extLst>
                  <a:ext uri="{FF2B5EF4-FFF2-40B4-BE49-F238E27FC236}">
                    <a16:creationId xmlns:a16="http://schemas.microsoft.com/office/drawing/2014/main" id="{67F3767C-D438-89F8-9905-0FC96B88CCEB}"/>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 Diagonal Corner Rectangle 243">
                <a:extLst>
                  <a:ext uri="{FF2B5EF4-FFF2-40B4-BE49-F238E27FC236}">
                    <a16:creationId xmlns:a16="http://schemas.microsoft.com/office/drawing/2014/main" id="{CF366A3F-D477-A123-7EEA-AE136A54659D}"/>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49">
              <a:extLst>
                <a:ext uri="{FF2B5EF4-FFF2-40B4-BE49-F238E27FC236}">
                  <a16:creationId xmlns:a16="http://schemas.microsoft.com/office/drawing/2014/main" id="{2C7F1BFA-BBC9-5F84-258B-F804047D8AB0}"/>
                </a:ext>
              </a:extLst>
            </p:cNvPr>
            <p:cNvGrpSpPr/>
            <p:nvPr/>
          </p:nvGrpSpPr>
          <p:grpSpPr>
            <a:xfrm rot="20720439">
              <a:off x="4048972" y="3700446"/>
              <a:ext cx="816641" cy="1139546"/>
              <a:chOff x="5638800" y="3223341"/>
              <a:chExt cx="1676400" cy="2339259"/>
            </a:xfrm>
            <a:solidFill>
              <a:srgbClr val="CC99FF"/>
            </a:solidFill>
          </p:grpSpPr>
          <p:sp>
            <p:nvSpPr>
              <p:cNvPr id="226" name="Oval 225">
                <a:extLst>
                  <a:ext uri="{FF2B5EF4-FFF2-40B4-BE49-F238E27FC236}">
                    <a16:creationId xmlns:a16="http://schemas.microsoft.com/office/drawing/2014/main" id="{0F15D5B9-767E-C9A8-0586-4A276A55AAF8}"/>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7667673B-B6E5-75B0-521B-FEFF0A1FFC46}"/>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DC17119F-4AAB-E961-EDE5-654AA7D664A0}"/>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E30C67D1-D885-76B1-0381-BE81DBE7BC5F}"/>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F258E300-5157-CBF3-A294-4A5F82987085}"/>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2E93A0D9-B118-9691-ED95-D24C7CCFBBF6}"/>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DA01AE33-9DCF-21B2-9F41-0AF7270152EA}"/>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F9F47310-A3C5-D319-C0DA-F23B67EA714B}"/>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 Diagonal Corner Rectangle 232">
                <a:extLst>
                  <a:ext uri="{FF2B5EF4-FFF2-40B4-BE49-F238E27FC236}">
                    <a16:creationId xmlns:a16="http://schemas.microsoft.com/office/drawing/2014/main" id="{CE6EE7F5-BFC5-A12B-104C-BC3DDB2D476E}"/>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 Diagonal Corner Rectangle 233">
                <a:extLst>
                  <a:ext uri="{FF2B5EF4-FFF2-40B4-BE49-F238E27FC236}">
                    <a16:creationId xmlns:a16="http://schemas.microsoft.com/office/drawing/2014/main" id="{328962B4-A65B-90EC-330F-1EDC5FFD0BF0}"/>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60">
              <a:extLst>
                <a:ext uri="{FF2B5EF4-FFF2-40B4-BE49-F238E27FC236}">
                  <a16:creationId xmlns:a16="http://schemas.microsoft.com/office/drawing/2014/main" id="{E3A806B5-BCCA-D6C2-8A12-326EC3DD2585}"/>
                </a:ext>
              </a:extLst>
            </p:cNvPr>
            <p:cNvGrpSpPr/>
            <p:nvPr/>
          </p:nvGrpSpPr>
          <p:grpSpPr>
            <a:xfrm rot="20720439">
              <a:off x="5277651" y="3705378"/>
              <a:ext cx="816641" cy="1139546"/>
              <a:chOff x="5638800" y="3223341"/>
              <a:chExt cx="1676400" cy="2339259"/>
            </a:xfrm>
            <a:solidFill>
              <a:srgbClr val="CC99FF"/>
            </a:solidFill>
          </p:grpSpPr>
          <p:sp>
            <p:nvSpPr>
              <p:cNvPr id="237" name="Oval 236">
                <a:extLst>
                  <a:ext uri="{FF2B5EF4-FFF2-40B4-BE49-F238E27FC236}">
                    <a16:creationId xmlns:a16="http://schemas.microsoft.com/office/drawing/2014/main" id="{5B788CCE-0883-0D30-AB1A-9EEE57F6263C}"/>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B699DC36-1849-5F79-24A4-CE2F3430D979}"/>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21A02DB6-A1ED-7DE0-C058-E9AD27E13E8C}"/>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06FDE6F0-12B4-B1D3-42E3-5966A354B734}"/>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03C294-7781-E4F9-23EE-222008825A90}"/>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4588D0A5-BE30-EF39-AB19-039A77E0D377}"/>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E4EBD446-9736-A75F-9744-FF354588E58B}"/>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5771FFD4-C1B9-3AA5-D1E8-7C2A4FA1FE9B}"/>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 Diagonal Corner Rectangle 222">
                <a:extLst>
                  <a:ext uri="{FF2B5EF4-FFF2-40B4-BE49-F238E27FC236}">
                    <a16:creationId xmlns:a16="http://schemas.microsoft.com/office/drawing/2014/main" id="{0487CBC2-D73B-E87D-9BB0-2CC4B6A64D2D}"/>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ound Diagonal Corner Rectangle 223">
                <a:extLst>
                  <a:ext uri="{FF2B5EF4-FFF2-40B4-BE49-F238E27FC236}">
                    <a16:creationId xmlns:a16="http://schemas.microsoft.com/office/drawing/2014/main" id="{5694FC51-E6B0-A5CD-27AB-0967D174E873}"/>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63">
            <a:extLst>
              <a:ext uri="{FF2B5EF4-FFF2-40B4-BE49-F238E27FC236}">
                <a16:creationId xmlns:a16="http://schemas.microsoft.com/office/drawing/2014/main" id="{DCCEF587-4CC3-77F8-AF9C-45E0F59D5C49}"/>
              </a:ext>
            </a:extLst>
          </p:cNvPr>
          <p:cNvGrpSpPr/>
          <p:nvPr/>
        </p:nvGrpSpPr>
        <p:grpSpPr>
          <a:xfrm>
            <a:off x="10342731" y="3866746"/>
            <a:ext cx="1752600" cy="2438400"/>
            <a:chOff x="5715000" y="3657600"/>
            <a:chExt cx="2286000" cy="2973851"/>
          </a:xfrm>
        </p:grpSpPr>
        <p:sp>
          <p:nvSpPr>
            <p:cNvPr id="65" name="Rectangle 64">
              <a:extLst>
                <a:ext uri="{FF2B5EF4-FFF2-40B4-BE49-F238E27FC236}">
                  <a16:creationId xmlns:a16="http://schemas.microsoft.com/office/drawing/2014/main" id="{2CD5C72E-AADA-7E60-B242-A27A52429E3D}"/>
                </a:ext>
              </a:extLst>
            </p:cNvPr>
            <p:cNvSpPr/>
            <p:nvPr/>
          </p:nvSpPr>
          <p:spPr>
            <a:xfrm>
              <a:off x="6593540" y="3774142"/>
              <a:ext cx="152401" cy="12192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Callout 95">
              <a:extLst>
                <a:ext uri="{FF2B5EF4-FFF2-40B4-BE49-F238E27FC236}">
                  <a16:creationId xmlns:a16="http://schemas.microsoft.com/office/drawing/2014/main" id="{E0E32872-7CCF-27A0-713A-B2F2FC093C9D}"/>
                </a:ext>
              </a:extLst>
            </p:cNvPr>
            <p:cNvSpPr/>
            <p:nvPr/>
          </p:nvSpPr>
          <p:spPr>
            <a:xfrm rot="5400000">
              <a:off x="6362700" y="4780429"/>
              <a:ext cx="609600" cy="685800"/>
            </a:xfrm>
            <a:prstGeom prst="rightArrowCallout">
              <a:avLst>
                <a:gd name="adj1" fmla="val 25000"/>
                <a:gd name="adj2" fmla="val 25000"/>
                <a:gd name="adj3" fmla="val 25000"/>
                <a:gd name="adj4" fmla="val 45726"/>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11970A85-C442-8343-FC8A-49A82CB90BF4}"/>
                </a:ext>
              </a:extLst>
            </p:cNvPr>
            <p:cNvSpPr/>
            <p:nvPr/>
          </p:nvSpPr>
          <p:spPr>
            <a:xfrm>
              <a:off x="6324600" y="5334000"/>
              <a:ext cx="6858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9">
              <a:extLst>
                <a:ext uri="{FF2B5EF4-FFF2-40B4-BE49-F238E27FC236}">
                  <a16:creationId xmlns:a16="http://schemas.microsoft.com/office/drawing/2014/main" id="{EAA48B24-86C2-5B5C-4DBB-0302C1504BE4}"/>
                </a:ext>
              </a:extLst>
            </p:cNvPr>
            <p:cNvGrpSpPr/>
            <p:nvPr/>
          </p:nvGrpSpPr>
          <p:grpSpPr>
            <a:xfrm>
              <a:off x="5715000" y="5410200"/>
              <a:ext cx="609600" cy="1219200"/>
              <a:chOff x="5867400" y="685800"/>
              <a:chExt cx="609600" cy="1219200"/>
            </a:xfrm>
          </p:grpSpPr>
          <p:sp>
            <p:nvSpPr>
              <p:cNvPr id="141" name="Rectangle 140">
                <a:extLst>
                  <a:ext uri="{FF2B5EF4-FFF2-40B4-BE49-F238E27FC236}">
                    <a16:creationId xmlns:a16="http://schemas.microsoft.com/office/drawing/2014/main" id="{76333D45-8BDB-A268-CC48-5AA24BB32954}"/>
                  </a:ext>
                </a:extLst>
              </p:cNvPr>
              <p:cNvSpPr/>
              <p:nvPr/>
            </p:nvSpPr>
            <p:spPr>
              <a:xfrm>
                <a:off x="5867400" y="685800"/>
                <a:ext cx="304800" cy="12192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D5D000A6-C1D9-1965-9509-FA0AD4AA7576}"/>
                  </a:ext>
                </a:extLst>
              </p:cNvPr>
              <p:cNvSpPr/>
              <p:nvPr/>
            </p:nvSpPr>
            <p:spPr>
              <a:xfrm>
                <a:off x="6172200" y="685800"/>
                <a:ext cx="304800" cy="6858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2532B71A-930D-D230-804D-C25CF6919D7A}"/>
                  </a:ext>
                </a:extLst>
              </p:cNvPr>
              <p:cNvSpPr/>
              <p:nvPr/>
            </p:nvSpPr>
            <p:spPr>
              <a:xfrm>
                <a:off x="6172200" y="1371600"/>
                <a:ext cx="304800" cy="5334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0">
              <a:extLst>
                <a:ext uri="{FF2B5EF4-FFF2-40B4-BE49-F238E27FC236}">
                  <a16:creationId xmlns:a16="http://schemas.microsoft.com/office/drawing/2014/main" id="{8FE127FB-1892-D279-73CE-98F18E8BBB64}"/>
                </a:ext>
              </a:extLst>
            </p:cNvPr>
            <p:cNvGrpSpPr/>
            <p:nvPr/>
          </p:nvGrpSpPr>
          <p:grpSpPr>
            <a:xfrm>
              <a:off x="6324600" y="5410200"/>
              <a:ext cx="609600" cy="1219200"/>
              <a:chOff x="5867400" y="685800"/>
              <a:chExt cx="609600" cy="1219200"/>
            </a:xfrm>
          </p:grpSpPr>
          <p:sp>
            <p:nvSpPr>
              <p:cNvPr id="138" name="Rectangle 137">
                <a:extLst>
                  <a:ext uri="{FF2B5EF4-FFF2-40B4-BE49-F238E27FC236}">
                    <a16:creationId xmlns:a16="http://schemas.microsoft.com/office/drawing/2014/main" id="{116493C4-F539-E8D5-06E4-4F3A9E99BF86}"/>
                  </a:ext>
                </a:extLst>
              </p:cNvPr>
              <p:cNvSpPr/>
              <p:nvPr/>
            </p:nvSpPr>
            <p:spPr>
              <a:xfrm>
                <a:off x="5867400" y="685800"/>
                <a:ext cx="304800" cy="12192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AA2FD4B-92C8-BFDA-94DB-01038EC2CB42}"/>
                  </a:ext>
                </a:extLst>
              </p:cNvPr>
              <p:cNvSpPr/>
              <p:nvPr/>
            </p:nvSpPr>
            <p:spPr>
              <a:xfrm>
                <a:off x="6172200" y="685800"/>
                <a:ext cx="304800" cy="6858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933559F3-6616-F48C-2475-02D90C0FCC8C}"/>
                  </a:ext>
                </a:extLst>
              </p:cNvPr>
              <p:cNvSpPr/>
              <p:nvPr/>
            </p:nvSpPr>
            <p:spPr>
              <a:xfrm>
                <a:off x="6172200" y="1371600"/>
                <a:ext cx="304800" cy="5334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4">
              <a:extLst>
                <a:ext uri="{FF2B5EF4-FFF2-40B4-BE49-F238E27FC236}">
                  <a16:creationId xmlns:a16="http://schemas.microsoft.com/office/drawing/2014/main" id="{CD948C86-5DB6-D857-1BCA-C5F985E8A74B}"/>
                </a:ext>
              </a:extLst>
            </p:cNvPr>
            <p:cNvGrpSpPr/>
            <p:nvPr/>
          </p:nvGrpSpPr>
          <p:grpSpPr>
            <a:xfrm>
              <a:off x="6934200" y="5410200"/>
              <a:ext cx="609600" cy="1219200"/>
              <a:chOff x="5867400" y="685800"/>
              <a:chExt cx="609600" cy="1219200"/>
            </a:xfrm>
          </p:grpSpPr>
          <p:sp>
            <p:nvSpPr>
              <p:cNvPr id="93" name="Rectangle 92">
                <a:extLst>
                  <a:ext uri="{FF2B5EF4-FFF2-40B4-BE49-F238E27FC236}">
                    <a16:creationId xmlns:a16="http://schemas.microsoft.com/office/drawing/2014/main" id="{64902955-A20F-C834-0843-B2F146FCA0E5}"/>
                  </a:ext>
                </a:extLst>
              </p:cNvPr>
              <p:cNvSpPr/>
              <p:nvPr/>
            </p:nvSpPr>
            <p:spPr>
              <a:xfrm>
                <a:off x="5867400" y="685800"/>
                <a:ext cx="304800" cy="12192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BB0A349-577F-5266-4C66-EE002C495B39}"/>
                  </a:ext>
                </a:extLst>
              </p:cNvPr>
              <p:cNvSpPr/>
              <p:nvPr/>
            </p:nvSpPr>
            <p:spPr>
              <a:xfrm>
                <a:off x="6172200" y="685800"/>
                <a:ext cx="304800" cy="6858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F28625F1-DE75-E7AF-4C60-AA938198C8F9}"/>
                  </a:ext>
                </a:extLst>
              </p:cNvPr>
              <p:cNvSpPr/>
              <p:nvPr/>
            </p:nvSpPr>
            <p:spPr>
              <a:xfrm>
                <a:off x="6172200" y="1371600"/>
                <a:ext cx="304800" cy="533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6">
              <a:extLst>
                <a:ext uri="{FF2B5EF4-FFF2-40B4-BE49-F238E27FC236}">
                  <a16:creationId xmlns:a16="http://schemas.microsoft.com/office/drawing/2014/main" id="{F603F28C-1EE1-B58C-5F6D-77FF95953340}"/>
                </a:ext>
              </a:extLst>
            </p:cNvPr>
            <p:cNvGrpSpPr/>
            <p:nvPr/>
          </p:nvGrpSpPr>
          <p:grpSpPr>
            <a:xfrm>
              <a:off x="5715000" y="6248400"/>
              <a:ext cx="1828800" cy="152400"/>
              <a:chOff x="5867400" y="1524000"/>
              <a:chExt cx="1828800" cy="152400"/>
            </a:xfrm>
          </p:grpSpPr>
          <p:sp>
            <p:nvSpPr>
              <p:cNvPr id="88" name="Rectangle 87">
                <a:extLst>
                  <a:ext uri="{FF2B5EF4-FFF2-40B4-BE49-F238E27FC236}">
                    <a16:creationId xmlns:a16="http://schemas.microsoft.com/office/drawing/2014/main" id="{05E13050-AE26-838B-6CFB-FDB0CCCD6D3E}"/>
                  </a:ext>
                </a:extLst>
              </p:cNvPr>
              <p:cNvSpPr/>
              <p:nvPr/>
            </p:nvSpPr>
            <p:spPr>
              <a:xfrm rot="16200000">
                <a:off x="6705600" y="685800"/>
                <a:ext cx="1524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65E88A6-8DFD-6260-3C05-0D255E4D84AE}"/>
                  </a:ext>
                </a:extLst>
              </p:cNvPr>
              <p:cNvSpPr/>
              <p:nvPr/>
            </p:nvSpPr>
            <p:spPr>
              <a:xfrm>
                <a:off x="60198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38643A8-2503-2B7D-AFD8-1C5D9A7CC9AC}"/>
                  </a:ext>
                </a:extLst>
              </p:cNvPr>
              <p:cNvSpPr/>
              <p:nvPr/>
            </p:nvSpPr>
            <p:spPr>
              <a:xfrm>
                <a:off x="64770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E512F78-9161-BC99-F122-97D6DD019699}"/>
                  </a:ext>
                </a:extLst>
              </p:cNvPr>
              <p:cNvSpPr/>
              <p:nvPr/>
            </p:nvSpPr>
            <p:spPr>
              <a:xfrm>
                <a:off x="6934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08146294-4ED6-F5A6-FD54-A4F3F674C004}"/>
                  </a:ext>
                </a:extLst>
              </p:cNvPr>
              <p:cNvSpPr/>
              <p:nvPr/>
            </p:nvSpPr>
            <p:spPr>
              <a:xfrm>
                <a:off x="7315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8">
              <a:extLst>
                <a:ext uri="{FF2B5EF4-FFF2-40B4-BE49-F238E27FC236}">
                  <a16:creationId xmlns:a16="http://schemas.microsoft.com/office/drawing/2014/main" id="{F512C62B-22AF-9D71-DCE4-07AE974EE177}"/>
                </a:ext>
              </a:extLst>
            </p:cNvPr>
            <p:cNvGrpSpPr/>
            <p:nvPr/>
          </p:nvGrpSpPr>
          <p:grpSpPr>
            <a:xfrm>
              <a:off x="5715000" y="5715000"/>
              <a:ext cx="1828800" cy="152400"/>
              <a:chOff x="5867400" y="1524000"/>
              <a:chExt cx="1828800" cy="152400"/>
            </a:xfrm>
          </p:grpSpPr>
          <p:sp>
            <p:nvSpPr>
              <p:cNvPr id="83" name="Rectangle 82">
                <a:extLst>
                  <a:ext uri="{FF2B5EF4-FFF2-40B4-BE49-F238E27FC236}">
                    <a16:creationId xmlns:a16="http://schemas.microsoft.com/office/drawing/2014/main" id="{665CA7A4-A687-4E7C-DB00-03AB16F27544}"/>
                  </a:ext>
                </a:extLst>
              </p:cNvPr>
              <p:cNvSpPr/>
              <p:nvPr/>
            </p:nvSpPr>
            <p:spPr>
              <a:xfrm rot="16200000">
                <a:off x="6705600" y="685800"/>
                <a:ext cx="152400" cy="18288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48233AE-6D50-3095-F57E-48BDDEC31F51}"/>
                  </a:ext>
                </a:extLst>
              </p:cNvPr>
              <p:cNvSpPr/>
              <p:nvPr/>
            </p:nvSpPr>
            <p:spPr>
              <a:xfrm>
                <a:off x="60198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C0C6B35-CCF5-DDC7-0CBD-0F3AAE641F57}"/>
                  </a:ext>
                </a:extLst>
              </p:cNvPr>
              <p:cNvSpPr/>
              <p:nvPr/>
            </p:nvSpPr>
            <p:spPr>
              <a:xfrm>
                <a:off x="64770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E44C4B0-3BE9-B46D-D522-ABB05CBD2CFA}"/>
                  </a:ext>
                </a:extLst>
              </p:cNvPr>
              <p:cNvSpPr/>
              <p:nvPr/>
            </p:nvSpPr>
            <p:spPr>
              <a:xfrm>
                <a:off x="6934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9E92CF3-DC3B-CC07-AD9C-1E14055B0DF1}"/>
                  </a:ext>
                </a:extLst>
              </p:cNvPr>
              <p:cNvSpPr/>
              <p:nvPr/>
            </p:nvSpPr>
            <p:spPr>
              <a:xfrm>
                <a:off x="7315200" y="152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91C840B8-4994-D25F-0F6C-4F77A28870CB}"/>
                </a:ext>
              </a:extLst>
            </p:cNvPr>
            <p:cNvSpPr/>
            <p:nvPr/>
          </p:nvSpPr>
          <p:spPr>
            <a:xfrm>
              <a:off x="5715000" y="3733800"/>
              <a:ext cx="152400" cy="16764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99221FE-F467-913C-814C-8844CC0A7B5A}"/>
                </a:ext>
              </a:extLst>
            </p:cNvPr>
            <p:cNvSpPr/>
            <p:nvPr/>
          </p:nvSpPr>
          <p:spPr>
            <a:xfrm>
              <a:off x="7400365" y="3733800"/>
              <a:ext cx="143435" cy="165847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27B1EF0-9A72-1B45-4898-EEB2930B94A2}"/>
                </a:ext>
              </a:extLst>
            </p:cNvPr>
            <p:cNvSpPr/>
            <p:nvPr/>
          </p:nvSpPr>
          <p:spPr>
            <a:xfrm rot="16200000">
              <a:off x="6477000" y="2895600"/>
              <a:ext cx="304800" cy="18288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96">
              <a:extLst>
                <a:ext uri="{FF2B5EF4-FFF2-40B4-BE49-F238E27FC236}">
                  <a16:creationId xmlns:a16="http://schemas.microsoft.com/office/drawing/2014/main" id="{42F16517-C754-6126-0C73-7C3C9D209FE5}"/>
                </a:ext>
              </a:extLst>
            </p:cNvPr>
            <p:cNvGrpSpPr/>
            <p:nvPr/>
          </p:nvGrpSpPr>
          <p:grpSpPr>
            <a:xfrm>
              <a:off x="6934200" y="5562600"/>
              <a:ext cx="1066800" cy="1068851"/>
              <a:chOff x="5943600" y="914400"/>
              <a:chExt cx="1066800" cy="1068851"/>
            </a:xfrm>
          </p:grpSpPr>
          <p:sp>
            <p:nvSpPr>
              <p:cNvPr id="77" name="Rectangle 76">
                <a:extLst>
                  <a:ext uri="{FF2B5EF4-FFF2-40B4-BE49-F238E27FC236}">
                    <a16:creationId xmlns:a16="http://schemas.microsoft.com/office/drawing/2014/main" id="{0C4C0E6C-8E2A-8529-3CFF-8AD8A33B1D78}"/>
                  </a:ext>
                </a:extLst>
              </p:cNvPr>
              <p:cNvSpPr/>
              <p:nvPr/>
            </p:nvSpPr>
            <p:spPr>
              <a:xfrm>
                <a:off x="6427694" y="990600"/>
                <a:ext cx="62753" cy="990600"/>
              </a:xfrm>
              <a:prstGeom prst="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7E90D50-B6A5-C285-F2D2-B3E46A2C733A}"/>
                  </a:ext>
                </a:extLst>
              </p:cNvPr>
              <p:cNvSpPr/>
              <p:nvPr/>
            </p:nvSpPr>
            <p:spPr>
              <a:xfrm rot="5400000">
                <a:off x="6425452" y="930090"/>
                <a:ext cx="62753" cy="990600"/>
              </a:xfrm>
              <a:prstGeom prst="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E40D990-448F-69D8-009D-3B8965F483FC}"/>
                  </a:ext>
                </a:extLst>
              </p:cNvPr>
              <p:cNvSpPr/>
              <p:nvPr/>
            </p:nvSpPr>
            <p:spPr>
              <a:xfrm rot="2448804">
                <a:off x="6403494" y="981651"/>
                <a:ext cx="62759" cy="925344"/>
              </a:xfrm>
              <a:prstGeom prst="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4D4A0BE-38C0-564C-FFD1-5A7E16B9B029}"/>
                  </a:ext>
                </a:extLst>
              </p:cNvPr>
              <p:cNvSpPr/>
              <p:nvPr/>
            </p:nvSpPr>
            <p:spPr>
              <a:xfrm rot="19151196" flipH="1">
                <a:off x="6464404" y="1057907"/>
                <a:ext cx="83871" cy="925344"/>
              </a:xfrm>
              <a:prstGeom prst="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nut 110">
                <a:extLst>
                  <a:ext uri="{FF2B5EF4-FFF2-40B4-BE49-F238E27FC236}">
                    <a16:creationId xmlns:a16="http://schemas.microsoft.com/office/drawing/2014/main" id="{0E4FABFA-8D1B-FED1-FF62-28A7CB1351B2}"/>
                  </a:ext>
                </a:extLst>
              </p:cNvPr>
              <p:cNvSpPr/>
              <p:nvPr/>
            </p:nvSpPr>
            <p:spPr>
              <a:xfrm>
                <a:off x="5943600" y="914400"/>
                <a:ext cx="1066800" cy="1066800"/>
              </a:xfrm>
              <a:prstGeom prst="donut">
                <a:avLst>
                  <a:gd name="adj" fmla="val 1067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Oval 81">
                <a:extLst>
                  <a:ext uri="{FF2B5EF4-FFF2-40B4-BE49-F238E27FC236}">
                    <a16:creationId xmlns:a16="http://schemas.microsoft.com/office/drawing/2014/main" id="{C8ECA858-09E3-7B94-DA1A-14FE36D19313}"/>
                  </a:ext>
                </a:extLst>
              </p:cNvPr>
              <p:cNvSpPr/>
              <p:nvPr/>
            </p:nvSpPr>
            <p:spPr>
              <a:xfrm>
                <a:off x="6329082" y="1331259"/>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348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anim calcmode="lin" valueType="num">
                                      <p:cBhvr>
                                        <p:cTn id="8" dur="1000" fill="hold"/>
                                        <p:tgtEl>
                                          <p:spTgt spid="247"/>
                                        </p:tgtEl>
                                        <p:attrNameLst>
                                          <p:attrName>ppt_x</p:attrName>
                                        </p:attrNameLst>
                                      </p:cBhvr>
                                      <p:tavLst>
                                        <p:tav tm="0">
                                          <p:val>
                                            <p:strVal val="#ppt_x"/>
                                          </p:val>
                                        </p:tav>
                                        <p:tav tm="100000">
                                          <p:val>
                                            <p:strVal val="#ppt_x"/>
                                          </p:val>
                                        </p:tav>
                                      </p:tavLst>
                                    </p:anim>
                                    <p:anim calcmode="lin" valueType="num">
                                      <p:cBhvr>
                                        <p:cTn id="9" dur="1000" fill="hold"/>
                                        <p:tgtEl>
                                          <p:spTgt spid="2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1000"/>
                                        <p:tgtEl>
                                          <p:spTgt spid="175"/>
                                        </p:tgtEl>
                                      </p:cBhvr>
                                    </p:animEffect>
                                    <p:anim calcmode="lin" valueType="num">
                                      <p:cBhvr>
                                        <p:cTn id="13" dur="1000" fill="hold"/>
                                        <p:tgtEl>
                                          <p:spTgt spid="175"/>
                                        </p:tgtEl>
                                        <p:attrNameLst>
                                          <p:attrName>ppt_x</p:attrName>
                                        </p:attrNameLst>
                                      </p:cBhvr>
                                      <p:tavLst>
                                        <p:tav tm="0">
                                          <p:val>
                                            <p:strVal val="#ppt_x"/>
                                          </p:val>
                                        </p:tav>
                                        <p:tav tm="100000">
                                          <p:val>
                                            <p:strVal val="#ppt_x"/>
                                          </p:val>
                                        </p:tav>
                                      </p:tavLst>
                                    </p:anim>
                                    <p:anim calcmode="lin" valueType="num">
                                      <p:cBhvr>
                                        <p:cTn id="14"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000"/>
                                        <p:tgtEl>
                                          <p:spTgt spid="132"/>
                                        </p:tgtEl>
                                      </p:cBhvr>
                                    </p:animEffect>
                                    <p:anim calcmode="lin" valueType="num">
                                      <p:cBhvr>
                                        <p:cTn id="20" dur="1000" fill="hold"/>
                                        <p:tgtEl>
                                          <p:spTgt spid="132"/>
                                        </p:tgtEl>
                                        <p:attrNameLst>
                                          <p:attrName>ppt_x</p:attrName>
                                        </p:attrNameLst>
                                      </p:cBhvr>
                                      <p:tavLst>
                                        <p:tav tm="0">
                                          <p:val>
                                            <p:strVal val="#ppt_x"/>
                                          </p:val>
                                        </p:tav>
                                        <p:tav tm="100000">
                                          <p:val>
                                            <p:strVal val="#ppt_x"/>
                                          </p:val>
                                        </p:tav>
                                      </p:tavLst>
                                    </p:anim>
                                    <p:anim calcmode="lin" valueType="num">
                                      <p:cBhvr>
                                        <p:cTn id="21" dur="1000" fill="hold"/>
                                        <p:tgtEl>
                                          <p:spTgt spid="13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childTnLst>
                                </p:cTn>
                              </p:par>
                              <p:par>
                                <p:cTn id="36" presetID="42" presetClass="entr" presetSubtype="0" fill="hold" grpId="0" nodeType="withEffect">
                                  <p:stCondLst>
                                    <p:cond delay="0"/>
                                  </p:stCondLst>
                                  <p:childTnLst>
                                    <p:set>
                                      <p:cBhvr>
                                        <p:cTn id="37" dur="1" fill="hold">
                                          <p:stCondLst>
                                            <p:cond delay="0"/>
                                          </p:stCondLst>
                                        </p:cTn>
                                        <p:tgtEl>
                                          <p:spTgt spid="148"/>
                                        </p:tgtEl>
                                        <p:attrNameLst>
                                          <p:attrName>style.visibility</p:attrName>
                                        </p:attrNameLst>
                                      </p:cBhvr>
                                      <p:to>
                                        <p:strVal val="visible"/>
                                      </p:to>
                                    </p:set>
                                    <p:animEffect transition="in" filter="fade">
                                      <p:cBhvr>
                                        <p:cTn id="38" dur="1000"/>
                                        <p:tgtEl>
                                          <p:spTgt spid="148"/>
                                        </p:tgtEl>
                                      </p:cBhvr>
                                    </p:animEffect>
                                    <p:anim calcmode="lin" valueType="num">
                                      <p:cBhvr>
                                        <p:cTn id="39" dur="1000" fill="hold"/>
                                        <p:tgtEl>
                                          <p:spTgt spid="148"/>
                                        </p:tgtEl>
                                        <p:attrNameLst>
                                          <p:attrName>ppt_x</p:attrName>
                                        </p:attrNameLst>
                                      </p:cBhvr>
                                      <p:tavLst>
                                        <p:tav tm="0">
                                          <p:val>
                                            <p:strVal val="#ppt_x"/>
                                          </p:val>
                                        </p:tav>
                                        <p:tav tm="100000">
                                          <p:val>
                                            <p:strVal val="#ppt_x"/>
                                          </p:val>
                                        </p:tav>
                                      </p:tavLst>
                                    </p:anim>
                                    <p:anim calcmode="lin" valueType="num">
                                      <p:cBhvr>
                                        <p:cTn id="40"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1000"/>
                                        <p:tgtEl>
                                          <p:spTgt spid="147"/>
                                        </p:tgtEl>
                                      </p:cBhvr>
                                    </p:animEffect>
                                    <p:anim calcmode="lin" valueType="num">
                                      <p:cBhvr>
                                        <p:cTn id="46" dur="1000" fill="hold"/>
                                        <p:tgtEl>
                                          <p:spTgt spid="147"/>
                                        </p:tgtEl>
                                        <p:attrNameLst>
                                          <p:attrName>ppt_x</p:attrName>
                                        </p:attrNameLst>
                                      </p:cBhvr>
                                      <p:tavLst>
                                        <p:tav tm="0">
                                          <p:val>
                                            <p:strVal val="#ppt_x"/>
                                          </p:val>
                                        </p:tav>
                                        <p:tav tm="100000">
                                          <p:val>
                                            <p:strVal val="#ppt_x"/>
                                          </p:val>
                                        </p:tav>
                                      </p:tavLst>
                                    </p:anim>
                                    <p:anim calcmode="lin" valueType="num">
                                      <p:cBhvr>
                                        <p:cTn id="47" dur="1000" fill="hold"/>
                                        <p:tgtEl>
                                          <p:spTgt spid="14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fade">
                                      <p:cBhvr>
                                        <p:cTn id="50" dur="1000"/>
                                        <p:tgtEl>
                                          <p:spTgt spid="144"/>
                                        </p:tgtEl>
                                      </p:cBhvr>
                                    </p:animEffect>
                                    <p:anim calcmode="lin" valueType="num">
                                      <p:cBhvr>
                                        <p:cTn id="51" dur="1000" fill="hold"/>
                                        <p:tgtEl>
                                          <p:spTgt spid="144"/>
                                        </p:tgtEl>
                                        <p:attrNameLst>
                                          <p:attrName>ppt_x</p:attrName>
                                        </p:attrNameLst>
                                      </p:cBhvr>
                                      <p:tavLst>
                                        <p:tav tm="0">
                                          <p:val>
                                            <p:strVal val="#ppt_x"/>
                                          </p:val>
                                        </p:tav>
                                        <p:tav tm="100000">
                                          <p:val>
                                            <p:strVal val="#ppt_x"/>
                                          </p:val>
                                        </p:tav>
                                      </p:tavLst>
                                    </p:anim>
                                    <p:anim calcmode="lin" valueType="num">
                                      <p:cBhvr>
                                        <p:cTn id="52"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4"/>
                                        </p:tgtEl>
                                        <p:attrNameLst>
                                          <p:attrName>style.visibility</p:attrName>
                                        </p:attrNameLst>
                                      </p:cBhvr>
                                      <p:to>
                                        <p:strVal val="visible"/>
                                      </p:to>
                                    </p:set>
                                    <p:animEffect transition="in" filter="fade">
                                      <p:cBhvr>
                                        <p:cTn id="62" dur="1000"/>
                                        <p:tgtEl>
                                          <p:spTgt spid="134"/>
                                        </p:tgtEl>
                                      </p:cBhvr>
                                    </p:animEffect>
                                    <p:anim calcmode="lin" valueType="num">
                                      <p:cBhvr>
                                        <p:cTn id="63" dur="1000" fill="hold"/>
                                        <p:tgtEl>
                                          <p:spTgt spid="134"/>
                                        </p:tgtEl>
                                        <p:attrNameLst>
                                          <p:attrName>ppt_x</p:attrName>
                                        </p:attrNameLst>
                                      </p:cBhvr>
                                      <p:tavLst>
                                        <p:tav tm="0">
                                          <p:val>
                                            <p:strVal val="#ppt_x"/>
                                          </p:val>
                                        </p:tav>
                                        <p:tav tm="100000">
                                          <p:val>
                                            <p:strVal val="#ppt_x"/>
                                          </p:val>
                                        </p:tav>
                                      </p:tavLst>
                                    </p:anim>
                                    <p:anim calcmode="lin" valueType="num">
                                      <p:cBhvr>
                                        <p:cTn id="64"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35"/>
                                        </p:tgtEl>
                                        <p:attrNameLst>
                                          <p:attrName>style.visibility</p:attrName>
                                        </p:attrNameLst>
                                      </p:cBhvr>
                                      <p:to>
                                        <p:strVal val="visible"/>
                                      </p:to>
                                    </p:set>
                                    <p:animEffect transition="in" filter="fade">
                                      <p:cBhvr>
                                        <p:cTn id="74" dur="1000"/>
                                        <p:tgtEl>
                                          <p:spTgt spid="135"/>
                                        </p:tgtEl>
                                      </p:cBhvr>
                                    </p:animEffect>
                                    <p:anim calcmode="lin" valueType="num">
                                      <p:cBhvr>
                                        <p:cTn id="75" dur="1000" fill="hold"/>
                                        <p:tgtEl>
                                          <p:spTgt spid="135"/>
                                        </p:tgtEl>
                                        <p:attrNameLst>
                                          <p:attrName>ppt_x</p:attrName>
                                        </p:attrNameLst>
                                      </p:cBhvr>
                                      <p:tavLst>
                                        <p:tav tm="0">
                                          <p:val>
                                            <p:strVal val="#ppt_x"/>
                                          </p:val>
                                        </p:tav>
                                        <p:tav tm="100000">
                                          <p:val>
                                            <p:strVal val="#ppt_x"/>
                                          </p:val>
                                        </p:tav>
                                      </p:tavLst>
                                    </p:anim>
                                    <p:anim calcmode="lin" valueType="num">
                                      <p:cBhvr>
                                        <p:cTn id="76"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2" grpId="0"/>
      <p:bldP spid="134" grpId="0"/>
      <p:bldP spid="135" grpId="0"/>
      <p:bldP spid="147" grpId="0"/>
      <p:bldP spid="148" grpId="0"/>
      <p:bldP spid="17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2" descr="Image result for green background">
            <a:extLst>
              <a:ext uri="{FF2B5EF4-FFF2-40B4-BE49-F238E27FC236}">
                <a16:creationId xmlns:a16="http://schemas.microsoft.com/office/drawing/2014/main" id="{4BAE7D6B-B9B0-4AA7-A626-23D8B8CC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643"/>
            <a:ext cx="12284364" cy="6868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What Should the Lord Do?</a:t>
            </a:r>
          </a:p>
        </p:txBody>
      </p:sp>
      <p:sp>
        <p:nvSpPr>
          <p:cNvPr id="5" name="TextBox 4"/>
          <p:cNvSpPr txBox="1"/>
          <p:nvPr/>
        </p:nvSpPr>
        <p:spPr>
          <a:xfrm>
            <a:off x="1981200" y="1066800"/>
            <a:ext cx="3581400" cy="1477328"/>
          </a:xfrm>
          <a:prstGeom prst="rect">
            <a:avLst/>
          </a:prstGeom>
          <a:noFill/>
        </p:spPr>
        <p:txBody>
          <a:bodyPr wrap="square" rtlCol="0">
            <a:spAutoFit/>
          </a:bodyPr>
          <a:lstStyle/>
          <a:p>
            <a:r>
              <a:rPr lang="en-US" dirty="0">
                <a:solidFill>
                  <a:schemeClr val="bg1"/>
                </a:solidFill>
              </a:rPr>
              <a:t>“What could have been done more to my vineyard, that I have not done in it? wherefore, when I looked that it should bring forth grapes, brought it forth wild grapes?” (Isaiah 5:4)</a:t>
            </a:r>
          </a:p>
        </p:txBody>
      </p:sp>
      <p:sp>
        <p:nvSpPr>
          <p:cNvPr id="6" name="TextBox 5"/>
          <p:cNvSpPr txBox="1"/>
          <p:nvPr/>
        </p:nvSpPr>
        <p:spPr>
          <a:xfrm>
            <a:off x="120713" y="6488668"/>
            <a:ext cx="2209800" cy="369332"/>
          </a:xfrm>
          <a:prstGeom prst="rect">
            <a:avLst/>
          </a:prstGeom>
          <a:noFill/>
        </p:spPr>
        <p:txBody>
          <a:bodyPr wrap="square" rtlCol="0">
            <a:spAutoFit/>
          </a:bodyPr>
          <a:lstStyle/>
          <a:p>
            <a:r>
              <a:rPr lang="en-US" dirty="0">
                <a:solidFill>
                  <a:schemeClr val="bg1"/>
                </a:solidFill>
              </a:rPr>
              <a:t>2 Nephi 15:4</a:t>
            </a:r>
          </a:p>
        </p:txBody>
      </p:sp>
      <p:grpSp>
        <p:nvGrpSpPr>
          <p:cNvPr id="131" name="Group 23"/>
          <p:cNvGrpSpPr/>
          <p:nvPr/>
        </p:nvGrpSpPr>
        <p:grpSpPr>
          <a:xfrm rot="2209730">
            <a:off x="3276616" y="2854329"/>
            <a:ext cx="1479746" cy="3791674"/>
            <a:chOff x="97208" y="425658"/>
            <a:chExt cx="2661701" cy="8055733"/>
          </a:xfrm>
        </p:grpSpPr>
        <p:sp>
          <p:nvSpPr>
            <p:cNvPr id="254" name="Freeform 45"/>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Round Diagonal Corner Rectangle 46"/>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 Diagonal Corner Rectangle 47"/>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 Diagonal Corner Rectangle 48"/>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 Diagonal Corner Rectangle 49"/>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 Diagonal Corner Rectangle 50"/>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 Diagonal Corner Rectangle 51"/>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ound Diagonal Corner Rectangle 52"/>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ound Diagonal Corner Rectangle 53"/>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 Diagonal Corner Rectangle 54"/>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 Diagonal Corner Rectangle 55"/>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 Diagonal Corner Rectangle 56"/>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 Diagonal Corner Rectangle 57"/>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 Diagonal Corner Rectangle 58"/>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8"/>
          <p:cNvGrpSpPr/>
          <p:nvPr/>
        </p:nvGrpSpPr>
        <p:grpSpPr>
          <a:xfrm>
            <a:off x="2667000" y="2918002"/>
            <a:ext cx="7696200" cy="3352800"/>
            <a:chOff x="762000" y="1905000"/>
            <a:chExt cx="7696200" cy="3352800"/>
          </a:xfrm>
          <a:solidFill>
            <a:schemeClr val="accent4">
              <a:lumMod val="50000"/>
            </a:schemeClr>
          </a:solidFill>
        </p:grpSpPr>
        <p:sp>
          <p:nvSpPr>
            <p:cNvPr id="245" name="Pentagon 244"/>
            <p:cNvSpPr/>
            <p:nvPr/>
          </p:nvSpPr>
          <p:spPr>
            <a:xfrm rot="16200000">
              <a:off x="-7239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Pentagon 2"/>
            <p:cNvSpPr/>
            <p:nvPr/>
          </p:nvSpPr>
          <p:spPr>
            <a:xfrm rot="16200000">
              <a:off x="4953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Pentagon 3"/>
            <p:cNvSpPr/>
            <p:nvPr/>
          </p:nvSpPr>
          <p:spPr>
            <a:xfrm rot="16200000">
              <a:off x="17145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Pentagon 4"/>
            <p:cNvSpPr/>
            <p:nvPr/>
          </p:nvSpPr>
          <p:spPr>
            <a:xfrm rot="16200000">
              <a:off x="29337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Pentagon 5"/>
            <p:cNvSpPr/>
            <p:nvPr/>
          </p:nvSpPr>
          <p:spPr>
            <a:xfrm rot="16200000">
              <a:off x="41529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Pentagon 6"/>
            <p:cNvSpPr/>
            <p:nvPr/>
          </p:nvSpPr>
          <p:spPr>
            <a:xfrm rot="16200000">
              <a:off x="53721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Pentagon 7"/>
            <p:cNvSpPr/>
            <p:nvPr/>
          </p:nvSpPr>
          <p:spPr>
            <a:xfrm rot="16200000">
              <a:off x="6591300" y="3390900"/>
              <a:ext cx="3352800" cy="381000"/>
            </a:xfrm>
            <a:prstGeom prst="homeP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8"/>
            <p:cNvSpPr/>
            <p:nvPr/>
          </p:nvSpPr>
          <p:spPr>
            <a:xfrm>
              <a:off x="1143000" y="2895600"/>
              <a:ext cx="6934200" cy="304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9"/>
            <p:cNvSpPr/>
            <p:nvPr/>
          </p:nvSpPr>
          <p:spPr>
            <a:xfrm>
              <a:off x="1143000" y="4191000"/>
              <a:ext cx="6934200" cy="3048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23"/>
          <p:cNvGrpSpPr/>
          <p:nvPr/>
        </p:nvGrpSpPr>
        <p:grpSpPr>
          <a:xfrm rot="16200000" flipH="1">
            <a:off x="4794478" y="3990925"/>
            <a:ext cx="1121992" cy="3395749"/>
            <a:chOff x="97208" y="425658"/>
            <a:chExt cx="2661701" cy="8055733"/>
          </a:xfrm>
        </p:grpSpPr>
        <p:sp>
          <p:nvSpPr>
            <p:cNvPr id="201" name="Freeform 200"/>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Round Diagonal Corner Rectangle 201"/>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 Diagonal Corner Rectangle 202"/>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 Diagonal Corner Rectangle 203"/>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 Diagonal Corner Rectangle 204"/>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 Diagonal Corner Rectangle 205"/>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 Diagonal Corner Rectangle 206"/>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 Diagonal Corner Rectangle 207"/>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 Diagonal Corner Rectangle 208"/>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 Diagonal Corner Rectangle 209"/>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Diagonal Corner Rectangle 210"/>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 Diagonal Corner Rectangle 211"/>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 Diagonal Corner Rectangle 212"/>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ound Diagonal Corner Rectangle 213"/>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08"/>
          <p:cNvGrpSpPr/>
          <p:nvPr/>
        </p:nvGrpSpPr>
        <p:grpSpPr>
          <a:xfrm rot="4646623">
            <a:off x="7009431" y="3508423"/>
            <a:ext cx="1121992" cy="3395749"/>
            <a:chOff x="97208" y="425658"/>
            <a:chExt cx="2661701" cy="8055733"/>
          </a:xfrm>
        </p:grpSpPr>
        <p:sp>
          <p:nvSpPr>
            <p:cNvPr id="187" name="Freeform 18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Round Diagonal Corner Rectangle 18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ound Diagonal Corner Rectangle 18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 Diagonal Corner Rectangle 18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 Diagonal Corner Rectangle 19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 Diagonal Corner Rectangle 19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 Diagonal Corner Rectangle 19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 Diagonal Corner Rectangle 19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 Diagonal Corner Rectangle 19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 Diagonal Corner Rectangle 19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 Diagonal Corner Rectangle 19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Diagonal Corner Rectangle 19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 Diagonal Corner Rectangle 19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19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23"/>
          <p:cNvGrpSpPr/>
          <p:nvPr/>
        </p:nvGrpSpPr>
        <p:grpSpPr>
          <a:xfrm rot="5422351">
            <a:off x="7187817" y="2301789"/>
            <a:ext cx="1479746" cy="3791674"/>
            <a:chOff x="97208" y="425658"/>
            <a:chExt cx="2661701" cy="8055733"/>
          </a:xfrm>
        </p:grpSpPr>
        <p:sp>
          <p:nvSpPr>
            <p:cNvPr id="173" name="Freeform 172"/>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Round Diagonal Corner Rectangle 173"/>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 Diagonal Corner Rectangle 174"/>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 Diagonal Corner Rectangle 175"/>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 Diagonal Corner Rectangle 176"/>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 Diagonal Corner Rectangle 177"/>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 Diagonal Corner Rectangle 178"/>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 Diagonal Corner Rectangle 179"/>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 Diagonal Corner Rectangle 180"/>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 Diagonal Corner Rectangle 181"/>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 Diagonal Corner Rectangle 182"/>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 Diagonal Corner Rectangle 183"/>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 Diagonal Corner Rectangle 184"/>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 Diagonal Corner Rectangle 185"/>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p:cNvSpPr txBox="1"/>
          <p:nvPr/>
        </p:nvSpPr>
        <p:spPr>
          <a:xfrm>
            <a:off x="6553200" y="1143001"/>
            <a:ext cx="3581400" cy="1200329"/>
          </a:xfrm>
          <a:prstGeom prst="rect">
            <a:avLst/>
          </a:prstGeom>
          <a:noFill/>
        </p:spPr>
        <p:txBody>
          <a:bodyPr wrap="square" rtlCol="0">
            <a:spAutoFit/>
          </a:bodyPr>
          <a:lstStyle/>
          <a:p>
            <a:r>
              <a:rPr lang="en-US" dirty="0">
                <a:solidFill>
                  <a:schemeClr val="bg1"/>
                </a:solidFill>
              </a:rPr>
              <a:t>Even though they had been raised in sweet conditions, they had become wicked—they unknowingly pronounce judgment on themselves</a:t>
            </a:r>
          </a:p>
        </p:txBody>
      </p:sp>
      <p:grpSp>
        <p:nvGrpSpPr>
          <p:cNvPr id="20" name="Group 48">
            <a:extLst>
              <a:ext uri="{FF2B5EF4-FFF2-40B4-BE49-F238E27FC236}">
                <a16:creationId xmlns:a16="http://schemas.microsoft.com/office/drawing/2014/main" id="{9D6FEFDF-673E-7454-8113-431D07471131}"/>
              </a:ext>
            </a:extLst>
          </p:cNvPr>
          <p:cNvGrpSpPr/>
          <p:nvPr/>
        </p:nvGrpSpPr>
        <p:grpSpPr>
          <a:xfrm rot="20720439">
            <a:off x="2682361" y="5093786"/>
            <a:ext cx="816641" cy="1139546"/>
            <a:chOff x="5638800" y="3223341"/>
            <a:chExt cx="1676400" cy="2339259"/>
          </a:xfrm>
          <a:solidFill>
            <a:schemeClr val="bg2">
              <a:lumMod val="75000"/>
            </a:schemeClr>
          </a:solidFill>
        </p:grpSpPr>
        <p:sp>
          <p:nvSpPr>
            <p:cNvPr id="21" name="Oval 20">
              <a:extLst>
                <a:ext uri="{FF2B5EF4-FFF2-40B4-BE49-F238E27FC236}">
                  <a16:creationId xmlns:a16="http://schemas.microsoft.com/office/drawing/2014/main" id="{BEB8C6AE-2876-6E71-3A21-B91C1A01D8CD}"/>
                </a:ext>
              </a:extLst>
            </p:cNvPr>
            <p:cNvSpPr/>
            <p:nvPr/>
          </p:nvSpPr>
          <p:spPr>
            <a:xfrm>
              <a:off x="6172200" y="4876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9CE98D9-989F-8674-F8F7-247E38D8C86F}"/>
                </a:ext>
              </a:extLst>
            </p:cNvPr>
            <p:cNvSpPr/>
            <p:nvPr/>
          </p:nvSpPr>
          <p:spPr>
            <a:xfrm>
              <a:off x="59436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E439D9D-7A9D-097B-A413-1561B1C25ADB}"/>
                </a:ext>
              </a:extLst>
            </p:cNvPr>
            <p:cNvSpPr/>
            <p:nvPr/>
          </p:nvSpPr>
          <p:spPr>
            <a:xfrm>
              <a:off x="64770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51F9B06-3305-0C2A-4499-8C64360F8698}"/>
                </a:ext>
              </a:extLst>
            </p:cNvPr>
            <p:cNvSpPr/>
            <p:nvPr/>
          </p:nvSpPr>
          <p:spPr>
            <a:xfrm>
              <a:off x="56388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0206B9C-79BF-A2EF-A480-760FDEE0C1A8}"/>
                </a:ext>
              </a:extLst>
            </p:cNvPr>
            <p:cNvSpPr/>
            <p:nvPr/>
          </p:nvSpPr>
          <p:spPr>
            <a:xfrm>
              <a:off x="61722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885556F-24B6-C5D6-C0A9-BC48B0F34408}"/>
                </a:ext>
              </a:extLst>
            </p:cNvPr>
            <p:cNvSpPr/>
            <p:nvPr/>
          </p:nvSpPr>
          <p:spPr>
            <a:xfrm>
              <a:off x="6629400" y="4191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1247DE-9EF1-06F6-2606-6171D34989EF}"/>
                </a:ext>
              </a:extLst>
            </p:cNvPr>
            <p:cNvSpPr/>
            <p:nvPr/>
          </p:nvSpPr>
          <p:spPr>
            <a:xfrm>
              <a:off x="5867400" y="3733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511251A-04B6-F748-8577-1146F19E02AB}"/>
                </a:ext>
              </a:extLst>
            </p:cNvPr>
            <p:cNvSpPr/>
            <p:nvPr/>
          </p:nvSpPr>
          <p:spPr>
            <a:xfrm>
              <a:off x="6400800" y="36576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Diagonal Corner Rectangle 242">
              <a:extLst>
                <a:ext uri="{FF2B5EF4-FFF2-40B4-BE49-F238E27FC236}">
                  <a16:creationId xmlns:a16="http://schemas.microsoft.com/office/drawing/2014/main" id="{D6E1878E-080F-F271-A847-C6C6965E93CD}"/>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Diagonal Corner Rectangle 243">
              <a:extLst>
                <a:ext uri="{FF2B5EF4-FFF2-40B4-BE49-F238E27FC236}">
                  <a16:creationId xmlns:a16="http://schemas.microsoft.com/office/drawing/2014/main" id="{24E31F04-98D8-D320-BEA6-694FBA31666C}"/>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49">
            <a:extLst>
              <a:ext uri="{FF2B5EF4-FFF2-40B4-BE49-F238E27FC236}">
                <a16:creationId xmlns:a16="http://schemas.microsoft.com/office/drawing/2014/main" id="{3E2071E3-DCF3-5B1F-6839-FEF335A6B888}"/>
              </a:ext>
            </a:extLst>
          </p:cNvPr>
          <p:cNvGrpSpPr/>
          <p:nvPr/>
        </p:nvGrpSpPr>
        <p:grpSpPr>
          <a:xfrm rot="20720439">
            <a:off x="4048972" y="3700446"/>
            <a:ext cx="816641" cy="1139546"/>
            <a:chOff x="5638800" y="3223341"/>
            <a:chExt cx="1676400" cy="2339259"/>
          </a:xfrm>
          <a:solidFill>
            <a:srgbClr val="CC99FF"/>
          </a:solidFill>
        </p:grpSpPr>
        <p:sp>
          <p:nvSpPr>
            <p:cNvPr id="32" name="Oval 31">
              <a:extLst>
                <a:ext uri="{FF2B5EF4-FFF2-40B4-BE49-F238E27FC236}">
                  <a16:creationId xmlns:a16="http://schemas.microsoft.com/office/drawing/2014/main" id="{56717670-9ECA-E327-9437-678DD711B7F3}"/>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E6A5388-98C8-1CDF-CA46-15ECCB4E8982}"/>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2094FF3-747A-84E6-DE1B-5DBD19FDDC06}"/>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12821FD-BAD6-0C19-C2E9-0DCB008B030B}"/>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B711670-0E3B-C028-3F69-88E6FC51FBAB}"/>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8E00324-256E-590C-12DC-FAD0972F1EC6}"/>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AF82E61-5E08-0DC2-CC1E-24DDC328061E}"/>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1E6D4E5-2876-122C-D925-5DA037AF2DDF}"/>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232">
              <a:extLst>
                <a:ext uri="{FF2B5EF4-FFF2-40B4-BE49-F238E27FC236}">
                  <a16:creationId xmlns:a16="http://schemas.microsoft.com/office/drawing/2014/main" id="{4445F56B-3701-8285-3B77-0BAB91A320FD}"/>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 Diagonal Corner Rectangle 233">
              <a:extLst>
                <a:ext uri="{FF2B5EF4-FFF2-40B4-BE49-F238E27FC236}">
                  <a16:creationId xmlns:a16="http://schemas.microsoft.com/office/drawing/2014/main" id="{475F3F22-4B77-0F24-04F3-9C33683FF56C}"/>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60">
            <a:extLst>
              <a:ext uri="{FF2B5EF4-FFF2-40B4-BE49-F238E27FC236}">
                <a16:creationId xmlns:a16="http://schemas.microsoft.com/office/drawing/2014/main" id="{19E53A15-0C14-04A8-72CB-FE7386342766}"/>
              </a:ext>
            </a:extLst>
          </p:cNvPr>
          <p:cNvGrpSpPr/>
          <p:nvPr/>
        </p:nvGrpSpPr>
        <p:grpSpPr>
          <a:xfrm rot="20720439">
            <a:off x="5266488" y="3715772"/>
            <a:ext cx="747001" cy="1042370"/>
            <a:chOff x="5638800" y="3223341"/>
            <a:chExt cx="1676400" cy="2339259"/>
          </a:xfrm>
          <a:solidFill>
            <a:srgbClr val="CC99FF"/>
          </a:solidFill>
        </p:grpSpPr>
        <p:sp>
          <p:nvSpPr>
            <p:cNvPr id="43" name="Oval 42">
              <a:extLst>
                <a:ext uri="{FF2B5EF4-FFF2-40B4-BE49-F238E27FC236}">
                  <a16:creationId xmlns:a16="http://schemas.microsoft.com/office/drawing/2014/main" id="{D143B45B-460D-E065-45F3-F8ACE661E78A}"/>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CFBD858-ECCD-8662-A73C-578853E29227}"/>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300665B-4B9B-96C5-2981-78D70632386E}"/>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DE449BD-13B6-F5CC-CC8B-C4B4D1DE1EC1}"/>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2ED1B84-5243-A33B-CF75-5B77F85C9AB2}"/>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DC1B876-8E2F-63F7-4A5A-87771AFF2713}"/>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B54ACA1-039B-C7A5-A65B-A57D6C505092}"/>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8518880-82DD-9BA7-ACA2-820ABE3F8A7B}"/>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222">
              <a:extLst>
                <a:ext uri="{FF2B5EF4-FFF2-40B4-BE49-F238E27FC236}">
                  <a16:creationId xmlns:a16="http://schemas.microsoft.com/office/drawing/2014/main" id="{9F071F2F-3C09-8AFA-7F63-7399854C479B}"/>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223">
              <a:extLst>
                <a:ext uri="{FF2B5EF4-FFF2-40B4-BE49-F238E27FC236}">
                  <a16:creationId xmlns:a16="http://schemas.microsoft.com/office/drawing/2014/main" id="{82B1BA23-4E26-5747-5675-9E19F2118416}"/>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48">
            <a:extLst>
              <a:ext uri="{FF2B5EF4-FFF2-40B4-BE49-F238E27FC236}">
                <a16:creationId xmlns:a16="http://schemas.microsoft.com/office/drawing/2014/main" id="{1D478476-3785-9AE7-9DF4-0DFA2A333565}"/>
              </a:ext>
            </a:extLst>
          </p:cNvPr>
          <p:cNvGrpSpPr/>
          <p:nvPr/>
        </p:nvGrpSpPr>
        <p:grpSpPr>
          <a:xfrm rot="547515">
            <a:off x="6648669" y="4889669"/>
            <a:ext cx="816641" cy="1139546"/>
            <a:chOff x="5638800" y="3223341"/>
            <a:chExt cx="1676400" cy="2339259"/>
          </a:xfrm>
          <a:solidFill>
            <a:schemeClr val="bg2">
              <a:lumMod val="75000"/>
            </a:schemeClr>
          </a:solidFill>
        </p:grpSpPr>
        <p:sp>
          <p:nvSpPr>
            <p:cNvPr id="54" name="Oval 53">
              <a:extLst>
                <a:ext uri="{FF2B5EF4-FFF2-40B4-BE49-F238E27FC236}">
                  <a16:creationId xmlns:a16="http://schemas.microsoft.com/office/drawing/2014/main" id="{B1C01FC2-1EF8-2C64-2A79-2629041D8AB4}"/>
                </a:ext>
              </a:extLst>
            </p:cNvPr>
            <p:cNvSpPr/>
            <p:nvPr/>
          </p:nvSpPr>
          <p:spPr>
            <a:xfrm>
              <a:off x="6172200" y="4876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04281AB-8F12-B00E-282E-0F8BEAD93EFC}"/>
                </a:ext>
              </a:extLst>
            </p:cNvPr>
            <p:cNvSpPr/>
            <p:nvPr/>
          </p:nvSpPr>
          <p:spPr>
            <a:xfrm>
              <a:off x="59436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E466313-F9D3-DC05-6AD3-461638474454}"/>
                </a:ext>
              </a:extLst>
            </p:cNvPr>
            <p:cNvSpPr/>
            <p:nvPr/>
          </p:nvSpPr>
          <p:spPr>
            <a:xfrm>
              <a:off x="6477000" y="4572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45B3C5A-7913-B3E3-BB36-9403272018D2}"/>
                </a:ext>
              </a:extLst>
            </p:cNvPr>
            <p:cNvSpPr/>
            <p:nvPr/>
          </p:nvSpPr>
          <p:spPr>
            <a:xfrm>
              <a:off x="56388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9E204DB-88AA-1DD2-718C-40C58EC839B9}"/>
                </a:ext>
              </a:extLst>
            </p:cNvPr>
            <p:cNvSpPr/>
            <p:nvPr/>
          </p:nvSpPr>
          <p:spPr>
            <a:xfrm>
              <a:off x="6172200" y="4114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31B7C084-C378-180D-5A01-8F93FDF6A192}"/>
                </a:ext>
              </a:extLst>
            </p:cNvPr>
            <p:cNvSpPr/>
            <p:nvPr/>
          </p:nvSpPr>
          <p:spPr>
            <a:xfrm>
              <a:off x="6629400" y="41910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10684AD-289E-8141-F620-0F9C4B94D7F0}"/>
                </a:ext>
              </a:extLst>
            </p:cNvPr>
            <p:cNvSpPr/>
            <p:nvPr/>
          </p:nvSpPr>
          <p:spPr>
            <a:xfrm>
              <a:off x="5867400" y="37338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04A33D6-0746-7D5B-4A35-1D497897695E}"/>
                </a:ext>
              </a:extLst>
            </p:cNvPr>
            <p:cNvSpPr/>
            <p:nvPr/>
          </p:nvSpPr>
          <p:spPr>
            <a:xfrm>
              <a:off x="6400800" y="3657600"/>
              <a:ext cx="685800" cy="6858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242">
              <a:extLst>
                <a:ext uri="{FF2B5EF4-FFF2-40B4-BE49-F238E27FC236}">
                  <a16:creationId xmlns:a16="http://schemas.microsoft.com/office/drawing/2014/main" id="{25D48B2E-4696-F910-0E1C-87452A4BC2A7}"/>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243">
              <a:extLst>
                <a:ext uri="{FF2B5EF4-FFF2-40B4-BE49-F238E27FC236}">
                  <a16:creationId xmlns:a16="http://schemas.microsoft.com/office/drawing/2014/main" id="{B9E3B283-BD82-CA1C-AB62-7BDBE9144ED5}"/>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49">
            <a:extLst>
              <a:ext uri="{FF2B5EF4-FFF2-40B4-BE49-F238E27FC236}">
                <a16:creationId xmlns:a16="http://schemas.microsoft.com/office/drawing/2014/main" id="{68FDE8CA-A9A3-21D9-928C-3EB8EA6FFC7C}"/>
              </a:ext>
            </a:extLst>
          </p:cNvPr>
          <p:cNvGrpSpPr/>
          <p:nvPr/>
        </p:nvGrpSpPr>
        <p:grpSpPr>
          <a:xfrm rot="547515">
            <a:off x="8056677" y="3726314"/>
            <a:ext cx="728692" cy="1016821"/>
            <a:chOff x="5638800" y="3223341"/>
            <a:chExt cx="1676400" cy="2339259"/>
          </a:xfrm>
          <a:solidFill>
            <a:srgbClr val="CC99FF"/>
          </a:solidFill>
        </p:grpSpPr>
        <p:sp>
          <p:nvSpPr>
            <p:cNvPr id="129" name="Oval 128">
              <a:extLst>
                <a:ext uri="{FF2B5EF4-FFF2-40B4-BE49-F238E27FC236}">
                  <a16:creationId xmlns:a16="http://schemas.microsoft.com/office/drawing/2014/main" id="{BC8C73F4-2F15-35BF-A513-306B8572B7A1}"/>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FDA96C04-7896-C374-1F92-293FFA64B122}"/>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3879846-33FE-E7E6-5E2F-B2B62F76552B}"/>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D58DC713-0991-3BE2-DE5E-E58D85F91246}"/>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B1D97159-0387-B3C9-CD59-72EFC40E0C37}"/>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D74AD60E-733E-F458-438B-158A65AED1BB}"/>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FB504E86-7A47-ADAF-B490-A064A87D2053}"/>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CDCA42D9-0B7E-1160-0653-8C453D7611EE}"/>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 Diagonal Corner Rectangle 232">
              <a:extLst>
                <a:ext uri="{FF2B5EF4-FFF2-40B4-BE49-F238E27FC236}">
                  <a16:creationId xmlns:a16="http://schemas.microsoft.com/office/drawing/2014/main" id="{E1EAA048-5B8C-886E-9D87-BD41284B3E8C}"/>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 Diagonal Corner Rectangle 233">
              <a:extLst>
                <a:ext uri="{FF2B5EF4-FFF2-40B4-BE49-F238E27FC236}">
                  <a16:creationId xmlns:a16="http://schemas.microsoft.com/office/drawing/2014/main" id="{2700C63B-C172-6E92-9DDF-A5979F0A3CDC}"/>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60">
            <a:extLst>
              <a:ext uri="{FF2B5EF4-FFF2-40B4-BE49-F238E27FC236}">
                <a16:creationId xmlns:a16="http://schemas.microsoft.com/office/drawing/2014/main" id="{B6CD060A-85EC-691E-316E-877F999E85B4}"/>
              </a:ext>
            </a:extLst>
          </p:cNvPr>
          <p:cNvGrpSpPr/>
          <p:nvPr/>
        </p:nvGrpSpPr>
        <p:grpSpPr>
          <a:xfrm rot="547515">
            <a:off x="9408854" y="3898301"/>
            <a:ext cx="668863" cy="933336"/>
            <a:chOff x="5638800" y="3223341"/>
            <a:chExt cx="1676400" cy="2339259"/>
          </a:xfrm>
          <a:solidFill>
            <a:srgbClr val="CC99FF"/>
          </a:solidFill>
        </p:grpSpPr>
        <p:sp>
          <p:nvSpPr>
            <p:cNvPr id="278" name="Oval 277">
              <a:extLst>
                <a:ext uri="{FF2B5EF4-FFF2-40B4-BE49-F238E27FC236}">
                  <a16:creationId xmlns:a16="http://schemas.microsoft.com/office/drawing/2014/main" id="{EAEF7566-EB21-ACC5-C287-BDC91EDBFB07}"/>
                </a:ext>
              </a:extLst>
            </p:cNvPr>
            <p:cNvSpPr/>
            <p:nvPr/>
          </p:nvSpPr>
          <p:spPr>
            <a:xfrm>
              <a:off x="6172200" y="4876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AF737B34-A8E6-7848-06D6-257986FB7F6C}"/>
                </a:ext>
              </a:extLst>
            </p:cNvPr>
            <p:cNvSpPr/>
            <p:nvPr/>
          </p:nvSpPr>
          <p:spPr>
            <a:xfrm>
              <a:off x="59436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3DC997B9-64E5-178E-21D0-ECC9983F21D7}"/>
                </a:ext>
              </a:extLst>
            </p:cNvPr>
            <p:cNvSpPr/>
            <p:nvPr/>
          </p:nvSpPr>
          <p:spPr>
            <a:xfrm>
              <a:off x="6477000" y="4572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C499499D-7170-206C-3729-05B8620F5E73}"/>
                </a:ext>
              </a:extLst>
            </p:cNvPr>
            <p:cNvSpPr/>
            <p:nvPr/>
          </p:nvSpPr>
          <p:spPr>
            <a:xfrm>
              <a:off x="56388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A80F6992-F72D-B905-8912-62EF2087E420}"/>
                </a:ext>
              </a:extLst>
            </p:cNvPr>
            <p:cNvSpPr/>
            <p:nvPr/>
          </p:nvSpPr>
          <p:spPr>
            <a:xfrm>
              <a:off x="6172200" y="4114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56B3D9B2-6B18-BE85-C613-08B2BBA2198E}"/>
                </a:ext>
              </a:extLst>
            </p:cNvPr>
            <p:cNvSpPr/>
            <p:nvPr/>
          </p:nvSpPr>
          <p:spPr>
            <a:xfrm>
              <a:off x="6629400" y="41910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995F3CEB-77EA-1BF4-1401-BBA2706D4267}"/>
                </a:ext>
              </a:extLst>
            </p:cNvPr>
            <p:cNvSpPr/>
            <p:nvPr/>
          </p:nvSpPr>
          <p:spPr>
            <a:xfrm>
              <a:off x="5867400" y="37338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6BBFB01C-6D10-1DF8-73C9-0D046A3B1148}"/>
                </a:ext>
              </a:extLst>
            </p:cNvPr>
            <p:cNvSpPr/>
            <p:nvPr/>
          </p:nvSpPr>
          <p:spPr>
            <a:xfrm>
              <a:off x="6400800" y="3657600"/>
              <a:ext cx="685800" cy="685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ound Diagonal Corner Rectangle 222">
              <a:extLst>
                <a:ext uri="{FF2B5EF4-FFF2-40B4-BE49-F238E27FC236}">
                  <a16:creationId xmlns:a16="http://schemas.microsoft.com/office/drawing/2014/main" id="{9A2F2261-8A81-BC14-A5CE-14F3FF7F38DF}"/>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 Diagonal Corner Rectangle 223">
              <a:extLst>
                <a:ext uri="{FF2B5EF4-FFF2-40B4-BE49-F238E27FC236}">
                  <a16:creationId xmlns:a16="http://schemas.microsoft.com/office/drawing/2014/main" id="{DBBACDD2-B371-49FA-DEE7-4127F7F5175F}"/>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939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2000"/>
                                        <p:tgtEl>
                                          <p:spTgt spid="131"/>
                                        </p:tgtEl>
                                      </p:cBhvr>
                                    </p:animEffect>
                                    <p:set>
                                      <p:cBhvr>
                                        <p:cTn id="11" dur="1" fill="hold">
                                          <p:stCondLst>
                                            <p:cond delay="1999"/>
                                          </p:stCondLst>
                                        </p:cTn>
                                        <p:tgtEl>
                                          <p:spTgt spid="131"/>
                                        </p:tgtEl>
                                        <p:attrNameLst>
                                          <p:attrName>style.visibility</p:attrName>
                                        </p:attrNameLst>
                                      </p:cBhvr>
                                      <p:to>
                                        <p:strVal val="hidden"/>
                                      </p:to>
                                    </p:set>
                                  </p:childTnLst>
                                </p:cTn>
                              </p:par>
                              <p:par>
                                <p:cTn id="12" presetID="9" presetClass="exit" presetSubtype="0" fill="hold" nodeType="withEffect">
                                  <p:stCondLst>
                                    <p:cond delay="0"/>
                                  </p:stCondLst>
                                  <p:childTnLst>
                                    <p:animEffect transition="out" filter="dissolve">
                                      <p:cBhvr>
                                        <p:cTn id="13" dur="2000"/>
                                        <p:tgtEl>
                                          <p:spTgt spid="136"/>
                                        </p:tgtEl>
                                      </p:cBhvr>
                                    </p:animEffect>
                                    <p:set>
                                      <p:cBhvr>
                                        <p:cTn id="14" dur="1" fill="hold">
                                          <p:stCondLst>
                                            <p:cond delay="1999"/>
                                          </p:stCondLst>
                                        </p:cTn>
                                        <p:tgtEl>
                                          <p:spTgt spid="136"/>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68"/>
                                        </p:tgtEl>
                                        <p:attrNameLst>
                                          <p:attrName>style.visibility</p:attrName>
                                        </p:attrNameLst>
                                      </p:cBhvr>
                                      <p:to>
                                        <p:strVal val="visible"/>
                                      </p:to>
                                    </p:set>
                                  </p:childTnLst>
                                </p:cTn>
                              </p:par>
                              <p:par>
                                <p:cTn id="20" presetID="9" presetClass="exit" presetSubtype="0" fill="hold" nodeType="withEffect">
                                  <p:stCondLst>
                                    <p:cond delay="0"/>
                                  </p:stCondLst>
                                  <p:childTnLst>
                                    <p:animEffect transition="out" filter="dissolve">
                                      <p:cBhvr>
                                        <p:cTn id="21" dur="2000"/>
                                        <p:tgtEl>
                                          <p:spTgt spid="139"/>
                                        </p:tgtEl>
                                      </p:cBhvr>
                                    </p:animEffect>
                                    <p:set>
                                      <p:cBhvr>
                                        <p:cTn id="22" dur="1" fill="hold">
                                          <p:stCondLst>
                                            <p:cond delay="1999"/>
                                          </p:stCondLst>
                                        </p:cTn>
                                        <p:tgtEl>
                                          <p:spTgt spid="139"/>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137"/>
                                        </p:tgtEl>
                                      </p:cBhvr>
                                    </p:animEffect>
                                    <p:set>
                                      <p:cBhvr>
                                        <p:cTn id="25" dur="1" fill="hold">
                                          <p:stCondLst>
                                            <p:cond delay="499"/>
                                          </p:stCondLst>
                                        </p:cTn>
                                        <p:tgtEl>
                                          <p:spTgt spid="137"/>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2000"/>
                                        <p:tgtEl>
                                          <p:spTgt spid="20"/>
                                        </p:tgtEl>
                                      </p:cBhvr>
                                    </p:animEffect>
                                    <p:set>
                                      <p:cBhvr>
                                        <p:cTn id="28" dur="1" fill="hold">
                                          <p:stCondLst>
                                            <p:cond delay="1999"/>
                                          </p:stCondLst>
                                        </p:cTn>
                                        <p:tgtEl>
                                          <p:spTgt spid="20"/>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2000"/>
                                        <p:tgtEl>
                                          <p:spTgt spid="31"/>
                                        </p:tgtEl>
                                      </p:cBhvr>
                                    </p:animEffect>
                                    <p:set>
                                      <p:cBhvr>
                                        <p:cTn id="31" dur="1" fill="hold">
                                          <p:stCondLst>
                                            <p:cond delay="1999"/>
                                          </p:stCondLst>
                                        </p:cTn>
                                        <p:tgtEl>
                                          <p:spTgt spid="31"/>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2000"/>
                                        <p:tgtEl>
                                          <p:spTgt spid="42"/>
                                        </p:tgtEl>
                                      </p:cBhvr>
                                    </p:animEffect>
                                    <p:set>
                                      <p:cBhvr>
                                        <p:cTn id="34" dur="1" fill="hold">
                                          <p:stCondLst>
                                            <p:cond delay="1999"/>
                                          </p:stCondLst>
                                        </p:cTn>
                                        <p:tgtEl>
                                          <p:spTgt spid="42"/>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2000"/>
                                        <p:tgtEl>
                                          <p:spTgt spid="53"/>
                                        </p:tgtEl>
                                      </p:cBhvr>
                                    </p:animEffect>
                                    <p:set>
                                      <p:cBhvr>
                                        <p:cTn id="37" dur="1" fill="hold">
                                          <p:stCondLst>
                                            <p:cond delay="1999"/>
                                          </p:stCondLst>
                                        </p:cTn>
                                        <p:tgtEl>
                                          <p:spTgt spid="53"/>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2000"/>
                                        <p:tgtEl>
                                          <p:spTgt spid="128"/>
                                        </p:tgtEl>
                                      </p:cBhvr>
                                    </p:animEffect>
                                    <p:set>
                                      <p:cBhvr>
                                        <p:cTn id="40" dur="1" fill="hold">
                                          <p:stCondLst>
                                            <p:cond delay="1999"/>
                                          </p:stCondLst>
                                        </p:cTn>
                                        <p:tgtEl>
                                          <p:spTgt spid="128"/>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2000"/>
                                        <p:tgtEl>
                                          <p:spTgt spid="277"/>
                                        </p:tgtEl>
                                      </p:cBhvr>
                                    </p:animEffect>
                                    <p:set>
                                      <p:cBhvr>
                                        <p:cTn id="43" dur="1" fill="hold">
                                          <p:stCondLst>
                                            <p:cond delay="1999"/>
                                          </p:stCondLst>
                                        </p:cTn>
                                        <p:tgtEl>
                                          <p:spTgt spid="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descr="Image result for green background">
            <a:extLst>
              <a:ext uri="{FF2B5EF4-FFF2-40B4-BE49-F238E27FC236}">
                <a16:creationId xmlns:a16="http://schemas.microsoft.com/office/drawing/2014/main" id="{8ECF593E-A725-4CD3-9DE7-6A5D90D11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God’s Protection is Taken Away</a:t>
            </a:r>
          </a:p>
        </p:txBody>
      </p:sp>
      <p:sp>
        <p:nvSpPr>
          <p:cNvPr id="4" name="TextBox 3"/>
          <p:cNvSpPr txBox="1"/>
          <p:nvPr/>
        </p:nvSpPr>
        <p:spPr>
          <a:xfrm>
            <a:off x="0" y="6488668"/>
            <a:ext cx="2209800" cy="369332"/>
          </a:xfrm>
          <a:prstGeom prst="rect">
            <a:avLst/>
          </a:prstGeom>
          <a:noFill/>
        </p:spPr>
        <p:txBody>
          <a:bodyPr wrap="square" rtlCol="0">
            <a:spAutoFit/>
          </a:bodyPr>
          <a:lstStyle/>
          <a:p>
            <a:r>
              <a:rPr lang="en-US" dirty="0">
                <a:solidFill>
                  <a:schemeClr val="bg1"/>
                </a:solidFill>
              </a:rPr>
              <a:t>2 Nephi 15:5-6</a:t>
            </a:r>
          </a:p>
        </p:txBody>
      </p:sp>
      <p:grpSp>
        <p:nvGrpSpPr>
          <p:cNvPr id="5" name="Group 4"/>
          <p:cNvGrpSpPr/>
          <p:nvPr/>
        </p:nvGrpSpPr>
        <p:grpSpPr>
          <a:xfrm>
            <a:off x="2743200" y="3581400"/>
            <a:ext cx="6471804" cy="2819400"/>
            <a:chOff x="762000" y="1905000"/>
            <a:chExt cx="7696200" cy="3352800"/>
          </a:xfrm>
        </p:grpSpPr>
        <p:sp>
          <p:nvSpPr>
            <p:cNvPr id="6" name="Pentagon 5"/>
            <p:cNvSpPr/>
            <p:nvPr/>
          </p:nvSpPr>
          <p:spPr>
            <a:xfrm rot="16200000">
              <a:off x="-7239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rot="16200000">
              <a:off x="4953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rot="16200000">
              <a:off x="17145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rot="16200000">
              <a:off x="29337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6200000">
              <a:off x="41529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6200000">
              <a:off x="53721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rot="16200000">
              <a:off x="6591300" y="3390900"/>
              <a:ext cx="3352800" cy="381000"/>
            </a:xfrm>
            <a:prstGeom prst="homePlat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43000" y="2895600"/>
              <a:ext cx="6934200" cy="3048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43000" y="4191000"/>
              <a:ext cx="6934200" cy="3048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4452796" y="940052"/>
            <a:ext cx="3581400" cy="646331"/>
          </a:xfrm>
          <a:prstGeom prst="rect">
            <a:avLst/>
          </a:prstGeom>
          <a:noFill/>
        </p:spPr>
        <p:txBody>
          <a:bodyPr wrap="square" rtlCol="0">
            <a:spAutoFit/>
          </a:bodyPr>
          <a:lstStyle/>
          <a:p>
            <a:pPr algn="ctr"/>
            <a:r>
              <a:rPr lang="en-US" dirty="0">
                <a:solidFill>
                  <a:schemeClr val="bg1"/>
                </a:solidFill>
              </a:rPr>
              <a:t>The wall, hedge and tower =</a:t>
            </a:r>
          </a:p>
          <a:p>
            <a:pPr algn="ctr"/>
            <a:r>
              <a:rPr lang="en-US" dirty="0">
                <a:solidFill>
                  <a:schemeClr val="bg1"/>
                </a:solidFill>
              </a:rPr>
              <a:t> Gods Protection</a:t>
            </a:r>
          </a:p>
        </p:txBody>
      </p:sp>
      <p:grpSp>
        <p:nvGrpSpPr>
          <p:cNvPr id="16" name="Group 15"/>
          <p:cNvGrpSpPr/>
          <p:nvPr/>
        </p:nvGrpSpPr>
        <p:grpSpPr>
          <a:xfrm>
            <a:off x="8229600" y="1066800"/>
            <a:ext cx="1752600" cy="2286000"/>
            <a:chOff x="1066800" y="0"/>
            <a:chExt cx="5181600" cy="4876800"/>
          </a:xfrm>
        </p:grpSpPr>
        <p:sp>
          <p:nvSpPr>
            <p:cNvPr id="17" name="Rectangle 16"/>
            <p:cNvSpPr/>
            <p:nvPr/>
          </p:nvSpPr>
          <p:spPr>
            <a:xfrm>
              <a:off x="10668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3622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576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953000" y="4267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7526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343400" y="3657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638800" y="36576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66800" y="36576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668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3622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576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953000" y="30480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7526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0480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343400" y="24384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638800" y="24384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66800" y="24384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0668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3622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6576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953000" y="18288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7526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480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343400" y="12192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638800" y="121920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66800" y="121920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0668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3622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6576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53000" y="60960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7526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0480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343400" y="0"/>
              <a:ext cx="12954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638800" y="0"/>
              <a:ext cx="6096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066800" y="0"/>
              <a:ext cx="685800" cy="6096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967948" y="487680"/>
              <a:ext cx="838201"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343400" y="457200"/>
              <a:ext cx="838200"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rot="4646623">
            <a:off x="6628430" y="2952620"/>
            <a:ext cx="1121992" cy="3395749"/>
            <a:chOff x="97208" y="425658"/>
            <a:chExt cx="2661701" cy="8055733"/>
          </a:xfrm>
        </p:grpSpPr>
        <p:sp>
          <p:nvSpPr>
            <p:cNvPr id="57" name="Freeform 5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ound Diagonal Corner Rectangle 5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6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6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6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6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 Diagonal Corner Rectangle 6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rot="16953377" flipH="1">
            <a:off x="4113831" y="3790821"/>
            <a:ext cx="1121992" cy="3395749"/>
            <a:chOff x="97208" y="425658"/>
            <a:chExt cx="2661701" cy="8055733"/>
          </a:xfrm>
        </p:grpSpPr>
        <p:sp>
          <p:nvSpPr>
            <p:cNvPr id="72" name="Freeform 71"/>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ound Diagonal Corner Rectangle 72"/>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Diagonal Corner Rectangle 73"/>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Diagonal Corner Rectangle 74"/>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 Diagonal Corner Rectangle 75"/>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 Diagonal Corner Rectangle 76"/>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 Diagonal Corner Rectangle 77"/>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79"/>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4343400" y="2133601"/>
            <a:ext cx="3429000" cy="954107"/>
          </a:xfrm>
          <a:prstGeom prst="rect">
            <a:avLst/>
          </a:prstGeom>
          <a:noFill/>
        </p:spPr>
        <p:txBody>
          <a:bodyPr wrap="square" rtlCol="0">
            <a:spAutoFit/>
          </a:bodyPr>
          <a:lstStyle/>
          <a:p>
            <a:pPr algn="ctr"/>
            <a:r>
              <a:rPr lang="en-US" sz="2800" dirty="0">
                <a:solidFill>
                  <a:srgbClr val="FFFF00"/>
                </a:solidFill>
              </a:rPr>
              <a:t>What happens when we reject God?</a:t>
            </a:r>
          </a:p>
        </p:txBody>
      </p:sp>
      <p:sp>
        <p:nvSpPr>
          <p:cNvPr id="87" name="TextBox 86"/>
          <p:cNvSpPr txBox="1"/>
          <p:nvPr/>
        </p:nvSpPr>
        <p:spPr>
          <a:xfrm>
            <a:off x="773316" y="1918581"/>
            <a:ext cx="2590800" cy="1754326"/>
          </a:xfrm>
          <a:prstGeom prst="rect">
            <a:avLst/>
          </a:prstGeom>
          <a:noFill/>
        </p:spPr>
        <p:txBody>
          <a:bodyPr wrap="square" rtlCol="0">
            <a:spAutoFit/>
          </a:bodyPr>
          <a:lstStyle/>
          <a:p>
            <a:r>
              <a:rPr lang="en-US" dirty="0">
                <a:solidFill>
                  <a:schemeClr val="bg1"/>
                </a:solidFill>
              </a:rPr>
              <a:t>He simply leaves the sinner alone to face life’s adversities and Satan’s buffeting without the comfort and protection of His Spirit. </a:t>
            </a:r>
          </a:p>
        </p:txBody>
      </p:sp>
      <p:grpSp>
        <p:nvGrpSpPr>
          <p:cNvPr id="90" name="Group 89">
            <a:extLst>
              <a:ext uri="{FF2B5EF4-FFF2-40B4-BE49-F238E27FC236}">
                <a16:creationId xmlns:a16="http://schemas.microsoft.com/office/drawing/2014/main" id="{6DFE4D59-A585-46AF-BAB1-8AA0CE3D409B}"/>
              </a:ext>
            </a:extLst>
          </p:cNvPr>
          <p:cNvGrpSpPr/>
          <p:nvPr/>
        </p:nvGrpSpPr>
        <p:grpSpPr>
          <a:xfrm>
            <a:off x="9596674" y="4065502"/>
            <a:ext cx="2326740" cy="2650660"/>
            <a:chOff x="9596674" y="4065502"/>
            <a:chExt cx="2326740" cy="2650660"/>
          </a:xfrm>
        </p:grpSpPr>
        <p:sp>
          <p:nvSpPr>
            <p:cNvPr id="89" name="Pentagon 11">
              <a:extLst>
                <a:ext uri="{FF2B5EF4-FFF2-40B4-BE49-F238E27FC236}">
                  <a16:creationId xmlns:a16="http://schemas.microsoft.com/office/drawing/2014/main" id="{B3FC379D-555E-4A3F-BB56-3F2436D1328A}"/>
                </a:ext>
              </a:extLst>
            </p:cNvPr>
            <p:cNvSpPr/>
            <p:nvPr/>
          </p:nvSpPr>
          <p:spPr>
            <a:xfrm rot="16200000">
              <a:off x="9701379" y="5501995"/>
              <a:ext cx="2107948" cy="320386"/>
            </a:xfrm>
            <a:prstGeom prst="homePlat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30CF95F-805F-418B-9A54-17B098FFA3FA}"/>
                </a:ext>
              </a:extLst>
            </p:cNvPr>
            <p:cNvSpPr/>
            <p:nvPr/>
          </p:nvSpPr>
          <p:spPr>
            <a:xfrm>
              <a:off x="9596674" y="4065502"/>
              <a:ext cx="2326740" cy="1200329"/>
            </a:xfrm>
            <a:prstGeom prst="rect">
              <a:avLst/>
            </a:prstGeom>
            <a:solidFill>
              <a:srgbClr val="00B050"/>
            </a:solidFill>
            <a:ln w="76200">
              <a:solidFill>
                <a:srgbClr val="FFFF00"/>
              </a:solidFill>
            </a:ln>
          </p:spPr>
          <p:txBody>
            <a:bodyPr wrap="square">
              <a:spAutoFit/>
            </a:bodyPr>
            <a:lstStyle/>
            <a:p>
              <a:pPr algn="ctr"/>
              <a:r>
                <a:rPr lang="en-US" b="1" i="0" dirty="0">
                  <a:solidFill>
                    <a:schemeClr val="bg1"/>
                  </a:solidFill>
                  <a:effectLst/>
                  <a:latin typeface="Abadi" panose="020B0604020104020204" pitchFamily="34" charset="0"/>
                </a:rPr>
                <a:t>If we are prideful and turn away from the Lord, we will lose His protection</a:t>
              </a:r>
              <a:endParaRPr lang="en-US" dirty="0">
                <a:solidFill>
                  <a:schemeClr val="bg1"/>
                </a:solidFill>
                <a:latin typeface="Abadi" panose="020B0604020104020204" pitchFamily="34" charset="0"/>
              </a:endParaRPr>
            </a:p>
          </p:txBody>
        </p:sp>
      </p:grpSp>
    </p:spTree>
    <p:extLst>
      <p:ext uri="{BB962C8B-B14F-4D97-AF65-F5344CB8AC3E}">
        <p14:creationId xmlns:p14="http://schemas.microsoft.com/office/powerpoint/2010/main" val="35978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ppt_x</p:attrName>
                                        </p:attrNameLst>
                                      </p:cBhvr>
                                      <p:tavLst>
                                        <p:tav tm="0">
                                          <p:val>
                                            <p:strVal val="#ppt_x-.2"/>
                                          </p:val>
                                        </p:tav>
                                        <p:tav tm="100000">
                                          <p:val>
                                            <p:strVal val="#ppt_x"/>
                                          </p:val>
                                        </p:tav>
                                      </p:tavLst>
                                    </p:anim>
                                    <p:anim calcmode="lin" valueType="num">
                                      <p:cBhvr>
                                        <p:cTn id="8" dur="1000" fill="hold"/>
                                        <p:tgtEl>
                                          <p:spTgt spid="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7"/>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56"/>
                                        </p:tgtEl>
                                      </p:cBhvr>
                                    </p:animEffect>
                                    <p:set>
                                      <p:cBhvr>
                                        <p:cTn id="19" dur="1" fill="hold">
                                          <p:stCondLst>
                                            <p:cond delay="1999"/>
                                          </p:stCondLst>
                                        </p:cTn>
                                        <p:tgtEl>
                                          <p:spTgt spid="5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71"/>
                                        </p:tgtEl>
                                      </p:cBhvr>
                                    </p:animEffect>
                                    <p:set>
                                      <p:cBhvr>
                                        <p:cTn id="22" dur="1" fill="hold">
                                          <p:stCondLst>
                                            <p:cond delay="1999"/>
                                          </p:stCondLst>
                                        </p:cTn>
                                        <p:tgtEl>
                                          <p:spTgt spid="7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1000"/>
                                        <p:tgtEl>
                                          <p:spTgt spid="90"/>
                                        </p:tgtEl>
                                      </p:cBhvr>
                                    </p:animEffect>
                                    <p:anim calcmode="lin" valueType="num">
                                      <p:cBhvr>
                                        <p:cTn id="31" dur="1000" fill="hold"/>
                                        <p:tgtEl>
                                          <p:spTgt spid="90"/>
                                        </p:tgtEl>
                                        <p:attrNameLst>
                                          <p:attrName>ppt_x</p:attrName>
                                        </p:attrNameLst>
                                      </p:cBhvr>
                                      <p:tavLst>
                                        <p:tav tm="0">
                                          <p:val>
                                            <p:strVal val="#ppt_x"/>
                                          </p:val>
                                        </p:tav>
                                        <p:tav tm="100000">
                                          <p:val>
                                            <p:strVal val="#ppt_x"/>
                                          </p:val>
                                        </p:tav>
                                      </p:tavLst>
                                    </p:anim>
                                    <p:anim calcmode="lin" valueType="num">
                                      <p:cBhvr>
                                        <p:cTn id="32"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2" descr="Image result for green background">
            <a:extLst>
              <a:ext uri="{FF2B5EF4-FFF2-40B4-BE49-F238E27FC236}">
                <a16:creationId xmlns:a16="http://schemas.microsoft.com/office/drawing/2014/main" id="{D401D96D-18DC-46CF-BE40-F13CC134F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Form of Tough Love</a:t>
            </a:r>
          </a:p>
        </p:txBody>
      </p:sp>
      <p:sp>
        <p:nvSpPr>
          <p:cNvPr id="4" name="TextBox 3"/>
          <p:cNvSpPr txBox="1"/>
          <p:nvPr/>
        </p:nvSpPr>
        <p:spPr>
          <a:xfrm>
            <a:off x="175034" y="6407187"/>
            <a:ext cx="2209800" cy="369332"/>
          </a:xfrm>
          <a:prstGeom prst="rect">
            <a:avLst/>
          </a:prstGeom>
          <a:noFill/>
        </p:spPr>
        <p:txBody>
          <a:bodyPr wrap="square" rtlCol="0">
            <a:spAutoFit/>
          </a:bodyPr>
          <a:lstStyle/>
          <a:p>
            <a:r>
              <a:rPr lang="en-US" dirty="0">
                <a:solidFill>
                  <a:schemeClr val="bg1"/>
                </a:solidFill>
              </a:rPr>
              <a:t>2 Nephi 15:5-6</a:t>
            </a:r>
          </a:p>
        </p:txBody>
      </p:sp>
      <p:grpSp>
        <p:nvGrpSpPr>
          <p:cNvPr id="55" name="Group 55"/>
          <p:cNvGrpSpPr/>
          <p:nvPr/>
        </p:nvGrpSpPr>
        <p:grpSpPr>
          <a:xfrm rot="4646623">
            <a:off x="7923830" y="4552820"/>
            <a:ext cx="1121992" cy="3395749"/>
            <a:chOff x="97208" y="425658"/>
            <a:chExt cx="2661701" cy="8055733"/>
          </a:xfrm>
        </p:grpSpPr>
        <p:sp>
          <p:nvSpPr>
            <p:cNvPr id="57" name="Freeform 5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ound Diagonal Corner Rectangle 5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6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6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6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6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 Diagonal Corner Rectangle 6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70"/>
          <p:cNvGrpSpPr/>
          <p:nvPr/>
        </p:nvGrpSpPr>
        <p:grpSpPr>
          <a:xfrm rot="16953377" flipH="1">
            <a:off x="3351831" y="4552820"/>
            <a:ext cx="1121992" cy="3395749"/>
            <a:chOff x="97208" y="425658"/>
            <a:chExt cx="2661701" cy="8055733"/>
          </a:xfrm>
        </p:grpSpPr>
        <p:sp>
          <p:nvSpPr>
            <p:cNvPr id="72" name="Freeform 71"/>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ound Diagonal Corner Rectangle 72"/>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Diagonal Corner Rectangle 73"/>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Diagonal Corner Rectangle 74"/>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 Diagonal Corner Rectangle 75"/>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 Diagonal Corner Rectangle 76"/>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 Diagonal Corner Rectangle 77"/>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Diagonal Corner Rectangle 79"/>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82"/>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83"/>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p:cNvSpPr txBox="1"/>
          <p:nvPr/>
        </p:nvSpPr>
        <p:spPr>
          <a:xfrm>
            <a:off x="1524000" y="914400"/>
            <a:ext cx="4495800" cy="923330"/>
          </a:xfrm>
          <a:prstGeom prst="rect">
            <a:avLst/>
          </a:prstGeom>
          <a:noFill/>
        </p:spPr>
        <p:txBody>
          <a:bodyPr wrap="square" rtlCol="0">
            <a:spAutoFit/>
          </a:bodyPr>
          <a:lstStyle/>
          <a:p>
            <a:r>
              <a:rPr lang="en-US" dirty="0">
                <a:solidFill>
                  <a:schemeClr val="bg1"/>
                </a:solidFill>
              </a:rPr>
              <a:t>I will lay it waste</a:t>
            </a:r>
          </a:p>
          <a:p>
            <a:r>
              <a:rPr lang="en-US" dirty="0">
                <a:solidFill>
                  <a:schemeClr val="bg1"/>
                </a:solidFill>
              </a:rPr>
              <a:t> The land (and the individual) becomes a wasteland without care and protection</a:t>
            </a:r>
          </a:p>
        </p:txBody>
      </p:sp>
      <p:sp>
        <p:nvSpPr>
          <p:cNvPr id="89" name="TextBox 88"/>
          <p:cNvSpPr txBox="1"/>
          <p:nvPr/>
        </p:nvSpPr>
        <p:spPr>
          <a:xfrm>
            <a:off x="2133600" y="3810000"/>
            <a:ext cx="2819400" cy="1477328"/>
          </a:xfrm>
          <a:prstGeom prst="rect">
            <a:avLst/>
          </a:prstGeom>
          <a:noFill/>
        </p:spPr>
        <p:txBody>
          <a:bodyPr wrap="square" rtlCol="0">
            <a:spAutoFit/>
          </a:bodyPr>
          <a:lstStyle/>
          <a:p>
            <a:r>
              <a:rPr lang="en-US" dirty="0">
                <a:solidFill>
                  <a:schemeClr val="bg1"/>
                </a:solidFill>
              </a:rPr>
              <a:t>Briars and thorns--</a:t>
            </a:r>
          </a:p>
          <a:p>
            <a:endParaRPr lang="en-US" dirty="0">
              <a:solidFill>
                <a:schemeClr val="bg1"/>
              </a:solidFill>
            </a:endParaRPr>
          </a:p>
          <a:p>
            <a:r>
              <a:rPr lang="en-US" dirty="0">
                <a:solidFill>
                  <a:schemeClr val="bg1"/>
                </a:solidFill>
              </a:rPr>
              <a:t>Consequences that come</a:t>
            </a:r>
          </a:p>
          <a:p>
            <a:r>
              <a:rPr lang="en-US" dirty="0">
                <a:solidFill>
                  <a:schemeClr val="bg1"/>
                </a:solidFill>
              </a:rPr>
              <a:t>Designed to help us turn back to God</a:t>
            </a:r>
          </a:p>
        </p:txBody>
      </p:sp>
      <p:grpSp>
        <p:nvGrpSpPr>
          <p:cNvPr id="90" name="Group 89"/>
          <p:cNvGrpSpPr/>
          <p:nvPr/>
        </p:nvGrpSpPr>
        <p:grpSpPr>
          <a:xfrm>
            <a:off x="4800600" y="4683008"/>
            <a:ext cx="2683862" cy="2174992"/>
            <a:chOff x="1697144" y="1290048"/>
            <a:chExt cx="2683862" cy="2174992"/>
          </a:xfrm>
        </p:grpSpPr>
        <p:sp>
          <p:nvSpPr>
            <p:cNvPr id="91" name="Moon 90"/>
            <p:cNvSpPr/>
            <p:nvPr/>
          </p:nvSpPr>
          <p:spPr>
            <a:xfrm rot="20528108">
              <a:off x="2385226" y="1290048"/>
              <a:ext cx="228600" cy="1676400"/>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rot="20818696">
              <a:off x="2852924" y="1604400"/>
              <a:ext cx="228600" cy="1676400"/>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916799">
              <a:off x="3264855" y="1448291"/>
              <a:ext cx="228600" cy="1676400"/>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Moon 93"/>
            <p:cNvSpPr/>
            <p:nvPr/>
          </p:nvSpPr>
          <p:spPr>
            <a:xfrm rot="20526111">
              <a:off x="3048000" y="1371600"/>
              <a:ext cx="228600" cy="1676400"/>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a:off x="3200400" y="1524000"/>
              <a:ext cx="228600" cy="1676400"/>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1934102">
              <a:off x="3294189" y="1384479"/>
              <a:ext cx="212162" cy="1555852"/>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rot="21099017">
              <a:off x="2690026" y="1594848"/>
              <a:ext cx="228600" cy="1676400"/>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p:cNvSpPr/>
            <p:nvPr/>
          </p:nvSpPr>
          <p:spPr>
            <a:xfrm rot="19125053">
              <a:off x="2447985" y="1451985"/>
              <a:ext cx="212162" cy="1555855"/>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1934102">
              <a:off x="3446590" y="1841679"/>
              <a:ext cx="212162" cy="1555852"/>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rot="19125053">
              <a:off x="2600386" y="1909185"/>
              <a:ext cx="212162" cy="1555855"/>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3196207" flipH="1">
              <a:off x="3389153" y="1757433"/>
              <a:ext cx="238045" cy="1745660"/>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rot="17952021" flipV="1">
              <a:off x="2450953" y="1843082"/>
              <a:ext cx="238045" cy="1745664"/>
            </a:xfrm>
            <a:prstGeom prst="moon">
              <a:avLst>
                <a:gd name="adj" fmla="val 87500"/>
              </a:avLst>
            </a:prstGeom>
            <a:solidFill>
              <a:srgbClr val="CFB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7"/>
            <p:cNvGrpSpPr/>
            <p:nvPr/>
          </p:nvGrpSpPr>
          <p:grpSpPr>
            <a:xfrm>
              <a:off x="1905000" y="2209800"/>
              <a:ext cx="543260" cy="366059"/>
              <a:chOff x="1401710" y="3901141"/>
              <a:chExt cx="1282009" cy="863843"/>
            </a:xfrm>
          </p:grpSpPr>
          <p:sp>
            <p:nvSpPr>
              <p:cNvPr id="154" name="Moon 13"/>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4"/>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6"/>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8"/>
            <p:cNvGrpSpPr/>
            <p:nvPr/>
          </p:nvGrpSpPr>
          <p:grpSpPr>
            <a:xfrm>
              <a:off x="2286000" y="1600200"/>
              <a:ext cx="543260" cy="366059"/>
              <a:chOff x="1401710" y="3901141"/>
              <a:chExt cx="1282009" cy="863843"/>
            </a:xfrm>
          </p:grpSpPr>
          <p:sp>
            <p:nvSpPr>
              <p:cNvPr id="150" name="Moon 19"/>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20"/>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21"/>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22"/>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23"/>
            <p:cNvGrpSpPr/>
            <p:nvPr/>
          </p:nvGrpSpPr>
          <p:grpSpPr>
            <a:xfrm>
              <a:off x="3352800" y="2286000"/>
              <a:ext cx="543260" cy="366059"/>
              <a:chOff x="1401710" y="3901141"/>
              <a:chExt cx="1282009" cy="863843"/>
            </a:xfrm>
          </p:grpSpPr>
          <p:sp>
            <p:nvSpPr>
              <p:cNvPr id="146" name="Moon 24"/>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8"/>
            <p:cNvGrpSpPr/>
            <p:nvPr/>
          </p:nvGrpSpPr>
          <p:grpSpPr>
            <a:xfrm>
              <a:off x="2743200" y="2514600"/>
              <a:ext cx="543260" cy="366059"/>
              <a:chOff x="1401710" y="3901141"/>
              <a:chExt cx="1282009" cy="863843"/>
            </a:xfrm>
          </p:grpSpPr>
          <p:sp>
            <p:nvSpPr>
              <p:cNvPr id="142" name="Moon 141"/>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33"/>
            <p:cNvGrpSpPr/>
            <p:nvPr/>
          </p:nvGrpSpPr>
          <p:grpSpPr>
            <a:xfrm>
              <a:off x="2895600" y="2209800"/>
              <a:ext cx="543260" cy="366059"/>
              <a:chOff x="1401710" y="3901141"/>
              <a:chExt cx="1282009" cy="863843"/>
            </a:xfrm>
          </p:grpSpPr>
          <p:sp>
            <p:nvSpPr>
              <p:cNvPr id="138" name="Moon 137"/>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Moon 138"/>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38"/>
            <p:cNvGrpSpPr/>
            <p:nvPr/>
          </p:nvGrpSpPr>
          <p:grpSpPr>
            <a:xfrm>
              <a:off x="3200400" y="1676400"/>
              <a:ext cx="543260" cy="366059"/>
              <a:chOff x="1401710" y="3901141"/>
              <a:chExt cx="1282009" cy="863843"/>
            </a:xfrm>
          </p:grpSpPr>
          <p:sp>
            <p:nvSpPr>
              <p:cNvPr id="134" name="Moon 133"/>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43"/>
            <p:cNvGrpSpPr/>
            <p:nvPr/>
          </p:nvGrpSpPr>
          <p:grpSpPr>
            <a:xfrm>
              <a:off x="2895600" y="1828800"/>
              <a:ext cx="543260" cy="366059"/>
              <a:chOff x="1401710" y="3901141"/>
              <a:chExt cx="1282009" cy="863843"/>
            </a:xfrm>
          </p:grpSpPr>
          <p:sp>
            <p:nvSpPr>
              <p:cNvPr id="130" name="Moon 129"/>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48"/>
            <p:cNvGrpSpPr/>
            <p:nvPr/>
          </p:nvGrpSpPr>
          <p:grpSpPr>
            <a:xfrm>
              <a:off x="2438400" y="1981200"/>
              <a:ext cx="543260" cy="366059"/>
              <a:chOff x="1401710" y="3901141"/>
              <a:chExt cx="1282009" cy="863843"/>
            </a:xfrm>
          </p:grpSpPr>
          <p:sp>
            <p:nvSpPr>
              <p:cNvPr id="126" name="Moon 125"/>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53"/>
            <p:cNvGrpSpPr/>
            <p:nvPr/>
          </p:nvGrpSpPr>
          <p:grpSpPr>
            <a:xfrm>
              <a:off x="2286000" y="2590800"/>
              <a:ext cx="543260" cy="366059"/>
              <a:chOff x="1401710" y="3901141"/>
              <a:chExt cx="1282009" cy="863843"/>
            </a:xfrm>
          </p:grpSpPr>
          <p:sp>
            <p:nvSpPr>
              <p:cNvPr id="122" name="Moon 121"/>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58"/>
            <p:cNvGrpSpPr/>
            <p:nvPr/>
          </p:nvGrpSpPr>
          <p:grpSpPr>
            <a:xfrm>
              <a:off x="2667000" y="2895600"/>
              <a:ext cx="543260" cy="366059"/>
              <a:chOff x="1401710" y="3901141"/>
              <a:chExt cx="1282009" cy="863843"/>
            </a:xfrm>
          </p:grpSpPr>
          <p:sp>
            <p:nvSpPr>
              <p:cNvPr id="118" name="Moon 117"/>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63"/>
            <p:cNvGrpSpPr/>
            <p:nvPr/>
          </p:nvGrpSpPr>
          <p:grpSpPr>
            <a:xfrm>
              <a:off x="3048000" y="2971800"/>
              <a:ext cx="543260" cy="366059"/>
              <a:chOff x="1401710" y="3901141"/>
              <a:chExt cx="1282009" cy="863843"/>
            </a:xfrm>
          </p:grpSpPr>
          <p:sp>
            <p:nvSpPr>
              <p:cNvPr id="114" name="Moon 113"/>
              <p:cNvSpPr/>
              <p:nvPr/>
            </p:nvSpPr>
            <p:spPr>
              <a:xfrm rot="17952021" flipV="1">
                <a:off x="1785443" y="3863937"/>
                <a:ext cx="121179" cy="888646"/>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15479782" flipV="1">
                <a:off x="1887428" y="3973528"/>
                <a:ext cx="244560" cy="84552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15697230" flipV="1">
                <a:off x="2012481" y="3912779"/>
                <a:ext cx="223053" cy="1119422"/>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9115120" flipV="1">
                <a:off x="1974796" y="3901141"/>
                <a:ext cx="203842" cy="863843"/>
              </a:xfrm>
              <a:prstGeom prst="moon">
                <a:avLst>
                  <a:gd name="adj" fmla="val 875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9" name="TextBox 158"/>
          <p:cNvSpPr txBox="1"/>
          <p:nvPr/>
        </p:nvSpPr>
        <p:spPr>
          <a:xfrm>
            <a:off x="2057400" y="2590800"/>
            <a:ext cx="4267200" cy="369332"/>
          </a:xfrm>
          <a:prstGeom prst="rect">
            <a:avLst/>
          </a:prstGeom>
          <a:noFill/>
        </p:spPr>
        <p:txBody>
          <a:bodyPr wrap="square" rtlCol="0">
            <a:spAutoFit/>
          </a:bodyPr>
          <a:lstStyle/>
          <a:p>
            <a:r>
              <a:rPr lang="en-US" dirty="0">
                <a:solidFill>
                  <a:schemeClr val="bg1"/>
                </a:solidFill>
              </a:rPr>
              <a:t>No Rain—No Revelation, No Word of God</a:t>
            </a:r>
          </a:p>
        </p:txBody>
      </p:sp>
      <p:grpSp>
        <p:nvGrpSpPr>
          <p:cNvPr id="160" name="Group 159"/>
          <p:cNvGrpSpPr/>
          <p:nvPr/>
        </p:nvGrpSpPr>
        <p:grpSpPr>
          <a:xfrm>
            <a:off x="6477000" y="1066800"/>
            <a:ext cx="3657600" cy="2514600"/>
            <a:chOff x="838200" y="762000"/>
            <a:chExt cx="3657600" cy="2514600"/>
          </a:xfrm>
          <a:solidFill>
            <a:schemeClr val="accent5">
              <a:lumMod val="40000"/>
              <a:lumOff val="60000"/>
            </a:schemeClr>
          </a:solidFill>
        </p:grpSpPr>
        <p:grpSp>
          <p:nvGrpSpPr>
            <p:cNvPr id="161" name="Group 12"/>
            <p:cNvGrpSpPr/>
            <p:nvPr/>
          </p:nvGrpSpPr>
          <p:grpSpPr>
            <a:xfrm>
              <a:off x="838200" y="1905000"/>
              <a:ext cx="1295400" cy="1143000"/>
              <a:chOff x="304800" y="533400"/>
              <a:chExt cx="4800600" cy="4648200"/>
            </a:xfrm>
            <a:grpFill/>
          </p:grpSpPr>
          <p:sp>
            <p:nvSpPr>
              <p:cNvPr id="195" name="Teardrop 2"/>
              <p:cNvSpPr/>
              <p:nvPr/>
            </p:nvSpPr>
            <p:spPr>
              <a:xfrm>
                <a:off x="3048000" y="1447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ardrop 3"/>
              <p:cNvSpPr/>
              <p:nvPr/>
            </p:nvSpPr>
            <p:spPr>
              <a:xfrm>
                <a:off x="4267200" y="1066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ardrop 4"/>
              <p:cNvSpPr/>
              <p:nvPr/>
            </p:nvSpPr>
            <p:spPr>
              <a:xfrm>
                <a:off x="27432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ardrop 5"/>
              <p:cNvSpPr/>
              <p:nvPr/>
            </p:nvSpPr>
            <p:spPr>
              <a:xfrm>
                <a:off x="2209800" y="2819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ardrop 6"/>
              <p:cNvSpPr/>
              <p:nvPr/>
            </p:nvSpPr>
            <p:spPr>
              <a:xfrm>
                <a:off x="3505200" y="27432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ardrop 7"/>
              <p:cNvSpPr/>
              <p:nvPr/>
            </p:nvSpPr>
            <p:spPr>
              <a:xfrm>
                <a:off x="3352800" y="434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ardrop 8"/>
              <p:cNvSpPr/>
              <p:nvPr/>
            </p:nvSpPr>
            <p:spPr>
              <a:xfrm>
                <a:off x="1600200" y="1676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ardrop 9"/>
              <p:cNvSpPr/>
              <p:nvPr/>
            </p:nvSpPr>
            <p:spPr>
              <a:xfrm>
                <a:off x="1219200" y="3733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eardrop 10"/>
              <p:cNvSpPr/>
              <p:nvPr/>
            </p:nvSpPr>
            <p:spPr>
              <a:xfrm>
                <a:off x="304800" y="26670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ardrop 11"/>
              <p:cNvSpPr/>
              <p:nvPr/>
            </p:nvSpPr>
            <p:spPr>
              <a:xfrm>
                <a:off x="6096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3"/>
            <p:cNvGrpSpPr/>
            <p:nvPr/>
          </p:nvGrpSpPr>
          <p:grpSpPr>
            <a:xfrm>
              <a:off x="1752600" y="914400"/>
              <a:ext cx="1295400" cy="1143000"/>
              <a:chOff x="304800" y="533400"/>
              <a:chExt cx="4800600" cy="4648200"/>
            </a:xfrm>
            <a:grpFill/>
          </p:grpSpPr>
          <p:sp>
            <p:nvSpPr>
              <p:cNvPr id="185" name="Teardrop 184"/>
              <p:cNvSpPr/>
              <p:nvPr/>
            </p:nvSpPr>
            <p:spPr>
              <a:xfrm>
                <a:off x="3048000" y="1447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ardrop 185"/>
              <p:cNvSpPr/>
              <p:nvPr/>
            </p:nvSpPr>
            <p:spPr>
              <a:xfrm>
                <a:off x="4267200" y="1066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ardrop 186"/>
              <p:cNvSpPr/>
              <p:nvPr/>
            </p:nvSpPr>
            <p:spPr>
              <a:xfrm>
                <a:off x="27432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eardrop 187"/>
              <p:cNvSpPr/>
              <p:nvPr/>
            </p:nvSpPr>
            <p:spPr>
              <a:xfrm>
                <a:off x="2209800" y="2819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ardrop 188"/>
              <p:cNvSpPr/>
              <p:nvPr/>
            </p:nvSpPr>
            <p:spPr>
              <a:xfrm>
                <a:off x="3505200" y="27432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ardrop 189"/>
              <p:cNvSpPr/>
              <p:nvPr/>
            </p:nvSpPr>
            <p:spPr>
              <a:xfrm>
                <a:off x="3352800" y="434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ardrop 190"/>
              <p:cNvSpPr/>
              <p:nvPr/>
            </p:nvSpPr>
            <p:spPr>
              <a:xfrm>
                <a:off x="1600200" y="1676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ardrop 191"/>
              <p:cNvSpPr/>
              <p:nvPr/>
            </p:nvSpPr>
            <p:spPr>
              <a:xfrm>
                <a:off x="1219200" y="3733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ardrop 192"/>
              <p:cNvSpPr/>
              <p:nvPr/>
            </p:nvSpPr>
            <p:spPr>
              <a:xfrm>
                <a:off x="304800" y="26670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ardrop 193"/>
              <p:cNvSpPr/>
              <p:nvPr/>
            </p:nvSpPr>
            <p:spPr>
              <a:xfrm>
                <a:off x="6096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24"/>
            <p:cNvGrpSpPr/>
            <p:nvPr/>
          </p:nvGrpSpPr>
          <p:grpSpPr>
            <a:xfrm>
              <a:off x="3200400" y="762000"/>
              <a:ext cx="1295400" cy="1143000"/>
              <a:chOff x="304800" y="533400"/>
              <a:chExt cx="4800600" cy="4648200"/>
            </a:xfrm>
            <a:grpFill/>
          </p:grpSpPr>
          <p:sp>
            <p:nvSpPr>
              <p:cNvPr id="175" name="Teardrop 174"/>
              <p:cNvSpPr/>
              <p:nvPr/>
            </p:nvSpPr>
            <p:spPr>
              <a:xfrm>
                <a:off x="3048000" y="1447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ardrop 175"/>
              <p:cNvSpPr/>
              <p:nvPr/>
            </p:nvSpPr>
            <p:spPr>
              <a:xfrm>
                <a:off x="4267200" y="1066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ardrop 176"/>
              <p:cNvSpPr/>
              <p:nvPr/>
            </p:nvSpPr>
            <p:spPr>
              <a:xfrm>
                <a:off x="27432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ardrop 177"/>
              <p:cNvSpPr/>
              <p:nvPr/>
            </p:nvSpPr>
            <p:spPr>
              <a:xfrm>
                <a:off x="2209800" y="2819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ardrop 178"/>
              <p:cNvSpPr/>
              <p:nvPr/>
            </p:nvSpPr>
            <p:spPr>
              <a:xfrm>
                <a:off x="3505200" y="27432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ardrop 179"/>
              <p:cNvSpPr/>
              <p:nvPr/>
            </p:nvSpPr>
            <p:spPr>
              <a:xfrm>
                <a:off x="3352800" y="434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ardrop 180"/>
              <p:cNvSpPr/>
              <p:nvPr/>
            </p:nvSpPr>
            <p:spPr>
              <a:xfrm>
                <a:off x="1600200" y="1676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ardrop 181"/>
              <p:cNvSpPr/>
              <p:nvPr/>
            </p:nvSpPr>
            <p:spPr>
              <a:xfrm>
                <a:off x="1219200" y="3733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ardrop 182"/>
              <p:cNvSpPr/>
              <p:nvPr/>
            </p:nvSpPr>
            <p:spPr>
              <a:xfrm>
                <a:off x="304800" y="26670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ardrop 183"/>
              <p:cNvSpPr/>
              <p:nvPr/>
            </p:nvSpPr>
            <p:spPr>
              <a:xfrm>
                <a:off x="6096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35"/>
            <p:cNvGrpSpPr/>
            <p:nvPr/>
          </p:nvGrpSpPr>
          <p:grpSpPr>
            <a:xfrm>
              <a:off x="2438400" y="2133600"/>
              <a:ext cx="1295400" cy="1143000"/>
              <a:chOff x="304800" y="533400"/>
              <a:chExt cx="4800600" cy="4648200"/>
            </a:xfrm>
            <a:grpFill/>
          </p:grpSpPr>
          <p:sp>
            <p:nvSpPr>
              <p:cNvPr id="165" name="Teardrop 164"/>
              <p:cNvSpPr/>
              <p:nvPr/>
            </p:nvSpPr>
            <p:spPr>
              <a:xfrm>
                <a:off x="3048000" y="1447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ardrop 165"/>
              <p:cNvSpPr/>
              <p:nvPr/>
            </p:nvSpPr>
            <p:spPr>
              <a:xfrm>
                <a:off x="4267200" y="1066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ardrop 166"/>
              <p:cNvSpPr/>
              <p:nvPr/>
            </p:nvSpPr>
            <p:spPr>
              <a:xfrm>
                <a:off x="27432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ardrop 167"/>
              <p:cNvSpPr/>
              <p:nvPr/>
            </p:nvSpPr>
            <p:spPr>
              <a:xfrm>
                <a:off x="2209800" y="2819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ardrop 168"/>
              <p:cNvSpPr/>
              <p:nvPr/>
            </p:nvSpPr>
            <p:spPr>
              <a:xfrm>
                <a:off x="3505200" y="27432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ardrop 169"/>
              <p:cNvSpPr/>
              <p:nvPr/>
            </p:nvSpPr>
            <p:spPr>
              <a:xfrm>
                <a:off x="3352800" y="434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ardrop 170"/>
              <p:cNvSpPr/>
              <p:nvPr/>
            </p:nvSpPr>
            <p:spPr>
              <a:xfrm>
                <a:off x="1600200" y="1676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ardrop 171"/>
              <p:cNvSpPr/>
              <p:nvPr/>
            </p:nvSpPr>
            <p:spPr>
              <a:xfrm>
                <a:off x="1219200" y="37338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eardrop 172"/>
              <p:cNvSpPr/>
              <p:nvPr/>
            </p:nvSpPr>
            <p:spPr>
              <a:xfrm>
                <a:off x="304800" y="26670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ardrop 173"/>
              <p:cNvSpPr/>
              <p:nvPr/>
            </p:nvSpPr>
            <p:spPr>
              <a:xfrm>
                <a:off x="609600" y="533400"/>
                <a:ext cx="838200" cy="838200"/>
              </a:xfrm>
              <a:prstGeom prst="teardrop">
                <a:avLst>
                  <a:gd name="adj" fmla="val 12861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5" name="TextBox 204"/>
          <p:cNvSpPr txBox="1"/>
          <p:nvPr/>
        </p:nvSpPr>
        <p:spPr>
          <a:xfrm>
            <a:off x="6400800" y="3886201"/>
            <a:ext cx="3733800" cy="830997"/>
          </a:xfrm>
          <a:prstGeom prst="rect">
            <a:avLst/>
          </a:prstGeom>
          <a:noFill/>
        </p:spPr>
        <p:txBody>
          <a:bodyPr wrap="square" rtlCol="0">
            <a:spAutoFit/>
          </a:bodyPr>
          <a:lstStyle/>
          <a:p>
            <a:r>
              <a:rPr lang="en-US" sz="4800" dirty="0">
                <a:solidFill>
                  <a:srgbClr val="FFFF00"/>
                </a:solidFill>
              </a:rPr>
              <a:t>Apostasy</a:t>
            </a:r>
          </a:p>
        </p:txBody>
      </p:sp>
    </p:spTree>
    <p:extLst>
      <p:ext uri="{BB962C8B-B14F-4D97-AF65-F5344CB8AC3E}">
        <p14:creationId xmlns:p14="http://schemas.microsoft.com/office/powerpoint/2010/main" val="288904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fade">
                                      <p:cBhvr>
                                        <p:cTn id="13" dur="1000"/>
                                        <p:tgtEl>
                                          <p:spTgt spid="90"/>
                                        </p:tgtEl>
                                      </p:cBhvr>
                                    </p:animEffect>
                                    <p:anim calcmode="lin" valueType="num">
                                      <p:cBhvr>
                                        <p:cTn id="14" dur="1000" fill="hold"/>
                                        <p:tgtEl>
                                          <p:spTgt spid="90"/>
                                        </p:tgtEl>
                                        <p:attrNameLst>
                                          <p:attrName>ppt_x</p:attrName>
                                        </p:attrNameLst>
                                      </p:cBhvr>
                                      <p:tavLst>
                                        <p:tav tm="0">
                                          <p:val>
                                            <p:strVal val="#ppt_x"/>
                                          </p:val>
                                        </p:tav>
                                        <p:tav tm="100000">
                                          <p:val>
                                            <p:strVal val="#ppt_x"/>
                                          </p:val>
                                        </p:tav>
                                      </p:tavLst>
                                    </p:anim>
                                    <p:anim calcmode="lin" valueType="num">
                                      <p:cBhvr>
                                        <p:cTn id="15"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9"/>
                                        </p:tgtEl>
                                        <p:attrNameLst>
                                          <p:attrName>style.visibility</p:attrName>
                                        </p:attrNameLst>
                                      </p:cBhvr>
                                      <p:to>
                                        <p:strVal val="visible"/>
                                      </p:to>
                                    </p:set>
                                  </p:childTnLst>
                                </p:cTn>
                              </p:par>
                              <p:par>
                                <p:cTn id="20" presetID="9" presetClass="exit" presetSubtype="0" fill="hold" nodeType="withEffect">
                                  <p:stCondLst>
                                    <p:cond delay="0"/>
                                  </p:stCondLst>
                                  <p:childTnLst>
                                    <p:animEffect transition="out" filter="dissolve">
                                      <p:cBhvr>
                                        <p:cTn id="21" dur="500"/>
                                        <p:tgtEl>
                                          <p:spTgt spid="160"/>
                                        </p:tgtEl>
                                      </p:cBhvr>
                                    </p:animEffect>
                                    <p:set>
                                      <p:cBhvr>
                                        <p:cTn id="22" dur="1" fill="hold">
                                          <p:stCondLst>
                                            <p:cond delay="499"/>
                                          </p:stCondLst>
                                        </p:cTn>
                                        <p:tgtEl>
                                          <p:spTgt spid="160"/>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05"/>
                                        </p:tgtEl>
                                        <p:attrNameLst>
                                          <p:attrName>style.visibility</p:attrName>
                                        </p:attrNameLst>
                                      </p:cBhvr>
                                      <p:to>
                                        <p:strVal val="visible"/>
                                      </p:to>
                                    </p:set>
                                    <p:animEffect transition="in" filter="fade">
                                      <p:cBhvr>
                                        <p:cTn id="25"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159" grpId="0"/>
      <p:bldP spid="20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2" descr="Image result for green background">
            <a:extLst>
              <a:ext uri="{FF2B5EF4-FFF2-40B4-BE49-F238E27FC236}">
                <a16:creationId xmlns:a16="http://schemas.microsoft.com/office/drawing/2014/main" id="{A63540AF-F869-49C9-934D-1D99DC757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Woe--Condemning the Rich</a:t>
            </a:r>
          </a:p>
        </p:txBody>
      </p:sp>
      <p:sp>
        <p:nvSpPr>
          <p:cNvPr id="88" name="TextBox 87"/>
          <p:cNvSpPr txBox="1"/>
          <p:nvPr/>
        </p:nvSpPr>
        <p:spPr>
          <a:xfrm>
            <a:off x="1676400" y="1219200"/>
            <a:ext cx="4495800" cy="3416320"/>
          </a:xfrm>
          <a:prstGeom prst="rect">
            <a:avLst/>
          </a:prstGeom>
          <a:noFill/>
        </p:spPr>
        <p:txBody>
          <a:bodyPr wrap="square" rtlCol="0">
            <a:spAutoFit/>
          </a:bodyPr>
          <a:lstStyle/>
          <a:p>
            <a:r>
              <a:rPr lang="en-US" dirty="0">
                <a:solidFill>
                  <a:schemeClr val="bg1"/>
                </a:solidFill>
              </a:rPr>
              <a:t>During Isaiah’s time each family received an inheritance.</a:t>
            </a:r>
          </a:p>
          <a:p>
            <a:endParaRPr lang="en-US" dirty="0">
              <a:solidFill>
                <a:schemeClr val="bg1"/>
              </a:solidFill>
            </a:endParaRPr>
          </a:p>
          <a:p>
            <a:r>
              <a:rPr lang="en-US" dirty="0">
                <a:solidFill>
                  <a:schemeClr val="bg1"/>
                </a:solidFill>
              </a:rPr>
              <a:t>They were to maintain it and pass it down to posterity</a:t>
            </a:r>
          </a:p>
          <a:p>
            <a:endParaRPr lang="en-US" dirty="0">
              <a:solidFill>
                <a:schemeClr val="bg1"/>
              </a:solidFill>
            </a:endParaRPr>
          </a:p>
          <a:p>
            <a:r>
              <a:rPr lang="en-US" dirty="0">
                <a:solidFill>
                  <a:schemeClr val="bg1"/>
                </a:solidFill>
              </a:rPr>
              <a:t>Greedy men were buying up all the real estate in hopes of enriching themselves</a:t>
            </a:r>
          </a:p>
          <a:p>
            <a:endParaRPr lang="en-US" dirty="0">
              <a:solidFill>
                <a:schemeClr val="bg1"/>
              </a:solidFill>
            </a:endParaRPr>
          </a:p>
          <a:p>
            <a:r>
              <a:rPr lang="en-US" dirty="0">
                <a:solidFill>
                  <a:schemeClr val="bg1"/>
                </a:solidFill>
              </a:rPr>
              <a:t>Judah was forfeiting her individual freedoms to a central government which was controlling the property.</a:t>
            </a:r>
          </a:p>
        </p:txBody>
      </p:sp>
      <p:sp>
        <p:nvSpPr>
          <p:cNvPr id="483" name="TextBox 482"/>
          <p:cNvSpPr txBox="1"/>
          <p:nvPr/>
        </p:nvSpPr>
        <p:spPr>
          <a:xfrm>
            <a:off x="184087" y="6425294"/>
            <a:ext cx="2209800" cy="369332"/>
          </a:xfrm>
          <a:prstGeom prst="rect">
            <a:avLst/>
          </a:prstGeom>
          <a:noFill/>
        </p:spPr>
        <p:txBody>
          <a:bodyPr wrap="square" rtlCol="0">
            <a:spAutoFit/>
          </a:bodyPr>
          <a:lstStyle/>
          <a:p>
            <a:r>
              <a:rPr lang="en-US" dirty="0">
                <a:solidFill>
                  <a:schemeClr val="bg1"/>
                </a:solidFill>
              </a:rPr>
              <a:t>2 Nephi 15:8-9</a:t>
            </a:r>
          </a:p>
        </p:txBody>
      </p:sp>
      <p:sp>
        <p:nvSpPr>
          <p:cNvPr id="486" name="TextBox 485"/>
          <p:cNvSpPr txBox="1"/>
          <p:nvPr/>
        </p:nvSpPr>
        <p:spPr>
          <a:xfrm>
            <a:off x="1905000" y="5105401"/>
            <a:ext cx="8534400" cy="769441"/>
          </a:xfrm>
          <a:prstGeom prst="rect">
            <a:avLst/>
          </a:prstGeom>
          <a:noFill/>
        </p:spPr>
        <p:txBody>
          <a:bodyPr wrap="square" rtlCol="0">
            <a:spAutoFit/>
          </a:bodyPr>
          <a:lstStyle/>
          <a:p>
            <a:pPr algn="ctr"/>
            <a:r>
              <a:rPr lang="en-US" sz="4400" dirty="0">
                <a:solidFill>
                  <a:srgbClr val="FFFF00"/>
                </a:solidFill>
              </a:rPr>
              <a:t>Losing Personal Ownership</a:t>
            </a:r>
          </a:p>
        </p:txBody>
      </p:sp>
      <p:grpSp>
        <p:nvGrpSpPr>
          <p:cNvPr id="4" name="Group 3">
            <a:extLst>
              <a:ext uri="{FF2B5EF4-FFF2-40B4-BE49-F238E27FC236}">
                <a16:creationId xmlns:a16="http://schemas.microsoft.com/office/drawing/2014/main" id="{F880CA52-420F-9161-C1AC-637172452A63}"/>
              </a:ext>
            </a:extLst>
          </p:cNvPr>
          <p:cNvGrpSpPr/>
          <p:nvPr/>
        </p:nvGrpSpPr>
        <p:grpSpPr>
          <a:xfrm>
            <a:off x="6548581" y="1304636"/>
            <a:ext cx="4154055" cy="3115542"/>
            <a:chOff x="2364509" y="1286164"/>
            <a:chExt cx="5908964" cy="4431724"/>
          </a:xfrm>
        </p:grpSpPr>
        <p:sp>
          <p:nvSpPr>
            <p:cNvPr id="5" name="Rectangle 4">
              <a:extLst>
                <a:ext uri="{FF2B5EF4-FFF2-40B4-BE49-F238E27FC236}">
                  <a16:creationId xmlns:a16="http://schemas.microsoft.com/office/drawing/2014/main" id="{76D3A15A-4D07-0035-F1D2-C5864625B206}"/>
                </a:ext>
              </a:extLst>
            </p:cNvPr>
            <p:cNvSpPr/>
            <p:nvPr/>
          </p:nvSpPr>
          <p:spPr>
            <a:xfrm>
              <a:off x="2364509" y="1286164"/>
              <a:ext cx="5908964" cy="4431723"/>
            </a:xfrm>
            <a:prstGeom prst="rect">
              <a:avLst/>
            </a:prstGeom>
            <a:solidFill>
              <a:srgbClr val="273B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A8EBAC-1810-FBE8-5216-D2957CE5B851}"/>
                </a:ext>
              </a:extLst>
            </p:cNvPr>
            <p:cNvSpPr/>
            <p:nvPr/>
          </p:nvSpPr>
          <p:spPr>
            <a:xfrm>
              <a:off x="2364509" y="1286164"/>
              <a:ext cx="5908964" cy="201889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59">
              <a:extLst>
                <a:ext uri="{FF2B5EF4-FFF2-40B4-BE49-F238E27FC236}">
                  <a16:creationId xmlns:a16="http://schemas.microsoft.com/office/drawing/2014/main" id="{33371607-8ABF-99FB-9A9C-D88B90C79C96}"/>
                </a:ext>
              </a:extLst>
            </p:cNvPr>
            <p:cNvSpPr/>
            <p:nvPr/>
          </p:nvSpPr>
          <p:spPr>
            <a:xfrm>
              <a:off x="2364509" y="1898339"/>
              <a:ext cx="4893104" cy="1689650"/>
            </a:xfrm>
            <a:custGeom>
              <a:avLst/>
              <a:gdLst>
                <a:gd name="connsiteX0" fmla="*/ 99511 w 6855700"/>
                <a:gd name="connsiteY0" fmla="*/ 2181354 h 2614699"/>
                <a:gd name="connsiteX1" fmla="*/ 99511 w 6855700"/>
                <a:gd name="connsiteY1" fmla="*/ 2181354 h 2614699"/>
                <a:gd name="connsiteX2" fmla="*/ 251911 w 6855700"/>
                <a:gd name="connsiteY2" fmla="*/ 2163425 h 2614699"/>
                <a:gd name="connsiteX3" fmla="*/ 278805 w 6855700"/>
                <a:gd name="connsiteY3" fmla="*/ 2154460 h 2614699"/>
                <a:gd name="connsiteX4" fmla="*/ 350523 w 6855700"/>
                <a:gd name="connsiteY4" fmla="*/ 2136531 h 2614699"/>
                <a:gd name="connsiteX5" fmla="*/ 386382 w 6855700"/>
                <a:gd name="connsiteY5" fmla="*/ 2127566 h 2614699"/>
                <a:gd name="connsiteX6" fmla="*/ 440170 w 6855700"/>
                <a:gd name="connsiteY6" fmla="*/ 2100672 h 2614699"/>
                <a:gd name="connsiteX7" fmla="*/ 476029 w 6855700"/>
                <a:gd name="connsiteY7" fmla="*/ 2082743 h 2614699"/>
                <a:gd name="connsiteX8" fmla="*/ 529817 w 6855700"/>
                <a:gd name="connsiteY8" fmla="*/ 2064813 h 2614699"/>
                <a:gd name="connsiteX9" fmla="*/ 619464 w 6855700"/>
                <a:gd name="connsiteY9" fmla="*/ 2019990 h 2614699"/>
                <a:gd name="connsiteX10" fmla="*/ 646358 w 6855700"/>
                <a:gd name="connsiteY10" fmla="*/ 1993096 h 2614699"/>
                <a:gd name="connsiteX11" fmla="*/ 673252 w 6855700"/>
                <a:gd name="connsiteY11" fmla="*/ 1984131 h 2614699"/>
                <a:gd name="connsiteX12" fmla="*/ 700147 w 6855700"/>
                <a:gd name="connsiteY12" fmla="*/ 1966201 h 2614699"/>
                <a:gd name="connsiteX13" fmla="*/ 780829 w 6855700"/>
                <a:gd name="connsiteY13" fmla="*/ 1903448 h 2614699"/>
                <a:gd name="connsiteX14" fmla="*/ 861511 w 6855700"/>
                <a:gd name="connsiteY14" fmla="*/ 1831731 h 2614699"/>
                <a:gd name="connsiteX15" fmla="*/ 879441 w 6855700"/>
                <a:gd name="connsiteY15" fmla="*/ 1804837 h 2614699"/>
                <a:gd name="connsiteX16" fmla="*/ 924264 w 6855700"/>
                <a:gd name="connsiteY16" fmla="*/ 1760013 h 2614699"/>
                <a:gd name="connsiteX17" fmla="*/ 942194 w 6855700"/>
                <a:gd name="connsiteY17" fmla="*/ 1733119 h 2614699"/>
                <a:gd name="connsiteX18" fmla="*/ 969088 w 6855700"/>
                <a:gd name="connsiteY18" fmla="*/ 1688296 h 2614699"/>
                <a:gd name="connsiteX19" fmla="*/ 987017 w 6855700"/>
                <a:gd name="connsiteY19" fmla="*/ 1670366 h 2614699"/>
                <a:gd name="connsiteX20" fmla="*/ 1031841 w 6855700"/>
                <a:gd name="connsiteY20" fmla="*/ 1607613 h 2614699"/>
                <a:gd name="connsiteX21" fmla="*/ 1049770 w 6855700"/>
                <a:gd name="connsiteY21" fmla="*/ 1571754 h 2614699"/>
                <a:gd name="connsiteX22" fmla="*/ 1058735 w 6855700"/>
                <a:gd name="connsiteY22" fmla="*/ 1544860 h 2614699"/>
                <a:gd name="connsiteX23" fmla="*/ 1085629 w 6855700"/>
                <a:gd name="connsiteY23" fmla="*/ 1509001 h 2614699"/>
                <a:gd name="connsiteX24" fmla="*/ 1130452 w 6855700"/>
                <a:gd name="connsiteY24" fmla="*/ 1419354 h 2614699"/>
                <a:gd name="connsiteX25" fmla="*/ 1148382 w 6855700"/>
                <a:gd name="connsiteY25" fmla="*/ 1374531 h 2614699"/>
                <a:gd name="connsiteX26" fmla="*/ 1193205 w 6855700"/>
                <a:gd name="connsiteY26" fmla="*/ 1293848 h 2614699"/>
                <a:gd name="connsiteX27" fmla="*/ 1211135 w 6855700"/>
                <a:gd name="connsiteY27" fmla="*/ 1222131 h 2614699"/>
                <a:gd name="connsiteX28" fmla="*/ 1229064 w 6855700"/>
                <a:gd name="connsiteY28" fmla="*/ 1186272 h 2614699"/>
                <a:gd name="connsiteX29" fmla="*/ 1255958 w 6855700"/>
                <a:gd name="connsiteY29" fmla="*/ 1123519 h 2614699"/>
                <a:gd name="connsiteX30" fmla="*/ 1318711 w 6855700"/>
                <a:gd name="connsiteY30" fmla="*/ 1006978 h 2614699"/>
                <a:gd name="connsiteX31" fmla="*/ 1354570 w 6855700"/>
                <a:gd name="connsiteY31" fmla="*/ 935260 h 2614699"/>
                <a:gd name="connsiteX32" fmla="*/ 1381464 w 6855700"/>
                <a:gd name="connsiteY32" fmla="*/ 881472 h 2614699"/>
                <a:gd name="connsiteX33" fmla="*/ 1408358 w 6855700"/>
                <a:gd name="connsiteY33" fmla="*/ 836648 h 2614699"/>
                <a:gd name="connsiteX34" fmla="*/ 1426288 w 6855700"/>
                <a:gd name="connsiteY34" fmla="*/ 791825 h 2614699"/>
                <a:gd name="connsiteX35" fmla="*/ 1462147 w 6855700"/>
                <a:gd name="connsiteY35" fmla="*/ 747001 h 2614699"/>
                <a:gd name="connsiteX36" fmla="*/ 1489041 w 6855700"/>
                <a:gd name="connsiteY36" fmla="*/ 711143 h 2614699"/>
                <a:gd name="connsiteX37" fmla="*/ 1524899 w 6855700"/>
                <a:gd name="connsiteY37" fmla="*/ 630460 h 2614699"/>
                <a:gd name="connsiteX38" fmla="*/ 1551794 w 6855700"/>
                <a:gd name="connsiteY38" fmla="*/ 585637 h 2614699"/>
                <a:gd name="connsiteX39" fmla="*/ 1614547 w 6855700"/>
                <a:gd name="connsiteY39" fmla="*/ 504954 h 2614699"/>
                <a:gd name="connsiteX40" fmla="*/ 1668335 w 6855700"/>
                <a:gd name="connsiteY40" fmla="*/ 442201 h 2614699"/>
                <a:gd name="connsiteX41" fmla="*/ 1695229 w 6855700"/>
                <a:gd name="connsiteY41" fmla="*/ 388413 h 2614699"/>
                <a:gd name="connsiteX42" fmla="*/ 1722123 w 6855700"/>
                <a:gd name="connsiteY42" fmla="*/ 343590 h 2614699"/>
                <a:gd name="connsiteX43" fmla="*/ 1766947 w 6855700"/>
                <a:gd name="connsiteY43" fmla="*/ 298766 h 2614699"/>
                <a:gd name="connsiteX44" fmla="*/ 1802805 w 6855700"/>
                <a:gd name="connsiteY44" fmla="*/ 253943 h 2614699"/>
                <a:gd name="connsiteX45" fmla="*/ 1820735 w 6855700"/>
                <a:gd name="connsiteY45" fmla="*/ 236013 h 2614699"/>
                <a:gd name="connsiteX46" fmla="*/ 1874523 w 6855700"/>
                <a:gd name="connsiteY46" fmla="*/ 209119 h 2614699"/>
                <a:gd name="connsiteX47" fmla="*/ 1946241 w 6855700"/>
                <a:gd name="connsiteY47" fmla="*/ 155331 h 2614699"/>
                <a:gd name="connsiteX48" fmla="*/ 2008994 w 6855700"/>
                <a:gd name="connsiteY48" fmla="*/ 110507 h 2614699"/>
                <a:gd name="connsiteX49" fmla="*/ 2044852 w 6855700"/>
                <a:gd name="connsiteY49" fmla="*/ 101543 h 2614699"/>
                <a:gd name="connsiteX50" fmla="*/ 2125535 w 6855700"/>
                <a:gd name="connsiteY50" fmla="*/ 74648 h 2614699"/>
                <a:gd name="connsiteX51" fmla="*/ 2197252 w 6855700"/>
                <a:gd name="connsiteY51" fmla="*/ 47754 h 2614699"/>
                <a:gd name="connsiteX52" fmla="*/ 2242076 w 6855700"/>
                <a:gd name="connsiteY52" fmla="*/ 38790 h 2614699"/>
                <a:gd name="connsiteX53" fmla="*/ 2277935 w 6855700"/>
                <a:gd name="connsiteY53" fmla="*/ 29825 h 2614699"/>
                <a:gd name="connsiteX54" fmla="*/ 2322758 w 6855700"/>
                <a:gd name="connsiteY54" fmla="*/ 20860 h 2614699"/>
                <a:gd name="connsiteX55" fmla="*/ 2412405 w 6855700"/>
                <a:gd name="connsiteY55" fmla="*/ 2931 h 2614699"/>
                <a:gd name="connsiteX56" fmla="*/ 3317841 w 6855700"/>
                <a:gd name="connsiteY56" fmla="*/ 11896 h 2614699"/>
                <a:gd name="connsiteX57" fmla="*/ 3371629 w 6855700"/>
                <a:gd name="connsiteY57" fmla="*/ 20860 h 2614699"/>
                <a:gd name="connsiteX58" fmla="*/ 3479205 w 6855700"/>
                <a:gd name="connsiteY58" fmla="*/ 29825 h 2614699"/>
                <a:gd name="connsiteX59" fmla="*/ 3649535 w 6855700"/>
                <a:gd name="connsiteY59" fmla="*/ 47754 h 2614699"/>
                <a:gd name="connsiteX60" fmla="*/ 4312923 w 6855700"/>
                <a:gd name="connsiteY60" fmla="*/ 65684 h 2614699"/>
                <a:gd name="connsiteX61" fmla="*/ 4384641 w 6855700"/>
                <a:gd name="connsiteY61" fmla="*/ 74648 h 2614699"/>
                <a:gd name="connsiteX62" fmla="*/ 4429464 w 6855700"/>
                <a:gd name="connsiteY62" fmla="*/ 137401 h 2614699"/>
                <a:gd name="connsiteX63" fmla="*/ 4528076 w 6855700"/>
                <a:gd name="connsiteY63" fmla="*/ 227048 h 2614699"/>
                <a:gd name="connsiteX64" fmla="*/ 4572899 w 6855700"/>
                <a:gd name="connsiteY64" fmla="*/ 236013 h 2614699"/>
                <a:gd name="connsiteX65" fmla="*/ 4599794 w 6855700"/>
                <a:gd name="connsiteY65" fmla="*/ 262907 h 2614699"/>
                <a:gd name="connsiteX66" fmla="*/ 4635652 w 6855700"/>
                <a:gd name="connsiteY66" fmla="*/ 343590 h 2614699"/>
                <a:gd name="connsiteX67" fmla="*/ 4662547 w 6855700"/>
                <a:gd name="connsiteY67" fmla="*/ 388413 h 2614699"/>
                <a:gd name="connsiteX68" fmla="*/ 4680476 w 6855700"/>
                <a:gd name="connsiteY68" fmla="*/ 406343 h 2614699"/>
                <a:gd name="connsiteX69" fmla="*/ 4698405 w 6855700"/>
                <a:gd name="connsiteY69" fmla="*/ 442201 h 2614699"/>
                <a:gd name="connsiteX70" fmla="*/ 4716335 w 6855700"/>
                <a:gd name="connsiteY70" fmla="*/ 460131 h 2614699"/>
                <a:gd name="connsiteX71" fmla="*/ 4770123 w 6855700"/>
                <a:gd name="connsiteY71" fmla="*/ 522884 h 2614699"/>
                <a:gd name="connsiteX72" fmla="*/ 4841841 w 6855700"/>
                <a:gd name="connsiteY72" fmla="*/ 576672 h 2614699"/>
                <a:gd name="connsiteX73" fmla="*/ 4904594 w 6855700"/>
                <a:gd name="connsiteY73" fmla="*/ 630460 h 2614699"/>
                <a:gd name="connsiteX74" fmla="*/ 4967347 w 6855700"/>
                <a:gd name="connsiteY74" fmla="*/ 702178 h 2614699"/>
                <a:gd name="connsiteX75" fmla="*/ 5030099 w 6855700"/>
                <a:gd name="connsiteY75" fmla="*/ 738037 h 2614699"/>
                <a:gd name="connsiteX76" fmla="*/ 5048029 w 6855700"/>
                <a:gd name="connsiteY76" fmla="*/ 755966 h 2614699"/>
                <a:gd name="connsiteX77" fmla="*/ 5074923 w 6855700"/>
                <a:gd name="connsiteY77" fmla="*/ 764931 h 2614699"/>
                <a:gd name="connsiteX78" fmla="*/ 5110782 w 6855700"/>
                <a:gd name="connsiteY78" fmla="*/ 782860 h 2614699"/>
                <a:gd name="connsiteX79" fmla="*/ 5146641 w 6855700"/>
                <a:gd name="connsiteY79" fmla="*/ 818719 h 2614699"/>
                <a:gd name="connsiteX80" fmla="*/ 5245252 w 6855700"/>
                <a:gd name="connsiteY80" fmla="*/ 881472 h 2614699"/>
                <a:gd name="connsiteX81" fmla="*/ 5316970 w 6855700"/>
                <a:gd name="connsiteY81" fmla="*/ 935260 h 2614699"/>
                <a:gd name="connsiteX82" fmla="*/ 5379723 w 6855700"/>
                <a:gd name="connsiteY82" fmla="*/ 1006978 h 2614699"/>
                <a:gd name="connsiteX83" fmla="*/ 5406617 w 6855700"/>
                <a:gd name="connsiteY83" fmla="*/ 1015943 h 2614699"/>
                <a:gd name="connsiteX84" fmla="*/ 5460405 w 6855700"/>
                <a:gd name="connsiteY84" fmla="*/ 1060766 h 2614699"/>
                <a:gd name="connsiteX85" fmla="*/ 5505229 w 6855700"/>
                <a:gd name="connsiteY85" fmla="*/ 1069731 h 2614699"/>
                <a:gd name="connsiteX86" fmla="*/ 5585911 w 6855700"/>
                <a:gd name="connsiteY86" fmla="*/ 1123519 h 2614699"/>
                <a:gd name="connsiteX87" fmla="*/ 5648664 w 6855700"/>
                <a:gd name="connsiteY87" fmla="*/ 1168343 h 2614699"/>
                <a:gd name="connsiteX88" fmla="*/ 5684523 w 6855700"/>
                <a:gd name="connsiteY88" fmla="*/ 1177307 h 2614699"/>
                <a:gd name="connsiteX89" fmla="*/ 5729347 w 6855700"/>
                <a:gd name="connsiteY89" fmla="*/ 1204201 h 2614699"/>
                <a:gd name="connsiteX90" fmla="*/ 5756241 w 6855700"/>
                <a:gd name="connsiteY90" fmla="*/ 1222131 h 2614699"/>
                <a:gd name="connsiteX91" fmla="*/ 5792099 w 6855700"/>
                <a:gd name="connsiteY91" fmla="*/ 1249025 h 2614699"/>
                <a:gd name="connsiteX92" fmla="*/ 5827958 w 6855700"/>
                <a:gd name="connsiteY92" fmla="*/ 1257990 h 2614699"/>
                <a:gd name="connsiteX93" fmla="*/ 5908641 w 6855700"/>
                <a:gd name="connsiteY93" fmla="*/ 1329707 h 2614699"/>
                <a:gd name="connsiteX94" fmla="*/ 5935535 w 6855700"/>
                <a:gd name="connsiteY94" fmla="*/ 1338672 h 2614699"/>
                <a:gd name="connsiteX95" fmla="*/ 5962429 w 6855700"/>
                <a:gd name="connsiteY95" fmla="*/ 1356601 h 2614699"/>
                <a:gd name="connsiteX96" fmla="*/ 6034147 w 6855700"/>
                <a:gd name="connsiteY96" fmla="*/ 1437284 h 2614699"/>
                <a:gd name="connsiteX97" fmla="*/ 6087935 w 6855700"/>
                <a:gd name="connsiteY97" fmla="*/ 1482107 h 2614699"/>
                <a:gd name="connsiteX98" fmla="*/ 6114829 w 6855700"/>
                <a:gd name="connsiteY98" fmla="*/ 1500037 h 2614699"/>
                <a:gd name="connsiteX99" fmla="*/ 6231370 w 6855700"/>
                <a:gd name="connsiteY99" fmla="*/ 1625543 h 2614699"/>
                <a:gd name="connsiteX100" fmla="*/ 6249299 w 6855700"/>
                <a:gd name="connsiteY100" fmla="*/ 1652437 h 2614699"/>
                <a:gd name="connsiteX101" fmla="*/ 6285158 w 6855700"/>
                <a:gd name="connsiteY101" fmla="*/ 1733119 h 2614699"/>
                <a:gd name="connsiteX102" fmla="*/ 6329982 w 6855700"/>
                <a:gd name="connsiteY102" fmla="*/ 1804837 h 2614699"/>
                <a:gd name="connsiteX103" fmla="*/ 6356876 w 6855700"/>
                <a:gd name="connsiteY103" fmla="*/ 1867590 h 2614699"/>
                <a:gd name="connsiteX104" fmla="*/ 6410664 w 6855700"/>
                <a:gd name="connsiteY104" fmla="*/ 1948272 h 2614699"/>
                <a:gd name="connsiteX105" fmla="*/ 6419629 w 6855700"/>
                <a:gd name="connsiteY105" fmla="*/ 1975166 h 2614699"/>
                <a:gd name="connsiteX106" fmla="*/ 6446523 w 6855700"/>
                <a:gd name="connsiteY106" fmla="*/ 1993096 h 2614699"/>
                <a:gd name="connsiteX107" fmla="*/ 6473417 w 6855700"/>
                <a:gd name="connsiteY107" fmla="*/ 2028954 h 2614699"/>
                <a:gd name="connsiteX108" fmla="*/ 6563064 w 6855700"/>
                <a:gd name="connsiteY108" fmla="*/ 2100672 h 2614699"/>
                <a:gd name="connsiteX109" fmla="*/ 6634782 w 6855700"/>
                <a:gd name="connsiteY109" fmla="*/ 2163425 h 2614699"/>
                <a:gd name="connsiteX110" fmla="*/ 6688570 w 6855700"/>
                <a:gd name="connsiteY110" fmla="*/ 2217213 h 2614699"/>
                <a:gd name="connsiteX111" fmla="*/ 6715464 w 6855700"/>
                <a:gd name="connsiteY111" fmla="*/ 2235143 h 2614699"/>
                <a:gd name="connsiteX112" fmla="*/ 6769252 w 6855700"/>
                <a:gd name="connsiteY112" fmla="*/ 2271001 h 2614699"/>
                <a:gd name="connsiteX113" fmla="*/ 6805111 w 6855700"/>
                <a:gd name="connsiteY113" fmla="*/ 2324790 h 2614699"/>
                <a:gd name="connsiteX114" fmla="*/ 6823041 w 6855700"/>
                <a:gd name="connsiteY114" fmla="*/ 2351684 h 2614699"/>
                <a:gd name="connsiteX115" fmla="*/ 6832005 w 6855700"/>
                <a:gd name="connsiteY115" fmla="*/ 2477190 h 2614699"/>
                <a:gd name="connsiteX116" fmla="*/ 6805111 w 6855700"/>
                <a:gd name="connsiteY116" fmla="*/ 2486154 h 2614699"/>
                <a:gd name="connsiteX117" fmla="*/ 6769252 w 6855700"/>
                <a:gd name="connsiteY117" fmla="*/ 2495119 h 2614699"/>
                <a:gd name="connsiteX118" fmla="*/ 6742358 w 6855700"/>
                <a:gd name="connsiteY118" fmla="*/ 2504084 h 2614699"/>
                <a:gd name="connsiteX119" fmla="*/ 6670641 w 6855700"/>
                <a:gd name="connsiteY119" fmla="*/ 2513048 h 2614699"/>
                <a:gd name="connsiteX120" fmla="*/ 6276194 w 6855700"/>
                <a:gd name="connsiteY120" fmla="*/ 2530978 h 2614699"/>
                <a:gd name="connsiteX121" fmla="*/ 5397652 w 6855700"/>
                <a:gd name="connsiteY121" fmla="*/ 2539943 h 2614699"/>
                <a:gd name="connsiteX122" fmla="*/ 4635652 w 6855700"/>
                <a:gd name="connsiteY122" fmla="*/ 2522013 h 2614699"/>
                <a:gd name="connsiteX123" fmla="*/ 4572899 w 6855700"/>
                <a:gd name="connsiteY123" fmla="*/ 2513048 h 2614699"/>
                <a:gd name="connsiteX124" fmla="*/ 4483252 w 6855700"/>
                <a:gd name="connsiteY124" fmla="*/ 2504084 h 2614699"/>
                <a:gd name="connsiteX125" fmla="*/ 4169488 w 6855700"/>
                <a:gd name="connsiteY125" fmla="*/ 2486154 h 2614699"/>
                <a:gd name="connsiteX126" fmla="*/ 3927441 w 6855700"/>
                <a:gd name="connsiteY126" fmla="*/ 2468225 h 2614699"/>
                <a:gd name="connsiteX127" fmla="*/ 3855723 w 6855700"/>
                <a:gd name="connsiteY127" fmla="*/ 2459260 h 2614699"/>
                <a:gd name="connsiteX128" fmla="*/ 3577817 w 6855700"/>
                <a:gd name="connsiteY128" fmla="*/ 2450296 h 2614699"/>
                <a:gd name="connsiteX129" fmla="*/ 3362664 w 6855700"/>
                <a:gd name="connsiteY129" fmla="*/ 2432366 h 2614699"/>
                <a:gd name="connsiteX130" fmla="*/ 3246123 w 6855700"/>
                <a:gd name="connsiteY130" fmla="*/ 2423401 h 2614699"/>
                <a:gd name="connsiteX131" fmla="*/ 2995111 w 6855700"/>
                <a:gd name="connsiteY131" fmla="*/ 2405472 h 2614699"/>
                <a:gd name="connsiteX132" fmla="*/ 2591699 w 6855700"/>
                <a:gd name="connsiteY132" fmla="*/ 2414437 h 2614699"/>
                <a:gd name="connsiteX133" fmla="*/ 1991064 w 6855700"/>
                <a:gd name="connsiteY133" fmla="*/ 2441331 h 2614699"/>
                <a:gd name="connsiteX134" fmla="*/ 1605582 w 6855700"/>
                <a:gd name="connsiteY134" fmla="*/ 2468225 h 2614699"/>
                <a:gd name="connsiteX135" fmla="*/ 216052 w 6855700"/>
                <a:gd name="connsiteY135" fmla="*/ 2468225 h 2614699"/>
                <a:gd name="connsiteX136" fmla="*/ 108476 w 6855700"/>
                <a:gd name="connsiteY136" fmla="*/ 2459260 h 2614699"/>
                <a:gd name="connsiteX137" fmla="*/ 63652 w 6855700"/>
                <a:gd name="connsiteY137" fmla="*/ 2432366 h 2614699"/>
                <a:gd name="connsiteX138" fmla="*/ 27794 w 6855700"/>
                <a:gd name="connsiteY138" fmla="*/ 2378578 h 2614699"/>
                <a:gd name="connsiteX139" fmla="*/ 36758 w 6855700"/>
                <a:gd name="connsiteY139" fmla="*/ 2235143 h 2614699"/>
                <a:gd name="connsiteX140" fmla="*/ 72617 w 6855700"/>
                <a:gd name="connsiteY140" fmla="*/ 2226178 h 2614699"/>
                <a:gd name="connsiteX141" fmla="*/ 117441 w 6855700"/>
                <a:gd name="connsiteY141" fmla="*/ 2199284 h 2614699"/>
                <a:gd name="connsiteX142" fmla="*/ 144335 w 6855700"/>
                <a:gd name="connsiteY142" fmla="*/ 2181354 h 2614699"/>
                <a:gd name="connsiteX143" fmla="*/ 171229 w 6855700"/>
                <a:gd name="connsiteY143" fmla="*/ 2172390 h 2614699"/>
                <a:gd name="connsiteX144" fmla="*/ 171229 w 6855700"/>
                <a:gd name="connsiteY144" fmla="*/ 2172390 h 261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855700" h="2614699">
                  <a:moveTo>
                    <a:pt x="99511" y="2181354"/>
                  </a:moveTo>
                  <a:lnTo>
                    <a:pt x="99511" y="2181354"/>
                  </a:lnTo>
                  <a:cubicBezTo>
                    <a:pt x="150311" y="2175378"/>
                    <a:pt x="201327" y="2171013"/>
                    <a:pt x="251911" y="2163425"/>
                  </a:cubicBezTo>
                  <a:cubicBezTo>
                    <a:pt x="261256" y="2162023"/>
                    <a:pt x="269688" y="2156946"/>
                    <a:pt x="278805" y="2154460"/>
                  </a:cubicBezTo>
                  <a:cubicBezTo>
                    <a:pt x="302578" y="2147976"/>
                    <a:pt x="326617" y="2142507"/>
                    <a:pt x="350523" y="2136531"/>
                  </a:cubicBezTo>
                  <a:lnTo>
                    <a:pt x="386382" y="2127566"/>
                  </a:lnTo>
                  <a:cubicBezTo>
                    <a:pt x="438064" y="2093112"/>
                    <a:pt x="388210" y="2122940"/>
                    <a:pt x="440170" y="2100672"/>
                  </a:cubicBezTo>
                  <a:cubicBezTo>
                    <a:pt x="452453" y="2095408"/>
                    <a:pt x="463621" y="2087706"/>
                    <a:pt x="476029" y="2082743"/>
                  </a:cubicBezTo>
                  <a:cubicBezTo>
                    <a:pt x="493576" y="2075724"/>
                    <a:pt x="512502" y="2072388"/>
                    <a:pt x="529817" y="2064813"/>
                  </a:cubicBezTo>
                  <a:cubicBezTo>
                    <a:pt x="560425" y="2051422"/>
                    <a:pt x="595840" y="2043614"/>
                    <a:pt x="619464" y="2019990"/>
                  </a:cubicBezTo>
                  <a:cubicBezTo>
                    <a:pt x="628429" y="2011025"/>
                    <a:pt x="635809" y="2000129"/>
                    <a:pt x="646358" y="1993096"/>
                  </a:cubicBezTo>
                  <a:cubicBezTo>
                    <a:pt x="654221" y="1987854"/>
                    <a:pt x="664800" y="1988357"/>
                    <a:pt x="673252" y="1984131"/>
                  </a:cubicBezTo>
                  <a:cubicBezTo>
                    <a:pt x="682889" y="1979312"/>
                    <a:pt x="691527" y="1972666"/>
                    <a:pt x="700147" y="1966201"/>
                  </a:cubicBezTo>
                  <a:cubicBezTo>
                    <a:pt x="727404" y="1945758"/>
                    <a:pt x="756737" y="1927540"/>
                    <a:pt x="780829" y="1903448"/>
                  </a:cubicBezTo>
                  <a:cubicBezTo>
                    <a:pt x="842235" y="1842042"/>
                    <a:pt x="813519" y="1863725"/>
                    <a:pt x="861511" y="1831731"/>
                  </a:cubicBezTo>
                  <a:cubicBezTo>
                    <a:pt x="867488" y="1822766"/>
                    <a:pt x="872346" y="1812946"/>
                    <a:pt x="879441" y="1804837"/>
                  </a:cubicBezTo>
                  <a:cubicBezTo>
                    <a:pt x="893355" y="1788935"/>
                    <a:pt x="912543" y="1777594"/>
                    <a:pt x="924264" y="1760013"/>
                  </a:cubicBezTo>
                  <a:cubicBezTo>
                    <a:pt x="930241" y="1751048"/>
                    <a:pt x="936484" y="1742256"/>
                    <a:pt x="942194" y="1733119"/>
                  </a:cubicBezTo>
                  <a:cubicBezTo>
                    <a:pt x="951429" y="1718343"/>
                    <a:pt x="958961" y="1702475"/>
                    <a:pt x="969088" y="1688296"/>
                  </a:cubicBezTo>
                  <a:cubicBezTo>
                    <a:pt x="974001" y="1681418"/>
                    <a:pt x="982329" y="1677399"/>
                    <a:pt x="987017" y="1670366"/>
                  </a:cubicBezTo>
                  <a:cubicBezTo>
                    <a:pt x="1034213" y="1599572"/>
                    <a:pt x="973113" y="1666341"/>
                    <a:pt x="1031841" y="1607613"/>
                  </a:cubicBezTo>
                  <a:cubicBezTo>
                    <a:pt x="1037817" y="1595660"/>
                    <a:pt x="1044506" y="1584037"/>
                    <a:pt x="1049770" y="1571754"/>
                  </a:cubicBezTo>
                  <a:cubicBezTo>
                    <a:pt x="1053492" y="1563068"/>
                    <a:pt x="1054047" y="1553065"/>
                    <a:pt x="1058735" y="1544860"/>
                  </a:cubicBezTo>
                  <a:cubicBezTo>
                    <a:pt x="1066148" y="1531887"/>
                    <a:pt x="1076664" y="1520954"/>
                    <a:pt x="1085629" y="1509001"/>
                  </a:cubicBezTo>
                  <a:cubicBezTo>
                    <a:pt x="1127087" y="1384624"/>
                    <a:pt x="1077352" y="1514932"/>
                    <a:pt x="1130452" y="1419354"/>
                  </a:cubicBezTo>
                  <a:cubicBezTo>
                    <a:pt x="1138267" y="1405287"/>
                    <a:pt x="1141723" y="1389181"/>
                    <a:pt x="1148382" y="1374531"/>
                  </a:cubicBezTo>
                  <a:cubicBezTo>
                    <a:pt x="1171034" y="1324698"/>
                    <a:pt x="1169027" y="1330117"/>
                    <a:pt x="1193205" y="1293848"/>
                  </a:cubicBezTo>
                  <a:cubicBezTo>
                    <a:pt x="1198468" y="1267536"/>
                    <a:pt x="1200797" y="1246253"/>
                    <a:pt x="1211135" y="1222131"/>
                  </a:cubicBezTo>
                  <a:cubicBezTo>
                    <a:pt x="1216399" y="1209848"/>
                    <a:pt x="1223534" y="1198438"/>
                    <a:pt x="1229064" y="1186272"/>
                  </a:cubicBezTo>
                  <a:cubicBezTo>
                    <a:pt x="1238481" y="1165554"/>
                    <a:pt x="1246334" y="1144142"/>
                    <a:pt x="1255958" y="1123519"/>
                  </a:cubicBezTo>
                  <a:cubicBezTo>
                    <a:pt x="1286514" y="1058042"/>
                    <a:pt x="1286603" y="1060492"/>
                    <a:pt x="1318711" y="1006978"/>
                  </a:cubicBezTo>
                  <a:cubicBezTo>
                    <a:pt x="1336630" y="917384"/>
                    <a:pt x="1311520" y="999835"/>
                    <a:pt x="1354570" y="935260"/>
                  </a:cubicBezTo>
                  <a:cubicBezTo>
                    <a:pt x="1365689" y="918581"/>
                    <a:pt x="1371865" y="899070"/>
                    <a:pt x="1381464" y="881472"/>
                  </a:cubicBezTo>
                  <a:cubicBezTo>
                    <a:pt x="1389808" y="866175"/>
                    <a:pt x="1400566" y="852233"/>
                    <a:pt x="1408358" y="836648"/>
                  </a:cubicBezTo>
                  <a:cubicBezTo>
                    <a:pt x="1415555" y="822255"/>
                    <a:pt x="1419091" y="806218"/>
                    <a:pt x="1426288" y="791825"/>
                  </a:cubicBezTo>
                  <a:cubicBezTo>
                    <a:pt x="1442912" y="758578"/>
                    <a:pt x="1441300" y="772017"/>
                    <a:pt x="1462147" y="747001"/>
                  </a:cubicBezTo>
                  <a:cubicBezTo>
                    <a:pt x="1471712" y="735523"/>
                    <a:pt x="1481354" y="723955"/>
                    <a:pt x="1489041" y="711143"/>
                  </a:cubicBezTo>
                  <a:cubicBezTo>
                    <a:pt x="1586457" y="548782"/>
                    <a:pt x="1478345" y="723567"/>
                    <a:pt x="1524899" y="630460"/>
                  </a:cubicBezTo>
                  <a:cubicBezTo>
                    <a:pt x="1532691" y="614875"/>
                    <a:pt x="1541666" y="599816"/>
                    <a:pt x="1551794" y="585637"/>
                  </a:cubicBezTo>
                  <a:cubicBezTo>
                    <a:pt x="1571598" y="557912"/>
                    <a:pt x="1597017" y="534170"/>
                    <a:pt x="1614547" y="504954"/>
                  </a:cubicBezTo>
                  <a:cubicBezTo>
                    <a:pt x="1646984" y="450892"/>
                    <a:pt x="1626943" y="469796"/>
                    <a:pt x="1668335" y="442201"/>
                  </a:cubicBezTo>
                  <a:cubicBezTo>
                    <a:pt x="1685323" y="374246"/>
                    <a:pt x="1664489" y="431449"/>
                    <a:pt x="1695229" y="388413"/>
                  </a:cubicBezTo>
                  <a:cubicBezTo>
                    <a:pt x="1705357" y="374234"/>
                    <a:pt x="1711238" y="357196"/>
                    <a:pt x="1722123" y="343590"/>
                  </a:cubicBezTo>
                  <a:cubicBezTo>
                    <a:pt x="1735323" y="327090"/>
                    <a:pt x="1753747" y="315266"/>
                    <a:pt x="1766947" y="298766"/>
                  </a:cubicBezTo>
                  <a:cubicBezTo>
                    <a:pt x="1778900" y="283825"/>
                    <a:pt x="1790353" y="268470"/>
                    <a:pt x="1802805" y="253943"/>
                  </a:cubicBezTo>
                  <a:cubicBezTo>
                    <a:pt x="1808306" y="247526"/>
                    <a:pt x="1813487" y="240362"/>
                    <a:pt x="1820735" y="236013"/>
                  </a:cubicBezTo>
                  <a:cubicBezTo>
                    <a:pt x="1921109" y="175787"/>
                    <a:pt x="1767641" y="286851"/>
                    <a:pt x="1874523" y="209119"/>
                  </a:cubicBezTo>
                  <a:cubicBezTo>
                    <a:pt x="1898690" y="191543"/>
                    <a:pt x="1925112" y="176462"/>
                    <a:pt x="1946241" y="155331"/>
                  </a:cubicBezTo>
                  <a:cubicBezTo>
                    <a:pt x="1969419" y="132152"/>
                    <a:pt x="1971501" y="127170"/>
                    <a:pt x="2008994" y="110507"/>
                  </a:cubicBezTo>
                  <a:cubicBezTo>
                    <a:pt x="2020253" y="105503"/>
                    <a:pt x="2032899" y="104531"/>
                    <a:pt x="2044852" y="101543"/>
                  </a:cubicBezTo>
                  <a:cubicBezTo>
                    <a:pt x="2097151" y="66677"/>
                    <a:pt x="2043777" y="96946"/>
                    <a:pt x="2125535" y="74648"/>
                  </a:cubicBezTo>
                  <a:cubicBezTo>
                    <a:pt x="2215938" y="49992"/>
                    <a:pt x="2133478" y="63697"/>
                    <a:pt x="2197252" y="47754"/>
                  </a:cubicBezTo>
                  <a:cubicBezTo>
                    <a:pt x="2212034" y="44059"/>
                    <a:pt x="2227202" y="42095"/>
                    <a:pt x="2242076" y="38790"/>
                  </a:cubicBezTo>
                  <a:cubicBezTo>
                    <a:pt x="2254104" y="36117"/>
                    <a:pt x="2265908" y="32498"/>
                    <a:pt x="2277935" y="29825"/>
                  </a:cubicBezTo>
                  <a:cubicBezTo>
                    <a:pt x="2292809" y="26520"/>
                    <a:pt x="2307976" y="24555"/>
                    <a:pt x="2322758" y="20860"/>
                  </a:cubicBezTo>
                  <a:cubicBezTo>
                    <a:pt x="2406200" y="0"/>
                    <a:pt x="2258675" y="24893"/>
                    <a:pt x="2412405" y="2931"/>
                  </a:cubicBezTo>
                  <a:lnTo>
                    <a:pt x="3317841" y="11896"/>
                  </a:lnTo>
                  <a:cubicBezTo>
                    <a:pt x="3336014" y="12236"/>
                    <a:pt x="3353564" y="18853"/>
                    <a:pt x="3371629" y="20860"/>
                  </a:cubicBezTo>
                  <a:cubicBezTo>
                    <a:pt x="3407392" y="24834"/>
                    <a:pt x="3443442" y="25851"/>
                    <a:pt x="3479205" y="29825"/>
                  </a:cubicBezTo>
                  <a:cubicBezTo>
                    <a:pt x="3627584" y="46312"/>
                    <a:pt x="3394496" y="35002"/>
                    <a:pt x="3649535" y="47754"/>
                  </a:cubicBezTo>
                  <a:cubicBezTo>
                    <a:pt x="3859393" y="58247"/>
                    <a:pt x="4111127" y="61390"/>
                    <a:pt x="4312923" y="65684"/>
                  </a:cubicBezTo>
                  <a:cubicBezTo>
                    <a:pt x="4336829" y="68672"/>
                    <a:pt x="4362708" y="64679"/>
                    <a:pt x="4384641" y="74648"/>
                  </a:cubicBezTo>
                  <a:cubicBezTo>
                    <a:pt x="4394885" y="79305"/>
                    <a:pt x="4419915" y="126791"/>
                    <a:pt x="4429464" y="137401"/>
                  </a:cubicBezTo>
                  <a:cubicBezTo>
                    <a:pt x="4436548" y="145272"/>
                    <a:pt x="4502005" y="215461"/>
                    <a:pt x="4528076" y="227048"/>
                  </a:cubicBezTo>
                  <a:cubicBezTo>
                    <a:pt x="4542000" y="233236"/>
                    <a:pt x="4557958" y="233025"/>
                    <a:pt x="4572899" y="236013"/>
                  </a:cubicBezTo>
                  <a:cubicBezTo>
                    <a:pt x="4581864" y="244978"/>
                    <a:pt x="4592425" y="252590"/>
                    <a:pt x="4599794" y="262907"/>
                  </a:cubicBezTo>
                  <a:cubicBezTo>
                    <a:pt x="4615637" y="285086"/>
                    <a:pt x="4623938" y="320163"/>
                    <a:pt x="4635652" y="343590"/>
                  </a:cubicBezTo>
                  <a:cubicBezTo>
                    <a:pt x="4643444" y="359175"/>
                    <a:pt x="4652419" y="374234"/>
                    <a:pt x="4662547" y="388413"/>
                  </a:cubicBezTo>
                  <a:cubicBezTo>
                    <a:pt x="4667460" y="395291"/>
                    <a:pt x="4675788" y="399310"/>
                    <a:pt x="4680476" y="406343"/>
                  </a:cubicBezTo>
                  <a:cubicBezTo>
                    <a:pt x="4687889" y="417462"/>
                    <a:pt x="4690992" y="431082"/>
                    <a:pt x="4698405" y="442201"/>
                  </a:cubicBezTo>
                  <a:cubicBezTo>
                    <a:pt x="4703094" y="449234"/>
                    <a:pt x="4711055" y="453531"/>
                    <a:pt x="4716335" y="460131"/>
                  </a:cubicBezTo>
                  <a:cubicBezTo>
                    <a:pt x="4748940" y="500888"/>
                    <a:pt x="4718330" y="479724"/>
                    <a:pt x="4770123" y="522884"/>
                  </a:cubicBezTo>
                  <a:cubicBezTo>
                    <a:pt x="4793079" y="542014"/>
                    <a:pt x="4823912" y="552766"/>
                    <a:pt x="4841841" y="576672"/>
                  </a:cubicBezTo>
                  <a:cubicBezTo>
                    <a:pt x="4876753" y="623222"/>
                    <a:pt x="4855371" y="605849"/>
                    <a:pt x="4904594" y="630460"/>
                  </a:cubicBezTo>
                  <a:cubicBezTo>
                    <a:pt x="4929320" y="663429"/>
                    <a:pt x="4934850" y="674324"/>
                    <a:pt x="4967347" y="702178"/>
                  </a:cubicBezTo>
                  <a:cubicBezTo>
                    <a:pt x="4999435" y="729682"/>
                    <a:pt x="4991954" y="712607"/>
                    <a:pt x="5030099" y="738037"/>
                  </a:cubicBezTo>
                  <a:cubicBezTo>
                    <a:pt x="5037132" y="742725"/>
                    <a:pt x="5040781" y="751618"/>
                    <a:pt x="5048029" y="755966"/>
                  </a:cubicBezTo>
                  <a:cubicBezTo>
                    <a:pt x="5056132" y="760828"/>
                    <a:pt x="5066237" y="761209"/>
                    <a:pt x="5074923" y="764931"/>
                  </a:cubicBezTo>
                  <a:cubicBezTo>
                    <a:pt x="5087206" y="770195"/>
                    <a:pt x="5098829" y="776884"/>
                    <a:pt x="5110782" y="782860"/>
                  </a:cubicBezTo>
                  <a:cubicBezTo>
                    <a:pt x="5122735" y="794813"/>
                    <a:pt x="5132146" y="810022"/>
                    <a:pt x="5146641" y="818719"/>
                  </a:cubicBezTo>
                  <a:cubicBezTo>
                    <a:pt x="5186937" y="842897"/>
                    <a:pt x="5205416" y="853018"/>
                    <a:pt x="5245252" y="881472"/>
                  </a:cubicBezTo>
                  <a:cubicBezTo>
                    <a:pt x="5269568" y="898841"/>
                    <a:pt x="5299041" y="911354"/>
                    <a:pt x="5316970" y="935260"/>
                  </a:cubicBezTo>
                  <a:cubicBezTo>
                    <a:pt x="5335069" y="959392"/>
                    <a:pt x="5354725" y="989122"/>
                    <a:pt x="5379723" y="1006978"/>
                  </a:cubicBezTo>
                  <a:cubicBezTo>
                    <a:pt x="5387412" y="1012471"/>
                    <a:pt x="5397652" y="1012955"/>
                    <a:pt x="5406617" y="1015943"/>
                  </a:cubicBezTo>
                  <a:cubicBezTo>
                    <a:pt x="5420569" y="1029895"/>
                    <a:pt x="5440435" y="1053277"/>
                    <a:pt x="5460405" y="1060766"/>
                  </a:cubicBezTo>
                  <a:cubicBezTo>
                    <a:pt x="5474672" y="1066116"/>
                    <a:pt x="5490288" y="1066743"/>
                    <a:pt x="5505229" y="1069731"/>
                  </a:cubicBezTo>
                  <a:cubicBezTo>
                    <a:pt x="5532123" y="1087660"/>
                    <a:pt x="5563055" y="1100664"/>
                    <a:pt x="5585911" y="1123519"/>
                  </a:cubicBezTo>
                  <a:cubicBezTo>
                    <a:pt x="5609088" y="1146695"/>
                    <a:pt x="5611177" y="1151682"/>
                    <a:pt x="5648664" y="1168343"/>
                  </a:cubicBezTo>
                  <a:cubicBezTo>
                    <a:pt x="5659923" y="1173347"/>
                    <a:pt x="5672570" y="1174319"/>
                    <a:pt x="5684523" y="1177307"/>
                  </a:cubicBezTo>
                  <a:cubicBezTo>
                    <a:pt x="5719543" y="1212329"/>
                    <a:pt x="5682795" y="1180926"/>
                    <a:pt x="5729347" y="1204201"/>
                  </a:cubicBezTo>
                  <a:cubicBezTo>
                    <a:pt x="5738984" y="1209019"/>
                    <a:pt x="5747474" y="1215868"/>
                    <a:pt x="5756241" y="1222131"/>
                  </a:cubicBezTo>
                  <a:cubicBezTo>
                    <a:pt x="5768399" y="1230815"/>
                    <a:pt x="5778735" y="1242343"/>
                    <a:pt x="5792099" y="1249025"/>
                  </a:cubicBezTo>
                  <a:cubicBezTo>
                    <a:pt x="5803119" y="1254535"/>
                    <a:pt x="5816005" y="1255002"/>
                    <a:pt x="5827958" y="1257990"/>
                  </a:cubicBezTo>
                  <a:cubicBezTo>
                    <a:pt x="5852256" y="1282288"/>
                    <a:pt x="5877863" y="1312119"/>
                    <a:pt x="5908641" y="1329707"/>
                  </a:cubicBezTo>
                  <a:cubicBezTo>
                    <a:pt x="5916846" y="1334395"/>
                    <a:pt x="5927083" y="1334446"/>
                    <a:pt x="5935535" y="1338672"/>
                  </a:cubicBezTo>
                  <a:cubicBezTo>
                    <a:pt x="5945172" y="1343490"/>
                    <a:pt x="5953464" y="1350625"/>
                    <a:pt x="5962429" y="1356601"/>
                  </a:cubicBezTo>
                  <a:cubicBezTo>
                    <a:pt x="5982418" y="1383254"/>
                    <a:pt x="6006452" y="1418821"/>
                    <a:pt x="6034147" y="1437284"/>
                  </a:cubicBezTo>
                  <a:cubicBezTo>
                    <a:pt x="6100913" y="1481794"/>
                    <a:pt x="6018918" y="1424592"/>
                    <a:pt x="6087935" y="1482107"/>
                  </a:cubicBezTo>
                  <a:cubicBezTo>
                    <a:pt x="6096212" y="1489005"/>
                    <a:pt x="6106912" y="1492729"/>
                    <a:pt x="6114829" y="1500037"/>
                  </a:cubicBezTo>
                  <a:cubicBezTo>
                    <a:pt x="6178220" y="1558552"/>
                    <a:pt x="6192138" y="1570618"/>
                    <a:pt x="6231370" y="1625543"/>
                  </a:cubicBezTo>
                  <a:cubicBezTo>
                    <a:pt x="6237632" y="1634310"/>
                    <a:pt x="6244481" y="1642800"/>
                    <a:pt x="6249299" y="1652437"/>
                  </a:cubicBezTo>
                  <a:cubicBezTo>
                    <a:pt x="6287710" y="1729259"/>
                    <a:pt x="6247146" y="1666598"/>
                    <a:pt x="6285158" y="1733119"/>
                  </a:cubicBezTo>
                  <a:cubicBezTo>
                    <a:pt x="6313612" y="1782913"/>
                    <a:pt x="6296157" y="1737187"/>
                    <a:pt x="6329982" y="1804837"/>
                  </a:cubicBezTo>
                  <a:cubicBezTo>
                    <a:pt x="6340159" y="1825192"/>
                    <a:pt x="6345719" y="1847755"/>
                    <a:pt x="6356876" y="1867590"/>
                  </a:cubicBezTo>
                  <a:cubicBezTo>
                    <a:pt x="6372722" y="1895762"/>
                    <a:pt x="6400442" y="1917608"/>
                    <a:pt x="6410664" y="1948272"/>
                  </a:cubicBezTo>
                  <a:cubicBezTo>
                    <a:pt x="6413652" y="1957237"/>
                    <a:pt x="6413726" y="1967787"/>
                    <a:pt x="6419629" y="1975166"/>
                  </a:cubicBezTo>
                  <a:cubicBezTo>
                    <a:pt x="6426360" y="1983579"/>
                    <a:pt x="6438904" y="1985477"/>
                    <a:pt x="6446523" y="1993096"/>
                  </a:cubicBezTo>
                  <a:cubicBezTo>
                    <a:pt x="6457088" y="2003661"/>
                    <a:pt x="6463422" y="2017848"/>
                    <a:pt x="6473417" y="2028954"/>
                  </a:cubicBezTo>
                  <a:cubicBezTo>
                    <a:pt x="6525159" y="2086445"/>
                    <a:pt x="6510584" y="2074433"/>
                    <a:pt x="6563064" y="2100672"/>
                  </a:cubicBezTo>
                  <a:cubicBezTo>
                    <a:pt x="6646998" y="2184606"/>
                    <a:pt x="6514391" y="2053979"/>
                    <a:pt x="6634782" y="2163425"/>
                  </a:cubicBezTo>
                  <a:cubicBezTo>
                    <a:pt x="6653544" y="2180481"/>
                    <a:pt x="6670641" y="2199284"/>
                    <a:pt x="6688570" y="2217213"/>
                  </a:cubicBezTo>
                  <a:cubicBezTo>
                    <a:pt x="6696189" y="2224832"/>
                    <a:pt x="6707187" y="2228245"/>
                    <a:pt x="6715464" y="2235143"/>
                  </a:cubicBezTo>
                  <a:cubicBezTo>
                    <a:pt x="6760230" y="2272449"/>
                    <a:pt x="6721990" y="2255248"/>
                    <a:pt x="6769252" y="2271001"/>
                  </a:cubicBezTo>
                  <a:lnTo>
                    <a:pt x="6805111" y="2324790"/>
                  </a:lnTo>
                  <a:lnTo>
                    <a:pt x="6823041" y="2351684"/>
                  </a:lnTo>
                  <a:cubicBezTo>
                    <a:pt x="6838872" y="2399179"/>
                    <a:pt x="6855700" y="2423877"/>
                    <a:pt x="6832005" y="2477190"/>
                  </a:cubicBezTo>
                  <a:cubicBezTo>
                    <a:pt x="6828167" y="2485825"/>
                    <a:pt x="6814197" y="2483558"/>
                    <a:pt x="6805111" y="2486154"/>
                  </a:cubicBezTo>
                  <a:cubicBezTo>
                    <a:pt x="6793264" y="2489539"/>
                    <a:pt x="6781099" y="2491734"/>
                    <a:pt x="6769252" y="2495119"/>
                  </a:cubicBezTo>
                  <a:cubicBezTo>
                    <a:pt x="6760166" y="2497715"/>
                    <a:pt x="6751655" y="2502394"/>
                    <a:pt x="6742358" y="2504084"/>
                  </a:cubicBezTo>
                  <a:cubicBezTo>
                    <a:pt x="6718655" y="2508394"/>
                    <a:pt x="6694521" y="2509864"/>
                    <a:pt x="6670641" y="2513048"/>
                  </a:cubicBezTo>
                  <a:cubicBezTo>
                    <a:pt x="6491488" y="2536935"/>
                    <a:pt x="6665161" y="2525215"/>
                    <a:pt x="6276194" y="2530978"/>
                  </a:cubicBezTo>
                  <a:lnTo>
                    <a:pt x="5397652" y="2539943"/>
                  </a:lnTo>
                  <a:lnTo>
                    <a:pt x="4635652" y="2522013"/>
                  </a:lnTo>
                  <a:cubicBezTo>
                    <a:pt x="4614553" y="2520872"/>
                    <a:pt x="4593884" y="2515517"/>
                    <a:pt x="4572899" y="2513048"/>
                  </a:cubicBezTo>
                  <a:cubicBezTo>
                    <a:pt x="4543073" y="2509539"/>
                    <a:pt x="4513225" y="2505957"/>
                    <a:pt x="4483252" y="2504084"/>
                  </a:cubicBezTo>
                  <a:cubicBezTo>
                    <a:pt x="3968152" y="2471891"/>
                    <a:pt x="4516798" y="2512871"/>
                    <a:pt x="4169488" y="2486154"/>
                  </a:cubicBezTo>
                  <a:cubicBezTo>
                    <a:pt x="4052306" y="2462720"/>
                    <a:pt x="4173690" y="2484642"/>
                    <a:pt x="3927441" y="2468225"/>
                  </a:cubicBezTo>
                  <a:cubicBezTo>
                    <a:pt x="3903402" y="2466622"/>
                    <a:pt x="3879783" y="2460494"/>
                    <a:pt x="3855723" y="2459260"/>
                  </a:cubicBezTo>
                  <a:cubicBezTo>
                    <a:pt x="3763161" y="2454513"/>
                    <a:pt x="3670452" y="2453284"/>
                    <a:pt x="3577817" y="2450296"/>
                  </a:cubicBezTo>
                  <a:cubicBezTo>
                    <a:pt x="3457272" y="2433075"/>
                    <a:pt x="3554017" y="2445123"/>
                    <a:pt x="3362664" y="2432366"/>
                  </a:cubicBezTo>
                  <a:cubicBezTo>
                    <a:pt x="3323789" y="2429774"/>
                    <a:pt x="3284970" y="2426389"/>
                    <a:pt x="3246123" y="2423401"/>
                  </a:cubicBezTo>
                  <a:cubicBezTo>
                    <a:pt x="3147135" y="2398656"/>
                    <a:pt x="3184659" y="2405472"/>
                    <a:pt x="2995111" y="2405472"/>
                  </a:cubicBezTo>
                  <a:cubicBezTo>
                    <a:pt x="2860607" y="2405472"/>
                    <a:pt x="2726170" y="2411449"/>
                    <a:pt x="2591699" y="2414437"/>
                  </a:cubicBezTo>
                  <a:cubicBezTo>
                    <a:pt x="2152474" y="2436398"/>
                    <a:pt x="2352708" y="2427936"/>
                    <a:pt x="1991064" y="2441331"/>
                  </a:cubicBezTo>
                  <a:cubicBezTo>
                    <a:pt x="1725262" y="2464444"/>
                    <a:pt x="1853779" y="2455815"/>
                    <a:pt x="1605582" y="2468225"/>
                  </a:cubicBezTo>
                  <a:cubicBezTo>
                    <a:pt x="1166176" y="2614699"/>
                    <a:pt x="679194" y="2473873"/>
                    <a:pt x="216052" y="2468225"/>
                  </a:cubicBezTo>
                  <a:cubicBezTo>
                    <a:pt x="180072" y="2467786"/>
                    <a:pt x="144335" y="2462248"/>
                    <a:pt x="108476" y="2459260"/>
                  </a:cubicBezTo>
                  <a:cubicBezTo>
                    <a:pt x="82735" y="2450680"/>
                    <a:pt x="80060" y="2454243"/>
                    <a:pt x="63652" y="2432366"/>
                  </a:cubicBezTo>
                  <a:cubicBezTo>
                    <a:pt x="50723" y="2415127"/>
                    <a:pt x="27794" y="2378578"/>
                    <a:pt x="27794" y="2378578"/>
                  </a:cubicBezTo>
                  <a:cubicBezTo>
                    <a:pt x="30782" y="2330766"/>
                    <a:pt x="23241" y="2281101"/>
                    <a:pt x="36758" y="2235143"/>
                  </a:cubicBezTo>
                  <a:cubicBezTo>
                    <a:pt x="40235" y="2223323"/>
                    <a:pt x="61597" y="2231688"/>
                    <a:pt x="72617" y="2226178"/>
                  </a:cubicBezTo>
                  <a:cubicBezTo>
                    <a:pt x="171048" y="2176962"/>
                    <a:pt x="0" y="2238428"/>
                    <a:pt x="117441" y="2199284"/>
                  </a:cubicBezTo>
                  <a:cubicBezTo>
                    <a:pt x="126406" y="2193307"/>
                    <a:pt x="134698" y="2186172"/>
                    <a:pt x="144335" y="2181354"/>
                  </a:cubicBezTo>
                  <a:cubicBezTo>
                    <a:pt x="152787" y="2177128"/>
                    <a:pt x="171229" y="2172390"/>
                    <a:pt x="171229" y="2172390"/>
                  </a:cubicBezTo>
                  <a:lnTo>
                    <a:pt x="171229" y="2172390"/>
                  </a:lnTo>
                </a:path>
              </a:pathLst>
            </a:custGeom>
            <a:solidFill>
              <a:schemeClr val="accent4">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25EE5332-8089-583A-8EEC-0280D3F88674}"/>
                </a:ext>
              </a:extLst>
            </p:cNvPr>
            <p:cNvSpPr/>
            <p:nvPr/>
          </p:nvSpPr>
          <p:spPr>
            <a:xfrm>
              <a:off x="2364509" y="3502026"/>
              <a:ext cx="5908964" cy="2215862"/>
            </a:xfrm>
            <a:prstGeom prst="rect">
              <a:avLst/>
            </a:prstGeom>
            <a:solidFill>
              <a:srgbClr val="BCB5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a:extLst>
                <a:ext uri="{FF2B5EF4-FFF2-40B4-BE49-F238E27FC236}">
                  <a16:creationId xmlns:a16="http://schemas.microsoft.com/office/drawing/2014/main" id="{A7F10216-9D4C-5524-AC6A-1A4B5DF5E655}"/>
                </a:ext>
              </a:extLst>
            </p:cNvPr>
            <p:cNvSpPr/>
            <p:nvPr/>
          </p:nvSpPr>
          <p:spPr>
            <a:xfrm>
              <a:off x="2364509" y="3255819"/>
              <a:ext cx="5908964" cy="541655"/>
            </a:xfrm>
            <a:prstGeom prst="doubleWav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2">
              <a:extLst>
                <a:ext uri="{FF2B5EF4-FFF2-40B4-BE49-F238E27FC236}">
                  <a16:creationId xmlns:a16="http://schemas.microsoft.com/office/drawing/2014/main" id="{CF1BE1C5-B29F-3341-307B-70F4845E7888}"/>
                </a:ext>
              </a:extLst>
            </p:cNvPr>
            <p:cNvSpPr/>
            <p:nvPr/>
          </p:nvSpPr>
          <p:spPr>
            <a:xfrm>
              <a:off x="3886515" y="3709437"/>
              <a:ext cx="3546253" cy="777416"/>
            </a:xfrm>
            <a:custGeom>
              <a:avLst/>
              <a:gdLst>
                <a:gd name="connsiteX0" fmla="*/ 2050472 w 5487753"/>
                <a:gd name="connsiteY0" fmla="*/ 55418 h 2022763"/>
                <a:gd name="connsiteX1" fmla="*/ 2050472 w 5487753"/>
                <a:gd name="connsiteY1" fmla="*/ 55418 h 2022763"/>
                <a:gd name="connsiteX2" fmla="*/ 1958109 w 5487753"/>
                <a:gd name="connsiteY2" fmla="*/ 73891 h 2022763"/>
                <a:gd name="connsiteX3" fmla="*/ 1921163 w 5487753"/>
                <a:gd name="connsiteY3" fmla="*/ 83127 h 2022763"/>
                <a:gd name="connsiteX4" fmla="*/ 1847272 w 5487753"/>
                <a:gd name="connsiteY4" fmla="*/ 92363 h 2022763"/>
                <a:gd name="connsiteX5" fmla="*/ 1819563 w 5487753"/>
                <a:gd name="connsiteY5" fmla="*/ 101600 h 2022763"/>
                <a:gd name="connsiteX6" fmla="*/ 1542472 w 5487753"/>
                <a:gd name="connsiteY6" fmla="*/ 120072 h 2022763"/>
                <a:gd name="connsiteX7" fmla="*/ 1191491 w 5487753"/>
                <a:gd name="connsiteY7" fmla="*/ 129309 h 2022763"/>
                <a:gd name="connsiteX8" fmla="*/ 1043709 w 5487753"/>
                <a:gd name="connsiteY8" fmla="*/ 138545 h 2022763"/>
                <a:gd name="connsiteX9" fmla="*/ 674254 w 5487753"/>
                <a:gd name="connsiteY9" fmla="*/ 147781 h 2022763"/>
                <a:gd name="connsiteX10" fmla="*/ 637309 w 5487753"/>
                <a:gd name="connsiteY10" fmla="*/ 157018 h 2022763"/>
                <a:gd name="connsiteX11" fmla="*/ 489527 w 5487753"/>
                <a:gd name="connsiteY11" fmla="*/ 175491 h 2022763"/>
                <a:gd name="connsiteX12" fmla="*/ 443345 w 5487753"/>
                <a:gd name="connsiteY12" fmla="*/ 193963 h 2022763"/>
                <a:gd name="connsiteX13" fmla="*/ 378691 w 5487753"/>
                <a:gd name="connsiteY13" fmla="*/ 203200 h 2022763"/>
                <a:gd name="connsiteX14" fmla="*/ 332509 w 5487753"/>
                <a:gd name="connsiteY14" fmla="*/ 212436 h 2022763"/>
                <a:gd name="connsiteX15" fmla="*/ 295563 w 5487753"/>
                <a:gd name="connsiteY15" fmla="*/ 230909 h 2022763"/>
                <a:gd name="connsiteX16" fmla="*/ 240145 w 5487753"/>
                <a:gd name="connsiteY16" fmla="*/ 249381 h 2022763"/>
                <a:gd name="connsiteX17" fmla="*/ 175491 w 5487753"/>
                <a:gd name="connsiteY17" fmla="*/ 267854 h 2022763"/>
                <a:gd name="connsiteX18" fmla="*/ 147782 w 5487753"/>
                <a:gd name="connsiteY18" fmla="*/ 286327 h 2022763"/>
                <a:gd name="connsiteX19" fmla="*/ 129309 w 5487753"/>
                <a:gd name="connsiteY19" fmla="*/ 314036 h 2022763"/>
                <a:gd name="connsiteX20" fmla="*/ 101600 w 5487753"/>
                <a:gd name="connsiteY20" fmla="*/ 323272 h 2022763"/>
                <a:gd name="connsiteX21" fmla="*/ 55418 w 5487753"/>
                <a:gd name="connsiteY21" fmla="*/ 387927 h 2022763"/>
                <a:gd name="connsiteX22" fmla="*/ 36945 w 5487753"/>
                <a:gd name="connsiteY22" fmla="*/ 424872 h 2022763"/>
                <a:gd name="connsiteX23" fmla="*/ 18472 w 5487753"/>
                <a:gd name="connsiteY23" fmla="*/ 498763 h 2022763"/>
                <a:gd name="connsiteX24" fmla="*/ 0 w 5487753"/>
                <a:gd name="connsiteY24" fmla="*/ 600363 h 2022763"/>
                <a:gd name="connsiteX25" fmla="*/ 9236 w 5487753"/>
                <a:gd name="connsiteY25" fmla="*/ 960581 h 2022763"/>
                <a:gd name="connsiteX26" fmla="*/ 27709 w 5487753"/>
                <a:gd name="connsiteY26" fmla="*/ 1016000 h 2022763"/>
                <a:gd name="connsiteX27" fmla="*/ 55418 w 5487753"/>
                <a:gd name="connsiteY27" fmla="*/ 1117600 h 2022763"/>
                <a:gd name="connsiteX28" fmla="*/ 73891 w 5487753"/>
                <a:gd name="connsiteY28" fmla="*/ 1163781 h 2022763"/>
                <a:gd name="connsiteX29" fmla="*/ 92363 w 5487753"/>
                <a:gd name="connsiteY29" fmla="*/ 1191491 h 2022763"/>
                <a:gd name="connsiteX30" fmla="*/ 129309 w 5487753"/>
                <a:gd name="connsiteY30" fmla="*/ 1256145 h 2022763"/>
                <a:gd name="connsiteX31" fmla="*/ 157018 w 5487753"/>
                <a:gd name="connsiteY31" fmla="*/ 1302327 h 2022763"/>
                <a:gd name="connsiteX32" fmla="*/ 184727 w 5487753"/>
                <a:gd name="connsiteY32" fmla="*/ 1320800 h 2022763"/>
                <a:gd name="connsiteX33" fmla="*/ 221672 w 5487753"/>
                <a:gd name="connsiteY33" fmla="*/ 1348509 h 2022763"/>
                <a:gd name="connsiteX34" fmla="*/ 240145 w 5487753"/>
                <a:gd name="connsiteY34" fmla="*/ 1376218 h 2022763"/>
                <a:gd name="connsiteX35" fmla="*/ 267854 w 5487753"/>
                <a:gd name="connsiteY35" fmla="*/ 1385454 h 2022763"/>
                <a:gd name="connsiteX36" fmla="*/ 286327 w 5487753"/>
                <a:gd name="connsiteY36" fmla="*/ 1413163 h 2022763"/>
                <a:gd name="connsiteX37" fmla="*/ 341745 w 5487753"/>
                <a:gd name="connsiteY37" fmla="*/ 1431636 h 2022763"/>
                <a:gd name="connsiteX38" fmla="*/ 378691 w 5487753"/>
                <a:gd name="connsiteY38" fmla="*/ 1450109 h 2022763"/>
                <a:gd name="connsiteX39" fmla="*/ 461818 w 5487753"/>
                <a:gd name="connsiteY39" fmla="*/ 1505527 h 2022763"/>
                <a:gd name="connsiteX40" fmla="*/ 535709 w 5487753"/>
                <a:gd name="connsiteY40" fmla="*/ 1551709 h 2022763"/>
                <a:gd name="connsiteX41" fmla="*/ 609600 w 5487753"/>
                <a:gd name="connsiteY41" fmla="*/ 1607127 h 2022763"/>
                <a:gd name="connsiteX42" fmla="*/ 655782 w 5487753"/>
                <a:gd name="connsiteY42" fmla="*/ 1634836 h 2022763"/>
                <a:gd name="connsiteX43" fmla="*/ 692727 w 5487753"/>
                <a:gd name="connsiteY43" fmla="*/ 1662545 h 2022763"/>
                <a:gd name="connsiteX44" fmla="*/ 738909 w 5487753"/>
                <a:gd name="connsiteY44" fmla="*/ 1681018 h 2022763"/>
                <a:gd name="connsiteX45" fmla="*/ 766618 w 5487753"/>
                <a:gd name="connsiteY45" fmla="*/ 1699491 h 2022763"/>
                <a:gd name="connsiteX46" fmla="*/ 812800 w 5487753"/>
                <a:gd name="connsiteY46" fmla="*/ 1727200 h 2022763"/>
                <a:gd name="connsiteX47" fmla="*/ 849745 w 5487753"/>
                <a:gd name="connsiteY47" fmla="*/ 1764145 h 2022763"/>
                <a:gd name="connsiteX48" fmla="*/ 895927 w 5487753"/>
                <a:gd name="connsiteY48" fmla="*/ 1782618 h 2022763"/>
                <a:gd name="connsiteX49" fmla="*/ 979054 w 5487753"/>
                <a:gd name="connsiteY49" fmla="*/ 1819563 h 2022763"/>
                <a:gd name="connsiteX50" fmla="*/ 1016000 w 5487753"/>
                <a:gd name="connsiteY50" fmla="*/ 1856509 h 2022763"/>
                <a:gd name="connsiteX51" fmla="*/ 1043709 w 5487753"/>
                <a:gd name="connsiteY51" fmla="*/ 1865745 h 2022763"/>
                <a:gd name="connsiteX52" fmla="*/ 1089891 w 5487753"/>
                <a:gd name="connsiteY52" fmla="*/ 1884218 h 2022763"/>
                <a:gd name="connsiteX53" fmla="*/ 1126836 w 5487753"/>
                <a:gd name="connsiteY53" fmla="*/ 1911927 h 2022763"/>
                <a:gd name="connsiteX54" fmla="*/ 1209963 w 5487753"/>
                <a:gd name="connsiteY54" fmla="*/ 1930400 h 2022763"/>
                <a:gd name="connsiteX55" fmla="*/ 1302327 w 5487753"/>
                <a:gd name="connsiteY55" fmla="*/ 1967345 h 2022763"/>
                <a:gd name="connsiteX56" fmla="*/ 1330036 w 5487753"/>
                <a:gd name="connsiteY56" fmla="*/ 1985818 h 2022763"/>
                <a:gd name="connsiteX57" fmla="*/ 1394691 w 5487753"/>
                <a:gd name="connsiteY57" fmla="*/ 1995054 h 2022763"/>
                <a:gd name="connsiteX58" fmla="*/ 1440872 w 5487753"/>
                <a:gd name="connsiteY58" fmla="*/ 2004291 h 2022763"/>
                <a:gd name="connsiteX59" fmla="*/ 1542472 w 5487753"/>
                <a:gd name="connsiteY59" fmla="*/ 2022763 h 2022763"/>
                <a:gd name="connsiteX60" fmla="*/ 1985818 w 5487753"/>
                <a:gd name="connsiteY60" fmla="*/ 2013527 h 2022763"/>
                <a:gd name="connsiteX61" fmla="*/ 2041236 w 5487753"/>
                <a:gd name="connsiteY61" fmla="*/ 2004291 h 2022763"/>
                <a:gd name="connsiteX62" fmla="*/ 2115127 w 5487753"/>
                <a:gd name="connsiteY62" fmla="*/ 1995054 h 2022763"/>
                <a:gd name="connsiteX63" fmla="*/ 2262909 w 5487753"/>
                <a:gd name="connsiteY63" fmla="*/ 1985818 h 2022763"/>
                <a:gd name="connsiteX64" fmla="*/ 2382982 w 5487753"/>
                <a:gd name="connsiteY64" fmla="*/ 1976581 h 2022763"/>
                <a:gd name="connsiteX65" fmla="*/ 2456872 w 5487753"/>
                <a:gd name="connsiteY65" fmla="*/ 1948872 h 2022763"/>
                <a:gd name="connsiteX66" fmla="*/ 2493818 w 5487753"/>
                <a:gd name="connsiteY66" fmla="*/ 1939636 h 2022763"/>
                <a:gd name="connsiteX67" fmla="*/ 2567709 w 5487753"/>
                <a:gd name="connsiteY67" fmla="*/ 1911927 h 2022763"/>
                <a:gd name="connsiteX68" fmla="*/ 2660072 w 5487753"/>
                <a:gd name="connsiteY68" fmla="*/ 1865745 h 2022763"/>
                <a:gd name="connsiteX69" fmla="*/ 2687782 w 5487753"/>
                <a:gd name="connsiteY69" fmla="*/ 1856509 h 2022763"/>
                <a:gd name="connsiteX70" fmla="*/ 2724727 w 5487753"/>
                <a:gd name="connsiteY70" fmla="*/ 1847272 h 2022763"/>
                <a:gd name="connsiteX71" fmla="*/ 2761672 w 5487753"/>
                <a:gd name="connsiteY71" fmla="*/ 1828800 h 2022763"/>
                <a:gd name="connsiteX72" fmla="*/ 2835563 w 5487753"/>
                <a:gd name="connsiteY72" fmla="*/ 1810327 h 2022763"/>
                <a:gd name="connsiteX73" fmla="*/ 2890982 w 5487753"/>
                <a:gd name="connsiteY73" fmla="*/ 1782618 h 2022763"/>
                <a:gd name="connsiteX74" fmla="*/ 2918691 w 5487753"/>
                <a:gd name="connsiteY74" fmla="*/ 1773381 h 2022763"/>
                <a:gd name="connsiteX75" fmla="*/ 2964872 w 5487753"/>
                <a:gd name="connsiteY75" fmla="*/ 1745672 h 2022763"/>
                <a:gd name="connsiteX76" fmla="*/ 3075709 w 5487753"/>
                <a:gd name="connsiteY76" fmla="*/ 1717963 h 2022763"/>
                <a:gd name="connsiteX77" fmla="*/ 3131127 w 5487753"/>
                <a:gd name="connsiteY77" fmla="*/ 1708727 h 2022763"/>
                <a:gd name="connsiteX78" fmla="*/ 3232727 w 5487753"/>
                <a:gd name="connsiteY78" fmla="*/ 1690254 h 2022763"/>
                <a:gd name="connsiteX79" fmla="*/ 3334327 w 5487753"/>
                <a:gd name="connsiteY79" fmla="*/ 1653309 h 2022763"/>
                <a:gd name="connsiteX80" fmla="*/ 3445163 w 5487753"/>
                <a:gd name="connsiteY80" fmla="*/ 1644072 h 2022763"/>
                <a:gd name="connsiteX81" fmla="*/ 3472872 w 5487753"/>
                <a:gd name="connsiteY81" fmla="*/ 1634836 h 2022763"/>
                <a:gd name="connsiteX82" fmla="*/ 3703782 w 5487753"/>
                <a:gd name="connsiteY82" fmla="*/ 1653309 h 2022763"/>
                <a:gd name="connsiteX83" fmla="*/ 3777672 w 5487753"/>
                <a:gd name="connsiteY83" fmla="*/ 1681018 h 2022763"/>
                <a:gd name="connsiteX84" fmla="*/ 3805382 w 5487753"/>
                <a:gd name="connsiteY84" fmla="*/ 1699491 h 2022763"/>
                <a:gd name="connsiteX85" fmla="*/ 3842327 w 5487753"/>
                <a:gd name="connsiteY85" fmla="*/ 1708727 h 2022763"/>
                <a:gd name="connsiteX86" fmla="*/ 3870036 w 5487753"/>
                <a:gd name="connsiteY86" fmla="*/ 1717963 h 2022763"/>
                <a:gd name="connsiteX87" fmla="*/ 3906982 w 5487753"/>
                <a:gd name="connsiteY87" fmla="*/ 1727200 h 2022763"/>
                <a:gd name="connsiteX88" fmla="*/ 4017818 w 5487753"/>
                <a:gd name="connsiteY88" fmla="*/ 1754909 h 2022763"/>
                <a:gd name="connsiteX89" fmla="*/ 4082472 w 5487753"/>
                <a:gd name="connsiteY89" fmla="*/ 1782618 h 2022763"/>
                <a:gd name="connsiteX90" fmla="*/ 4128654 w 5487753"/>
                <a:gd name="connsiteY90" fmla="*/ 1791854 h 2022763"/>
                <a:gd name="connsiteX91" fmla="*/ 4239491 w 5487753"/>
                <a:gd name="connsiteY91" fmla="*/ 1828800 h 2022763"/>
                <a:gd name="connsiteX92" fmla="*/ 4331854 w 5487753"/>
                <a:gd name="connsiteY92" fmla="*/ 1856509 h 2022763"/>
                <a:gd name="connsiteX93" fmla="*/ 4359563 w 5487753"/>
                <a:gd name="connsiteY93" fmla="*/ 1865745 h 2022763"/>
                <a:gd name="connsiteX94" fmla="*/ 4424218 w 5487753"/>
                <a:gd name="connsiteY94" fmla="*/ 1874981 h 2022763"/>
                <a:gd name="connsiteX95" fmla="*/ 4562763 w 5487753"/>
                <a:gd name="connsiteY95" fmla="*/ 1893454 h 2022763"/>
                <a:gd name="connsiteX96" fmla="*/ 4608945 w 5487753"/>
                <a:gd name="connsiteY96" fmla="*/ 1902691 h 2022763"/>
                <a:gd name="connsiteX97" fmla="*/ 5052291 w 5487753"/>
                <a:gd name="connsiteY97" fmla="*/ 1893454 h 2022763"/>
                <a:gd name="connsiteX98" fmla="*/ 5098472 w 5487753"/>
                <a:gd name="connsiteY98" fmla="*/ 1884218 h 2022763"/>
                <a:gd name="connsiteX99" fmla="*/ 5172363 w 5487753"/>
                <a:gd name="connsiteY99" fmla="*/ 1847272 h 2022763"/>
                <a:gd name="connsiteX100" fmla="*/ 5209309 w 5487753"/>
                <a:gd name="connsiteY100" fmla="*/ 1819563 h 2022763"/>
                <a:gd name="connsiteX101" fmla="*/ 5264727 w 5487753"/>
                <a:gd name="connsiteY101" fmla="*/ 1791854 h 2022763"/>
                <a:gd name="connsiteX102" fmla="*/ 5347854 w 5487753"/>
                <a:gd name="connsiteY102" fmla="*/ 1727200 h 2022763"/>
                <a:gd name="connsiteX103" fmla="*/ 5412509 w 5487753"/>
                <a:gd name="connsiteY103" fmla="*/ 1671781 h 2022763"/>
                <a:gd name="connsiteX104" fmla="*/ 5430982 w 5487753"/>
                <a:gd name="connsiteY104" fmla="*/ 1644072 h 2022763"/>
                <a:gd name="connsiteX105" fmla="*/ 5467927 w 5487753"/>
                <a:gd name="connsiteY105" fmla="*/ 1560945 h 2022763"/>
                <a:gd name="connsiteX106" fmla="*/ 5458691 w 5487753"/>
                <a:gd name="connsiteY106" fmla="*/ 1108363 h 2022763"/>
                <a:gd name="connsiteX107" fmla="*/ 5440218 w 5487753"/>
                <a:gd name="connsiteY107" fmla="*/ 1052945 h 2022763"/>
                <a:gd name="connsiteX108" fmla="*/ 5412509 w 5487753"/>
                <a:gd name="connsiteY108" fmla="*/ 979054 h 2022763"/>
                <a:gd name="connsiteX109" fmla="*/ 5403272 w 5487753"/>
                <a:gd name="connsiteY109" fmla="*/ 932872 h 2022763"/>
                <a:gd name="connsiteX110" fmla="*/ 5357091 w 5487753"/>
                <a:gd name="connsiteY110" fmla="*/ 849745 h 2022763"/>
                <a:gd name="connsiteX111" fmla="*/ 5329382 w 5487753"/>
                <a:gd name="connsiteY111" fmla="*/ 775854 h 2022763"/>
                <a:gd name="connsiteX112" fmla="*/ 5301672 w 5487753"/>
                <a:gd name="connsiteY112" fmla="*/ 748145 h 2022763"/>
                <a:gd name="connsiteX113" fmla="*/ 5273963 w 5487753"/>
                <a:gd name="connsiteY113" fmla="*/ 701963 h 2022763"/>
                <a:gd name="connsiteX114" fmla="*/ 5264727 w 5487753"/>
                <a:gd name="connsiteY114" fmla="*/ 665018 h 2022763"/>
                <a:gd name="connsiteX115" fmla="*/ 5237018 w 5487753"/>
                <a:gd name="connsiteY115" fmla="*/ 637309 h 2022763"/>
                <a:gd name="connsiteX116" fmla="*/ 5209309 w 5487753"/>
                <a:gd name="connsiteY116" fmla="*/ 600363 h 2022763"/>
                <a:gd name="connsiteX117" fmla="*/ 5181600 w 5487753"/>
                <a:gd name="connsiteY117" fmla="*/ 572654 h 2022763"/>
                <a:gd name="connsiteX118" fmla="*/ 5153891 w 5487753"/>
                <a:gd name="connsiteY118" fmla="*/ 535709 h 2022763"/>
                <a:gd name="connsiteX119" fmla="*/ 5089236 w 5487753"/>
                <a:gd name="connsiteY119" fmla="*/ 471054 h 2022763"/>
                <a:gd name="connsiteX120" fmla="*/ 5006109 w 5487753"/>
                <a:gd name="connsiteY120" fmla="*/ 378691 h 2022763"/>
                <a:gd name="connsiteX121" fmla="*/ 4978400 w 5487753"/>
                <a:gd name="connsiteY121" fmla="*/ 360218 h 2022763"/>
                <a:gd name="connsiteX122" fmla="*/ 4886036 w 5487753"/>
                <a:gd name="connsiteY122" fmla="*/ 258618 h 2022763"/>
                <a:gd name="connsiteX123" fmla="*/ 4858327 w 5487753"/>
                <a:gd name="connsiteY123" fmla="*/ 240145 h 2022763"/>
                <a:gd name="connsiteX124" fmla="*/ 4793672 w 5487753"/>
                <a:gd name="connsiteY124" fmla="*/ 203200 h 2022763"/>
                <a:gd name="connsiteX125" fmla="*/ 4738254 w 5487753"/>
                <a:gd name="connsiteY125" fmla="*/ 157018 h 2022763"/>
                <a:gd name="connsiteX126" fmla="*/ 4701309 w 5487753"/>
                <a:gd name="connsiteY126" fmla="*/ 147781 h 2022763"/>
                <a:gd name="connsiteX127" fmla="*/ 4664363 w 5487753"/>
                <a:gd name="connsiteY127" fmla="*/ 129309 h 2022763"/>
                <a:gd name="connsiteX128" fmla="*/ 4636654 w 5487753"/>
                <a:gd name="connsiteY128" fmla="*/ 120072 h 2022763"/>
                <a:gd name="connsiteX129" fmla="*/ 4341091 w 5487753"/>
                <a:gd name="connsiteY129" fmla="*/ 129309 h 2022763"/>
                <a:gd name="connsiteX130" fmla="*/ 4313382 w 5487753"/>
                <a:gd name="connsiteY130" fmla="*/ 138545 h 2022763"/>
                <a:gd name="connsiteX131" fmla="*/ 4221018 w 5487753"/>
                <a:gd name="connsiteY131" fmla="*/ 157018 h 2022763"/>
                <a:gd name="connsiteX132" fmla="*/ 4017818 w 5487753"/>
                <a:gd name="connsiteY132" fmla="*/ 175491 h 2022763"/>
                <a:gd name="connsiteX133" fmla="*/ 3131127 w 5487753"/>
                <a:gd name="connsiteY133" fmla="*/ 166254 h 2022763"/>
                <a:gd name="connsiteX134" fmla="*/ 3084945 w 5487753"/>
                <a:gd name="connsiteY134" fmla="*/ 157018 h 2022763"/>
                <a:gd name="connsiteX135" fmla="*/ 2964872 w 5487753"/>
                <a:gd name="connsiteY135" fmla="*/ 147781 h 2022763"/>
                <a:gd name="connsiteX136" fmla="*/ 2890982 w 5487753"/>
                <a:gd name="connsiteY136" fmla="*/ 138545 h 2022763"/>
                <a:gd name="connsiteX137" fmla="*/ 2844800 w 5487753"/>
                <a:gd name="connsiteY137" fmla="*/ 129309 h 2022763"/>
                <a:gd name="connsiteX138" fmla="*/ 2669309 w 5487753"/>
                <a:gd name="connsiteY138" fmla="*/ 120072 h 2022763"/>
                <a:gd name="connsiteX139" fmla="*/ 2632363 w 5487753"/>
                <a:gd name="connsiteY139" fmla="*/ 110836 h 2022763"/>
                <a:gd name="connsiteX140" fmla="*/ 2419927 w 5487753"/>
                <a:gd name="connsiteY140" fmla="*/ 92363 h 2022763"/>
                <a:gd name="connsiteX141" fmla="*/ 2364509 w 5487753"/>
                <a:gd name="connsiteY141" fmla="*/ 73891 h 2022763"/>
                <a:gd name="connsiteX142" fmla="*/ 2336800 w 5487753"/>
                <a:gd name="connsiteY142" fmla="*/ 64654 h 2022763"/>
                <a:gd name="connsiteX143" fmla="*/ 2309091 w 5487753"/>
                <a:gd name="connsiteY143" fmla="*/ 46181 h 2022763"/>
                <a:gd name="connsiteX144" fmla="*/ 2244436 w 5487753"/>
                <a:gd name="connsiteY144" fmla="*/ 27709 h 2022763"/>
                <a:gd name="connsiteX145" fmla="*/ 2179782 w 5487753"/>
                <a:gd name="connsiteY145" fmla="*/ 9236 h 2022763"/>
                <a:gd name="connsiteX146" fmla="*/ 2133600 w 5487753"/>
                <a:gd name="connsiteY146" fmla="*/ 9236 h 2022763"/>
                <a:gd name="connsiteX147" fmla="*/ 2133600 w 5487753"/>
                <a:gd name="connsiteY147" fmla="*/ 0 h 20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487753" h="2022763">
                  <a:moveTo>
                    <a:pt x="2050472" y="55418"/>
                  </a:moveTo>
                  <a:lnTo>
                    <a:pt x="2050472" y="55418"/>
                  </a:lnTo>
                  <a:lnTo>
                    <a:pt x="1958109" y="73891"/>
                  </a:lnTo>
                  <a:cubicBezTo>
                    <a:pt x="1945696" y="76551"/>
                    <a:pt x="1933685" y="81040"/>
                    <a:pt x="1921163" y="83127"/>
                  </a:cubicBezTo>
                  <a:cubicBezTo>
                    <a:pt x="1896679" y="87208"/>
                    <a:pt x="1871902" y="89284"/>
                    <a:pt x="1847272" y="92363"/>
                  </a:cubicBezTo>
                  <a:cubicBezTo>
                    <a:pt x="1838036" y="95442"/>
                    <a:pt x="1829067" y="99488"/>
                    <a:pt x="1819563" y="101600"/>
                  </a:cubicBezTo>
                  <a:cubicBezTo>
                    <a:pt x="1731758" y="121113"/>
                    <a:pt x="1622678" y="117485"/>
                    <a:pt x="1542472" y="120072"/>
                  </a:cubicBezTo>
                  <a:lnTo>
                    <a:pt x="1191491" y="129309"/>
                  </a:lnTo>
                  <a:cubicBezTo>
                    <a:pt x="1142230" y="132388"/>
                    <a:pt x="1093034" y="136783"/>
                    <a:pt x="1043709" y="138545"/>
                  </a:cubicBezTo>
                  <a:cubicBezTo>
                    <a:pt x="920597" y="142942"/>
                    <a:pt x="797317" y="142187"/>
                    <a:pt x="674254" y="147781"/>
                  </a:cubicBezTo>
                  <a:cubicBezTo>
                    <a:pt x="661573" y="148357"/>
                    <a:pt x="649863" y="155135"/>
                    <a:pt x="637309" y="157018"/>
                  </a:cubicBezTo>
                  <a:cubicBezTo>
                    <a:pt x="588214" y="164382"/>
                    <a:pt x="489527" y="175491"/>
                    <a:pt x="489527" y="175491"/>
                  </a:cubicBezTo>
                  <a:cubicBezTo>
                    <a:pt x="474133" y="181648"/>
                    <a:pt x="459430" y="189942"/>
                    <a:pt x="443345" y="193963"/>
                  </a:cubicBezTo>
                  <a:cubicBezTo>
                    <a:pt x="422225" y="199243"/>
                    <a:pt x="400165" y="199621"/>
                    <a:pt x="378691" y="203200"/>
                  </a:cubicBezTo>
                  <a:cubicBezTo>
                    <a:pt x="363206" y="205781"/>
                    <a:pt x="347903" y="209357"/>
                    <a:pt x="332509" y="212436"/>
                  </a:cubicBezTo>
                  <a:cubicBezTo>
                    <a:pt x="320194" y="218594"/>
                    <a:pt x="308347" y="225795"/>
                    <a:pt x="295563" y="230909"/>
                  </a:cubicBezTo>
                  <a:cubicBezTo>
                    <a:pt x="277484" y="238141"/>
                    <a:pt x="258618" y="243223"/>
                    <a:pt x="240145" y="249381"/>
                  </a:cubicBezTo>
                  <a:cubicBezTo>
                    <a:pt x="200382" y="262635"/>
                    <a:pt x="221896" y="256253"/>
                    <a:pt x="175491" y="267854"/>
                  </a:cubicBezTo>
                  <a:cubicBezTo>
                    <a:pt x="166255" y="274012"/>
                    <a:pt x="155631" y="278478"/>
                    <a:pt x="147782" y="286327"/>
                  </a:cubicBezTo>
                  <a:cubicBezTo>
                    <a:pt x="139933" y="294176"/>
                    <a:pt x="137977" y="307101"/>
                    <a:pt x="129309" y="314036"/>
                  </a:cubicBezTo>
                  <a:cubicBezTo>
                    <a:pt x="121706" y="320118"/>
                    <a:pt x="110836" y="320193"/>
                    <a:pt x="101600" y="323272"/>
                  </a:cubicBezTo>
                  <a:cubicBezTo>
                    <a:pt x="89709" y="339128"/>
                    <a:pt x="66221" y="369022"/>
                    <a:pt x="55418" y="387927"/>
                  </a:cubicBezTo>
                  <a:cubicBezTo>
                    <a:pt x="48587" y="399881"/>
                    <a:pt x="42369" y="412217"/>
                    <a:pt x="36945" y="424872"/>
                  </a:cubicBezTo>
                  <a:cubicBezTo>
                    <a:pt x="25521" y="451529"/>
                    <a:pt x="25143" y="468746"/>
                    <a:pt x="18472" y="498763"/>
                  </a:cubicBezTo>
                  <a:cubicBezTo>
                    <a:pt x="1055" y="577140"/>
                    <a:pt x="16007" y="488310"/>
                    <a:pt x="0" y="600363"/>
                  </a:cubicBezTo>
                  <a:cubicBezTo>
                    <a:pt x="3079" y="720436"/>
                    <a:pt x="1246" y="840735"/>
                    <a:pt x="9236" y="960581"/>
                  </a:cubicBezTo>
                  <a:cubicBezTo>
                    <a:pt x="10531" y="980010"/>
                    <a:pt x="22986" y="997109"/>
                    <a:pt x="27709" y="1016000"/>
                  </a:cubicBezTo>
                  <a:cubicBezTo>
                    <a:pt x="37284" y="1054298"/>
                    <a:pt x="42472" y="1083077"/>
                    <a:pt x="55418" y="1117600"/>
                  </a:cubicBezTo>
                  <a:cubicBezTo>
                    <a:pt x="61240" y="1133124"/>
                    <a:pt x="66476" y="1148952"/>
                    <a:pt x="73891" y="1163781"/>
                  </a:cubicBezTo>
                  <a:cubicBezTo>
                    <a:pt x="78855" y="1173710"/>
                    <a:pt x="86856" y="1181853"/>
                    <a:pt x="92363" y="1191491"/>
                  </a:cubicBezTo>
                  <a:cubicBezTo>
                    <a:pt x="176429" y="1338610"/>
                    <a:pt x="54317" y="1136159"/>
                    <a:pt x="129309" y="1256145"/>
                  </a:cubicBezTo>
                  <a:cubicBezTo>
                    <a:pt x="138824" y="1271369"/>
                    <a:pt x="145335" y="1288697"/>
                    <a:pt x="157018" y="1302327"/>
                  </a:cubicBezTo>
                  <a:cubicBezTo>
                    <a:pt x="164242" y="1310755"/>
                    <a:pt x="175694" y="1314348"/>
                    <a:pt x="184727" y="1320800"/>
                  </a:cubicBezTo>
                  <a:cubicBezTo>
                    <a:pt x="197253" y="1329748"/>
                    <a:pt x="210787" y="1337624"/>
                    <a:pt x="221672" y="1348509"/>
                  </a:cubicBezTo>
                  <a:cubicBezTo>
                    <a:pt x="229521" y="1356358"/>
                    <a:pt x="231477" y="1369283"/>
                    <a:pt x="240145" y="1376218"/>
                  </a:cubicBezTo>
                  <a:cubicBezTo>
                    <a:pt x="247748" y="1382300"/>
                    <a:pt x="258618" y="1382375"/>
                    <a:pt x="267854" y="1385454"/>
                  </a:cubicBezTo>
                  <a:cubicBezTo>
                    <a:pt x="274012" y="1394690"/>
                    <a:pt x="276914" y="1407280"/>
                    <a:pt x="286327" y="1413163"/>
                  </a:cubicBezTo>
                  <a:cubicBezTo>
                    <a:pt x="302839" y="1423483"/>
                    <a:pt x="323666" y="1424404"/>
                    <a:pt x="341745" y="1431636"/>
                  </a:cubicBezTo>
                  <a:cubicBezTo>
                    <a:pt x="354529" y="1436750"/>
                    <a:pt x="366965" y="1442893"/>
                    <a:pt x="378691" y="1450109"/>
                  </a:cubicBezTo>
                  <a:cubicBezTo>
                    <a:pt x="407053" y="1467563"/>
                    <a:pt x="433262" y="1488393"/>
                    <a:pt x="461818" y="1505527"/>
                  </a:cubicBezTo>
                  <a:cubicBezTo>
                    <a:pt x="484684" y="1519247"/>
                    <a:pt x="513366" y="1535460"/>
                    <a:pt x="535709" y="1551709"/>
                  </a:cubicBezTo>
                  <a:cubicBezTo>
                    <a:pt x="560608" y="1569818"/>
                    <a:pt x="583200" y="1591287"/>
                    <a:pt x="609600" y="1607127"/>
                  </a:cubicBezTo>
                  <a:cubicBezTo>
                    <a:pt x="624994" y="1616363"/>
                    <a:pt x="640845" y="1624878"/>
                    <a:pt x="655782" y="1634836"/>
                  </a:cubicBezTo>
                  <a:cubicBezTo>
                    <a:pt x="668590" y="1643375"/>
                    <a:pt x="679270" y="1655069"/>
                    <a:pt x="692727" y="1662545"/>
                  </a:cubicBezTo>
                  <a:cubicBezTo>
                    <a:pt x="707220" y="1670597"/>
                    <a:pt x="724080" y="1673603"/>
                    <a:pt x="738909" y="1681018"/>
                  </a:cubicBezTo>
                  <a:cubicBezTo>
                    <a:pt x="748838" y="1685982"/>
                    <a:pt x="757205" y="1693608"/>
                    <a:pt x="766618" y="1699491"/>
                  </a:cubicBezTo>
                  <a:cubicBezTo>
                    <a:pt x="781842" y="1709006"/>
                    <a:pt x="798629" y="1716178"/>
                    <a:pt x="812800" y="1727200"/>
                  </a:cubicBezTo>
                  <a:cubicBezTo>
                    <a:pt x="826547" y="1737892"/>
                    <a:pt x="835254" y="1754484"/>
                    <a:pt x="849745" y="1764145"/>
                  </a:cubicBezTo>
                  <a:cubicBezTo>
                    <a:pt x="863540" y="1773342"/>
                    <a:pt x="881098" y="1775203"/>
                    <a:pt x="895927" y="1782618"/>
                  </a:cubicBezTo>
                  <a:cubicBezTo>
                    <a:pt x="975819" y="1822564"/>
                    <a:pt x="908553" y="1801938"/>
                    <a:pt x="979054" y="1819563"/>
                  </a:cubicBezTo>
                  <a:cubicBezTo>
                    <a:pt x="991369" y="1831878"/>
                    <a:pt x="1001828" y="1846386"/>
                    <a:pt x="1016000" y="1856509"/>
                  </a:cubicBezTo>
                  <a:cubicBezTo>
                    <a:pt x="1023922" y="1862168"/>
                    <a:pt x="1034593" y="1862327"/>
                    <a:pt x="1043709" y="1865745"/>
                  </a:cubicBezTo>
                  <a:cubicBezTo>
                    <a:pt x="1059233" y="1871567"/>
                    <a:pt x="1075398" y="1876166"/>
                    <a:pt x="1089891" y="1884218"/>
                  </a:cubicBezTo>
                  <a:cubicBezTo>
                    <a:pt x="1103348" y="1891694"/>
                    <a:pt x="1113470" y="1904290"/>
                    <a:pt x="1126836" y="1911927"/>
                  </a:cubicBezTo>
                  <a:cubicBezTo>
                    <a:pt x="1145559" y="1922626"/>
                    <a:pt x="1196401" y="1928140"/>
                    <a:pt x="1209963" y="1930400"/>
                  </a:cubicBezTo>
                  <a:cubicBezTo>
                    <a:pt x="1326342" y="2000227"/>
                    <a:pt x="1188928" y="1924820"/>
                    <a:pt x="1302327" y="1967345"/>
                  </a:cubicBezTo>
                  <a:cubicBezTo>
                    <a:pt x="1312721" y="1971243"/>
                    <a:pt x="1319403" y="1982628"/>
                    <a:pt x="1330036" y="1985818"/>
                  </a:cubicBezTo>
                  <a:cubicBezTo>
                    <a:pt x="1350888" y="1992074"/>
                    <a:pt x="1373217" y="1991475"/>
                    <a:pt x="1394691" y="1995054"/>
                  </a:cubicBezTo>
                  <a:cubicBezTo>
                    <a:pt x="1410176" y="1997635"/>
                    <a:pt x="1425387" y="2001710"/>
                    <a:pt x="1440872" y="2004291"/>
                  </a:cubicBezTo>
                  <a:cubicBezTo>
                    <a:pt x="1540168" y="2020841"/>
                    <a:pt x="1471535" y="2005029"/>
                    <a:pt x="1542472" y="2022763"/>
                  </a:cubicBezTo>
                  <a:lnTo>
                    <a:pt x="1985818" y="2013527"/>
                  </a:lnTo>
                  <a:cubicBezTo>
                    <a:pt x="2004533" y="2012834"/>
                    <a:pt x="2022697" y="2006940"/>
                    <a:pt x="2041236" y="2004291"/>
                  </a:cubicBezTo>
                  <a:cubicBezTo>
                    <a:pt x="2065809" y="2000781"/>
                    <a:pt x="2090391" y="1997115"/>
                    <a:pt x="2115127" y="1995054"/>
                  </a:cubicBezTo>
                  <a:cubicBezTo>
                    <a:pt x="2164313" y="1990955"/>
                    <a:pt x="2213669" y="1989214"/>
                    <a:pt x="2262909" y="1985818"/>
                  </a:cubicBezTo>
                  <a:lnTo>
                    <a:pt x="2382982" y="1976581"/>
                  </a:lnTo>
                  <a:cubicBezTo>
                    <a:pt x="2407612" y="1967345"/>
                    <a:pt x="2431917" y="1957190"/>
                    <a:pt x="2456872" y="1948872"/>
                  </a:cubicBezTo>
                  <a:cubicBezTo>
                    <a:pt x="2468915" y="1944858"/>
                    <a:pt x="2481932" y="1944093"/>
                    <a:pt x="2493818" y="1939636"/>
                  </a:cubicBezTo>
                  <a:cubicBezTo>
                    <a:pt x="2590417" y="1903411"/>
                    <a:pt x="2472874" y="1935635"/>
                    <a:pt x="2567709" y="1911927"/>
                  </a:cubicBezTo>
                  <a:cubicBezTo>
                    <a:pt x="2598497" y="1896533"/>
                    <a:pt x="2627416" y="1876629"/>
                    <a:pt x="2660072" y="1865745"/>
                  </a:cubicBezTo>
                  <a:cubicBezTo>
                    <a:pt x="2669309" y="1862666"/>
                    <a:pt x="2678420" y="1859184"/>
                    <a:pt x="2687782" y="1856509"/>
                  </a:cubicBezTo>
                  <a:cubicBezTo>
                    <a:pt x="2699988" y="1853022"/>
                    <a:pt x="2712841" y="1851729"/>
                    <a:pt x="2724727" y="1847272"/>
                  </a:cubicBezTo>
                  <a:cubicBezTo>
                    <a:pt x="2737619" y="1842438"/>
                    <a:pt x="2748610" y="1833154"/>
                    <a:pt x="2761672" y="1828800"/>
                  </a:cubicBezTo>
                  <a:cubicBezTo>
                    <a:pt x="2785758" y="1820772"/>
                    <a:pt x="2835563" y="1810327"/>
                    <a:pt x="2835563" y="1810327"/>
                  </a:cubicBezTo>
                  <a:cubicBezTo>
                    <a:pt x="2854036" y="1801091"/>
                    <a:pt x="2872109" y="1791006"/>
                    <a:pt x="2890982" y="1782618"/>
                  </a:cubicBezTo>
                  <a:cubicBezTo>
                    <a:pt x="2899879" y="1778664"/>
                    <a:pt x="2909983" y="1777735"/>
                    <a:pt x="2918691" y="1773381"/>
                  </a:cubicBezTo>
                  <a:cubicBezTo>
                    <a:pt x="2934748" y="1765352"/>
                    <a:pt x="2948301" y="1752577"/>
                    <a:pt x="2964872" y="1745672"/>
                  </a:cubicBezTo>
                  <a:cubicBezTo>
                    <a:pt x="2992610" y="1734115"/>
                    <a:pt x="3043978" y="1723732"/>
                    <a:pt x="3075709" y="1717963"/>
                  </a:cubicBezTo>
                  <a:cubicBezTo>
                    <a:pt x="3094134" y="1714613"/>
                    <a:pt x="3112702" y="1712077"/>
                    <a:pt x="3131127" y="1708727"/>
                  </a:cubicBezTo>
                  <a:cubicBezTo>
                    <a:pt x="3273220" y="1682893"/>
                    <a:pt x="3069316" y="1717491"/>
                    <a:pt x="3232727" y="1690254"/>
                  </a:cubicBezTo>
                  <a:cubicBezTo>
                    <a:pt x="3249165" y="1683679"/>
                    <a:pt x="3319345" y="1654558"/>
                    <a:pt x="3334327" y="1653309"/>
                  </a:cubicBezTo>
                  <a:lnTo>
                    <a:pt x="3445163" y="1644072"/>
                  </a:lnTo>
                  <a:cubicBezTo>
                    <a:pt x="3454399" y="1640993"/>
                    <a:pt x="3463136" y="1634836"/>
                    <a:pt x="3472872" y="1634836"/>
                  </a:cubicBezTo>
                  <a:cubicBezTo>
                    <a:pt x="3605747" y="1634836"/>
                    <a:pt x="3610186" y="1637709"/>
                    <a:pt x="3703782" y="1653309"/>
                  </a:cubicBezTo>
                  <a:cubicBezTo>
                    <a:pt x="3768766" y="1696630"/>
                    <a:pt x="3686363" y="1646776"/>
                    <a:pt x="3777672" y="1681018"/>
                  </a:cubicBezTo>
                  <a:cubicBezTo>
                    <a:pt x="3788066" y="1684916"/>
                    <a:pt x="3795179" y="1695118"/>
                    <a:pt x="3805382" y="1699491"/>
                  </a:cubicBezTo>
                  <a:cubicBezTo>
                    <a:pt x="3817050" y="1704491"/>
                    <a:pt x="3830121" y="1705240"/>
                    <a:pt x="3842327" y="1708727"/>
                  </a:cubicBezTo>
                  <a:cubicBezTo>
                    <a:pt x="3851688" y="1711402"/>
                    <a:pt x="3860675" y="1715288"/>
                    <a:pt x="3870036" y="1717963"/>
                  </a:cubicBezTo>
                  <a:cubicBezTo>
                    <a:pt x="3882242" y="1721450"/>
                    <a:pt x="3894823" y="1723552"/>
                    <a:pt x="3906982" y="1727200"/>
                  </a:cubicBezTo>
                  <a:cubicBezTo>
                    <a:pt x="3998459" y="1754643"/>
                    <a:pt x="3925600" y="1739538"/>
                    <a:pt x="4017818" y="1754909"/>
                  </a:cubicBezTo>
                  <a:cubicBezTo>
                    <a:pt x="4039369" y="1764145"/>
                    <a:pt x="4060228" y="1775203"/>
                    <a:pt x="4082472" y="1782618"/>
                  </a:cubicBezTo>
                  <a:cubicBezTo>
                    <a:pt x="4097365" y="1787582"/>
                    <a:pt x="4113900" y="1786489"/>
                    <a:pt x="4128654" y="1791854"/>
                  </a:cubicBezTo>
                  <a:cubicBezTo>
                    <a:pt x="4250791" y="1836267"/>
                    <a:pt x="4118390" y="1808615"/>
                    <a:pt x="4239491" y="1828800"/>
                  </a:cubicBezTo>
                  <a:cubicBezTo>
                    <a:pt x="4303331" y="1860719"/>
                    <a:pt x="4249056" y="1838109"/>
                    <a:pt x="4331854" y="1856509"/>
                  </a:cubicBezTo>
                  <a:cubicBezTo>
                    <a:pt x="4341358" y="1858621"/>
                    <a:pt x="4350016" y="1863836"/>
                    <a:pt x="4359563" y="1865745"/>
                  </a:cubicBezTo>
                  <a:cubicBezTo>
                    <a:pt x="4380911" y="1870014"/>
                    <a:pt x="4402744" y="1871402"/>
                    <a:pt x="4424218" y="1874981"/>
                  </a:cubicBezTo>
                  <a:cubicBezTo>
                    <a:pt x="4539012" y="1894113"/>
                    <a:pt x="4379349" y="1875113"/>
                    <a:pt x="4562763" y="1893454"/>
                  </a:cubicBezTo>
                  <a:cubicBezTo>
                    <a:pt x="4578157" y="1896533"/>
                    <a:pt x="4593324" y="1901129"/>
                    <a:pt x="4608945" y="1902691"/>
                  </a:cubicBezTo>
                  <a:cubicBezTo>
                    <a:pt x="4799213" y="1921718"/>
                    <a:pt x="4810894" y="1908084"/>
                    <a:pt x="5052291" y="1893454"/>
                  </a:cubicBezTo>
                  <a:cubicBezTo>
                    <a:pt x="5067685" y="1890375"/>
                    <a:pt x="5084431" y="1891239"/>
                    <a:pt x="5098472" y="1884218"/>
                  </a:cubicBezTo>
                  <a:cubicBezTo>
                    <a:pt x="5201969" y="1832470"/>
                    <a:pt x="5035633" y="1874620"/>
                    <a:pt x="5172363" y="1847272"/>
                  </a:cubicBezTo>
                  <a:cubicBezTo>
                    <a:pt x="5184678" y="1838036"/>
                    <a:pt x="5196109" y="1827483"/>
                    <a:pt x="5209309" y="1819563"/>
                  </a:cubicBezTo>
                  <a:cubicBezTo>
                    <a:pt x="5227019" y="1808937"/>
                    <a:pt x="5247543" y="1803310"/>
                    <a:pt x="5264727" y="1791854"/>
                  </a:cubicBezTo>
                  <a:cubicBezTo>
                    <a:pt x="5293935" y="1772382"/>
                    <a:pt x="5318646" y="1746672"/>
                    <a:pt x="5347854" y="1727200"/>
                  </a:cubicBezTo>
                  <a:cubicBezTo>
                    <a:pt x="5380537" y="1705411"/>
                    <a:pt x="5382645" y="1706622"/>
                    <a:pt x="5412509" y="1671781"/>
                  </a:cubicBezTo>
                  <a:cubicBezTo>
                    <a:pt x="5419733" y="1663353"/>
                    <a:pt x="5425475" y="1653710"/>
                    <a:pt x="5430982" y="1644072"/>
                  </a:cubicBezTo>
                  <a:cubicBezTo>
                    <a:pt x="5448238" y="1613874"/>
                    <a:pt x="5454734" y="1593928"/>
                    <a:pt x="5467927" y="1560945"/>
                  </a:cubicBezTo>
                  <a:cubicBezTo>
                    <a:pt x="5475938" y="1344629"/>
                    <a:pt x="5487753" y="1311801"/>
                    <a:pt x="5458691" y="1108363"/>
                  </a:cubicBezTo>
                  <a:cubicBezTo>
                    <a:pt x="5455937" y="1089087"/>
                    <a:pt x="5444037" y="1072039"/>
                    <a:pt x="5440218" y="1052945"/>
                  </a:cubicBezTo>
                  <a:cubicBezTo>
                    <a:pt x="5428805" y="995878"/>
                    <a:pt x="5439690" y="1019825"/>
                    <a:pt x="5412509" y="979054"/>
                  </a:cubicBezTo>
                  <a:cubicBezTo>
                    <a:pt x="5409430" y="963660"/>
                    <a:pt x="5408236" y="947765"/>
                    <a:pt x="5403272" y="932872"/>
                  </a:cubicBezTo>
                  <a:cubicBezTo>
                    <a:pt x="5394376" y="906185"/>
                    <a:pt x="5368930" y="873422"/>
                    <a:pt x="5357091" y="849745"/>
                  </a:cubicBezTo>
                  <a:cubicBezTo>
                    <a:pt x="5335603" y="806771"/>
                    <a:pt x="5363402" y="830287"/>
                    <a:pt x="5329382" y="775854"/>
                  </a:cubicBezTo>
                  <a:cubicBezTo>
                    <a:pt x="5322459" y="764777"/>
                    <a:pt x="5309509" y="758595"/>
                    <a:pt x="5301672" y="748145"/>
                  </a:cubicBezTo>
                  <a:cubicBezTo>
                    <a:pt x="5290901" y="733783"/>
                    <a:pt x="5283199" y="717357"/>
                    <a:pt x="5273963" y="701963"/>
                  </a:cubicBezTo>
                  <a:cubicBezTo>
                    <a:pt x="5270884" y="689648"/>
                    <a:pt x="5271025" y="676039"/>
                    <a:pt x="5264727" y="665018"/>
                  </a:cubicBezTo>
                  <a:cubicBezTo>
                    <a:pt x="5258246" y="653677"/>
                    <a:pt x="5245519" y="647227"/>
                    <a:pt x="5237018" y="637309"/>
                  </a:cubicBezTo>
                  <a:cubicBezTo>
                    <a:pt x="5227000" y="625621"/>
                    <a:pt x="5219327" y="612051"/>
                    <a:pt x="5209309" y="600363"/>
                  </a:cubicBezTo>
                  <a:cubicBezTo>
                    <a:pt x="5200808" y="590445"/>
                    <a:pt x="5190101" y="582572"/>
                    <a:pt x="5181600" y="572654"/>
                  </a:cubicBezTo>
                  <a:cubicBezTo>
                    <a:pt x="5171582" y="560966"/>
                    <a:pt x="5164246" y="547099"/>
                    <a:pt x="5153891" y="535709"/>
                  </a:cubicBezTo>
                  <a:cubicBezTo>
                    <a:pt x="5133389" y="513157"/>
                    <a:pt x="5107523" y="495437"/>
                    <a:pt x="5089236" y="471054"/>
                  </a:cubicBezTo>
                  <a:cubicBezTo>
                    <a:pt x="5055620" y="426233"/>
                    <a:pt x="5055836" y="422893"/>
                    <a:pt x="5006109" y="378691"/>
                  </a:cubicBezTo>
                  <a:cubicBezTo>
                    <a:pt x="4997812" y="371316"/>
                    <a:pt x="4987636" y="366376"/>
                    <a:pt x="4978400" y="360218"/>
                  </a:cubicBezTo>
                  <a:cubicBezTo>
                    <a:pt x="4951025" y="319156"/>
                    <a:pt x="4935080" y="291315"/>
                    <a:pt x="4886036" y="258618"/>
                  </a:cubicBezTo>
                  <a:cubicBezTo>
                    <a:pt x="4876800" y="252460"/>
                    <a:pt x="4867360" y="246597"/>
                    <a:pt x="4858327" y="240145"/>
                  </a:cubicBezTo>
                  <a:cubicBezTo>
                    <a:pt x="4809400" y="205197"/>
                    <a:pt x="4838638" y="218188"/>
                    <a:pt x="4793672" y="203200"/>
                  </a:cubicBezTo>
                  <a:cubicBezTo>
                    <a:pt x="4777028" y="186556"/>
                    <a:pt x="4760757" y="166663"/>
                    <a:pt x="4738254" y="157018"/>
                  </a:cubicBezTo>
                  <a:cubicBezTo>
                    <a:pt x="4726586" y="152017"/>
                    <a:pt x="4713195" y="152238"/>
                    <a:pt x="4701309" y="147781"/>
                  </a:cubicBezTo>
                  <a:cubicBezTo>
                    <a:pt x="4688417" y="142946"/>
                    <a:pt x="4677019" y="134733"/>
                    <a:pt x="4664363" y="129309"/>
                  </a:cubicBezTo>
                  <a:cubicBezTo>
                    <a:pt x="4655414" y="125474"/>
                    <a:pt x="4645890" y="123151"/>
                    <a:pt x="4636654" y="120072"/>
                  </a:cubicBezTo>
                  <a:cubicBezTo>
                    <a:pt x="4538133" y="123151"/>
                    <a:pt x="4439500" y="123686"/>
                    <a:pt x="4341091" y="129309"/>
                  </a:cubicBezTo>
                  <a:cubicBezTo>
                    <a:pt x="4331371" y="129864"/>
                    <a:pt x="4322869" y="136356"/>
                    <a:pt x="4313382" y="138545"/>
                  </a:cubicBezTo>
                  <a:cubicBezTo>
                    <a:pt x="4282788" y="145605"/>
                    <a:pt x="4252224" y="153551"/>
                    <a:pt x="4221018" y="157018"/>
                  </a:cubicBezTo>
                  <a:cubicBezTo>
                    <a:pt x="4097994" y="170687"/>
                    <a:pt x="4165688" y="164116"/>
                    <a:pt x="4017818" y="175491"/>
                  </a:cubicBezTo>
                  <a:lnTo>
                    <a:pt x="3131127" y="166254"/>
                  </a:lnTo>
                  <a:cubicBezTo>
                    <a:pt x="3115431" y="165943"/>
                    <a:pt x="3100548" y="158752"/>
                    <a:pt x="3084945" y="157018"/>
                  </a:cubicBezTo>
                  <a:cubicBezTo>
                    <a:pt x="3045048" y="152585"/>
                    <a:pt x="3004834" y="151587"/>
                    <a:pt x="2964872" y="147781"/>
                  </a:cubicBezTo>
                  <a:cubicBezTo>
                    <a:pt x="2940162" y="145428"/>
                    <a:pt x="2915515" y="142319"/>
                    <a:pt x="2890982" y="138545"/>
                  </a:cubicBezTo>
                  <a:cubicBezTo>
                    <a:pt x="2875466" y="136158"/>
                    <a:pt x="2860445" y="130613"/>
                    <a:pt x="2844800" y="129309"/>
                  </a:cubicBezTo>
                  <a:cubicBezTo>
                    <a:pt x="2786424" y="124444"/>
                    <a:pt x="2727806" y="123151"/>
                    <a:pt x="2669309" y="120072"/>
                  </a:cubicBezTo>
                  <a:cubicBezTo>
                    <a:pt x="2656994" y="116993"/>
                    <a:pt x="2644910" y="112766"/>
                    <a:pt x="2632363" y="110836"/>
                  </a:cubicBezTo>
                  <a:cubicBezTo>
                    <a:pt x="2571665" y="101498"/>
                    <a:pt x="2475710" y="96348"/>
                    <a:pt x="2419927" y="92363"/>
                  </a:cubicBezTo>
                  <a:lnTo>
                    <a:pt x="2364509" y="73891"/>
                  </a:lnTo>
                  <a:cubicBezTo>
                    <a:pt x="2355273" y="70812"/>
                    <a:pt x="2344901" y="70055"/>
                    <a:pt x="2336800" y="64654"/>
                  </a:cubicBezTo>
                  <a:cubicBezTo>
                    <a:pt x="2327564" y="58496"/>
                    <a:pt x="2319020" y="51145"/>
                    <a:pt x="2309091" y="46181"/>
                  </a:cubicBezTo>
                  <a:cubicBezTo>
                    <a:pt x="2294327" y="38799"/>
                    <a:pt x="2258246" y="31655"/>
                    <a:pt x="2244436" y="27709"/>
                  </a:cubicBezTo>
                  <a:cubicBezTo>
                    <a:pt x="2222140" y="21339"/>
                    <a:pt x="2203414" y="11862"/>
                    <a:pt x="2179782" y="9236"/>
                  </a:cubicBezTo>
                  <a:cubicBezTo>
                    <a:pt x="2164482" y="7536"/>
                    <a:pt x="2148994" y="9236"/>
                    <a:pt x="2133600" y="9236"/>
                  </a:cubicBezTo>
                  <a:lnTo>
                    <a:pt x="2133600" y="0"/>
                  </a:lnTo>
                </a:path>
              </a:pathLst>
            </a:custGeom>
            <a:solidFill>
              <a:schemeClr val="accent5">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33">
              <a:extLst>
                <a:ext uri="{FF2B5EF4-FFF2-40B4-BE49-F238E27FC236}">
                  <a16:creationId xmlns:a16="http://schemas.microsoft.com/office/drawing/2014/main" id="{2CE32928-B924-6CA6-23E0-69577B17F428}"/>
                </a:ext>
              </a:extLst>
            </p:cNvPr>
            <p:cNvGrpSpPr/>
            <p:nvPr/>
          </p:nvGrpSpPr>
          <p:grpSpPr>
            <a:xfrm>
              <a:off x="2512233" y="4240646"/>
              <a:ext cx="640138" cy="1324883"/>
              <a:chOff x="1143000" y="561811"/>
              <a:chExt cx="2819400" cy="4174060"/>
            </a:xfrm>
          </p:grpSpPr>
          <p:grpSp>
            <p:nvGrpSpPr>
              <p:cNvPr id="38" name="Group 8">
                <a:extLst>
                  <a:ext uri="{FF2B5EF4-FFF2-40B4-BE49-F238E27FC236}">
                    <a16:creationId xmlns:a16="http://schemas.microsoft.com/office/drawing/2014/main" id="{BCA13579-94AE-6061-86B9-77C40F4BAB57}"/>
                  </a:ext>
                </a:extLst>
              </p:cNvPr>
              <p:cNvGrpSpPr/>
              <p:nvPr/>
            </p:nvGrpSpPr>
            <p:grpSpPr>
              <a:xfrm rot="1120939">
                <a:off x="2279634" y="561811"/>
                <a:ext cx="1066800" cy="2514600"/>
                <a:chOff x="1712971" y="2198329"/>
                <a:chExt cx="1895379" cy="3364271"/>
              </a:xfrm>
              <a:solidFill>
                <a:srgbClr val="92D050"/>
              </a:solidFill>
            </p:grpSpPr>
            <p:sp>
              <p:nvSpPr>
                <p:cNvPr id="58" name="Moon 57">
                  <a:extLst>
                    <a:ext uri="{FF2B5EF4-FFF2-40B4-BE49-F238E27FC236}">
                      <a16:creationId xmlns:a16="http://schemas.microsoft.com/office/drawing/2014/main" id="{9F597A65-0756-0A62-6E61-2F8467082603}"/>
                    </a:ext>
                  </a:extLst>
                </p:cNvPr>
                <p:cNvSpPr/>
                <p:nvPr/>
              </p:nvSpPr>
              <p:spPr>
                <a:xfrm rot="13821048">
                  <a:off x="2659035" y="2043675"/>
                  <a:ext cx="522086"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10">
                  <a:extLst>
                    <a:ext uri="{FF2B5EF4-FFF2-40B4-BE49-F238E27FC236}">
                      <a16:creationId xmlns:a16="http://schemas.microsoft.com/office/drawing/2014/main" id="{35636210-4320-C849-CB67-B8DCE6097BF0}"/>
                    </a:ext>
                  </a:extLst>
                </p:cNvPr>
                <p:cNvSpPr/>
                <p:nvPr/>
              </p:nvSpPr>
              <p:spPr>
                <a:xfrm rot="20061245">
                  <a:off x="2017772" y="2198329"/>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11">
                  <a:extLst>
                    <a:ext uri="{FF2B5EF4-FFF2-40B4-BE49-F238E27FC236}">
                      <a16:creationId xmlns:a16="http://schemas.microsoft.com/office/drawing/2014/main" id="{6090FA75-5C05-F681-9FD3-96933050BD82}"/>
                    </a:ext>
                  </a:extLst>
                </p:cNvPr>
                <p:cNvSpPr/>
                <p:nvPr/>
              </p:nvSpPr>
              <p:spPr>
                <a:xfrm rot="2968509">
                  <a:off x="2621498" y="2659816"/>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12">
                  <a:extLst>
                    <a:ext uri="{FF2B5EF4-FFF2-40B4-BE49-F238E27FC236}">
                      <a16:creationId xmlns:a16="http://schemas.microsoft.com/office/drawing/2014/main" id="{EEAE0B48-8F47-7175-E782-0E12E948557E}"/>
                    </a:ext>
                  </a:extLst>
                </p:cNvPr>
                <p:cNvSpPr/>
                <p:nvPr/>
              </p:nvSpPr>
              <p:spPr>
                <a:xfrm rot="20061245">
                  <a:off x="1712971" y="3493728"/>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13">
                  <a:extLst>
                    <a:ext uri="{FF2B5EF4-FFF2-40B4-BE49-F238E27FC236}">
                      <a16:creationId xmlns:a16="http://schemas.microsoft.com/office/drawing/2014/main" id="{010834AB-20DC-1B20-6647-BAE63025E217}"/>
                    </a:ext>
                  </a:extLst>
                </p:cNvPr>
                <p:cNvSpPr/>
                <p:nvPr/>
              </p:nvSpPr>
              <p:spPr>
                <a:xfrm rot="17114711">
                  <a:off x="2490797" y="3677569"/>
                  <a:ext cx="609600" cy="1364105"/>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a:extLst>
                    <a:ext uri="{FF2B5EF4-FFF2-40B4-BE49-F238E27FC236}">
                      <a16:creationId xmlns:a16="http://schemas.microsoft.com/office/drawing/2014/main" id="{80B54F5F-C910-F49C-EE79-AE859479B72B}"/>
                    </a:ext>
                  </a:extLst>
                </p:cNvPr>
                <p:cNvSpPr/>
                <p:nvPr/>
              </p:nvSpPr>
              <p:spPr>
                <a:xfrm>
                  <a:off x="2133600" y="2438400"/>
                  <a:ext cx="914400" cy="31242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ound Diagonal Corner Rectangle 206">
                <a:extLst>
                  <a:ext uri="{FF2B5EF4-FFF2-40B4-BE49-F238E27FC236}">
                    <a16:creationId xmlns:a16="http://schemas.microsoft.com/office/drawing/2014/main" id="{B02D841A-6A49-A725-8685-C315DDCA06A9}"/>
                  </a:ext>
                </a:extLst>
              </p:cNvPr>
              <p:cNvSpPr/>
              <p:nvPr/>
            </p:nvSpPr>
            <p:spPr>
              <a:xfrm>
                <a:off x="2819400" y="1600200"/>
                <a:ext cx="914400" cy="7620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207">
                <a:extLst>
                  <a:ext uri="{FF2B5EF4-FFF2-40B4-BE49-F238E27FC236}">
                    <a16:creationId xmlns:a16="http://schemas.microsoft.com/office/drawing/2014/main" id="{B73DE84F-E2C7-385F-1403-6824F239CF38}"/>
                  </a:ext>
                </a:extLst>
              </p:cNvPr>
              <p:cNvSpPr/>
              <p:nvPr/>
            </p:nvSpPr>
            <p:spPr>
              <a:xfrm rot="16200000">
                <a:off x="1524000" y="1447800"/>
                <a:ext cx="914400" cy="7620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 Diagonal Corner Rectangle 208">
                <a:extLst>
                  <a:ext uri="{FF2B5EF4-FFF2-40B4-BE49-F238E27FC236}">
                    <a16:creationId xmlns:a16="http://schemas.microsoft.com/office/drawing/2014/main" id="{9AB77462-A977-4280-0727-4AC7590991FE}"/>
                  </a:ext>
                </a:extLst>
              </p:cNvPr>
              <p:cNvSpPr/>
              <p:nvPr/>
            </p:nvSpPr>
            <p:spPr>
              <a:xfrm>
                <a:off x="2667000" y="3657600"/>
                <a:ext cx="914400" cy="7620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Diagonal Corner Rectangle 209">
                <a:extLst>
                  <a:ext uri="{FF2B5EF4-FFF2-40B4-BE49-F238E27FC236}">
                    <a16:creationId xmlns:a16="http://schemas.microsoft.com/office/drawing/2014/main" id="{5A9BACA8-1486-5E68-AA02-D7B8E4CD6026}"/>
                  </a:ext>
                </a:extLst>
              </p:cNvPr>
              <p:cNvSpPr/>
              <p:nvPr/>
            </p:nvSpPr>
            <p:spPr>
              <a:xfrm rot="2458714">
                <a:off x="1524000" y="3733800"/>
                <a:ext cx="914400" cy="7620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8C3907CE-B0A1-E969-7EF1-191D82BD459B}"/>
                  </a:ext>
                </a:extLst>
              </p:cNvPr>
              <p:cNvSpPr/>
              <p:nvPr/>
            </p:nvSpPr>
            <p:spPr>
              <a:xfrm>
                <a:off x="1944629" y="1611671"/>
                <a:ext cx="914400" cy="3124200"/>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 Diagonal Corner Rectangle 211">
                <a:extLst>
                  <a:ext uri="{FF2B5EF4-FFF2-40B4-BE49-F238E27FC236}">
                    <a16:creationId xmlns:a16="http://schemas.microsoft.com/office/drawing/2014/main" id="{A230D731-B7D5-3DCD-E03E-BB6187AC02F7}"/>
                  </a:ext>
                </a:extLst>
              </p:cNvPr>
              <p:cNvSpPr/>
              <p:nvPr/>
            </p:nvSpPr>
            <p:spPr>
              <a:xfrm rot="1134353">
                <a:off x="2646548" y="2697899"/>
                <a:ext cx="914400" cy="7620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212">
                <a:extLst>
                  <a:ext uri="{FF2B5EF4-FFF2-40B4-BE49-F238E27FC236}">
                    <a16:creationId xmlns:a16="http://schemas.microsoft.com/office/drawing/2014/main" id="{6F435026-D064-7799-2801-196DABAB1C69}"/>
                  </a:ext>
                </a:extLst>
              </p:cNvPr>
              <p:cNvSpPr/>
              <p:nvPr/>
            </p:nvSpPr>
            <p:spPr>
              <a:xfrm rot="3308753">
                <a:off x="1143000" y="2667000"/>
                <a:ext cx="914400" cy="7620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18">
                <a:extLst>
                  <a:ext uri="{FF2B5EF4-FFF2-40B4-BE49-F238E27FC236}">
                    <a16:creationId xmlns:a16="http://schemas.microsoft.com/office/drawing/2014/main" id="{4305E6C3-852E-4FE1-2F10-573A7D89EB3A}"/>
                  </a:ext>
                </a:extLst>
              </p:cNvPr>
              <p:cNvGrpSpPr/>
              <p:nvPr/>
            </p:nvGrpSpPr>
            <p:grpSpPr>
              <a:xfrm>
                <a:off x="2971800" y="3048000"/>
                <a:ext cx="990600" cy="943326"/>
                <a:chOff x="4898689" y="2743200"/>
                <a:chExt cx="990600" cy="943326"/>
              </a:xfrm>
            </p:grpSpPr>
            <p:sp>
              <p:nvSpPr>
                <p:cNvPr id="56" name="Heart 55">
                  <a:extLst>
                    <a:ext uri="{FF2B5EF4-FFF2-40B4-BE49-F238E27FC236}">
                      <a16:creationId xmlns:a16="http://schemas.microsoft.com/office/drawing/2014/main" id="{0F471F57-65E0-05A6-0128-E9550533786A}"/>
                    </a:ext>
                  </a:extLst>
                </p:cNvPr>
                <p:cNvSpPr/>
                <p:nvPr/>
              </p:nvSpPr>
              <p:spPr>
                <a:xfrm rot="205619">
                  <a:off x="4898689" y="2924526"/>
                  <a:ext cx="9906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6-Point Star 224">
                  <a:extLst>
                    <a:ext uri="{FF2B5EF4-FFF2-40B4-BE49-F238E27FC236}">
                      <a16:creationId xmlns:a16="http://schemas.microsoft.com/office/drawing/2014/main" id="{777998FB-D803-7533-70E4-D56289394ECF}"/>
                    </a:ext>
                  </a:extLst>
                </p:cNvPr>
                <p:cNvSpPr/>
                <p:nvPr/>
              </p:nvSpPr>
              <p:spPr>
                <a:xfrm>
                  <a:off x="5181600" y="2743200"/>
                  <a:ext cx="457200" cy="457200"/>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25">
                <a:extLst>
                  <a:ext uri="{FF2B5EF4-FFF2-40B4-BE49-F238E27FC236}">
                    <a16:creationId xmlns:a16="http://schemas.microsoft.com/office/drawing/2014/main" id="{588F129A-BF3D-D725-0389-4C57BF6DB4CA}"/>
                  </a:ext>
                </a:extLst>
              </p:cNvPr>
              <p:cNvGrpSpPr/>
              <p:nvPr/>
            </p:nvGrpSpPr>
            <p:grpSpPr>
              <a:xfrm>
                <a:off x="1600200" y="1905000"/>
                <a:ext cx="990600" cy="943326"/>
                <a:chOff x="4898689" y="2743200"/>
                <a:chExt cx="990600" cy="943326"/>
              </a:xfrm>
            </p:grpSpPr>
            <p:sp>
              <p:nvSpPr>
                <p:cNvPr id="54" name="Heart 53">
                  <a:extLst>
                    <a:ext uri="{FF2B5EF4-FFF2-40B4-BE49-F238E27FC236}">
                      <a16:creationId xmlns:a16="http://schemas.microsoft.com/office/drawing/2014/main" id="{D3E7BE55-2959-FE46-1BB2-B15E9E18EC9D}"/>
                    </a:ext>
                  </a:extLst>
                </p:cNvPr>
                <p:cNvSpPr/>
                <p:nvPr/>
              </p:nvSpPr>
              <p:spPr>
                <a:xfrm rot="205619">
                  <a:off x="4898689" y="2924526"/>
                  <a:ext cx="9906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6-Point Star 222">
                  <a:extLst>
                    <a:ext uri="{FF2B5EF4-FFF2-40B4-BE49-F238E27FC236}">
                      <a16:creationId xmlns:a16="http://schemas.microsoft.com/office/drawing/2014/main" id="{1AF6B963-C305-1EAF-950E-E9E7E3110B83}"/>
                    </a:ext>
                  </a:extLst>
                </p:cNvPr>
                <p:cNvSpPr/>
                <p:nvPr/>
              </p:nvSpPr>
              <p:spPr>
                <a:xfrm>
                  <a:off x="5181600" y="2743200"/>
                  <a:ext cx="457200" cy="457200"/>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8">
                <a:extLst>
                  <a:ext uri="{FF2B5EF4-FFF2-40B4-BE49-F238E27FC236}">
                    <a16:creationId xmlns:a16="http://schemas.microsoft.com/office/drawing/2014/main" id="{18059FCD-3EA9-E9D0-5505-0C02D219BF5C}"/>
                  </a:ext>
                </a:extLst>
              </p:cNvPr>
              <p:cNvGrpSpPr/>
              <p:nvPr/>
            </p:nvGrpSpPr>
            <p:grpSpPr>
              <a:xfrm>
                <a:off x="1143000" y="3657600"/>
                <a:ext cx="800187" cy="762000"/>
                <a:chOff x="4898689" y="2743200"/>
                <a:chExt cx="990600" cy="943326"/>
              </a:xfrm>
            </p:grpSpPr>
            <p:sp>
              <p:nvSpPr>
                <p:cNvPr id="52" name="Heart 51">
                  <a:extLst>
                    <a:ext uri="{FF2B5EF4-FFF2-40B4-BE49-F238E27FC236}">
                      <a16:creationId xmlns:a16="http://schemas.microsoft.com/office/drawing/2014/main" id="{33C8E44A-7EB1-6843-305A-BC04E5933569}"/>
                    </a:ext>
                  </a:extLst>
                </p:cNvPr>
                <p:cNvSpPr/>
                <p:nvPr/>
              </p:nvSpPr>
              <p:spPr>
                <a:xfrm rot="205619">
                  <a:off x="4898689" y="2924526"/>
                  <a:ext cx="9906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6-Point Star 220">
                  <a:extLst>
                    <a:ext uri="{FF2B5EF4-FFF2-40B4-BE49-F238E27FC236}">
                      <a16:creationId xmlns:a16="http://schemas.microsoft.com/office/drawing/2014/main" id="{2C51A007-7E05-E440-9677-E5DF76E93C94}"/>
                    </a:ext>
                  </a:extLst>
                </p:cNvPr>
                <p:cNvSpPr/>
                <p:nvPr/>
              </p:nvSpPr>
              <p:spPr>
                <a:xfrm>
                  <a:off x="5181600" y="2743200"/>
                  <a:ext cx="457200" cy="457200"/>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31">
                <a:extLst>
                  <a:ext uri="{FF2B5EF4-FFF2-40B4-BE49-F238E27FC236}">
                    <a16:creationId xmlns:a16="http://schemas.microsoft.com/office/drawing/2014/main" id="{8C6F68D2-F0E2-132B-91E7-CA074964B9CC}"/>
                  </a:ext>
                </a:extLst>
              </p:cNvPr>
              <p:cNvGrpSpPr/>
              <p:nvPr/>
            </p:nvGrpSpPr>
            <p:grpSpPr>
              <a:xfrm>
                <a:off x="3048000" y="838200"/>
                <a:ext cx="800187" cy="762000"/>
                <a:chOff x="4898689" y="2743200"/>
                <a:chExt cx="990600" cy="943326"/>
              </a:xfrm>
            </p:grpSpPr>
            <p:sp>
              <p:nvSpPr>
                <p:cNvPr id="50" name="Heart 49">
                  <a:extLst>
                    <a:ext uri="{FF2B5EF4-FFF2-40B4-BE49-F238E27FC236}">
                      <a16:creationId xmlns:a16="http://schemas.microsoft.com/office/drawing/2014/main" id="{BF734866-BCA6-393E-8BB5-FA0AC47262B1}"/>
                    </a:ext>
                  </a:extLst>
                </p:cNvPr>
                <p:cNvSpPr/>
                <p:nvPr/>
              </p:nvSpPr>
              <p:spPr>
                <a:xfrm rot="205619">
                  <a:off x="4898689" y="2924526"/>
                  <a:ext cx="990600" cy="7620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6-Point Star 218">
                  <a:extLst>
                    <a:ext uri="{FF2B5EF4-FFF2-40B4-BE49-F238E27FC236}">
                      <a16:creationId xmlns:a16="http://schemas.microsoft.com/office/drawing/2014/main" id="{EEBD58F4-40E2-12C2-DCCC-A7D1C5F38D3C}"/>
                    </a:ext>
                  </a:extLst>
                </p:cNvPr>
                <p:cNvSpPr/>
                <p:nvPr/>
              </p:nvSpPr>
              <p:spPr>
                <a:xfrm>
                  <a:off x="5181600" y="2743200"/>
                  <a:ext cx="457200" cy="457200"/>
                </a:xfrm>
                <a:prstGeom prst="star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60">
              <a:extLst>
                <a:ext uri="{FF2B5EF4-FFF2-40B4-BE49-F238E27FC236}">
                  <a16:creationId xmlns:a16="http://schemas.microsoft.com/office/drawing/2014/main" id="{4A081D68-5B4A-D1E6-974B-97E7E09E3A7E}"/>
                </a:ext>
              </a:extLst>
            </p:cNvPr>
            <p:cNvGrpSpPr/>
            <p:nvPr/>
          </p:nvGrpSpPr>
          <p:grpSpPr>
            <a:xfrm>
              <a:off x="2439469" y="2328176"/>
              <a:ext cx="1521726" cy="1775745"/>
              <a:chOff x="5334000" y="914400"/>
              <a:chExt cx="4495800" cy="5715000"/>
            </a:xfrm>
          </p:grpSpPr>
          <p:grpSp>
            <p:nvGrpSpPr>
              <p:cNvPr id="22" name="Group 7">
                <a:extLst>
                  <a:ext uri="{FF2B5EF4-FFF2-40B4-BE49-F238E27FC236}">
                    <a16:creationId xmlns:a16="http://schemas.microsoft.com/office/drawing/2014/main" id="{1BE7E68F-105B-A5CB-9CD9-3D23E0C95EC7}"/>
                  </a:ext>
                </a:extLst>
              </p:cNvPr>
              <p:cNvGrpSpPr/>
              <p:nvPr/>
            </p:nvGrpSpPr>
            <p:grpSpPr>
              <a:xfrm>
                <a:off x="5334000" y="914400"/>
                <a:ext cx="4495800" cy="5715000"/>
                <a:chOff x="2895600" y="685800"/>
                <a:chExt cx="4495800" cy="5715000"/>
              </a:xfrm>
            </p:grpSpPr>
            <p:sp>
              <p:nvSpPr>
                <p:cNvPr id="25" name="Double Wave 24">
                  <a:extLst>
                    <a:ext uri="{FF2B5EF4-FFF2-40B4-BE49-F238E27FC236}">
                      <a16:creationId xmlns:a16="http://schemas.microsoft.com/office/drawing/2014/main" id="{AD7F1A91-F43C-4BA5-4A58-ECE859004AAB}"/>
                    </a:ext>
                  </a:extLst>
                </p:cNvPr>
                <p:cNvSpPr/>
                <p:nvPr/>
              </p:nvSpPr>
              <p:spPr>
                <a:xfrm rot="16200000">
                  <a:off x="3276600" y="4191000"/>
                  <a:ext cx="3657600" cy="762000"/>
                </a:xfrm>
                <a:prstGeom prst="doubleWav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uble Wave 25">
                  <a:extLst>
                    <a:ext uri="{FF2B5EF4-FFF2-40B4-BE49-F238E27FC236}">
                      <a16:creationId xmlns:a16="http://schemas.microsoft.com/office/drawing/2014/main" id="{D8B7F99F-A24C-D7A9-A1B2-49234442B79F}"/>
                    </a:ext>
                  </a:extLst>
                </p:cNvPr>
                <p:cNvSpPr/>
                <p:nvPr/>
              </p:nvSpPr>
              <p:spPr>
                <a:xfrm rot="14132626">
                  <a:off x="2784980" y="2692792"/>
                  <a:ext cx="3053910" cy="415788"/>
                </a:xfrm>
                <a:prstGeom prst="doubleWav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uble Wave 26">
                  <a:extLst>
                    <a:ext uri="{FF2B5EF4-FFF2-40B4-BE49-F238E27FC236}">
                      <a16:creationId xmlns:a16="http://schemas.microsoft.com/office/drawing/2014/main" id="{F867C3C9-A536-5E82-4792-F6ABC9C815FF}"/>
                    </a:ext>
                  </a:extLst>
                </p:cNvPr>
                <p:cNvSpPr/>
                <p:nvPr/>
              </p:nvSpPr>
              <p:spPr>
                <a:xfrm rot="17924385">
                  <a:off x="4266338" y="3212122"/>
                  <a:ext cx="3053910" cy="415788"/>
                </a:xfrm>
                <a:prstGeom prst="doubleWav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uble Wave 27">
                  <a:extLst>
                    <a:ext uri="{FF2B5EF4-FFF2-40B4-BE49-F238E27FC236}">
                      <a16:creationId xmlns:a16="http://schemas.microsoft.com/office/drawing/2014/main" id="{3401E9F3-DF4C-1893-AFF9-620FAD23054C}"/>
                    </a:ext>
                  </a:extLst>
                </p:cNvPr>
                <p:cNvSpPr/>
                <p:nvPr/>
              </p:nvSpPr>
              <p:spPr>
                <a:xfrm rot="17365274">
                  <a:off x="3901239" y="2215703"/>
                  <a:ext cx="3053910" cy="415788"/>
                </a:xfrm>
                <a:prstGeom prst="doubleWav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uble Wave 28">
                  <a:extLst>
                    <a:ext uri="{FF2B5EF4-FFF2-40B4-BE49-F238E27FC236}">
                      <a16:creationId xmlns:a16="http://schemas.microsoft.com/office/drawing/2014/main" id="{A77D272F-9800-CA78-5D64-0055418DC0B4}"/>
                    </a:ext>
                  </a:extLst>
                </p:cNvPr>
                <p:cNvSpPr/>
                <p:nvPr/>
              </p:nvSpPr>
              <p:spPr>
                <a:xfrm rot="15146068">
                  <a:off x="3323075" y="2148804"/>
                  <a:ext cx="3053910" cy="415788"/>
                </a:xfrm>
                <a:prstGeom prst="doubleWav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D8A9C1F-B830-67E5-0857-86C89EE7D969}"/>
                    </a:ext>
                  </a:extLst>
                </p:cNvPr>
                <p:cNvSpPr/>
                <p:nvPr/>
              </p:nvSpPr>
              <p:spPr>
                <a:xfrm>
                  <a:off x="4876800" y="3352800"/>
                  <a:ext cx="533400" cy="21336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E4C1627E-20E8-24BE-EC05-3CC29913BBED}"/>
                    </a:ext>
                  </a:extLst>
                </p:cNvPr>
                <p:cNvSpPr/>
                <p:nvPr/>
              </p:nvSpPr>
              <p:spPr>
                <a:xfrm>
                  <a:off x="2895600" y="2286000"/>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5BA444B0-F24E-EF94-4404-E73B26DF7BC9}"/>
                    </a:ext>
                  </a:extLst>
                </p:cNvPr>
                <p:cNvSpPr/>
                <p:nvPr/>
              </p:nvSpPr>
              <p:spPr>
                <a:xfrm>
                  <a:off x="3048000" y="1371600"/>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AF1053AF-B2B8-8881-F1DF-10BEDAFDC92A}"/>
                    </a:ext>
                  </a:extLst>
                </p:cNvPr>
                <p:cNvSpPr/>
                <p:nvPr/>
              </p:nvSpPr>
              <p:spPr>
                <a:xfrm>
                  <a:off x="5638800" y="2286000"/>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3AE4300B-A28F-459E-9BBD-8A5BA50C19CB}"/>
                    </a:ext>
                  </a:extLst>
                </p:cNvPr>
                <p:cNvSpPr/>
                <p:nvPr/>
              </p:nvSpPr>
              <p:spPr>
                <a:xfrm>
                  <a:off x="5181600" y="1524000"/>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D1816F0F-4E46-B762-1DF9-428329054839}"/>
                    </a:ext>
                  </a:extLst>
                </p:cNvPr>
                <p:cNvSpPr/>
                <p:nvPr/>
              </p:nvSpPr>
              <p:spPr>
                <a:xfrm>
                  <a:off x="4572000" y="762000"/>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F1685629-919E-1B12-60F4-7DABF0E2C5B2}"/>
                    </a:ext>
                  </a:extLst>
                </p:cNvPr>
                <p:cNvSpPr/>
                <p:nvPr/>
              </p:nvSpPr>
              <p:spPr>
                <a:xfrm>
                  <a:off x="3810000" y="685800"/>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F01F1322-9883-8BE3-AAEC-CB2E085C5411}"/>
                    </a:ext>
                  </a:extLst>
                </p:cNvPr>
                <p:cNvSpPr/>
                <p:nvPr/>
              </p:nvSpPr>
              <p:spPr>
                <a:xfrm>
                  <a:off x="4038600" y="1905000"/>
                  <a:ext cx="1752600" cy="12192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F55456EE-722F-9C2A-ABFC-DDB7DFAC7BC2}"/>
                  </a:ext>
                </a:extLst>
              </p:cNvPr>
              <p:cNvSpPr/>
              <p:nvPr/>
            </p:nvSpPr>
            <p:spPr>
              <a:xfrm rot="20123371">
                <a:off x="7167079" y="3607326"/>
                <a:ext cx="379814" cy="77413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C4D355E-858C-573D-7566-1032E7391F1A}"/>
                  </a:ext>
                </a:extLst>
              </p:cNvPr>
              <p:cNvSpPr/>
              <p:nvPr/>
            </p:nvSpPr>
            <p:spPr>
              <a:xfrm rot="21076854">
                <a:off x="7590765" y="3835040"/>
                <a:ext cx="379814" cy="64858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A29B6B6-0816-C970-0B3D-24B177A76541}"/>
                </a:ext>
              </a:extLst>
            </p:cNvPr>
            <p:cNvGrpSpPr/>
            <p:nvPr/>
          </p:nvGrpSpPr>
          <p:grpSpPr>
            <a:xfrm>
              <a:off x="4746840" y="2506767"/>
              <a:ext cx="812445" cy="1112437"/>
              <a:chOff x="53694" y="2622682"/>
              <a:chExt cx="2895600" cy="3964789"/>
            </a:xfrm>
          </p:grpSpPr>
          <p:sp>
            <p:nvSpPr>
              <p:cNvPr id="20" name="Rectangle 19">
                <a:extLst>
                  <a:ext uri="{FF2B5EF4-FFF2-40B4-BE49-F238E27FC236}">
                    <a16:creationId xmlns:a16="http://schemas.microsoft.com/office/drawing/2014/main" id="{E29D82D9-DF1B-E1F3-672A-440DB06709D4}"/>
                  </a:ext>
                </a:extLst>
              </p:cNvPr>
              <p:cNvSpPr/>
              <p:nvPr/>
            </p:nvSpPr>
            <p:spPr>
              <a:xfrm>
                <a:off x="1366736" y="3082271"/>
                <a:ext cx="304800" cy="35052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F82E7DE-433E-0D86-A359-61D3AF2352EF}"/>
                  </a:ext>
                </a:extLst>
              </p:cNvPr>
              <p:cNvSpPr/>
              <p:nvPr/>
            </p:nvSpPr>
            <p:spPr>
              <a:xfrm>
                <a:off x="53694" y="2622682"/>
                <a:ext cx="2895600" cy="3581400"/>
              </a:xfrm>
              <a:custGeom>
                <a:avLst/>
                <a:gdLst>
                  <a:gd name="connsiteX0" fmla="*/ 994580 w 2895600"/>
                  <a:gd name="connsiteY0" fmla="*/ 2741640 h 3581400"/>
                  <a:gd name="connsiteX1" fmla="*/ 746944 w 2895600"/>
                  <a:gd name="connsiteY1" fmla="*/ 2869507 h 3581400"/>
                  <a:gd name="connsiteX2" fmla="*/ 780060 w 2895600"/>
                  <a:gd name="connsiteY2" fmla="*/ 2887514 h 3581400"/>
                  <a:gd name="connsiteX3" fmla="*/ 1014564 w 2895600"/>
                  <a:gd name="connsiteY3" fmla="*/ 2762082 h 3581400"/>
                  <a:gd name="connsiteX4" fmla="*/ 1246712 w 2895600"/>
                  <a:gd name="connsiteY4" fmla="*/ 1459787 h 3581400"/>
                  <a:gd name="connsiteX5" fmla="*/ 1102156 w 2895600"/>
                  <a:gd name="connsiteY5" fmla="*/ 1551489 h 3581400"/>
                  <a:gd name="connsiteX6" fmla="*/ 1139068 w 2895600"/>
                  <a:gd name="connsiteY6" fmla="*/ 1568022 h 3581400"/>
                  <a:gd name="connsiteX7" fmla="*/ 1744940 w 2895600"/>
                  <a:gd name="connsiteY7" fmla="*/ 1391558 h 3581400"/>
                  <a:gd name="connsiteX8" fmla="*/ 1852585 w 2895600"/>
                  <a:gd name="connsiteY8" fmla="*/ 1499793 h 3581400"/>
                  <a:gd name="connsiteX9" fmla="*/ 1889497 w 2895600"/>
                  <a:gd name="connsiteY9" fmla="*/ 1483260 h 3581400"/>
                  <a:gd name="connsiteX10" fmla="*/ 1280587 w 2895600"/>
                  <a:gd name="connsiteY10" fmla="*/ 724635 h 3581400"/>
                  <a:gd name="connsiteX11" fmla="*/ 1178355 w 2895600"/>
                  <a:gd name="connsiteY11" fmla="*/ 789488 h 3581400"/>
                  <a:gd name="connsiteX12" fmla="*/ 1204459 w 2895600"/>
                  <a:gd name="connsiteY12" fmla="*/ 801181 h 3581400"/>
                  <a:gd name="connsiteX13" fmla="*/ 1376792 w 2895600"/>
                  <a:gd name="connsiteY13" fmla="*/ 0 h 3581400"/>
                  <a:gd name="connsiteX14" fmla="*/ 1568769 w 2895600"/>
                  <a:gd name="connsiteY14" fmla="*/ 94025 h 3581400"/>
                  <a:gd name="connsiteX15" fmla="*/ 1596530 w 2895600"/>
                  <a:gd name="connsiteY15" fmla="*/ 80428 h 3581400"/>
                  <a:gd name="connsiteX16" fmla="*/ 1624048 w 2895600"/>
                  <a:gd name="connsiteY16" fmla="*/ 121099 h 3581400"/>
                  <a:gd name="connsiteX17" fmla="*/ 1825102 w 2895600"/>
                  <a:gd name="connsiteY17" fmla="*/ 219569 h 3581400"/>
                  <a:gd name="connsiteX18" fmla="*/ 1730862 w 2895600"/>
                  <a:gd name="connsiteY18" fmla="*/ 278967 h 3581400"/>
                  <a:gd name="connsiteX19" fmla="*/ 1828728 w 2895600"/>
                  <a:gd name="connsiteY19" fmla="*/ 423610 h 3581400"/>
                  <a:gd name="connsiteX20" fmla="*/ 1757247 w 2895600"/>
                  <a:gd name="connsiteY20" fmla="*/ 453814 h 3581400"/>
                  <a:gd name="connsiteX21" fmla="*/ 1901302 w 2895600"/>
                  <a:gd name="connsiteY21" fmla="*/ 524368 h 3581400"/>
                  <a:gd name="connsiteX22" fmla="*/ 1834673 w 2895600"/>
                  <a:gd name="connsiteY22" fmla="*/ 566363 h 3581400"/>
                  <a:gd name="connsiteX23" fmla="*/ 2025420 w 2895600"/>
                  <a:gd name="connsiteY23" fmla="*/ 758156 h 3581400"/>
                  <a:gd name="connsiteX24" fmla="*/ 1929641 w 2895600"/>
                  <a:gd name="connsiteY24" fmla="*/ 807263 h 3581400"/>
                  <a:gd name="connsiteX25" fmla="*/ 2291220 w 2895600"/>
                  <a:gd name="connsiteY25" fmla="*/ 1299628 h 3581400"/>
                  <a:gd name="connsiteX26" fmla="*/ 1976432 w 2895600"/>
                  <a:gd name="connsiteY26" fmla="*/ 1105924 h 3581400"/>
                  <a:gd name="connsiteX27" fmla="*/ 2233350 w 2895600"/>
                  <a:gd name="connsiteY27" fmla="*/ 1455770 h 3581400"/>
                  <a:gd name="connsiteX28" fmla="*/ 2107105 w 2895600"/>
                  <a:gd name="connsiteY28" fmla="*/ 1378085 h 3581400"/>
                  <a:gd name="connsiteX29" fmla="*/ 2024170 w 2895600"/>
                  <a:gd name="connsiteY29" fmla="*/ 1420607 h 3581400"/>
                  <a:gd name="connsiteX30" fmla="*/ 2385749 w 2895600"/>
                  <a:gd name="connsiteY30" fmla="*/ 1912972 h 3581400"/>
                  <a:gd name="connsiteX31" fmla="*/ 2002733 w 2895600"/>
                  <a:gd name="connsiteY31" fmla="*/ 1677284 h 3581400"/>
                  <a:gd name="connsiteX32" fmla="*/ 1924421 w 2895600"/>
                  <a:gd name="connsiteY32" fmla="*/ 1717435 h 3581400"/>
                  <a:gd name="connsiteX33" fmla="*/ 2286000 w 2895600"/>
                  <a:gd name="connsiteY33" fmla="*/ 2209800 h 3581400"/>
                  <a:gd name="connsiteX34" fmla="*/ 1824267 w 2895600"/>
                  <a:gd name="connsiteY34" fmla="*/ 1925673 h 3581400"/>
                  <a:gd name="connsiteX35" fmla="*/ 1807457 w 2895600"/>
                  <a:gd name="connsiteY35" fmla="*/ 1931631 h 3581400"/>
                  <a:gd name="connsiteX36" fmla="*/ 2177920 w 2895600"/>
                  <a:gd name="connsiteY36" fmla="*/ 2244087 h 3581400"/>
                  <a:gd name="connsiteX37" fmla="*/ 2056599 w 2895600"/>
                  <a:gd name="connsiteY37" fmla="*/ 2296263 h 3581400"/>
                  <a:gd name="connsiteX38" fmla="*/ 2514600 w 2895600"/>
                  <a:gd name="connsiteY38" fmla="*/ 2819400 h 3581400"/>
                  <a:gd name="connsiteX39" fmla="*/ 2108979 w 2895600"/>
                  <a:gd name="connsiteY39" fmla="*/ 2610033 h 3581400"/>
                  <a:gd name="connsiteX40" fmla="*/ 2283083 w 2895600"/>
                  <a:gd name="connsiteY40" fmla="*/ 2808898 h 3581400"/>
                  <a:gd name="connsiteX41" fmla="*/ 2381566 w 2895600"/>
                  <a:gd name="connsiteY41" fmla="*/ 2855801 h 3581400"/>
                  <a:gd name="connsiteX42" fmla="*/ 2352418 w 2895600"/>
                  <a:gd name="connsiteY42" fmla="*/ 2888094 h 3581400"/>
                  <a:gd name="connsiteX43" fmla="*/ 2409408 w 2895600"/>
                  <a:gd name="connsiteY43" fmla="*/ 2953189 h 3581400"/>
                  <a:gd name="connsiteX44" fmla="*/ 2330448 w 2895600"/>
                  <a:gd name="connsiteY44" fmla="*/ 2912433 h 3581400"/>
                  <a:gd name="connsiteX45" fmla="*/ 2297144 w 2895600"/>
                  <a:gd name="connsiteY45" fmla="*/ 2949329 h 3581400"/>
                  <a:gd name="connsiteX46" fmla="*/ 2895600 w 2895600"/>
                  <a:gd name="connsiteY46" fmla="*/ 3352800 h 3581400"/>
                  <a:gd name="connsiteX47" fmla="*/ 2351862 w 2895600"/>
                  <a:gd name="connsiteY47" fmla="*/ 3238680 h 3581400"/>
                  <a:gd name="connsiteX48" fmla="*/ 2615392 w 2895600"/>
                  <a:gd name="connsiteY48" fmla="*/ 3553651 h 3581400"/>
                  <a:gd name="connsiteX49" fmla="*/ 1892927 w 2895600"/>
                  <a:gd name="connsiteY49" fmla="*/ 3170714 h 3581400"/>
                  <a:gd name="connsiteX50" fmla="*/ 2018775 w 2895600"/>
                  <a:gd name="connsiteY50" fmla="*/ 3098919 h 3581400"/>
                  <a:gd name="connsiteX51" fmla="*/ 1832019 w 2895600"/>
                  <a:gd name="connsiteY51" fmla="*/ 2996577 h 3581400"/>
                  <a:gd name="connsiteX52" fmla="*/ 1659585 w 2895600"/>
                  <a:gd name="connsiteY52" fmla="*/ 2957894 h 3581400"/>
                  <a:gd name="connsiteX53" fmla="*/ 1692070 w 2895600"/>
                  <a:gd name="connsiteY53" fmla="*/ 2919885 h 3581400"/>
                  <a:gd name="connsiteX54" fmla="*/ 1569189 w 2895600"/>
                  <a:gd name="connsiteY54" fmla="*/ 2852547 h 3581400"/>
                  <a:gd name="connsiteX55" fmla="*/ 1585918 w 2895600"/>
                  <a:gd name="connsiteY55" fmla="*/ 2841108 h 3581400"/>
                  <a:gd name="connsiteX56" fmla="*/ 1177556 w 2895600"/>
                  <a:gd name="connsiteY56" fmla="*/ 2950248 h 3581400"/>
                  <a:gd name="connsiteX57" fmla="*/ 1295920 w 2895600"/>
                  <a:gd name="connsiteY57" fmla="*/ 3100770 h 3581400"/>
                  <a:gd name="connsiteX58" fmla="*/ 756295 w 2895600"/>
                  <a:gd name="connsiteY58" fmla="*/ 3246752 h 3581400"/>
                  <a:gd name="connsiteX59" fmla="*/ 863072 w 2895600"/>
                  <a:gd name="connsiteY59" fmla="*/ 3361117 h 3581400"/>
                  <a:gd name="connsiteX60" fmla="*/ 0 w 2895600"/>
                  <a:gd name="connsiteY60" fmla="*/ 3581400 h 3581400"/>
                  <a:gd name="connsiteX61" fmla="*/ 634417 w 2895600"/>
                  <a:gd name="connsiteY61" fmla="*/ 3112118 h 3581400"/>
                  <a:gd name="connsiteX62" fmla="*/ 612048 w 2895600"/>
                  <a:gd name="connsiteY62" fmla="*/ 3085277 h 3581400"/>
                  <a:gd name="connsiteX63" fmla="*/ 76200 w 2895600"/>
                  <a:gd name="connsiteY63" fmla="*/ 3352800 h 3581400"/>
                  <a:gd name="connsiteX64" fmla="*/ 583310 w 2895600"/>
                  <a:gd name="connsiteY64" fmla="*/ 2777496 h 3581400"/>
                  <a:gd name="connsiteX65" fmla="*/ 467400 w 2895600"/>
                  <a:gd name="connsiteY65" fmla="*/ 2706396 h 3581400"/>
                  <a:gd name="connsiteX66" fmla="*/ 866897 w 2895600"/>
                  <a:gd name="connsiteY66" fmla="*/ 2370746 h 3581400"/>
                  <a:gd name="connsiteX67" fmla="*/ 750101 w 2895600"/>
                  <a:gd name="connsiteY67" fmla="*/ 2310397 h 3581400"/>
                  <a:gd name="connsiteX68" fmla="*/ 847700 w 2895600"/>
                  <a:gd name="connsiteY68" fmla="*/ 2190620 h 3581400"/>
                  <a:gd name="connsiteX69" fmla="*/ 705652 w 2895600"/>
                  <a:gd name="connsiteY69" fmla="*/ 2278029 h 3581400"/>
                  <a:gd name="connsiteX70" fmla="*/ 981927 w 2895600"/>
                  <a:gd name="connsiteY70" fmla="*/ 1901824 h 3581400"/>
                  <a:gd name="connsiteX71" fmla="*/ 961608 w 2895600"/>
                  <a:gd name="connsiteY71" fmla="*/ 1891081 h 3581400"/>
                  <a:gd name="connsiteX72" fmla="*/ 1002003 w 2895600"/>
                  <a:gd name="connsiteY72" fmla="*/ 1874486 h 3581400"/>
                  <a:gd name="connsiteX73" fmla="*/ 1067232 w 2895600"/>
                  <a:gd name="connsiteY73" fmla="*/ 1785664 h 3581400"/>
                  <a:gd name="connsiteX74" fmla="*/ 988919 w 2895600"/>
                  <a:gd name="connsiteY74" fmla="*/ 1745513 h 3581400"/>
                  <a:gd name="connsiteX75" fmla="*/ 605903 w 2895600"/>
                  <a:gd name="connsiteY75" fmla="*/ 1981201 h 3581400"/>
                  <a:gd name="connsiteX76" fmla="*/ 967483 w 2895600"/>
                  <a:gd name="connsiteY76" fmla="*/ 1488836 h 3581400"/>
                  <a:gd name="connsiteX77" fmla="*/ 884547 w 2895600"/>
                  <a:gd name="connsiteY77" fmla="*/ 1446314 h 3581400"/>
                  <a:gd name="connsiteX78" fmla="*/ 758302 w 2895600"/>
                  <a:gd name="connsiteY78" fmla="*/ 1523999 h 3581400"/>
                  <a:gd name="connsiteX79" fmla="*/ 1097978 w 2895600"/>
                  <a:gd name="connsiteY79" fmla="*/ 1061461 h 3581400"/>
                  <a:gd name="connsiteX80" fmla="*/ 1118602 w 2895600"/>
                  <a:gd name="connsiteY80" fmla="*/ 1030978 h 3581400"/>
                  <a:gd name="connsiteX81" fmla="*/ 1047349 w 2895600"/>
                  <a:gd name="connsiteY81" fmla="*/ 994446 h 3581400"/>
                  <a:gd name="connsiteX82" fmla="*/ 682102 w 2895600"/>
                  <a:gd name="connsiteY82" fmla="*/ 1219200 h 3581400"/>
                  <a:gd name="connsiteX83" fmla="*/ 1043682 w 2895600"/>
                  <a:gd name="connsiteY83" fmla="*/ 726835 h 3581400"/>
                  <a:gd name="connsiteX84" fmla="*/ 947903 w 2895600"/>
                  <a:gd name="connsiteY84" fmla="*/ 677728 h 3581400"/>
                  <a:gd name="connsiteX85" fmla="*/ 1138254 w 2895600"/>
                  <a:gd name="connsiteY85" fmla="*/ 486332 h 3581400"/>
                  <a:gd name="connsiteX86" fmla="*/ 1090350 w 2895600"/>
                  <a:gd name="connsiteY86" fmla="*/ 456139 h 3581400"/>
                  <a:gd name="connsiteX87" fmla="*/ 1239287 w 2895600"/>
                  <a:gd name="connsiteY87" fmla="*/ 383194 h 3581400"/>
                  <a:gd name="connsiteX88" fmla="*/ 1144594 w 2895600"/>
                  <a:gd name="connsiteY88" fmla="*/ 343182 h 3581400"/>
                  <a:gd name="connsiteX89" fmla="*/ 1166162 w 2895600"/>
                  <a:gd name="connsiteY89" fmla="*/ 311305 h 3581400"/>
                  <a:gd name="connsiteX90" fmla="*/ 1148220 w 2895600"/>
                  <a:gd name="connsiteY90" fmla="*/ 299997 h 3581400"/>
                  <a:gd name="connsiteX91" fmla="*/ 1186497 w 2895600"/>
                  <a:gd name="connsiteY91" fmla="*/ 28125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895600" h="3581400">
                    <a:moveTo>
                      <a:pt x="994580" y="2741640"/>
                    </a:moveTo>
                    <a:lnTo>
                      <a:pt x="746944" y="2869507"/>
                    </a:lnTo>
                    <a:lnTo>
                      <a:pt x="780060" y="2887514"/>
                    </a:lnTo>
                    <a:lnTo>
                      <a:pt x="1014564" y="2762082"/>
                    </a:lnTo>
                    <a:close/>
                    <a:moveTo>
                      <a:pt x="1246712" y="1459787"/>
                    </a:moveTo>
                    <a:lnTo>
                      <a:pt x="1102156" y="1551489"/>
                    </a:lnTo>
                    <a:lnTo>
                      <a:pt x="1139068" y="1568022"/>
                    </a:lnTo>
                    <a:close/>
                    <a:moveTo>
                      <a:pt x="1744940" y="1391558"/>
                    </a:moveTo>
                    <a:lnTo>
                      <a:pt x="1852585" y="1499793"/>
                    </a:lnTo>
                    <a:lnTo>
                      <a:pt x="1889497" y="1483260"/>
                    </a:lnTo>
                    <a:close/>
                    <a:moveTo>
                      <a:pt x="1280587" y="724635"/>
                    </a:moveTo>
                    <a:lnTo>
                      <a:pt x="1178355" y="789488"/>
                    </a:lnTo>
                    <a:lnTo>
                      <a:pt x="1204459" y="801181"/>
                    </a:lnTo>
                    <a:close/>
                    <a:moveTo>
                      <a:pt x="1376792" y="0"/>
                    </a:moveTo>
                    <a:lnTo>
                      <a:pt x="1568769" y="94025"/>
                    </a:lnTo>
                    <a:lnTo>
                      <a:pt x="1596530" y="80428"/>
                    </a:lnTo>
                    <a:lnTo>
                      <a:pt x="1624048" y="121099"/>
                    </a:lnTo>
                    <a:lnTo>
                      <a:pt x="1825102" y="219569"/>
                    </a:lnTo>
                    <a:lnTo>
                      <a:pt x="1730862" y="278967"/>
                    </a:lnTo>
                    <a:lnTo>
                      <a:pt x="1828728" y="423610"/>
                    </a:lnTo>
                    <a:lnTo>
                      <a:pt x="1757247" y="453814"/>
                    </a:lnTo>
                    <a:lnTo>
                      <a:pt x="1901302" y="524368"/>
                    </a:lnTo>
                    <a:lnTo>
                      <a:pt x="1834673" y="566363"/>
                    </a:lnTo>
                    <a:lnTo>
                      <a:pt x="2025420" y="758156"/>
                    </a:lnTo>
                    <a:lnTo>
                      <a:pt x="1929641" y="807263"/>
                    </a:lnTo>
                    <a:lnTo>
                      <a:pt x="2291220" y="1299628"/>
                    </a:lnTo>
                    <a:lnTo>
                      <a:pt x="1976432" y="1105924"/>
                    </a:lnTo>
                    <a:lnTo>
                      <a:pt x="2233350" y="1455770"/>
                    </a:lnTo>
                    <a:lnTo>
                      <a:pt x="2107105" y="1378085"/>
                    </a:lnTo>
                    <a:lnTo>
                      <a:pt x="2024170" y="1420607"/>
                    </a:lnTo>
                    <a:lnTo>
                      <a:pt x="2385749" y="1912972"/>
                    </a:lnTo>
                    <a:lnTo>
                      <a:pt x="2002733" y="1677284"/>
                    </a:lnTo>
                    <a:lnTo>
                      <a:pt x="1924421" y="1717435"/>
                    </a:lnTo>
                    <a:lnTo>
                      <a:pt x="2286000" y="2209800"/>
                    </a:lnTo>
                    <a:lnTo>
                      <a:pt x="1824267" y="1925673"/>
                    </a:lnTo>
                    <a:lnTo>
                      <a:pt x="1807457" y="1931631"/>
                    </a:lnTo>
                    <a:lnTo>
                      <a:pt x="2177920" y="2244087"/>
                    </a:lnTo>
                    <a:lnTo>
                      <a:pt x="2056599" y="2296263"/>
                    </a:lnTo>
                    <a:lnTo>
                      <a:pt x="2514600" y="2819400"/>
                    </a:lnTo>
                    <a:lnTo>
                      <a:pt x="2108979" y="2610033"/>
                    </a:lnTo>
                    <a:lnTo>
                      <a:pt x="2283083" y="2808898"/>
                    </a:lnTo>
                    <a:lnTo>
                      <a:pt x="2381566" y="2855801"/>
                    </a:lnTo>
                    <a:lnTo>
                      <a:pt x="2352418" y="2888094"/>
                    </a:lnTo>
                    <a:lnTo>
                      <a:pt x="2409408" y="2953189"/>
                    </a:lnTo>
                    <a:lnTo>
                      <a:pt x="2330448" y="2912433"/>
                    </a:lnTo>
                    <a:lnTo>
                      <a:pt x="2297144" y="2949329"/>
                    </a:lnTo>
                    <a:lnTo>
                      <a:pt x="2895600" y="3352800"/>
                    </a:lnTo>
                    <a:lnTo>
                      <a:pt x="2351862" y="3238680"/>
                    </a:lnTo>
                    <a:lnTo>
                      <a:pt x="2615392" y="3553651"/>
                    </a:lnTo>
                    <a:lnTo>
                      <a:pt x="1892927" y="3170714"/>
                    </a:lnTo>
                    <a:lnTo>
                      <a:pt x="2018775" y="3098919"/>
                    </a:lnTo>
                    <a:lnTo>
                      <a:pt x="1832019" y="2996577"/>
                    </a:lnTo>
                    <a:lnTo>
                      <a:pt x="1659585" y="2957894"/>
                    </a:lnTo>
                    <a:lnTo>
                      <a:pt x="1692070" y="2919885"/>
                    </a:lnTo>
                    <a:lnTo>
                      <a:pt x="1569189" y="2852547"/>
                    </a:lnTo>
                    <a:lnTo>
                      <a:pt x="1585918" y="2841108"/>
                    </a:lnTo>
                    <a:lnTo>
                      <a:pt x="1177556" y="2950248"/>
                    </a:lnTo>
                    <a:lnTo>
                      <a:pt x="1295920" y="3100770"/>
                    </a:lnTo>
                    <a:lnTo>
                      <a:pt x="756295" y="3246752"/>
                    </a:lnTo>
                    <a:lnTo>
                      <a:pt x="863072" y="3361117"/>
                    </a:lnTo>
                    <a:lnTo>
                      <a:pt x="0" y="3581400"/>
                    </a:lnTo>
                    <a:lnTo>
                      <a:pt x="634417" y="3112118"/>
                    </a:lnTo>
                    <a:lnTo>
                      <a:pt x="612048" y="3085277"/>
                    </a:lnTo>
                    <a:lnTo>
                      <a:pt x="76200" y="3352800"/>
                    </a:lnTo>
                    <a:lnTo>
                      <a:pt x="583310" y="2777496"/>
                    </a:lnTo>
                    <a:lnTo>
                      <a:pt x="467400" y="2706396"/>
                    </a:lnTo>
                    <a:lnTo>
                      <a:pt x="866897" y="2370746"/>
                    </a:lnTo>
                    <a:lnTo>
                      <a:pt x="750101" y="2310397"/>
                    </a:lnTo>
                    <a:lnTo>
                      <a:pt x="847700" y="2190620"/>
                    </a:lnTo>
                    <a:lnTo>
                      <a:pt x="705652" y="2278029"/>
                    </a:lnTo>
                    <a:lnTo>
                      <a:pt x="981927" y="1901824"/>
                    </a:lnTo>
                    <a:lnTo>
                      <a:pt x="961608" y="1891081"/>
                    </a:lnTo>
                    <a:lnTo>
                      <a:pt x="1002003" y="1874486"/>
                    </a:lnTo>
                    <a:lnTo>
                      <a:pt x="1067232" y="1785664"/>
                    </a:lnTo>
                    <a:lnTo>
                      <a:pt x="988919" y="1745513"/>
                    </a:lnTo>
                    <a:lnTo>
                      <a:pt x="605903" y="1981201"/>
                    </a:lnTo>
                    <a:lnTo>
                      <a:pt x="967483" y="1488836"/>
                    </a:lnTo>
                    <a:lnTo>
                      <a:pt x="884547" y="1446314"/>
                    </a:lnTo>
                    <a:lnTo>
                      <a:pt x="758302" y="1523999"/>
                    </a:lnTo>
                    <a:lnTo>
                      <a:pt x="1097978" y="1061461"/>
                    </a:lnTo>
                    <a:lnTo>
                      <a:pt x="1118602" y="1030978"/>
                    </a:lnTo>
                    <a:lnTo>
                      <a:pt x="1047349" y="994446"/>
                    </a:lnTo>
                    <a:lnTo>
                      <a:pt x="682102" y="1219200"/>
                    </a:lnTo>
                    <a:lnTo>
                      <a:pt x="1043682" y="726835"/>
                    </a:lnTo>
                    <a:lnTo>
                      <a:pt x="947903" y="677728"/>
                    </a:lnTo>
                    <a:lnTo>
                      <a:pt x="1138254" y="486332"/>
                    </a:lnTo>
                    <a:lnTo>
                      <a:pt x="1090350" y="456139"/>
                    </a:lnTo>
                    <a:lnTo>
                      <a:pt x="1239287" y="383194"/>
                    </a:lnTo>
                    <a:lnTo>
                      <a:pt x="1144594" y="343182"/>
                    </a:lnTo>
                    <a:lnTo>
                      <a:pt x="1166162" y="311305"/>
                    </a:lnTo>
                    <a:lnTo>
                      <a:pt x="1148220" y="299997"/>
                    </a:lnTo>
                    <a:lnTo>
                      <a:pt x="1186497" y="281250"/>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9B835132-692C-C4B7-2BE7-8C2D53179036}"/>
                </a:ext>
              </a:extLst>
            </p:cNvPr>
            <p:cNvGrpSpPr/>
            <p:nvPr/>
          </p:nvGrpSpPr>
          <p:grpSpPr>
            <a:xfrm>
              <a:off x="3831183" y="1979997"/>
              <a:ext cx="1264165" cy="1730953"/>
              <a:chOff x="53694" y="2622682"/>
              <a:chExt cx="2895600" cy="3964789"/>
            </a:xfrm>
          </p:grpSpPr>
          <p:sp>
            <p:nvSpPr>
              <p:cNvPr id="18" name="Rectangle 17">
                <a:extLst>
                  <a:ext uri="{FF2B5EF4-FFF2-40B4-BE49-F238E27FC236}">
                    <a16:creationId xmlns:a16="http://schemas.microsoft.com/office/drawing/2014/main" id="{7BFF36FB-BB9E-45A6-A977-2D6A6D4D0F36}"/>
                  </a:ext>
                </a:extLst>
              </p:cNvPr>
              <p:cNvSpPr/>
              <p:nvPr/>
            </p:nvSpPr>
            <p:spPr>
              <a:xfrm>
                <a:off x="1366736" y="3082271"/>
                <a:ext cx="304800" cy="35052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D4466BA-3E8B-D89A-E447-637D3336F9CF}"/>
                  </a:ext>
                </a:extLst>
              </p:cNvPr>
              <p:cNvSpPr/>
              <p:nvPr/>
            </p:nvSpPr>
            <p:spPr>
              <a:xfrm>
                <a:off x="53694" y="2622682"/>
                <a:ext cx="2895600" cy="3581400"/>
              </a:xfrm>
              <a:custGeom>
                <a:avLst/>
                <a:gdLst>
                  <a:gd name="connsiteX0" fmla="*/ 994580 w 2895600"/>
                  <a:gd name="connsiteY0" fmla="*/ 2741640 h 3581400"/>
                  <a:gd name="connsiteX1" fmla="*/ 746944 w 2895600"/>
                  <a:gd name="connsiteY1" fmla="*/ 2869507 h 3581400"/>
                  <a:gd name="connsiteX2" fmla="*/ 780060 w 2895600"/>
                  <a:gd name="connsiteY2" fmla="*/ 2887514 h 3581400"/>
                  <a:gd name="connsiteX3" fmla="*/ 1014564 w 2895600"/>
                  <a:gd name="connsiteY3" fmla="*/ 2762082 h 3581400"/>
                  <a:gd name="connsiteX4" fmla="*/ 1246712 w 2895600"/>
                  <a:gd name="connsiteY4" fmla="*/ 1459787 h 3581400"/>
                  <a:gd name="connsiteX5" fmla="*/ 1102156 w 2895600"/>
                  <a:gd name="connsiteY5" fmla="*/ 1551489 h 3581400"/>
                  <a:gd name="connsiteX6" fmla="*/ 1139068 w 2895600"/>
                  <a:gd name="connsiteY6" fmla="*/ 1568022 h 3581400"/>
                  <a:gd name="connsiteX7" fmla="*/ 1744940 w 2895600"/>
                  <a:gd name="connsiteY7" fmla="*/ 1391558 h 3581400"/>
                  <a:gd name="connsiteX8" fmla="*/ 1852585 w 2895600"/>
                  <a:gd name="connsiteY8" fmla="*/ 1499793 h 3581400"/>
                  <a:gd name="connsiteX9" fmla="*/ 1889497 w 2895600"/>
                  <a:gd name="connsiteY9" fmla="*/ 1483260 h 3581400"/>
                  <a:gd name="connsiteX10" fmla="*/ 1280587 w 2895600"/>
                  <a:gd name="connsiteY10" fmla="*/ 724635 h 3581400"/>
                  <a:gd name="connsiteX11" fmla="*/ 1178355 w 2895600"/>
                  <a:gd name="connsiteY11" fmla="*/ 789488 h 3581400"/>
                  <a:gd name="connsiteX12" fmla="*/ 1204459 w 2895600"/>
                  <a:gd name="connsiteY12" fmla="*/ 801181 h 3581400"/>
                  <a:gd name="connsiteX13" fmla="*/ 1376792 w 2895600"/>
                  <a:gd name="connsiteY13" fmla="*/ 0 h 3581400"/>
                  <a:gd name="connsiteX14" fmla="*/ 1568769 w 2895600"/>
                  <a:gd name="connsiteY14" fmla="*/ 94025 h 3581400"/>
                  <a:gd name="connsiteX15" fmla="*/ 1596530 w 2895600"/>
                  <a:gd name="connsiteY15" fmla="*/ 80428 h 3581400"/>
                  <a:gd name="connsiteX16" fmla="*/ 1624048 w 2895600"/>
                  <a:gd name="connsiteY16" fmla="*/ 121099 h 3581400"/>
                  <a:gd name="connsiteX17" fmla="*/ 1825102 w 2895600"/>
                  <a:gd name="connsiteY17" fmla="*/ 219569 h 3581400"/>
                  <a:gd name="connsiteX18" fmla="*/ 1730862 w 2895600"/>
                  <a:gd name="connsiteY18" fmla="*/ 278967 h 3581400"/>
                  <a:gd name="connsiteX19" fmla="*/ 1828728 w 2895600"/>
                  <a:gd name="connsiteY19" fmla="*/ 423610 h 3581400"/>
                  <a:gd name="connsiteX20" fmla="*/ 1757247 w 2895600"/>
                  <a:gd name="connsiteY20" fmla="*/ 453814 h 3581400"/>
                  <a:gd name="connsiteX21" fmla="*/ 1901302 w 2895600"/>
                  <a:gd name="connsiteY21" fmla="*/ 524368 h 3581400"/>
                  <a:gd name="connsiteX22" fmla="*/ 1834673 w 2895600"/>
                  <a:gd name="connsiteY22" fmla="*/ 566363 h 3581400"/>
                  <a:gd name="connsiteX23" fmla="*/ 2025420 w 2895600"/>
                  <a:gd name="connsiteY23" fmla="*/ 758156 h 3581400"/>
                  <a:gd name="connsiteX24" fmla="*/ 1929641 w 2895600"/>
                  <a:gd name="connsiteY24" fmla="*/ 807263 h 3581400"/>
                  <a:gd name="connsiteX25" fmla="*/ 2291220 w 2895600"/>
                  <a:gd name="connsiteY25" fmla="*/ 1299628 h 3581400"/>
                  <a:gd name="connsiteX26" fmla="*/ 1976432 w 2895600"/>
                  <a:gd name="connsiteY26" fmla="*/ 1105924 h 3581400"/>
                  <a:gd name="connsiteX27" fmla="*/ 2233350 w 2895600"/>
                  <a:gd name="connsiteY27" fmla="*/ 1455770 h 3581400"/>
                  <a:gd name="connsiteX28" fmla="*/ 2107105 w 2895600"/>
                  <a:gd name="connsiteY28" fmla="*/ 1378085 h 3581400"/>
                  <a:gd name="connsiteX29" fmla="*/ 2024170 w 2895600"/>
                  <a:gd name="connsiteY29" fmla="*/ 1420607 h 3581400"/>
                  <a:gd name="connsiteX30" fmla="*/ 2385749 w 2895600"/>
                  <a:gd name="connsiteY30" fmla="*/ 1912972 h 3581400"/>
                  <a:gd name="connsiteX31" fmla="*/ 2002733 w 2895600"/>
                  <a:gd name="connsiteY31" fmla="*/ 1677284 h 3581400"/>
                  <a:gd name="connsiteX32" fmla="*/ 1924421 w 2895600"/>
                  <a:gd name="connsiteY32" fmla="*/ 1717435 h 3581400"/>
                  <a:gd name="connsiteX33" fmla="*/ 2286000 w 2895600"/>
                  <a:gd name="connsiteY33" fmla="*/ 2209800 h 3581400"/>
                  <a:gd name="connsiteX34" fmla="*/ 1824267 w 2895600"/>
                  <a:gd name="connsiteY34" fmla="*/ 1925673 h 3581400"/>
                  <a:gd name="connsiteX35" fmla="*/ 1807457 w 2895600"/>
                  <a:gd name="connsiteY35" fmla="*/ 1931631 h 3581400"/>
                  <a:gd name="connsiteX36" fmla="*/ 2177920 w 2895600"/>
                  <a:gd name="connsiteY36" fmla="*/ 2244087 h 3581400"/>
                  <a:gd name="connsiteX37" fmla="*/ 2056599 w 2895600"/>
                  <a:gd name="connsiteY37" fmla="*/ 2296263 h 3581400"/>
                  <a:gd name="connsiteX38" fmla="*/ 2514600 w 2895600"/>
                  <a:gd name="connsiteY38" fmla="*/ 2819400 h 3581400"/>
                  <a:gd name="connsiteX39" fmla="*/ 2108979 w 2895600"/>
                  <a:gd name="connsiteY39" fmla="*/ 2610033 h 3581400"/>
                  <a:gd name="connsiteX40" fmla="*/ 2283083 w 2895600"/>
                  <a:gd name="connsiteY40" fmla="*/ 2808898 h 3581400"/>
                  <a:gd name="connsiteX41" fmla="*/ 2381566 w 2895600"/>
                  <a:gd name="connsiteY41" fmla="*/ 2855801 h 3581400"/>
                  <a:gd name="connsiteX42" fmla="*/ 2352418 w 2895600"/>
                  <a:gd name="connsiteY42" fmla="*/ 2888094 h 3581400"/>
                  <a:gd name="connsiteX43" fmla="*/ 2409408 w 2895600"/>
                  <a:gd name="connsiteY43" fmla="*/ 2953189 h 3581400"/>
                  <a:gd name="connsiteX44" fmla="*/ 2330448 w 2895600"/>
                  <a:gd name="connsiteY44" fmla="*/ 2912433 h 3581400"/>
                  <a:gd name="connsiteX45" fmla="*/ 2297144 w 2895600"/>
                  <a:gd name="connsiteY45" fmla="*/ 2949329 h 3581400"/>
                  <a:gd name="connsiteX46" fmla="*/ 2895600 w 2895600"/>
                  <a:gd name="connsiteY46" fmla="*/ 3352800 h 3581400"/>
                  <a:gd name="connsiteX47" fmla="*/ 2351862 w 2895600"/>
                  <a:gd name="connsiteY47" fmla="*/ 3238680 h 3581400"/>
                  <a:gd name="connsiteX48" fmla="*/ 2615392 w 2895600"/>
                  <a:gd name="connsiteY48" fmla="*/ 3553651 h 3581400"/>
                  <a:gd name="connsiteX49" fmla="*/ 1892927 w 2895600"/>
                  <a:gd name="connsiteY49" fmla="*/ 3170714 h 3581400"/>
                  <a:gd name="connsiteX50" fmla="*/ 2018775 w 2895600"/>
                  <a:gd name="connsiteY50" fmla="*/ 3098919 h 3581400"/>
                  <a:gd name="connsiteX51" fmla="*/ 1832019 w 2895600"/>
                  <a:gd name="connsiteY51" fmla="*/ 2996577 h 3581400"/>
                  <a:gd name="connsiteX52" fmla="*/ 1659585 w 2895600"/>
                  <a:gd name="connsiteY52" fmla="*/ 2957894 h 3581400"/>
                  <a:gd name="connsiteX53" fmla="*/ 1692070 w 2895600"/>
                  <a:gd name="connsiteY53" fmla="*/ 2919885 h 3581400"/>
                  <a:gd name="connsiteX54" fmla="*/ 1569189 w 2895600"/>
                  <a:gd name="connsiteY54" fmla="*/ 2852547 h 3581400"/>
                  <a:gd name="connsiteX55" fmla="*/ 1585918 w 2895600"/>
                  <a:gd name="connsiteY55" fmla="*/ 2841108 h 3581400"/>
                  <a:gd name="connsiteX56" fmla="*/ 1177556 w 2895600"/>
                  <a:gd name="connsiteY56" fmla="*/ 2950248 h 3581400"/>
                  <a:gd name="connsiteX57" fmla="*/ 1295920 w 2895600"/>
                  <a:gd name="connsiteY57" fmla="*/ 3100770 h 3581400"/>
                  <a:gd name="connsiteX58" fmla="*/ 756295 w 2895600"/>
                  <a:gd name="connsiteY58" fmla="*/ 3246752 h 3581400"/>
                  <a:gd name="connsiteX59" fmla="*/ 863072 w 2895600"/>
                  <a:gd name="connsiteY59" fmla="*/ 3361117 h 3581400"/>
                  <a:gd name="connsiteX60" fmla="*/ 0 w 2895600"/>
                  <a:gd name="connsiteY60" fmla="*/ 3581400 h 3581400"/>
                  <a:gd name="connsiteX61" fmla="*/ 634417 w 2895600"/>
                  <a:gd name="connsiteY61" fmla="*/ 3112118 h 3581400"/>
                  <a:gd name="connsiteX62" fmla="*/ 612048 w 2895600"/>
                  <a:gd name="connsiteY62" fmla="*/ 3085277 h 3581400"/>
                  <a:gd name="connsiteX63" fmla="*/ 76200 w 2895600"/>
                  <a:gd name="connsiteY63" fmla="*/ 3352800 h 3581400"/>
                  <a:gd name="connsiteX64" fmla="*/ 583310 w 2895600"/>
                  <a:gd name="connsiteY64" fmla="*/ 2777496 h 3581400"/>
                  <a:gd name="connsiteX65" fmla="*/ 467400 w 2895600"/>
                  <a:gd name="connsiteY65" fmla="*/ 2706396 h 3581400"/>
                  <a:gd name="connsiteX66" fmla="*/ 866897 w 2895600"/>
                  <a:gd name="connsiteY66" fmla="*/ 2370746 h 3581400"/>
                  <a:gd name="connsiteX67" fmla="*/ 750101 w 2895600"/>
                  <a:gd name="connsiteY67" fmla="*/ 2310397 h 3581400"/>
                  <a:gd name="connsiteX68" fmla="*/ 847700 w 2895600"/>
                  <a:gd name="connsiteY68" fmla="*/ 2190620 h 3581400"/>
                  <a:gd name="connsiteX69" fmla="*/ 705652 w 2895600"/>
                  <a:gd name="connsiteY69" fmla="*/ 2278029 h 3581400"/>
                  <a:gd name="connsiteX70" fmla="*/ 981927 w 2895600"/>
                  <a:gd name="connsiteY70" fmla="*/ 1901824 h 3581400"/>
                  <a:gd name="connsiteX71" fmla="*/ 961608 w 2895600"/>
                  <a:gd name="connsiteY71" fmla="*/ 1891081 h 3581400"/>
                  <a:gd name="connsiteX72" fmla="*/ 1002003 w 2895600"/>
                  <a:gd name="connsiteY72" fmla="*/ 1874486 h 3581400"/>
                  <a:gd name="connsiteX73" fmla="*/ 1067232 w 2895600"/>
                  <a:gd name="connsiteY73" fmla="*/ 1785664 h 3581400"/>
                  <a:gd name="connsiteX74" fmla="*/ 988919 w 2895600"/>
                  <a:gd name="connsiteY74" fmla="*/ 1745513 h 3581400"/>
                  <a:gd name="connsiteX75" fmla="*/ 605903 w 2895600"/>
                  <a:gd name="connsiteY75" fmla="*/ 1981201 h 3581400"/>
                  <a:gd name="connsiteX76" fmla="*/ 967483 w 2895600"/>
                  <a:gd name="connsiteY76" fmla="*/ 1488836 h 3581400"/>
                  <a:gd name="connsiteX77" fmla="*/ 884547 w 2895600"/>
                  <a:gd name="connsiteY77" fmla="*/ 1446314 h 3581400"/>
                  <a:gd name="connsiteX78" fmla="*/ 758302 w 2895600"/>
                  <a:gd name="connsiteY78" fmla="*/ 1523999 h 3581400"/>
                  <a:gd name="connsiteX79" fmla="*/ 1097978 w 2895600"/>
                  <a:gd name="connsiteY79" fmla="*/ 1061461 h 3581400"/>
                  <a:gd name="connsiteX80" fmla="*/ 1118602 w 2895600"/>
                  <a:gd name="connsiteY80" fmla="*/ 1030978 h 3581400"/>
                  <a:gd name="connsiteX81" fmla="*/ 1047349 w 2895600"/>
                  <a:gd name="connsiteY81" fmla="*/ 994446 h 3581400"/>
                  <a:gd name="connsiteX82" fmla="*/ 682102 w 2895600"/>
                  <a:gd name="connsiteY82" fmla="*/ 1219200 h 3581400"/>
                  <a:gd name="connsiteX83" fmla="*/ 1043682 w 2895600"/>
                  <a:gd name="connsiteY83" fmla="*/ 726835 h 3581400"/>
                  <a:gd name="connsiteX84" fmla="*/ 947903 w 2895600"/>
                  <a:gd name="connsiteY84" fmla="*/ 677728 h 3581400"/>
                  <a:gd name="connsiteX85" fmla="*/ 1138254 w 2895600"/>
                  <a:gd name="connsiteY85" fmla="*/ 486332 h 3581400"/>
                  <a:gd name="connsiteX86" fmla="*/ 1090350 w 2895600"/>
                  <a:gd name="connsiteY86" fmla="*/ 456139 h 3581400"/>
                  <a:gd name="connsiteX87" fmla="*/ 1239287 w 2895600"/>
                  <a:gd name="connsiteY87" fmla="*/ 383194 h 3581400"/>
                  <a:gd name="connsiteX88" fmla="*/ 1144594 w 2895600"/>
                  <a:gd name="connsiteY88" fmla="*/ 343182 h 3581400"/>
                  <a:gd name="connsiteX89" fmla="*/ 1166162 w 2895600"/>
                  <a:gd name="connsiteY89" fmla="*/ 311305 h 3581400"/>
                  <a:gd name="connsiteX90" fmla="*/ 1148220 w 2895600"/>
                  <a:gd name="connsiteY90" fmla="*/ 299997 h 3581400"/>
                  <a:gd name="connsiteX91" fmla="*/ 1186497 w 2895600"/>
                  <a:gd name="connsiteY91" fmla="*/ 28125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895600" h="3581400">
                    <a:moveTo>
                      <a:pt x="994580" y="2741640"/>
                    </a:moveTo>
                    <a:lnTo>
                      <a:pt x="746944" y="2869507"/>
                    </a:lnTo>
                    <a:lnTo>
                      <a:pt x="780060" y="2887514"/>
                    </a:lnTo>
                    <a:lnTo>
                      <a:pt x="1014564" y="2762082"/>
                    </a:lnTo>
                    <a:close/>
                    <a:moveTo>
                      <a:pt x="1246712" y="1459787"/>
                    </a:moveTo>
                    <a:lnTo>
                      <a:pt x="1102156" y="1551489"/>
                    </a:lnTo>
                    <a:lnTo>
                      <a:pt x="1139068" y="1568022"/>
                    </a:lnTo>
                    <a:close/>
                    <a:moveTo>
                      <a:pt x="1744940" y="1391558"/>
                    </a:moveTo>
                    <a:lnTo>
                      <a:pt x="1852585" y="1499793"/>
                    </a:lnTo>
                    <a:lnTo>
                      <a:pt x="1889497" y="1483260"/>
                    </a:lnTo>
                    <a:close/>
                    <a:moveTo>
                      <a:pt x="1280587" y="724635"/>
                    </a:moveTo>
                    <a:lnTo>
                      <a:pt x="1178355" y="789488"/>
                    </a:lnTo>
                    <a:lnTo>
                      <a:pt x="1204459" y="801181"/>
                    </a:lnTo>
                    <a:close/>
                    <a:moveTo>
                      <a:pt x="1376792" y="0"/>
                    </a:moveTo>
                    <a:lnTo>
                      <a:pt x="1568769" y="94025"/>
                    </a:lnTo>
                    <a:lnTo>
                      <a:pt x="1596530" y="80428"/>
                    </a:lnTo>
                    <a:lnTo>
                      <a:pt x="1624048" y="121099"/>
                    </a:lnTo>
                    <a:lnTo>
                      <a:pt x="1825102" y="219569"/>
                    </a:lnTo>
                    <a:lnTo>
                      <a:pt x="1730862" y="278967"/>
                    </a:lnTo>
                    <a:lnTo>
                      <a:pt x="1828728" y="423610"/>
                    </a:lnTo>
                    <a:lnTo>
                      <a:pt x="1757247" y="453814"/>
                    </a:lnTo>
                    <a:lnTo>
                      <a:pt x="1901302" y="524368"/>
                    </a:lnTo>
                    <a:lnTo>
                      <a:pt x="1834673" y="566363"/>
                    </a:lnTo>
                    <a:lnTo>
                      <a:pt x="2025420" y="758156"/>
                    </a:lnTo>
                    <a:lnTo>
                      <a:pt x="1929641" y="807263"/>
                    </a:lnTo>
                    <a:lnTo>
                      <a:pt x="2291220" y="1299628"/>
                    </a:lnTo>
                    <a:lnTo>
                      <a:pt x="1976432" y="1105924"/>
                    </a:lnTo>
                    <a:lnTo>
                      <a:pt x="2233350" y="1455770"/>
                    </a:lnTo>
                    <a:lnTo>
                      <a:pt x="2107105" y="1378085"/>
                    </a:lnTo>
                    <a:lnTo>
                      <a:pt x="2024170" y="1420607"/>
                    </a:lnTo>
                    <a:lnTo>
                      <a:pt x="2385749" y="1912972"/>
                    </a:lnTo>
                    <a:lnTo>
                      <a:pt x="2002733" y="1677284"/>
                    </a:lnTo>
                    <a:lnTo>
                      <a:pt x="1924421" y="1717435"/>
                    </a:lnTo>
                    <a:lnTo>
                      <a:pt x="2286000" y="2209800"/>
                    </a:lnTo>
                    <a:lnTo>
                      <a:pt x="1824267" y="1925673"/>
                    </a:lnTo>
                    <a:lnTo>
                      <a:pt x="1807457" y="1931631"/>
                    </a:lnTo>
                    <a:lnTo>
                      <a:pt x="2177920" y="2244087"/>
                    </a:lnTo>
                    <a:lnTo>
                      <a:pt x="2056599" y="2296263"/>
                    </a:lnTo>
                    <a:lnTo>
                      <a:pt x="2514600" y="2819400"/>
                    </a:lnTo>
                    <a:lnTo>
                      <a:pt x="2108979" y="2610033"/>
                    </a:lnTo>
                    <a:lnTo>
                      <a:pt x="2283083" y="2808898"/>
                    </a:lnTo>
                    <a:lnTo>
                      <a:pt x="2381566" y="2855801"/>
                    </a:lnTo>
                    <a:lnTo>
                      <a:pt x="2352418" y="2888094"/>
                    </a:lnTo>
                    <a:lnTo>
                      <a:pt x="2409408" y="2953189"/>
                    </a:lnTo>
                    <a:lnTo>
                      <a:pt x="2330448" y="2912433"/>
                    </a:lnTo>
                    <a:lnTo>
                      <a:pt x="2297144" y="2949329"/>
                    </a:lnTo>
                    <a:lnTo>
                      <a:pt x="2895600" y="3352800"/>
                    </a:lnTo>
                    <a:lnTo>
                      <a:pt x="2351862" y="3238680"/>
                    </a:lnTo>
                    <a:lnTo>
                      <a:pt x="2615392" y="3553651"/>
                    </a:lnTo>
                    <a:lnTo>
                      <a:pt x="1892927" y="3170714"/>
                    </a:lnTo>
                    <a:lnTo>
                      <a:pt x="2018775" y="3098919"/>
                    </a:lnTo>
                    <a:lnTo>
                      <a:pt x="1832019" y="2996577"/>
                    </a:lnTo>
                    <a:lnTo>
                      <a:pt x="1659585" y="2957894"/>
                    </a:lnTo>
                    <a:lnTo>
                      <a:pt x="1692070" y="2919885"/>
                    </a:lnTo>
                    <a:lnTo>
                      <a:pt x="1569189" y="2852547"/>
                    </a:lnTo>
                    <a:lnTo>
                      <a:pt x="1585918" y="2841108"/>
                    </a:lnTo>
                    <a:lnTo>
                      <a:pt x="1177556" y="2950248"/>
                    </a:lnTo>
                    <a:lnTo>
                      <a:pt x="1295920" y="3100770"/>
                    </a:lnTo>
                    <a:lnTo>
                      <a:pt x="756295" y="3246752"/>
                    </a:lnTo>
                    <a:lnTo>
                      <a:pt x="863072" y="3361117"/>
                    </a:lnTo>
                    <a:lnTo>
                      <a:pt x="0" y="3581400"/>
                    </a:lnTo>
                    <a:lnTo>
                      <a:pt x="634417" y="3112118"/>
                    </a:lnTo>
                    <a:lnTo>
                      <a:pt x="612048" y="3085277"/>
                    </a:lnTo>
                    <a:lnTo>
                      <a:pt x="76200" y="3352800"/>
                    </a:lnTo>
                    <a:lnTo>
                      <a:pt x="583310" y="2777496"/>
                    </a:lnTo>
                    <a:lnTo>
                      <a:pt x="467400" y="2706396"/>
                    </a:lnTo>
                    <a:lnTo>
                      <a:pt x="866897" y="2370746"/>
                    </a:lnTo>
                    <a:lnTo>
                      <a:pt x="750101" y="2310397"/>
                    </a:lnTo>
                    <a:lnTo>
                      <a:pt x="847700" y="2190620"/>
                    </a:lnTo>
                    <a:lnTo>
                      <a:pt x="705652" y="2278029"/>
                    </a:lnTo>
                    <a:lnTo>
                      <a:pt x="981927" y="1901824"/>
                    </a:lnTo>
                    <a:lnTo>
                      <a:pt x="961608" y="1891081"/>
                    </a:lnTo>
                    <a:lnTo>
                      <a:pt x="1002003" y="1874486"/>
                    </a:lnTo>
                    <a:lnTo>
                      <a:pt x="1067232" y="1785664"/>
                    </a:lnTo>
                    <a:lnTo>
                      <a:pt x="988919" y="1745513"/>
                    </a:lnTo>
                    <a:lnTo>
                      <a:pt x="605903" y="1981201"/>
                    </a:lnTo>
                    <a:lnTo>
                      <a:pt x="967483" y="1488836"/>
                    </a:lnTo>
                    <a:lnTo>
                      <a:pt x="884547" y="1446314"/>
                    </a:lnTo>
                    <a:lnTo>
                      <a:pt x="758302" y="1523999"/>
                    </a:lnTo>
                    <a:lnTo>
                      <a:pt x="1097978" y="1061461"/>
                    </a:lnTo>
                    <a:lnTo>
                      <a:pt x="1118602" y="1030978"/>
                    </a:lnTo>
                    <a:lnTo>
                      <a:pt x="1047349" y="994446"/>
                    </a:lnTo>
                    <a:lnTo>
                      <a:pt x="682102" y="1219200"/>
                    </a:lnTo>
                    <a:lnTo>
                      <a:pt x="1043682" y="726835"/>
                    </a:lnTo>
                    <a:lnTo>
                      <a:pt x="947903" y="677728"/>
                    </a:lnTo>
                    <a:lnTo>
                      <a:pt x="1138254" y="486332"/>
                    </a:lnTo>
                    <a:lnTo>
                      <a:pt x="1090350" y="456139"/>
                    </a:lnTo>
                    <a:lnTo>
                      <a:pt x="1239287" y="383194"/>
                    </a:lnTo>
                    <a:lnTo>
                      <a:pt x="1144594" y="343182"/>
                    </a:lnTo>
                    <a:lnTo>
                      <a:pt x="1166162" y="311305"/>
                    </a:lnTo>
                    <a:lnTo>
                      <a:pt x="1148220" y="299997"/>
                    </a:lnTo>
                    <a:lnTo>
                      <a:pt x="1186497" y="281250"/>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4263D5B0-0FB1-D16D-76C5-986D1120FD9A}"/>
                </a:ext>
              </a:extLst>
            </p:cNvPr>
            <p:cNvGrpSpPr/>
            <p:nvPr/>
          </p:nvGrpSpPr>
          <p:grpSpPr>
            <a:xfrm>
              <a:off x="5296178" y="2159305"/>
              <a:ext cx="1109309" cy="1518917"/>
              <a:chOff x="53694" y="2622682"/>
              <a:chExt cx="2895600" cy="3964789"/>
            </a:xfrm>
          </p:grpSpPr>
          <p:sp>
            <p:nvSpPr>
              <p:cNvPr id="16" name="Rectangle 15">
                <a:extLst>
                  <a:ext uri="{FF2B5EF4-FFF2-40B4-BE49-F238E27FC236}">
                    <a16:creationId xmlns:a16="http://schemas.microsoft.com/office/drawing/2014/main" id="{7E938973-E524-6B3C-6A29-8B303C979D9D}"/>
                  </a:ext>
                </a:extLst>
              </p:cNvPr>
              <p:cNvSpPr/>
              <p:nvPr/>
            </p:nvSpPr>
            <p:spPr>
              <a:xfrm>
                <a:off x="1366736" y="3082271"/>
                <a:ext cx="304800" cy="35052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EB69F51B-87F1-7259-B82A-FD37CBF023AC}"/>
                  </a:ext>
                </a:extLst>
              </p:cNvPr>
              <p:cNvSpPr/>
              <p:nvPr/>
            </p:nvSpPr>
            <p:spPr>
              <a:xfrm>
                <a:off x="53694" y="2622682"/>
                <a:ext cx="2895600" cy="3581400"/>
              </a:xfrm>
              <a:custGeom>
                <a:avLst/>
                <a:gdLst>
                  <a:gd name="connsiteX0" fmla="*/ 994580 w 2895600"/>
                  <a:gd name="connsiteY0" fmla="*/ 2741640 h 3581400"/>
                  <a:gd name="connsiteX1" fmla="*/ 746944 w 2895600"/>
                  <a:gd name="connsiteY1" fmla="*/ 2869507 h 3581400"/>
                  <a:gd name="connsiteX2" fmla="*/ 780060 w 2895600"/>
                  <a:gd name="connsiteY2" fmla="*/ 2887514 h 3581400"/>
                  <a:gd name="connsiteX3" fmla="*/ 1014564 w 2895600"/>
                  <a:gd name="connsiteY3" fmla="*/ 2762082 h 3581400"/>
                  <a:gd name="connsiteX4" fmla="*/ 1246712 w 2895600"/>
                  <a:gd name="connsiteY4" fmla="*/ 1459787 h 3581400"/>
                  <a:gd name="connsiteX5" fmla="*/ 1102156 w 2895600"/>
                  <a:gd name="connsiteY5" fmla="*/ 1551489 h 3581400"/>
                  <a:gd name="connsiteX6" fmla="*/ 1139068 w 2895600"/>
                  <a:gd name="connsiteY6" fmla="*/ 1568022 h 3581400"/>
                  <a:gd name="connsiteX7" fmla="*/ 1744940 w 2895600"/>
                  <a:gd name="connsiteY7" fmla="*/ 1391558 h 3581400"/>
                  <a:gd name="connsiteX8" fmla="*/ 1852585 w 2895600"/>
                  <a:gd name="connsiteY8" fmla="*/ 1499793 h 3581400"/>
                  <a:gd name="connsiteX9" fmla="*/ 1889497 w 2895600"/>
                  <a:gd name="connsiteY9" fmla="*/ 1483260 h 3581400"/>
                  <a:gd name="connsiteX10" fmla="*/ 1280587 w 2895600"/>
                  <a:gd name="connsiteY10" fmla="*/ 724635 h 3581400"/>
                  <a:gd name="connsiteX11" fmla="*/ 1178355 w 2895600"/>
                  <a:gd name="connsiteY11" fmla="*/ 789488 h 3581400"/>
                  <a:gd name="connsiteX12" fmla="*/ 1204459 w 2895600"/>
                  <a:gd name="connsiteY12" fmla="*/ 801181 h 3581400"/>
                  <a:gd name="connsiteX13" fmla="*/ 1376792 w 2895600"/>
                  <a:gd name="connsiteY13" fmla="*/ 0 h 3581400"/>
                  <a:gd name="connsiteX14" fmla="*/ 1568769 w 2895600"/>
                  <a:gd name="connsiteY14" fmla="*/ 94025 h 3581400"/>
                  <a:gd name="connsiteX15" fmla="*/ 1596530 w 2895600"/>
                  <a:gd name="connsiteY15" fmla="*/ 80428 h 3581400"/>
                  <a:gd name="connsiteX16" fmla="*/ 1624048 w 2895600"/>
                  <a:gd name="connsiteY16" fmla="*/ 121099 h 3581400"/>
                  <a:gd name="connsiteX17" fmla="*/ 1825102 w 2895600"/>
                  <a:gd name="connsiteY17" fmla="*/ 219569 h 3581400"/>
                  <a:gd name="connsiteX18" fmla="*/ 1730862 w 2895600"/>
                  <a:gd name="connsiteY18" fmla="*/ 278967 h 3581400"/>
                  <a:gd name="connsiteX19" fmla="*/ 1828728 w 2895600"/>
                  <a:gd name="connsiteY19" fmla="*/ 423610 h 3581400"/>
                  <a:gd name="connsiteX20" fmla="*/ 1757247 w 2895600"/>
                  <a:gd name="connsiteY20" fmla="*/ 453814 h 3581400"/>
                  <a:gd name="connsiteX21" fmla="*/ 1901302 w 2895600"/>
                  <a:gd name="connsiteY21" fmla="*/ 524368 h 3581400"/>
                  <a:gd name="connsiteX22" fmla="*/ 1834673 w 2895600"/>
                  <a:gd name="connsiteY22" fmla="*/ 566363 h 3581400"/>
                  <a:gd name="connsiteX23" fmla="*/ 2025420 w 2895600"/>
                  <a:gd name="connsiteY23" fmla="*/ 758156 h 3581400"/>
                  <a:gd name="connsiteX24" fmla="*/ 1929641 w 2895600"/>
                  <a:gd name="connsiteY24" fmla="*/ 807263 h 3581400"/>
                  <a:gd name="connsiteX25" fmla="*/ 2291220 w 2895600"/>
                  <a:gd name="connsiteY25" fmla="*/ 1299628 h 3581400"/>
                  <a:gd name="connsiteX26" fmla="*/ 1976432 w 2895600"/>
                  <a:gd name="connsiteY26" fmla="*/ 1105924 h 3581400"/>
                  <a:gd name="connsiteX27" fmla="*/ 2233350 w 2895600"/>
                  <a:gd name="connsiteY27" fmla="*/ 1455770 h 3581400"/>
                  <a:gd name="connsiteX28" fmla="*/ 2107105 w 2895600"/>
                  <a:gd name="connsiteY28" fmla="*/ 1378085 h 3581400"/>
                  <a:gd name="connsiteX29" fmla="*/ 2024170 w 2895600"/>
                  <a:gd name="connsiteY29" fmla="*/ 1420607 h 3581400"/>
                  <a:gd name="connsiteX30" fmla="*/ 2385749 w 2895600"/>
                  <a:gd name="connsiteY30" fmla="*/ 1912972 h 3581400"/>
                  <a:gd name="connsiteX31" fmla="*/ 2002733 w 2895600"/>
                  <a:gd name="connsiteY31" fmla="*/ 1677284 h 3581400"/>
                  <a:gd name="connsiteX32" fmla="*/ 1924421 w 2895600"/>
                  <a:gd name="connsiteY32" fmla="*/ 1717435 h 3581400"/>
                  <a:gd name="connsiteX33" fmla="*/ 2286000 w 2895600"/>
                  <a:gd name="connsiteY33" fmla="*/ 2209800 h 3581400"/>
                  <a:gd name="connsiteX34" fmla="*/ 1824267 w 2895600"/>
                  <a:gd name="connsiteY34" fmla="*/ 1925673 h 3581400"/>
                  <a:gd name="connsiteX35" fmla="*/ 1807457 w 2895600"/>
                  <a:gd name="connsiteY35" fmla="*/ 1931631 h 3581400"/>
                  <a:gd name="connsiteX36" fmla="*/ 2177920 w 2895600"/>
                  <a:gd name="connsiteY36" fmla="*/ 2244087 h 3581400"/>
                  <a:gd name="connsiteX37" fmla="*/ 2056599 w 2895600"/>
                  <a:gd name="connsiteY37" fmla="*/ 2296263 h 3581400"/>
                  <a:gd name="connsiteX38" fmla="*/ 2514600 w 2895600"/>
                  <a:gd name="connsiteY38" fmla="*/ 2819400 h 3581400"/>
                  <a:gd name="connsiteX39" fmla="*/ 2108979 w 2895600"/>
                  <a:gd name="connsiteY39" fmla="*/ 2610033 h 3581400"/>
                  <a:gd name="connsiteX40" fmla="*/ 2283083 w 2895600"/>
                  <a:gd name="connsiteY40" fmla="*/ 2808898 h 3581400"/>
                  <a:gd name="connsiteX41" fmla="*/ 2381566 w 2895600"/>
                  <a:gd name="connsiteY41" fmla="*/ 2855801 h 3581400"/>
                  <a:gd name="connsiteX42" fmla="*/ 2352418 w 2895600"/>
                  <a:gd name="connsiteY42" fmla="*/ 2888094 h 3581400"/>
                  <a:gd name="connsiteX43" fmla="*/ 2409408 w 2895600"/>
                  <a:gd name="connsiteY43" fmla="*/ 2953189 h 3581400"/>
                  <a:gd name="connsiteX44" fmla="*/ 2330448 w 2895600"/>
                  <a:gd name="connsiteY44" fmla="*/ 2912433 h 3581400"/>
                  <a:gd name="connsiteX45" fmla="*/ 2297144 w 2895600"/>
                  <a:gd name="connsiteY45" fmla="*/ 2949329 h 3581400"/>
                  <a:gd name="connsiteX46" fmla="*/ 2895600 w 2895600"/>
                  <a:gd name="connsiteY46" fmla="*/ 3352800 h 3581400"/>
                  <a:gd name="connsiteX47" fmla="*/ 2351862 w 2895600"/>
                  <a:gd name="connsiteY47" fmla="*/ 3238680 h 3581400"/>
                  <a:gd name="connsiteX48" fmla="*/ 2615392 w 2895600"/>
                  <a:gd name="connsiteY48" fmla="*/ 3553651 h 3581400"/>
                  <a:gd name="connsiteX49" fmla="*/ 1892927 w 2895600"/>
                  <a:gd name="connsiteY49" fmla="*/ 3170714 h 3581400"/>
                  <a:gd name="connsiteX50" fmla="*/ 2018775 w 2895600"/>
                  <a:gd name="connsiteY50" fmla="*/ 3098919 h 3581400"/>
                  <a:gd name="connsiteX51" fmla="*/ 1832019 w 2895600"/>
                  <a:gd name="connsiteY51" fmla="*/ 2996577 h 3581400"/>
                  <a:gd name="connsiteX52" fmla="*/ 1659585 w 2895600"/>
                  <a:gd name="connsiteY52" fmla="*/ 2957894 h 3581400"/>
                  <a:gd name="connsiteX53" fmla="*/ 1692070 w 2895600"/>
                  <a:gd name="connsiteY53" fmla="*/ 2919885 h 3581400"/>
                  <a:gd name="connsiteX54" fmla="*/ 1569189 w 2895600"/>
                  <a:gd name="connsiteY54" fmla="*/ 2852547 h 3581400"/>
                  <a:gd name="connsiteX55" fmla="*/ 1585918 w 2895600"/>
                  <a:gd name="connsiteY55" fmla="*/ 2841108 h 3581400"/>
                  <a:gd name="connsiteX56" fmla="*/ 1177556 w 2895600"/>
                  <a:gd name="connsiteY56" fmla="*/ 2950248 h 3581400"/>
                  <a:gd name="connsiteX57" fmla="*/ 1295920 w 2895600"/>
                  <a:gd name="connsiteY57" fmla="*/ 3100770 h 3581400"/>
                  <a:gd name="connsiteX58" fmla="*/ 756295 w 2895600"/>
                  <a:gd name="connsiteY58" fmla="*/ 3246752 h 3581400"/>
                  <a:gd name="connsiteX59" fmla="*/ 863072 w 2895600"/>
                  <a:gd name="connsiteY59" fmla="*/ 3361117 h 3581400"/>
                  <a:gd name="connsiteX60" fmla="*/ 0 w 2895600"/>
                  <a:gd name="connsiteY60" fmla="*/ 3581400 h 3581400"/>
                  <a:gd name="connsiteX61" fmla="*/ 634417 w 2895600"/>
                  <a:gd name="connsiteY61" fmla="*/ 3112118 h 3581400"/>
                  <a:gd name="connsiteX62" fmla="*/ 612048 w 2895600"/>
                  <a:gd name="connsiteY62" fmla="*/ 3085277 h 3581400"/>
                  <a:gd name="connsiteX63" fmla="*/ 76200 w 2895600"/>
                  <a:gd name="connsiteY63" fmla="*/ 3352800 h 3581400"/>
                  <a:gd name="connsiteX64" fmla="*/ 583310 w 2895600"/>
                  <a:gd name="connsiteY64" fmla="*/ 2777496 h 3581400"/>
                  <a:gd name="connsiteX65" fmla="*/ 467400 w 2895600"/>
                  <a:gd name="connsiteY65" fmla="*/ 2706396 h 3581400"/>
                  <a:gd name="connsiteX66" fmla="*/ 866897 w 2895600"/>
                  <a:gd name="connsiteY66" fmla="*/ 2370746 h 3581400"/>
                  <a:gd name="connsiteX67" fmla="*/ 750101 w 2895600"/>
                  <a:gd name="connsiteY67" fmla="*/ 2310397 h 3581400"/>
                  <a:gd name="connsiteX68" fmla="*/ 847700 w 2895600"/>
                  <a:gd name="connsiteY68" fmla="*/ 2190620 h 3581400"/>
                  <a:gd name="connsiteX69" fmla="*/ 705652 w 2895600"/>
                  <a:gd name="connsiteY69" fmla="*/ 2278029 h 3581400"/>
                  <a:gd name="connsiteX70" fmla="*/ 981927 w 2895600"/>
                  <a:gd name="connsiteY70" fmla="*/ 1901824 h 3581400"/>
                  <a:gd name="connsiteX71" fmla="*/ 961608 w 2895600"/>
                  <a:gd name="connsiteY71" fmla="*/ 1891081 h 3581400"/>
                  <a:gd name="connsiteX72" fmla="*/ 1002003 w 2895600"/>
                  <a:gd name="connsiteY72" fmla="*/ 1874486 h 3581400"/>
                  <a:gd name="connsiteX73" fmla="*/ 1067232 w 2895600"/>
                  <a:gd name="connsiteY73" fmla="*/ 1785664 h 3581400"/>
                  <a:gd name="connsiteX74" fmla="*/ 988919 w 2895600"/>
                  <a:gd name="connsiteY74" fmla="*/ 1745513 h 3581400"/>
                  <a:gd name="connsiteX75" fmla="*/ 605903 w 2895600"/>
                  <a:gd name="connsiteY75" fmla="*/ 1981201 h 3581400"/>
                  <a:gd name="connsiteX76" fmla="*/ 967483 w 2895600"/>
                  <a:gd name="connsiteY76" fmla="*/ 1488836 h 3581400"/>
                  <a:gd name="connsiteX77" fmla="*/ 884547 w 2895600"/>
                  <a:gd name="connsiteY77" fmla="*/ 1446314 h 3581400"/>
                  <a:gd name="connsiteX78" fmla="*/ 758302 w 2895600"/>
                  <a:gd name="connsiteY78" fmla="*/ 1523999 h 3581400"/>
                  <a:gd name="connsiteX79" fmla="*/ 1097978 w 2895600"/>
                  <a:gd name="connsiteY79" fmla="*/ 1061461 h 3581400"/>
                  <a:gd name="connsiteX80" fmla="*/ 1118602 w 2895600"/>
                  <a:gd name="connsiteY80" fmla="*/ 1030978 h 3581400"/>
                  <a:gd name="connsiteX81" fmla="*/ 1047349 w 2895600"/>
                  <a:gd name="connsiteY81" fmla="*/ 994446 h 3581400"/>
                  <a:gd name="connsiteX82" fmla="*/ 682102 w 2895600"/>
                  <a:gd name="connsiteY82" fmla="*/ 1219200 h 3581400"/>
                  <a:gd name="connsiteX83" fmla="*/ 1043682 w 2895600"/>
                  <a:gd name="connsiteY83" fmla="*/ 726835 h 3581400"/>
                  <a:gd name="connsiteX84" fmla="*/ 947903 w 2895600"/>
                  <a:gd name="connsiteY84" fmla="*/ 677728 h 3581400"/>
                  <a:gd name="connsiteX85" fmla="*/ 1138254 w 2895600"/>
                  <a:gd name="connsiteY85" fmla="*/ 486332 h 3581400"/>
                  <a:gd name="connsiteX86" fmla="*/ 1090350 w 2895600"/>
                  <a:gd name="connsiteY86" fmla="*/ 456139 h 3581400"/>
                  <a:gd name="connsiteX87" fmla="*/ 1239287 w 2895600"/>
                  <a:gd name="connsiteY87" fmla="*/ 383194 h 3581400"/>
                  <a:gd name="connsiteX88" fmla="*/ 1144594 w 2895600"/>
                  <a:gd name="connsiteY88" fmla="*/ 343182 h 3581400"/>
                  <a:gd name="connsiteX89" fmla="*/ 1166162 w 2895600"/>
                  <a:gd name="connsiteY89" fmla="*/ 311305 h 3581400"/>
                  <a:gd name="connsiteX90" fmla="*/ 1148220 w 2895600"/>
                  <a:gd name="connsiteY90" fmla="*/ 299997 h 3581400"/>
                  <a:gd name="connsiteX91" fmla="*/ 1186497 w 2895600"/>
                  <a:gd name="connsiteY91" fmla="*/ 28125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895600" h="3581400">
                    <a:moveTo>
                      <a:pt x="994580" y="2741640"/>
                    </a:moveTo>
                    <a:lnTo>
                      <a:pt x="746944" y="2869507"/>
                    </a:lnTo>
                    <a:lnTo>
                      <a:pt x="780060" y="2887514"/>
                    </a:lnTo>
                    <a:lnTo>
                      <a:pt x="1014564" y="2762082"/>
                    </a:lnTo>
                    <a:close/>
                    <a:moveTo>
                      <a:pt x="1246712" y="1459787"/>
                    </a:moveTo>
                    <a:lnTo>
                      <a:pt x="1102156" y="1551489"/>
                    </a:lnTo>
                    <a:lnTo>
                      <a:pt x="1139068" y="1568022"/>
                    </a:lnTo>
                    <a:close/>
                    <a:moveTo>
                      <a:pt x="1744940" y="1391558"/>
                    </a:moveTo>
                    <a:lnTo>
                      <a:pt x="1852585" y="1499793"/>
                    </a:lnTo>
                    <a:lnTo>
                      <a:pt x="1889497" y="1483260"/>
                    </a:lnTo>
                    <a:close/>
                    <a:moveTo>
                      <a:pt x="1280587" y="724635"/>
                    </a:moveTo>
                    <a:lnTo>
                      <a:pt x="1178355" y="789488"/>
                    </a:lnTo>
                    <a:lnTo>
                      <a:pt x="1204459" y="801181"/>
                    </a:lnTo>
                    <a:close/>
                    <a:moveTo>
                      <a:pt x="1376792" y="0"/>
                    </a:moveTo>
                    <a:lnTo>
                      <a:pt x="1568769" y="94025"/>
                    </a:lnTo>
                    <a:lnTo>
                      <a:pt x="1596530" y="80428"/>
                    </a:lnTo>
                    <a:lnTo>
                      <a:pt x="1624048" y="121099"/>
                    </a:lnTo>
                    <a:lnTo>
                      <a:pt x="1825102" y="219569"/>
                    </a:lnTo>
                    <a:lnTo>
                      <a:pt x="1730862" y="278967"/>
                    </a:lnTo>
                    <a:lnTo>
                      <a:pt x="1828728" y="423610"/>
                    </a:lnTo>
                    <a:lnTo>
                      <a:pt x="1757247" y="453814"/>
                    </a:lnTo>
                    <a:lnTo>
                      <a:pt x="1901302" y="524368"/>
                    </a:lnTo>
                    <a:lnTo>
                      <a:pt x="1834673" y="566363"/>
                    </a:lnTo>
                    <a:lnTo>
                      <a:pt x="2025420" y="758156"/>
                    </a:lnTo>
                    <a:lnTo>
                      <a:pt x="1929641" y="807263"/>
                    </a:lnTo>
                    <a:lnTo>
                      <a:pt x="2291220" y="1299628"/>
                    </a:lnTo>
                    <a:lnTo>
                      <a:pt x="1976432" y="1105924"/>
                    </a:lnTo>
                    <a:lnTo>
                      <a:pt x="2233350" y="1455770"/>
                    </a:lnTo>
                    <a:lnTo>
                      <a:pt x="2107105" y="1378085"/>
                    </a:lnTo>
                    <a:lnTo>
                      <a:pt x="2024170" y="1420607"/>
                    </a:lnTo>
                    <a:lnTo>
                      <a:pt x="2385749" y="1912972"/>
                    </a:lnTo>
                    <a:lnTo>
                      <a:pt x="2002733" y="1677284"/>
                    </a:lnTo>
                    <a:lnTo>
                      <a:pt x="1924421" y="1717435"/>
                    </a:lnTo>
                    <a:lnTo>
                      <a:pt x="2286000" y="2209800"/>
                    </a:lnTo>
                    <a:lnTo>
                      <a:pt x="1824267" y="1925673"/>
                    </a:lnTo>
                    <a:lnTo>
                      <a:pt x="1807457" y="1931631"/>
                    </a:lnTo>
                    <a:lnTo>
                      <a:pt x="2177920" y="2244087"/>
                    </a:lnTo>
                    <a:lnTo>
                      <a:pt x="2056599" y="2296263"/>
                    </a:lnTo>
                    <a:lnTo>
                      <a:pt x="2514600" y="2819400"/>
                    </a:lnTo>
                    <a:lnTo>
                      <a:pt x="2108979" y="2610033"/>
                    </a:lnTo>
                    <a:lnTo>
                      <a:pt x="2283083" y="2808898"/>
                    </a:lnTo>
                    <a:lnTo>
                      <a:pt x="2381566" y="2855801"/>
                    </a:lnTo>
                    <a:lnTo>
                      <a:pt x="2352418" y="2888094"/>
                    </a:lnTo>
                    <a:lnTo>
                      <a:pt x="2409408" y="2953189"/>
                    </a:lnTo>
                    <a:lnTo>
                      <a:pt x="2330448" y="2912433"/>
                    </a:lnTo>
                    <a:lnTo>
                      <a:pt x="2297144" y="2949329"/>
                    </a:lnTo>
                    <a:lnTo>
                      <a:pt x="2895600" y="3352800"/>
                    </a:lnTo>
                    <a:lnTo>
                      <a:pt x="2351862" y="3238680"/>
                    </a:lnTo>
                    <a:lnTo>
                      <a:pt x="2615392" y="3553651"/>
                    </a:lnTo>
                    <a:lnTo>
                      <a:pt x="1892927" y="3170714"/>
                    </a:lnTo>
                    <a:lnTo>
                      <a:pt x="2018775" y="3098919"/>
                    </a:lnTo>
                    <a:lnTo>
                      <a:pt x="1832019" y="2996577"/>
                    </a:lnTo>
                    <a:lnTo>
                      <a:pt x="1659585" y="2957894"/>
                    </a:lnTo>
                    <a:lnTo>
                      <a:pt x="1692070" y="2919885"/>
                    </a:lnTo>
                    <a:lnTo>
                      <a:pt x="1569189" y="2852547"/>
                    </a:lnTo>
                    <a:lnTo>
                      <a:pt x="1585918" y="2841108"/>
                    </a:lnTo>
                    <a:lnTo>
                      <a:pt x="1177556" y="2950248"/>
                    </a:lnTo>
                    <a:lnTo>
                      <a:pt x="1295920" y="3100770"/>
                    </a:lnTo>
                    <a:lnTo>
                      <a:pt x="756295" y="3246752"/>
                    </a:lnTo>
                    <a:lnTo>
                      <a:pt x="863072" y="3361117"/>
                    </a:lnTo>
                    <a:lnTo>
                      <a:pt x="0" y="3581400"/>
                    </a:lnTo>
                    <a:lnTo>
                      <a:pt x="634417" y="3112118"/>
                    </a:lnTo>
                    <a:lnTo>
                      <a:pt x="612048" y="3085277"/>
                    </a:lnTo>
                    <a:lnTo>
                      <a:pt x="76200" y="3352800"/>
                    </a:lnTo>
                    <a:lnTo>
                      <a:pt x="583310" y="2777496"/>
                    </a:lnTo>
                    <a:lnTo>
                      <a:pt x="467400" y="2706396"/>
                    </a:lnTo>
                    <a:lnTo>
                      <a:pt x="866897" y="2370746"/>
                    </a:lnTo>
                    <a:lnTo>
                      <a:pt x="750101" y="2310397"/>
                    </a:lnTo>
                    <a:lnTo>
                      <a:pt x="847700" y="2190620"/>
                    </a:lnTo>
                    <a:lnTo>
                      <a:pt x="705652" y="2278029"/>
                    </a:lnTo>
                    <a:lnTo>
                      <a:pt x="981927" y="1901824"/>
                    </a:lnTo>
                    <a:lnTo>
                      <a:pt x="961608" y="1891081"/>
                    </a:lnTo>
                    <a:lnTo>
                      <a:pt x="1002003" y="1874486"/>
                    </a:lnTo>
                    <a:lnTo>
                      <a:pt x="1067232" y="1785664"/>
                    </a:lnTo>
                    <a:lnTo>
                      <a:pt x="988919" y="1745513"/>
                    </a:lnTo>
                    <a:lnTo>
                      <a:pt x="605903" y="1981201"/>
                    </a:lnTo>
                    <a:lnTo>
                      <a:pt x="967483" y="1488836"/>
                    </a:lnTo>
                    <a:lnTo>
                      <a:pt x="884547" y="1446314"/>
                    </a:lnTo>
                    <a:lnTo>
                      <a:pt x="758302" y="1523999"/>
                    </a:lnTo>
                    <a:lnTo>
                      <a:pt x="1097978" y="1061461"/>
                    </a:lnTo>
                    <a:lnTo>
                      <a:pt x="1118602" y="1030978"/>
                    </a:lnTo>
                    <a:lnTo>
                      <a:pt x="1047349" y="994446"/>
                    </a:lnTo>
                    <a:lnTo>
                      <a:pt x="682102" y="1219200"/>
                    </a:lnTo>
                    <a:lnTo>
                      <a:pt x="1043682" y="726835"/>
                    </a:lnTo>
                    <a:lnTo>
                      <a:pt x="947903" y="677728"/>
                    </a:lnTo>
                    <a:lnTo>
                      <a:pt x="1138254" y="486332"/>
                    </a:lnTo>
                    <a:lnTo>
                      <a:pt x="1090350" y="456139"/>
                    </a:lnTo>
                    <a:lnTo>
                      <a:pt x="1239287" y="383194"/>
                    </a:lnTo>
                    <a:lnTo>
                      <a:pt x="1144594" y="343182"/>
                    </a:lnTo>
                    <a:lnTo>
                      <a:pt x="1166162" y="311305"/>
                    </a:lnTo>
                    <a:lnTo>
                      <a:pt x="1148220" y="299997"/>
                    </a:lnTo>
                    <a:lnTo>
                      <a:pt x="1186497" y="281250"/>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288155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2" descr="Image result for green background">
            <a:extLst>
              <a:ext uri="{FF2B5EF4-FFF2-40B4-BE49-F238E27FC236}">
                <a16:creationId xmlns:a16="http://schemas.microsoft.com/office/drawing/2014/main" id="{13D975D8-CCA2-413C-81BE-27098A116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Woe—Habitual Evil</a:t>
            </a:r>
          </a:p>
        </p:txBody>
      </p:sp>
      <p:sp>
        <p:nvSpPr>
          <p:cNvPr id="88" name="TextBox 87"/>
          <p:cNvSpPr txBox="1"/>
          <p:nvPr/>
        </p:nvSpPr>
        <p:spPr>
          <a:xfrm>
            <a:off x="1524000" y="685801"/>
            <a:ext cx="3733800" cy="5632311"/>
          </a:xfrm>
          <a:prstGeom prst="rect">
            <a:avLst/>
          </a:prstGeom>
          <a:noFill/>
        </p:spPr>
        <p:txBody>
          <a:bodyPr wrap="square" rtlCol="0">
            <a:spAutoFit/>
          </a:bodyPr>
          <a:lstStyle/>
          <a:p>
            <a:r>
              <a:rPr lang="en-US" dirty="0">
                <a:solidFill>
                  <a:schemeClr val="bg1"/>
                </a:solidFill>
              </a:rPr>
              <a:t>Drink early in the morning	</a:t>
            </a:r>
          </a:p>
          <a:p>
            <a:endParaRPr lang="en-US" dirty="0">
              <a:solidFill>
                <a:schemeClr val="bg1"/>
              </a:solidFill>
            </a:endParaRPr>
          </a:p>
          <a:p>
            <a:r>
              <a:rPr lang="en-US" dirty="0">
                <a:solidFill>
                  <a:schemeClr val="bg1"/>
                </a:solidFill>
              </a:rPr>
              <a:t>Musical instruments	</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Gone into Captivity</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Hell hath enlarged herself</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Mean/mighty man</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Strangers eat in the waste places</a:t>
            </a:r>
          </a:p>
        </p:txBody>
      </p:sp>
      <p:sp>
        <p:nvSpPr>
          <p:cNvPr id="483" name="TextBox 482"/>
          <p:cNvSpPr txBox="1"/>
          <p:nvPr/>
        </p:nvSpPr>
        <p:spPr>
          <a:xfrm>
            <a:off x="129767" y="6407187"/>
            <a:ext cx="2209800" cy="369332"/>
          </a:xfrm>
          <a:prstGeom prst="rect">
            <a:avLst/>
          </a:prstGeom>
          <a:noFill/>
        </p:spPr>
        <p:txBody>
          <a:bodyPr wrap="square" rtlCol="0">
            <a:spAutoFit/>
          </a:bodyPr>
          <a:lstStyle/>
          <a:p>
            <a:r>
              <a:rPr lang="en-US" dirty="0">
                <a:solidFill>
                  <a:schemeClr val="bg1"/>
                </a:solidFill>
              </a:rPr>
              <a:t>2 Nephi 15:11-17</a:t>
            </a:r>
          </a:p>
        </p:txBody>
      </p:sp>
      <p:sp>
        <p:nvSpPr>
          <p:cNvPr id="114" name="TextBox 113"/>
          <p:cNvSpPr txBox="1"/>
          <p:nvPr/>
        </p:nvSpPr>
        <p:spPr>
          <a:xfrm>
            <a:off x="5410200" y="685800"/>
            <a:ext cx="5257800" cy="5909310"/>
          </a:xfrm>
          <a:prstGeom prst="rect">
            <a:avLst/>
          </a:prstGeom>
          <a:noFill/>
        </p:spPr>
        <p:txBody>
          <a:bodyPr wrap="square" rtlCol="0">
            <a:spAutoFit/>
          </a:bodyPr>
          <a:lstStyle/>
          <a:p>
            <a:r>
              <a:rPr lang="en-US" dirty="0">
                <a:solidFill>
                  <a:schemeClr val="bg1"/>
                </a:solidFill>
              </a:rPr>
              <a:t>Definition of an alcoholic.</a:t>
            </a:r>
          </a:p>
          <a:p>
            <a:endParaRPr lang="en-US" dirty="0">
              <a:solidFill>
                <a:schemeClr val="bg1"/>
              </a:solidFill>
            </a:endParaRPr>
          </a:p>
          <a:p>
            <a:r>
              <a:rPr lang="en-US" dirty="0">
                <a:solidFill>
                  <a:schemeClr val="bg1"/>
                </a:solidFill>
              </a:rPr>
              <a:t>The need for constant entertainment. </a:t>
            </a:r>
            <a:r>
              <a:rPr lang="en-US" dirty="0">
                <a:solidFill>
                  <a:srgbClr val="FFFF00"/>
                </a:solidFill>
              </a:rPr>
              <a:t>Some</a:t>
            </a:r>
            <a:r>
              <a:rPr lang="en-US" dirty="0">
                <a:solidFill>
                  <a:schemeClr val="bg1"/>
                </a:solidFill>
              </a:rPr>
              <a:t> music is associated with alcohol and that lifestyle makes them not even aware of God.</a:t>
            </a:r>
          </a:p>
          <a:p>
            <a:endParaRPr lang="en-US" dirty="0">
              <a:solidFill>
                <a:schemeClr val="bg1"/>
              </a:solidFill>
            </a:endParaRPr>
          </a:p>
          <a:p>
            <a:r>
              <a:rPr lang="en-US" dirty="0">
                <a:solidFill>
                  <a:schemeClr val="bg1"/>
                </a:solidFill>
              </a:rPr>
              <a:t>The popular culture drives away the Spirit and leads the people into captivity, and they don’t even know…they are past feeling.</a:t>
            </a:r>
          </a:p>
          <a:p>
            <a:endParaRPr lang="en-US" dirty="0">
              <a:solidFill>
                <a:schemeClr val="bg1"/>
              </a:solidFill>
            </a:endParaRPr>
          </a:p>
          <a:p>
            <a:r>
              <a:rPr lang="en-US" dirty="0">
                <a:solidFill>
                  <a:srgbClr val="FFFF00"/>
                </a:solidFill>
              </a:rPr>
              <a:t>Where does Satan get his power?</a:t>
            </a:r>
          </a:p>
          <a:p>
            <a:r>
              <a:rPr lang="en-US" dirty="0">
                <a:solidFill>
                  <a:schemeClr val="bg1"/>
                </a:solidFill>
              </a:rPr>
              <a:t>From us. Hell’s mouth is a metaphor—using the symbolism of feasting—all those that “swallow” wickedness will get swallowed by hell.</a:t>
            </a:r>
          </a:p>
          <a:p>
            <a:endParaRPr lang="en-US" dirty="0">
              <a:solidFill>
                <a:schemeClr val="bg1"/>
              </a:solidFill>
            </a:endParaRPr>
          </a:p>
          <a:p>
            <a:r>
              <a:rPr lang="en-US" dirty="0">
                <a:solidFill>
                  <a:schemeClr val="bg1"/>
                </a:solidFill>
              </a:rPr>
              <a:t>The commoner/masses and the leaders will be humbled. This lifestyle is no respecter of persons and will bring everyone down.</a:t>
            </a:r>
          </a:p>
          <a:p>
            <a:endParaRPr lang="en-US" dirty="0">
              <a:solidFill>
                <a:schemeClr val="bg1"/>
              </a:solidFill>
            </a:endParaRPr>
          </a:p>
          <a:p>
            <a:r>
              <a:rPr lang="en-US" dirty="0">
                <a:solidFill>
                  <a:schemeClr val="bg1"/>
                </a:solidFill>
              </a:rPr>
              <a:t>Foreigners will take Israel over and move in.</a:t>
            </a:r>
          </a:p>
          <a:p>
            <a:endParaRPr lang="en-US" dirty="0">
              <a:solidFill>
                <a:schemeClr val="bg1"/>
              </a:solidFill>
            </a:endParaRPr>
          </a:p>
        </p:txBody>
      </p:sp>
      <p:grpSp>
        <p:nvGrpSpPr>
          <p:cNvPr id="116" name="Group 122"/>
          <p:cNvGrpSpPr/>
          <p:nvPr/>
        </p:nvGrpSpPr>
        <p:grpSpPr>
          <a:xfrm>
            <a:off x="8686800" y="152400"/>
            <a:ext cx="685800" cy="1066800"/>
            <a:chOff x="1371600" y="1295400"/>
            <a:chExt cx="1371600" cy="2723804"/>
          </a:xfrm>
        </p:grpSpPr>
        <p:sp>
          <p:nvSpPr>
            <p:cNvPr id="125" name="Rounded Rectangle 124"/>
            <p:cNvSpPr/>
            <p:nvPr/>
          </p:nvSpPr>
          <p:spPr>
            <a:xfrm>
              <a:off x="1981200" y="2743200"/>
              <a:ext cx="152400" cy="1143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Delay 125"/>
            <p:cNvSpPr/>
            <p:nvPr/>
          </p:nvSpPr>
          <p:spPr>
            <a:xfrm rot="5400000">
              <a:off x="1333500" y="1333500"/>
              <a:ext cx="1447800" cy="13716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Delay 126"/>
            <p:cNvSpPr/>
            <p:nvPr/>
          </p:nvSpPr>
          <p:spPr>
            <a:xfrm rot="5400000">
              <a:off x="1638300" y="1714500"/>
              <a:ext cx="838200" cy="1371600"/>
            </a:xfrm>
            <a:prstGeom prst="flowChartDelay">
              <a:avLst/>
            </a:prstGeom>
            <a:solidFill>
              <a:srgbClr val="BD4A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472738" y="3638204"/>
              <a:ext cx="1143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rot="2682191">
            <a:off x="3860646" y="744282"/>
            <a:ext cx="897853" cy="1804737"/>
            <a:chOff x="7021388" y="685802"/>
            <a:chExt cx="1895467" cy="3809998"/>
          </a:xfrm>
        </p:grpSpPr>
        <p:sp>
          <p:nvSpPr>
            <p:cNvPr id="130" name="Oval 129"/>
            <p:cNvSpPr/>
            <p:nvPr/>
          </p:nvSpPr>
          <p:spPr>
            <a:xfrm>
              <a:off x="7391400" y="2404872"/>
              <a:ext cx="1219200" cy="838200"/>
            </a:xfrm>
            <a:prstGeom prst="ellipse">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1" name="Trapezoid 130"/>
            <p:cNvSpPr/>
            <p:nvPr/>
          </p:nvSpPr>
          <p:spPr>
            <a:xfrm>
              <a:off x="7772400" y="1185672"/>
              <a:ext cx="368808" cy="2505456"/>
            </a:xfrm>
            <a:prstGeom prst="trapezoid">
              <a:avLst/>
            </a:prstGeom>
            <a:solidFill>
              <a:srgbClr val="D58A2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2" name="Oval 131"/>
            <p:cNvSpPr/>
            <p:nvPr/>
          </p:nvSpPr>
          <p:spPr>
            <a:xfrm>
              <a:off x="7239000" y="3429000"/>
              <a:ext cx="1447800" cy="1066800"/>
            </a:xfrm>
            <a:prstGeom prst="ellipse">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3" name="Moon 132"/>
            <p:cNvSpPr/>
            <p:nvPr/>
          </p:nvSpPr>
          <p:spPr>
            <a:xfrm rot="20791225">
              <a:off x="8229600" y="2938272"/>
              <a:ext cx="381000" cy="719328"/>
            </a:xfrm>
            <a:prstGeom prst="moon">
              <a:avLst>
                <a:gd name="adj" fmla="val 49000"/>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4" name="Moon 133"/>
            <p:cNvSpPr/>
            <p:nvPr/>
          </p:nvSpPr>
          <p:spPr>
            <a:xfrm rot="11638512">
              <a:off x="7360824" y="2958552"/>
              <a:ext cx="361332" cy="725609"/>
            </a:xfrm>
            <a:prstGeom prst="moon">
              <a:avLst>
                <a:gd name="adj" fmla="val 49000"/>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5" name="Oval 134"/>
            <p:cNvSpPr/>
            <p:nvPr/>
          </p:nvSpPr>
          <p:spPr>
            <a:xfrm>
              <a:off x="7662672" y="3008376"/>
              <a:ext cx="612648" cy="612648"/>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136" name="Straight Connector 135"/>
            <p:cNvCxnSpPr/>
            <p:nvPr/>
          </p:nvCxnSpPr>
          <p:spPr>
            <a:xfrm flipH="1">
              <a:off x="7772400" y="2633472"/>
              <a:ext cx="381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8229600" y="2743200"/>
              <a:ext cx="304800" cy="381000"/>
            </a:xfrm>
            <a:prstGeom prst="ellipse">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8" name="Oval 137"/>
            <p:cNvSpPr/>
            <p:nvPr/>
          </p:nvSpPr>
          <p:spPr>
            <a:xfrm>
              <a:off x="8229600" y="3471672"/>
              <a:ext cx="304800" cy="304800"/>
            </a:xfrm>
            <a:prstGeom prst="ellipse">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9" name="Oval 138"/>
            <p:cNvSpPr/>
            <p:nvPr/>
          </p:nvSpPr>
          <p:spPr>
            <a:xfrm>
              <a:off x="7391400" y="2743200"/>
              <a:ext cx="304800" cy="304800"/>
            </a:xfrm>
            <a:prstGeom prst="ellipse">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0" name="Oval 139"/>
            <p:cNvSpPr/>
            <p:nvPr/>
          </p:nvSpPr>
          <p:spPr>
            <a:xfrm>
              <a:off x="7467600" y="3505200"/>
              <a:ext cx="304800" cy="304800"/>
            </a:xfrm>
            <a:prstGeom prst="ellipse">
              <a:avLst/>
            </a:prstGeom>
            <a:solidFill>
              <a:srgbClr val="DEB16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1" name="Freeform 140"/>
            <p:cNvSpPr/>
            <p:nvPr/>
          </p:nvSpPr>
          <p:spPr>
            <a:xfrm>
              <a:off x="7467600" y="3657600"/>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42" name="Freeform 141"/>
            <p:cNvSpPr/>
            <p:nvPr/>
          </p:nvSpPr>
          <p:spPr>
            <a:xfrm flipH="1">
              <a:off x="8229600" y="3657600"/>
              <a:ext cx="202861" cy="533400"/>
            </a:xfrm>
            <a:custGeom>
              <a:avLst/>
              <a:gdLst>
                <a:gd name="connsiteX0" fmla="*/ 315173 w 315173"/>
                <a:gd name="connsiteY0" fmla="*/ 119572 h 613004"/>
                <a:gd name="connsiteX1" fmla="*/ 306029 w 315173"/>
                <a:gd name="connsiteY1" fmla="*/ 73852 h 613004"/>
                <a:gd name="connsiteX2" fmla="*/ 260309 w 315173"/>
                <a:gd name="connsiteY2" fmla="*/ 37276 h 613004"/>
                <a:gd name="connsiteX3" fmla="*/ 232877 w 315173"/>
                <a:gd name="connsiteY3" fmla="*/ 18988 h 613004"/>
                <a:gd name="connsiteX4" fmla="*/ 178013 w 315173"/>
                <a:gd name="connsiteY4" fmla="*/ 700 h 613004"/>
                <a:gd name="connsiteX5" fmla="*/ 77429 w 315173"/>
                <a:gd name="connsiteY5" fmla="*/ 28132 h 613004"/>
                <a:gd name="connsiteX6" fmla="*/ 59141 w 315173"/>
                <a:gd name="connsiteY6" fmla="*/ 82996 h 613004"/>
                <a:gd name="connsiteX7" fmla="*/ 49997 w 315173"/>
                <a:gd name="connsiteY7" fmla="*/ 110428 h 613004"/>
                <a:gd name="connsiteX8" fmla="*/ 77429 w 315173"/>
                <a:gd name="connsiteY8" fmla="*/ 220156 h 613004"/>
                <a:gd name="connsiteX9" fmla="*/ 95717 w 315173"/>
                <a:gd name="connsiteY9" fmla="*/ 247588 h 613004"/>
                <a:gd name="connsiteX10" fmla="*/ 123149 w 315173"/>
                <a:gd name="connsiteY10" fmla="*/ 256732 h 613004"/>
                <a:gd name="connsiteX11" fmla="*/ 141437 w 315173"/>
                <a:gd name="connsiteY11" fmla="*/ 284164 h 613004"/>
                <a:gd name="connsiteX12" fmla="*/ 168869 w 315173"/>
                <a:gd name="connsiteY12" fmla="*/ 293308 h 613004"/>
                <a:gd name="connsiteX13" fmla="*/ 178013 w 315173"/>
                <a:gd name="connsiteY13" fmla="*/ 320740 h 613004"/>
                <a:gd name="connsiteX14" fmla="*/ 223733 w 315173"/>
                <a:gd name="connsiteY14" fmla="*/ 375604 h 613004"/>
                <a:gd name="connsiteX15" fmla="*/ 242021 w 315173"/>
                <a:gd name="connsiteY15" fmla="*/ 403036 h 613004"/>
                <a:gd name="connsiteX16" fmla="*/ 260309 w 315173"/>
                <a:gd name="connsiteY16" fmla="*/ 457900 h 613004"/>
                <a:gd name="connsiteX17" fmla="*/ 251165 w 315173"/>
                <a:gd name="connsiteY17" fmla="*/ 531052 h 613004"/>
                <a:gd name="connsiteX18" fmla="*/ 242021 w 315173"/>
                <a:gd name="connsiteY18" fmla="*/ 558484 h 613004"/>
                <a:gd name="connsiteX19" fmla="*/ 187157 w 315173"/>
                <a:gd name="connsiteY19" fmla="*/ 585916 h 613004"/>
                <a:gd name="connsiteX20" fmla="*/ 159725 w 315173"/>
                <a:gd name="connsiteY20" fmla="*/ 604204 h 613004"/>
                <a:gd name="connsiteX21" fmla="*/ 22565 w 315173"/>
                <a:gd name="connsiteY21" fmla="*/ 576772 h 613004"/>
                <a:gd name="connsiteX22" fmla="*/ 13421 w 315173"/>
                <a:gd name="connsiteY22" fmla="*/ 549340 h 613004"/>
                <a:gd name="connsiteX23" fmla="*/ 49997 w 315173"/>
                <a:gd name="connsiteY23" fmla="*/ 448756 h 613004"/>
                <a:gd name="connsiteX24" fmla="*/ 68285 w 315173"/>
                <a:gd name="connsiteY24" fmla="*/ 439612 h 6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173" h="613004">
                  <a:moveTo>
                    <a:pt x="315173" y="119572"/>
                  </a:moveTo>
                  <a:cubicBezTo>
                    <a:pt x="312125" y="104332"/>
                    <a:pt x="311486" y="88404"/>
                    <a:pt x="306029" y="73852"/>
                  </a:cubicBezTo>
                  <a:cubicBezTo>
                    <a:pt x="291800" y="35909"/>
                    <a:pt x="289917" y="52080"/>
                    <a:pt x="260309" y="37276"/>
                  </a:cubicBezTo>
                  <a:cubicBezTo>
                    <a:pt x="250479" y="32361"/>
                    <a:pt x="242920" y="23451"/>
                    <a:pt x="232877" y="18988"/>
                  </a:cubicBezTo>
                  <a:cubicBezTo>
                    <a:pt x="215261" y="11159"/>
                    <a:pt x="178013" y="700"/>
                    <a:pt x="178013" y="700"/>
                  </a:cubicBezTo>
                  <a:cubicBezTo>
                    <a:pt x="161700" y="2739"/>
                    <a:pt x="95012" y="0"/>
                    <a:pt x="77429" y="28132"/>
                  </a:cubicBezTo>
                  <a:cubicBezTo>
                    <a:pt x="67212" y="44479"/>
                    <a:pt x="65237" y="64708"/>
                    <a:pt x="59141" y="82996"/>
                  </a:cubicBezTo>
                  <a:lnTo>
                    <a:pt x="49997" y="110428"/>
                  </a:lnTo>
                  <a:cubicBezTo>
                    <a:pt x="54568" y="137852"/>
                    <a:pt x="61328" y="196005"/>
                    <a:pt x="77429" y="220156"/>
                  </a:cubicBezTo>
                  <a:cubicBezTo>
                    <a:pt x="83525" y="229300"/>
                    <a:pt x="87135" y="240723"/>
                    <a:pt x="95717" y="247588"/>
                  </a:cubicBezTo>
                  <a:cubicBezTo>
                    <a:pt x="103243" y="253609"/>
                    <a:pt x="114005" y="253684"/>
                    <a:pt x="123149" y="256732"/>
                  </a:cubicBezTo>
                  <a:cubicBezTo>
                    <a:pt x="129245" y="265876"/>
                    <a:pt x="132855" y="277299"/>
                    <a:pt x="141437" y="284164"/>
                  </a:cubicBezTo>
                  <a:cubicBezTo>
                    <a:pt x="148963" y="290185"/>
                    <a:pt x="162053" y="286492"/>
                    <a:pt x="168869" y="293308"/>
                  </a:cubicBezTo>
                  <a:cubicBezTo>
                    <a:pt x="175685" y="300124"/>
                    <a:pt x="173702" y="312119"/>
                    <a:pt x="178013" y="320740"/>
                  </a:cubicBezTo>
                  <a:cubicBezTo>
                    <a:pt x="195040" y="354794"/>
                    <a:pt x="198454" y="345270"/>
                    <a:pt x="223733" y="375604"/>
                  </a:cubicBezTo>
                  <a:cubicBezTo>
                    <a:pt x="230768" y="384047"/>
                    <a:pt x="237558" y="392993"/>
                    <a:pt x="242021" y="403036"/>
                  </a:cubicBezTo>
                  <a:cubicBezTo>
                    <a:pt x="249850" y="420652"/>
                    <a:pt x="260309" y="457900"/>
                    <a:pt x="260309" y="457900"/>
                  </a:cubicBezTo>
                  <a:cubicBezTo>
                    <a:pt x="257261" y="482284"/>
                    <a:pt x="255561" y="506875"/>
                    <a:pt x="251165" y="531052"/>
                  </a:cubicBezTo>
                  <a:cubicBezTo>
                    <a:pt x="249441" y="540535"/>
                    <a:pt x="248042" y="550958"/>
                    <a:pt x="242021" y="558484"/>
                  </a:cubicBezTo>
                  <a:cubicBezTo>
                    <a:pt x="224551" y="580322"/>
                    <a:pt x="209244" y="574873"/>
                    <a:pt x="187157" y="585916"/>
                  </a:cubicBezTo>
                  <a:cubicBezTo>
                    <a:pt x="177327" y="590831"/>
                    <a:pt x="168869" y="598108"/>
                    <a:pt x="159725" y="604204"/>
                  </a:cubicBezTo>
                  <a:cubicBezTo>
                    <a:pt x="135848" y="602214"/>
                    <a:pt x="51550" y="613004"/>
                    <a:pt x="22565" y="576772"/>
                  </a:cubicBezTo>
                  <a:cubicBezTo>
                    <a:pt x="16544" y="569246"/>
                    <a:pt x="16469" y="558484"/>
                    <a:pt x="13421" y="549340"/>
                  </a:cubicBezTo>
                  <a:cubicBezTo>
                    <a:pt x="22774" y="465162"/>
                    <a:pt x="0" y="478754"/>
                    <a:pt x="49997" y="448756"/>
                  </a:cubicBezTo>
                  <a:cubicBezTo>
                    <a:pt x="55841" y="445249"/>
                    <a:pt x="62189" y="442660"/>
                    <a:pt x="68285" y="439612"/>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43" name="Donut 142"/>
            <p:cNvSpPr/>
            <p:nvPr/>
          </p:nvSpPr>
          <p:spPr>
            <a:xfrm>
              <a:off x="7543800" y="2895600"/>
              <a:ext cx="838200" cy="838200"/>
            </a:xfrm>
            <a:prstGeom prst="donut">
              <a:avLst>
                <a:gd name="adj" fmla="val 16255"/>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4" name="Straight Connector 143"/>
            <p:cNvCxnSpPr/>
            <p:nvPr/>
          </p:nvCxnSpPr>
          <p:spPr>
            <a:xfrm>
              <a:off x="7900416" y="743712"/>
              <a:ext cx="0" cy="3069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cxnSpLocks/>
              <a:stCxn id="149" idx="2"/>
            </p:cNvCxnSpPr>
            <p:nvPr/>
          </p:nvCxnSpPr>
          <p:spPr>
            <a:xfrm rot="18917809" flipH="1">
              <a:off x="7021388" y="1622305"/>
              <a:ext cx="1895467" cy="19278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8022336" y="1072896"/>
              <a:ext cx="48768" cy="2828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81"/>
            <p:cNvGrpSpPr/>
            <p:nvPr/>
          </p:nvGrpSpPr>
          <p:grpSpPr>
            <a:xfrm rot="18119543">
              <a:off x="7540543" y="791036"/>
              <a:ext cx="495965" cy="446973"/>
              <a:chOff x="6382742" y="717245"/>
              <a:chExt cx="495965" cy="446973"/>
            </a:xfrm>
          </p:grpSpPr>
          <p:grpSp>
            <p:nvGrpSpPr>
              <p:cNvPr id="165" name="Group 111"/>
              <p:cNvGrpSpPr/>
              <p:nvPr/>
            </p:nvGrpSpPr>
            <p:grpSpPr>
              <a:xfrm rot="14021795">
                <a:off x="6500817" y="827404"/>
                <a:ext cx="259079" cy="191165"/>
                <a:chOff x="7696200" y="1637552"/>
                <a:chExt cx="551883" cy="304800"/>
              </a:xfrm>
            </p:grpSpPr>
            <p:sp>
              <p:nvSpPr>
                <p:cNvPr id="172" name="Rounded Rectangle 171"/>
                <p:cNvSpPr/>
                <p:nvPr/>
              </p:nvSpPr>
              <p:spPr>
                <a:xfrm rot="5400000">
                  <a:off x="7850124" y="1598676"/>
                  <a:ext cx="73152" cy="3810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3" name="Oval 172"/>
                <p:cNvSpPr/>
                <p:nvPr/>
              </p:nvSpPr>
              <p:spPr>
                <a:xfrm rot="5184133">
                  <a:off x="7981383" y="1675652"/>
                  <a:ext cx="3048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66" name="Group 110"/>
              <p:cNvGrpSpPr/>
              <p:nvPr/>
            </p:nvGrpSpPr>
            <p:grpSpPr>
              <a:xfrm rot="14021795">
                <a:off x="6348785" y="939096"/>
                <a:ext cx="259079" cy="191165"/>
                <a:chOff x="7696200" y="1637552"/>
                <a:chExt cx="551883" cy="304800"/>
              </a:xfrm>
            </p:grpSpPr>
            <p:sp>
              <p:nvSpPr>
                <p:cNvPr id="170" name="Rounded Rectangle 169"/>
                <p:cNvSpPr/>
                <p:nvPr/>
              </p:nvSpPr>
              <p:spPr>
                <a:xfrm rot="5400000">
                  <a:off x="7850124" y="1598676"/>
                  <a:ext cx="73152" cy="3810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1" name="Oval 170"/>
                <p:cNvSpPr/>
                <p:nvPr/>
              </p:nvSpPr>
              <p:spPr>
                <a:xfrm rot="5184133">
                  <a:off x="7981383" y="1675652"/>
                  <a:ext cx="3048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67" name="Group 110"/>
              <p:cNvGrpSpPr/>
              <p:nvPr/>
            </p:nvGrpSpPr>
            <p:grpSpPr>
              <a:xfrm rot="14021795">
                <a:off x="6653585" y="751202"/>
                <a:ext cx="259079" cy="191165"/>
                <a:chOff x="7696200" y="1637552"/>
                <a:chExt cx="551883" cy="304800"/>
              </a:xfrm>
            </p:grpSpPr>
            <p:sp>
              <p:nvSpPr>
                <p:cNvPr id="168" name="Rounded Rectangle 167"/>
                <p:cNvSpPr/>
                <p:nvPr/>
              </p:nvSpPr>
              <p:spPr>
                <a:xfrm rot="5400000">
                  <a:off x="7850124" y="1598676"/>
                  <a:ext cx="73152" cy="3810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9" name="Oval 168"/>
                <p:cNvSpPr/>
                <p:nvPr/>
              </p:nvSpPr>
              <p:spPr>
                <a:xfrm rot="5184133">
                  <a:off x="7981383" y="1675652"/>
                  <a:ext cx="3048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148" name="Group 182"/>
            <p:cNvGrpSpPr/>
            <p:nvPr/>
          </p:nvGrpSpPr>
          <p:grpSpPr>
            <a:xfrm rot="7135499">
              <a:off x="7916165" y="787454"/>
              <a:ext cx="495965" cy="446973"/>
              <a:chOff x="6382742" y="717245"/>
              <a:chExt cx="495965" cy="446973"/>
            </a:xfrm>
          </p:grpSpPr>
          <p:grpSp>
            <p:nvGrpSpPr>
              <p:cNvPr id="151" name="Group 111"/>
              <p:cNvGrpSpPr/>
              <p:nvPr/>
            </p:nvGrpSpPr>
            <p:grpSpPr>
              <a:xfrm rot="14021795">
                <a:off x="6500817" y="827404"/>
                <a:ext cx="259079" cy="191165"/>
                <a:chOff x="7696200" y="1637552"/>
                <a:chExt cx="551883" cy="304800"/>
              </a:xfrm>
            </p:grpSpPr>
            <p:sp>
              <p:nvSpPr>
                <p:cNvPr id="159" name="Rounded Rectangle 158"/>
                <p:cNvSpPr/>
                <p:nvPr/>
              </p:nvSpPr>
              <p:spPr>
                <a:xfrm rot="5400000">
                  <a:off x="7850124" y="1598676"/>
                  <a:ext cx="73152" cy="3810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4" name="Oval 163"/>
                <p:cNvSpPr/>
                <p:nvPr/>
              </p:nvSpPr>
              <p:spPr>
                <a:xfrm rot="5184133">
                  <a:off x="7981383" y="1675652"/>
                  <a:ext cx="3048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52" name="Group 110"/>
              <p:cNvGrpSpPr/>
              <p:nvPr/>
            </p:nvGrpSpPr>
            <p:grpSpPr>
              <a:xfrm rot="14021795">
                <a:off x="6348785" y="939096"/>
                <a:ext cx="259079" cy="191165"/>
                <a:chOff x="7696200" y="1637552"/>
                <a:chExt cx="551883" cy="304800"/>
              </a:xfrm>
            </p:grpSpPr>
            <p:sp>
              <p:nvSpPr>
                <p:cNvPr id="156" name="Rounded Rectangle 155"/>
                <p:cNvSpPr/>
                <p:nvPr/>
              </p:nvSpPr>
              <p:spPr>
                <a:xfrm rot="5400000">
                  <a:off x="7850124" y="1598676"/>
                  <a:ext cx="73152" cy="3810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7" name="Oval 156"/>
                <p:cNvSpPr/>
                <p:nvPr/>
              </p:nvSpPr>
              <p:spPr>
                <a:xfrm rot="5184133">
                  <a:off x="7981383" y="1675652"/>
                  <a:ext cx="3048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53" name="Group 110"/>
              <p:cNvGrpSpPr/>
              <p:nvPr/>
            </p:nvGrpSpPr>
            <p:grpSpPr>
              <a:xfrm rot="14021795">
                <a:off x="6653585" y="751202"/>
                <a:ext cx="259079" cy="191165"/>
                <a:chOff x="7696200" y="1637552"/>
                <a:chExt cx="551883" cy="304800"/>
              </a:xfrm>
            </p:grpSpPr>
            <p:sp>
              <p:nvSpPr>
                <p:cNvPr id="154" name="Rounded Rectangle 153"/>
                <p:cNvSpPr/>
                <p:nvPr/>
              </p:nvSpPr>
              <p:spPr>
                <a:xfrm rot="5400000">
                  <a:off x="7850124" y="1598676"/>
                  <a:ext cx="73152" cy="3810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5" name="Oval 154"/>
                <p:cNvSpPr/>
                <p:nvPr/>
              </p:nvSpPr>
              <p:spPr>
                <a:xfrm rot="5184133">
                  <a:off x="7981383" y="1675652"/>
                  <a:ext cx="3048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149" name="Rounded Rectangle 148"/>
            <p:cNvSpPr/>
            <p:nvPr/>
          </p:nvSpPr>
          <p:spPr>
            <a:xfrm>
              <a:off x="7802879" y="685802"/>
              <a:ext cx="323593" cy="548640"/>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0" name="Rounded Rectangle 149"/>
            <p:cNvSpPr/>
            <p:nvPr/>
          </p:nvSpPr>
          <p:spPr>
            <a:xfrm rot="5400000">
              <a:off x="7886700" y="3662172"/>
              <a:ext cx="182880" cy="502920"/>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74" name="Group 173"/>
          <p:cNvGrpSpPr/>
          <p:nvPr/>
        </p:nvGrpSpPr>
        <p:grpSpPr>
          <a:xfrm>
            <a:off x="4166755" y="2362200"/>
            <a:ext cx="1043698" cy="990600"/>
            <a:chOff x="1905000" y="2362200"/>
            <a:chExt cx="2819400" cy="2675965"/>
          </a:xfrm>
        </p:grpSpPr>
        <p:sp>
          <p:nvSpPr>
            <p:cNvPr id="175" name="Flowchart: Delay 174"/>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E2E3AAF5-0AA4-477B-B549-0AA01C13FDD6}"/>
              </a:ext>
            </a:extLst>
          </p:cNvPr>
          <p:cNvGrpSpPr/>
          <p:nvPr/>
        </p:nvGrpSpPr>
        <p:grpSpPr>
          <a:xfrm>
            <a:off x="10160665" y="2330245"/>
            <a:ext cx="1649347" cy="2459965"/>
            <a:chOff x="2455201" y="1384671"/>
            <a:chExt cx="2413686" cy="3599959"/>
          </a:xfrm>
        </p:grpSpPr>
        <p:grpSp>
          <p:nvGrpSpPr>
            <p:cNvPr id="161" name="Group 160">
              <a:extLst>
                <a:ext uri="{FF2B5EF4-FFF2-40B4-BE49-F238E27FC236}">
                  <a16:creationId xmlns:a16="http://schemas.microsoft.com/office/drawing/2014/main" id="{179FF770-152E-48E0-9EA7-2C10B1A417B3}"/>
                </a:ext>
              </a:extLst>
            </p:cNvPr>
            <p:cNvGrpSpPr/>
            <p:nvPr/>
          </p:nvGrpSpPr>
          <p:grpSpPr>
            <a:xfrm>
              <a:off x="3877953" y="1713209"/>
              <a:ext cx="804358" cy="2459902"/>
              <a:chOff x="10765432" y="2103016"/>
              <a:chExt cx="804358" cy="2459902"/>
            </a:xfrm>
          </p:grpSpPr>
          <p:grpSp>
            <p:nvGrpSpPr>
              <p:cNvPr id="221" name="Group 220">
                <a:extLst>
                  <a:ext uri="{FF2B5EF4-FFF2-40B4-BE49-F238E27FC236}">
                    <a16:creationId xmlns:a16="http://schemas.microsoft.com/office/drawing/2014/main" id="{F7F3CE4D-7208-49F6-8649-4771681EB72D}"/>
                  </a:ext>
                </a:extLst>
              </p:cNvPr>
              <p:cNvGrpSpPr/>
              <p:nvPr/>
            </p:nvGrpSpPr>
            <p:grpSpPr>
              <a:xfrm>
                <a:off x="10765432" y="2103016"/>
                <a:ext cx="804358" cy="2459902"/>
                <a:chOff x="7205858" y="1350098"/>
                <a:chExt cx="1258434" cy="3848561"/>
              </a:xfrm>
            </p:grpSpPr>
            <p:grpSp>
              <p:nvGrpSpPr>
                <p:cNvPr id="223" name="Group 222">
                  <a:extLst>
                    <a:ext uri="{FF2B5EF4-FFF2-40B4-BE49-F238E27FC236}">
                      <a16:creationId xmlns:a16="http://schemas.microsoft.com/office/drawing/2014/main" id="{72971922-7EB8-4644-82A0-303AFF4E3491}"/>
                    </a:ext>
                  </a:extLst>
                </p:cNvPr>
                <p:cNvGrpSpPr/>
                <p:nvPr/>
              </p:nvGrpSpPr>
              <p:grpSpPr>
                <a:xfrm>
                  <a:off x="7322943" y="1350098"/>
                  <a:ext cx="1141349" cy="3848561"/>
                  <a:chOff x="3729193" y="976912"/>
                  <a:chExt cx="1141349" cy="3848561"/>
                </a:xfrm>
              </p:grpSpPr>
              <p:sp>
                <p:nvSpPr>
                  <p:cNvPr id="225" name="Rounded Rectangle 54">
                    <a:extLst>
                      <a:ext uri="{FF2B5EF4-FFF2-40B4-BE49-F238E27FC236}">
                        <a16:creationId xmlns:a16="http://schemas.microsoft.com/office/drawing/2014/main" id="{ADF8BC74-6C2A-4813-B7E3-A20A90660754}"/>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55">
                    <a:extLst>
                      <a:ext uri="{FF2B5EF4-FFF2-40B4-BE49-F238E27FC236}">
                        <a16:creationId xmlns:a16="http://schemas.microsoft.com/office/drawing/2014/main" id="{8FCEF59B-55CF-4752-BAFB-8E75971DBFD1}"/>
                      </a:ext>
                    </a:extLst>
                  </p:cNvPr>
                  <p:cNvSpPr/>
                  <p:nvPr/>
                </p:nvSpPr>
                <p:spPr>
                  <a:xfrm rot="17598643">
                    <a:off x="4317868" y="1854517"/>
                    <a:ext cx="251657" cy="85369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56">
                    <a:extLst>
                      <a:ext uri="{FF2B5EF4-FFF2-40B4-BE49-F238E27FC236}">
                        <a16:creationId xmlns:a16="http://schemas.microsoft.com/office/drawing/2014/main" id="{8CCFC923-781B-4D47-8F97-C94650E0F91A}"/>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57">
                    <a:extLst>
                      <a:ext uri="{FF2B5EF4-FFF2-40B4-BE49-F238E27FC236}">
                        <a16:creationId xmlns:a16="http://schemas.microsoft.com/office/drawing/2014/main" id="{80D74CFD-F15C-49BE-815C-4AD2EA1CF582}"/>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4E1C1DE0-C75F-430C-8FC3-AE6029B6E1B5}"/>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59">
                    <a:extLst>
                      <a:ext uri="{FF2B5EF4-FFF2-40B4-BE49-F238E27FC236}">
                        <a16:creationId xmlns:a16="http://schemas.microsoft.com/office/drawing/2014/main" id="{84355EC5-23A4-4355-AFE7-112BBAB42825}"/>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Isosceles Triangle 223">
                  <a:extLst>
                    <a:ext uri="{FF2B5EF4-FFF2-40B4-BE49-F238E27FC236}">
                      <a16:creationId xmlns:a16="http://schemas.microsoft.com/office/drawing/2014/main" id="{150297D9-C6EB-4104-947B-2D103A73BA32}"/>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2" name="Rounded Rectangle 55">
                <a:extLst>
                  <a:ext uri="{FF2B5EF4-FFF2-40B4-BE49-F238E27FC236}">
                    <a16:creationId xmlns:a16="http://schemas.microsoft.com/office/drawing/2014/main" id="{0783E7C1-8325-44BC-9DB2-F4271854D496}"/>
                  </a:ext>
                </a:extLst>
              </p:cNvPr>
              <p:cNvSpPr/>
              <p:nvPr/>
            </p:nvSpPr>
            <p:spPr>
              <a:xfrm rot="19769779">
                <a:off x="11321752" y="2504849"/>
                <a:ext cx="129283" cy="6122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4FD62DB1-03C9-4A90-88B3-191F2B0F61B1}"/>
                </a:ext>
              </a:extLst>
            </p:cNvPr>
            <p:cNvGrpSpPr/>
            <p:nvPr/>
          </p:nvGrpSpPr>
          <p:grpSpPr>
            <a:xfrm>
              <a:off x="2455201" y="2524728"/>
              <a:ext cx="769730" cy="2459902"/>
              <a:chOff x="7205858" y="1350098"/>
              <a:chExt cx="1204256" cy="3848561"/>
            </a:xfrm>
          </p:grpSpPr>
          <p:grpSp>
            <p:nvGrpSpPr>
              <p:cNvPr id="209" name="Group 208">
                <a:extLst>
                  <a:ext uri="{FF2B5EF4-FFF2-40B4-BE49-F238E27FC236}">
                    <a16:creationId xmlns:a16="http://schemas.microsoft.com/office/drawing/2014/main" id="{A1C48F95-3325-47B5-92AB-82D47081E472}"/>
                  </a:ext>
                </a:extLst>
              </p:cNvPr>
              <p:cNvGrpSpPr/>
              <p:nvPr/>
            </p:nvGrpSpPr>
            <p:grpSpPr>
              <a:xfrm>
                <a:off x="7322943" y="1350098"/>
                <a:ext cx="1003199" cy="3848561"/>
                <a:chOff x="3729193" y="976912"/>
                <a:chExt cx="1003199" cy="3848561"/>
              </a:xfrm>
            </p:grpSpPr>
            <p:sp>
              <p:nvSpPr>
                <p:cNvPr id="211" name="Rounded Rectangle 54">
                  <a:extLst>
                    <a:ext uri="{FF2B5EF4-FFF2-40B4-BE49-F238E27FC236}">
                      <a16:creationId xmlns:a16="http://schemas.microsoft.com/office/drawing/2014/main" id="{34333573-E6AF-4304-929B-ABFF693CD085}"/>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ed Rectangle 55">
                  <a:extLst>
                    <a:ext uri="{FF2B5EF4-FFF2-40B4-BE49-F238E27FC236}">
                      <a16:creationId xmlns:a16="http://schemas.microsoft.com/office/drawing/2014/main" id="{04002EA8-7FCE-4C78-A3AB-7C224A259F5A}"/>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56">
                  <a:extLst>
                    <a:ext uri="{FF2B5EF4-FFF2-40B4-BE49-F238E27FC236}">
                      <a16:creationId xmlns:a16="http://schemas.microsoft.com/office/drawing/2014/main" id="{3739AC46-F458-4536-B65E-FEA9F9221EB4}"/>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57">
                  <a:extLst>
                    <a:ext uri="{FF2B5EF4-FFF2-40B4-BE49-F238E27FC236}">
                      <a16:creationId xmlns:a16="http://schemas.microsoft.com/office/drawing/2014/main" id="{AEB154D2-DAB4-496C-AC2A-98505F6A7D99}"/>
                    </a:ext>
                  </a:extLst>
                </p:cNvPr>
                <p:cNvSpPr/>
                <p:nvPr/>
              </p:nvSpPr>
              <p:spPr>
                <a:xfrm rot="9815699">
                  <a:off x="4323449" y="3451382"/>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941AA6EA-53A9-406C-B4B5-FD0969C9E6BF}"/>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59">
                  <a:extLst>
                    <a:ext uri="{FF2B5EF4-FFF2-40B4-BE49-F238E27FC236}">
                      <a16:creationId xmlns:a16="http://schemas.microsoft.com/office/drawing/2014/main" id="{7E098CDC-9C4B-4480-89EB-8036E702AC5D}"/>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Isosceles Triangle 209">
                <a:extLst>
                  <a:ext uri="{FF2B5EF4-FFF2-40B4-BE49-F238E27FC236}">
                    <a16:creationId xmlns:a16="http://schemas.microsoft.com/office/drawing/2014/main" id="{EBCD2159-3176-4D79-906D-5A72E1F8147E}"/>
                  </a:ext>
                </a:extLst>
              </p:cNvPr>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Oval 162">
              <a:extLst>
                <a:ext uri="{FF2B5EF4-FFF2-40B4-BE49-F238E27FC236}">
                  <a16:creationId xmlns:a16="http://schemas.microsoft.com/office/drawing/2014/main" id="{7398B8A6-5DA9-4C56-BC22-555A2E6ECE9F}"/>
                </a:ext>
              </a:extLst>
            </p:cNvPr>
            <p:cNvSpPr/>
            <p:nvPr/>
          </p:nvSpPr>
          <p:spPr>
            <a:xfrm>
              <a:off x="3597861" y="1384671"/>
              <a:ext cx="1271026" cy="3062145"/>
            </a:xfrm>
            <a:prstGeom prst="ellipse">
              <a:avLst/>
            </a:prstGeom>
            <a:solidFill>
              <a:schemeClr val="bg1">
                <a:lumMod val="75000"/>
                <a:alpha val="80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420F584B-A2BA-4677-854F-2C5F549E6107}"/>
                </a:ext>
              </a:extLst>
            </p:cNvPr>
            <p:cNvSpPr/>
            <p:nvPr/>
          </p:nvSpPr>
          <p:spPr>
            <a:xfrm>
              <a:off x="3816151" y="4237338"/>
              <a:ext cx="236602" cy="34810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D2A54677-5DFE-4F15-A360-FF6F90DB8411}"/>
                </a:ext>
              </a:extLst>
            </p:cNvPr>
            <p:cNvSpPr/>
            <p:nvPr/>
          </p:nvSpPr>
          <p:spPr>
            <a:xfrm>
              <a:off x="4471941" y="4237337"/>
              <a:ext cx="236602" cy="34810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EFB8A585-8B7E-249D-0BA5-475D1FCD86A6}"/>
              </a:ext>
            </a:extLst>
          </p:cNvPr>
          <p:cNvGrpSpPr/>
          <p:nvPr/>
        </p:nvGrpSpPr>
        <p:grpSpPr>
          <a:xfrm>
            <a:off x="3510518" y="3907683"/>
            <a:ext cx="1029302" cy="1913476"/>
            <a:chOff x="4248806" y="697004"/>
            <a:chExt cx="3147611" cy="5851424"/>
          </a:xfrm>
        </p:grpSpPr>
        <p:grpSp>
          <p:nvGrpSpPr>
            <p:cNvPr id="4" name="Group 90">
              <a:extLst>
                <a:ext uri="{FF2B5EF4-FFF2-40B4-BE49-F238E27FC236}">
                  <a16:creationId xmlns:a16="http://schemas.microsoft.com/office/drawing/2014/main" id="{01569040-2317-3158-FCB1-26427ACE9A59}"/>
                </a:ext>
              </a:extLst>
            </p:cNvPr>
            <p:cNvGrpSpPr/>
            <p:nvPr/>
          </p:nvGrpSpPr>
          <p:grpSpPr>
            <a:xfrm rot="3337114">
              <a:off x="5054222" y="5633778"/>
              <a:ext cx="650796" cy="1027735"/>
              <a:chOff x="5453023" y="2955884"/>
              <a:chExt cx="1438353" cy="2125890"/>
            </a:xfrm>
          </p:grpSpPr>
          <p:sp>
            <p:nvSpPr>
              <p:cNvPr id="452" name="Oval 451">
                <a:extLst>
                  <a:ext uri="{FF2B5EF4-FFF2-40B4-BE49-F238E27FC236}">
                    <a16:creationId xmlns:a16="http://schemas.microsoft.com/office/drawing/2014/main" id="{8E487ED8-B6B9-C51C-BC1A-B4963B7CC87C}"/>
                  </a:ext>
                </a:extLst>
              </p:cNvPr>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3" name="Oval 452">
                <a:extLst>
                  <a:ext uri="{FF2B5EF4-FFF2-40B4-BE49-F238E27FC236}">
                    <a16:creationId xmlns:a16="http://schemas.microsoft.com/office/drawing/2014/main" id="{7F262CD5-3983-95C3-2DB4-A8581605C361}"/>
                  </a:ext>
                </a:extLst>
              </p:cNvPr>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5" name="Group 90">
              <a:extLst>
                <a:ext uri="{FF2B5EF4-FFF2-40B4-BE49-F238E27FC236}">
                  <a16:creationId xmlns:a16="http://schemas.microsoft.com/office/drawing/2014/main" id="{9E3014CA-A5BF-47A1-B254-A00CCE889DFC}"/>
                </a:ext>
              </a:extLst>
            </p:cNvPr>
            <p:cNvGrpSpPr/>
            <p:nvPr/>
          </p:nvGrpSpPr>
          <p:grpSpPr>
            <a:xfrm>
              <a:off x="5802744" y="5586550"/>
              <a:ext cx="695354" cy="961878"/>
              <a:chOff x="5453023" y="2955884"/>
              <a:chExt cx="1438353" cy="2125890"/>
            </a:xfrm>
          </p:grpSpPr>
          <p:sp>
            <p:nvSpPr>
              <p:cNvPr id="450" name="Oval 449">
                <a:extLst>
                  <a:ext uri="{FF2B5EF4-FFF2-40B4-BE49-F238E27FC236}">
                    <a16:creationId xmlns:a16="http://schemas.microsoft.com/office/drawing/2014/main" id="{7719C8F0-7D83-56E9-BD9F-AD03A27EDC7C}"/>
                  </a:ext>
                </a:extLst>
              </p:cNvPr>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1" name="Oval 450">
                <a:extLst>
                  <a:ext uri="{FF2B5EF4-FFF2-40B4-BE49-F238E27FC236}">
                    <a16:creationId xmlns:a16="http://schemas.microsoft.com/office/drawing/2014/main" id="{48C9FF66-16C1-830A-435A-3AF50675DE14}"/>
                  </a:ext>
                </a:extLst>
              </p:cNvPr>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 name="Oval 5">
              <a:extLst>
                <a:ext uri="{FF2B5EF4-FFF2-40B4-BE49-F238E27FC236}">
                  <a16:creationId xmlns:a16="http://schemas.microsoft.com/office/drawing/2014/main" id="{11DC09D1-AA25-FF7E-B0ED-34F20450DA5C}"/>
                </a:ext>
              </a:extLst>
            </p:cNvPr>
            <p:cNvSpPr/>
            <p:nvPr/>
          </p:nvSpPr>
          <p:spPr>
            <a:xfrm rot="20434295">
              <a:off x="6779866" y="3656462"/>
              <a:ext cx="616551" cy="7778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Oval 6">
              <a:extLst>
                <a:ext uri="{FF2B5EF4-FFF2-40B4-BE49-F238E27FC236}">
                  <a16:creationId xmlns:a16="http://schemas.microsoft.com/office/drawing/2014/main" id="{988E5E6D-4EAA-E3B5-3336-A8751168941A}"/>
                </a:ext>
              </a:extLst>
            </p:cNvPr>
            <p:cNvSpPr/>
            <p:nvPr/>
          </p:nvSpPr>
          <p:spPr>
            <a:xfrm rot="1679087">
              <a:off x="4248806" y="3672545"/>
              <a:ext cx="616551" cy="7778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rapezoid 7">
              <a:extLst>
                <a:ext uri="{FF2B5EF4-FFF2-40B4-BE49-F238E27FC236}">
                  <a16:creationId xmlns:a16="http://schemas.microsoft.com/office/drawing/2014/main" id="{83E584D9-7A02-83C1-267A-89E12CD03413}"/>
                </a:ext>
              </a:extLst>
            </p:cNvPr>
            <p:cNvSpPr/>
            <p:nvPr/>
          </p:nvSpPr>
          <p:spPr>
            <a:xfrm>
              <a:off x="4905239" y="3101699"/>
              <a:ext cx="2010884" cy="2987694"/>
            </a:xfrm>
            <a:prstGeom prst="trapezoid">
              <a:avLst>
                <a:gd name="adj" fmla="val 3129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rapezoid 8">
              <a:extLst>
                <a:ext uri="{FF2B5EF4-FFF2-40B4-BE49-F238E27FC236}">
                  <a16:creationId xmlns:a16="http://schemas.microsoft.com/office/drawing/2014/main" id="{11EFFD88-3959-C47B-AA65-F44475D00AA7}"/>
                </a:ext>
              </a:extLst>
            </p:cNvPr>
            <p:cNvSpPr/>
            <p:nvPr/>
          </p:nvSpPr>
          <p:spPr>
            <a:xfrm rot="2090544">
              <a:off x="4583444" y="2401598"/>
              <a:ext cx="992450" cy="1828193"/>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rapezoid 9">
              <a:extLst>
                <a:ext uri="{FF2B5EF4-FFF2-40B4-BE49-F238E27FC236}">
                  <a16:creationId xmlns:a16="http://schemas.microsoft.com/office/drawing/2014/main" id="{DBE61EAB-EBDF-8D86-9BE5-23417E07F677}"/>
                </a:ext>
              </a:extLst>
            </p:cNvPr>
            <p:cNvSpPr/>
            <p:nvPr/>
          </p:nvSpPr>
          <p:spPr>
            <a:xfrm rot="19984891">
              <a:off x="6153623" y="2446810"/>
              <a:ext cx="1037766" cy="1775439"/>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rapezoid 10">
              <a:extLst>
                <a:ext uri="{FF2B5EF4-FFF2-40B4-BE49-F238E27FC236}">
                  <a16:creationId xmlns:a16="http://schemas.microsoft.com/office/drawing/2014/main" id="{F9A6FAFB-4847-C63C-499C-CF21E5958DEC}"/>
                </a:ext>
              </a:extLst>
            </p:cNvPr>
            <p:cNvSpPr/>
            <p:nvPr/>
          </p:nvSpPr>
          <p:spPr>
            <a:xfrm>
              <a:off x="4946298" y="2620760"/>
              <a:ext cx="1909874" cy="3138827"/>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2" name="Isosceles Triangle 11">
              <a:extLst>
                <a:ext uri="{FF2B5EF4-FFF2-40B4-BE49-F238E27FC236}">
                  <a16:creationId xmlns:a16="http://schemas.microsoft.com/office/drawing/2014/main" id="{B0F9887D-C57B-85A6-6B7A-FA5840B1E7AA}"/>
                </a:ext>
              </a:extLst>
            </p:cNvPr>
            <p:cNvSpPr/>
            <p:nvPr/>
          </p:nvSpPr>
          <p:spPr>
            <a:xfrm rot="10800000">
              <a:off x="5459594" y="2407865"/>
              <a:ext cx="942090" cy="160313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C218F7C2-F762-B83B-91AA-9ABD0179CE8B}"/>
                </a:ext>
              </a:extLst>
            </p:cNvPr>
            <p:cNvSpPr/>
            <p:nvPr/>
          </p:nvSpPr>
          <p:spPr>
            <a:xfrm rot="10800000">
              <a:off x="5588452" y="2309188"/>
              <a:ext cx="685157" cy="128250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6D05348A-4180-4C18-7B12-33289E0AC2DC}"/>
                </a:ext>
              </a:extLst>
            </p:cNvPr>
            <p:cNvSpPr/>
            <p:nvPr/>
          </p:nvSpPr>
          <p:spPr>
            <a:xfrm>
              <a:off x="4735519" y="1099497"/>
              <a:ext cx="2322756" cy="148926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gular Pentagon 82">
              <a:extLst>
                <a:ext uri="{FF2B5EF4-FFF2-40B4-BE49-F238E27FC236}">
                  <a16:creationId xmlns:a16="http://schemas.microsoft.com/office/drawing/2014/main" id="{7403E0EB-89A3-16B6-9B11-BAF072344E7A}"/>
                </a:ext>
              </a:extLst>
            </p:cNvPr>
            <p:cNvSpPr/>
            <p:nvPr/>
          </p:nvSpPr>
          <p:spPr>
            <a:xfrm rot="10800000">
              <a:off x="5117587" y="1177943"/>
              <a:ext cx="1541602" cy="1923756"/>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B137DCA0-5902-D30E-DEA4-8DCC94E8DFDA}"/>
                </a:ext>
              </a:extLst>
            </p:cNvPr>
            <p:cNvSpPr/>
            <p:nvPr/>
          </p:nvSpPr>
          <p:spPr>
            <a:xfrm>
              <a:off x="5117587" y="697004"/>
              <a:ext cx="1541602" cy="96187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02">
              <a:extLst>
                <a:ext uri="{FF2B5EF4-FFF2-40B4-BE49-F238E27FC236}">
                  <a16:creationId xmlns:a16="http://schemas.microsoft.com/office/drawing/2014/main" id="{F9D32596-AB9F-AA32-EE83-251B8D232A20}"/>
                </a:ext>
              </a:extLst>
            </p:cNvPr>
            <p:cNvGrpSpPr/>
            <p:nvPr/>
          </p:nvGrpSpPr>
          <p:grpSpPr>
            <a:xfrm>
              <a:off x="5031942" y="5025455"/>
              <a:ext cx="1712892" cy="568198"/>
              <a:chOff x="1447800" y="3003029"/>
              <a:chExt cx="3795010" cy="1873771"/>
            </a:xfrm>
          </p:grpSpPr>
          <p:grpSp>
            <p:nvGrpSpPr>
              <p:cNvPr id="52" name="Group 184">
                <a:extLst>
                  <a:ext uri="{FF2B5EF4-FFF2-40B4-BE49-F238E27FC236}">
                    <a16:creationId xmlns:a16="http://schemas.microsoft.com/office/drawing/2014/main" id="{353CB042-2023-7E42-4C7C-F3CF6815B265}"/>
                  </a:ext>
                </a:extLst>
              </p:cNvPr>
              <p:cNvGrpSpPr/>
              <p:nvPr/>
            </p:nvGrpSpPr>
            <p:grpSpPr>
              <a:xfrm>
                <a:off x="1447800" y="3048000"/>
                <a:ext cx="1905000" cy="1828800"/>
                <a:chOff x="1447800" y="3048000"/>
                <a:chExt cx="1905000" cy="1828800"/>
              </a:xfrm>
            </p:grpSpPr>
            <p:grpSp>
              <p:nvGrpSpPr>
                <p:cNvPr id="60" name="Group 180">
                  <a:extLst>
                    <a:ext uri="{FF2B5EF4-FFF2-40B4-BE49-F238E27FC236}">
                      <a16:creationId xmlns:a16="http://schemas.microsoft.com/office/drawing/2014/main" id="{B2CDD99A-4B2E-3A30-EC91-99646CADEBBE}"/>
                    </a:ext>
                  </a:extLst>
                </p:cNvPr>
                <p:cNvGrpSpPr/>
                <p:nvPr/>
              </p:nvGrpSpPr>
              <p:grpSpPr>
                <a:xfrm>
                  <a:off x="1447800" y="3048000"/>
                  <a:ext cx="990600" cy="1752600"/>
                  <a:chOff x="1447800" y="3048000"/>
                  <a:chExt cx="990600" cy="1752600"/>
                </a:xfrm>
              </p:grpSpPr>
              <p:sp>
                <p:nvSpPr>
                  <p:cNvPr id="448" name="Flowchart: Stored Data 447">
                    <a:extLst>
                      <a:ext uri="{FF2B5EF4-FFF2-40B4-BE49-F238E27FC236}">
                        <a16:creationId xmlns:a16="http://schemas.microsoft.com/office/drawing/2014/main" id="{BC7FF6D8-C6F1-D186-7FA7-E1484168D5BD}"/>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Diamond 448">
                    <a:extLst>
                      <a:ext uri="{FF2B5EF4-FFF2-40B4-BE49-F238E27FC236}">
                        <a16:creationId xmlns:a16="http://schemas.microsoft.com/office/drawing/2014/main" id="{2354971D-860A-AD66-5C80-8AD2428088E9}"/>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81">
                  <a:extLst>
                    <a:ext uri="{FF2B5EF4-FFF2-40B4-BE49-F238E27FC236}">
                      <a16:creationId xmlns:a16="http://schemas.microsoft.com/office/drawing/2014/main" id="{15A63284-7521-62C7-6708-C35338B215AE}"/>
                    </a:ext>
                  </a:extLst>
                </p:cNvPr>
                <p:cNvGrpSpPr/>
                <p:nvPr/>
              </p:nvGrpSpPr>
              <p:grpSpPr>
                <a:xfrm rot="10800000">
                  <a:off x="2362200" y="3124200"/>
                  <a:ext cx="990600" cy="1752600"/>
                  <a:chOff x="1447800" y="3048000"/>
                  <a:chExt cx="990600" cy="1752600"/>
                </a:xfrm>
              </p:grpSpPr>
              <p:sp>
                <p:nvSpPr>
                  <p:cNvPr id="62" name="Flowchart: Stored Data 61">
                    <a:extLst>
                      <a:ext uri="{FF2B5EF4-FFF2-40B4-BE49-F238E27FC236}">
                        <a16:creationId xmlns:a16="http://schemas.microsoft.com/office/drawing/2014/main" id="{50A00F4D-8C6A-0D9E-576C-3A828AF15EA9}"/>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EEDFDBA4-08AD-8AC0-7E45-2C7B87B1895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185">
                <a:extLst>
                  <a:ext uri="{FF2B5EF4-FFF2-40B4-BE49-F238E27FC236}">
                    <a16:creationId xmlns:a16="http://schemas.microsoft.com/office/drawing/2014/main" id="{21AABB0B-EDCB-E396-6B27-0500057D27E6}"/>
                  </a:ext>
                </a:extLst>
              </p:cNvPr>
              <p:cNvGrpSpPr/>
              <p:nvPr/>
            </p:nvGrpSpPr>
            <p:grpSpPr>
              <a:xfrm>
                <a:off x="3337810" y="3003029"/>
                <a:ext cx="1905000" cy="1828800"/>
                <a:chOff x="1447800" y="3048000"/>
                <a:chExt cx="1905000" cy="1828800"/>
              </a:xfrm>
            </p:grpSpPr>
            <p:grpSp>
              <p:nvGrpSpPr>
                <p:cNvPr id="54" name="Group 180">
                  <a:extLst>
                    <a:ext uri="{FF2B5EF4-FFF2-40B4-BE49-F238E27FC236}">
                      <a16:creationId xmlns:a16="http://schemas.microsoft.com/office/drawing/2014/main" id="{25B44525-7426-BB1C-9252-8D259365000F}"/>
                    </a:ext>
                  </a:extLst>
                </p:cNvPr>
                <p:cNvGrpSpPr/>
                <p:nvPr/>
              </p:nvGrpSpPr>
              <p:grpSpPr>
                <a:xfrm>
                  <a:off x="1447800" y="3048000"/>
                  <a:ext cx="990600" cy="1752600"/>
                  <a:chOff x="1447800" y="3048000"/>
                  <a:chExt cx="990600" cy="1752600"/>
                </a:xfrm>
              </p:grpSpPr>
              <p:sp>
                <p:nvSpPr>
                  <p:cNvPr id="58" name="Flowchart: Stored Data 57">
                    <a:extLst>
                      <a:ext uri="{FF2B5EF4-FFF2-40B4-BE49-F238E27FC236}">
                        <a16:creationId xmlns:a16="http://schemas.microsoft.com/office/drawing/2014/main" id="{EE0D33BF-BF34-494D-CD14-D7F9C0FA66C7}"/>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4E81B3A7-0ABA-5A10-CE8F-ADBA014B83A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81">
                  <a:extLst>
                    <a:ext uri="{FF2B5EF4-FFF2-40B4-BE49-F238E27FC236}">
                      <a16:creationId xmlns:a16="http://schemas.microsoft.com/office/drawing/2014/main" id="{90A98CD9-1246-627D-E9AB-9EFE032CCD4A}"/>
                    </a:ext>
                  </a:extLst>
                </p:cNvPr>
                <p:cNvGrpSpPr/>
                <p:nvPr/>
              </p:nvGrpSpPr>
              <p:grpSpPr>
                <a:xfrm rot="10800000">
                  <a:off x="2362200" y="3124200"/>
                  <a:ext cx="990600" cy="1752600"/>
                  <a:chOff x="1447800" y="3048000"/>
                  <a:chExt cx="990600" cy="1752600"/>
                </a:xfrm>
              </p:grpSpPr>
              <p:sp>
                <p:nvSpPr>
                  <p:cNvPr id="56" name="Flowchart: Stored Data 55">
                    <a:extLst>
                      <a:ext uri="{FF2B5EF4-FFF2-40B4-BE49-F238E27FC236}">
                        <a16:creationId xmlns:a16="http://schemas.microsoft.com/office/drawing/2014/main" id="{C24098DA-AB57-0FA8-870E-D8F01AD798A3}"/>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9B484C46-BD6D-E815-F56B-9C50A0CF31C4}"/>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 name="Group 117">
              <a:extLst>
                <a:ext uri="{FF2B5EF4-FFF2-40B4-BE49-F238E27FC236}">
                  <a16:creationId xmlns:a16="http://schemas.microsoft.com/office/drawing/2014/main" id="{6BB6DDBA-9E85-0744-782E-075555B335C1}"/>
                </a:ext>
              </a:extLst>
            </p:cNvPr>
            <p:cNvGrpSpPr/>
            <p:nvPr/>
          </p:nvGrpSpPr>
          <p:grpSpPr>
            <a:xfrm rot="20058132">
              <a:off x="6618260" y="3745439"/>
              <a:ext cx="749346" cy="328939"/>
              <a:chOff x="1447800" y="3003029"/>
              <a:chExt cx="3795010" cy="1873771"/>
            </a:xfrm>
          </p:grpSpPr>
          <p:grpSp>
            <p:nvGrpSpPr>
              <p:cNvPr id="38" name="Group 184">
                <a:extLst>
                  <a:ext uri="{FF2B5EF4-FFF2-40B4-BE49-F238E27FC236}">
                    <a16:creationId xmlns:a16="http://schemas.microsoft.com/office/drawing/2014/main" id="{B78B2F6F-4BD1-8C49-3C08-D574172BDD26}"/>
                  </a:ext>
                </a:extLst>
              </p:cNvPr>
              <p:cNvGrpSpPr/>
              <p:nvPr/>
            </p:nvGrpSpPr>
            <p:grpSpPr>
              <a:xfrm>
                <a:off x="1447800" y="3048000"/>
                <a:ext cx="1905000" cy="1828800"/>
                <a:chOff x="1447800" y="3048000"/>
                <a:chExt cx="1905000" cy="1828800"/>
              </a:xfrm>
            </p:grpSpPr>
            <p:grpSp>
              <p:nvGrpSpPr>
                <p:cNvPr id="46" name="Group 180">
                  <a:extLst>
                    <a:ext uri="{FF2B5EF4-FFF2-40B4-BE49-F238E27FC236}">
                      <a16:creationId xmlns:a16="http://schemas.microsoft.com/office/drawing/2014/main" id="{A0DD5D2D-76D4-C66D-15BA-581AD8FDB89C}"/>
                    </a:ext>
                  </a:extLst>
                </p:cNvPr>
                <p:cNvGrpSpPr/>
                <p:nvPr/>
              </p:nvGrpSpPr>
              <p:grpSpPr>
                <a:xfrm>
                  <a:off x="1447800" y="3048000"/>
                  <a:ext cx="990600" cy="1752600"/>
                  <a:chOff x="1447800" y="3048000"/>
                  <a:chExt cx="990600" cy="1752600"/>
                </a:xfrm>
              </p:grpSpPr>
              <p:sp>
                <p:nvSpPr>
                  <p:cNvPr id="50" name="Flowchart: Stored Data 49">
                    <a:extLst>
                      <a:ext uri="{FF2B5EF4-FFF2-40B4-BE49-F238E27FC236}">
                        <a16:creationId xmlns:a16="http://schemas.microsoft.com/office/drawing/2014/main" id="{5D6DD523-F03D-7A5C-9B31-818397B75FAF}"/>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EDA88AA0-E357-EE7F-25E5-B6C192FE7BFC}"/>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81">
                  <a:extLst>
                    <a:ext uri="{FF2B5EF4-FFF2-40B4-BE49-F238E27FC236}">
                      <a16:creationId xmlns:a16="http://schemas.microsoft.com/office/drawing/2014/main" id="{4A186E00-E484-E37D-3CAE-494AE1F330C2}"/>
                    </a:ext>
                  </a:extLst>
                </p:cNvPr>
                <p:cNvGrpSpPr/>
                <p:nvPr/>
              </p:nvGrpSpPr>
              <p:grpSpPr>
                <a:xfrm rot="10800000">
                  <a:off x="2362200" y="3124200"/>
                  <a:ext cx="990600" cy="1752600"/>
                  <a:chOff x="1447800" y="3048000"/>
                  <a:chExt cx="990600" cy="1752600"/>
                </a:xfrm>
              </p:grpSpPr>
              <p:sp>
                <p:nvSpPr>
                  <p:cNvPr id="48" name="Flowchart: Stored Data 47">
                    <a:extLst>
                      <a:ext uri="{FF2B5EF4-FFF2-40B4-BE49-F238E27FC236}">
                        <a16:creationId xmlns:a16="http://schemas.microsoft.com/office/drawing/2014/main" id="{2BD7D6E4-C9EF-951F-377C-B3914F2A9239}"/>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870DCA79-A705-9009-42CE-09358BA4F6D3}"/>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185">
                <a:extLst>
                  <a:ext uri="{FF2B5EF4-FFF2-40B4-BE49-F238E27FC236}">
                    <a16:creationId xmlns:a16="http://schemas.microsoft.com/office/drawing/2014/main" id="{457A4651-B63C-D729-B729-7B9E8AEDC57D}"/>
                  </a:ext>
                </a:extLst>
              </p:cNvPr>
              <p:cNvGrpSpPr/>
              <p:nvPr/>
            </p:nvGrpSpPr>
            <p:grpSpPr>
              <a:xfrm>
                <a:off x="3337810" y="3003029"/>
                <a:ext cx="1905000" cy="1828800"/>
                <a:chOff x="1447800" y="3048000"/>
                <a:chExt cx="1905000" cy="1828800"/>
              </a:xfrm>
            </p:grpSpPr>
            <p:grpSp>
              <p:nvGrpSpPr>
                <p:cNvPr id="40" name="Group 180">
                  <a:extLst>
                    <a:ext uri="{FF2B5EF4-FFF2-40B4-BE49-F238E27FC236}">
                      <a16:creationId xmlns:a16="http://schemas.microsoft.com/office/drawing/2014/main" id="{A0AD6999-CE93-C198-11FD-FAB589EC9F7F}"/>
                    </a:ext>
                  </a:extLst>
                </p:cNvPr>
                <p:cNvGrpSpPr/>
                <p:nvPr/>
              </p:nvGrpSpPr>
              <p:grpSpPr>
                <a:xfrm>
                  <a:off x="1447800" y="3048000"/>
                  <a:ext cx="990600" cy="1752600"/>
                  <a:chOff x="1447800" y="3048000"/>
                  <a:chExt cx="990600" cy="1752600"/>
                </a:xfrm>
              </p:grpSpPr>
              <p:sp>
                <p:nvSpPr>
                  <p:cNvPr id="44" name="Flowchart: Stored Data 43">
                    <a:extLst>
                      <a:ext uri="{FF2B5EF4-FFF2-40B4-BE49-F238E27FC236}">
                        <a16:creationId xmlns:a16="http://schemas.microsoft.com/office/drawing/2014/main" id="{155562AF-7F07-DC2B-8624-6584623AE22A}"/>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69EB3643-C62B-3751-B302-E9B86018296E}"/>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81">
                  <a:extLst>
                    <a:ext uri="{FF2B5EF4-FFF2-40B4-BE49-F238E27FC236}">
                      <a16:creationId xmlns:a16="http://schemas.microsoft.com/office/drawing/2014/main" id="{6ECD3A1F-581C-0D5F-7B63-C77B9E146B12}"/>
                    </a:ext>
                  </a:extLst>
                </p:cNvPr>
                <p:cNvGrpSpPr/>
                <p:nvPr/>
              </p:nvGrpSpPr>
              <p:grpSpPr>
                <a:xfrm rot="10800000">
                  <a:off x="2362200" y="3124200"/>
                  <a:ext cx="990600" cy="1752600"/>
                  <a:chOff x="1447800" y="3048000"/>
                  <a:chExt cx="990600" cy="1752600"/>
                </a:xfrm>
              </p:grpSpPr>
              <p:sp>
                <p:nvSpPr>
                  <p:cNvPr id="42" name="Flowchart: Stored Data 41">
                    <a:extLst>
                      <a:ext uri="{FF2B5EF4-FFF2-40B4-BE49-F238E27FC236}">
                        <a16:creationId xmlns:a16="http://schemas.microsoft.com/office/drawing/2014/main" id="{E9FC7C7C-147C-8FA2-F36A-B85A3D7835AE}"/>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E1DC5E17-0188-D6F2-B4A7-19D9BC20E2F6}"/>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139">
              <a:extLst>
                <a:ext uri="{FF2B5EF4-FFF2-40B4-BE49-F238E27FC236}">
                  <a16:creationId xmlns:a16="http://schemas.microsoft.com/office/drawing/2014/main" id="{FEE04D9A-58B5-103D-B699-7B1E5A7A5C56}"/>
                </a:ext>
              </a:extLst>
            </p:cNvPr>
            <p:cNvGrpSpPr/>
            <p:nvPr/>
          </p:nvGrpSpPr>
          <p:grpSpPr>
            <a:xfrm rot="2093241">
              <a:off x="4284817" y="3686224"/>
              <a:ext cx="884833" cy="388413"/>
              <a:chOff x="1447800" y="3003029"/>
              <a:chExt cx="3795010" cy="1873771"/>
            </a:xfrm>
          </p:grpSpPr>
          <p:grpSp>
            <p:nvGrpSpPr>
              <p:cNvPr id="24" name="Group 184">
                <a:extLst>
                  <a:ext uri="{FF2B5EF4-FFF2-40B4-BE49-F238E27FC236}">
                    <a16:creationId xmlns:a16="http://schemas.microsoft.com/office/drawing/2014/main" id="{4885B799-0B5A-0F5B-269D-CFF205C1C8E5}"/>
                  </a:ext>
                </a:extLst>
              </p:cNvPr>
              <p:cNvGrpSpPr/>
              <p:nvPr/>
            </p:nvGrpSpPr>
            <p:grpSpPr>
              <a:xfrm>
                <a:off x="1447800" y="3048000"/>
                <a:ext cx="1905000" cy="1828800"/>
                <a:chOff x="1447800" y="3048000"/>
                <a:chExt cx="1905000" cy="1828800"/>
              </a:xfrm>
            </p:grpSpPr>
            <p:grpSp>
              <p:nvGrpSpPr>
                <p:cNvPr id="32" name="Group 180">
                  <a:extLst>
                    <a:ext uri="{FF2B5EF4-FFF2-40B4-BE49-F238E27FC236}">
                      <a16:creationId xmlns:a16="http://schemas.microsoft.com/office/drawing/2014/main" id="{6FEDA27A-A5D9-4227-E21E-2E3DCD46EA0B}"/>
                    </a:ext>
                  </a:extLst>
                </p:cNvPr>
                <p:cNvGrpSpPr/>
                <p:nvPr/>
              </p:nvGrpSpPr>
              <p:grpSpPr>
                <a:xfrm>
                  <a:off x="1447800" y="3048000"/>
                  <a:ext cx="990600" cy="1752600"/>
                  <a:chOff x="1447800" y="3048000"/>
                  <a:chExt cx="990600" cy="1752600"/>
                </a:xfrm>
              </p:grpSpPr>
              <p:sp>
                <p:nvSpPr>
                  <p:cNvPr id="36" name="Flowchart: Stored Data 35">
                    <a:extLst>
                      <a:ext uri="{FF2B5EF4-FFF2-40B4-BE49-F238E27FC236}">
                        <a16:creationId xmlns:a16="http://schemas.microsoft.com/office/drawing/2014/main" id="{F0771D5A-657D-8383-67A7-668E4A7418A5}"/>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1EF84E27-950E-1606-4865-5D8D1F89B81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81">
                  <a:extLst>
                    <a:ext uri="{FF2B5EF4-FFF2-40B4-BE49-F238E27FC236}">
                      <a16:creationId xmlns:a16="http://schemas.microsoft.com/office/drawing/2014/main" id="{F9A74EC0-6BA3-1A1A-B5E7-1BC08611AB2E}"/>
                    </a:ext>
                  </a:extLst>
                </p:cNvPr>
                <p:cNvGrpSpPr/>
                <p:nvPr/>
              </p:nvGrpSpPr>
              <p:grpSpPr>
                <a:xfrm rot="10800000">
                  <a:off x="2362200" y="3124200"/>
                  <a:ext cx="990600" cy="1752600"/>
                  <a:chOff x="1447800" y="3048000"/>
                  <a:chExt cx="990600" cy="1752600"/>
                </a:xfrm>
              </p:grpSpPr>
              <p:sp>
                <p:nvSpPr>
                  <p:cNvPr id="34" name="Flowchart: Stored Data 33">
                    <a:extLst>
                      <a:ext uri="{FF2B5EF4-FFF2-40B4-BE49-F238E27FC236}">
                        <a16:creationId xmlns:a16="http://schemas.microsoft.com/office/drawing/2014/main" id="{79C39C44-C55B-9341-AEED-F8E75D06B1CE}"/>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851CE47F-31FD-858C-3CFA-075AD8E9591E}"/>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185">
                <a:extLst>
                  <a:ext uri="{FF2B5EF4-FFF2-40B4-BE49-F238E27FC236}">
                    <a16:creationId xmlns:a16="http://schemas.microsoft.com/office/drawing/2014/main" id="{E4C394C9-8730-81A8-C7B9-EFD9D567314F}"/>
                  </a:ext>
                </a:extLst>
              </p:cNvPr>
              <p:cNvGrpSpPr/>
              <p:nvPr/>
            </p:nvGrpSpPr>
            <p:grpSpPr>
              <a:xfrm>
                <a:off x="3337810" y="3003029"/>
                <a:ext cx="1905000" cy="1828800"/>
                <a:chOff x="1447800" y="3048000"/>
                <a:chExt cx="1905000" cy="1828800"/>
              </a:xfrm>
            </p:grpSpPr>
            <p:grpSp>
              <p:nvGrpSpPr>
                <p:cNvPr id="26" name="Group 180">
                  <a:extLst>
                    <a:ext uri="{FF2B5EF4-FFF2-40B4-BE49-F238E27FC236}">
                      <a16:creationId xmlns:a16="http://schemas.microsoft.com/office/drawing/2014/main" id="{06F0EF32-B2F4-493E-377C-F4758FBFFD7E}"/>
                    </a:ext>
                  </a:extLst>
                </p:cNvPr>
                <p:cNvGrpSpPr/>
                <p:nvPr/>
              </p:nvGrpSpPr>
              <p:grpSpPr>
                <a:xfrm>
                  <a:off x="1447800" y="3048000"/>
                  <a:ext cx="990600" cy="1752600"/>
                  <a:chOff x="1447800" y="3048000"/>
                  <a:chExt cx="990600" cy="1752600"/>
                </a:xfrm>
              </p:grpSpPr>
              <p:sp>
                <p:nvSpPr>
                  <p:cNvPr id="30" name="Flowchart: Stored Data 29">
                    <a:extLst>
                      <a:ext uri="{FF2B5EF4-FFF2-40B4-BE49-F238E27FC236}">
                        <a16:creationId xmlns:a16="http://schemas.microsoft.com/office/drawing/2014/main" id="{E6109BC7-227F-6B9F-32DE-ACE991D559A1}"/>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4822E490-F373-F89C-06DD-EB961E371F41}"/>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81">
                  <a:extLst>
                    <a:ext uri="{FF2B5EF4-FFF2-40B4-BE49-F238E27FC236}">
                      <a16:creationId xmlns:a16="http://schemas.microsoft.com/office/drawing/2014/main" id="{E96EB5A3-529F-95DC-A58C-4546883E3F1B}"/>
                    </a:ext>
                  </a:extLst>
                </p:cNvPr>
                <p:cNvGrpSpPr/>
                <p:nvPr/>
              </p:nvGrpSpPr>
              <p:grpSpPr>
                <a:xfrm rot="10800000">
                  <a:off x="2362200" y="3124200"/>
                  <a:ext cx="990600" cy="1752600"/>
                  <a:chOff x="1447800" y="3048000"/>
                  <a:chExt cx="990600" cy="1752600"/>
                </a:xfrm>
              </p:grpSpPr>
              <p:sp>
                <p:nvSpPr>
                  <p:cNvPr id="28" name="Flowchart: Stored Data 27">
                    <a:extLst>
                      <a:ext uri="{FF2B5EF4-FFF2-40B4-BE49-F238E27FC236}">
                        <a16:creationId xmlns:a16="http://schemas.microsoft.com/office/drawing/2014/main" id="{3F80A62C-661B-B553-1BDA-B1687D844797}"/>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99B91537-33C5-7DE3-0600-77221C63358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Rounded Rectangle 87">
              <a:extLst>
                <a:ext uri="{FF2B5EF4-FFF2-40B4-BE49-F238E27FC236}">
                  <a16:creationId xmlns:a16="http://schemas.microsoft.com/office/drawing/2014/main" id="{B61AB698-FED7-68B8-1AE7-39EC276891A5}"/>
                </a:ext>
              </a:extLst>
            </p:cNvPr>
            <p:cNvSpPr/>
            <p:nvPr/>
          </p:nvSpPr>
          <p:spPr>
            <a:xfrm>
              <a:off x="4946298" y="1258099"/>
              <a:ext cx="2046610" cy="302737"/>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Hexagon 20">
              <a:extLst>
                <a:ext uri="{FF2B5EF4-FFF2-40B4-BE49-F238E27FC236}">
                  <a16:creationId xmlns:a16="http://schemas.microsoft.com/office/drawing/2014/main" id="{7702DD91-13CB-21FB-2721-6833996751C7}"/>
                </a:ext>
              </a:extLst>
            </p:cNvPr>
            <p:cNvSpPr/>
            <p:nvPr/>
          </p:nvSpPr>
          <p:spPr>
            <a:xfrm>
              <a:off x="5802744" y="937473"/>
              <a:ext cx="282627" cy="376608"/>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2" name="Hexagon 21">
              <a:extLst>
                <a:ext uri="{FF2B5EF4-FFF2-40B4-BE49-F238E27FC236}">
                  <a16:creationId xmlns:a16="http://schemas.microsoft.com/office/drawing/2014/main" id="{5CB4C090-63E7-3250-98E2-C0ECBC6274D1}"/>
                </a:ext>
              </a:extLst>
            </p:cNvPr>
            <p:cNvSpPr/>
            <p:nvPr/>
          </p:nvSpPr>
          <p:spPr>
            <a:xfrm>
              <a:off x="6402256" y="1017630"/>
              <a:ext cx="249799" cy="249614"/>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 name="Hexagon 22">
              <a:extLst>
                <a:ext uri="{FF2B5EF4-FFF2-40B4-BE49-F238E27FC236}">
                  <a16:creationId xmlns:a16="http://schemas.microsoft.com/office/drawing/2014/main" id="{CDD75682-7906-DCD0-7D5D-23BDE9532B06}"/>
                </a:ext>
              </a:extLst>
            </p:cNvPr>
            <p:cNvSpPr/>
            <p:nvPr/>
          </p:nvSpPr>
          <p:spPr>
            <a:xfrm>
              <a:off x="5288876" y="1017630"/>
              <a:ext cx="249799" cy="249614"/>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Tree>
    <p:extLst>
      <p:ext uri="{BB962C8B-B14F-4D97-AF65-F5344CB8AC3E}">
        <p14:creationId xmlns:p14="http://schemas.microsoft.com/office/powerpoint/2010/main" val="266665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animEffect transition="in" filter="fade">
                                      <p:cBhvr>
                                        <p:cTn id="9" dur="2000"/>
                                        <p:tgtEl>
                                          <p:spTgt spid="116"/>
                                        </p:tgtEl>
                                      </p:cBhvr>
                                    </p:animEffect>
                                  </p:childTnLst>
                                </p:cTn>
                              </p:par>
                              <p:par>
                                <p:cTn id="10" presetID="1" presetClass="entr" presetSubtype="0" fill="hold" nodeType="withEffect">
                                  <p:stCondLst>
                                    <p:cond delay="0"/>
                                  </p:stCondLst>
                                  <p:childTnLst>
                                    <p:set>
                                      <p:cBhvr>
                                        <p:cTn id="11"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8">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8">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4">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74"/>
                                        </p:tgtEl>
                                        <p:attrNameLst>
                                          <p:attrName>style.visibility</p:attrName>
                                        </p:attrNameLst>
                                      </p:cBhvr>
                                      <p:to>
                                        <p:strVal val="visible"/>
                                      </p:to>
                                    </p:set>
                                    <p:animEffect transition="in" filter="fade">
                                      <p:cBhvr>
                                        <p:cTn id="28" dur="2000"/>
                                        <p:tgtEl>
                                          <p:spTgt spid="17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8">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4">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4">
                                            <p:txEl>
                                              <p:pRg st="7" end="7"/>
                                            </p:txEl>
                                          </p:spTgt>
                                        </p:tgtEl>
                                        <p:attrNameLst>
                                          <p:attrName>style.visibility</p:attrName>
                                        </p:attrNameLst>
                                      </p:cBhvr>
                                      <p:to>
                                        <p:strVal val="visible"/>
                                      </p:to>
                                    </p:set>
                                  </p:childTnLst>
                                </p:cTn>
                              </p:par>
                              <p:par>
                                <p:cTn id="41" presetID="14" presetClass="entr" presetSubtype="10" fill="hold" nodeType="withEffect">
                                  <p:stCondLst>
                                    <p:cond delay="0"/>
                                  </p:stCondLst>
                                  <p:childTnLst>
                                    <p:set>
                                      <p:cBhvr>
                                        <p:cTn id="42" dur="1" fill="hold">
                                          <p:stCondLst>
                                            <p:cond delay="0"/>
                                          </p:stCondLst>
                                        </p:cTn>
                                        <p:tgtEl>
                                          <p:spTgt spid="160"/>
                                        </p:tgtEl>
                                        <p:attrNameLst>
                                          <p:attrName>style.visibility</p:attrName>
                                        </p:attrNameLst>
                                      </p:cBhvr>
                                      <p:to>
                                        <p:strVal val="visible"/>
                                      </p:to>
                                    </p:set>
                                    <p:animEffect transition="in" filter="randombar(horizontal)">
                                      <p:cBhvr>
                                        <p:cTn id="43" dur="500"/>
                                        <p:tgtEl>
                                          <p:spTgt spid="16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8">
                                            <p:txEl>
                                              <p:pRg st="14" end="14"/>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4">
                                            <p:txEl>
                                              <p:pRg st="9" end="9"/>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8">
                                            <p:txEl>
                                              <p:pRg st="19" end="19"/>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een background">
            <a:extLst>
              <a:ext uri="{FF2B5EF4-FFF2-40B4-BE49-F238E27FC236}">
                <a16:creationId xmlns:a16="http://schemas.microsoft.com/office/drawing/2014/main" id="{27952350-27F1-49A0-AB48-5E650B0C7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Woe—Vanity</a:t>
            </a:r>
          </a:p>
        </p:txBody>
      </p:sp>
      <p:sp>
        <p:nvSpPr>
          <p:cNvPr id="88" name="TextBox 87"/>
          <p:cNvSpPr txBox="1"/>
          <p:nvPr/>
        </p:nvSpPr>
        <p:spPr>
          <a:xfrm>
            <a:off x="1524000" y="685800"/>
            <a:ext cx="3733800" cy="1477328"/>
          </a:xfrm>
          <a:prstGeom prst="rect">
            <a:avLst/>
          </a:prstGeom>
          <a:noFill/>
        </p:spPr>
        <p:txBody>
          <a:bodyPr wrap="square" rtlCol="0">
            <a:spAutoFit/>
          </a:bodyPr>
          <a:lstStyle/>
          <a:p>
            <a:r>
              <a:rPr lang="en-US" dirty="0">
                <a:solidFill>
                  <a:schemeClr val="bg1"/>
                </a:solidFill>
              </a:rPr>
              <a:t>Draw iniquity with cords of vanity	</a:t>
            </a:r>
          </a:p>
          <a:p>
            <a:endParaRPr lang="en-US" dirty="0">
              <a:solidFill>
                <a:schemeClr val="bg1"/>
              </a:solidFill>
            </a:endParaRPr>
          </a:p>
          <a:p>
            <a:endParaRPr lang="en-US" dirty="0">
              <a:solidFill>
                <a:schemeClr val="bg1"/>
              </a:solidFill>
            </a:endParaRPr>
          </a:p>
          <a:p>
            <a:r>
              <a:rPr lang="en-US" dirty="0">
                <a:solidFill>
                  <a:schemeClr val="bg1"/>
                </a:solidFill>
              </a:rPr>
              <a:t>Cart Rope</a:t>
            </a:r>
          </a:p>
        </p:txBody>
      </p:sp>
      <p:sp>
        <p:nvSpPr>
          <p:cNvPr id="483" name="TextBox 482"/>
          <p:cNvSpPr txBox="1"/>
          <p:nvPr/>
        </p:nvSpPr>
        <p:spPr>
          <a:xfrm>
            <a:off x="84499" y="6488668"/>
            <a:ext cx="2209800" cy="369332"/>
          </a:xfrm>
          <a:prstGeom prst="rect">
            <a:avLst/>
          </a:prstGeom>
          <a:noFill/>
        </p:spPr>
        <p:txBody>
          <a:bodyPr wrap="square" rtlCol="0">
            <a:spAutoFit/>
          </a:bodyPr>
          <a:lstStyle/>
          <a:p>
            <a:r>
              <a:rPr lang="en-US" dirty="0">
                <a:solidFill>
                  <a:schemeClr val="bg1"/>
                </a:solidFill>
              </a:rPr>
              <a:t>2 Nephi 15:18</a:t>
            </a:r>
          </a:p>
        </p:txBody>
      </p:sp>
      <p:sp>
        <p:nvSpPr>
          <p:cNvPr id="114" name="TextBox 113"/>
          <p:cNvSpPr txBox="1"/>
          <p:nvPr/>
        </p:nvSpPr>
        <p:spPr>
          <a:xfrm>
            <a:off x="5410200" y="685800"/>
            <a:ext cx="5257800" cy="1754326"/>
          </a:xfrm>
          <a:prstGeom prst="rect">
            <a:avLst/>
          </a:prstGeom>
          <a:noFill/>
        </p:spPr>
        <p:txBody>
          <a:bodyPr wrap="square" rtlCol="0">
            <a:spAutoFit/>
          </a:bodyPr>
          <a:lstStyle/>
          <a:p>
            <a:r>
              <a:rPr lang="en-US" dirty="0">
                <a:solidFill>
                  <a:schemeClr val="bg1"/>
                </a:solidFill>
              </a:rPr>
              <a:t>Honor is given to men in unscrupulous business deals calling it  “good business” Money buys the façade of respectability, but it is vanity</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147" name="TextBox 146"/>
          <p:cNvSpPr txBox="1"/>
          <p:nvPr/>
        </p:nvSpPr>
        <p:spPr>
          <a:xfrm>
            <a:off x="1828800" y="2514601"/>
            <a:ext cx="2895600" cy="1200329"/>
          </a:xfrm>
          <a:prstGeom prst="rect">
            <a:avLst/>
          </a:prstGeom>
          <a:noFill/>
        </p:spPr>
        <p:txBody>
          <a:bodyPr wrap="square" rtlCol="0">
            <a:spAutoFit/>
          </a:bodyPr>
          <a:lstStyle/>
          <a:p>
            <a:r>
              <a:rPr lang="en-US" dirty="0">
                <a:solidFill>
                  <a:schemeClr val="bg1"/>
                </a:solidFill>
              </a:rPr>
              <a:t>These sheep have huge tails and in order for them to move around they need to have their tail put on a cart</a:t>
            </a:r>
          </a:p>
        </p:txBody>
      </p:sp>
      <p:sp>
        <p:nvSpPr>
          <p:cNvPr id="148" name="TextBox 147"/>
          <p:cNvSpPr txBox="1"/>
          <p:nvPr/>
        </p:nvSpPr>
        <p:spPr>
          <a:xfrm>
            <a:off x="4710546" y="5160819"/>
            <a:ext cx="7162800" cy="1200329"/>
          </a:xfrm>
          <a:prstGeom prst="rect">
            <a:avLst/>
          </a:prstGeom>
          <a:noFill/>
        </p:spPr>
        <p:txBody>
          <a:bodyPr wrap="square" rtlCol="0">
            <a:spAutoFit/>
          </a:bodyPr>
          <a:lstStyle/>
          <a:p>
            <a:r>
              <a:rPr lang="en-US" dirty="0">
                <a:solidFill>
                  <a:srgbClr val="FFFF00"/>
                </a:solidFill>
              </a:rPr>
              <a:t>The wicked pulls his sins around in a cart. Metaphor for Pride/Vanity</a:t>
            </a:r>
          </a:p>
          <a:p>
            <a:r>
              <a:rPr lang="en-US" dirty="0">
                <a:solidFill>
                  <a:srgbClr val="FFFF00"/>
                </a:solidFill>
              </a:rPr>
              <a:t>We accommodate our sins, and the body suffers as our life’s best goes into the fat in the tail. If we cut it off, we could be free—but instead we protect it and carry he burden.</a:t>
            </a:r>
          </a:p>
        </p:txBody>
      </p:sp>
      <p:pic>
        <p:nvPicPr>
          <p:cNvPr id="4" name="Picture 3">
            <a:extLst>
              <a:ext uri="{FF2B5EF4-FFF2-40B4-BE49-F238E27FC236}">
                <a16:creationId xmlns:a16="http://schemas.microsoft.com/office/drawing/2014/main" id="{B2300243-4C1C-427D-B18D-4A9C4D0ED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899" y="2058154"/>
            <a:ext cx="3384252" cy="2760488"/>
          </a:xfrm>
          <a:prstGeom prst="rect">
            <a:avLst/>
          </a:prstGeom>
        </p:spPr>
      </p:pic>
      <p:grpSp>
        <p:nvGrpSpPr>
          <p:cNvPr id="6" name="Group 5">
            <a:extLst>
              <a:ext uri="{FF2B5EF4-FFF2-40B4-BE49-F238E27FC236}">
                <a16:creationId xmlns:a16="http://schemas.microsoft.com/office/drawing/2014/main" id="{5D57DA95-A56F-45D1-8F91-EC2772CC2E80}"/>
              </a:ext>
            </a:extLst>
          </p:cNvPr>
          <p:cNvGrpSpPr/>
          <p:nvPr/>
        </p:nvGrpSpPr>
        <p:grpSpPr>
          <a:xfrm>
            <a:off x="822734" y="3918465"/>
            <a:ext cx="3730027" cy="2488839"/>
            <a:chOff x="822734" y="3918465"/>
            <a:chExt cx="3730027" cy="2488839"/>
          </a:xfrm>
        </p:grpSpPr>
        <p:grpSp>
          <p:nvGrpSpPr>
            <p:cNvPr id="13" name="Group 12">
              <a:extLst>
                <a:ext uri="{FF2B5EF4-FFF2-40B4-BE49-F238E27FC236}">
                  <a16:creationId xmlns:a16="http://schemas.microsoft.com/office/drawing/2014/main" id="{E4A87D07-9B42-445E-894E-865D194143CA}"/>
                </a:ext>
              </a:extLst>
            </p:cNvPr>
            <p:cNvGrpSpPr/>
            <p:nvPr/>
          </p:nvGrpSpPr>
          <p:grpSpPr>
            <a:xfrm>
              <a:off x="822734" y="3918465"/>
              <a:ext cx="3730027" cy="2488839"/>
              <a:chOff x="7099173" y="1857874"/>
              <a:chExt cx="6026313" cy="4021023"/>
            </a:xfrm>
          </p:grpSpPr>
          <p:sp>
            <p:nvSpPr>
              <p:cNvPr id="14" name="Rounded Rectangle 14">
                <a:extLst>
                  <a:ext uri="{FF2B5EF4-FFF2-40B4-BE49-F238E27FC236}">
                    <a16:creationId xmlns:a16="http://schemas.microsoft.com/office/drawing/2014/main" id="{1E76DC28-C02F-4094-8947-3450631B7150}"/>
                  </a:ext>
                </a:extLst>
              </p:cNvPr>
              <p:cNvSpPr/>
              <p:nvPr/>
            </p:nvSpPr>
            <p:spPr>
              <a:xfrm rot="19280364">
                <a:off x="8181418" y="2595695"/>
                <a:ext cx="573958" cy="135939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ounded Rectangle 16">
                <a:extLst>
                  <a:ext uri="{FF2B5EF4-FFF2-40B4-BE49-F238E27FC236}">
                    <a16:creationId xmlns:a16="http://schemas.microsoft.com/office/drawing/2014/main" id="{0656AB78-4131-4E02-9FDB-6DC38904A761}"/>
                  </a:ext>
                </a:extLst>
              </p:cNvPr>
              <p:cNvSpPr/>
              <p:nvPr/>
            </p:nvSpPr>
            <p:spPr>
              <a:xfrm rot="1288779">
                <a:off x="7673924" y="2689179"/>
                <a:ext cx="330845" cy="138353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ounded Rectangle 17">
                <a:extLst>
                  <a:ext uri="{FF2B5EF4-FFF2-40B4-BE49-F238E27FC236}">
                    <a16:creationId xmlns:a16="http://schemas.microsoft.com/office/drawing/2014/main" id="{1A542DF5-C270-4A7A-A02F-D06AC479EE68}"/>
                  </a:ext>
                </a:extLst>
              </p:cNvPr>
              <p:cNvSpPr/>
              <p:nvPr/>
            </p:nvSpPr>
            <p:spPr>
              <a:xfrm rot="20747312">
                <a:off x="8692970" y="4088904"/>
                <a:ext cx="376357" cy="178999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ounded Rectangle 18">
                <a:extLst>
                  <a:ext uri="{FF2B5EF4-FFF2-40B4-BE49-F238E27FC236}">
                    <a16:creationId xmlns:a16="http://schemas.microsoft.com/office/drawing/2014/main" id="{6D87C55E-C1F5-4E0F-907A-072BD28E9CA0}"/>
                  </a:ext>
                </a:extLst>
              </p:cNvPr>
              <p:cNvSpPr/>
              <p:nvPr/>
            </p:nvSpPr>
            <p:spPr>
              <a:xfrm rot="9184751">
                <a:off x="9038082" y="4036878"/>
                <a:ext cx="353768" cy="174615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BAA76591-C588-42B8-9EE7-9A0A7D489B27}"/>
                  </a:ext>
                </a:extLst>
              </p:cNvPr>
              <p:cNvSpPr/>
              <p:nvPr/>
            </p:nvSpPr>
            <p:spPr>
              <a:xfrm>
                <a:off x="7099173" y="1857874"/>
                <a:ext cx="915755" cy="9203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ounded Rectangle 20">
                <a:extLst>
                  <a:ext uri="{FF2B5EF4-FFF2-40B4-BE49-F238E27FC236}">
                    <a16:creationId xmlns:a16="http://schemas.microsoft.com/office/drawing/2014/main" id="{AC8A5AC2-B131-4894-9E66-819B6C07CB95}"/>
                  </a:ext>
                </a:extLst>
              </p:cNvPr>
              <p:cNvSpPr/>
              <p:nvPr/>
            </p:nvSpPr>
            <p:spPr>
              <a:xfrm rot="6967905">
                <a:off x="7904007" y="3208465"/>
                <a:ext cx="844619" cy="3140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ounded Rectangle 14">
                <a:extLst>
                  <a:ext uri="{FF2B5EF4-FFF2-40B4-BE49-F238E27FC236}">
                    <a16:creationId xmlns:a16="http://schemas.microsoft.com/office/drawing/2014/main" id="{ACA8C68F-C5BE-4C0B-B9C6-62947F0F1E1F}"/>
                  </a:ext>
                </a:extLst>
              </p:cNvPr>
              <p:cNvSpPr/>
              <p:nvPr/>
            </p:nvSpPr>
            <p:spPr>
              <a:xfrm rot="21346182">
                <a:off x="8460630" y="3394359"/>
                <a:ext cx="573958" cy="104629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ounded Rectangle 20">
                <a:extLst>
                  <a:ext uri="{FF2B5EF4-FFF2-40B4-BE49-F238E27FC236}">
                    <a16:creationId xmlns:a16="http://schemas.microsoft.com/office/drawing/2014/main" id="{CCA79354-81F7-413A-97C4-8A47CE741ACB}"/>
                  </a:ext>
                </a:extLst>
              </p:cNvPr>
              <p:cNvSpPr/>
              <p:nvPr/>
            </p:nvSpPr>
            <p:spPr>
              <a:xfrm rot="12247643">
                <a:off x="7522252" y="3378971"/>
                <a:ext cx="844619" cy="3140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21471747-7A8F-4AB7-8A48-A8FE478C1844}"/>
                  </a:ext>
                </a:extLst>
              </p:cNvPr>
              <p:cNvSpPr/>
              <p:nvPr/>
            </p:nvSpPr>
            <p:spPr>
              <a:xfrm rot="401666">
                <a:off x="7728217" y="2797520"/>
                <a:ext cx="3688204" cy="1674891"/>
              </a:xfrm>
              <a:custGeom>
                <a:avLst/>
                <a:gdLst>
                  <a:gd name="connsiteX0" fmla="*/ 293155 w 3688204"/>
                  <a:gd name="connsiteY0" fmla="*/ 1674891 h 1674891"/>
                  <a:gd name="connsiteX1" fmla="*/ 256941 w 3688204"/>
                  <a:gd name="connsiteY1" fmla="*/ 1629624 h 1674891"/>
                  <a:gd name="connsiteX2" fmla="*/ 247887 w 3688204"/>
                  <a:gd name="connsiteY2" fmla="*/ 1602464 h 1674891"/>
                  <a:gd name="connsiteX3" fmla="*/ 229780 w 3688204"/>
                  <a:gd name="connsiteY3" fmla="*/ 1575303 h 1674891"/>
                  <a:gd name="connsiteX4" fmla="*/ 202620 w 3688204"/>
                  <a:gd name="connsiteY4" fmla="*/ 1520982 h 1674891"/>
                  <a:gd name="connsiteX5" fmla="*/ 166406 w 3688204"/>
                  <a:gd name="connsiteY5" fmla="*/ 1457608 h 1674891"/>
                  <a:gd name="connsiteX6" fmla="*/ 130192 w 3688204"/>
                  <a:gd name="connsiteY6" fmla="*/ 1376127 h 1674891"/>
                  <a:gd name="connsiteX7" fmla="*/ 93978 w 3688204"/>
                  <a:gd name="connsiteY7" fmla="*/ 1249378 h 1674891"/>
                  <a:gd name="connsiteX8" fmla="*/ 75872 w 3688204"/>
                  <a:gd name="connsiteY8" fmla="*/ 1222218 h 1674891"/>
                  <a:gd name="connsiteX9" fmla="*/ 66818 w 3688204"/>
                  <a:gd name="connsiteY9" fmla="*/ 1186004 h 1674891"/>
                  <a:gd name="connsiteX10" fmla="*/ 48711 w 3688204"/>
                  <a:gd name="connsiteY10" fmla="*/ 1095469 h 1674891"/>
                  <a:gd name="connsiteX11" fmla="*/ 39658 w 3688204"/>
                  <a:gd name="connsiteY11" fmla="*/ 1041149 h 1674891"/>
                  <a:gd name="connsiteX12" fmla="*/ 30604 w 3688204"/>
                  <a:gd name="connsiteY12" fmla="*/ 1004935 h 1674891"/>
                  <a:gd name="connsiteX13" fmla="*/ 12497 w 3688204"/>
                  <a:gd name="connsiteY13" fmla="*/ 860079 h 1674891"/>
                  <a:gd name="connsiteX14" fmla="*/ 12497 w 3688204"/>
                  <a:gd name="connsiteY14" fmla="*/ 443620 h 1674891"/>
                  <a:gd name="connsiteX15" fmla="*/ 30604 w 3688204"/>
                  <a:gd name="connsiteY15" fmla="*/ 362139 h 1674891"/>
                  <a:gd name="connsiteX16" fmla="*/ 39658 w 3688204"/>
                  <a:gd name="connsiteY16" fmla="*/ 325925 h 1674891"/>
                  <a:gd name="connsiteX17" fmla="*/ 75872 w 3688204"/>
                  <a:gd name="connsiteY17" fmla="*/ 271604 h 1674891"/>
                  <a:gd name="connsiteX18" fmla="*/ 93978 w 3688204"/>
                  <a:gd name="connsiteY18" fmla="*/ 217283 h 1674891"/>
                  <a:gd name="connsiteX19" fmla="*/ 103032 w 3688204"/>
                  <a:gd name="connsiteY19" fmla="*/ 190123 h 1674891"/>
                  <a:gd name="connsiteX20" fmla="*/ 112085 w 3688204"/>
                  <a:gd name="connsiteY20" fmla="*/ 162963 h 1674891"/>
                  <a:gd name="connsiteX21" fmla="*/ 139246 w 3688204"/>
                  <a:gd name="connsiteY21" fmla="*/ 126749 h 1674891"/>
                  <a:gd name="connsiteX22" fmla="*/ 166406 w 3688204"/>
                  <a:gd name="connsiteY22" fmla="*/ 108642 h 1674891"/>
                  <a:gd name="connsiteX23" fmla="*/ 193567 w 3688204"/>
                  <a:gd name="connsiteY23" fmla="*/ 81481 h 1674891"/>
                  <a:gd name="connsiteX24" fmla="*/ 220727 w 3688204"/>
                  <a:gd name="connsiteY24" fmla="*/ 72428 h 1674891"/>
                  <a:gd name="connsiteX25" fmla="*/ 256941 w 3688204"/>
                  <a:gd name="connsiteY25" fmla="*/ 54321 h 1674891"/>
                  <a:gd name="connsiteX26" fmla="*/ 311262 w 3688204"/>
                  <a:gd name="connsiteY26" fmla="*/ 18107 h 1674891"/>
                  <a:gd name="connsiteX27" fmla="*/ 474224 w 3688204"/>
                  <a:gd name="connsiteY27" fmla="*/ 0 h 1674891"/>
                  <a:gd name="connsiteX28" fmla="*/ 727721 w 3688204"/>
                  <a:gd name="connsiteY28" fmla="*/ 9054 h 1674891"/>
                  <a:gd name="connsiteX29" fmla="*/ 763935 w 3688204"/>
                  <a:gd name="connsiteY29" fmla="*/ 18107 h 1674891"/>
                  <a:gd name="connsiteX30" fmla="*/ 818256 w 3688204"/>
                  <a:gd name="connsiteY30" fmla="*/ 45267 h 1674891"/>
                  <a:gd name="connsiteX31" fmla="*/ 872576 w 3688204"/>
                  <a:gd name="connsiteY31" fmla="*/ 81481 h 1674891"/>
                  <a:gd name="connsiteX32" fmla="*/ 899737 w 3688204"/>
                  <a:gd name="connsiteY32" fmla="*/ 99588 h 1674891"/>
                  <a:gd name="connsiteX33" fmla="*/ 972165 w 3688204"/>
                  <a:gd name="connsiteY33" fmla="*/ 117695 h 1674891"/>
                  <a:gd name="connsiteX34" fmla="*/ 1026485 w 3688204"/>
                  <a:gd name="connsiteY34" fmla="*/ 153909 h 1674891"/>
                  <a:gd name="connsiteX35" fmla="*/ 1062699 w 3688204"/>
                  <a:gd name="connsiteY35" fmla="*/ 172016 h 1674891"/>
                  <a:gd name="connsiteX36" fmla="*/ 1117020 w 3688204"/>
                  <a:gd name="connsiteY36" fmla="*/ 208230 h 1674891"/>
                  <a:gd name="connsiteX37" fmla="*/ 1171341 w 3688204"/>
                  <a:gd name="connsiteY37" fmla="*/ 226337 h 1674891"/>
                  <a:gd name="connsiteX38" fmla="*/ 1252822 w 3688204"/>
                  <a:gd name="connsiteY38" fmla="*/ 271604 h 1674891"/>
                  <a:gd name="connsiteX39" fmla="*/ 1352410 w 3688204"/>
                  <a:gd name="connsiteY39" fmla="*/ 316871 h 1674891"/>
                  <a:gd name="connsiteX40" fmla="*/ 1424838 w 3688204"/>
                  <a:gd name="connsiteY40" fmla="*/ 353085 h 1674891"/>
                  <a:gd name="connsiteX41" fmla="*/ 1497266 w 3688204"/>
                  <a:gd name="connsiteY41" fmla="*/ 380246 h 1674891"/>
                  <a:gd name="connsiteX42" fmla="*/ 1560640 w 3688204"/>
                  <a:gd name="connsiteY42" fmla="*/ 416460 h 1674891"/>
                  <a:gd name="connsiteX43" fmla="*/ 1596854 w 3688204"/>
                  <a:gd name="connsiteY43" fmla="*/ 425513 h 1674891"/>
                  <a:gd name="connsiteX44" fmla="*/ 1678335 w 3688204"/>
                  <a:gd name="connsiteY44" fmla="*/ 461727 h 1674891"/>
                  <a:gd name="connsiteX45" fmla="*/ 1732656 w 3688204"/>
                  <a:gd name="connsiteY45" fmla="*/ 479834 h 1674891"/>
                  <a:gd name="connsiteX46" fmla="*/ 1759816 w 3688204"/>
                  <a:gd name="connsiteY46" fmla="*/ 497941 h 1674891"/>
                  <a:gd name="connsiteX47" fmla="*/ 1814137 w 3688204"/>
                  <a:gd name="connsiteY47" fmla="*/ 516048 h 1674891"/>
                  <a:gd name="connsiteX48" fmla="*/ 1841297 w 3688204"/>
                  <a:gd name="connsiteY48" fmla="*/ 525101 h 1674891"/>
                  <a:gd name="connsiteX49" fmla="*/ 1877511 w 3688204"/>
                  <a:gd name="connsiteY49" fmla="*/ 534155 h 1674891"/>
                  <a:gd name="connsiteX50" fmla="*/ 1913725 w 3688204"/>
                  <a:gd name="connsiteY50" fmla="*/ 552262 h 1674891"/>
                  <a:gd name="connsiteX51" fmla="*/ 1968046 w 3688204"/>
                  <a:gd name="connsiteY51" fmla="*/ 570368 h 1674891"/>
                  <a:gd name="connsiteX52" fmla="*/ 2031420 w 3688204"/>
                  <a:gd name="connsiteY52" fmla="*/ 588475 h 1674891"/>
                  <a:gd name="connsiteX53" fmla="*/ 2085741 w 3688204"/>
                  <a:gd name="connsiteY53" fmla="*/ 615636 h 1674891"/>
                  <a:gd name="connsiteX54" fmla="*/ 2121955 w 3688204"/>
                  <a:gd name="connsiteY54" fmla="*/ 624689 h 1674891"/>
                  <a:gd name="connsiteX55" fmla="*/ 2149115 w 3688204"/>
                  <a:gd name="connsiteY55" fmla="*/ 633743 h 1674891"/>
                  <a:gd name="connsiteX56" fmla="*/ 2212489 w 3688204"/>
                  <a:gd name="connsiteY56" fmla="*/ 651850 h 1674891"/>
                  <a:gd name="connsiteX57" fmla="*/ 2312077 w 3688204"/>
                  <a:gd name="connsiteY57" fmla="*/ 688064 h 1674891"/>
                  <a:gd name="connsiteX58" fmla="*/ 2384505 w 3688204"/>
                  <a:gd name="connsiteY58" fmla="*/ 715224 h 1674891"/>
                  <a:gd name="connsiteX59" fmla="*/ 2429773 w 3688204"/>
                  <a:gd name="connsiteY59" fmla="*/ 724277 h 1674891"/>
                  <a:gd name="connsiteX60" fmla="*/ 2529361 w 3688204"/>
                  <a:gd name="connsiteY60" fmla="*/ 751438 h 1674891"/>
                  <a:gd name="connsiteX61" fmla="*/ 2583681 w 3688204"/>
                  <a:gd name="connsiteY61" fmla="*/ 778598 h 1674891"/>
                  <a:gd name="connsiteX62" fmla="*/ 2610842 w 3688204"/>
                  <a:gd name="connsiteY62" fmla="*/ 787652 h 1674891"/>
                  <a:gd name="connsiteX63" fmla="*/ 2674216 w 3688204"/>
                  <a:gd name="connsiteY63" fmla="*/ 805759 h 1674891"/>
                  <a:gd name="connsiteX64" fmla="*/ 2701376 w 3688204"/>
                  <a:gd name="connsiteY64" fmla="*/ 823865 h 1674891"/>
                  <a:gd name="connsiteX65" fmla="*/ 2746644 w 3688204"/>
                  <a:gd name="connsiteY65" fmla="*/ 832919 h 1674891"/>
                  <a:gd name="connsiteX66" fmla="*/ 2773804 w 3688204"/>
                  <a:gd name="connsiteY66" fmla="*/ 841972 h 1674891"/>
                  <a:gd name="connsiteX67" fmla="*/ 2810018 w 3688204"/>
                  <a:gd name="connsiteY67" fmla="*/ 851026 h 1674891"/>
                  <a:gd name="connsiteX68" fmla="*/ 2837178 w 3688204"/>
                  <a:gd name="connsiteY68" fmla="*/ 860079 h 1674891"/>
                  <a:gd name="connsiteX69" fmla="*/ 2873392 w 3688204"/>
                  <a:gd name="connsiteY69" fmla="*/ 878186 h 1674891"/>
                  <a:gd name="connsiteX70" fmla="*/ 2918660 w 3688204"/>
                  <a:gd name="connsiteY70" fmla="*/ 887240 h 1674891"/>
                  <a:gd name="connsiteX71" fmla="*/ 2945820 w 3688204"/>
                  <a:gd name="connsiteY71" fmla="*/ 896293 h 1674891"/>
                  <a:gd name="connsiteX72" fmla="*/ 2991087 w 3688204"/>
                  <a:gd name="connsiteY72" fmla="*/ 905347 h 1674891"/>
                  <a:gd name="connsiteX73" fmla="*/ 3027301 w 3688204"/>
                  <a:gd name="connsiteY73" fmla="*/ 914400 h 1674891"/>
                  <a:gd name="connsiteX74" fmla="*/ 3063515 w 3688204"/>
                  <a:gd name="connsiteY74" fmla="*/ 932507 h 1674891"/>
                  <a:gd name="connsiteX75" fmla="*/ 3154050 w 3688204"/>
                  <a:gd name="connsiteY75" fmla="*/ 950614 h 1674891"/>
                  <a:gd name="connsiteX76" fmla="*/ 3190264 w 3688204"/>
                  <a:gd name="connsiteY76" fmla="*/ 959667 h 1674891"/>
                  <a:gd name="connsiteX77" fmla="*/ 3226477 w 3688204"/>
                  <a:gd name="connsiteY77" fmla="*/ 977774 h 1674891"/>
                  <a:gd name="connsiteX78" fmla="*/ 3271745 w 3688204"/>
                  <a:gd name="connsiteY78" fmla="*/ 986828 h 1674891"/>
                  <a:gd name="connsiteX79" fmla="*/ 3326066 w 3688204"/>
                  <a:gd name="connsiteY79" fmla="*/ 1004935 h 1674891"/>
                  <a:gd name="connsiteX80" fmla="*/ 3398493 w 3688204"/>
                  <a:gd name="connsiteY80" fmla="*/ 1032095 h 1674891"/>
                  <a:gd name="connsiteX81" fmla="*/ 3452814 w 3688204"/>
                  <a:gd name="connsiteY81" fmla="*/ 1050202 h 1674891"/>
                  <a:gd name="connsiteX82" fmla="*/ 3498081 w 3688204"/>
                  <a:gd name="connsiteY82" fmla="*/ 1059256 h 1674891"/>
                  <a:gd name="connsiteX83" fmla="*/ 3570509 w 3688204"/>
                  <a:gd name="connsiteY83" fmla="*/ 1086416 h 1674891"/>
                  <a:gd name="connsiteX84" fmla="*/ 3606723 w 3688204"/>
                  <a:gd name="connsiteY84" fmla="*/ 1095469 h 1674891"/>
                  <a:gd name="connsiteX85" fmla="*/ 3670097 w 3688204"/>
                  <a:gd name="connsiteY85" fmla="*/ 1113576 h 1674891"/>
                  <a:gd name="connsiteX86" fmla="*/ 3688204 w 3688204"/>
                  <a:gd name="connsiteY86" fmla="*/ 1113576 h 167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88204" h="1674891">
                    <a:moveTo>
                      <a:pt x="293155" y="1674891"/>
                    </a:moveTo>
                    <a:cubicBezTo>
                      <a:pt x="281084" y="1659802"/>
                      <a:pt x="267183" y="1646010"/>
                      <a:pt x="256941" y="1629624"/>
                    </a:cubicBezTo>
                    <a:cubicBezTo>
                      <a:pt x="251883" y="1621532"/>
                      <a:pt x="252155" y="1611000"/>
                      <a:pt x="247887" y="1602464"/>
                    </a:cubicBezTo>
                    <a:cubicBezTo>
                      <a:pt x="243021" y="1592732"/>
                      <a:pt x="235816" y="1584357"/>
                      <a:pt x="229780" y="1575303"/>
                    </a:cubicBezTo>
                    <a:cubicBezTo>
                      <a:pt x="207025" y="1507037"/>
                      <a:pt x="237720" y="1591183"/>
                      <a:pt x="202620" y="1520982"/>
                    </a:cubicBezTo>
                    <a:cubicBezTo>
                      <a:pt x="168059" y="1451859"/>
                      <a:pt x="232081" y="1545173"/>
                      <a:pt x="166406" y="1457608"/>
                    </a:cubicBezTo>
                    <a:cubicBezTo>
                      <a:pt x="144858" y="1392965"/>
                      <a:pt x="158886" y="1419168"/>
                      <a:pt x="130192" y="1376127"/>
                    </a:cubicBezTo>
                    <a:cubicBezTo>
                      <a:pt x="127777" y="1366467"/>
                      <a:pt x="104369" y="1264965"/>
                      <a:pt x="93978" y="1249378"/>
                    </a:cubicBezTo>
                    <a:lnTo>
                      <a:pt x="75872" y="1222218"/>
                    </a:lnTo>
                    <a:cubicBezTo>
                      <a:pt x="72854" y="1210147"/>
                      <a:pt x="69044" y="1198246"/>
                      <a:pt x="66818" y="1186004"/>
                    </a:cubicBezTo>
                    <a:cubicBezTo>
                      <a:pt x="50173" y="1094455"/>
                      <a:pt x="67305" y="1151250"/>
                      <a:pt x="48711" y="1095469"/>
                    </a:cubicBezTo>
                    <a:cubicBezTo>
                      <a:pt x="45693" y="1077362"/>
                      <a:pt x="43258" y="1059149"/>
                      <a:pt x="39658" y="1041149"/>
                    </a:cubicBezTo>
                    <a:cubicBezTo>
                      <a:pt x="37218" y="1028948"/>
                      <a:pt x="32147" y="1017282"/>
                      <a:pt x="30604" y="1004935"/>
                    </a:cubicBezTo>
                    <a:cubicBezTo>
                      <a:pt x="10430" y="843546"/>
                      <a:pt x="33819" y="945363"/>
                      <a:pt x="12497" y="860079"/>
                    </a:cubicBezTo>
                    <a:cubicBezTo>
                      <a:pt x="-6034" y="674764"/>
                      <a:pt x="-2187" y="751975"/>
                      <a:pt x="12497" y="443620"/>
                    </a:cubicBezTo>
                    <a:cubicBezTo>
                      <a:pt x="14831" y="394612"/>
                      <a:pt x="20056" y="399058"/>
                      <a:pt x="30604" y="362139"/>
                    </a:cubicBezTo>
                    <a:cubicBezTo>
                      <a:pt x="34022" y="350175"/>
                      <a:pt x="34093" y="337054"/>
                      <a:pt x="39658" y="325925"/>
                    </a:cubicBezTo>
                    <a:cubicBezTo>
                      <a:pt x="49390" y="306461"/>
                      <a:pt x="75872" y="271604"/>
                      <a:pt x="75872" y="271604"/>
                    </a:cubicBezTo>
                    <a:lnTo>
                      <a:pt x="93978" y="217283"/>
                    </a:lnTo>
                    <a:lnTo>
                      <a:pt x="103032" y="190123"/>
                    </a:lnTo>
                    <a:cubicBezTo>
                      <a:pt x="106050" y="181070"/>
                      <a:pt x="106359" y="170597"/>
                      <a:pt x="112085" y="162963"/>
                    </a:cubicBezTo>
                    <a:cubicBezTo>
                      <a:pt x="121139" y="150892"/>
                      <a:pt x="128576" y="137419"/>
                      <a:pt x="139246" y="126749"/>
                    </a:cubicBezTo>
                    <a:cubicBezTo>
                      <a:pt x="146940" y="119055"/>
                      <a:pt x="158047" y="115608"/>
                      <a:pt x="166406" y="108642"/>
                    </a:cubicBezTo>
                    <a:cubicBezTo>
                      <a:pt x="176242" y="100445"/>
                      <a:pt x="182914" y="88583"/>
                      <a:pt x="193567" y="81481"/>
                    </a:cubicBezTo>
                    <a:cubicBezTo>
                      <a:pt x="201507" y="76187"/>
                      <a:pt x="211956" y="76187"/>
                      <a:pt x="220727" y="72428"/>
                    </a:cubicBezTo>
                    <a:cubicBezTo>
                      <a:pt x="233132" y="67112"/>
                      <a:pt x="245368" y="61265"/>
                      <a:pt x="256941" y="54321"/>
                    </a:cubicBezTo>
                    <a:cubicBezTo>
                      <a:pt x="275602" y="43125"/>
                      <a:pt x="289633" y="20510"/>
                      <a:pt x="311262" y="18107"/>
                    </a:cubicBezTo>
                    <a:lnTo>
                      <a:pt x="474224" y="0"/>
                    </a:lnTo>
                    <a:cubicBezTo>
                      <a:pt x="558723" y="3018"/>
                      <a:pt x="643333" y="3780"/>
                      <a:pt x="727721" y="9054"/>
                    </a:cubicBezTo>
                    <a:cubicBezTo>
                      <a:pt x="740140" y="9830"/>
                      <a:pt x="752498" y="13206"/>
                      <a:pt x="763935" y="18107"/>
                    </a:cubicBezTo>
                    <a:cubicBezTo>
                      <a:pt x="886774" y="70752"/>
                      <a:pt x="703819" y="7124"/>
                      <a:pt x="818256" y="45267"/>
                    </a:cubicBezTo>
                    <a:lnTo>
                      <a:pt x="872576" y="81481"/>
                    </a:lnTo>
                    <a:cubicBezTo>
                      <a:pt x="881630" y="87517"/>
                      <a:pt x="889181" y="96949"/>
                      <a:pt x="899737" y="99588"/>
                    </a:cubicBezTo>
                    <a:lnTo>
                      <a:pt x="972165" y="117695"/>
                    </a:lnTo>
                    <a:cubicBezTo>
                      <a:pt x="990272" y="129766"/>
                      <a:pt x="1007021" y="144177"/>
                      <a:pt x="1026485" y="153909"/>
                    </a:cubicBezTo>
                    <a:cubicBezTo>
                      <a:pt x="1038556" y="159945"/>
                      <a:pt x="1051126" y="165072"/>
                      <a:pt x="1062699" y="172016"/>
                    </a:cubicBezTo>
                    <a:cubicBezTo>
                      <a:pt x="1081360" y="183212"/>
                      <a:pt x="1096375" y="201348"/>
                      <a:pt x="1117020" y="208230"/>
                    </a:cubicBezTo>
                    <a:cubicBezTo>
                      <a:pt x="1135127" y="214266"/>
                      <a:pt x="1155460" y="215750"/>
                      <a:pt x="1171341" y="226337"/>
                    </a:cubicBezTo>
                    <a:cubicBezTo>
                      <a:pt x="1295901" y="309377"/>
                      <a:pt x="1177698" y="237457"/>
                      <a:pt x="1252822" y="271604"/>
                    </a:cubicBezTo>
                    <a:cubicBezTo>
                      <a:pt x="1364146" y="322206"/>
                      <a:pt x="1288909" y="295705"/>
                      <a:pt x="1352410" y="316871"/>
                    </a:cubicBezTo>
                    <a:cubicBezTo>
                      <a:pt x="1432838" y="377193"/>
                      <a:pt x="1345734" y="319184"/>
                      <a:pt x="1424838" y="353085"/>
                    </a:cubicBezTo>
                    <a:cubicBezTo>
                      <a:pt x="1506436" y="388055"/>
                      <a:pt x="1382447" y="357281"/>
                      <a:pt x="1497266" y="380246"/>
                    </a:cubicBezTo>
                    <a:cubicBezTo>
                      <a:pt x="1519780" y="395256"/>
                      <a:pt x="1534385" y="406615"/>
                      <a:pt x="1560640" y="416460"/>
                    </a:cubicBezTo>
                    <a:cubicBezTo>
                      <a:pt x="1572291" y="420829"/>
                      <a:pt x="1584783" y="422495"/>
                      <a:pt x="1596854" y="425513"/>
                    </a:cubicBezTo>
                    <a:cubicBezTo>
                      <a:pt x="1639894" y="454207"/>
                      <a:pt x="1613692" y="440180"/>
                      <a:pt x="1678335" y="461727"/>
                    </a:cubicBezTo>
                    <a:cubicBezTo>
                      <a:pt x="1678339" y="461728"/>
                      <a:pt x="1732653" y="479832"/>
                      <a:pt x="1732656" y="479834"/>
                    </a:cubicBezTo>
                    <a:cubicBezTo>
                      <a:pt x="1741709" y="485870"/>
                      <a:pt x="1749873" y="493522"/>
                      <a:pt x="1759816" y="497941"/>
                    </a:cubicBezTo>
                    <a:cubicBezTo>
                      <a:pt x="1777257" y="505693"/>
                      <a:pt x="1796030" y="510012"/>
                      <a:pt x="1814137" y="516048"/>
                    </a:cubicBezTo>
                    <a:cubicBezTo>
                      <a:pt x="1823190" y="519066"/>
                      <a:pt x="1832039" y="522786"/>
                      <a:pt x="1841297" y="525101"/>
                    </a:cubicBezTo>
                    <a:cubicBezTo>
                      <a:pt x="1853368" y="528119"/>
                      <a:pt x="1865860" y="529786"/>
                      <a:pt x="1877511" y="534155"/>
                    </a:cubicBezTo>
                    <a:cubicBezTo>
                      <a:pt x="1890148" y="538894"/>
                      <a:pt x="1901194" y="547250"/>
                      <a:pt x="1913725" y="552262"/>
                    </a:cubicBezTo>
                    <a:cubicBezTo>
                      <a:pt x="1931446" y="559350"/>
                      <a:pt x="1949530" y="565739"/>
                      <a:pt x="1968046" y="570368"/>
                    </a:cubicBezTo>
                    <a:cubicBezTo>
                      <a:pt x="1984481" y="574477"/>
                      <a:pt x="2014725" y="581055"/>
                      <a:pt x="2031420" y="588475"/>
                    </a:cubicBezTo>
                    <a:cubicBezTo>
                      <a:pt x="2049919" y="596697"/>
                      <a:pt x="2066945" y="608117"/>
                      <a:pt x="2085741" y="615636"/>
                    </a:cubicBezTo>
                    <a:cubicBezTo>
                      <a:pt x="2097294" y="620257"/>
                      <a:pt x="2109991" y="621271"/>
                      <a:pt x="2121955" y="624689"/>
                    </a:cubicBezTo>
                    <a:cubicBezTo>
                      <a:pt x="2131131" y="627311"/>
                      <a:pt x="2139974" y="631001"/>
                      <a:pt x="2149115" y="633743"/>
                    </a:cubicBezTo>
                    <a:cubicBezTo>
                      <a:pt x="2170158" y="640056"/>
                      <a:pt x="2191364" y="645814"/>
                      <a:pt x="2212489" y="651850"/>
                    </a:cubicBezTo>
                    <a:cubicBezTo>
                      <a:pt x="2262449" y="685156"/>
                      <a:pt x="2224308" y="664127"/>
                      <a:pt x="2312077" y="688064"/>
                    </a:cubicBezTo>
                    <a:cubicBezTo>
                      <a:pt x="2376629" y="705669"/>
                      <a:pt x="2292958" y="687760"/>
                      <a:pt x="2384505" y="715224"/>
                    </a:cubicBezTo>
                    <a:cubicBezTo>
                      <a:pt x="2399244" y="719646"/>
                      <a:pt x="2414927" y="720228"/>
                      <a:pt x="2429773" y="724277"/>
                    </a:cubicBezTo>
                    <a:cubicBezTo>
                      <a:pt x="2556143" y="758741"/>
                      <a:pt x="2419058" y="729376"/>
                      <a:pt x="2529361" y="751438"/>
                    </a:cubicBezTo>
                    <a:cubicBezTo>
                      <a:pt x="2547468" y="760491"/>
                      <a:pt x="2565182" y="770376"/>
                      <a:pt x="2583681" y="778598"/>
                    </a:cubicBezTo>
                    <a:cubicBezTo>
                      <a:pt x="2592402" y="782474"/>
                      <a:pt x="2601701" y="784910"/>
                      <a:pt x="2610842" y="787652"/>
                    </a:cubicBezTo>
                    <a:cubicBezTo>
                      <a:pt x="2631885" y="793965"/>
                      <a:pt x="2653091" y="799723"/>
                      <a:pt x="2674216" y="805759"/>
                    </a:cubicBezTo>
                    <a:cubicBezTo>
                      <a:pt x="2683269" y="811794"/>
                      <a:pt x="2691188" y="820045"/>
                      <a:pt x="2701376" y="823865"/>
                    </a:cubicBezTo>
                    <a:cubicBezTo>
                      <a:pt x="2715784" y="829268"/>
                      <a:pt x="2731715" y="829187"/>
                      <a:pt x="2746644" y="832919"/>
                    </a:cubicBezTo>
                    <a:cubicBezTo>
                      <a:pt x="2755902" y="835234"/>
                      <a:pt x="2764628" y="839350"/>
                      <a:pt x="2773804" y="841972"/>
                    </a:cubicBezTo>
                    <a:cubicBezTo>
                      <a:pt x="2785768" y="845390"/>
                      <a:pt x="2798054" y="847608"/>
                      <a:pt x="2810018" y="851026"/>
                    </a:cubicBezTo>
                    <a:cubicBezTo>
                      <a:pt x="2819194" y="853648"/>
                      <a:pt x="2828407" y="856320"/>
                      <a:pt x="2837178" y="860079"/>
                    </a:cubicBezTo>
                    <a:cubicBezTo>
                      <a:pt x="2849583" y="865395"/>
                      <a:pt x="2860588" y="873918"/>
                      <a:pt x="2873392" y="878186"/>
                    </a:cubicBezTo>
                    <a:cubicBezTo>
                      <a:pt x="2887990" y="883052"/>
                      <a:pt x="2903731" y="883508"/>
                      <a:pt x="2918660" y="887240"/>
                    </a:cubicBezTo>
                    <a:cubicBezTo>
                      <a:pt x="2927918" y="889555"/>
                      <a:pt x="2936562" y="893978"/>
                      <a:pt x="2945820" y="896293"/>
                    </a:cubicBezTo>
                    <a:cubicBezTo>
                      <a:pt x="2960748" y="900025"/>
                      <a:pt x="2976066" y="902009"/>
                      <a:pt x="2991087" y="905347"/>
                    </a:cubicBezTo>
                    <a:cubicBezTo>
                      <a:pt x="3003234" y="908046"/>
                      <a:pt x="3015230" y="911382"/>
                      <a:pt x="3027301" y="914400"/>
                    </a:cubicBezTo>
                    <a:cubicBezTo>
                      <a:pt x="3039372" y="920436"/>
                      <a:pt x="3050538" y="928799"/>
                      <a:pt x="3063515" y="932507"/>
                    </a:cubicBezTo>
                    <a:cubicBezTo>
                      <a:pt x="3093107" y="940962"/>
                      <a:pt x="3124193" y="943150"/>
                      <a:pt x="3154050" y="950614"/>
                    </a:cubicBezTo>
                    <a:lnTo>
                      <a:pt x="3190264" y="959667"/>
                    </a:lnTo>
                    <a:cubicBezTo>
                      <a:pt x="3202335" y="965703"/>
                      <a:pt x="3213674" y="973506"/>
                      <a:pt x="3226477" y="977774"/>
                    </a:cubicBezTo>
                    <a:cubicBezTo>
                      <a:pt x="3241075" y="982640"/>
                      <a:pt x="3256899" y="982779"/>
                      <a:pt x="3271745" y="986828"/>
                    </a:cubicBezTo>
                    <a:cubicBezTo>
                      <a:pt x="3290159" y="991850"/>
                      <a:pt x="3307959" y="998899"/>
                      <a:pt x="3326066" y="1004935"/>
                    </a:cubicBezTo>
                    <a:cubicBezTo>
                      <a:pt x="3406791" y="1031843"/>
                      <a:pt x="3279401" y="988789"/>
                      <a:pt x="3398493" y="1032095"/>
                    </a:cubicBezTo>
                    <a:cubicBezTo>
                      <a:pt x="3416430" y="1038618"/>
                      <a:pt x="3434098" y="1046459"/>
                      <a:pt x="3452814" y="1050202"/>
                    </a:cubicBezTo>
                    <a:cubicBezTo>
                      <a:pt x="3467903" y="1053220"/>
                      <a:pt x="3483153" y="1055524"/>
                      <a:pt x="3498081" y="1059256"/>
                    </a:cubicBezTo>
                    <a:cubicBezTo>
                      <a:pt x="3523524" y="1065617"/>
                      <a:pt x="3545561" y="1078100"/>
                      <a:pt x="3570509" y="1086416"/>
                    </a:cubicBezTo>
                    <a:cubicBezTo>
                      <a:pt x="3582313" y="1090351"/>
                      <a:pt x="3594759" y="1092051"/>
                      <a:pt x="3606723" y="1095469"/>
                    </a:cubicBezTo>
                    <a:cubicBezTo>
                      <a:pt x="3636870" y="1104082"/>
                      <a:pt x="3636122" y="1107914"/>
                      <a:pt x="3670097" y="1113576"/>
                    </a:cubicBezTo>
                    <a:cubicBezTo>
                      <a:pt x="3676051" y="1114568"/>
                      <a:pt x="3682168" y="1113576"/>
                      <a:pt x="3688204" y="111357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3710FC2D-2DC8-4A2F-A3E2-48CACB0E3218}"/>
                  </a:ext>
                </a:extLst>
              </p:cNvPr>
              <p:cNvSpPr/>
              <p:nvPr/>
            </p:nvSpPr>
            <p:spPr>
              <a:xfrm>
                <a:off x="11108602" y="3702867"/>
                <a:ext cx="2016884" cy="2115825"/>
              </a:xfrm>
              <a:prstGeom prst="cub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A8FE7BC-79DE-4B04-AD51-C0EAAA86231F}"/>
                </a:ext>
              </a:extLst>
            </p:cNvPr>
            <p:cNvSpPr/>
            <p:nvPr/>
          </p:nvSpPr>
          <p:spPr>
            <a:xfrm>
              <a:off x="3389424" y="4546753"/>
              <a:ext cx="1152880"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SIN</a:t>
              </a:r>
            </a:p>
          </p:txBody>
        </p:sp>
      </p:grpSp>
    </p:spTree>
    <p:extLst>
      <p:ext uri="{BB962C8B-B14F-4D97-AF65-F5344CB8AC3E}">
        <p14:creationId xmlns:p14="http://schemas.microsoft.com/office/powerpoint/2010/main" val="63632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2" presetClass="exit" presetSubtype="8" fill="hold" nodeType="withEffect">
                                  <p:stCondLst>
                                    <p:cond delay="0"/>
                                  </p:stCondLst>
                                  <p:childTnLst>
                                    <p:anim calcmode="lin" valueType="num">
                                      <p:cBhvr additive="base">
                                        <p:cTn id="19" dur="7250"/>
                                        <p:tgtEl>
                                          <p:spTgt spid="6"/>
                                        </p:tgtEl>
                                        <p:attrNameLst>
                                          <p:attrName>ppt_x</p:attrName>
                                        </p:attrNameLst>
                                      </p:cBhvr>
                                      <p:tavLst>
                                        <p:tav tm="0">
                                          <p:val>
                                            <p:strVal val="ppt_x"/>
                                          </p:val>
                                        </p:tav>
                                        <p:tav tm="100000">
                                          <p:val>
                                            <p:strVal val="0-ppt_w/2"/>
                                          </p:val>
                                        </p:tav>
                                      </p:tavLst>
                                    </p:anim>
                                    <p:anim calcmode="lin" valueType="num">
                                      <p:cBhvr additive="base">
                                        <p:cTn id="20" dur="7250"/>
                                        <p:tgtEl>
                                          <p:spTgt spid="6"/>
                                        </p:tgtEl>
                                        <p:attrNameLst>
                                          <p:attrName>ppt_y</p:attrName>
                                        </p:attrNameLst>
                                      </p:cBhvr>
                                      <p:tavLst>
                                        <p:tav tm="0">
                                          <p:val>
                                            <p:strVal val="ppt_y"/>
                                          </p:val>
                                        </p:tav>
                                        <p:tav tm="100000">
                                          <p:val>
                                            <p:strVal val="ppt_y"/>
                                          </p:val>
                                        </p:tav>
                                      </p:tavLst>
                                    </p:anim>
                                    <p:set>
                                      <p:cBhvr>
                                        <p:cTn id="21" dur="1" fill="hold">
                                          <p:stCondLst>
                                            <p:cond delay="7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een background">
            <a:extLst>
              <a:ext uri="{FF2B5EF4-FFF2-40B4-BE49-F238E27FC236}">
                <a16:creationId xmlns:a16="http://schemas.microsoft.com/office/drawing/2014/main" id="{B51569CD-6A66-4CB7-8E8D-A812A62D3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Woe—Evil Good and Good Evil</a:t>
            </a:r>
          </a:p>
        </p:txBody>
      </p:sp>
      <p:sp>
        <p:nvSpPr>
          <p:cNvPr id="88" name="TextBox 87"/>
          <p:cNvSpPr txBox="1"/>
          <p:nvPr/>
        </p:nvSpPr>
        <p:spPr>
          <a:xfrm>
            <a:off x="500958" y="785389"/>
            <a:ext cx="3733800" cy="2031325"/>
          </a:xfrm>
          <a:prstGeom prst="rect">
            <a:avLst/>
          </a:prstGeom>
          <a:noFill/>
        </p:spPr>
        <p:txBody>
          <a:bodyPr wrap="square" rtlCol="0">
            <a:spAutoFit/>
          </a:bodyPr>
          <a:lstStyle/>
          <a:p>
            <a:r>
              <a:rPr lang="en-US" dirty="0">
                <a:solidFill>
                  <a:schemeClr val="bg1"/>
                </a:solidFill>
              </a:rPr>
              <a:t>So called ‘New Morality’</a:t>
            </a:r>
          </a:p>
          <a:p>
            <a:endParaRPr lang="en-US" dirty="0">
              <a:solidFill>
                <a:schemeClr val="bg1"/>
              </a:solidFill>
            </a:endParaRPr>
          </a:p>
          <a:p>
            <a:r>
              <a:rPr lang="en-US" dirty="0">
                <a:solidFill>
                  <a:schemeClr val="bg1"/>
                </a:solidFill>
              </a:rPr>
              <a:t>A reversal of values</a:t>
            </a:r>
          </a:p>
          <a:p>
            <a:r>
              <a:rPr lang="en-US" dirty="0">
                <a:solidFill>
                  <a:schemeClr val="bg1"/>
                </a:solidFill>
              </a:rPr>
              <a:t>What used to be a known standard is now its opposite</a:t>
            </a:r>
          </a:p>
          <a:p>
            <a:endParaRPr lang="en-US" dirty="0">
              <a:solidFill>
                <a:schemeClr val="bg1"/>
              </a:solidFill>
            </a:endParaRPr>
          </a:p>
          <a:p>
            <a:r>
              <a:rPr lang="en-US" dirty="0">
                <a:solidFill>
                  <a:schemeClr val="bg1"/>
                </a:solidFill>
              </a:rPr>
              <a:t>“Political Correctness”</a:t>
            </a:r>
          </a:p>
        </p:txBody>
      </p:sp>
      <p:sp>
        <p:nvSpPr>
          <p:cNvPr id="483" name="TextBox 482"/>
          <p:cNvSpPr txBox="1"/>
          <p:nvPr/>
        </p:nvSpPr>
        <p:spPr>
          <a:xfrm>
            <a:off x="211247" y="6488668"/>
            <a:ext cx="2209800" cy="369332"/>
          </a:xfrm>
          <a:prstGeom prst="rect">
            <a:avLst/>
          </a:prstGeom>
          <a:noFill/>
        </p:spPr>
        <p:txBody>
          <a:bodyPr wrap="square" rtlCol="0">
            <a:spAutoFit/>
          </a:bodyPr>
          <a:lstStyle/>
          <a:p>
            <a:r>
              <a:rPr lang="en-US" dirty="0">
                <a:solidFill>
                  <a:schemeClr val="bg1"/>
                </a:solidFill>
              </a:rPr>
              <a:t>2 Nephi 15:20</a:t>
            </a:r>
          </a:p>
        </p:txBody>
      </p:sp>
      <p:sp>
        <p:nvSpPr>
          <p:cNvPr id="114" name="TextBox 113"/>
          <p:cNvSpPr txBox="1"/>
          <p:nvPr/>
        </p:nvSpPr>
        <p:spPr>
          <a:xfrm>
            <a:off x="5967845" y="976747"/>
            <a:ext cx="5257800" cy="4524315"/>
          </a:xfrm>
          <a:prstGeom prst="rect">
            <a:avLst/>
          </a:prstGeom>
          <a:noFill/>
        </p:spPr>
        <p:txBody>
          <a:bodyPr wrap="square" rtlCol="0">
            <a:spAutoFit/>
          </a:bodyPr>
          <a:lstStyle/>
          <a:p>
            <a:r>
              <a:rPr lang="en-US" dirty="0">
                <a:solidFill>
                  <a:schemeClr val="bg1"/>
                </a:solidFill>
              </a:rPr>
              <a:t>“Many modern professors of human behavior advocate as a cure to an afflicted conscience that we simply ignore the unwanted messages. </a:t>
            </a:r>
          </a:p>
          <a:p>
            <a:endParaRPr lang="en-US" dirty="0">
              <a:solidFill>
                <a:schemeClr val="bg1"/>
              </a:solidFill>
            </a:endParaRPr>
          </a:p>
          <a:p>
            <a:r>
              <a:rPr lang="en-US" dirty="0">
                <a:solidFill>
                  <a:schemeClr val="bg1"/>
                </a:solidFill>
              </a:rPr>
              <a:t>They suggest that we change the standard to fit the circumstances so that there is no longer a conflict, thus easing the conscience. </a:t>
            </a:r>
          </a:p>
          <a:p>
            <a:endParaRPr lang="en-US" dirty="0">
              <a:solidFill>
                <a:schemeClr val="bg1"/>
              </a:solidFill>
            </a:endParaRPr>
          </a:p>
          <a:p>
            <a:r>
              <a:rPr lang="en-US" dirty="0">
                <a:solidFill>
                  <a:schemeClr val="bg1"/>
                </a:solidFill>
              </a:rPr>
              <a:t>The followers of the divine Christ cannot subscribe to this evil and perverse philosophy with impunity. For the troubled conscience in conflict with right and wrong, the only permanent help is to change the behavior and follow a repentant path.”</a:t>
            </a:r>
          </a:p>
          <a:p>
            <a:r>
              <a:rPr lang="en-US" dirty="0">
                <a:solidFill>
                  <a:schemeClr val="bg1"/>
                </a:solidFill>
              </a:rPr>
              <a:t>James E. Faust</a:t>
            </a:r>
          </a:p>
          <a:p>
            <a:endParaRPr lang="en-US" dirty="0">
              <a:solidFill>
                <a:schemeClr val="bg1"/>
              </a:solidFill>
            </a:endParaRPr>
          </a:p>
          <a:p>
            <a:endParaRPr lang="en-US" dirty="0">
              <a:solidFill>
                <a:schemeClr val="bg1"/>
              </a:solidFill>
            </a:endParaRPr>
          </a:p>
        </p:txBody>
      </p:sp>
      <p:pic>
        <p:nvPicPr>
          <p:cNvPr id="10" name="Picture 9" descr="james e faust.jpg"/>
          <p:cNvPicPr>
            <a:picLocks noChangeAspect="1"/>
          </p:cNvPicPr>
          <p:nvPr/>
        </p:nvPicPr>
        <p:blipFill>
          <a:blip r:embed="rId3" cstate="print"/>
          <a:stretch>
            <a:fillRect/>
          </a:stretch>
        </p:blipFill>
        <p:spPr>
          <a:xfrm>
            <a:off x="8382000" y="5029200"/>
            <a:ext cx="1391412" cy="1676400"/>
          </a:xfrm>
          <a:prstGeom prst="rect">
            <a:avLst/>
          </a:prstGeom>
        </p:spPr>
      </p:pic>
      <p:grpSp>
        <p:nvGrpSpPr>
          <p:cNvPr id="7" name="Group 6">
            <a:extLst>
              <a:ext uri="{FF2B5EF4-FFF2-40B4-BE49-F238E27FC236}">
                <a16:creationId xmlns:a16="http://schemas.microsoft.com/office/drawing/2014/main" id="{C8071358-2B92-42C3-BD62-95A79C43B997}"/>
              </a:ext>
            </a:extLst>
          </p:cNvPr>
          <p:cNvGrpSpPr/>
          <p:nvPr/>
        </p:nvGrpSpPr>
        <p:grpSpPr>
          <a:xfrm>
            <a:off x="2252972" y="2959612"/>
            <a:ext cx="1915320" cy="3337280"/>
            <a:chOff x="2252972" y="2959612"/>
            <a:chExt cx="1915320" cy="3337280"/>
          </a:xfrm>
        </p:grpSpPr>
        <p:grpSp>
          <p:nvGrpSpPr>
            <p:cNvPr id="4" name="Group 3">
              <a:extLst>
                <a:ext uri="{FF2B5EF4-FFF2-40B4-BE49-F238E27FC236}">
                  <a16:creationId xmlns:a16="http://schemas.microsoft.com/office/drawing/2014/main" id="{7FBA7BDB-33B1-4CE9-B582-B6E9ABA3D10F}"/>
                </a:ext>
              </a:extLst>
            </p:cNvPr>
            <p:cNvGrpSpPr/>
            <p:nvPr/>
          </p:nvGrpSpPr>
          <p:grpSpPr>
            <a:xfrm>
              <a:off x="2252972" y="2959612"/>
              <a:ext cx="1915320" cy="3337280"/>
              <a:chOff x="2252972" y="2959612"/>
              <a:chExt cx="1915320" cy="3337280"/>
            </a:xfrm>
          </p:grpSpPr>
          <p:grpSp>
            <p:nvGrpSpPr>
              <p:cNvPr id="9" name="Group 8">
                <a:extLst>
                  <a:ext uri="{FF2B5EF4-FFF2-40B4-BE49-F238E27FC236}">
                    <a16:creationId xmlns:a16="http://schemas.microsoft.com/office/drawing/2014/main" id="{9180FE61-9313-4DED-96DD-3447B2923A3C}"/>
                  </a:ext>
                </a:extLst>
              </p:cNvPr>
              <p:cNvGrpSpPr/>
              <p:nvPr/>
            </p:nvGrpSpPr>
            <p:grpSpPr>
              <a:xfrm>
                <a:off x="2252972" y="2959612"/>
                <a:ext cx="1915320" cy="3337280"/>
                <a:chOff x="609600" y="914400"/>
                <a:chExt cx="4114800" cy="3505200"/>
              </a:xfrm>
            </p:grpSpPr>
            <p:sp>
              <p:nvSpPr>
                <p:cNvPr id="11" name="Rounded Rectangle 172">
                  <a:extLst>
                    <a:ext uri="{FF2B5EF4-FFF2-40B4-BE49-F238E27FC236}">
                      <a16:creationId xmlns:a16="http://schemas.microsoft.com/office/drawing/2014/main" id="{7E5B1D3D-9A63-47C0-8F41-B440A12F411B}"/>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73">
                  <a:extLst>
                    <a:ext uri="{FF2B5EF4-FFF2-40B4-BE49-F238E27FC236}">
                      <a16:creationId xmlns:a16="http://schemas.microsoft.com/office/drawing/2014/main" id="{76D62559-9072-4846-B20D-DE8CF888D253}"/>
                    </a:ext>
                  </a:extLst>
                </p:cNvPr>
                <p:cNvSpPr/>
                <p:nvPr/>
              </p:nvSpPr>
              <p:spPr>
                <a:xfrm>
                  <a:off x="833562" y="1061183"/>
                  <a:ext cx="3693337"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73">
                  <a:extLst>
                    <a:ext uri="{FF2B5EF4-FFF2-40B4-BE49-F238E27FC236}">
                      <a16:creationId xmlns:a16="http://schemas.microsoft.com/office/drawing/2014/main" id="{0BF767B3-70BC-4F5B-88A6-B64D6E7F5050}"/>
                    </a:ext>
                  </a:extLst>
                </p:cNvPr>
                <p:cNvGrpSpPr/>
                <p:nvPr/>
              </p:nvGrpSpPr>
              <p:grpSpPr>
                <a:xfrm>
                  <a:off x="1447800" y="3200400"/>
                  <a:ext cx="2590800" cy="1143000"/>
                  <a:chOff x="1447800" y="4724400"/>
                  <a:chExt cx="2590800" cy="1143000"/>
                </a:xfrm>
              </p:grpSpPr>
              <p:sp>
                <p:nvSpPr>
                  <p:cNvPr id="14" name="Rounded Rectangle 175">
                    <a:extLst>
                      <a:ext uri="{FF2B5EF4-FFF2-40B4-BE49-F238E27FC236}">
                        <a16:creationId xmlns:a16="http://schemas.microsoft.com/office/drawing/2014/main" id="{067F955B-8FE4-42AE-BC1A-170C7EA7CF20}"/>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Keyboard.png">
                    <a:extLst>
                      <a:ext uri="{FF2B5EF4-FFF2-40B4-BE49-F238E27FC236}">
                        <a16:creationId xmlns:a16="http://schemas.microsoft.com/office/drawing/2014/main" id="{397FE2D3-DE61-4948-A042-D61C2A43D331}"/>
                      </a:ext>
                    </a:extLst>
                  </p:cNvPr>
                  <p:cNvPicPr>
                    <a:picLocks noChangeAspect="1"/>
                  </p:cNvPicPr>
                  <p:nvPr/>
                </p:nvPicPr>
                <p:blipFill>
                  <a:blip r:embed="rId4" cstate="print"/>
                  <a:stretch>
                    <a:fillRect/>
                  </a:stretch>
                </p:blipFill>
                <p:spPr>
                  <a:xfrm>
                    <a:off x="1524000" y="4800600"/>
                    <a:ext cx="2438400" cy="946150"/>
                  </a:xfrm>
                  <a:prstGeom prst="rect">
                    <a:avLst/>
                  </a:prstGeom>
                </p:spPr>
              </p:pic>
            </p:grpSp>
          </p:grpSp>
          <p:sp>
            <p:nvSpPr>
              <p:cNvPr id="2" name="Rectangle 1">
                <a:extLst>
                  <a:ext uri="{FF2B5EF4-FFF2-40B4-BE49-F238E27FC236}">
                    <a16:creationId xmlns:a16="http://schemas.microsoft.com/office/drawing/2014/main" id="{90CB0CBC-D4E3-4C4B-BC2F-2E262C52C11C}"/>
                  </a:ext>
                </a:extLst>
              </p:cNvPr>
              <p:cNvSpPr/>
              <p:nvPr/>
            </p:nvSpPr>
            <p:spPr>
              <a:xfrm>
                <a:off x="2515444" y="3892126"/>
                <a:ext cx="1404552" cy="954107"/>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Update</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Now</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grpSp>
        <p:pic>
          <p:nvPicPr>
            <p:cNvPr id="11266" name="Picture 2" descr="Image result for smiley face gif">
              <a:extLst>
                <a:ext uri="{FF2B5EF4-FFF2-40B4-BE49-F238E27FC236}">
                  <a16:creationId xmlns:a16="http://schemas.microsoft.com/office/drawing/2014/main" id="{4B788036-BBC8-4334-98F9-91BFF625B97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3253" y="3196070"/>
              <a:ext cx="773257" cy="7732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70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een background">
            <a:extLst>
              <a:ext uri="{FF2B5EF4-FFF2-40B4-BE49-F238E27FC236}">
                <a16:creationId xmlns:a16="http://schemas.microsoft.com/office/drawing/2014/main" id="{7A35899F-DFE7-426C-B1C5-F3AFFCA4B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Woe—Corruptible Knowledge</a:t>
            </a:r>
          </a:p>
        </p:txBody>
      </p:sp>
      <p:sp>
        <p:nvSpPr>
          <p:cNvPr id="88" name="TextBox 87"/>
          <p:cNvSpPr txBox="1"/>
          <p:nvPr/>
        </p:nvSpPr>
        <p:spPr>
          <a:xfrm>
            <a:off x="1761688" y="921569"/>
            <a:ext cx="3733800" cy="1200329"/>
          </a:xfrm>
          <a:prstGeom prst="rect">
            <a:avLst/>
          </a:prstGeom>
          <a:noFill/>
        </p:spPr>
        <p:txBody>
          <a:bodyPr wrap="square" rtlCol="0">
            <a:spAutoFit/>
          </a:bodyPr>
          <a:lstStyle/>
          <a:p>
            <a:r>
              <a:rPr lang="en-US" dirty="0">
                <a:solidFill>
                  <a:schemeClr val="bg1"/>
                </a:solidFill>
              </a:rPr>
              <a:t>Reminding us that the world’s transient and corruptible knowledge pales in comparison to the Lord’s everlasting truth and wisdom</a:t>
            </a:r>
          </a:p>
        </p:txBody>
      </p:sp>
      <p:sp>
        <p:nvSpPr>
          <p:cNvPr id="483" name="TextBox 482"/>
          <p:cNvSpPr txBox="1"/>
          <p:nvPr/>
        </p:nvSpPr>
        <p:spPr>
          <a:xfrm>
            <a:off x="138819" y="6488668"/>
            <a:ext cx="2209800" cy="369332"/>
          </a:xfrm>
          <a:prstGeom prst="rect">
            <a:avLst/>
          </a:prstGeom>
          <a:noFill/>
        </p:spPr>
        <p:txBody>
          <a:bodyPr wrap="square" rtlCol="0">
            <a:spAutoFit/>
          </a:bodyPr>
          <a:lstStyle/>
          <a:p>
            <a:r>
              <a:rPr lang="en-US" dirty="0">
                <a:solidFill>
                  <a:schemeClr val="bg1"/>
                </a:solidFill>
              </a:rPr>
              <a:t>2 Nephi 15:21</a:t>
            </a:r>
          </a:p>
        </p:txBody>
      </p:sp>
      <p:sp>
        <p:nvSpPr>
          <p:cNvPr id="114" name="TextBox 113"/>
          <p:cNvSpPr txBox="1"/>
          <p:nvPr/>
        </p:nvSpPr>
        <p:spPr>
          <a:xfrm>
            <a:off x="3475837" y="2442285"/>
            <a:ext cx="7587558" cy="2031325"/>
          </a:xfrm>
          <a:prstGeom prst="rect">
            <a:avLst/>
          </a:prstGeom>
          <a:noFill/>
        </p:spPr>
        <p:txBody>
          <a:bodyPr wrap="square" rtlCol="0">
            <a:spAutoFit/>
          </a:bodyPr>
          <a:lstStyle/>
          <a:p>
            <a:r>
              <a:rPr lang="en-US" dirty="0">
                <a:solidFill>
                  <a:schemeClr val="bg1"/>
                </a:solidFill>
              </a:rPr>
              <a:t>Wise in their own eyes</a:t>
            </a:r>
          </a:p>
          <a:p>
            <a:endParaRPr lang="en-US" dirty="0">
              <a:solidFill>
                <a:schemeClr val="bg1"/>
              </a:solidFill>
            </a:endParaRPr>
          </a:p>
          <a:p>
            <a:r>
              <a:rPr lang="en-US" dirty="0">
                <a:solidFill>
                  <a:schemeClr val="bg1"/>
                </a:solidFill>
              </a:rPr>
              <a:t>People who rely solely on their own wisdom and what “feels” good </a:t>
            </a:r>
          </a:p>
          <a:p>
            <a:endParaRPr lang="en-US" dirty="0">
              <a:solidFill>
                <a:schemeClr val="bg1"/>
              </a:solidFill>
            </a:endParaRPr>
          </a:p>
          <a:p>
            <a:r>
              <a:rPr lang="en-US" dirty="0">
                <a:solidFill>
                  <a:schemeClr val="bg1"/>
                </a:solidFill>
              </a:rPr>
              <a:t>Supreme arrogance-- to think we know more than God and can save ourselves</a:t>
            </a:r>
          </a:p>
          <a:p>
            <a:endParaRPr lang="en-US" dirty="0">
              <a:solidFill>
                <a:schemeClr val="bg1"/>
              </a:solidFill>
            </a:endParaRPr>
          </a:p>
          <a:p>
            <a:r>
              <a:rPr lang="en-US" dirty="0">
                <a:solidFill>
                  <a:schemeClr val="bg1"/>
                </a:solidFill>
              </a:rPr>
              <a:t>Being learned is good if we hearken to the councils of God.</a:t>
            </a:r>
          </a:p>
        </p:txBody>
      </p:sp>
      <p:sp>
        <p:nvSpPr>
          <p:cNvPr id="8" name="TextBox 7"/>
          <p:cNvSpPr txBox="1"/>
          <p:nvPr/>
        </p:nvSpPr>
        <p:spPr>
          <a:xfrm>
            <a:off x="2057400" y="4953001"/>
            <a:ext cx="3886200" cy="1200329"/>
          </a:xfrm>
          <a:prstGeom prst="rect">
            <a:avLst/>
          </a:prstGeom>
          <a:noFill/>
        </p:spPr>
        <p:txBody>
          <a:bodyPr wrap="square" rtlCol="0">
            <a:spAutoFit/>
          </a:bodyPr>
          <a:lstStyle/>
          <a:p>
            <a:r>
              <a:rPr lang="en-US" dirty="0">
                <a:solidFill>
                  <a:schemeClr val="bg1"/>
                </a:solidFill>
              </a:rPr>
              <a:t>“If we accept our Father's method of teaching us through our trials and service, we are able to gain eternal wisdom.” Victor L. Ludlow</a:t>
            </a:r>
          </a:p>
        </p:txBody>
      </p:sp>
      <p:pic>
        <p:nvPicPr>
          <p:cNvPr id="4" name="Picture 3">
            <a:extLst>
              <a:ext uri="{FF2B5EF4-FFF2-40B4-BE49-F238E27FC236}">
                <a16:creationId xmlns:a16="http://schemas.microsoft.com/office/drawing/2014/main" id="{2051819A-E296-439A-8636-720E85389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182" y="4672423"/>
            <a:ext cx="2819822" cy="2054175"/>
          </a:xfrm>
          <a:prstGeom prst="rect">
            <a:avLst/>
          </a:prstGeom>
        </p:spPr>
      </p:pic>
      <p:pic>
        <p:nvPicPr>
          <p:cNvPr id="6" name="Picture 5">
            <a:extLst>
              <a:ext uri="{FF2B5EF4-FFF2-40B4-BE49-F238E27FC236}">
                <a16:creationId xmlns:a16="http://schemas.microsoft.com/office/drawing/2014/main" id="{CE2AD40E-4360-4884-AF7F-3D98AFEFB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754" y="786147"/>
            <a:ext cx="3143250" cy="1457325"/>
          </a:xfrm>
          <a:prstGeom prst="rect">
            <a:avLst/>
          </a:prstGeom>
        </p:spPr>
      </p:pic>
      <p:pic>
        <p:nvPicPr>
          <p:cNvPr id="9" name="Picture 8">
            <a:extLst>
              <a:ext uri="{FF2B5EF4-FFF2-40B4-BE49-F238E27FC236}">
                <a16:creationId xmlns:a16="http://schemas.microsoft.com/office/drawing/2014/main" id="{54EEA111-D899-43BA-8A01-9C30E1D5E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60" y="5045652"/>
            <a:ext cx="952500" cy="1047750"/>
          </a:xfrm>
          <a:prstGeom prst="rect">
            <a:avLst/>
          </a:prstGeom>
        </p:spPr>
      </p:pic>
      <p:pic>
        <p:nvPicPr>
          <p:cNvPr id="12" name="Picture 11">
            <a:extLst>
              <a:ext uri="{FF2B5EF4-FFF2-40B4-BE49-F238E27FC236}">
                <a16:creationId xmlns:a16="http://schemas.microsoft.com/office/drawing/2014/main" id="{BEB86192-D115-4024-9CC7-DABDACDCF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7" y="2525857"/>
            <a:ext cx="2668436" cy="1786370"/>
          </a:xfrm>
          <a:prstGeom prst="rect">
            <a:avLst/>
          </a:prstGeom>
        </p:spPr>
      </p:pic>
    </p:spTree>
    <p:extLst>
      <p:ext uri="{BB962C8B-B14F-4D97-AF65-F5344CB8AC3E}">
        <p14:creationId xmlns:p14="http://schemas.microsoft.com/office/powerpoint/2010/main" val="291016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1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Including Isaiah’s Writings</a:t>
            </a:r>
          </a:p>
        </p:txBody>
      </p:sp>
      <p:sp>
        <p:nvSpPr>
          <p:cNvPr id="48" name="TextBox 47"/>
          <p:cNvSpPr txBox="1"/>
          <p:nvPr/>
        </p:nvSpPr>
        <p:spPr>
          <a:xfrm>
            <a:off x="1752600" y="914401"/>
            <a:ext cx="4191000" cy="6186309"/>
          </a:xfrm>
          <a:prstGeom prst="rect">
            <a:avLst/>
          </a:prstGeom>
          <a:noFill/>
        </p:spPr>
        <p:txBody>
          <a:bodyPr wrap="square" rtlCol="0">
            <a:spAutoFit/>
          </a:bodyPr>
          <a:lstStyle/>
          <a:p>
            <a:pPr fontAlgn="base"/>
            <a:r>
              <a:rPr lang="en-US" dirty="0">
                <a:solidFill>
                  <a:schemeClr val="accent2">
                    <a:lumMod val="20000"/>
                    <a:lumOff val="80000"/>
                  </a:schemeClr>
                </a:solidFill>
              </a:rPr>
              <a:t>1. Isaiah had seen the Savior, as Nephi and Jacob had </a:t>
            </a:r>
          </a:p>
          <a:p>
            <a:pPr fontAlgn="base"/>
            <a:endParaRPr lang="en-US" dirty="0">
              <a:solidFill>
                <a:schemeClr val="accent2">
                  <a:lumMod val="20000"/>
                  <a:lumOff val="80000"/>
                </a:schemeClr>
              </a:solidFill>
            </a:endParaRPr>
          </a:p>
          <a:p>
            <a:pPr fontAlgn="base"/>
            <a:r>
              <a:rPr lang="en-US" dirty="0">
                <a:solidFill>
                  <a:schemeClr val="accent2">
                    <a:lumMod val="20000"/>
                    <a:lumOff val="80000"/>
                  </a:schemeClr>
                </a:solidFill>
              </a:rPr>
              <a:t>Including Isaiah’s description of a vision in which he saw the Savior</a:t>
            </a:r>
          </a:p>
          <a:p>
            <a:pPr fontAlgn="base"/>
            <a:endParaRPr lang="en-US" dirty="0">
              <a:solidFill>
                <a:schemeClr val="accent2">
                  <a:lumMod val="20000"/>
                  <a:lumOff val="80000"/>
                </a:schemeClr>
              </a:solidFill>
            </a:endParaRPr>
          </a:p>
          <a:p>
            <a:pPr fontAlgn="base"/>
            <a:r>
              <a:rPr lang="en-US" dirty="0">
                <a:solidFill>
                  <a:schemeClr val="accent2">
                    <a:lumMod val="20000"/>
                    <a:lumOff val="80000"/>
                  </a:schemeClr>
                </a:solidFill>
              </a:rPr>
              <a:t>2. Nephi delighted in testifying of Christ, and Isaiah also testified of Christ </a:t>
            </a:r>
          </a:p>
          <a:p>
            <a:pPr fontAlgn="base"/>
            <a:endParaRPr lang="en-US" dirty="0">
              <a:solidFill>
                <a:schemeClr val="accent2">
                  <a:lumMod val="20000"/>
                  <a:lumOff val="80000"/>
                </a:schemeClr>
              </a:solidFill>
            </a:endParaRPr>
          </a:p>
          <a:p>
            <a:pPr fontAlgn="base"/>
            <a:r>
              <a:rPr lang="en-US" dirty="0">
                <a:solidFill>
                  <a:schemeClr val="accent2">
                    <a:lumMod val="20000"/>
                    <a:lumOff val="80000"/>
                  </a:schemeClr>
                </a:solidFill>
              </a:rPr>
              <a:t>An example of Isaiah’s prophecy of the Savior.</a:t>
            </a:r>
          </a:p>
          <a:p>
            <a:pPr fontAlgn="base"/>
            <a:endParaRPr lang="en-US" dirty="0">
              <a:solidFill>
                <a:schemeClr val="accent2">
                  <a:lumMod val="20000"/>
                  <a:lumOff val="80000"/>
                </a:schemeClr>
              </a:solidFill>
            </a:endParaRPr>
          </a:p>
          <a:p>
            <a:pPr fontAlgn="base"/>
            <a:r>
              <a:rPr lang="en-US" dirty="0">
                <a:solidFill>
                  <a:schemeClr val="accent2">
                    <a:lumMod val="20000"/>
                    <a:lumOff val="80000"/>
                  </a:schemeClr>
                </a:solidFill>
              </a:rPr>
              <a:t>3. Nephi delighted in the covenants of the Lord </a:t>
            </a:r>
          </a:p>
          <a:p>
            <a:pPr fontAlgn="base"/>
            <a:endParaRPr lang="en-US" dirty="0">
              <a:solidFill>
                <a:schemeClr val="accent2">
                  <a:lumMod val="20000"/>
                  <a:lumOff val="80000"/>
                </a:schemeClr>
              </a:solidFill>
            </a:endParaRPr>
          </a:p>
          <a:p>
            <a:pPr fontAlgn="base"/>
            <a:r>
              <a:rPr lang="en-US" dirty="0">
                <a:solidFill>
                  <a:schemeClr val="accent2">
                    <a:lumMod val="20000"/>
                    <a:lumOff val="80000"/>
                  </a:schemeClr>
                </a:solidFill>
              </a:rPr>
              <a:t>Isaiah’s prophecies related to the covenants of the Lord. </a:t>
            </a:r>
          </a:p>
          <a:p>
            <a:pPr fontAlgn="base"/>
            <a:endParaRPr lang="en-US" dirty="0">
              <a:solidFill>
                <a:schemeClr val="accent2">
                  <a:lumMod val="20000"/>
                  <a:lumOff val="80000"/>
                </a:schemeClr>
              </a:solidFill>
            </a:endParaRPr>
          </a:p>
          <a:p>
            <a:pPr fontAlgn="base"/>
            <a:r>
              <a:rPr lang="en-US" dirty="0">
                <a:solidFill>
                  <a:schemeClr val="accent2">
                    <a:lumMod val="20000"/>
                    <a:lumOff val="80000"/>
                  </a:schemeClr>
                </a:solidFill>
              </a:rPr>
              <a:t>Isaiah prophesied of latter-day temple work</a:t>
            </a:r>
          </a:p>
          <a:p>
            <a:pPr fontAlgn="base"/>
            <a:endParaRPr lang="en-US" dirty="0">
              <a:solidFill>
                <a:schemeClr val="accent2">
                  <a:lumMod val="20000"/>
                  <a:lumOff val="80000"/>
                </a:schemeClr>
              </a:solidFill>
            </a:endParaRPr>
          </a:p>
          <a:p>
            <a:pPr fontAlgn="base"/>
            <a:endParaRPr lang="en-US" dirty="0">
              <a:solidFill>
                <a:schemeClr val="accent2">
                  <a:lumMod val="20000"/>
                  <a:lumOff val="80000"/>
                </a:schemeClr>
              </a:solidFill>
            </a:endParaRPr>
          </a:p>
        </p:txBody>
      </p:sp>
      <p:sp>
        <p:nvSpPr>
          <p:cNvPr id="17" name="TextBox 16"/>
          <p:cNvSpPr txBox="1"/>
          <p:nvPr/>
        </p:nvSpPr>
        <p:spPr>
          <a:xfrm>
            <a:off x="0" y="6550223"/>
            <a:ext cx="4800600" cy="307777"/>
          </a:xfrm>
          <a:prstGeom prst="rect">
            <a:avLst/>
          </a:prstGeom>
          <a:noFill/>
        </p:spPr>
        <p:txBody>
          <a:bodyPr wrap="square" rtlCol="0">
            <a:spAutoFit/>
          </a:bodyPr>
          <a:lstStyle/>
          <a:p>
            <a:r>
              <a:rPr lang="en-US" sz="1400" dirty="0">
                <a:solidFill>
                  <a:schemeClr val="accent2">
                    <a:lumMod val="20000"/>
                    <a:lumOff val="80000"/>
                  </a:schemeClr>
                </a:solidFill>
              </a:rPr>
              <a:t>2 Nephi 4-7</a:t>
            </a:r>
          </a:p>
        </p:txBody>
      </p:sp>
      <p:sp>
        <p:nvSpPr>
          <p:cNvPr id="8" name="TextBox 7"/>
          <p:cNvSpPr txBox="1"/>
          <p:nvPr/>
        </p:nvSpPr>
        <p:spPr>
          <a:xfrm>
            <a:off x="6096000" y="838201"/>
            <a:ext cx="4191000" cy="6186309"/>
          </a:xfrm>
          <a:prstGeom prst="rect">
            <a:avLst/>
          </a:prstGeom>
          <a:noFill/>
        </p:spPr>
        <p:txBody>
          <a:bodyPr wrap="square" rtlCol="0">
            <a:spAutoFit/>
          </a:bodyPr>
          <a:lstStyle/>
          <a:p>
            <a:pPr fontAlgn="base"/>
            <a:r>
              <a:rPr lang="en-US" dirty="0">
                <a:solidFill>
                  <a:schemeClr val="accent3">
                    <a:lumMod val="20000"/>
                    <a:lumOff val="80000"/>
                  </a:schemeClr>
                </a:solidFill>
              </a:rPr>
              <a:t>“…for he verily saw my Redeemer, even as I have seen him.” </a:t>
            </a:r>
            <a:r>
              <a:rPr lang="en-US" dirty="0">
                <a:solidFill>
                  <a:srgbClr val="FFFF00"/>
                </a:solidFill>
              </a:rPr>
              <a:t>2 Nephi 11:2–3</a:t>
            </a:r>
          </a:p>
          <a:p>
            <a:pPr fontAlgn="base"/>
            <a:endParaRPr lang="en-US" dirty="0">
              <a:solidFill>
                <a:schemeClr val="accent3">
                  <a:lumMod val="20000"/>
                  <a:lumOff val="80000"/>
                </a:schemeClr>
              </a:solidFill>
            </a:endParaRPr>
          </a:p>
          <a:p>
            <a:pPr fontAlgn="base"/>
            <a:r>
              <a:rPr lang="en-US" dirty="0">
                <a:solidFill>
                  <a:schemeClr val="accent3">
                    <a:lumMod val="20000"/>
                    <a:lumOff val="80000"/>
                  </a:schemeClr>
                </a:solidFill>
              </a:rPr>
              <a:t>“…for mine eyes have seen the King, the </a:t>
            </a:r>
            <a:r>
              <a:rPr lang="en-US" cap="small" dirty="0">
                <a:solidFill>
                  <a:schemeClr val="accent3">
                    <a:lumMod val="20000"/>
                    <a:lumOff val="80000"/>
                  </a:schemeClr>
                </a:solidFill>
              </a:rPr>
              <a:t>Lord</a:t>
            </a:r>
            <a:r>
              <a:rPr lang="en-US" dirty="0">
                <a:solidFill>
                  <a:schemeClr val="accent3">
                    <a:lumMod val="20000"/>
                    <a:lumOff val="80000"/>
                  </a:schemeClr>
                </a:solidFill>
              </a:rPr>
              <a:t> of hosts.” </a:t>
            </a:r>
            <a:r>
              <a:rPr lang="en-US" dirty="0">
                <a:solidFill>
                  <a:srgbClr val="FFFF00"/>
                </a:solidFill>
              </a:rPr>
              <a:t>Isaiah 6:5</a:t>
            </a:r>
          </a:p>
          <a:p>
            <a:pPr fontAlgn="base"/>
            <a:endParaRPr lang="en-US" dirty="0">
              <a:solidFill>
                <a:schemeClr val="accent3">
                  <a:lumMod val="20000"/>
                  <a:lumOff val="80000"/>
                </a:schemeClr>
              </a:solidFill>
            </a:endParaRPr>
          </a:p>
          <a:p>
            <a:pPr fontAlgn="base"/>
            <a:r>
              <a:rPr lang="en-US" dirty="0">
                <a:solidFill>
                  <a:schemeClr val="accent3">
                    <a:lumMod val="20000"/>
                    <a:lumOff val="80000"/>
                  </a:schemeClr>
                </a:solidFill>
              </a:rPr>
              <a:t>“Behold, my soul </a:t>
            </a:r>
            <a:r>
              <a:rPr lang="en-US" dirty="0" err="1">
                <a:solidFill>
                  <a:schemeClr val="accent3">
                    <a:lumMod val="20000"/>
                    <a:lumOff val="80000"/>
                  </a:schemeClr>
                </a:solidFill>
              </a:rPr>
              <a:t>delighteth</a:t>
            </a:r>
            <a:r>
              <a:rPr lang="en-US" dirty="0">
                <a:solidFill>
                  <a:schemeClr val="accent3">
                    <a:lumMod val="20000"/>
                    <a:lumOff val="80000"/>
                  </a:schemeClr>
                </a:solidFill>
              </a:rPr>
              <a:t> in proving unto my people the truth of the coming of Christ…”  </a:t>
            </a:r>
            <a:r>
              <a:rPr lang="en-US" dirty="0">
                <a:solidFill>
                  <a:srgbClr val="FFFF00"/>
                </a:solidFill>
              </a:rPr>
              <a:t>2 Nephi 11:4 </a:t>
            </a:r>
          </a:p>
          <a:p>
            <a:pPr fontAlgn="base"/>
            <a:endParaRPr lang="en-US" dirty="0">
              <a:solidFill>
                <a:schemeClr val="accent3">
                  <a:lumMod val="20000"/>
                  <a:lumOff val="80000"/>
                </a:schemeClr>
              </a:solidFill>
            </a:endParaRPr>
          </a:p>
          <a:p>
            <a:pPr fontAlgn="base"/>
            <a:r>
              <a:rPr lang="en-US" dirty="0">
                <a:solidFill>
                  <a:schemeClr val="accent3">
                    <a:lumMod val="20000"/>
                    <a:lumOff val="80000"/>
                  </a:schemeClr>
                </a:solidFill>
              </a:rPr>
              <a:t>“…Behold, a</a:t>
            </a:r>
            <a:r>
              <a:rPr lang="en-US" baseline="30000" dirty="0">
                <a:solidFill>
                  <a:schemeClr val="accent3">
                    <a:lumMod val="20000"/>
                    <a:lumOff val="80000"/>
                  </a:schemeClr>
                </a:solidFill>
              </a:rPr>
              <a:t> </a:t>
            </a:r>
            <a:r>
              <a:rPr lang="en-US" dirty="0">
                <a:solidFill>
                  <a:schemeClr val="accent3">
                    <a:lumMod val="20000"/>
                    <a:lumOff val="80000"/>
                  </a:schemeClr>
                </a:solidFill>
              </a:rPr>
              <a:t>virgin shall conceive, and bear a son, and shall call his name</a:t>
            </a:r>
            <a:r>
              <a:rPr lang="en-US" baseline="30000" dirty="0">
                <a:solidFill>
                  <a:schemeClr val="accent3">
                    <a:lumMod val="20000"/>
                    <a:lumOff val="80000"/>
                  </a:schemeClr>
                </a:solidFill>
              </a:rPr>
              <a:t> </a:t>
            </a:r>
            <a:r>
              <a:rPr lang="en-US" dirty="0">
                <a:solidFill>
                  <a:schemeClr val="accent3">
                    <a:lumMod val="20000"/>
                    <a:lumOff val="80000"/>
                  </a:schemeClr>
                </a:solidFill>
              </a:rPr>
              <a:t>Immanuel.”  </a:t>
            </a:r>
            <a:r>
              <a:rPr lang="en-US" dirty="0">
                <a:solidFill>
                  <a:srgbClr val="FFFF00"/>
                </a:solidFill>
              </a:rPr>
              <a:t>Isaiah 7:14</a:t>
            </a:r>
          </a:p>
          <a:p>
            <a:pPr fontAlgn="base"/>
            <a:endParaRPr lang="en-US" dirty="0">
              <a:solidFill>
                <a:schemeClr val="accent3">
                  <a:lumMod val="20000"/>
                  <a:lumOff val="80000"/>
                </a:schemeClr>
              </a:solidFill>
            </a:endParaRPr>
          </a:p>
          <a:p>
            <a:pPr fontAlgn="base"/>
            <a:r>
              <a:rPr lang="en-US" dirty="0">
                <a:solidFill>
                  <a:schemeClr val="accent3">
                    <a:lumMod val="20000"/>
                    <a:lumOff val="80000"/>
                  </a:schemeClr>
                </a:solidFill>
              </a:rPr>
              <a:t>“…my soul </a:t>
            </a:r>
            <a:r>
              <a:rPr lang="en-US" dirty="0" err="1">
                <a:solidFill>
                  <a:schemeClr val="accent3">
                    <a:lumMod val="20000"/>
                    <a:lumOff val="80000"/>
                  </a:schemeClr>
                </a:solidFill>
              </a:rPr>
              <a:t>delighteth</a:t>
            </a:r>
            <a:r>
              <a:rPr lang="en-US" dirty="0">
                <a:solidFill>
                  <a:schemeClr val="accent3">
                    <a:lumMod val="20000"/>
                    <a:lumOff val="80000"/>
                  </a:schemeClr>
                </a:solidFill>
              </a:rPr>
              <a:t> in the covenants of the Lord which he hath made to our fathers…” </a:t>
            </a:r>
            <a:r>
              <a:rPr lang="en-US" dirty="0">
                <a:solidFill>
                  <a:srgbClr val="FFFF00"/>
                </a:solidFill>
              </a:rPr>
              <a:t>2 Nephi 11:5</a:t>
            </a:r>
          </a:p>
          <a:p>
            <a:pPr fontAlgn="base"/>
            <a:endParaRPr lang="en-US" dirty="0">
              <a:solidFill>
                <a:srgbClr val="FFFF00"/>
              </a:solidFill>
            </a:endParaRPr>
          </a:p>
          <a:p>
            <a:pPr fontAlgn="base"/>
            <a:r>
              <a:rPr lang="en-US" dirty="0">
                <a:solidFill>
                  <a:schemeClr val="accent3">
                    <a:lumMod val="20000"/>
                    <a:lumOff val="80000"/>
                  </a:schemeClr>
                </a:solidFill>
              </a:rPr>
              <a:t>“…he will teach us of his ways, and we will walk in his paths…” </a:t>
            </a:r>
            <a:r>
              <a:rPr lang="en-US" u="sng" dirty="0">
                <a:solidFill>
                  <a:srgbClr val="FFFF00"/>
                </a:solidFill>
              </a:rPr>
              <a:t>Isaiah 2:3</a:t>
            </a:r>
            <a:endParaRPr lang="en-US" dirty="0">
              <a:solidFill>
                <a:srgbClr val="FFFF00"/>
              </a:solidFill>
            </a:endParaRPr>
          </a:p>
          <a:p>
            <a:pPr fontAlgn="base"/>
            <a:endParaRPr lang="en-US" dirty="0">
              <a:solidFill>
                <a:schemeClr val="accent3">
                  <a:lumMod val="20000"/>
                  <a:lumOff val="80000"/>
                </a:schemeClr>
              </a:solidFill>
            </a:endParaRPr>
          </a:p>
          <a:p>
            <a:pPr fontAlgn="base"/>
            <a:endParaRPr lang="en-US" dirty="0">
              <a:solidFill>
                <a:schemeClr val="accent3">
                  <a:lumMod val="20000"/>
                  <a:lumOff val="80000"/>
                </a:schemeClr>
              </a:solidFill>
            </a:endParaRPr>
          </a:p>
        </p:txBody>
      </p:sp>
      <p:sp>
        <p:nvSpPr>
          <p:cNvPr id="9" name="Right Arrow 8"/>
          <p:cNvSpPr/>
          <p:nvPr/>
        </p:nvSpPr>
        <p:spPr>
          <a:xfrm>
            <a:off x="4038600" y="1295400"/>
            <a:ext cx="19812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419600" y="2057400"/>
            <a:ext cx="15240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029200" y="2895600"/>
            <a:ext cx="10668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038600" y="3733800"/>
            <a:ext cx="19812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038600" y="4724400"/>
            <a:ext cx="19812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038600" y="6172200"/>
            <a:ext cx="1981200" cy="228600"/>
          </a:xfrm>
          <a:prstGeom prst="rightArrow">
            <a:avLst/>
          </a:prstGeom>
          <a:solidFill>
            <a:srgbClr val="FF00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7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ppt_x</p:attrName>
                                        </p:attrNameLst>
                                      </p:cBhvr>
                                      <p:tavLst>
                                        <p:tav tm="0">
                                          <p:val>
                                            <p:strVal val="#ppt_x-.2"/>
                                          </p:val>
                                        </p:tav>
                                        <p:tav tm="100000">
                                          <p:val>
                                            <p:strVal val="#ppt_x"/>
                                          </p:val>
                                        </p:tav>
                                      </p:tavLst>
                                    </p:anim>
                                    <p:anim calcmode="lin" valueType="num">
                                      <p:cBhvr>
                                        <p:cTn id="1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3" dur="1000"/>
                                        <p:tgtEl>
                                          <p:spTgt spid="9"/>
                                        </p:tgtEl>
                                      </p:cBhvr>
                                    </p:animEffect>
                                  </p:childTnLst>
                                </p:cTn>
                              </p:par>
                              <p:par>
                                <p:cTn id="14" presetID="1"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par>
                                <p:cTn id="40" presetID="1"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ppt_x</p:attrName>
                                        </p:attrNameLst>
                                      </p:cBhvr>
                                      <p:tavLst>
                                        <p:tav tm="0">
                                          <p:val>
                                            <p:strVal val="#ppt_x-.2"/>
                                          </p:val>
                                        </p:tav>
                                        <p:tav tm="100000">
                                          <p:val>
                                            <p:strVal val="#ppt_x"/>
                                          </p:val>
                                        </p:tav>
                                      </p:tavLst>
                                    </p:anim>
                                    <p:anim calcmode="lin" valueType="num">
                                      <p:cBhvr>
                                        <p:cTn id="5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2"/>
                                        </p:tgtEl>
                                      </p:cBhvr>
                                    </p:animEffect>
                                  </p:childTnLst>
                                </p:cTn>
                              </p:par>
                              <p:par>
                                <p:cTn id="53" presetID="1" presetClass="entr" presetSubtype="0" fill="hold" nodeType="with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ppt_x</p:attrName>
                                        </p:attrNameLst>
                                      </p:cBhvr>
                                      <p:tavLst>
                                        <p:tav tm="0">
                                          <p:val>
                                            <p:strVal val="#ppt_x-.2"/>
                                          </p:val>
                                        </p:tav>
                                        <p:tav tm="100000">
                                          <p:val>
                                            <p:strVal val="#ppt_x"/>
                                          </p:val>
                                        </p:tav>
                                      </p:tavLst>
                                    </p:anim>
                                    <p:anim calcmode="lin" valueType="num">
                                      <p:cBhvr>
                                        <p:cTn id="6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3"/>
                                        </p:tgtEl>
                                      </p:cBhvr>
                                    </p:animEffect>
                                  </p:childTnLst>
                                </p:cTn>
                              </p:par>
                              <p:par>
                                <p:cTn id="68" presetID="1" presetClass="entr" presetSubtype="0" fill="hold" nodeType="with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8">
                                            <p:txEl>
                                              <p:pRg st="12" end="12"/>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9"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p:cTn id="78" dur="1000" fill="hold"/>
                                        <p:tgtEl>
                                          <p:spTgt spid="15"/>
                                        </p:tgtEl>
                                        <p:attrNameLst>
                                          <p:attrName>ppt_x</p:attrName>
                                        </p:attrNameLst>
                                      </p:cBhvr>
                                      <p:tavLst>
                                        <p:tav tm="0">
                                          <p:val>
                                            <p:strVal val="#ppt_x-.2"/>
                                          </p:val>
                                        </p:tav>
                                        <p:tav tm="100000">
                                          <p:val>
                                            <p:strVal val="#ppt_x"/>
                                          </p:val>
                                        </p:tav>
                                      </p:tavLst>
                                    </p:anim>
                                    <p:anim calcmode="lin" valueType="num">
                                      <p:cBhvr>
                                        <p:cTn id="79"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5"/>
                                        </p:tgtEl>
                                      </p:cBhvr>
                                    </p:animEffect>
                                  </p:childTnLst>
                                </p:cTn>
                              </p:par>
                              <p:par>
                                <p:cTn id="81" presetID="1" presetClass="entr" presetSubtype="0" fill="hold" nodeType="withEffect">
                                  <p:stCondLst>
                                    <p:cond delay="0"/>
                                  </p:stCondLst>
                                  <p:childTnLst>
                                    <p:set>
                                      <p:cBhvr>
                                        <p:cTn id="8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een background">
            <a:extLst>
              <a:ext uri="{FF2B5EF4-FFF2-40B4-BE49-F238E27FC236}">
                <a16:creationId xmlns:a16="http://schemas.microsoft.com/office/drawing/2014/main" id="{FE67A4A5-6BF6-48D1-93BC-521BD6BB9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Woe—Drinkers of Strong Drinks</a:t>
            </a:r>
          </a:p>
        </p:txBody>
      </p:sp>
      <p:sp>
        <p:nvSpPr>
          <p:cNvPr id="88" name="TextBox 87"/>
          <p:cNvSpPr txBox="1"/>
          <p:nvPr/>
        </p:nvSpPr>
        <p:spPr>
          <a:xfrm>
            <a:off x="1828800" y="1143000"/>
            <a:ext cx="3733800" cy="1754326"/>
          </a:xfrm>
          <a:prstGeom prst="rect">
            <a:avLst/>
          </a:prstGeom>
          <a:noFill/>
        </p:spPr>
        <p:txBody>
          <a:bodyPr wrap="square" rtlCol="0">
            <a:spAutoFit/>
          </a:bodyPr>
          <a:lstStyle/>
          <a:p>
            <a:r>
              <a:rPr lang="en-US" dirty="0">
                <a:solidFill>
                  <a:schemeClr val="bg1"/>
                </a:solidFill>
              </a:rPr>
              <a:t>“The use of liquor has brought much sorrow, pain, suffering, death to innocent bystanders. Some social drinkers claim they will never become alcoholic, but how sure can they be?</a:t>
            </a:r>
            <a:br>
              <a:rPr lang="en-US" dirty="0">
                <a:solidFill>
                  <a:schemeClr val="bg1"/>
                </a:solidFill>
              </a:rPr>
            </a:br>
            <a:endParaRPr lang="en-US" dirty="0">
              <a:solidFill>
                <a:schemeClr val="bg1"/>
              </a:solidFill>
            </a:endParaRPr>
          </a:p>
        </p:txBody>
      </p:sp>
      <p:sp>
        <p:nvSpPr>
          <p:cNvPr id="483" name="TextBox 482"/>
          <p:cNvSpPr txBox="1"/>
          <p:nvPr/>
        </p:nvSpPr>
        <p:spPr>
          <a:xfrm>
            <a:off x="1524000" y="6488668"/>
            <a:ext cx="2209800" cy="369332"/>
          </a:xfrm>
          <a:prstGeom prst="rect">
            <a:avLst/>
          </a:prstGeom>
          <a:noFill/>
        </p:spPr>
        <p:txBody>
          <a:bodyPr wrap="square" rtlCol="0">
            <a:spAutoFit/>
          </a:bodyPr>
          <a:lstStyle/>
          <a:p>
            <a:r>
              <a:rPr lang="en-US" dirty="0">
                <a:solidFill>
                  <a:schemeClr val="bg1"/>
                </a:solidFill>
              </a:rPr>
              <a:t>2 Nephi 15:22</a:t>
            </a:r>
          </a:p>
        </p:txBody>
      </p:sp>
      <p:sp>
        <p:nvSpPr>
          <p:cNvPr id="114" name="TextBox 113"/>
          <p:cNvSpPr txBox="1"/>
          <p:nvPr/>
        </p:nvSpPr>
        <p:spPr>
          <a:xfrm>
            <a:off x="4724400" y="4038600"/>
            <a:ext cx="5943600" cy="2308324"/>
          </a:xfrm>
          <a:prstGeom prst="rect">
            <a:avLst/>
          </a:prstGeom>
          <a:noFill/>
        </p:spPr>
        <p:txBody>
          <a:bodyPr wrap="square" rtlCol="0">
            <a:spAutoFit/>
          </a:bodyPr>
          <a:lstStyle/>
          <a:p>
            <a:pPr fontAlgn="base"/>
            <a:r>
              <a:rPr lang="en-US" dirty="0">
                <a:solidFill>
                  <a:schemeClr val="bg1"/>
                </a:solidFill>
              </a:rPr>
              <a:t>…We hope our people will eliminate from their lives all kinds of drugs so far as possible. Too many depend upon drugs as tranquilizers and sleep helps, which is not always necessary.</a:t>
            </a:r>
          </a:p>
          <a:p>
            <a:pPr fontAlgn="base"/>
            <a:r>
              <a:rPr lang="en-US" dirty="0">
                <a:solidFill>
                  <a:schemeClr val="bg1"/>
                </a:solidFill>
              </a:rPr>
              <a:t>Certainly numerous young people have been damaged or destroyed by the use of marijuana and other deadly drugs.”</a:t>
            </a:r>
          </a:p>
          <a:p>
            <a:pPr fontAlgn="base"/>
            <a:r>
              <a:rPr lang="en-US" dirty="0">
                <a:solidFill>
                  <a:schemeClr val="bg1"/>
                </a:solidFill>
              </a:rPr>
              <a:t>Spencer W. Kimball</a:t>
            </a:r>
          </a:p>
          <a:p>
            <a:endParaRPr lang="en-US" dirty="0">
              <a:solidFill>
                <a:schemeClr val="bg1"/>
              </a:solidFill>
            </a:endParaRPr>
          </a:p>
          <a:p>
            <a:endParaRPr lang="en-US" dirty="0">
              <a:solidFill>
                <a:schemeClr val="bg1"/>
              </a:solidFill>
            </a:endParaRPr>
          </a:p>
        </p:txBody>
      </p:sp>
      <p:pic>
        <p:nvPicPr>
          <p:cNvPr id="8" name="Picture 7" descr="Spencer W Kimball1.jpg"/>
          <p:cNvPicPr>
            <a:picLocks noChangeAspect="1"/>
          </p:cNvPicPr>
          <p:nvPr/>
        </p:nvPicPr>
        <p:blipFill>
          <a:blip r:embed="rId3" cstate="print"/>
          <a:stretch>
            <a:fillRect/>
          </a:stretch>
        </p:blipFill>
        <p:spPr>
          <a:xfrm>
            <a:off x="2667000" y="3810001"/>
            <a:ext cx="1593056" cy="2093119"/>
          </a:xfrm>
          <a:prstGeom prst="rect">
            <a:avLst/>
          </a:prstGeom>
        </p:spPr>
      </p:pic>
      <p:pic>
        <p:nvPicPr>
          <p:cNvPr id="4" name="Picture 3">
            <a:extLst>
              <a:ext uri="{FF2B5EF4-FFF2-40B4-BE49-F238E27FC236}">
                <a16:creationId xmlns:a16="http://schemas.microsoft.com/office/drawing/2014/main" id="{EB28D5B1-32CB-4F97-9EC7-27B067A8D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7393" y="1003850"/>
            <a:ext cx="4038600" cy="2695575"/>
          </a:xfrm>
          <a:prstGeom prst="rect">
            <a:avLst/>
          </a:prstGeom>
        </p:spPr>
      </p:pic>
    </p:spTree>
    <p:extLst>
      <p:ext uri="{BB962C8B-B14F-4D97-AF65-F5344CB8AC3E}">
        <p14:creationId xmlns:p14="http://schemas.microsoft.com/office/powerpoint/2010/main" val="161078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een background">
            <a:extLst>
              <a:ext uri="{FF2B5EF4-FFF2-40B4-BE49-F238E27FC236}">
                <a16:creationId xmlns:a16="http://schemas.microsoft.com/office/drawing/2014/main" id="{16269435-8AFF-4040-AEF3-8C518689D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Woe—The Unrepentant Wicked</a:t>
            </a:r>
          </a:p>
        </p:txBody>
      </p:sp>
      <p:sp>
        <p:nvSpPr>
          <p:cNvPr id="88" name="TextBox 87"/>
          <p:cNvSpPr txBox="1"/>
          <p:nvPr/>
        </p:nvSpPr>
        <p:spPr>
          <a:xfrm>
            <a:off x="425513" y="1124894"/>
            <a:ext cx="3733800" cy="5632311"/>
          </a:xfrm>
          <a:prstGeom prst="rect">
            <a:avLst/>
          </a:prstGeom>
          <a:noFill/>
        </p:spPr>
        <p:txBody>
          <a:bodyPr wrap="square" rtlCol="0">
            <a:spAutoFit/>
          </a:bodyPr>
          <a:lstStyle/>
          <a:p>
            <a:r>
              <a:rPr lang="en-US" dirty="0">
                <a:solidFill>
                  <a:schemeClr val="bg1"/>
                </a:solidFill>
              </a:rPr>
              <a:t>Justify the wicked for reward</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Fire </a:t>
            </a:r>
            <a:r>
              <a:rPr lang="en-US" dirty="0" err="1">
                <a:solidFill>
                  <a:schemeClr val="bg1"/>
                </a:solidFill>
              </a:rPr>
              <a:t>devoureth</a:t>
            </a:r>
            <a:r>
              <a:rPr lang="en-US" dirty="0">
                <a:solidFill>
                  <a:schemeClr val="bg1"/>
                </a:solidFill>
              </a:rPr>
              <a:t> the stubble</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Root/blossoms</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Anger of the Lord</a:t>
            </a:r>
          </a:p>
          <a:p>
            <a:endParaRPr lang="en-US" dirty="0">
              <a:solidFill>
                <a:schemeClr val="bg1"/>
              </a:solidFill>
            </a:endParaRPr>
          </a:p>
          <a:p>
            <a:endParaRPr lang="en-US" dirty="0">
              <a:solidFill>
                <a:schemeClr val="bg1"/>
              </a:solidFill>
            </a:endParaRPr>
          </a:p>
          <a:p>
            <a:endParaRPr lang="en-US" dirty="0">
              <a:solidFill>
                <a:schemeClr val="bg1"/>
              </a:solidFill>
            </a:endParaRPr>
          </a:p>
          <a:p>
            <a:br>
              <a:rPr lang="en-US" dirty="0">
                <a:solidFill>
                  <a:schemeClr val="bg1"/>
                </a:solidFill>
              </a:rPr>
            </a:br>
            <a:endParaRPr lang="en-US" dirty="0">
              <a:solidFill>
                <a:schemeClr val="bg1"/>
              </a:solidFill>
            </a:endParaRPr>
          </a:p>
        </p:txBody>
      </p:sp>
      <p:sp>
        <p:nvSpPr>
          <p:cNvPr id="483" name="TextBox 482"/>
          <p:cNvSpPr txBox="1"/>
          <p:nvPr/>
        </p:nvSpPr>
        <p:spPr>
          <a:xfrm>
            <a:off x="102606" y="6488668"/>
            <a:ext cx="2209800" cy="369332"/>
          </a:xfrm>
          <a:prstGeom prst="rect">
            <a:avLst/>
          </a:prstGeom>
          <a:noFill/>
        </p:spPr>
        <p:txBody>
          <a:bodyPr wrap="square" rtlCol="0">
            <a:spAutoFit/>
          </a:bodyPr>
          <a:lstStyle/>
          <a:p>
            <a:r>
              <a:rPr lang="en-US" dirty="0">
                <a:solidFill>
                  <a:schemeClr val="bg1"/>
                </a:solidFill>
              </a:rPr>
              <a:t>2 Nephi 15:23-25</a:t>
            </a:r>
          </a:p>
        </p:txBody>
      </p:sp>
      <p:sp>
        <p:nvSpPr>
          <p:cNvPr id="114" name="TextBox 113"/>
          <p:cNvSpPr txBox="1"/>
          <p:nvPr/>
        </p:nvSpPr>
        <p:spPr>
          <a:xfrm>
            <a:off x="3889972" y="1112068"/>
            <a:ext cx="5562600" cy="5355312"/>
          </a:xfrm>
          <a:prstGeom prst="rect">
            <a:avLst/>
          </a:prstGeom>
          <a:noFill/>
        </p:spPr>
        <p:txBody>
          <a:bodyPr wrap="square" rtlCol="0">
            <a:spAutoFit/>
          </a:bodyPr>
          <a:lstStyle/>
          <a:p>
            <a:r>
              <a:rPr lang="en-US" dirty="0">
                <a:solidFill>
                  <a:schemeClr val="bg1"/>
                </a:solidFill>
              </a:rPr>
              <a:t>Those willing to do evil as a means to an end such as:</a:t>
            </a:r>
          </a:p>
          <a:p>
            <a:r>
              <a:rPr lang="en-US" dirty="0">
                <a:solidFill>
                  <a:schemeClr val="bg1"/>
                </a:solidFill>
              </a:rPr>
              <a:t>False advertising--Popular culture</a:t>
            </a:r>
          </a:p>
          <a:p>
            <a:r>
              <a:rPr lang="en-US" dirty="0">
                <a:solidFill>
                  <a:schemeClr val="bg1"/>
                </a:solidFill>
              </a:rPr>
              <a:t>Those who mislead/seduce people into sinning. You can get out of judgment if you have enough money or status.</a:t>
            </a:r>
          </a:p>
          <a:p>
            <a:endParaRPr lang="en-US" dirty="0">
              <a:solidFill>
                <a:schemeClr val="bg1"/>
              </a:solidFill>
            </a:endParaRPr>
          </a:p>
          <a:p>
            <a:pPr fontAlgn="base"/>
            <a:r>
              <a:rPr lang="en-US" dirty="0">
                <a:solidFill>
                  <a:schemeClr val="bg1"/>
                </a:solidFill>
              </a:rPr>
              <a:t>The wicked have no weight or substance that righteousness gives. They are shallow, empty like chaff and stubble--Only good to burn or cast away</a:t>
            </a:r>
          </a:p>
          <a:p>
            <a:pPr fontAlgn="base"/>
            <a:r>
              <a:rPr lang="en-US" dirty="0">
                <a:solidFill>
                  <a:schemeClr val="bg1"/>
                </a:solidFill>
              </a:rPr>
              <a:t>Stubble burns hot and fast. They burn themselves up</a:t>
            </a:r>
          </a:p>
          <a:p>
            <a:pPr fontAlgn="base"/>
            <a:endParaRPr lang="en-US" dirty="0">
              <a:solidFill>
                <a:schemeClr val="bg1"/>
              </a:solidFill>
            </a:endParaRPr>
          </a:p>
          <a:p>
            <a:pPr fontAlgn="base"/>
            <a:r>
              <a:rPr lang="en-US" dirty="0">
                <a:solidFill>
                  <a:schemeClr val="bg1"/>
                </a:solidFill>
              </a:rPr>
              <a:t>The parent and the offspring</a:t>
            </a:r>
          </a:p>
          <a:p>
            <a:pPr fontAlgn="base"/>
            <a:r>
              <a:rPr lang="en-US" dirty="0">
                <a:solidFill>
                  <a:schemeClr val="bg1"/>
                </a:solidFill>
              </a:rPr>
              <a:t>The unrepentant wicked will not enjoy family ties in the eternities. </a:t>
            </a:r>
          </a:p>
          <a:p>
            <a:pPr fontAlgn="base"/>
            <a:endParaRPr lang="en-US" dirty="0">
              <a:solidFill>
                <a:schemeClr val="bg1"/>
              </a:solidFill>
            </a:endParaRPr>
          </a:p>
          <a:p>
            <a:pPr fontAlgn="base"/>
            <a:r>
              <a:rPr lang="en-US" dirty="0">
                <a:solidFill>
                  <a:schemeClr val="bg1"/>
                </a:solidFill>
              </a:rPr>
              <a:t>God removes His protective mantle (</a:t>
            </a:r>
            <a:r>
              <a:rPr lang="en-US" dirty="0" err="1">
                <a:solidFill>
                  <a:schemeClr val="bg1"/>
                </a:solidFill>
              </a:rPr>
              <a:t>Kanah</a:t>
            </a:r>
            <a:r>
              <a:rPr lang="en-US" dirty="0">
                <a:solidFill>
                  <a:schemeClr val="bg1"/>
                </a:solidFill>
              </a:rPr>
              <a:t>) and man is left to himself. </a:t>
            </a:r>
          </a:p>
          <a:p>
            <a:pPr fontAlgn="base"/>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8" name="TextBox 7"/>
          <p:cNvSpPr txBox="1"/>
          <p:nvPr/>
        </p:nvSpPr>
        <p:spPr>
          <a:xfrm>
            <a:off x="3581400" y="5562601"/>
            <a:ext cx="6553200" cy="1077218"/>
          </a:xfrm>
          <a:prstGeom prst="rect">
            <a:avLst/>
          </a:prstGeom>
          <a:noFill/>
        </p:spPr>
        <p:txBody>
          <a:bodyPr wrap="square" rtlCol="0">
            <a:spAutoFit/>
          </a:bodyPr>
          <a:lstStyle/>
          <a:p>
            <a:pPr algn="ctr" fontAlgn="base"/>
            <a:r>
              <a:rPr lang="en-US" sz="3200" dirty="0">
                <a:solidFill>
                  <a:srgbClr val="FFFF00"/>
                </a:solidFill>
              </a:rPr>
              <a:t>However:</a:t>
            </a:r>
          </a:p>
          <a:p>
            <a:pPr algn="ctr" fontAlgn="base"/>
            <a:r>
              <a:rPr lang="en-US" sz="3200" dirty="0">
                <a:solidFill>
                  <a:srgbClr val="FFFF00"/>
                </a:solidFill>
              </a:rPr>
              <a:t>His hand is stretched out still</a:t>
            </a:r>
          </a:p>
        </p:txBody>
      </p:sp>
      <p:pic>
        <p:nvPicPr>
          <p:cNvPr id="4" name="Picture 3">
            <a:extLst>
              <a:ext uri="{FF2B5EF4-FFF2-40B4-BE49-F238E27FC236}">
                <a16:creationId xmlns:a16="http://schemas.microsoft.com/office/drawing/2014/main" id="{3F53748D-195D-4A24-AAB7-B8519F3A0530}"/>
              </a:ext>
            </a:extLst>
          </p:cNvPr>
          <p:cNvPicPr>
            <a:picLocks noChangeAspect="1"/>
          </p:cNvPicPr>
          <p:nvPr/>
        </p:nvPicPr>
        <p:blipFill rotWithShape="1">
          <a:blip r:embed="rId3">
            <a:extLst>
              <a:ext uri="{28A0092B-C50C-407E-A947-70E740481C1C}">
                <a14:useLocalDpi xmlns:a14="http://schemas.microsoft.com/office/drawing/2010/main" val="0"/>
              </a:ext>
            </a:extLst>
          </a:blip>
          <a:srcRect l="27847" t="13075"/>
          <a:stretch/>
        </p:blipFill>
        <p:spPr>
          <a:xfrm>
            <a:off x="10144451" y="2498757"/>
            <a:ext cx="1920799" cy="1204110"/>
          </a:xfrm>
          <a:prstGeom prst="rect">
            <a:avLst/>
          </a:prstGeom>
        </p:spPr>
      </p:pic>
      <p:pic>
        <p:nvPicPr>
          <p:cNvPr id="6" name="Picture 5">
            <a:extLst>
              <a:ext uri="{FF2B5EF4-FFF2-40B4-BE49-F238E27FC236}">
                <a16:creationId xmlns:a16="http://schemas.microsoft.com/office/drawing/2014/main" id="{9763D7F6-9223-46D5-8305-768162D42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5186" y="3913218"/>
            <a:ext cx="1193643" cy="1790465"/>
          </a:xfrm>
          <a:prstGeom prst="rect">
            <a:avLst/>
          </a:prstGeom>
        </p:spPr>
      </p:pic>
      <p:pic>
        <p:nvPicPr>
          <p:cNvPr id="9" name="Picture 8">
            <a:extLst>
              <a:ext uri="{FF2B5EF4-FFF2-40B4-BE49-F238E27FC236}">
                <a16:creationId xmlns:a16="http://schemas.microsoft.com/office/drawing/2014/main" id="{DA7FBE35-BF61-4010-9306-7E8F4ACBE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6550" y="876583"/>
            <a:ext cx="2224889" cy="1479551"/>
          </a:xfrm>
          <a:prstGeom prst="rect">
            <a:avLst/>
          </a:prstGeom>
        </p:spPr>
      </p:pic>
      <p:pic>
        <p:nvPicPr>
          <p:cNvPr id="8198" name="Picture 6" descr="Image result for alone man">
            <a:extLst>
              <a:ext uri="{FF2B5EF4-FFF2-40B4-BE49-F238E27FC236}">
                <a16:creationId xmlns:a16="http://schemas.microsoft.com/office/drawing/2014/main" id="{A15B3EAC-F4DC-4C08-A551-4FDFB4D166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321" t="9706"/>
          <a:stretch/>
        </p:blipFill>
        <p:spPr bwMode="auto">
          <a:xfrm>
            <a:off x="2225559" y="4528720"/>
            <a:ext cx="1525593" cy="15189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jesus hands">
            <a:extLst>
              <a:ext uri="{FF2B5EF4-FFF2-40B4-BE49-F238E27FC236}">
                <a16:creationId xmlns:a16="http://schemas.microsoft.com/office/drawing/2014/main" id="{56CE822E-5D9A-4A72-85F8-1CC4A38E1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0379" y="876583"/>
            <a:ext cx="4248441" cy="467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5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entr" presetSubtype="0" fill="hold" nodeType="withEffect">
                                  <p:stCondLst>
                                    <p:cond delay="0"/>
                                  </p:stCondLst>
                                  <p:childTnLst>
                                    <p:set>
                                      <p:cBhvr>
                                        <p:cTn id="15" dur="1" fill="hold">
                                          <p:stCondLst>
                                            <p:cond delay="0"/>
                                          </p:stCondLst>
                                        </p:cTn>
                                        <p:tgtEl>
                                          <p:spTgt spid="114">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4">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 presetClass="entr" presetSubtype="0" fill="hold" nodeType="withEffect">
                                  <p:stCondLst>
                                    <p:cond delay="0"/>
                                  </p:stCondLst>
                                  <p:childTnLst>
                                    <p:set>
                                      <p:cBhvr>
                                        <p:cTn id="30" dur="1" fill="hold">
                                          <p:stCondLst>
                                            <p:cond delay="0"/>
                                          </p:stCondLst>
                                        </p:cTn>
                                        <p:tgtEl>
                                          <p:spTgt spid="11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
                                            <p:txEl>
                                              <p:pRg st="7" end="7"/>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 presetClass="entr" presetSubtype="0" fill="hold" nodeType="withEffect">
                                  <p:stCondLst>
                                    <p:cond delay="0"/>
                                  </p:stCondLst>
                                  <p:childTnLst>
                                    <p:set>
                                      <p:cBhvr>
                                        <p:cTn id="43" dur="1" fill="hold">
                                          <p:stCondLst>
                                            <p:cond delay="0"/>
                                          </p:stCondLst>
                                        </p:cTn>
                                        <p:tgtEl>
                                          <p:spTgt spid="114">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8">
                                            <p:txEl>
                                              <p:pRg st="14" end="1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4">
                                            <p:txEl>
                                              <p:pRg st="10" end="10"/>
                                            </p:txEl>
                                          </p:spTgt>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8198"/>
                                        </p:tgtEl>
                                        <p:attrNameLst>
                                          <p:attrName>style.visibility</p:attrName>
                                        </p:attrNameLst>
                                      </p:cBhvr>
                                      <p:to>
                                        <p:strVal val="visible"/>
                                      </p:to>
                                    </p:set>
                                    <p:animEffect transition="in" filter="fade">
                                      <p:cBhvr>
                                        <p:cTn id="54" dur="500"/>
                                        <p:tgtEl>
                                          <p:spTgt spid="819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000"/>
                                        <p:tgtEl>
                                          <p:spTgt spid="8"/>
                                        </p:tgtEl>
                                      </p:cBhvr>
                                    </p:animEffect>
                                  </p:childTnLst>
                                </p:cTn>
                              </p:par>
                              <p:par>
                                <p:cTn id="60" presetID="10" presetClass="entr" presetSubtype="0" fill="hold" nodeType="withEffect">
                                  <p:stCondLst>
                                    <p:cond delay="0"/>
                                  </p:stCondLst>
                                  <p:childTnLst>
                                    <p:set>
                                      <p:cBhvr>
                                        <p:cTn id="61" dur="1" fill="hold">
                                          <p:stCondLst>
                                            <p:cond delay="0"/>
                                          </p:stCondLst>
                                        </p:cTn>
                                        <p:tgtEl>
                                          <p:spTgt spid="8200"/>
                                        </p:tgtEl>
                                        <p:attrNameLst>
                                          <p:attrName>style.visibility</p:attrName>
                                        </p:attrNameLst>
                                      </p:cBhvr>
                                      <p:to>
                                        <p:strVal val="visible"/>
                                      </p:to>
                                    </p:set>
                                    <p:animEffect transition="in" filter="fade">
                                      <p:cBhvr>
                                        <p:cTn id="62" dur="500"/>
                                        <p:tgtEl>
                                          <p:spTgt spid="8200"/>
                                        </p:tgtEl>
                                      </p:cBhvr>
                                    </p:animEffect>
                                  </p:childTnLst>
                                </p:cTn>
                              </p:par>
                              <p:par>
                                <p:cTn id="63" presetID="10" presetClass="exit" presetSubtype="0" fill="hold" grpId="0" nodeType="withEffect">
                                  <p:stCondLst>
                                    <p:cond delay="0"/>
                                  </p:stCondLst>
                                  <p:childTnLst>
                                    <p:animEffect transition="out" filter="fade">
                                      <p:cBhvr>
                                        <p:cTn id="64" dur="500"/>
                                        <p:tgtEl>
                                          <p:spTgt spid="88">
                                            <p:txEl>
                                              <p:pRg st="0" end="0"/>
                                            </p:txEl>
                                          </p:spTgt>
                                        </p:tgtEl>
                                      </p:cBhvr>
                                    </p:animEffect>
                                    <p:set>
                                      <p:cBhvr>
                                        <p:cTn id="65" dur="1" fill="hold">
                                          <p:stCondLst>
                                            <p:cond delay="499"/>
                                          </p:stCondLst>
                                        </p:cTn>
                                        <p:tgtEl>
                                          <p:spTgt spid="88">
                                            <p:txEl>
                                              <p:pRg st="0" end="0"/>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88">
                                            <p:txEl>
                                              <p:pRg st="5" end="5"/>
                                            </p:txEl>
                                          </p:spTgt>
                                        </p:tgtEl>
                                      </p:cBhvr>
                                    </p:animEffect>
                                    <p:set>
                                      <p:cBhvr>
                                        <p:cTn id="68" dur="1" fill="hold">
                                          <p:stCondLst>
                                            <p:cond delay="499"/>
                                          </p:stCondLst>
                                        </p:cTn>
                                        <p:tgtEl>
                                          <p:spTgt spid="88">
                                            <p:txEl>
                                              <p:pRg st="5" end="5"/>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88">
                                            <p:txEl>
                                              <p:pRg st="10" end="10"/>
                                            </p:txEl>
                                          </p:spTgt>
                                        </p:tgtEl>
                                      </p:cBhvr>
                                    </p:animEffect>
                                    <p:set>
                                      <p:cBhvr>
                                        <p:cTn id="71" dur="1" fill="hold">
                                          <p:stCondLst>
                                            <p:cond delay="499"/>
                                          </p:stCondLst>
                                        </p:cTn>
                                        <p:tgtEl>
                                          <p:spTgt spid="88">
                                            <p:txEl>
                                              <p:pRg st="10" end="10"/>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88">
                                            <p:txEl>
                                              <p:pRg st="14" end="14"/>
                                            </p:txEl>
                                          </p:spTgt>
                                        </p:tgtEl>
                                      </p:cBhvr>
                                    </p:animEffect>
                                    <p:set>
                                      <p:cBhvr>
                                        <p:cTn id="74" dur="1" fill="hold">
                                          <p:stCondLst>
                                            <p:cond delay="499"/>
                                          </p:stCondLst>
                                        </p:cTn>
                                        <p:tgtEl>
                                          <p:spTgt spid="88">
                                            <p:txEl>
                                              <p:pRg st="14" end="14"/>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88">
                                            <p:txEl>
                                              <p:pRg st="18" end="18"/>
                                            </p:txEl>
                                          </p:spTgt>
                                        </p:tgtEl>
                                      </p:cBhvr>
                                    </p:animEffect>
                                    <p:set>
                                      <p:cBhvr>
                                        <p:cTn id="77" dur="1" fill="hold">
                                          <p:stCondLst>
                                            <p:cond delay="499"/>
                                          </p:stCondLst>
                                        </p:cTn>
                                        <p:tgtEl>
                                          <p:spTgt spid="88">
                                            <p:txEl>
                                              <p:pRg st="18" end="18"/>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14">
                                            <p:txEl>
                                              <p:pRg st="0" end="0"/>
                                            </p:txEl>
                                          </p:spTgt>
                                        </p:tgtEl>
                                      </p:cBhvr>
                                    </p:animEffect>
                                    <p:set>
                                      <p:cBhvr>
                                        <p:cTn id="80" dur="1" fill="hold">
                                          <p:stCondLst>
                                            <p:cond delay="499"/>
                                          </p:stCondLst>
                                        </p:cTn>
                                        <p:tgtEl>
                                          <p:spTgt spid="114">
                                            <p:txEl>
                                              <p:pRg st="0" end="0"/>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114">
                                            <p:txEl>
                                              <p:pRg st="1" end="1"/>
                                            </p:txEl>
                                          </p:spTgt>
                                        </p:tgtEl>
                                      </p:cBhvr>
                                    </p:animEffect>
                                    <p:set>
                                      <p:cBhvr>
                                        <p:cTn id="83" dur="1" fill="hold">
                                          <p:stCondLst>
                                            <p:cond delay="499"/>
                                          </p:stCondLst>
                                        </p:cTn>
                                        <p:tgtEl>
                                          <p:spTgt spid="114">
                                            <p:txEl>
                                              <p:pRg st="1" end="1"/>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114">
                                            <p:txEl>
                                              <p:pRg st="2" end="2"/>
                                            </p:txEl>
                                          </p:spTgt>
                                        </p:tgtEl>
                                      </p:cBhvr>
                                    </p:animEffect>
                                    <p:set>
                                      <p:cBhvr>
                                        <p:cTn id="86" dur="1" fill="hold">
                                          <p:stCondLst>
                                            <p:cond delay="499"/>
                                          </p:stCondLst>
                                        </p:cTn>
                                        <p:tgtEl>
                                          <p:spTgt spid="114">
                                            <p:txEl>
                                              <p:pRg st="2" end="2"/>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14">
                                            <p:txEl>
                                              <p:pRg st="4" end="4"/>
                                            </p:txEl>
                                          </p:spTgt>
                                        </p:tgtEl>
                                      </p:cBhvr>
                                    </p:animEffect>
                                    <p:set>
                                      <p:cBhvr>
                                        <p:cTn id="89" dur="1" fill="hold">
                                          <p:stCondLst>
                                            <p:cond delay="499"/>
                                          </p:stCondLst>
                                        </p:cTn>
                                        <p:tgtEl>
                                          <p:spTgt spid="114">
                                            <p:txEl>
                                              <p:pRg st="4" end="4"/>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14">
                                            <p:txEl>
                                              <p:pRg st="5" end="5"/>
                                            </p:txEl>
                                          </p:spTgt>
                                        </p:tgtEl>
                                      </p:cBhvr>
                                    </p:animEffect>
                                    <p:set>
                                      <p:cBhvr>
                                        <p:cTn id="92" dur="1" fill="hold">
                                          <p:stCondLst>
                                            <p:cond delay="499"/>
                                          </p:stCondLst>
                                        </p:cTn>
                                        <p:tgtEl>
                                          <p:spTgt spid="114">
                                            <p:txEl>
                                              <p:pRg st="5" end="5"/>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14">
                                            <p:txEl>
                                              <p:pRg st="7" end="7"/>
                                            </p:txEl>
                                          </p:spTgt>
                                        </p:tgtEl>
                                      </p:cBhvr>
                                    </p:animEffect>
                                    <p:set>
                                      <p:cBhvr>
                                        <p:cTn id="95" dur="1" fill="hold">
                                          <p:stCondLst>
                                            <p:cond delay="499"/>
                                          </p:stCondLst>
                                        </p:cTn>
                                        <p:tgtEl>
                                          <p:spTgt spid="114">
                                            <p:txEl>
                                              <p:pRg st="7" end="7"/>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14">
                                            <p:txEl>
                                              <p:pRg st="8" end="8"/>
                                            </p:txEl>
                                          </p:spTgt>
                                        </p:tgtEl>
                                      </p:cBhvr>
                                    </p:animEffect>
                                    <p:set>
                                      <p:cBhvr>
                                        <p:cTn id="98" dur="1" fill="hold">
                                          <p:stCondLst>
                                            <p:cond delay="499"/>
                                          </p:stCondLst>
                                        </p:cTn>
                                        <p:tgtEl>
                                          <p:spTgt spid="114">
                                            <p:txEl>
                                              <p:pRg st="8" end="8"/>
                                            </p:txEl>
                                          </p:spTgt>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14">
                                            <p:txEl>
                                              <p:pRg st="10" end="10"/>
                                            </p:txEl>
                                          </p:spTgt>
                                        </p:tgtEl>
                                      </p:cBhvr>
                                    </p:animEffect>
                                    <p:set>
                                      <p:cBhvr>
                                        <p:cTn id="101" dur="1" fill="hold">
                                          <p:stCondLst>
                                            <p:cond delay="499"/>
                                          </p:stCondLst>
                                        </p:cTn>
                                        <p:tgtEl>
                                          <p:spTgt spid="114">
                                            <p:txEl>
                                              <p:pRg st="10" end="10"/>
                                            </p:txEl>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8198"/>
                                        </p:tgtEl>
                                      </p:cBhvr>
                                    </p:animEffect>
                                    <p:set>
                                      <p:cBhvr>
                                        <p:cTn id="113" dur="1" fill="hold">
                                          <p:stCondLst>
                                            <p:cond delay="499"/>
                                          </p:stCondLst>
                                        </p:cTn>
                                        <p:tgtEl>
                                          <p:spTgt spid="8198"/>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8" grpId="0" build="allAtOnce"/>
      <p:bldP spid="114" grpId="0" build="allAtOnce"/>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een background">
            <a:extLst>
              <a:ext uri="{FF2B5EF4-FFF2-40B4-BE49-F238E27FC236}">
                <a16:creationId xmlns:a16="http://schemas.microsoft.com/office/drawing/2014/main" id="{46F5386F-C4E2-401E-8D4D-E12B0F1A2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Ensign to Nations</a:t>
            </a:r>
          </a:p>
        </p:txBody>
      </p:sp>
      <p:sp>
        <p:nvSpPr>
          <p:cNvPr id="88" name="TextBox 87"/>
          <p:cNvSpPr txBox="1"/>
          <p:nvPr/>
        </p:nvSpPr>
        <p:spPr>
          <a:xfrm>
            <a:off x="742384" y="1300681"/>
            <a:ext cx="4445252" cy="2308324"/>
          </a:xfrm>
          <a:prstGeom prst="rect">
            <a:avLst/>
          </a:prstGeom>
          <a:noFill/>
        </p:spPr>
        <p:txBody>
          <a:bodyPr wrap="square" rtlCol="0">
            <a:spAutoFit/>
          </a:bodyPr>
          <a:lstStyle/>
          <a:p>
            <a:pPr algn="ctr"/>
            <a:r>
              <a:rPr lang="en-US" sz="2400" dirty="0">
                <a:solidFill>
                  <a:schemeClr val="bg1"/>
                </a:solidFill>
              </a:rPr>
              <a:t>A Standard</a:t>
            </a:r>
          </a:p>
          <a:p>
            <a:r>
              <a:rPr lang="en-US" sz="2400" dirty="0">
                <a:solidFill>
                  <a:schemeClr val="bg1"/>
                </a:solidFill>
              </a:rPr>
              <a:t>At a time when everything goes the Lord puts up His standard through the lives of His people as a light to rally all…this is the unstoppable nature of the Church.</a:t>
            </a:r>
          </a:p>
        </p:txBody>
      </p:sp>
      <p:sp>
        <p:nvSpPr>
          <p:cNvPr id="483" name="TextBox 482"/>
          <p:cNvSpPr txBox="1"/>
          <p:nvPr/>
        </p:nvSpPr>
        <p:spPr>
          <a:xfrm>
            <a:off x="93552" y="6488668"/>
            <a:ext cx="2209800" cy="369332"/>
          </a:xfrm>
          <a:prstGeom prst="rect">
            <a:avLst/>
          </a:prstGeom>
          <a:noFill/>
        </p:spPr>
        <p:txBody>
          <a:bodyPr wrap="square" rtlCol="0">
            <a:spAutoFit/>
          </a:bodyPr>
          <a:lstStyle/>
          <a:p>
            <a:r>
              <a:rPr lang="en-US" dirty="0">
                <a:solidFill>
                  <a:schemeClr val="bg1"/>
                </a:solidFill>
              </a:rPr>
              <a:t>2 Nephi 15:26</a:t>
            </a:r>
          </a:p>
        </p:txBody>
      </p:sp>
      <p:sp>
        <p:nvSpPr>
          <p:cNvPr id="114" name="TextBox 113"/>
          <p:cNvSpPr txBox="1"/>
          <p:nvPr/>
        </p:nvSpPr>
        <p:spPr>
          <a:xfrm>
            <a:off x="6590168" y="1016252"/>
            <a:ext cx="3886200" cy="2031325"/>
          </a:xfrm>
          <a:prstGeom prst="rect">
            <a:avLst/>
          </a:prstGeom>
          <a:noFill/>
        </p:spPr>
        <p:txBody>
          <a:bodyPr wrap="square" rtlCol="0">
            <a:spAutoFit/>
          </a:bodyPr>
          <a:lstStyle/>
          <a:p>
            <a:pPr fontAlgn="base"/>
            <a:r>
              <a:rPr lang="en-US" dirty="0">
                <a:solidFill>
                  <a:schemeClr val="bg1"/>
                </a:solidFill>
              </a:rPr>
              <a:t>Hiss-</a:t>
            </a:r>
          </a:p>
          <a:p>
            <a:pPr fontAlgn="base"/>
            <a:r>
              <a:rPr lang="en-US" dirty="0">
                <a:solidFill>
                  <a:schemeClr val="bg1"/>
                </a:solidFill>
              </a:rPr>
              <a:t>Whistle (King James Version)</a:t>
            </a:r>
          </a:p>
          <a:p>
            <a:pPr fontAlgn="base"/>
            <a:r>
              <a:rPr lang="en-US" dirty="0">
                <a:solidFill>
                  <a:schemeClr val="bg1"/>
                </a:solidFill>
              </a:rPr>
              <a:t>A signal to gather to Zion</a:t>
            </a:r>
          </a:p>
          <a:p>
            <a:pPr fontAlgn="base"/>
            <a:endParaRPr lang="en-US" dirty="0">
              <a:solidFill>
                <a:schemeClr val="bg1"/>
              </a:solidFill>
            </a:endParaRPr>
          </a:p>
          <a:p>
            <a:pPr fontAlgn="base"/>
            <a:r>
              <a:rPr lang="en-US" dirty="0">
                <a:solidFill>
                  <a:schemeClr val="bg1"/>
                </a:solidFill>
              </a:rPr>
              <a:t>Narnia---Saying “</a:t>
            </a:r>
            <a:r>
              <a:rPr lang="en-US" dirty="0" err="1">
                <a:solidFill>
                  <a:schemeClr val="bg1"/>
                </a:solidFill>
              </a:rPr>
              <a:t>Aslan</a:t>
            </a:r>
            <a:r>
              <a:rPr lang="en-US" dirty="0">
                <a:solidFill>
                  <a:schemeClr val="bg1"/>
                </a:solidFill>
              </a:rPr>
              <a:t> is on the move!”</a:t>
            </a: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4599E39A-DD59-4C4E-8B04-8495C87F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124" y="2755272"/>
            <a:ext cx="3810000" cy="3810000"/>
          </a:xfrm>
          <a:prstGeom prst="rect">
            <a:avLst/>
          </a:prstGeom>
        </p:spPr>
      </p:pic>
    </p:spTree>
    <p:extLst>
      <p:ext uri="{BB962C8B-B14F-4D97-AF65-F5344CB8AC3E}">
        <p14:creationId xmlns:p14="http://schemas.microsoft.com/office/powerpoint/2010/main" val="5614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xEl>
                                              <p:pRg st="4" end="4"/>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een background">
            <a:extLst>
              <a:ext uri="{FF2B5EF4-FFF2-40B4-BE49-F238E27FC236}">
                <a16:creationId xmlns:a16="http://schemas.microsoft.com/office/drawing/2014/main" id="{46F5386F-C4E2-401E-8D4D-E12B0F1A2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483" name="TextBox 482"/>
          <p:cNvSpPr txBox="1"/>
          <p:nvPr/>
        </p:nvSpPr>
        <p:spPr>
          <a:xfrm>
            <a:off x="75445" y="6488668"/>
            <a:ext cx="2209800" cy="369332"/>
          </a:xfrm>
          <a:prstGeom prst="rect">
            <a:avLst/>
          </a:prstGeom>
          <a:noFill/>
        </p:spPr>
        <p:txBody>
          <a:bodyPr wrap="square" rtlCol="0">
            <a:spAutoFit/>
          </a:bodyPr>
          <a:lstStyle/>
          <a:p>
            <a:r>
              <a:rPr lang="en-US" dirty="0">
                <a:solidFill>
                  <a:schemeClr val="bg1"/>
                </a:solidFill>
              </a:rPr>
              <a:t>2 Nephi 15:26</a:t>
            </a:r>
          </a:p>
        </p:txBody>
      </p:sp>
      <p:sp>
        <p:nvSpPr>
          <p:cNvPr id="2" name="Rectangle 1">
            <a:extLst>
              <a:ext uri="{FF2B5EF4-FFF2-40B4-BE49-F238E27FC236}">
                <a16:creationId xmlns:a16="http://schemas.microsoft.com/office/drawing/2014/main" id="{4B599CD2-1216-4823-AA3F-7526BFA60FC1}"/>
              </a:ext>
            </a:extLst>
          </p:cNvPr>
          <p:cNvSpPr/>
          <p:nvPr/>
        </p:nvSpPr>
        <p:spPr>
          <a:xfrm>
            <a:off x="3826598" y="705892"/>
            <a:ext cx="6096000" cy="4524315"/>
          </a:xfrm>
          <a:prstGeom prst="rect">
            <a:avLst/>
          </a:prstGeom>
        </p:spPr>
        <p:txBody>
          <a:bodyPr>
            <a:spAutoFit/>
          </a:bodyPr>
          <a:lstStyle/>
          <a:p>
            <a:r>
              <a:rPr lang="en-US" sz="2400" b="0" i="0" dirty="0">
                <a:solidFill>
                  <a:schemeClr val="bg1"/>
                </a:solidFill>
                <a:effectLst/>
                <a:latin typeface="Open Sans"/>
              </a:rPr>
              <a:t>“</a:t>
            </a:r>
            <a:r>
              <a:rPr lang="en-US" sz="2400" b="0" i="1" dirty="0">
                <a:solidFill>
                  <a:schemeClr val="bg1"/>
                </a:solidFill>
                <a:effectLst/>
                <a:latin typeface="Open Sans"/>
              </a:rPr>
              <a:t>That ensign [is] the Church of </a:t>
            </a:r>
            <a:r>
              <a:rPr lang="en-US" sz="2400" i="1" dirty="0">
                <a:solidFill>
                  <a:schemeClr val="bg1"/>
                </a:solidFill>
                <a:latin typeface="Open Sans"/>
              </a:rPr>
              <a:t>Jesus Christ</a:t>
            </a:r>
            <a:r>
              <a:rPr lang="en-US" sz="2400" b="0" i="1" dirty="0">
                <a:solidFill>
                  <a:schemeClr val="bg1"/>
                </a:solidFill>
                <a:effectLst/>
                <a:latin typeface="Open Sans"/>
              </a:rPr>
              <a:t> of Latter-day Saints,</a:t>
            </a:r>
            <a:r>
              <a:rPr lang="en-US" sz="2400" b="0" i="0" dirty="0">
                <a:solidFill>
                  <a:schemeClr val="bg1"/>
                </a:solidFill>
                <a:effectLst/>
                <a:latin typeface="Open Sans"/>
              </a:rPr>
              <a:t> which was established for the </a:t>
            </a:r>
            <a:r>
              <a:rPr lang="en-US" sz="2400" b="0" i="1" dirty="0">
                <a:solidFill>
                  <a:schemeClr val="bg1"/>
                </a:solidFill>
                <a:effectLst/>
                <a:latin typeface="Open Sans"/>
              </a:rPr>
              <a:t>last time,</a:t>
            </a:r>
            <a:r>
              <a:rPr lang="en-US" sz="2400" b="0" i="0" dirty="0">
                <a:solidFill>
                  <a:schemeClr val="bg1"/>
                </a:solidFill>
                <a:effectLst/>
                <a:latin typeface="Open Sans"/>
              </a:rPr>
              <a:t> never again to be destroyed or given to other people. </a:t>
            </a:r>
          </a:p>
          <a:p>
            <a:endParaRPr lang="en-US" sz="2400" dirty="0">
              <a:solidFill>
                <a:schemeClr val="bg1"/>
              </a:solidFill>
              <a:latin typeface="Open Sans"/>
            </a:endParaRPr>
          </a:p>
          <a:p>
            <a:r>
              <a:rPr lang="en-US" sz="2400" b="0" i="1" dirty="0">
                <a:solidFill>
                  <a:schemeClr val="bg1"/>
                </a:solidFill>
                <a:effectLst/>
                <a:latin typeface="Open Sans"/>
              </a:rPr>
              <a:t>It was the greatest event the world has seen since the day that </a:t>
            </a:r>
            <a:r>
              <a:rPr lang="en-US" sz="2400" i="1" dirty="0">
                <a:solidFill>
                  <a:schemeClr val="bg1"/>
                </a:solidFill>
                <a:latin typeface="Open Sans"/>
              </a:rPr>
              <a:t>the Redeemer</a:t>
            </a:r>
            <a:r>
              <a:rPr lang="en-US" sz="2400" b="0" i="1" dirty="0">
                <a:solidFill>
                  <a:schemeClr val="bg1"/>
                </a:solidFill>
                <a:effectLst/>
                <a:latin typeface="Open Sans"/>
              </a:rPr>
              <a:t> was lifted upon the cross and worked out the infinite and eternal atonement.</a:t>
            </a:r>
            <a:r>
              <a:rPr lang="en-US" sz="2400" b="0" i="0" dirty="0">
                <a:solidFill>
                  <a:schemeClr val="bg1"/>
                </a:solidFill>
                <a:effectLst/>
                <a:latin typeface="Open Sans"/>
              </a:rPr>
              <a:t> </a:t>
            </a:r>
          </a:p>
          <a:p>
            <a:endParaRPr lang="en-US" sz="2400" dirty="0">
              <a:solidFill>
                <a:schemeClr val="bg1"/>
              </a:solidFill>
              <a:latin typeface="Open Sans"/>
            </a:endParaRPr>
          </a:p>
          <a:p>
            <a:r>
              <a:rPr lang="en-US" sz="2400" b="0" i="0" dirty="0">
                <a:solidFill>
                  <a:schemeClr val="bg1"/>
                </a:solidFill>
                <a:effectLst/>
                <a:latin typeface="Open Sans"/>
              </a:rPr>
              <a:t>It meant more to mankind than anything else that has occurred since that day.” </a:t>
            </a:r>
          </a:p>
        </p:txBody>
      </p:sp>
      <p:sp>
        <p:nvSpPr>
          <p:cNvPr id="4" name="Rectangle 3">
            <a:extLst>
              <a:ext uri="{FF2B5EF4-FFF2-40B4-BE49-F238E27FC236}">
                <a16:creationId xmlns:a16="http://schemas.microsoft.com/office/drawing/2014/main" id="{12267F19-A922-4E07-9734-CF2E1F94B0A1}"/>
              </a:ext>
            </a:extLst>
          </p:cNvPr>
          <p:cNvSpPr/>
          <p:nvPr/>
        </p:nvSpPr>
        <p:spPr>
          <a:xfrm>
            <a:off x="9694328" y="6376833"/>
            <a:ext cx="2400016" cy="369332"/>
          </a:xfrm>
          <a:prstGeom prst="rect">
            <a:avLst/>
          </a:prstGeom>
        </p:spPr>
        <p:txBody>
          <a:bodyPr wrap="none">
            <a:spAutoFit/>
          </a:bodyPr>
          <a:lstStyle/>
          <a:p>
            <a:r>
              <a:rPr lang="en-US" b="0" i="0" dirty="0">
                <a:solidFill>
                  <a:schemeClr val="bg1"/>
                </a:solidFill>
                <a:effectLst/>
                <a:latin typeface="Open Sans"/>
              </a:rPr>
              <a:t>Joseph Fielding Smith</a:t>
            </a:r>
            <a:endParaRPr lang="en-US" dirty="0">
              <a:solidFill>
                <a:schemeClr val="bg1"/>
              </a:solidFill>
            </a:endParaRPr>
          </a:p>
        </p:txBody>
      </p:sp>
      <p:pic>
        <p:nvPicPr>
          <p:cNvPr id="6" name="Picture 5">
            <a:extLst>
              <a:ext uri="{FF2B5EF4-FFF2-40B4-BE49-F238E27FC236}">
                <a16:creationId xmlns:a16="http://schemas.microsoft.com/office/drawing/2014/main" id="{DCD69E2D-675E-44FB-987C-57AC5DEA5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85" y="1459477"/>
            <a:ext cx="2969009" cy="2798307"/>
          </a:xfrm>
          <a:prstGeom prst="rect">
            <a:avLst/>
          </a:prstGeom>
        </p:spPr>
      </p:pic>
      <p:pic>
        <p:nvPicPr>
          <p:cNvPr id="9" name="Picture 8">
            <a:extLst>
              <a:ext uri="{FF2B5EF4-FFF2-40B4-BE49-F238E27FC236}">
                <a16:creationId xmlns:a16="http://schemas.microsoft.com/office/drawing/2014/main" id="{B020A260-719C-4557-983F-C222BD573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0205" y="5046866"/>
            <a:ext cx="922383" cy="1163812"/>
          </a:xfrm>
          <a:prstGeom prst="rect">
            <a:avLst/>
          </a:prstGeom>
        </p:spPr>
      </p:pic>
    </p:spTree>
    <p:extLst>
      <p:ext uri="{BB962C8B-B14F-4D97-AF65-F5344CB8AC3E}">
        <p14:creationId xmlns:p14="http://schemas.microsoft.com/office/powerpoint/2010/main" val="39901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een background">
            <a:extLst>
              <a:ext uri="{FF2B5EF4-FFF2-40B4-BE49-F238E27FC236}">
                <a16:creationId xmlns:a16="http://schemas.microsoft.com/office/drawing/2014/main" id="{29E837A5-04AC-4CC7-B775-72957EC29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None Shall Be Weary</a:t>
            </a:r>
          </a:p>
        </p:txBody>
      </p:sp>
      <p:sp>
        <p:nvSpPr>
          <p:cNvPr id="88" name="TextBox 87"/>
          <p:cNvSpPr txBox="1"/>
          <p:nvPr/>
        </p:nvSpPr>
        <p:spPr>
          <a:xfrm>
            <a:off x="858442" y="919855"/>
            <a:ext cx="5080964" cy="1754326"/>
          </a:xfrm>
          <a:prstGeom prst="rect">
            <a:avLst/>
          </a:prstGeom>
          <a:noFill/>
        </p:spPr>
        <p:txBody>
          <a:bodyPr wrap="square" rtlCol="0">
            <a:spAutoFit/>
          </a:bodyPr>
          <a:lstStyle/>
          <a:p>
            <a:r>
              <a:rPr lang="en-US" dirty="0">
                <a:solidFill>
                  <a:schemeClr val="bg1"/>
                </a:solidFill>
              </a:rPr>
              <a:t>Those who are immersed in the Atonement and doing God’s work will not be weary</a:t>
            </a:r>
          </a:p>
          <a:p>
            <a:endParaRPr lang="en-US" dirty="0">
              <a:solidFill>
                <a:schemeClr val="bg1"/>
              </a:solidFill>
            </a:endParaRPr>
          </a:p>
          <a:p>
            <a:r>
              <a:rPr lang="en-US" dirty="0">
                <a:solidFill>
                  <a:schemeClr val="bg1"/>
                </a:solidFill>
              </a:rPr>
              <a:t>They don’t carry burdens</a:t>
            </a:r>
          </a:p>
          <a:p>
            <a:endParaRPr lang="en-US" dirty="0">
              <a:solidFill>
                <a:schemeClr val="bg1"/>
              </a:solidFill>
            </a:endParaRPr>
          </a:p>
          <a:p>
            <a:r>
              <a:rPr lang="en-US" dirty="0">
                <a:solidFill>
                  <a:schemeClr val="bg1"/>
                </a:solidFill>
              </a:rPr>
              <a:t>The Spirit provides the energy</a:t>
            </a:r>
          </a:p>
        </p:txBody>
      </p:sp>
      <p:sp>
        <p:nvSpPr>
          <p:cNvPr id="483" name="TextBox 482"/>
          <p:cNvSpPr txBox="1"/>
          <p:nvPr/>
        </p:nvSpPr>
        <p:spPr>
          <a:xfrm>
            <a:off x="0" y="6488668"/>
            <a:ext cx="2209800" cy="369332"/>
          </a:xfrm>
          <a:prstGeom prst="rect">
            <a:avLst/>
          </a:prstGeom>
          <a:noFill/>
        </p:spPr>
        <p:txBody>
          <a:bodyPr wrap="square" rtlCol="0">
            <a:spAutoFit/>
          </a:bodyPr>
          <a:lstStyle/>
          <a:p>
            <a:r>
              <a:rPr lang="en-US" dirty="0">
                <a:solidFill>
                  <a:schemeClr val="bg1"/>
                </a:solidFill>
              </a:rPr>
              <a:t>2 Nephi 15:27-29</a:t>
            </a:r>
          </a:p>
        </p:txBody>
      </p:sp>
      <p:sp>
        <p:nvSpPr>
          <p:cNvPr id="114" name="TextBox 113"/>
          <p:cNvSpPr txBox="1"/>
          <p:nvPr/>
        </p:nvSpPr>
        <p:spPr>
          <a:xfrm>
            <a:off x="6096000" y="990600"/>
            <a:ext cx="4575464" cy="3139321"/>
          </a:xfrm>
          <a:prstGeom prst="rect">
            <a:avLst/>
          </a:prstGeom>
          <a:noFill/>
        </p:spPr>
        <p:txBody>
          <a:bodyPr wrap="square" rtlCol="0">
            <a:spAutoFit/>
          </a:bodyPr>
          <a:lstStyle/>
          <a:p>
            <a:pPr fontAlgn="base"/>
            <a:r>
              <a:rPr lang="en-US" dirty="0">
                <a:solidFill>
                  <a:schemeClr val="bg1"/>
                </a:solidFill>
              </a:rPr>
              <a:t>Girdle/latchet</a:t>
            </a:r>
          </a:p>
          <a:p>
            <a:pPr fontAlgn="base"/>
            <a:r>
              <a:rPr lang="en-US" dirty="0">
                <a:solidFill>
                  <a:schemeClr val="bg1"/>
                </a:solidFill>
              </a:rPr>
              <a:t>Those who come to Zion will be those in constant state of preparedness.</a:t>
            </a:r>
          </a:p>
          <a:p>
            <a:pPr fontAlgn="base"/>
            <a:endParaRPr lang="en-US" dirty="0">
              <a:solidFill>
                <a:schemeClr val="bg1"/>
              </a:solidFill>
            </a:endParaRPr>
          </a:p>
          <a:p>
            <a:pPr fontAlgn="base"/>
            <a:r>
              <a:rPr lang="en-US" dirty="0">
                <a:solidFill>
                  <a:schemeClr val="bg1"/>
                </a:solidFill>
              </a:rPr>
              <a:t>Prey</a:t>
            </a:r>
          </a:p>
          <a:p>
            <a:pPr fontAlgn="base"/>
            <a:r>
              <a:rPr lang="en-US" dirty="0">
                <a:solidFill>
                  <a:schemeClr val="bg1"/>
                </a:solidFill>
              </a:rPr>
              <a:t>Lions don’t carry prey off—they eat them.</a:t>
            </a:r>
          </a:p>
          <a:p>
            <a:pPr fontAlgn="base"/>
            <a:r>
              <a:rPr lang="en-US" dirty="0">
                <a:solidFill>
                  <a:schemeClr val="bg1"/>
                </a:solidFill>
              </a:rPr>
              <a:t>These lions are mighty missionaries and members assisting in the gathering, bringing souls to Christ.</a:t>
            </a:r>
          </a:p>
          <a:p>
            <a:endParaRPr lang="en-US" dirty="0">
              <a:solidFill>
                <a:schemeClr val="bg1"/>
              </a:solidFill>
            </a:endParaRPr>
          </a:p>
          <a:p>
            <a:endParaRPr lang="en-US" dirty="0">
              <a:solidFill>
                <a:schemeClr val="bg1"/>
              </a:solidFill>
            </a:endParaRPr>
          </a:p>
        </p:txBody>
      </p:sp>
      <p:pic>
        <p:nvPicPr>
          <p:cNvPr id="8" name="Picture 7" descr="087_87.JPG"/>
          <p:cNvPicPr>
            <a:picLocks noChangeAspect="1"/>
          </p:cNvPicPr>
          <p:nvPr/>
        </p:nvPicPr>
        <p:blipFill>
          <a:blip r:embed="rId3" cstate="print"/>
          <a:stretch>
            <a:fillRect/>
          </a:stretch>
        </p:blipFill>
        <p:spPr>
          <a:xfrm>
            <a:off x="1539089" y="2881265"/>
            <a:ext cx="3870960" cy="2903220"/>
          </a:xfrm>
          <a:prstGeom prst="rect">
            <a:avLst/>
          </a:prstGeom>
        </p:spPr>
      </p:pic>
      <p:pic>
        <p:nvPicPr>
          <p:cNvPr id="10" name="Picture 9" descr="brendon and buddies Blomanda.jpg"/>
          <p:cNvPicPr>
            <a:picLocks noChangeAspect="1"/>
          </p:cNvPicPr>
          <p:nvPr/>
        </p:nvPicPr>
        <p:blipFill>
          <a:blip r:embed="rId4" cstate="print"/>
          <a:stretch>
            <a:fillRect/>
          </a:stretch>
        </p:blipFill>
        <p:spPr>
          <a:xfrm>
            <a:off x="6019800" y="3962401"/>
            <a:ext cx="3714750" cy="2782685"/>
          </a:xfrm>
          <a:prstGeom prst="rect">
            <a:avLst/>
          </a:prstGeom>
        </p:spPr>
      </p:pic>
    </p:spTree>
    <p:extLst>
      <p:ext uri="{BB962C8B-B14F-4D97-AF65-F5344CB8AC3E}">
        <p14:creationId xmlns:p14="http://schemas.microsoft.com/office/powerpoint/2010/main" val="21108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4">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4">
                                            <p:txEl>
                                              <p:pRg st="5" end="5"/>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een background">
            <a:extLst>
              <a:ext uri="{FF2B5EF4-FFF2-40B4-BE49-F238E27FC236}">
                <a16:creationId xmlns:a16="http://schemas.microsoft.com/office/drawing/2014/main" id="{FDC9E0A0-1FCF-43C7-B4DE-2A41FF2E0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Latter Day Transportation ?</a:t>
            </a:r>
          </a:p>
        </p:txBody>
      </p:sp>
      <p:sp>
        <p:nvSpPr>
          <p:cNvPr id="88" name="TextBox 87"/>
          <p:cNvSpPr txBox="1"/>
          <p:nvPr/>
        </p:nvSpPr>
        <p:spPr>
          <a:xfrm>
            <a:off x="362139" y="1325578"/>
            <a:ext cx="7867461" cy="5078313"/>
          </a:xfrm>
          <a:prstGeom prst="rect">
            <a:avLst/>
          </a:prstGeom>
          <a:noFill/>
        </p:spPr>
        <p:txBody>
          <a:bodyPr wrap="square" rtlCol="0">
            <a:spAutoFit/>
          </a:bodyPr>
          <a:lstStyle/>
          <a:p>
            <a:r>
              <a:rPr lang="en-US" dirty="0">
                <a:solidFill>
                  <a:schemeClr val="bg1"/>
                </a:solidFill>
              </a:rPr>
              <a:t>“In fixing the time of the great gathering, Isaiah seemed to indicate that it would take place in the day of the railroad train and the airplane : (Isaiah 5:26-29)</a:t>
            </a:r>
          </a:p>
          <a:p>
            <a:endParaRPr lang="en-US" dirty="0">
              <a:solidFill>
                <a:schemeClr val="bg1"/>
              </a:solidFill>
            </a:endParaRPr>
          </a:p>
          <a:p>
            <a:r>
              <a:rPr lang="en-US" dirty="0">
                <a:solidFill>
                  <a:schemeClr val="bg1"/>
                </a:solidFill>
              </a:rPr>
              <a:t>Since there were neither trains nor airplanes in that day, Isaiah could hardly have mentioned them by name. However, he seems </a:t>
            </a:r>
          </a:p>
          <a:p>
            <a:r>
              <a:rPr lang="en-US" dirty="0">
                <a:solidFill>
                  <a:schemeClr val="bg1"/>
                </a:solidFill>
              </a:rPr>
              <a:t>to have described them in unmistakable words. How better could ‘their horses’ hoofs be counted like flint, and ‘their wheels like a whirlwind’ than in the modern train? How better could ‘their roaring…be like a lion’ than in the roar of the airplanes? </a:t>
            </a:r>
          </a:p>
          <a:p>
            <a:r>
              <a:rPr lang="en-US" dirty="0">
                <a:solidFill>
                  <a:schemeClr val="bg1"/>
                </a:solidFill>
              </a:rPr>
              <a:t>Trains and airplanes do not stop for night. Therefore, was not Isaiah justified in saying: ‘none shall slumber nor sleep; neither shall the girdle of their loins be loosed, nor the latchet of their shoes be broken’? </a:t>
            </a:r>
          </a:p>
          <a:p>
            <a:endParaRPr lang="en-US" dirty="0">
              <a:solidFill>
                <a:schemeClr val="bg1"/>
              </a:solidFill>
            </a:endParaRPr>
          </a:p>
          <a:p>
            <a:r>
              <a:rPr lang="en-US" dirty="0">
                <a:solidFill>
                  <a:schemeClr val="bg1"/>
                </a:solidFill>
              </a:rPr>
              <a:t>With this manner of transportation the Lord can really ‘hiss unto them from the ends of the earth,’ that ‘they shall come with speed swiftly.’ Indicating that Isaiah must have foreseen the airplane, he stated ‘Who are these that fly as a cloud, and as the doves to their windows?” (Isaiah 60:8)</a:t>
            </a:r>
          </a:p>
          <a:p>
            <a:r>
              <a:rPr lang="en-US" dirty="0" err="1">
                <a:solidFill>
                  <a:schemeClr val="bg1"/>
                </a:solidFill>
              </a:rPr>
              <a:t>LeGrand</a:t>
            </a:r>
            <a:r>
              <a:rPr lang="en-US" dirty="0">
                <a:solidFill>
                  <a:schemeClr val="bg1"/>
                </a:solidFill>
              </a:rPr>
              <a:t> Richards</a:t>
            </a:r>
          </a:p>
        </p:txBody>
      </p:sp>
      <p:sp>
        <p:nvSpPr>
          <p:cNvPr id="483" name="TextBox 482"/>
          <p:cNvSpPr txBox="1"/>
          <p:nvPr/>
        </p:nvSpPr>
        <p:spPr>
          <a:xfrm>
            <a:off x="101851" y="6488668"/>
            <a:ext cx="2209800" cy="369332"/>
          </a:xfrm>
          <a:prstGeom prst="rect">
            <a:avLst/>
          </a:prstGeom>
          <a:noFill/>
        </p:spPr>
        <p:txBody>
          <a:bodyPr wrap="square" rtlCol="0">
            <a:spAutoFit/>
          </a:bodyPr>
          <a:lstStyle/>
          <a:p>
            <a:r>
              <a:rPr lang="en-US" dirty="0">
                <a:solidFill>
                  <a:schemeClr val="bg1"/>
                </a:solidFill>
              </a:rPr>
              <a:t>2 Nephi 15:26-29</a:t>
            </a:r>
          </a:p>
        </p:txBody>
      </p:sp>
      <p:sp>
        <p:nvSpPr>
          <p:cNvPr id="9" name="TextBox 8"/>
          <p:cNvSpPr txBox="1"/>
          <p:nvPr/>
        </p:nvSpPr>
        <p:spPr>
          <a:xfrm>
            <a:off x="1676400" y="685800"/>
            <a:ext cx="4800600" cy="400110"/>
          </a:xfrm>
          <a:prstGeom prst="rect">
            <a:avLst/>
          </a:prstGeom>
          <a:noFill/>
        </p:spPr>
        <p:txBody>
          <a:bodyPr wrap="square" rtlCol="0">
            <a:spAutoFit/>
          </a:bodyPr>
          <a:lstStyle/>
          <a:p>
            <a:r>
              <a:rPr lang="en-US" sz="2000" dirty="0">
                <a:solidFill>
                  <a:srgbClr val="FFFF00"/>
                </a:solidFill>
              </a:rPr>
              <a:t>Just a Thought:</a:t>
            </a:r>
          </a:p>
        </p:txBody>
      </p:sp>
      <p:pic>
        <p:nvPicPr>
          <p:cNvPr id="4" name="Picture 3">
            <a:extLst>
              <a:ext uri="{FF2B5EF4-FFF2-40B4-BE49-F238E27FC236}">
                <a16:creationId xmlns:a16="http://schemas.microsoft.com/office/drawing/2014/main" id="{63C0A6F4-8734-4727-8F1B-A789C6E5D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861" y="3957166"/>
            <a:ext cx="3486150" cy="2619375"/>
          </a:xfrm>
          <a:prstGeom prst="rect">
            <a:avLst/>
          </a:prstGeom>
        </p:spPr>
      </p:pic>
      <p:pic>
        <p:nvPicPr>
          <p:cNvPr id="6" name="Picture 5">
            <a:extLst>
              <a:ext uri="{FF2B5EF4-FFF2-40B4-BE49-F238E27FC236}">
                <a16:creationId xmlns:a16="http://schemas.microsoft.com/office/drawing/2014/main" id="{2F639F0D-0E3F-422B-A8F7-41DF26097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063" y="851738"/>
            <a:ext cx="3524250" cy="2647950"/>
          </a:xfrm>
          <a:prstGeom prst="rect">
            <a:avLst/>
          </a:prstGeom>
        </p:spPr>
      </p:pic>
      <p:pic>
        <p:nvPicPr>
          <p:cNvPr id="8" name="Picture 7">
            <a:extLst>
              <a:ext uri="{FF2B5EF4-FFF2-40B4-BE49-F238E27FC236}">
                <a16:creationId xmlns:a16="http://schemas.microsoft.com/office/drawing/2014/main" id="{DEE3D1A2-296B-448A-A422-7047E6634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646" y="142875"/>
            <a:ext cx="985837" cy="1200466"/>
          </a:xfrm>
          <a:prstGeom prst="rect">
            <a:avLst/>
          </a:prstGeom>
        </p:spPr>
      </p:pic>
    </p:spTree>
    <p:extLst>
      <p:ext uri="{BB962C8B-B14F-4D97-AF65-F5344CB8AC3E}">
        <p14:creationId xmlns:p14="http://schemas.microsoft.com/office/powerpoint/2010/main" val="365131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8">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8">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een background">
            <a:extLst>
              <a:ext uri="{FF2B5EF4-FFF2-40B4-BE49-F238E27FC236}">
                <a16:creationId xmlns:a16="http://schemas.microsoft.com/office/drawing/2014/main" id="{0CF31E22-B8C2-4E4E-AB16-4DCD0F4AC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
            <a:ext cx="8534400" cy="769441"/>
          </a:xfrm>
          <a:prstGeom prst="rect">
            <a:avLst/>
          </a:prstGeom>
          <a:noFill/>
        </p:spPr>
        <p:txBody>
          <a:bodyPr wrap="square" rtlCol="0">
            <a:spAutoFit/>
          </a:bodyPr>
          <a:lstStyle/>
          <a:p>
            <a:pPr algn="ctr"/>
            <a:r>
              <a:rPr lang="en-US" sz="4400" dirty="0">
                <a:solidFill>
                  <a:schemeClr val="bg1"/>
                </a:solidFill>
                <a:latin typeface="Curlz MT" pitchFamily="82" charset="0"/>
              </a:rPr>
              <a:t>In That Day—The Last Days</a:t>
            </a:r>
          </a:p>
        </p:txBody>
      </p:sp>
      <p:sp>
        <p:nvSpPr>
          <p:cNvPr id="88" name="TextBox 87"/>
          <p:cNvSpPr txBox="1"/>
          <p:nvPr/>
        </p:nvSpPr>
        <p:spPr>
          <a:xfrm>
            <a:off x="1828800" y="1143000"/>
            <a:ext cx="3733800" cy="1477328"/>
          </a:xfrm>
          <a:prstGeom prst="rect">
            <a:avLst/>
          </a:prstGeom>
          <a:noFill/>
        </p:spPr>
        <p:txBody>
          <a:bodyPr wrap="square" rtlCol="0">
            <a:spAutoFit/>
          </a:bodyPr>
          <a:lstStyle/>
          <a:p>
            <a:r>
              <a:rPr lang="en-US" dirty="0">
                <a:solidFill>
                  <a:schemeClr val="bg1"/>
                </a:solidFill>
              </a:rPr>
              <a:t>Roar against them</a:t>
            </a:r>
          </a:p>
          <a:p>
            <a:r>
              <a:rPr lang="en-US" dirty="0">
                <a:solidFill>
                  <a:schemeClr val="bg1"/>
                </a:solidFill>
              </a:rPr>
              <a:t>The children of Zion, armed with the Spirit and His gifts and the priesthood are mightier than the great roaring of the earth’s oceans.</a:t>
            </a:r>
          </a:p>
        </p:txBody>
      </p:sp>
      <p:sp>
        <p:nvSpPr>
          <p:cNvPr id="483" name="TextBox 482"/>
          <p:cNvSpPr txBox="1"/>
          <p:nvPr/>
        </p:nvSpPr>
        <p:spPr>
          <a:xfrm>
            <a:off x="0" y="6488668"/>
            <a:ext cx="2209800" cy="369332"/>
          </a:xfrm>
          <a:prstGeom prst="rect">
            <a:avLst/>
          </a:prstGeom>
          <a:noFill/>
        </p:spPr>
        <p:txBody>
          <a:bodyPr wrap="square" rtlCol="0">
            <a:spAutoFit/>
          </a:bodyPr>
          <a:lstStyle/>
          <a:p>
            <a:r>
              <a:rPr lang="en-US" dirty="0">
                <a:solidFill>
                  <a:schemeClr val="bg1"/>
                </a:solidFill>
              </a:rPr>
              <a:t>2 Nephi 15:30</a:t>
            </a:r>
          </a:p>
        </p:txBody>
      </p:sp>
      <p:sp>
        <p:nvSpPr>
          <p:cNvPr id="114" name="TextBox 113"/>
          <p:cNvSpPr txBox="1"/>
          <p:nvPr/>
        </p:nvSpPr>
        <p:spPr>
          <a:xfrm>
            <a:off x="6065821" y="4479956"/>
            <a:ext cx="4864729" cy="1477328"/>
          </a:xfrm>
          <a:prstGeom prst="rect">
            <a:avLst/>
          </a:prstGeom>
          <a:noFill/>
        </p:spPr>
        <p:txBody>
          <a:bodyPr wrap="square" rtlCol="0">
            <a:spAutoFit/>
          </a:bodyPr>
          <a:lstStyle/>
          <a:p>
            <a:pPr fontAlgn="base"/>
            <a:r>
              <a:rPr lang="en-US" dirty="0">
                <a:solidFill>
                  <a:schemeClr val="bg1"/>
                </a:solidFill>
              </a:rPr>
              <a:t>Darkness and sorrow</a:t>
            </a:r>
          </a:p>
          <a:p>
            <a:pPr fontAlgn="base"/>
            <a:endParaRPr lang="en-US" dirty="0">
              <a:solidFill>
                <a:schemeClr val="bg1"/>
              </a:solidFill>
            </a:endParaRPr>
          </a:p>
          <a:p>
            <a:pPr fontAlgn="base"/>
            <a:r>
              <a:rPr lang="en-US" dirty="0">
                <a:solidFill>
                  <a:schemeClr val="bg1"/>
                </a:solidFill>
              </a:rPr>
              <a:t>Contrast to Zion and God’s protection</a:t>
            </a:r>
          </a:p>
          <a:p>
            <a:pPr fontAlgn="base"/>
            <a:r>
              <a:rPr lang="en-US" dirty="0">
                <a:solidFill>
                  <a:schemeClr val="bg1"/>
                </a:solidFill>
              </a:rPr>
              <a:t>The spiritual light will be on Zion and the wicked will be only darkness and sorrow.</a:t>
            </a:r>
          </a:p>
        </p:txBody>
      </p:sp>
      <p:pic>
        <p:nvPicPr>
          <p:cNvPr id="4" name="Picture 3">
            <a:extLst>
              <a:ext uri="{FF2B5EF4-FFF2-40B4-BE49-F238E27FC236}">
                <a16:creationId xmlns:a16="http://schemas.microsoft.com/office/drawing/2014/main" id="{0A9573D4-3EEE-473C-B8FE-4827FF786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457" y="779636"/>
            <a:ext cx="2867025" cy="3524250"/>
          </a:xfrm>
          <a:prstGeom prst="rect">
            <a:avLst/>
          </a:prstGeom>
        </p:spPr>
      </p:pic>
      <p:pic>
        <p:nvPicPr>
          <p:cNvPr id="6" name="Picture 5">
            <a:extLst>
              <a:ext uri="{FF2B5EF4-FFF2-40B4-BE49-F238E27FC236}">
                <a16:creationId xmlns:a16="http://schemas.microsoft.com/office/drawing/2014/main" id="{32C1450E-DB60-4DB7-B53A-8C2AF2400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70" y="2993165"/>
            <a:ext cx="4838516" cy="3230090"/>
          </a:xfrm>
          <a:prstGeom prst="rect">
            <a:avLst/>
          </a:prstGeom>
        </p:spPr>
      </p:pic>
    </p:spTree>
    <p:extLst>
      <p:ext uri="{BB962C8B-B14F-4D97-AF65-F5344CB8AC3E}">
        <p14:creationId xmlns:p14="http://schemas.microsoft.com/office/powerpoint/2010/main" val="8699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reen background">
            <a:extLst>
              <a:ext uri="{FF2B5EF4-FFF2-40B4-BE49-F238E27FC236}">
                <a16:creationId xmlns:a16="http://schemas.microsoft.com/office/drawing/2014/main" id="{5890658F-7F65-41A2-B948-DBAD1AAF8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190" y="205212"/>
            <a:ext cx="8610600" cy="4708981"/>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1"/>
                </a:solidFill>
              </a:rPr>
              <a:t>James E. Faust  </a:t>
            </a:r>
            <a:r>
              <a:rPr lang="en-US" sz="2000" i="1" dirty="0">
                <a:solidFill>
                  <a:schemeClr val="bg1"/>
                </a:solidFill>
              </a:rPr>
              <a:t>Unwanted Messages </a:t>
            </a:r>
            <a:r>
              <a:rPr lang="en-US" sz="2000" dirty="0">
                <a:solidFill>
                  <a:schemeClr val="bg1"/>
                </a:solidFill>
              </a:rPr>
              <a:t>November Ensign 1986</a:t>
            </a:r>
          </a:p>
          <a:p>
            <a:endParaRPr lang="en-US" sz="2000" dirty="0">
              <a:solidFill>
                <a:schemeClr val="bg1"/>
              </a:solidFill>
            </a:endParaRPr>
          </a:p>
          <a:p>
            <a:r>
              <a:rPr lang="en-US" sz="2000" dirty="0">
                <a:solidFill>
                  <a:schemeClr val="bg1"/>
                </a:solidFill>
              </a:rPr>
              <a:t>Victor L. Ludlow </a:t>
            </a:r>
            <a:r>
              <a:rPr lang="en-US" sz="2000" i="1" dirty="0">
                <a:solidFill>
                  <a:schemeClr val="bg1"/>
                </a:solidFill>
              </a:rPr>
              <a:t>Unlocking Isaiah in the Book of Mormon </a:t>
            </a:r>
            <a:r>
              <a:rPr lang="en-US" sz="2000" dirty="0">
                <a:solidFill>
                  <a:schemeClr val="bg1"/>
                </a:solidFill>
              </a:rPr>
              <a:t>p 108</a:t>
            </a:r>
          </a:p>
          <a:p>
            <a:endParaRPr lang="en-US" sz="2000" dirty="0">
              <a:solidFill>
                <a:schemeClr val="bg1"/>
              </a:solidFill>
            </a:endParaRPr>
          </a:p>
          <a:p>
            <a:r>
              <a:rPr lang="en-US" sz="2000" dirty="0">
                <a:solidFill>
                  <a:schemeClr val="bg1"/>
                </a:solidFill>
              </a:rPr>
              <a:t>Spencer W. Kimball </a:t>
            </a:r>
            <a:r>
              <a:rPr lang="en-US" sz="2000" i="1" dirty="0">
                <a:solidFill>
                  <a:schemeClr val="bg1"/>
                </a:solidFill>
              </a:rPr>
              <a:t>God Will Not Be Mocked </a:t>
            </a:r>
            <a:r>
              <a:rPr lang="en-US" sz="2000" dirty="0">
                <a:solidFill>
                  <a:schemeClr val="bg1"/>
                </a:solidFill>
              </a:rPr>
              <a:t>October Conference 1974</a:t>
            </a:r>
          </a:p>
          <a:p>
            <a:endParaRPr lang="en-US" sz="2000" dirty="0">
              <a:solidFill>
                <a:schemeClr val="bg1"/>
              </a:solidFill>
            </a:endParaRPr>
          </a:p>
          <a:p>
            <a:r>
              <a:rPr lang="en-US" sz="2000" dirty="0">
                <a:solidFill>
                  <a:schemeClr val="bg1"/>
                </a:solidFill>
              </a:rPr>
              <a:t>Lesley Meacham and Becky Davies </a:t>
            </a:r>
            <a:r>
              <a:rPr lang="en-US" sz="2000" i="1" dirty="0">
                <a:solidFill>
                  <a:schemeClr val="bg1"/>
                </a:solidFill>
              </a:rPr>
              <a:t>Poway Institute Notes</a:t>
            </a:r>
          </a:p>
          <a:p>
            <a:endParaRPr lang="en-US" sz="2000" i="1" dirty="0">
              <a:solidFill>
                <a:schemeClr val="bg1"/>
              </a:solidFill>
            </a:endParaRPr>
          </a:p>
          <a:p>
            <a:r>
              <a:rPr lang="en-US" sz="2000" dirty="0" err="1">
                <a:solidFill>
                  <a:schemeClr val="bg1"/>
                </a:solidFill>
              </a:rPr>
              <a:t>LeGrand</a:t>
            </a:r>
            <a:r>
              <a:rPr lang="en-US" sz="2000" dirty="0">
                <a:solidFill>
                  <a:schemeClr val="bg1"/>
                </a:solidFill>
              </a:rPr>
              <a:t> Richards </a:t>
            </a:r>
            <a:r>
              <a:rPr lang="en-US" sz="2000" i="1" dirty="0">
                <a:solidFill>
                  <a:schemeClr val="bg1"/>
                </a:solidFill>
              </a:rPr>
              <a:t>Israel! Do You Know?  p</a:t>
            </a:r>
            <a:r>
              <a:rPr lang="en-US" sz="2000" dirty="0">
                <a:solidFill>
                  <a:schemeClr val="bg1"/>
                </a:solidFill>
              </a:rPr>
              <a:t> 182</a:t>
            </a:r>
          </a:p>
          <a:p>
            <a:endParaRPr lang="en-US" sz="2000" dirty="0">
              <a:solidFill>
                <a:schemeClr val="bg1"/>
              </a:solidFill>
            </a:endParaRPr>
          </a:p>
          <a:p>
            <a:r>
              <a:rPr lang="en-US" sz="2000" b="0" i="0" dirty="0">
                <a:solidFill>
                  <a:schemeClr val="bg1"/>
                </a:solidFill>
                <a:effectLst/>
                <a:latin typeface="Open Sans"/>
              </a:rPr>
              <a:t>Joseph Fielding Smith, </a:t>
            </a:r>
            <a:r>
              <a:rPr lang="en-US" sz="2000" b="0" i="1" dirty="0">
                <a:solidFill>
                  <a:schemeClr val="bg1"/>
                </a:solidFill>
                <a:effectLst/>
                <a:latin typeface="Open Sans"/>
              </a:rPr>
              <a:t>Doctrines of Salvation,</a:t>
            </a:r>
            <a:r>
              <a:rPr lang="en-US" sz="2000" b="0" i="0" dirty="0">
                <a:solidFill>
                  <a:schemeClr val="bg1"/>
                </a:solidFill>
                <a:effectLst/>
                <a:latin typeface="Open Sans"/>
              </a:rPr>
              <a:t> comp. Bruce R. McConkie [1956], 3:254–55</a:t>
            </a:r>
            <a:endParaRPr lang="en-US" sz="2000" dirty="0">
              <a:solidFill>
                <a:schemeClr val="bg1"/>
              </a:solidFill>
            </a:endParaRPr>
          </a:p>
          <a:p>
            <a:endParaRPr lang="en-US" sz="2000" i="1" dirty="0">
              <a:solidFill>
                <a:schemeClr val="bg1"/>
              </a:solidFill>
            </a:endParaRPr>
          </a:p>
        </p:txBody>
      </p:sp>
      <p:sp>
        <p:nvSpPr>
          <p:cNvPr id="5" name="Footer Placeholder 14">
            <a:extLst>
              <a:ext uri="{FF2B5EF4-FFF2-40B4-BE49-F238E27FC236}">
                <a16:creationId xmlns:a16="http://schemas.microsoft.com/office/drawing/2014/main" id="{170FCFBF-9FF4-472F-B165-CBEA29A77620}"/>
              </a:ext>
            </a:extLst>
          </p:cNvPr>
          <p:cNvSpPr>
            <a:spLocks noGrp="1"/>
          </p:cNvSpPr>
          <p:nvPr/>
        </p:nvSpPr>
        <p:spPr>
          <a:xfrm>
            <a:off x="127503" y="64151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0139245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6E154A-0EE8-4E86-A349-F7C3FBF101E3}"/>
              </a:ext>
            </a:extLst>
          </p:cNvPr>
          <p:cNvSpPr/>
          <p:nvPr/>
        </p:nvSpPr>
        <p:spPr>
          <a:xfrm>
            <a:off x="0" y="0"/>
            <a:ext cx="6096000" cy="2308324"/>
          </a:xfrm>
          <a:prstGeom prst="rect">
            <a:avLst/>
          </a:prstGeom>
          <a:ln>
            <a:solidFill>
              <a:schemeClr val="tx1"/>
            </a:solidFill>
          </a:ln>
        </p:spPr>
        <p:txBody>
          <a:bodyPr>
            <a:spAutoFit/>
          </a:bodyPr>
          <a:lstStyle/>
          <a:p>
            <a:pPr fontAlgn="base"/>
            <a:r>
              <a:rPr lang="en-US" dirty="0"/>
              <a:t>“</a:t>
            </a:r>
            <a:r>
              <a:rPr lang="en-US" i="1" dirty="0"/>
              <a:t>That ensign [is] the Church of Jesus Christ of Latter-day Saints,</a:t>
            </a:r>
            <a:r>
              <a:rPr lang="en-US" dirty="0"/>
              <a:t> which was established for the </a:t>
            </a:r>
            <a:r>
              <a:rPr lang="en-US" i="1" dirty="0"/>
              <a:t>last time,</a:t>
            </a:r>
            <a:r>
              <a:rPr lang="en-US" dirty="0"/>
              <a:t> never again to be destroyed or given to other people. </a:t>
            </a:r>
            <a:r>
              <a:rPr lang="en-US" i="1" dirty="0"/>
              <a:t>It was the greatest event the world has seen since the day that the Redeemer was lifted upon the cross and worked out the infinite and eternal atonement.</a:t>
            </a:r>
            <a:r>
              <a:rPr lang="en-US" dirty="0"/>
              <a:t> It meant more to mankind than anything else that has occurred since that day” (Joseph Fielding Smith, </a:t>
            </a:r>
            <a:r>
              <a:rPr lang="en-US" i="1" dirty="0"/>
              <a:t>Doctrines of Salvation,</a:t>
            </a:r>
            <a:r>
              <a:rPr lang="en-US" dirty="0"/>
              <a:t> comp. Bruce R. McConkie [1956], 3:254–55).</a:t>
            </a:r>
            <a:endParaRPr lang="en-US" sz="1200" b="0" i="0" dirty="0">
              <a:solidFill>
                <a:srgbClr val="333333"/>
              </a:solidFill>
              <a:effectLst/>
              <a:latin typeface="Open Sans"/>
            </a:endParaRPr>
          </a:p>
        </p:txBody>
      </p:sp>
    </p:spTree>
    <p:extLst>
      <p:ext uri="{BB962C8B-B14F-4D97-AF65-F5344CB8AC3E}">
        <p14:creationId xmlns:p14="http://schemas.microsoft.com/office/powerpoint/2010/main" val="3140780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91A94-D381-01FE-6723-133815DF2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grpSp>
        <p:nvGrpSpPr>
          <p:cNvPr id="3" name="Group 2">
            <a:extLst>
              <a:ext uri="{FF2B5EF4-FFF2-40B4-BE49-F238E27FC236}">
                <a16:creationId xmlns:a16="http://schemas.microsoft.com/office/drawing/2014/main" id="{3C5E57F1-FCA1-D44B-12EC-11A2FF8FBFA5}"/>
              </a:ext>
            </a:extLst>
          </p:cNvPr>
          <p:cNvGrpSpPr/>
          <p:nvPr/>
        </p:nvGrpSpPr>
        <p:grpSpPr>
          <a:xfrm>
            <a:off x="8543881" y="3035625"/>
            <a:ext cx="1942886" cy="3289646"/>
            <a:chOff x="219202" y="763794"/>
            <a:chExt cx="3617703" cy="5868256"/>
          </a:xfrm>
        </p:grpSpPr>
        <p:grpSp>
          <p:nvGrpSpPr>
            <p:cNvPr id="4" name="Group 33">
              <a:extLst>
                <a:ext uri="{FF2B5EF4-FFF2-40B4-BE49-F238E27FC236}">
                  <a16:creationId xmlns:a16="http://schemas.microsoft.com/office/drawing/2014/main" id="{189D5CD7-8BA1-270A-B431-5663B1DA4AF9}"/>
                </a:ext>
              </a:extLst>
            </p:cNvPr>
            <p:cNvGrpSpPr/>
            <p:nvPr/>
          </p:nvGrpSpPr>
          <p:grpSpPr>
            <a:xfrm>
              <a:off x="219202" y="763794"/>
              <a:ext cx="3617703" cy="5868256"/>
              <a:chOff x="1593589" y="398948"/>
              <a:chExt cx="1375870" cy="4260181"/>
            </a:xfrm>
          </p:grpSpPr>
          <p:sp>
            <p:nvSpPr>
              <p:cNvPr id="22" name="Oval 28">
                <a:extLst>
                  <a:ext uri="{FF2B5EF4-FFF2-40B4-BE49-F238E27FC236}">
                    <a16:creationId xmlns:a16="http://schemas.microsoft.com/office/drawing/2014/main" id="{F624185B-460E-971B-E5B7-731E0A89919B}"/>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9">
                <a:extLst>
                  <a:ext uri="{FF2B5EF4-FFF2-40B4-BE49-F238E27FC236}">
                    <a16:creationId xmlns:a16="http://schemas.microsoft.com/office/drawing/2014/main" id="{0449D68C-947F-DD71-F668-476FA07C3227}"/>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0">
                <a:extLst>
                  <a:ext uri="{FF2B5EF4-FFF2-40B4-BE49-F238E27FC236}">
                    <a16:creationId xmlns:a16="http://schemas.microsoft.com/office/drawing/2014/main" id="{67E30625-6C6D-623A-4B77-4D5C25A4E8C7}"/>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31">
                <a:extLst>
                  <a:ext uri="{FF2B5EF4-FFF2-40B4-BE49-F238E27FC236}">
                    <a16:creationId xmlns:a16="http://schemas.microsoft.com/office/drawing/2014/main" id="{7D1B2042-01A8-F7D5-6A70-E22FFA83A446}"/>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32">
                <a:extLst>
                  <a:ext uri="{FF2B5EF4-FFF2-40B4-BE49-F238E27FC236}">
                    <a16:creationId xmlns:a16="http://schemas.microsoft.com/office/drawing/2014/main" id="{922DF2E3-E29A-8764-2BD2-672B2647C6E9}"/>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3">
                <a:extLst>
                  <a:ext uri="{FF2B5EF4-FFF2-40B4-BE49-F238E27FC236}">
                    <a16:creationId xmlns:a16="http://schemas.microsoft.com/office/drawing/2014/main" id="{B0457676-A560-DAC6-D76A-8C42106CFC42}"/>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4">
                <a:extLst>
                  <a:ext uri="{FF2B5EF4-FFF2-40B4-BE49-F238E27FC236}">
                    <a16:creationId xmlns:a16="http://schemas.microsoft.com/office/drawing/2014/main" id="{9802FCC4-389E-7C9D-2790-D64BD3FD17C1}"/>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5">
                <a:extLst>
                  <a:ext uri="{FF2B5EF4-FFF2-40B4-BE49-F238E27FC236}">
                    <a16:creationId xmlns:a16="http://schemas.microsoft.com/office/drawing/2014/main" id="{58433C8C-0DB7-7933-655D-BD493B6C6814}"/>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36">
                <a:extLst>
                  <a:ext uri="{FF2B5EF4-FFF2-40B4-BE49-F238E27FC236}">
                    <a16:creationId xmlns:a16="http://schemas.microsoft.com/office/drawing/2014/main" id="{8D1FBF41-0512-AC65-B487-FB15259B94C0}"/>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7">
                <a:extLst>
                  <a:ext uri="{FF2B5EF4-FFF2-40B4-BE49-F238E27FC236}">
                    <a16:creationId xmlns:a16="http://schemas.microsoft.com/office/drawing/2014/main" id="{C5D9187B-3748-8313-4D85-56A1A08A6C61}"/>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8">
                <a:extLst>
                  <a:ext uri="{FF2B5EF4-FFF2-40B4-BE49-F238E27FC236}">
                    <a16:creationId xmlns:a16="http://schemas.microsoft.com/office/drawing/2014/main" id="{EAAABD59-DC82-9F51-E91E-071A31D36765}"/>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3">
                <a:extLst>
                  <a:ext uri="{FF2B5EF4-FFF2-40B4-BE49-F238E27FC236}">
                    <a16:creationId xmlns:a16="http://schemas.microsoft.com/office/drawing/2014/main" id="{BB00ECF4-A365-D96C-BA6D-02FFE44F3F6C}"/>
                  </a:ext>
                </a:extLst>
              </p:cNvPr>
              <p:cNvGrpSpPr/>
              <p:nvPr/>
            </p:nvGrpSpPr>
            <p:grpSpPr>
              <a:xfrm>
                <a:off x="2383609" y="1732280"/>
                <a:ext cx="585850" cy="1566411"/>
                <a:chOff x="4699336" y="2759583"/>
                <a:chExt cx="1168064" cy="2193417"/>
              </a:xfrm>
            </p:grpSpPr>
            <p:sp>
              <p:nvSpPr>
                <p:cNvPr id="38" name="Oval 44">
                  <a:extLst>
                    <a:ext uri="{FF2B5EF4-FFF2-40B4-BE49-F238E27FC236}">
                      <a16:creationId xmlns:a16="http://schemas.microsoft.com/office/drawing/2014/main" id="{AD800D1B-C98C-F9A4-E502-4CDFE47D2946}"/>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45">
                  <a:extLst>
                    <a:ext uri="{FF2B5EF4-FFF2-40B4-BE49-F238E27FC236}">
                      <a16:creationId xmlns:a16="http://schemas.microsoft.com/office/drawing/2014/main" id="{DF70CA6A-17E5-120D-E8C7-09A338665007}"/>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46">
                  <a:extLst>
                    <a:ext uri="{FF2B5EF4-FFF2-40B4-BE49-F238E27FC236}">
                      <a16:creationId xmlns:a16="http://schemas.microsoft.com/office/drawing/2014/main" id="{DE6D804B-F836-D77C-2074-75A62B523783}"/>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loud 37">
                <a:extLst>
                  <a:ext uri="{FF2B5EF4-FFF2-40B4-BE49-F238E27FC236}">
                    <a16:creationId xmlns:a16="http://schemas.microsoft.com/office/drawing/2014/main" id="{72B58066-627D-37FC-5D10-7D320EE597BA}"/>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9">
                <a:extLst>
                  <a:ext uri="{FF2B5EF4-FFF2-40B4-BE49-F238E27FC236}">
                    <a16:creationId xmlns:a16="http://schemas.microsoft.com/office/drawing/2014/main" id="{9F725991-E6FB-D7C5-404C-D5BE8107D5A2}"/>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42">
                <a:extLst>
                  <a:ext uri="{FF2B5EF4-FFF2-40B4-BE49-F238E27FC236}">
                    <a16:creationId xmlns:a16="http://schemas.microsoft.com/office/drawing/2014/main" id="{4D656AE2-2A5F-4602-8000-CDA930788A54}"/>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43">
                <a:extLst>
                  <a:ext uri="{FF2B5EF4-FFF2-40B4-BE49-F238E27FC236}">
                    <a16:creationId xmlns:a16="http://schemas.microsoft.com/office/drawing/2014/main" id="{DF29B0AF-76D2-CDB7-9AD1-BCF1B2438F73}"/>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3">
              <a:extLst>
                <a:ext uri="{FF2B5EF4-FFF2-40B4-BE49-F238E27FC236}">
                  <a16:creationId xmlns:a16="http://schemas.microsoft.com/office/drawing/2014/main" id="{5AB316F7-65AC-C984-E693-B48EC5ED5B91}"/>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5" name="Chevron 96">
                <a:extLst>
                  <a:ext uri="{FF2B5EF4-FFF2-40B4-BE49-F238E27FC236}">
                    <a16:creationId xmlns:a16="http://schemas.microsoft.com/office/drawing/2014/main" id="{4BBAF4BD-B3F5-A014-BEC6-6801E03E66B5}"/>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7">
                <a:extLst>
                  <a:ext uri="{FF2B5EF4-FFF2-40B4-BE49-F238E27FC236}">
                    <a16:creationId xmlns:a16="http://schemas.microsoft.com/office/drawing/2014/main" id="{5F5F9C6B-8D9F-7607-7FC5-D139B385481F}"/>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8">
                <a:extLst>
                  <a:ext uri="{FF2B5EF4-FFF2-40B4-BE49-F238E27FC236}">
                    <a16:creationId xmlns:a16="http://schemas.microsoft.com/office/drawing/2014/main" id="{DAD12DDA-6128-EFC4-93C7-69F1AD8332C0}"/>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9">
                <a:extLst>
                  <a:ext uri="{FF2B5EF4-FFF2-40B4-BE49-F238E27FC236}">
                    <a16:creationId xmlns:a16="http://schemas.microsoft.com/office/drawing/2014/main" id="{C4A959AE-7C4C-B8D2-AC89-D6EB8871464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00">
                <a:extLst>
                  <a:ext uri="{FF2B5EF4-FFF2-40B4-BE49-F238E27FC236}">
                    <a16:creationId xmlns:a16="http://schemas.microsoft.com/office/drawing/2014/main" id="{9F86D906-3F4D-1699-0C5C-FA9B68A20D7E}"/>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01">
                <a:extLst>
                  <a:ext uri="{FF2B5EF4-FFF2-40B4-BE49-F238E27FC236}">
                    <a16:creationId xmlns:a16="http://schemas.microsoft.com/office/drawing/2014/main" id="{F7D5ED74-9F46-907C-4B9A-3089CE4DE3D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102">
                <a:extLst>
                  <a:ext uri="{FF2B5EF4-FFF2-40B4-BE49-F238E27FC236}">
                    <a16:creationId xmlns:a16="http://schemas.microsoft.com/office/drawing/2014/main" id="{F31EEE41-F71B-CE36-DBB6-C87808B3A793}"/>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44">
              <a:extLst>
                <a:ext uri="{FF2B5EF4-FFF2-40B4-BE49-F238E27FC236}">
                  <a16:creationId xmlns:a16="http://schemas.microsoft.com/office/drawing/2014/main" id="{4CBB07A5-26E1-16F4-2DF8-6287A2CB93F3}"/>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8" name="Chevron 89">
                <a:extLst>
                  <a:ext uri="{FF2B5EF4-FFF2-40B4-BE49-F238E27FC236}">
                    <a16:creationId xmlns:a16="http://schemas.microsoft.com/office/drawing/2014/main" id="{01D6E29F-9DDC-48A0-B68A-F95F9F374B56}"/>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90">
                <a:extLst>
                  <a:ext uri="{FF2B5EF4-FFF2-40B4-BE49-F238E27FC236}">
                    <a16:creationId xmlns:a16="http://schemas.microsoft.com/office/drawing/2014/main" id="{E9FB0DB6-1B7F-CA73-AA4C-1BF18A41514B}"/>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1">
                <a:extLst>
                  <a:ext uri="{FF2B5EF4-FFF2-40B4-BE49-F238E27FC236}">
                    <a16:creationId xmlns:a16="http://schemas.microsoft.com/office/drawing/2014/main" id="{AC335E18-A05A-3258-55FF-F4CD302BBAC5}"/>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2">
                <a:extLst>
                  <a:ext uri="{FF2B5EF4-FFF2-40B4-BE49-F238E27FC236}">
                    <a16:creationId xmlns:a16="http://schemas.microsoft.com/office/drawing/2014/main" id="{2266AC49-5E54-9060-1F08-624CC18F9069}"/>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3">
                <a:extLst>
                  <a:ext uri="{FF2B5EF4-FFF2-40B4-BE49-F238E27FC236}">
                    <a16:creationId xmlns:a16="http://schemas.microsoft.com/office/drawing/2014/main" id="{0D0CFB5A-B29F-BE66-3D14-EFC6FB627DD4}"/>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4">
                <a:extLst>
                  <a:ext uri="{FF2B5EF4-FFF2-40B4-BE49-F238E27FC236}">
                    <a16:creationId xmlns:a16="http://schemas.microsoft.com/office/drawing/2014/main" id="{D96F3807-96EC-E004-AC19-E9958E36C1B8}"/>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5">
                <a:extLst>
                  <a:ext uri="{FF2B5EF4-FFF2-40B4-BE49-F238E27FC236}">
                    <a16:creationId xmlns:a16="http://schemas.microsoft.com/office/drawing/2014/main" id="{98E9CA20-3543-C397-54E8-1B652EFF2015}"/>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57A61EA9-FA11-6EA8-C07D-9EC42203E335}"/>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98">
            <a:extLst>
              <a:ext uri="{FF2B5EF4-FFF2-40B4-BE49-F238E27FC236}">
                <a16:creationId xmlns:a16="http://schemas.microsoft.com/office/drawing/2014/main" id="{49475621-4C64-43E9-2739-9F7019AA7042}"/>
              </a:ext>
            </a:extLst>
          </p:cNvPr>
          <p:cNvGrpSpPr/>
          <p:nvPr/>
        </p:nvGrpSpPr>
        <p:grpSpPr>
          <a:xfrm>
            <a:off x="1841144" y="2884326"/>
            <a:ext cx="1691640" cy="3657600"/>
            <a:chOff x="2514600" y="1066800"/>
            <a:chExt cx="2209800" cy="5005100"/>
          </a:xfrm>
        </p:grpSpPr>
        <p:sp>
          <p:nvSpPr>
            <p:cNvPr id="42" name="Oval 41">
              <a:extLst>
                <a:ext uri="{FF2B5EF4-FFF2-40B4-BE49-F238E27FC236}">
                  <a16:creationId xmlns:a16="http://schemas.microsoft.com/office/drawing/2014/main" id="{238D5E82-F11C-456F-3056-C8B92EB99764}"/>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FE4C50B-060A-051E-8CC2-542B0DA45306}"/>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FA10AE91-B957-6D64-5EF8-C21D0092348E}"/>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756C4F7-4690-2042-3C1C-9C250ADA5D1F}"/>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ACEB1F3-BBFC-0096-6A6F-537C30D764C4}"/>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86FA1552-DB91-F977-10AF-F4BF22A9E6D3}"/>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3F1414B8-9D71-C972-CC64-BCE6540AD20A}"/>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26AF1FB9-3F0B-6587-C6FF-BC66A6AA8CED}"/>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a:extLst>
                <a:ext uri="{FF2B5EF4-FFF2-40B4-BE49-F238E27FC236}">
                  <a16:creationId xmlns:a16="http://schemas.microsoft.com/office/drawing/2014/main" id="{127413A7-7CED-0758-C4FD-919B39F6FD53}"/>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a:extLst>
                <a:ext uri="{FF2B5EF4-FFF2-40B4-BE49-F238E27FC236}">
                  <a16:creationId xmlns:a16="http://schemas.microsoft.com/office/drawing/2014/main" id="{EAB8315F-3DF7-17F6-2BAE-B4DA87B79836}"/>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a:extLst>
                <a:ext uri="{FF2B5EF4-FFF2-40B4-BE49-F238E27FC236}">
                  <a16:creationId xmlns:a16="http://schemas.microsoft.com/office/drawing/2014/main" id="{5115C4F9-85C0-3575-1223-79717E7BD60A}"/>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1C23B1D3-EEFB-570D-AEB6-F4FCDCCD9B77}"/>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03D3D190-EAEF-FD5C-4369-963D8ED8E811}"/>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BBCCB145-F954-E217-4E02-5A9A9D75CFBC}"/>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79B0D09-A663-E501-3787-E830347768B3}"/>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7">
              <a:extLst>
                <a:ext uri="{FF2B5EF4-FFF2-40B4-BE49-F238E27FC236}">
                  <a16:creationId xmlns:a16="http://schemas.microsoft.com/office/drawing/2014/main" id="{73A51562-BF79-C96E-76DD-4C30AB9FC362}"/>
                </a:ext>
              </a:extLst>
            </p:cNvPr>
            <p:cNvGrpSpPr/>
            <p:nvPr/>
          </p:nvGrpSpPr>
          <p:grpSpPr>
            <a:xfrm>
              <a:off x="2895600" y="1066800"/>
              <a:ext cx="1600200" cy="838200"/>
              <a:chOff x="5486400" y="1371600"/>
              <a:chExt cx="1143000" cy="762000"/>
            </a:xfrm>
          </p:grpSpPr>
          <p:sp>
            <p:nvSpPr>
              <p:cNvPr id="83" name="Isosceles Triangle 2">
                <a:extLst>
                  <a:ext uri="{FF2B5EF4-FFF2-40B4-BE49-F238E27FC236}">
                    <a16:creationId xmlns:a16="http://schemas.microsoft.com/office/drawing/2014/main" id="{1C750974-9DAF-6C77-1882-EAC85481FE73}"/>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3">
                <a:extLst>
                  <a:ext uri="{FF2B5EF4-FFF2-40B4-BE49-F238E27FC236}">
                    <a16:creationId xmlns:a16="http://schemas.microsoft.com/office/drawing/2014/main" id="{ACDFC998-C47A-44F6-13E3-006C88A358D2}"/>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4">
                <a:extLst>
                  <a:ext uri="{FF2B5EF4-FFF2-40B4-BE49-F238E27FC236}">
                    <a16:creationId xmlns:a16="http://schemas.microsoft.com/office/drawing/2014/main" id="{43103889-67C3-947F-E8F7-2804CBA4BCBB}"/>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5">
                <a:extLst>
                  <a:ext uri="{FF2B5EF4-FFF2-40B4-BE49-F238E27FC236}">
                    <a16:creationId xmlns:a16="http://schemas.microsoft.com/office/drawing/2014/main" id="{A3390FD7-30CA-1222-FAFB-90C959A3FE07}"/>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DE917D20-FD37-D568-5744-E89EC4DEF435}"/>
                </a:ext>
              </a:extLst>
            </p:cNvPr>
            <p:cNvGrpSpPr/>
            <p:nvPr/>
          </p:nvGrpSpPr>
          <p:grpSpPr>
            <a:xfrm rot="21175658">
              <a:off x="3886200" y="5410200"/>
              <a:ext cx="609600" cy="304800"/>
              <a:chOff x="5638800" y="4267200"/>
              <a:chExt cx="2590800" cy="838200"/>
            </a:xfrm>
          </p:grpSpPr>
          <p:sp>
            <p:nvSpPr>
              <p:cNvPr id="79" name="Left-Right-Up Arrow 21">
                <a:extLst>
                  <a:ext uri="{FF2B5EF4-FFF2-40B4-BE49-F238E27FC236}">
                    <a16:creationId xmlns:a16="http://schemas.microsoft.com/office/drawing/2014/main" id="{8C4EA6D4-F807-D8E5-DA2A-D6C641C29952}"/>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eft-Right-Up Arrow 22">
                <a:extLst>
                  <a:ext uri="{FF2B5EF4-FFF2-40B4-BE49-F238E27FC236}">
                    <a16:creationId xmlns:a16="http://schemas.microsoft.com/office/drawing/2014/main" id="{604A3BBB-E9B3-406C-6637-C027F3E33898}"/>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eft-Right-Up Arrow 23">
                <a:extLst>
                  <a:ext uri="{FF2B5EF4-FFF2-40B4-BE49-F238E27FC236}">
                    <a16:creationId xmlns:a16="http://schemas.microsoft.com/office/drawing/2014/main" id="{DD43FD9A-96CA-4CB3-6651-30B7BDDE1186}"/>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Left-Right-Up Arrow 24">
                <a:extLst>
                  <a:ext uri="{FF2B5EF4-FFF2-40B4-BE49-F238E27FC236}">
                    <a16:creationId xmlns:a16="http://schemas.microsoft.com/office/drawing/2014/main" id="{1E8662CC-7612-B192-17E4-D3AF70CC0365}"/>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36FD11E9-C1BB-BE7B-E251-9CDA5A33CA45}"/>
                </a:ext>
              </a:extLst>
            </p:cNvPr>
            <p:cNvGrpSpPr/>
            <p:nvPr/>
          </p:nvGrpSpPr>
          <p:grpSpPr>
            <a:xfrm rot="718744">
              <a:off x="2655450" y="5340783"/>
              <a:ext cx="544238" cy="304800"/>
              <a:chOff x="5638800" y="4267200"/>
              <a:chExt cx="2590800" cy="838200"/>
            </a:xfrm>
          </p:grpSpPr>
          <p:sp>
            <p:nvSpPr>
              <p:cNvPr id="75" name="Left-Right-Up Arrow 27">
                <a:extLst>
                  <a:ext uri="{FF2B5EF4-FFF2-40B4-BE49-F238E27FC236}">
                    <a16:creationId xmlns:a16="http://schemas.microsoft.com/office/drawing/2014/main" id="{CC9C6DD3-C1BE-5D68-FDD1-2A102D112000}"/>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Up Arrow 28">
                <a:extLst>
                  <a:ext uri="{FF2B5EF4-FFF2-40B4-BE49-F238E27FC236}">
                    <a16:creationId xmlns:a16="http://schemas.microsoft.com/office/drawing/2014/main" id="{11CA4BFB-C8CC-F6CE-1062-B1FA9924015C}"/>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Right-Up Arrow 44">
                <a:extLst>
                  <a:ext uri="{FF2B5EF4-FFF2-40B4-BE49-F238E27FC236}">
                    <a16:creationId xmlns:a16="http://schemas.microsoft.com/office/drawing/2014/main" id="{CE070B63-B73C-E944-0FCC-2BF99C82CDE7}"/>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Right-Up Arrow 45">
                <a:extLst>
                  <a:ext uri="{FF2B5EF4-FFF2-40B4-BE49-F238E27FC236}">
                    <a16:creationId xmlns:a16="http://schemas.microsoft.com/office/drawing/2014/main" id="{FEDB187F-D45F-8931-E604-7F263E69875F}"/>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44">
              <a:extLst>
                <a:ext uri="{FF2B5EF4-FFF2-40B4-BE49-F238E27FC236}">
                  <a16:creationId xmlns:a16="http://schemas.microsoft.com/office/drawing/2014/main" id="{76E95439-E456-FA78-603D-4FBB3B20AA60}"/>
                </a:ext>
              </a:extLst>
            </p:cNvPr>
            <p:cNvGrpSpPr/>
            <p:nvPr/>
          </p:nvGrpSpPr>
          <p:grpSpPr>
            <a:xfrm>
              <a:off x="3352800" y="2895600"/>
              <a:ext cx="457200" cy="914400"/>
              <a:chOff x="5867400" y="3048000"/>
              <a:chExt cx="723987" cy="1541930"/>
            </a:xfrm>
          </p:grpSpPr>
          <p:sp>
            <p:nvSpPr>
              <p:cNvPr id="64" name="Hexagon 63">
                <a:extLst>
                  <a:ext uri="{FF2B5EF4-FFF2-40B4-BE49-F238E27FC236}">
                    <a16:creationId xmlns:a16="http://schemas.microsoft.com/office/drawing/2014/main" id="{73F7AA0F-710F-F379-3068-1952B708CDEE}"/>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Hexagon 64">
                <a:extLst>
                  <a:ext uri="{FF2B5EF4-FFF2-40B4-BE49-F238E27FC236}">
                    <a16:creationId xmlns:a16="http://schemas.microsoft.com/office/drawing/2014/main" id="{AE57D8A1-D4B8-D487-FA06-AEE435C443DD}"/>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66" name="Group 42">
                <a:extLst>
                  <a:ext uri="{FF2B5EF4-FFF2-40B4-BE49-F238E27FC236}">
                    <a16:creationId xmlns:a16="http://schemas.microsoft.com/office/drawing/2014/main" id="{98DF9761-1794-B5B5-ACDD-DE5684538268}"/>
                  </a:ext>
                </a:extLst>
              </p:cNvPr>
              <p:cNvGrpSpPr/>
              <p:nvPr/>
            </p:nvGrpSpPr>
            <p:grpSpPr>
              <a:xfrm>
                <a:off x="5867400" y="3048000"/>
                <a:ext cx="723987" cy="1012242"/>
                <a:chOff x="6286413" y="968958"/>
                <a:chExt cx="2408834" cy="2185901"/>
              </a:xfrm>
              <a:solidFill>
                <a:srgbClr val="FFC000"/>
              </a:solidFill>
            </p:grpSpPr>
            <p:grpSp>
              <p:nvGrpSpPr>
                <p:cNvPr id="67" name="Group 37">
                  <a:extLst>
                    <a:ext uri="{FF2B5EF4-FFF2-40B4-BE49-F238E27FC236}">
                      <a16:creationId xmlns:a16="http://schemas.microsoft.com/office/drawing/2014/main" id="{4BB6A2F1-09A0-D4B3-3F9B-197C5168C2AF}"/>
                    </a:ext>
                  </a:extLst>
                </p:cNvPr>
                <p:cNvGrpSpPr/>
                <p:nvPr/>
              </p:nvGrpSpPr>
              <p:grpSpPr>
                <a:xfrm>
                  <a:off x="6286413" y="968958"/>
                  <a:ext cx="1151447" cy="2164259"/>
                  <a:chOff x="6286413" y="968958"/>
                  <a:chExt cx="1151447" cy="2164259"/>
                </a:xfrm>
                <a:grpFill/>
              </p:grpSpPr>
              <p:sp>
                <p:nvSpPr>
                  <p:cNvPr id="72" name="Donut 39">
                    <a:extLst>
                      <a:ext uri="{FF2B5EF4-FFF2-40B4-BE49-F238E27FC236}">
                        <a16:creationId xmlns:a16="http://schemas.microsoft.com/office/drawing/2014/main" id="{839F4669-C4E6-4D26-B4CF-63DD8ABE3B5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40">
                    <a:extLst>
                      <a:ext uri="{FF2B5EF4-FFF2-40B4-BE49-F238E27FC236}">
                        <a16:creationId xmlns:a16="http://schemas.microsoft.com/office/drawing/2014/main" id="{E131FB25-DDF5-89A2-5C5E-993BD0966B8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41">
                    <a:extLst>
                      <a:ext uri="{FF2B5EF4-FFF2-40B4-BE49-F238E27FC236}">
                        <a16:creationId xmlns:a16="http://schemas.microsoft.com/office/drawing/2014/main" id="{B1BD7B0E-EE65-7ACA-2330-0679D791527F}"/>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38">
                  <a:extLst>
                    <a:ext uri="{FF2B5EF4-FFF2-40B4-BE49-F238E27FC236}">
                      <a16:creationId xmlns:a16="http://schemas.microsoft.com/office/drawing/2014/main" id="{8FD86CE7-A7DC-F701-2141-4FD163D338DD}"/>
                    </a:ext>
                  </a:extLst>
                </p:cNvPr>
                <p:cNvGrpSpPr/>
                <p:nvPr/>
              </p:nvGrpSpPr>
              <p:grpSpPr>
                <a:xfrm flipH="1">
                  <a:off x="7543800" y="990600"/>
                  <a:ext cx="1151447" cy="2164259"/>
                  <a:chOff x="6286413" y="968958"/>
                  <a:chExt cx="1151447" cy="2164259"/>
                </a:xfrm>
                <a:grpFill/>
              </p:grpSpPr>
              <p:sp>
                <p:nvSpPr>
                  <p:cNvPr id="69" name="Donut 36">
                    <a:extLst>
                      <a:ext uri="{FF2B5EF4-FFF2-40B4-BE49-F238E27FC236}">
                        <a16:creationId xmlns:a16="http://schemas.microsoft.com/office/drawing/2014/main" id="{FB2B8605-8AE6-10B4-DE12-E752FA09573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37">
                    <a:extLst>
                      <a:ext uri="{FF2B5EF4-FFF2-40B4-BE49-F238E27FC236}">
                        <a16:creationId xmlns:a16="http://schemas.microsoft.com/office/drawing/2014/main" id="{DEC67555-72A6-1FB3-804B-573DB0051468}"/>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38">
                    <a:extLst>
                      <a:ext uri="{FF2B5EF4-FFF2-40B4-BE49-F238E27FC236}">
                        <a16:creationId xmlns:a16="http://schemas.microsoft.com/office/drawing/2014/main" id="{331A51BA-4113-36C5-FA07-997A3B0F4689}"/>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61" name="Group 58">
              <a:extLst>
                <a:ext uri="{FF2B5EF4-FFF2-40B4-BE49-F238E27FC236}">
                  <a16:creationId xmlns:a16="http://schemas.microsoft.com/office/drawing/2014/main" id="{037C21C0-AE91-4B67-D5D9-DD221E48CC4D}"/>
                </a:ext>
              </a:extLst>
            </p:cNvPr>
            <p:cNvGrpSpPr/>
            <p:nvPr/>
          </p:nvGrpSpPr>
          <p:grpSpPr>
            <a:xfrm>
              <a:off x="3505200" y="1447800"/>
              <a:ext cx="384964" cy="361507"/>
              <a:chOff x="5847812" y="3296093"/>
              <a:chExt cx="384964" cy="361507"/>
            </a:xfrm>
          </p:grpSpPr>
          <p:sp>
            <p:nvSpPr>
              <p:cNvPr id="62" name="Hexagon 61">
                <a:extLst>
                  <a:ext uri="{FF2B5EF4-FFF2-40B4-BE49-F238E27FC236}">
                    <a16:creationId xmlns:a16="http://schemas.microsoft.com/office/drawing/2014/main" id="{10388396-5513-48B0-49F1-5DE6579133C1}"/>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Hexagon 62">
                <a:extLst>
                  <a:ext uri="{FF2B5EF4-FFF2-40B4-BE49-F238E27FC236}">
                    <a16:creationId xmlns:a16="http://schemas.microsoft.com/office/drawing/2014/main" id="{7E313BB1-634F-14AC-679E-4BD55CA18994}"/>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111" name="Cloud 110">
            <a:extLst>
              <a:ext uri="{FF2B5EF4-FFF2-40B4-BE49-F238E27FC236}">
                <a16:creationId xmlns:a16="http://schemas.microsoft.com/office/drawing/2014/main" id="{AC0E60B8-23F2-B361-FFB6-29C35DC1D636}"/>
              </a:ext>
            </a:extLst>
          </p:cNvPr>
          <p:cNvSpPr/>
          <p:nvPr/>
        </p:nvSpPr>
        <p:spPr>
          <a:xfrm rot="1585732">
            <a:off x="7282669" y="234108"/>
            <a:ext cx="2517264" cy="2517264"/>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AA7A0429-8299-1A23-F938-0EFAD6FF3B62}"/>
              </a:ext>
            </a:extLst>
          </p:cNvPr>
          <p:cNvGrpSpPr/>
          <p:nvPr/>
        </p:nvGrpSpPr>
        <p:grpSpPr>
          <a:xfrm>
            <a:off x="8236485" y="638591"/>
            <a:ext cx="861482" cy="1653263"/>
            <a:chOff x="5995292" y="645103"/>
            <a:chExt cx="1513736" cy="2904999"/>
          </a:xfrm>
        </p:grpSpPr>
        <p:grpSp>
          <p:nvGrpSpPr>
            <p:cNvPr id="87" name="Group 90">
              <a:extLst>
                <a:ext uri="{FF2B5EF4-FFF2-40B4-BE49-F238E27FC236}">
                  <a16:creationId xmlns:a16="http://schemas.microsoft.com/office/drawing/2014/main" id="{E14A49E0-1951-5572-918A-F75FF9A0E4FA}"/>
                </a:ext>
              </a:extLst>
            </p:cNvPr>
            <p:cNvGrpSpPr/>
            <p:nvPr/>
          </p:nvGrpSpPr>
          <p:grpSpPr>
            <a:xfrm>
              <a:off x="5995292" y="645103"/>
              <a:ext cx="1513736" cy="2904999"/>
              <a:chOff x="3976557" y="2590800"/>
              <a:chExt cx="2444327" cy="4874417"/>
            </a:xfrm>
          </p:grpSpPr>
          <p:sp>
            <p:nvSpPr>
              <p:cNvPr id="88" name="Oval 87">
                <a:extLst>
                  <a:ext uri="{FF2B5EF4-FFF2-40B4-BE49-F238E27FC236}">
                    <a16:creationId xmlns:a16="http://schemas.microsoft.com/office/drawing/2014/main" id="{DE65114E-1E70-42FB-7DFB-57EDEAE1E863}"/>
                  </a:ext>
                </a:extLst>
              </p:cNvPr>
              <p:cNvSpPr/>
              <p:nvPr/>
            </p:nvSpPr>
            <p:spPr>
              <a:xfrm rot="2332152">
                <a:off x="4752215" y="6627017"/>
                <a:ext cx="447935"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106C2089-F793-CCCF-78EB-E40B9FFD3C8D}"/>
                  </a:ext>
                </a:extLst>
              </p:cNvPr>
              <p:cNvSpPr/>
              <p:nvPr/>
            </p:nvSpPr>
            <p:spPr>
              <a:xfrm rot="18708024">
                <a:off x="5211706" y="6681874"/>
                <a:ext cx="477114"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DF10172F-9E76-2C76-5B1D-ABD5D5F31D32}"/>
                  </a:ext>
                </a:extLst>
              </p:cNvPr>
              <p:cNvSpPr/>
              <p:nvPr/>
            </p:nvSpPr>
            <p:spPr>
              <a:xfrm>
                <a:off x="5715000" y="5486400"/>
                <a:ext cx="519827"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35CE6ED4-2549-87B7-765E-6ABEAEA2C71C}"/>
                  </a:ext>
                </a:extLst>
              </p:cNvPr>
              <p:cNvSpPr/>
              <p:nvPr/>
            </p:nvSpPr>
            <p:spPr>
              <a:xfrm>
                <a:off x="4290207" y="5486400"/>
                <a:ext cx="510392"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oud 91">
                <a:extLst>
                  <a:ext uri="{FF2B5EF4-FFF2-40B4-BE49-F238E27FC236}">
                    <a16:creationId xmlns:a16="http://schemas.microsoft.com/office/drawing/2014/main" id="{3FDEB586-7F14-98BE-EEC3-9055071E66A2}"/>
                  </a:ext>
                </a:extLst>
              </p:cNvPr>
              <p:cNvSpPr/>
              <p:nvPr/>
            </p:nvSpPr>
            <p:spPr>
              <a:xfrm>
                <a:off x="3976557" y="2780667"/>
                <a:ext cx="2444327" cy="348089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B4C563DE-D11B-CD0D-95A5-0A0041649834}"/>
                  </a:ext>
                </a:extLst>
              </p:cNvPr>
              <p:cNvSpPr/>
              <p:nvPr/>
            </p:nvSpPr>
            <p:spPr>
              <a:xfrm rot="1733689" flipH="1">
                <a:off x="4358807" y="45777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485DE966-FE8F-A064-E267-B46A89572BBC}"/>
                  </a:ext>
                </a:extLst>
              </p:cNvPr>
              <p:cNvSpPr/>
              <p:nvPr/>
            </p:nvSpPr>
            <p:spPr>
              <a:xfrm rot="19866311">
                <a:off x="5120807" y="45015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Merge 94">
                <a:extLst>
                  <a:ext uri="{FF2B5EF4-FFF2-40B4-BE49-F238E27FC236}">
                    <a16:creationId xmlns:a16="http://schemas.microsoft.com/office/drawing/2014/main" id="{E6746471-D2DC-896E-D0B0-5EACA636DEC1}"/>
                  </a:ext>
                </a:extLst>
              </p:cNvPr>
              <p:cNvSpPr/>
              <p:nvPr/>
            </p:nvSpPr>
            <p:spPr>
              <a:xfrm rot="10800000">
                <a:off x="4572001" y="4114799"/>
                <a:ext cx="1371600" cy="2969522"/>
              </a:xfrm>
              <a:prstGeom prst="flowChartMerge">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lowchart: Merge 95">
                <a:extLst>
                  <a:ext uri="{FF2B5EF4-FFF2-40B4-BE49-F238E27FC236}">
                    <a16:creationId xmlns:a16="http://schemas.microsoft.com/office/drawing/2014/main" id="{B1C841B3-EB66-0A09-3474-E8190E9A2DED}"/>
                  </a:ext>
                </a:extLst>
              </p:cNvPr>
              <p:cNvSpPr/>
              <p:nvPr/>
            </p:nvSpPr>
            <p:spPr>
              <a:xfrm>
                <a:off x="4917504" y="4362893"/>
                <a:ext cx="690026" cy="666307"/>
              </a:xfrm>
              <a:prstGeom prst="flowChartMerg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apezoid 96">
                <a:extLst>
                  <a:ext uri="{FF2B5EF4-FFF2-40B4-BE49-F238E27FC236}">
                    <a16:creationId xmlns:a16="http://schemas.microsoft.com/office/drawing/2014/main" id="{166986D4-FC47-9F99-29AC-08B36DF8CCB7}"/>
                  </a:ext>
                </a:extLst>
              </p:cNvPr>
              <p:cNvSpPr/>
              <p:nvPr/>
            </p:nvSpPr>
            <p:spPr>
              <a:xfrm rot="393591" flipH="1">
                <a:off x="4615055" y="4525915"/>
                <a:ext cx="649016" cy="2124979"/>
              </a:xfrm>
              <a:prstGeom prst="trapezoid">
                <a:avLst>
                  <a:gd name="adj" fmla="val 37426"/>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74A0C387-7445-E4E3-E69B-6372C0956ECB}"/>
                  </a:ext>
                </a:extLst>
              </p:cNvPr>
              <p:cNvSpPr/>
              <p:nvPr/>
            </p:nvSpPr>
            <p:spPr>
              <a:xfrm rot="21062122">
                <a:off x="5300855" y="4525916"/>
                <a:ext cx="649016" cy="2124979"/>
              </a:xfrm>
              <a:prstGeom prst="trapezoid">
                <a:avLst>
                  <a:gd name="adj" fmla="val 35557"/>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D3258FEC-4A5D-04DD-AC7D-0C66698CEC0C}"/>
                  </a:ext>
                </a:extLst>
              </p:cNvPr>
              <p:cNvSpPr/>
              <p:nvPr/>
            </p:nvSpPr>
            <p:spPr>
              <a:xfrm>
                <a:off x="4729315" y="3124200"/>
                <a:ext cx="1066404" cy="1524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43A64E6F-5B22-5E8A-3911-FA26EA1811A4}"/>
                  </a:ext>
                </a:extLst>
              </p:cNvPr>
              <p:cNvSpPr/>
              <p:nvPr/>
            </p:nvSpPr>
            <p:spPr>
              <a:xfrm>
                <a:off x="4495800" y="2743200"/>
                <a:ext cx="1371600" cy="8382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7ED39C7E-E38D-4934-F330-43DD180687BB}"/>
                  </a:ext>
                </a:extLst>
              </p:cNvPr>
              <p:cNvSpPr/>
              <p:nvPr/>
            </p:nvSpPr>
            <p:spPr>
              <a:xfrm rot="20802715">
                <a:off x="5746855" y="2862600"/>
                <a:ext cx="649016" cy="2344696"/>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1522180F-A42C-0ED5-D5CF-2B23882520CE}"/>
                  </a:ext>
                </a:extLst>
              </p:cNvPr>
              <p:cNvSpPr/>
              <p:nvPr/>
            </p:nvSpPr>
            <p:spPr>
              <a:xfrm rot="797285" flipH="1">
                <a:off x="4124549" y="2864308"/>
                <a:ext cx="649016" cy="2217067"/>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Delay 102">
                <a:extLst>
                  <a:ext uri="{FF2B5EF4-FFF2-40B4-BE49-F238E27FC236}">
                    <a16:creationId xmlns:a16="http://schemas.microsoft.com/office/drawing/2014/main" id="{0246810A-F1F1-6003-39B8-114315124D36}"/>
                  </a:ext>
                </a:extLst>
              </p:cNvPr>
              <p:cNvSpPr/>
              <p:nvPr/>
            </p:nvSpPr>
            <p:spPr>
              <a:xfrm rot="16200000">
                <a:off x="5010150" y="2076450"/>
                <a:ext cx="495300" cy="1524000"/>
              </a:xfrm>
              <a:prstGeom prst="flowChartDelay">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071C45E4-2E52-E5A9-0D73-6002CFF0FD60}"/>
                </a:ext>
              </a:extLst>
            </p:cNvPr>
            <p:cNvGrpSpPr/>
            <p:nvPr/>
          </p:nvGrpSpPr>
          <p:grpSpPr>
            <a:xfrm rot="2317799">
              <a:off x="6685481" y="2030926"/>
              <a:ext cx="734979" cy="1037797"/>
              <a:chOff x="4919893" y="1528497"/>
              <a:chExt cx="1672936" cy="2362200"/>
            </a:xfrm>
          </p:grpSpPr>
          <p:sp>
            <p:nvSpPr>
              <p:cNvPr id="105" name="Oval 7">
                <a:extLst>
                  <a:ext uri="{FF2B5EF4-FFF2-40B4-BE49-F238E27FC236}">
                    <a16:creationId xmlns:a16="http://schemas.microsoft.com/office/drawing/2014/main" id="{2824AC06-3A64-9AC3-20A3-ECF9D4718B1A}"/>
                  </a:ext>
                </a:extLst>
              </p:cNvPr>
              <p:cNvSpPr/>
              <p:nvPr/>
            </p:nvSpPr>
            <p:spPr>
              <a:xfrm rot="616406">
                <a:off x="4919893" y="1528497"/>
                <a:ext cx="1672936" cy="2362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8">
                <a:extLst>
                  <a:ext uri="{FF2B5EF4-FFF2-40B4-BE49-F238E27FC236}">
                    <a16:creationId xmlns:a16="http://schemas.microsoft.com/office/drawing/2014/main" id="{6EEC5CAB-B179-DFED-FEA5-52A3A1CCBB54}"/>
                  </a:ext>
                </a:extLst>
              </p:cNvPr>
              <p:cNvSpPr/>
              <p:nvPr/>
            </p:nvSpPr>
            <p:spPr>
              <a:xfrm rot="2577825">
                <a:off x="5288998" y="1816646"/>
                <a:ext cx="955964" cy="9448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oud 106">
                <a:extLst>
                  <a:ext uri="{FF2B5EF4-FFF2-40B4-BE49-F238E27FC236}">
                    <a16:creationId xmlns:a16="http://schemas.microsoft.com/office/drawing/2014/main" id="{CB3BF978-8927-CA07-F21C-66DBCC1B9FC1}"/>
                  </a:ext>
                </a:extLst>
              </p:cNvPr>
              <p:cNvSpPr/>
              <p:nvPr/>
            </p:nvSpPr>
            <p:spPr>
              <a:xfrm rot="110174">
                <a:off x="5354764" y="1795863"/>
                <a:ext cx="796636" cy="31496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A14AB74-A0CC-3C2F-2AFD-195E58CE8E27}"/>
                  </a:ext>
                </a:extLst>
              </p:cNvPr>
              <p:cNvSpPr/>
              <p:nvPr/>
            </p:nvSpPr>
            <p:spPr>
              <a:xfrm rot="1346216">
                <a:off x="5093201" y="2230088"/>
                <a:ext cx="251083" cy="495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C819D71D-BF8D-FCC7-C3F0-F91D72C8803F}"/>
                  </a:ext>
                </a:extLst>
              </p:cNvPr>
              <p:cNvSpPr/>
              <p:nvPr/>
            </p:nvSpPr>
            <p:spPr>
              <a:xfrm rot="2577825">
                <a:off x="5549076" y="2344051"/>
                <a:ext cx="479979" cy="774823"/>
              </a:xfrm>
              <a:custGeom>
                <a:avLst/>
                <a:gdLst>
                  <a:gd name="connsiteX0" fmla="*/ 313970 w 479979"/>
                  <a:gd name="connsiteY0" fmla="*/ 17128 h 774823"/>
                  <a:gd name="connsiteX1" fmla="*/ 360483 w 479979"/>
                  <a:gd name="connsiteY1" fmla="*/ 0 h 774823"/>
                  <a:gd name="connsiteX2" fmla="*/ 479979 w 479979"/>
                  <a:gd name="connsiteY2" fmla="*/ 217957 h 774823"/>
                  <a:gd name="connsiteX3" fmla="*/ 406996 w 479979"/>
                  <a:gd name="connsiteY3" fmla="*/ 418786 h 774823"/>
                  <a:gd name="connsiteX4" fmla="*/ 386235 w 479979"/>
                  <a:gd name="connsiteY4" fmla="*/ 426431 h 774823"/>
                  <a:gd name="connsiteX5" fmla="*/ 386262 w 479979"/>
                  <a:gd name="connsiteY5" fmla="*/ 435517 h 774823"/>
                  <a:gd name="connsiteX6" fmla="*/ 304289 w 479979"/>
                  <a:gd name="connsiteY6" fmla="*/ 616671 h 774823"/>
                  <a:gd name="connsiteX7" fmla="*/ 33633 w 479979"/>
                  <a:gd name="connsiteY7" fmla="*/ 761228 h 774823"/>
                  <a:gd name="connsiteX8" fmla="*/ 85470 w 479979"/>
                  <a:gd name="connsiteY8" fmla="*/ 458797 h 774823"/>
                  <a:gd name="connsiteX9" fmla="*/ 231534 w 479979"/>
                  <a:gd name="connsiteY9" fmla="*/ 323884 h 774823"/>
                  <a:gd name="connsiteX10" fmla="*/ 255285 w 479979"/>
                  <a:gd name="connsiteY10" fmla="*/ 316071 h 774823"/>
                  <a:gd name="connsiteX11" fmla="*/ 250378 w 479979"/>
                  <a:gd name="connsiteY11" fmla="*/ 302796 h 774823"/>
                  <a:gd name="connsiteX12" fmla="*/ 240987 w 479979"/>
                  <a:gd name="connsiteY12" fmla="*/ 217957 h 774823"/>
                  <a:gd name="connsiteX13" fmla="*/ 313970 w 479979"/>
                  <a:gd name="connsiteY13" fmla="*/ 17128 h 77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979" h="774823">
                    <a:moveTo>
                      <a:pt x="313970" y="17128"/>
                    </a:moveTo>
                    <a:cubicBezTo>
                      <a:pt x="328266" y="6099"/>
                      <a:pt x="343984" y="0"/>
                      <a:pt x="360483" y="0"/>
                    </a:cubicBezTo>
                    <a:cubicBezTo>
                      <a:pt x="426479" y="0"/>
                      <a:pt x="479979" y="97583"/>
                      <a:pt x="479979" y="217957"/>
                    </a:cubicBezTo>
                    <a:cubicBezTo>
                      <a:pt x="479979" y="308237"/>
                      <a:pt x="449885" y="385698"/>
                      <a:pt x="406996" y="418786"/>
                    </a:cubicBezTo>
                    <a:lnTo>
                      <a:pt x="386235" y="426431"/>
                    </a:lnTo>
                    <a:lnTo>
                      <a:pt x="386262" y="435517"/>
                    </a:lnTo>
                    <a:cubicBezTo>
                      <a:pt x="376881" y="490246"/>
                      <a:pt x="348816" y="554955"/>
                      <a:pt x="304289" y="616671"/>
                    </a:cubicBezTo>
                    <a:cubicBezTo>
                      <a:pt x="215235" y="740103"/>
                      <a:pt x="94058" y="804824"/>
                      <a:pt x="33633" y="761228"/>
                    </a:cubicBezTo>
                    <a:cubicBezTo>
                      <a:pt x="-26792" y="717633"/>
                      <a:pt x="-3584" y="582230"/>
                      <a:pt x="85470" y="458797"/>
                    </a:cubicBezTo>
                    <a:cubicBezTo>
                      <a:pt x="129997" y="397081"/>
                      <a:pt x="182555" y="350043"/>
                      <a:pt x="231534" y="323884"/>
                    </a:cubicBezTo>
                    <a:lnTo>
                      <a:pt x="255285" y="316071"/>
                    </a:lnTo>
                    <a:lnTo>
                      <a:pt x="250378" y="302796"/>
                    </a:lnTo>
                    <a:cubicBezTo>
                      <a:pt x="244331" y="276720"/>
                      <a:pt x="240987" y="248050"/>
                      <a:pt x="240987" y="217957"/>
                    </a:cubicBezTo>
                    <a:cubicBezTo>
                      <a:pt x="240987" y="127676"/>
                      <a:pt x="271081" y="50216"/>
                      <a:pt x="313970" y="17128"/>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0" name="Oval 109">
              <a:extLst>
                <a:ext uri="{FF2B5EF4-FFF2-40B4-BE49-F238E27FC236}">
                  <a16:creationId xmlns:a16="http://schemas.microsoft.com/office/drawing/2014/main" id="{5FB6894B-3B18-E6E7-B750-C92C86DA8785}"/>
                </a:ext>
              </a:extLst>
            </p:cNvPr>
            <p:cNvSpPr/>
            <p:nvPr/>
          </p:nvSpPr>
          <p:spPr>
            <a:xfrm rot="19586211">
              <a:off x="7175880" y="2630775"/>
              <a:ext cx="281243" cy="1997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F4F6E0E6-028C-4EE9-5CB2-A2CE768032A9}"/>
              </a:ext>
            </a:extLst>
          </p:cNvPr>
          <p:cNvSpPr txBox="1"/>
          <p:nvPr/>
        </p:nvSpPr>
        <p:spPr>
          <a:xfrm>
            <a:off x="660245" y="609433"/>
            <a:ext cx="6856761" cy="1446550"/>
          </a:xfrm>
          <a:prstGeom prst="rect">
            <a:avLst/>
          </a:prstGeom>
          <a:noFill/>
        </p:spPr>
        <p:txBody>
          <a:bodyPr wrap="square" rtlCol="0">
            <a:spAutoFit/>
          </a:bodyPr>
          <a:lstStyle/>
          <a:p>
            <a:pPr algn="ctr"/>
            <a:r>
              <a:rPr lang="en-US" sz="4400" dirty="0">
                <a:solidFill>
                  <a:schemeClr val="bg2"/>
                </a:solidFill>
                <a:latin typeface="Broadway" pitchFamily="82" charset="0"/>
              </a:rPr>
              <a:t> A Sign:</a:t>
            </a:r>
          </a:p>
          <a:p>
            <a:pPr algn="ctr"/>
            <a:r>
              <a:rPr lang="en-US" sz="4400" dirty="0">
                <a:solidFill>
                  <a:schemeClr val="bg2"/>
                </a:solidFill>
                <a:latin typeface="Broadway" pitchFamily="82" charset="0"/>
              </a:rPr>
              <a:t>The Future Messiah</a:t>
            </a:r>
          </a:p>
        </p:txBody>
      </p:sp>
      <p:sp>
        <p:nvSpPr>
          <p:cNvPr id="114" name="TextBox 113">
            <a:extLst>
              <a:ext uri="{FF2B5EF4-FFF2-40B4-BE49-F238E27FC236}">
                <a16:creationId xmlns:a16="http://schemas.microsoft.com/office/drawing/2014/main" id="{5FCFAF9A-D4E9-0D3D-C3B8-DAA0BE0258C4}"/>
              </a:ext>
            </a:extLst>
          </p:cNvPr>
          <p:cNvSpPr txBox="1"/>
          <p:nvPr/>
        </p:nvSpPr>
        <p:spPr>
          <a:xfrm>
            <a:off x="2575507" y="3079548"/>
            <a:ext cx="6856761" cy="1446550"/>
          </a:xfrm>
          <a:prstGeom prst="rect">
            <a:avLst/>
          </a:prstGeom>
          <a:noFill/>
        </p:spPr>
        <p:txBody>
          <a:bodyPr wrap="square" rtlCol="0">
            <a:spAutoFit/>
          </a:bodyPr>
          <a:lstStyle/>
          <a:p>
            <a:pPr algn="ctr"/>
            <a:r>
              <a:rPr lang="en-US" sz="4400" dirty="0">
                <a:solidFill>
                  <a:schemeClr val="bg2"/>
                </a:solidFill>
                <a:latin typeface="Broadway" pitchFamily="82" charset="0"/>
              </a:rPr>
              <a:t>2 Nephi 17-18</a:t>
            </a:r>
          </a:p>
          <a:p>
            <a:pPr algn="ctr"/>
            <a:r>
              <a:rPr lang="en-US" sz="4400" dirty="0">
                <a:solidFill>
                  <a:schemeClr val="bg2"/>
                </a:solidFill>
                <a:latin typeface="Broadway" pitchFamily="82" charset="0"/>
              </a:rPr>
              <a:t>Isaiah 7-8</a:t>
            </a:r>
          </a:p>
        </p:txBody>
      </p:sp>
    </p:spTree>
    <p:extLst>
      <p:ext uri="{BB962C8B-B14F-4D97-AF65-F5344CB8AC3E}">
        <p14:creationId xmlns:p14="http://schemas.microsoft.com/office/powerpoint/2010/main" val="420073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706054">
                  <a:shade val="30000"/>
                  <a:satMod val="115000"/>
                </a:srgbClr>
              </a:gs>
              <a:gs pos="50000">
                <a:srgbClr val="706054">
                  <a:shade val="67500"/>
                  <a:satMod val="115000"/>
                </a:srgbClr>
              </a:gs>
              <a:gs pos="100000">
                <a:srgbClr val="706054">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76201"/>
            <a:ext cx="9144000" cy="769441"/>
          </a:xfrm>
          <a:prstGeom prst="rect">
            <a:avLst/>
          </a:prstGeom>
          <a:noFill/>
        </p:spPr>
        <p:txBody>
          <a:bodyPr wrap="square" rtlCol="0">
            <a:spAutoFit/>
          </a:bodyPr>
          <a:lstStyle/>
          <a:p>
            <a:pPr algn="ctr"/>
            <a:r>
              <a:rPr lang="en-US" sz="4400" dirty="0">
                <a:solidFill>
                  <a:schemeClr val="accent2">
                    <a:lumMod val="20000"/>
                    <a:lumOff val="80000"/>
                  </a:schemeClr>
                </a:solidFill>
                <a:latin typeface="Abadi" panose="020B0604020104020204" pitchFamily="34" charset="0"/>
              </a:rPr>
              <a:t>Nephi’s Hope</a:t>
            </a:r>
          </a:p>
        </p:txBody>
      </p:sp>
      <p:sp>
        <p:nvSpPr>
          <p:cNvPr id="48" name="TextBox 47"/>
          <p:cNvSpPr txBox="1"/>
          <p:nvPr/>
        </p:nvSpPr>
        <p:spPr>
          <a:xfrm>
            <a:off x="1981200" y="1143000"/>
            <a:ext cx="7924800" cy="4278094"/>
          </a:xfrm>
          <a:prstGeom prst="rect">
            <a:avLst/>
          </a:prstGeom>
          <a:noFill/>
        </p:spPr>
        <p:txBody>
          <a:bodyPr wrap="square" rtlCol="0">
            <a:spAutoFit/>
          </a:bodyPr>
          <a:lstStyle/>
          <a:p>
            <a:r>
              <a:rPr lang="en-US" sz="3600" dirty="0">
                <a:solidFill>
                  <a:schemeClr val="accent2">
                    <a:lumMod val="20000"/>
                    <a:lumOff val="80000"/>
                  </a:schemeClr>
                </a:solidFill>
              </a:rPr>
              <a:t>What did Nephi hope his people and future readers of the Book of Mormon would experience when they read the words of Isaiah?</a:t>
            </a:r>
          </a:p>
          <a:p>
            <a:endParaRPr lang="en-US" sz="2400" dirty="0">
              <a:solidFill>
                <a:schemeClr val="accent2">
                  <a:lumMod val="20000"/>
                  <a:lumOff val="80000"/>
                </a:schemeClr>
              </a:solidFill>
            </a:endParaRPr>
          </a:p>
          <a:p>
            <a:endParaRPr lang="en-US" sz="2400" dirty="0">
              <a:solidFill>
                <a:schemeClr val="accent2">
                  <a:lumMod val="20000"/>
                  <a:lumOff val="80000"/>
                </a:schemeClr>
              </a:solidFill>
            </a:endParaRPr>
          </a:p>
          <a:p>
            <a:pPr algn="ctr"/>
            <a:r>
              <a:rPr lang="en-US" sz="4000" dirty="0">
                <a:solidFill>
                  <a:srgbClr val="FFFF00"/>
                </a:solidFill>
              </a:rPr>
              <a:t>“…proving unto my people the truth of the coming of Christ…”</a:t>
            </a:r>
          </a:p>
        </p:txBody>
      </p:sp>
      <p:sp>
        <p:nvSpPr>
          <p:cNvPr id="6" name="TextBox 5"/>
          <p:cNvSpPr txBox="1"/>
          <p:nvPr/>
        </p:nvSpPr>
        <p:spPr>
          <a:xfrm>
            <a:off x="147873" y="6477797"/>
            <a:ext cx="4800600" cy="307777"/>
          </a:xfrm>
          <a:prstGeom prst="rect">
            <a:avLst/>
          </a:prstGeom>
          <a:noFill/>
        </p:spPr>
        <p:txBody>
          <a:bodyPr wrap="square" rtlCol="0">
            <a:spAutoFit/>
          </a:bodyPr>
          <a:lstStyle/>
          <a:p>
            <a:r>
              <a:rPr lang="en-US" sz="1400" dirty="0">
                <a:solidFill>
                  <a:schemeClr val="accent2">
                    <a:lumMod val="20000"/>
                    <a:lumOff val="80000"/>
                  </a:schemeClr>
                </a:solidFill>
              </a:rPr>
              <a:t>2 Nephi 11:4</a:t>
            </a:r>
          </a:p>
        </p:txBody>
      </p:sp>
      <p:pic>
        <p:nvPicPr>
          <p:cNvPr id="7" name="Picture 6" descr="Nephi colored.png"/>
          <p:cNvPicPr>
            <a:picLocks noChangeAspect="1"/>
          </p:cNvPicPr>
          <p:nvPr/>
        </p:nvPicPr>
        <p:blipFill>
          <a:blip r:embed="rId2" cstate="print"/>
          <a:stretch>
            <a:fillRect/>
          </a:stretch>
        </p:blipFill>
        <p:spPr>
          <a:xfrm>
            <a:off x="9220200" y="381000"/>
            <a:ext cx="983790" cy="1987314"/>
          </a:xfrm>
          <a:prstGeom prst="rect">
            <a:avLst/>
          </a:prstGeom>
          <a:ln w="12700">
            <a:noFill/>
          </a:ln>
        </p:spPr>
      </p:pic>
    </p:spTree>
    <p:extLst>
      <p:ext uri="{BB962C8B-B14F-4D97-AF65-F5344CB8AC3E}">
        <p14:creationId xmlns:p14="http://schemas.microsoft.com/office/powerpoint/2010/main" val="363950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6901C1-32F5-44E1-81C9-53E88D239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 Immanuel-- God with us</a:t>
            </a:r>
          </a:p>
        </p:txBody>
      </p:sp>
      <p:sp>
        <p:nvSpPr>
          <p:cNvPr id="5" name="TextBox 4"/>
          <p:cNvSpPr txBox="1"/>
          <p:nvPr/>
        </p:nvSpPr>
        <p:spPr>
          <a:xfrm>
            <a:off x="1905000" y="1143001"/>
            <a:ext cx="4800600" cy="1323439"/>
          </a:xfrm>
          <a:prstGeom prst="rect">
            <a:avLst/>
          </a:prstGeom>
          <a:noFill/>
        </p:spPr>
        <p:txBody>
          <a:bodyPr wrap="square" rtlCol="0">
            <a:spAutoFit/>
          </a:bodyPr>
          <a:lstStyle/>
          <a:p>
            <a:r>
              <a:rPr lang="en-US" sz="2000" dirty="0">
                <a:solidFill>
                  <a:schemeClr val="bg2"/>
                </a:solidFill>
              </a:rPr>
              <a:t>“Behold, a virgin shall be with child, and shall bring forth a son, and they shall call his name Emmanuel, which being interpreted is, God with us.”</a:t>
            </a:r>
          </a:p>
        </p:txBody>
      </p:sp>
      <p:sp>
        <p:nvSpPr>
          <p:cNvPr id="6" name="TextBox 5"/>
          <p:cNvSpPr txBox="1"/>
          <p:nvPr/>
        </p:nvSpPr>
        <p:spPr>
          <a:xfrm>
            <a:off x="101600" y="6474489"/>
            <a:ext cx="4800600" cy="400110"/>
          </a:xfrm>
          <a:prstGeom prst="rect">
            <a:avLst/>
          </a:prstGeom>
          <a:noFill/>
        </p:spPr>
        <p:txBody>
          <a:bodyPr wrap="square" rtlCol="0">
            <a:spAutoFit/>
          </a:bodyPr>
          <a:lstStyle/>
          <a:p>
            <a:r>
              <a:rPr lang="en-US" sz="2000" dirty="0">
                <a:solidFill>
                  <a:schemeClr val="bg2"/>
                </a:solidFill>
              </a:rPr>
              <a:t>Matthew 1:18-25</a:t>
            </a:r>
          </a:p>
        </p:txBody>
      </p:sp>
      <p:sp>
        <p:nvSpPr>
          <p:cNvPr id="7" name="TextBox 6"/>
          <p:cNvSpPr txBox="1"/>
          <p:nvPr/>
        </p:nvSpPr>
        <p:spPr>
          <a:xfrm>
            <a:off x="5562600" y="2764572"/>
            <a:ext cx="4800600" cy="4093428"/>
          </a:xfrm>
          <a:prstGeom prst="rect">
            <a:avLst/>
          </a:prstGeom>
          <a:noFill/>
        </p:spPr>
        <p:txBody>
          <a:bodyPr wrap="square" rtlCol="0">
            <a:spAutoFit/>
          </a:bodyPr>
          <a:lstStyle/>
          <a:p>
            <a:pPr fontAlgn="base"/>
            <a:r>
              <a:rPr lang="en-US" sz="2000" dirty="0">
                <a:solidFill>
                  <a:schemeClr val="bg2"/>
                </a:solidFill>
              </a:rPr>
              <a:t>“For unto us a child is born, unto us a son is given; and the</a:t>
            </a:r>
            <a:r>
              <a:rPr lang="en-US" sz="2000" baseline="30000" dirty="0">
                <a:solidFill>
                  <a:schemeClr val="bg2"/>
                </a:solidFill>
              </a:rPr>
              <a:t> </a:t>
            </a:r>
            <a:r>
              <a:rPr lang="en-US" sz="2000" dirty="0">
                <a:solidFill>
                  <a:schemeClr val="bg2"/>
                </a:solidFill>
              </a:rPr>
              <a:t>government shall be upon his shoulder; and his name shall be called, Wonderful, Counselor, The Mighty God, The Everlasting Father, The Prince of Peace.</a:t>
            </a:r>
          </a:p>
          <a:p>
            <a:pPr fontAlgn="base"/>
            <a:endParaRPr lang="en-US" sz="2000" dirty="0">
              <a:solidFill>
                <a:schemeClr val="bg2"/>
              </a:solidFill>
            </a:endParaRPr>
          </a:p>
          <a:p>
            <a:pPr fontAlgn="base"/>
            <a:r>
              <a:rPr lang="en-US" sz="2000" dirty="0">
                <a:solidFill>
                  <a:schemeClr val="bg2"/>
                </a:solidFill>
              </a:rPr>
              <a:t> Of the increase of government and peace there is no end, upon the throne of David, and upon his kingdom to order it, and to establish it with judgment and with justice from henceforth, even forever. The zeal of the Lord of Hosts will perform this.”</a:t>
            </a:r>
          </a:p>
          <a:p>
            <a:pPr fontAlgn="base"/>
            <a:r>
              <a:rPr lang="en-US" sz="2000" dirty="0">
                <a:solidFill>
                  <a:schemeClr val="bg2"/>
                </a:solidFill>
              </a:rPr>
              <a:t>2 Nephi 19:6-7</a:t>
            </a:r>
          </a:p>
        </p:txBody>
      </p:sp>
      <p:sp>
        <p:nvSpPr>
          <p:cNvPr id="8" name="TextBox 7"/>
          <p:cNvSpPr txBox="1"/>
          <p:nvPr/>
        </p:nvSpPr>
        <p:spPr>
          <a:xfrm>
            <a:off x="5486400" y="2438400"/>
            <a:ext cx="4800600" cy="400110"/>
          </a:xfrm>
          <a:prstGeom prst="rect">
            <a:avLst/>
          </a:prstGeom>
          <a:noFill/>
        </p:spPr>
        <p:txBody>
          <a:bodyPr wrap="square" rtlCol="0">
            <a:spAutoFit/>
          </a:bodyPr>
          <a:lstStyle/>
          <a:p>
            <a:pPr algn="ctr"/>
            <a:r>
              <a:rPr lang="en-US" sz="2000" dirty="0">
                <a:solidFill>
                  <a:schemeClr val="bg2"/>
                </a:solidFill>
              </a:rPr>
              <a:t>Most Well-Known Verses from Isaiah</a:t>
            </a:r>
          </a:p>
        </p:txBody>
      </p:sp>
      <p:pic>
        <p:nvPicPr>
          <p:cNvPr id="9" name="Picture 8">
            <a:extLst>
              <a:ext uri="{FF2B5EF4-FFF2-40B4-BE49-F238E27FC236}">
                <a16:creationId xmlns:a16="http://schemas.microsoft.com/office/drawing/2014/main" id="{0F237F75-37A7-4B7B-8516-B5A8C0071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09" y="2580238"/>
            <a:ext cx="3827392" cy="3575411"/>
          </a:xfrm>
          <a:prstGeom prst="rect">
            <a:avLst/>
          </a:prstGeom>
        </p:spPr>
      </p:pic>
      <p:pic>
        <p:nvPicPr>
          <p:cNvPr id="12" name="Picture 11">
            <a:extLst>
              <a:ext uri="{FF2B5EF4-FFF2-40B4-BE49-F238E27FC236}">
                <a16:creationId xmlns:a16="http://schemas.microsoft.com/office/drawing/2014/main" id="{76622D34-4CDB-4A5E-A805-F5281A2F0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019" y="585887"/>
            <a:ext cx="1600073" cy="2193527"/>
          </a:xfrm>
          <a:prstGeom prst="rect">
            <a:avLst/>
          </a:prstGeom>
        </p:spPr>
      </p:pic>
    </p:spTree>
    <p:extLst>
      <p:ext uri="{BB962C8B-B14F-4D97-AF65-F5344CB8AC3E}">
        <p14:creationId xmlns:p14="http://schemas.microsoft.com/office/powerpoint/2010/main" val="137368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FE112E-9746-4DD7-A77A-4A8BBC24B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 Judah, Israel, and Syria</a:t>
            </a:r>
          </a:p>
        </p:txBody>
      </p:sp>
      <p:sp>
        <p:nvSpPr>
          <p:cNvPr id="5" name="TextBox 4"/>
          <p:cNvSpPr txBox="1"/>
          <p:nvPr/>
        </p:nvSpPr>
        <p:spPr>
          <a:xfrm>
            <a:off x="1905000" y="1143000"/>
            <a:ext cx="6934200" cy="400110"/>
          </a:xfrm>
          <a:prstGeom prst="rect">
            <a:avLst/>
          </a:prstGeom>
          <a:noFill/>
        </p:spPr>
        <p:txBody>
          <a:bodyPr wrap="square" rtlCol="0">
            <a:spAutoFit/>
          </a:bodyPr>
          <a:lstStyle/>
          <a:p>
            <a:r>
              <a:rPr lang="en-US" sz="2000" dirty="0">
                <a:solidFill>
                  <a:schemeClr val="bg2"/>
                </a:solidFill>
              </a:rPr>
              <a:t>Assyrian Empire sought to conquer the three smaller nations.</a:t>
            </a:r>
          </a:p>
        </p:txBody>
      </p:sp>
      <p:sp>
        <p:nvSpPr>
          <p:cNvPr id="6" name="TextBox 5"/>
          <p:cNvSpPr txBox="1"/>
          <p:nvPr/>
        </p:nvSpPr>
        <p:spPr>
          <a:xfrm>
            <a:off x="101600" y="6394907"/>
            <a:ext cx="4800600" cy="400110"/>
          </a:xfrm>
          <a:prstGeom prst="rect">
            <a:avLst/>
          </a:prstGeom>
          <a:noFill/>
        </p:spPr>
        <p:txBody>
          <a:bodyPr wrap="square" rtlCol="0">
            <a:spAutoFit/>
          </a:bodyPr>
          <a:lstStyle/>
          <a:p>
            <a:r>
              <a:rPr lang="en-US" sz="2000" dirty="0">
                <a:solidFill>
                  <a:schemeClr val="bg2"/>
                </a:solidFill>
              </a:rPr>
              <a:t>Maps 1,3 and 5 </a:t>
            </a:r>
          </a:p>
        </p:txBody>
      </p:sp>
      <p:graphicFrame>
        <p:nvGraphicFramePr>
          <p:cNvPr id="10" name="Table 9"/>
          <p:cNvGraphicFramePr>
            <a:graphicFrameLocks noGrp="1"/>
          </p:cNvGraphicFramePr>
          <p:nvPr/>
        </p:nvGraphicFramePr>
        <p:xfrm>
          <a:off x="2133600" y="1981200"/>
          <a:ext cx="8153400" cy="3657600"/>
        </p:xfrm>
        <a:graphic>
          <a:graphicData uri="http://schemas.openxmlformats.org/drawingml/2006/table">
            <a:tbl>
              <a:tblPr firstRow="1" bandRow="1">
                <a:tableStyleId>{0505E3EF-67EA-436B-97B2-0124C06EBD24}</a:tableStyleId>
              </a:tblPr>
              <a:tblGrid>
                <a:gridCol w="2038350">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038350">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833851">
                <a:tc>
                  <a:txBody>
                    <a:bodyPr/>
                    <a:lstStyle/>
                    <a:p>
                      <a:r>
                        <a:rPr lang="en-US" dirty="0"/>
                        <a:t>Country</a:t>
                      </a:r>
                    </a:p>
                  </a:txBody>
                  <a:tcPr/>
                </a:tc>
                <a:tc>
                  <a:txBody>
                    <a:bodyPr/>
                    <a:lstStyle/>
                    <a:p>
                      <a:r>
                        <a:rPr lang="en-US" dirty="0"/>
                        <a:t>Judah</a:t>
                      </a:r>
                    </a:p>
                  </a:txBody>
                  <a:tcPr/>
                </a:tc>
                <a:tc>
                  <a:txBody>
                    <a:bodyPr/>
                    <a:lstStyle/>
                    <a:p>
                      <a:r>
                        <a:rPr lang="en-US" dirty="0"/>
                        <a:t>Syria</a:t>
                      </a:r>
                    </a:p>
                  </a:txBody>
                  <a:tcPr/>
                </a:tc>
                <a:tc>
                  <a:txBody>
                    <a:bodyPr/>
                    <a:lstStyle/>
                    <a:p>
                      <a:r>
                        <a:rPr lang="en-US" dirty="0"/>
                        <a:t>Israel</a:t>
                      </a:r>
                    </a:p>
                  </a:txBody>
                  <a:tcPr/>
                </a:tc>
                <a:extLst>
                  <a:ext uri="{0D108BD9-81ED-4DB2-BD59-A6C34878D82A}">
                    <a16:rowId xmlns:a16="http://schemas.microsoft.com/office/drawing/2014/main" val="10000"/>
                  </a:ext>
                </a:extLst>
              </a:tr>
              <a:tr h="543888">
                <a:tc>
                  <a:txBody>
                    <a:bodyPr/>
                    <a:lstStyle/>
                    <a:p>
                      <a:r>
                        <a:rPr lang="en-US" dirty="0"/>
                        <a:t>Capital City</a:t>
                      </a:r>
                    </a:p>
                  </a:txBody>
                  <a:tcPr/>
                </a:tc>
                <a:tc>
                  <a:txBody>
                    <a:bodyPr/>
                    <a:lstStyle/>
                    <a:p>
                      <a:r>
                        <a:rPr lang="en-US" dirty="0"/>
                        <a:t>Jerusalem</a:t>
                      </a:r>
                    </a:p>
                  </a:txBody>
                  <a:tcPr/>
                </a:tc>
                <a:tc>
                  <a:txBody>
                    <a:bodyPr/>
                    <a:lstStyle/>
                    <a:p>
                      <a:r>
                        <a:rPr lang="en-US" dirty="0"/>
                        <a:t>Damascus</a:t>
                      </a:r>
                    </a:p>
                  </a:txBody>
                  <a:tcPr/>
                </a:tc>
                <a:tc>
                  <a:txBody>
                    <a:bodyPr/>
                    <a:lstStyle/>
                    <a:p>
                      <a:r>
                        <a:rPr lang="en-US" dirty="0"/>
                        <a:t>Samaria</a:t>
                      </a:r>
                    </a:p>
                  </a:txBody>
                  <a:tcPr/>
                </a:tc>
                <a:extLst>
                  <a:ext uri="{0D108BD9-81ED-4DB2-BD59-A6C34878D82A}">
                    <a16:rowId xmlns:a16="http://schemas.microsoft.com/office/drawing/2014/main" val="10001"/>
                  </a:ext>
                </a:extLst>
              </a:tr>
              <a:tr h="938766">
                <a:tc>
                  <a:txBody>
                    <a:bodyPr/>
                    <a:lstStyle/>
                    <a:p>
                      <a:r>
                        <a:rPr lang="en-US" dirty="0"/>
                        <a:t>Territory or principal tribe</a:t>
                      </a:r>
                    </a:p>
                  </a:txBody>
                  <a:tcPr/>
                </a:tc>
                <a:tc>
                  <a:txBody>
                    <a:bodyPr/>
                    <a:lstStyle/>
                    <a:p>
                      <a:r>
                        <a:rPr lang="en-US" dirty="0"/>
                        <a:t>Judah</a:t>
                      </a:r>
                    </a:p>
                  </a:txBody>
                  <a:tcPr/>
                </a:tc>
                <a:tc>
                  <a:txBody>
                    <a:bodyPr/>
                    <a:lstStyle/>
                    <a:p>
                      <a:r>
                        <a:rPr lang="en-US" dirty="0"/>
                        <a:t>Aram</a:t>
                      </a:r>
                    </a:p>
                  </a:txBody>
                  <a:tcPr/>
                </a:tc>
                <a:tc>
                  <a:txBody>
                    <a:bodyPr/>
                    <a:lstStyle/>
                    <a:p>
                      <a:r>
                        <a:rPr lang="en-US" dirty="0"/>
                        <a:t>Ephraim</a:t>
                      </a:r>
                    </a:p>
                  </a:txBody>
                  <a:tcPr/>
                </a:tc>
                <a:extLst>
                  <a:ext uri="{0D108BD9-81ED-4DB2-BD59-A6C34878D82A}">
                    <a16:rowId xmlns:a16="http://schemas.microsoft.com/office/drawing/2014/main" val="10002"/>
                  </a:ext>
                </a:extLst>
              </a:tr>
              <a:tr h="1341095">
                <a:tc>
                  <a:txBody>
                    <a:bodyPr/>
                    <a:lstStyle/>
                    <a:p>
                      <a:r>
                        <a:rPr lang="en-US" dirty="0"/>
                        <a:t>Leader</a:t>
                      </a:r>
                    </a:p>
                  </a:txBody>
                  <a:tcPr/>
                </a:tc>
                <a:tc>
                  <a:txBody>
                    <a:bodyPr/>
                    <a:lstStyle/>
                    <a:p>
                      <a:r>
                        <a:rPr lang="en-US" dirty="0" err="1"/>
                        <a:t>Ahaz</a:t>
                      </a:r>
                      <a:r>
                        <a:rPr lang="en-US" dirty="0"/>
                        <a:t> (King) of the house of David</a:t>
                      </a:r>
                    </a:p>
                  </a:txBody>
                  <a:tcPr/>
                </a:tc>
                <a:tc>
                  <a:txBody>
                    <a:bodyPr/>
                    <a:lstStyle/>
                    <a:p>
                      <a:r>
                        <a:rPr lang="en-US" dirty="0" err="1"/>
                        <a:t>Rezin</a:t>
                      </a:r>
                      <a:r>
                        <a:rPr lang="en-US" dirty="0"/>
                        <a:t> (King)</a:t>
                      </a:r>
                    </a:p>
                  </a:txBody>
                  <a:tcPr/>
                </a:tc>
                <a:tc>
                  <a:txBody>
                    <a:bodyPr/>
                    <a:lstStyle/>
                    <a:p>
                      <a:r>
                        <a:rPr lang="en-US" dirty="0" err="1"/>
                        <a:t>Pekah</a:t>
                      </a:r>
                      <a:r>
                        <a:rPr lang="en-US" baseline="0" dirty="0"/>
                        <a:t> (King) son of </a:t>
                      </a:r>
                      <a:r>
                        <a:rPr lang="en-US" baseline="0" dirty="0" err="1"/>
                        <a:t>Remaliah</a:t>
                      </a:r>
                      <a:endParaRPr lang="en-US" dirty="0"/>
                    </a:p>
                  </a:txBody>
                  <a:tcPr/>
                </a:tc>
                <a:extLst>
                  <a:ext uri="{0D108BD9-81ED-4DB2-BD59-A6C34878D82A}">
                    <a16:rowId xmlns:a16="http://schemas.microsoft.com/office/drawing/2014/main" val="10003"/>
                  </a:ext>
                </a:extLst>
              </a:tr>
            </a:tbl>
          </a:graphicData>
        </a:graphic>
      </p:graphicFrame>
      <p:sp>
        <p:nvSpPr>
          <p:cNvPr id="11" name="TextBox 10"/>
          <p:cNvSpPr txBox="1"/>
          <p:nvPr/>
        </p:nvSpPr>
        <p:spPr>
          <a:xfrm>
            <a:off x="7169727" y="6374763"/>
            <a:ext cx="4800600" cy="400110"/>
          </a:xfrm>
          <a:prstGeom prst="rect">
            <a:avLst/>
          </a:prstGeom>
          <a:noFill/>
        </p:spPr>
        <p:txBody>
          <a:bodyPr wrap="square" rtlCol="0">
            <a:spAutoFit/>
          </a:bodyPr>
          <a:lstStyle/>
          <a:p>
            <a:pPr algn="r"/>
            <a:r>
              <a:rPr lang="en-US" sz="2000" dirty="0">
                <a:solidFill>
                  <a:schemeClr val="bg2"/>
                </a:solidFill>
              </a:rPr>
              <a:t>Victor L. Ludlow</a:t>
            </a:r>
          </a:p>
        </p:txBody>
      </p:sp>
    </p:spTree>
    <p:extLst>
      <p:ext uri="{BB962C8B-B14F-4D97-AF65-F5344CB8AC3E}">
        <p14:creationId xmlns:p14="http://schemas.microsoft.com/office/powerpoint/2010/main" val="3278979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40F439-4CE5-44CC-80A9-5873C8B07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 Alliance</a:t>
            </a:r>
          </a:p>
        </p:txBody>
      </p:sp>
      <p:sp>
        <p:nvSpPr>
          <p:cNvPr id="5" name="TextBox 4"/>
          <p:cNvSpPr txBox="1"/>
          <p:nvPr/>
        </p:nvSpPr>
        <p:spPr>
          <a:xfrm>
            <a:off x="1676400" y="990600"/>
            <a:ext cx="5715000" cy="3908762"/>
          </a:xfrm>
          <a:prstGeom prst="rect">
            <a:avLst/>
          </a:prstGeom>
          <a:noFill/>
        </p:spPr>
        <p:txBody>
          <a:bodyPr wrap="square" rtlCol="0">
            <a:spAutoFit/>
          </a:bodyPr>
          <a:lstStyle/>
          <a:p>
            <a:pPr fontAlgn="base"/>
            <a:r>
              <a:rPr lang="en-US" sz="2000" dirty="0">
                <a:solidFill>
                  <a:schemeClr val="bg2"/>
                </a:solidFill>
              </a:rPr>
              <a:t> </a:t>
            </a:r>
            <a:r>
              <a:rPr lang="en-US" sz="2800" dirty="0">
                <a:solidFill>
                  <a:schemeClr val="bg2"/>
                </a:solidFill>
              </a:rPr>
              <a:t>association, union, treaty, or pact</a:t>
            </a:r>
          </a:p>
          <a:p>
            <a:pPr fontAlgn="base"/>
            <a:endParaRPr lang="en-US" sz="2000" dirty="0">
              <a:solidFill>
                <a:srgbClr val="FFFF00"/>
              </a:solidFill>
            </a:endParaRPr>
          </a:p>
          <a:p>
            <a:pPr fontAlgn="base"/>
            <a:r>
              <a:rPr lang="en-US" sz="2000" dirty="0">
                <a:solidFill>
                  <a:srgbClr val="FFFF00"/>
                </a:solidFill>
              </a:rPr>
              <a:t>What are some reasons a nation might seek an alliance with other nations?</a:t>
            </a:r>
          </a:p>
          <a:p>
            <a:pPr fontAlgn="base"/>
            <a:endParaRPr lang="en-US" sz="2000" dirty="0">
              <a:solidFill>
                <a:schemeClr val="bg2"/>
              </a:solidFill>
            </a:endParaRPr>
          </a:p>
          <a:p>
            <a:pPr fontAlgn="base"/>
            <a:r>
              <a:rPr lang="en-US" sz="2000" dirty="0">
                <a:solidFill>
                  <a:schemeClr val="bg2"/>
                </a:solidFill>
              </a:rPr>
              <a:t>During the prophet Isaiah’s ministry in the kingdom of Judah, the kings of Israel and Syria wanted King </a:t>
            </a:r>
            <a:r>
              <a:rPr lang="en-US" sz="2000" dirty="0" err="1">
                <a:solidFill>
                  <a:schemeClr val="bg2"/>
                </a:solidFill>
              </a:rPr>
              <a:t>Ahaz</a:t>
            </a:r>
            <a:r>
              <a:rPr lang="en-US" sz="2000" dirty="0">
                <a:solidFill>
                  <a:schemeClr val="bg2"/>
                </a:solidFill>
              </a:rPr>
              <a:t> of Judah to join them in an alliance against the powerful empire of Assyria.</a:t>
            </a:r>
          </a:p>
          <a:p>
            <a:pPr fontAlgn="base"/>
            <a:r>
              <a:rPr lang="en-US" sz="2000" dirty="0">
                <a:solidFill>
                  <a:schemeClr val="bg2"/>
                </a:solidFill>
              </a:rPr>
              <a:t>When King </a:t>
            </a:r>
            <a:r>
              <a:rPr lang="en-US" sz="2000" dirty="0" err="1">
                <a:solidFill>
                  <a:schemeClr val="bg2"/>
                </a:solidFill>
              </a:rPr>
              <a:t>Ahaz</a:t>
            </a:r>
            <a:r>
              <a:rPr lang="en-US" sz="2000" dirty="0">
                <a:solidFill>
                  <a:schemeClr val="bg2"/>
                </a:solidFill>
              </a:rPr>
              <a:t> refused, Israel and Syria attacked Judah in an effort to force the alliance and place another ruler on Judah’s throne.  </a:t>
            </a:r>
          </a:p>
        </p:txBody>
      </p:sp>
      <p:sp>
        <p:nvSpPr>
          <p:cNvPr id="6" name="TextBox 5"/>
          <p:cNvSpPr txBox="1"/>
          <p:nvPr/>
        </p:nvSpPr>
        <p:spPr>
          <a:xfrm>
            <a:off x="0" y="6457890"/>
            <a:ext cx="4800600" cy="400110"/>
          </a:xfrm>
          <a:prstGeom prst="rect">
            <a:avLst/>
          </a:prstGeom>
          <a:noFill/>
        </p:spPr>
        <p:txBody>
          <a:bodyPr wrap="square" rtlCol="0">
            <a:spAutoFit/>
          </a:bodyPr>
          <a:lstStyle/>
          <a:p>
            <a:r>
              <a:rPr lang="en-US" sz="2000" dirty="0">
                <a:solidFill>
                  <a:schemeClr val="bg2"/>
                </a:solidFill>
              </a:rPr>
              <a:t>2 Nephi 17:1,6</a:t>
            </a:r>
          </a:p>
        </p:txBody>
      </p:sp>
      <p:sp>
        <p:nvSpPr>
          <p:cNvPr id="10" name="TextBox 9"/>
          <p:cNvSpPr txBox="1"/>
          <p:nvPr/>
        </p:nvSpPr>
        <p:spPr>
          <a:xfrm>
            <a:off x="4495800" y="5029201"/>
            <a:ext cx="6172200" cy="1323439"/>
          </a:xfrm>
          <a:prstGeom prst="rect">
            <a:avLst/>
          </a:prstGeom>
          <a:noFill/>
        </p:spPr>
        <p:txBody>
          <a:bodyPr wrap="square" rtlCol="0">
            <a:spAutoFit/>
          </a:bodyPr>
          <a:lstStyle/>
          <a:p>
            <a:pPr fontAlgn="base"/>
            <a:r>
              <a:rPr lang="en-US" sz="2000" dirty="0">
                <a:solidFill>
                  <a:schemeClr val="bg2"/>
                </a:solidFill>
              </a:rPr>
              <a:t> 2 Nephi 17–18 describes the counsel that the prophet Isaiah gave King </a:t>
            </a:r>
            <a:r>
              <a:rPr lang="en-US" sz="2000" dirty="0" err="1">
                <a:solidFill>
                  <a:schemeClr val="bg2"/>
                </a:solidFill>
              </a:rPr>
              <a:t>Ahaz</a:t>
            </a:r>
            <a:r>
              <a:rPr lang="en-US" sz="2000" dirty="0">
                <a:solidFill>
                  <a:schemeClr val="bg2"/>
                </a:solidFill>
              </a:rPr>
              <a:t> as the king tried to determine how to defend Judah against the threats posed by Israel, Syria, and Assyria.</a:t>
            </a:r>
          </a:p>
        </p:txBody>
      </p:sp>
      <p:pic>
        <p:nvPicPr>
          <p:cNvPr id="7" name="Picture 6">
            <a:extLst>
              <a:ext uri="{FF2B5EF4-FFF2-40B4-BE49-F238E27FC236}">
                <a16:creationId xmlns:a16="http://schemas.microsoft.com/office/drawing/2014/main" id="{0EE6767E-6C43-4E3E-8489-D9A8709B2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010" y="1396167"/>
            <a:ext cx="4381500" cy="3305175"/>
          </a:xfrm>
          <a:prstGeom prst="rect">
            <a:avLst/>
          </a:prstGeom>
        </p:spPr>
      </p:pic>
    </p:spTree>
    <p:extLst>
      <p:ext uri="{BB962C8B-B14F-4D97-AF65-F5344CB8AC3E}">
        <p14:creationId xmlns:p14="http://schemas.microsoft.com/office/powerpoint/2010/main" val="45311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C2460B6F-562C-40EF-8D32-8C47E7224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 </a:t>
            </a:r>
            <a:r>
              <a:rPr lang="en-US" sz="4400" dirty="0" err="1">
                <a:solidFill>
                  <a:schemeClr val="bg2"/>
                </a:solidFill>
                <a:latin typeface="Broadway" pitchFamily="82" charset="0"/>
              </a:rPr>
              <a:t>Ahaz</a:t>
            </a:r>
            <a:endParaRPr lang="en-US" sz="4400" dirty="0">
              <a:solidFill>
                <a:schemeClr val="bg2"/>
              </a:solidFill>
              <a:latin typeface="Broadway" pitchFamily="82" charset="0"/>
            </a:endParaRPr>
          </a:p>
        </p:txBody>
      </p:sp>
      <p:sp>
        <p:nvSpPr>
          <p:cNvPr id="5" name="TextBox 4"/>
          <p:cNvSpPr txBox="1"/>
          <p:nvPr/>
        </p:nvSpPr>
        <p:spPr>
          <a:xfrm>
            <a:off x="404097" y="895207"/>
            <a:ext cx="7806267" cy="5324535"/>
          </a:xfrm>
          <a:prstGeom prst="rect">
            <a:avLst/>
          </a:prstGeom>
          <a:noFill/>
        </p:spPr>
        <p:txBody>
          <a:bodyPr wrap="square" rtlCol="0">
            <a:spAutoFit/>
          </a:bodyPr>
          <a:lstStyle/>
          <a:p>
            <a:pPr fontAlgn="base"/>
            <a:r>
              <a:rPr lang="en-US" sz="2000" dirty="0">
                <a:solidFill>
                  <a:schemeClr val="bg2"/>
                </a:solidFill>
              </a:rPr>
              <a:t>His Name means: possessor</a:t>
            </a:r>
          </a:p>
          <a:p>
            <a:pPr fontAlgn="base"/>
            <a:endParaRPr lang="en-US" sz="2000" dirty="0">
              <a:solidFill>
                <a:schemeClr val="bg2"/>
              </a:solidFill>
            </a:endParaRPr>
          </a:p>
          <a:p>
            <a:pPr fontAlgn="base"/>
            <a:r>
              <a:rPr lang="en-US" sz="2000" dirty="0">
                <a:solidFill>
                  <a:schemeClr val="bg2"/>
                </a:solidFill>
              </a:rPr>
              <a:t>Son and successor of </a:t>
            </a:r>
            <a:r>
              <a:rPr lang="en-US" sz="2000" dirty="0" err="1">
                <a:solidFill>
                  <a:schemeClr val="bg2"/>
                </a:solidFill>
              </a:rPr>
              <a:t>Jotham</a:t>
            </a:r>
            <a:r>
              <a:rPr lang="en-US" sz="2000" dirty="0">
                <a:solidFill>
                  <a:schemeClr val="bg2"/>
                </a:solidFill>
              </a:rPr>
              <a:t>, King of Judah…Grandson of </a:t>
            </a:r>
            <a:r>
              <a:rPr lang="en-US" sz="2000" dirty="0" err="1">
                <a:solidFill>
                  <a:schemeClr val="bg2"/>
                </a:solidFill>
              </a:rPr>
              <a:t>Uzziah</a:t>
            </a:r>
            <a:r>
              <a:rPr lang="en-US" sz="2000" dirty="0">
                <a:solidFill>
                  <a:schemeClr val="bg2"/>
                </a:solidFill>
              </a:rPr>
              <a:t> (King of Leprosy)</a:t>
            </a:r>
          </a:p>
          <a:p>
            <a:pPr fontAlgn="base"/>
            <a:endParaRPr lang="en-US" sz="2000" dirty="0">
              <a:solidFill>
                <a:schemeClr val="bg2"/>
              </a:solidFill>
            </a:endParaRPr>
          </a:p>
          <a:p>
            <a:pPr fontAlgn="base"/>
            <a:r>
              <a:rPr lang="en-US" sz="2000" dirty="0">
                <a:solidFill>
                  <a:schemeClr val="bg2"/>
                </a:solidFill>
              </a:rPr>
              <a:t>He was about 20 or 23 years of age and King of Judah  730s and 720s BC</a:t>
            </a:r>
          </a:p>
          <a:p>
            <a:pPr fontAlgn="base"/>
            <a:endParaRPr lang="en-US" sz="2000" dirty="0">
              <a:solidFill>
                <a:schemeClr val="bg2"/>
              </a:solidFill>
            </a:endParaRPr>
          </a:p>
          <a:p>
            <a:pPr fontAlgn="base"/>
            <a:r>
              <a:rPr lang="en-US" sz="2000" dirty="0">
                <a:solidFill>
                  <a:schemeClr val="bg2"/>
                </a:solidFill>
              </a:rPr>
              <a:t>He ruled in wickedness, and made an alliance with the King of Assyria against Isaiah’s counsel</a:t>
            </a:r>
          </a:p>
          <a:p>
            <a:pPr fontAlgn="base"/>
            <a:endParaRPr lang="en-US" sz="2000" dirty="0">
              <a:solidFill>
                <a:schemeClr val="bg2"/>
              </a:solidFill>
            </a:endParaRPr>
          </a:p>
          <a:p>
            <a:pPr fontAlgn="base"/>
            <a:r>
              <a:rPr lang="en-US" sz="2000" dirty="0">
                <a:solidFill>
                  <a:schemeClr val="bg2"/>
                </a:solidFill>
              </a:rPr>
              <a:t>He conquered the temple rites and offered his own son in heathen sacrifice (2 Kings 16 and 2 Chronicles 28)</a:t>
            </a:r>
          </a:p>
          <a:p>
            <a:pPr fontAlgn="base"/>
            <a:endParaRPr lang="en-US" sz="2000" dirty="0">
              <a:solidFill>
                <a:schemeClr val="bg2"/>
              </a:solidFill>
            </a:endParaRPr>
          </a:p>
          <a:p>
            <a:pPr fontAlgn="base"/>
            <a:r>
              <a:rPr lang="en-US" sz="2000" dirty="0">
                <a:solidFill>
                  <a:schemeClr val="bg2"/>
                </a:solidFill>
              </a:rPr>
              <a:t>Isaiah had a Messianic prophecy during this time and  gave it to </a:t>
            </a:r>
            <a:r>
              <a:rPr lang="en-US" sz="2000" dirty="0" err="1">
                <a:solidFill>
                  <a:schemeClr val="bg2"/>
                </a:solidFill>
              </a:rPr>
              <a:t>Ahaz</a:t>
            </a:r>
            <a:endParaRPr lang="en-US" sz="2000" dirty="0">
              <a:solidFill>
                <a:schemeClr val="bg2"/>
              </a:solidFill>
            </a:endParaRPr>
          </a:p>
          <a:p>
            <a:pPr fontAlgn="base"/>
            <a:endParaRPr lang="en-US" sz="2000" dirty="0">
              <a:solidFill>
                <a:schemeClr val="bg2"/>
              </a:solidFill>
            </a:endParaRPr>
          </a:p>
          <a:p>
            <a:pPr fontAlgn="base"/>
            <a:r>
              <a:rPr lang="en-US" sz="2000" dirty="0" err="1">
                <a:solidFill>
                  <a:schemeClr val="bg2"/>
                </a:solidFill>
              </a:rPr>
              <a:t>Ahaz</a:t>
            </a:r>
            <a:r>
              <a:rPr lang="en-US" sz="2000" dirty="0">
                <a:solidFill>
                  <a:schemeClr val="bg2"/>
                </a:solidFill>
              </a:rPr>
              <a:t> is mentioned by Nephi in the Book of Mormon 5 times; 4 times while citing Isaiah 7 (2 Nephi 17) and once in citing Isaiah 14 (2 Nephi 24)</a:t>
            </a:r>
          </a:p>
        </p:txBody>
      </p:sp>
      <p:sp>
        <p:nvSpPr>
          <p:cNvPr id="55" name="TextBox 54"/>
          <p:cNvSpPr txBox="1"/>
          <p:nvPr/>
        </p:nvSpPr>
        <p:spPr>
          <a:xfrm>
            <a:off x="7240859" y="6457890"/>
            <a:ext cx="4800600" cy="400110"/>
          </a:xfrm>
          <a:prstGeom prst="rect">
            <a:avLst/>
          </a:prstGeom>
          <a:noFill/>
        </p:spPr>
        <p:txBody>
          <a:bodyPr wrap="square" rtlCol="0">
            <a:spAutoFit/>
          </a:bodyPr>
          <a:lstStyle/>
          <a:p>
            <a:pPr algn="r"/>
            <a:r>
              <a:rPr lang="en-US" sz="2000" dirty="0">
                <a:solidFill>
                  <a:schemeClr val="bg2"/>
                </a:solidFill>
              </a:rPr>
              <a:t>Who’s Who</a:t>
            </a:r>
          </a:p>
        </p:txBody>
      </p:sp>
      <p:grpSp>
        <p:nvGrpSpPr>
          <p:cNvPr id="3" name="Group 98">
            <a:extLst>
              <a:ext uri="{FF2B5EF4-FFF2-40B4-BE49-F238E27FC236}">
                <a16:creationId xmlns:a16="http://schemas.microsoft.com/office/drawing/2014/main" id="{C8FEB36E-524E-8686-DCF5-A08D3FF16140}"/>
              </a:ext>
            </a:extLst>
          </p:cNvPr>
          <p:cNvGrpSpPr/>
          <p:nvPr/>
        </p:nvGrpSpPr>
        <p:grpSpPr>
          <a:xfrm>
            <a:off x="9442255" y="1784866"/>
            <a:ext cx="1691640" cy="3657600"/>
            <a:chOff x="2514600" y="1066800"/>
            <a:chExt cx="2209800" cy="5005100"/>
          </a:xfrm>
        </p:grpSpPr>
        <p:sp>
          <p:nvSpPr>
            <p:cNvPr id="4" name="Oval 3">
              <a:extLst>
                <a:ext uri="{FF2B5EF4-FFF2-40B4-BE49-F238E27FC236}">
                  <a16:creationId xmlns:a16="http://schemas.microsoft.com/office/drawing/2014/main" id="{19EF58FA-38F0-10F8-A067-3918BF361C8E}"/>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7EADD94-08FA-5CED-7B10-4F7729CD224C}"/>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DAF21487-0DEC-B4DB-2BE4-33243F002331}"/>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3BA2AA-781F-676B-8DDB-A74C8BB8968D}"/>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4471B80-9D91-540A-34FE-9EEBFFD7D8AD}"/>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EA3FB1CB-FBE5-4560-1242-F2B2ECE352F0}"/>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24C7B6A4-E778-DC33-414E-FED47221A096}"/>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89C03B1B-0B71-F2A9-CAFE-C006D5570F05}"/>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id="{DB275967-FF17-0A1E-6EF3-24B18196A3B7}"/>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id="{60341D3C-2D2D-A3DE-6FD0-5D0CF84FF27C}"/>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id="{A240B205-E22A-3B7E-D155-2A4BA93E0174}"/>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09C80A03-3CB1-2EAE-5BCB-C08963EA81A5}"/>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89FF3D1D-B582-9E43-FF72-FAE38F854D88}"/>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7ACE7750-C9C3-4D46-5107-79F0443AF3F5}"/>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B05F665-1320-6CE9-8261-1AF3CA69962D}"/>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7">
              <a:extLst>
                <a:ext uri="{FF2B5EF4-FFF2-40B4-BE49-F238E27FC236}">
                  <a16:creationId xmlns:a16="http://schemas.microsoft.com/office/drawing/2014/main" id="{247E2FC5-F47B-704C-CC4B-D4A093C67026}"/>
                </a:ext>
              </a:extLst>
            </p:cNvPr>
            <p:cNvGrpSpPr/>
            <p:nvPr/>
          </p:nvGrpSpPr>
          <p:grpSpPr>
            <a:xfrm>
              <a:off x="2895600" y="1066800"/>
              <a:ext cx="1600200" cy="838200"/>
              <a:chOff x="5486400" y="1371600"/>
              <a:chExt cx="1143000" cy="762000"/>
            </a:xfrm>
          </p:grpSpPr>
          <p:sp>
            <p:nvSpPr>
              <p:cNvPr id="94" name="Isosceles Triangle 2">
                <a:extLst>
                  <a:ext uri="{FF2B5EF4-FFF2-40B4-BE49-F238E27FC236}">
                    <a16:creationId xmlns:a16="http://schemas.microsoft.com/office/drawing/2014/main" id="{9C6CFDCF-9DDE-2D2F-0E33-FE6B5FCAE104}"/>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3">
                <a:extLst>
                  <a:ext uri="{FF2B5EF4-FFF2-40B4-BE49-F238E27FC236}">
                    <a16:creationId xmlns:a16="http://schemas.microsoft.com/office/drawing/2014/main" id="{521D280E-A1BE-8D42-B7F6-E7DEE03A47E4}"/>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4">
                <a:extLst>
                  <a:ext uri="{FF2B5EF4-FFF2-40B4-BE49-F238E27FC236}">
                    <a16:creationId xmlns:a16="http://schemas.microsoft.com/office/drawing/2014/main" id="{6189A8CE-F494-A677-E380-4DC769871DC4}"/>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5">
                <a:extLst>
                  <a:ext uri="{FF2B5EF4-FFF2-40B4-BE49-F238E27FC236}">
                    <a16:creationId xmlns:a16="http://schemas.microsoft.com/office/drawing/2014/main" id="{EF2DB535-3583-FFB7-05A2-E9A96C1BBECB}"/>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0CE71234-AEC1-EAE5-667A-BA3A98400B5E}"/>
                </a:ext>
              </a:extLst>
            </p:cNvPr>
            <p:cNvGrpSpPr/>
            <p:nvPr/>
          </p:nvGrpSpPr>
          <p:grpSpPr>
            <a:xfrm rot="21175658">
              <a:off x="3886200" y="5410200"/>
              <a:ext cx="609600" cy="304800"/>
              <a:chOff x="5638800" y="4267200"/>
              <a:chExt cx="2590800" cy="838200"/>
            </a:xfrm>
          </p:grpSpPr>
          <p:sp>
            <p:nvSpPr>
              <p:cNvPr id="90" name="Left-Right-Up Arrow 21">
                <a:extLst>
                  <a:ext uri="{FF2B5EF4-FFF2-40B4-BE49-F238E27FC236}">
                    <a16:creationId xmlns:a16="http://schemas.microsoft.com/office/drawing/2014/main" id="{F36AD7E0-5C40-D187-E41D-6348B78B4561}"/>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Left-Right-Up Arrow 22">
                <a:extLst>
                  <a:ext uri="{FF2B5EF4-FFF2-40B4-BE49-F238E27FC236}">
                    <a16:creationId xmlns:a16="http://schemas.microsoft.com/office/drawing/2014/main" id="{9A34818F-D356-7D3E-953D-4890099DBD44}"/>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Left-Right-Up Arrow 23">
                <a:extLst>
                  <a:ext uri="{FF2B5EF4-FFF2-40B4-BE49-F238E27FC236}">
                    <a16:creationId xmlns:a16="http://schemas.microsoft.com/office/drawing/2014/main" id="{FD60FD83-B16F-8188-5914-C8C64EE3E8E7}"/>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Left-Right-Up Arrow 24">
                <a:extLst>
                  <a:ext uri="{FF2B5EF4-FFF2-40B4-BE49-F238E27FC236}">
                    <a16:creationId xmlns:a16="http://schemas.microsoft.com/office/drawing/2014/main" id="{7F49EA13-DD32-3B09-DED1-0553CCB16B4A}"/>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5BFA5F39-4FCF-CFCD-56C5-5F2E6C485B0C}"/>
                </a:ext>
              </a:extLst>
            </p:cNvPr>
            <p:cNvGrpSpPr/>
            <p:nvPr/>
          </p:nvGrpSpPr>
          <p:grpSpPr>
            <a:xfrm rot="718744">
              <a:off x="2655450" y="5340783"/>
              <a:ext cx="544238" cy="304800"/>
              <a:chOff x="5638800" y="4267200"/>
              <a:chExt cx="2590800" cy="838200"/>
            </a:xfrm>
          </p:grpSpPr>
          <p:sp>
            <p:nvSpPr>
              <p:cNvPr id="86" name="Left-Right-Up Arrow 27">
                <a:extLst>
                  <a:ext uri="{FF2B5EF4-FFF2-40B4-BE49-F238E27FC236}">
                    <a16:creationId xmlns:a16="http://schemas.microsoft.com/office/drawing/2014/main" id="{2FACF7EB-E28A-165B-76EA-939351D396E4}"/>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eft-Right-Up Arrow 28">
                <a:extLst>
                  <a:ext uri="{FF2B5EF4-FFF2-40B4-BE49-F238E27FC236}">
                    <a16:creationId xmlns:a16="http://schemas.microsoft.com/office/drawing/2014/main" id="{ADB5547F-1FC9-C14C-50B9-AD1BC5EF28BC}"/>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eft-Right-Up Arrow 44">
                <a:extLst>
                  <a:ext uri="{FF2B5EF4-FFF2-40B4-BE49-F238E27FC236}">
                    <a16:creationId xmlns:a16="http://schemas.microsoft.com/office/drawing/2014/main" id="{F8C456EA-A38E-919F-5839-266B545B559B}"/>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Left-Right-Up Arrow 45">
                <a:extLst>
                  <a:ext uri="{FF2B5EF4-FFF2-40B4-BE49-F238E27FC236}">
                    <a16:creationId xmlns:a16="http://schemas.microsoft.com/office/drawing/2014/main" id="{2A2DF4B4-6E56-2C55-9261-F73E2762A9F0}"/>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44">
              <a:extLst>
                <a:ext uri="{FF2B5EF4-FFF2-40B4-BE49-F238E27FC236}">
                  <a16:creationId xmlns:a16="http://schemas.microsoft.com/office/drawing/2014/main" id="{2C4A0C68-ACED-9EF0-0C35-C8DD8E72E4FF}"/>
                </a:ext>
              </a:extLst>
            </p:cNvPr>
            <p:cNvGrpSpPr/>
            <p:nvPr/>
          </p:nvGrpSpPr>
          <p:grpSpPr>
            <a:xfrm>
              <a:off x="3352800" y="2895600"/>
              <a:ext cx="457200" cy="914400"/>
              <a:chOff x="5867400" y="3048000"/>
              <a:chExt cx="723987" cy="1541930"/>
            </a:xfrm>
          </p:grpSpPr>
          <p:sp>
            <p:nvSpPr>
              <p:cNvPr id="75" name="Hexagon 74">
                <a:extLst>
                  <a:ext uri="{FF2B5EF4-FFF2-40B4-BE49-F238E27FC236}">
                    <a16:creationId xmlns:a16="http://schemas.microsoft.com/office/drawing/2014/main" id="{8668BA62-1D51-C897-3CAD-95C3BB99CC24}"/>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6" name="Hexagon 75">
                <a:extLst>
                  <a:ext uri="{FF2B5EF4-FFF2-40B4-BE49-F238E27FC236}">
                    <a16:creationId xmlns:a16="http://schemas.microsoft.com/office/drawing/2014/main" id="{3F405571-7F0A-A6C6-4306-1E8A1ADE01B4}"/>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77" name="Group 42">
                <a:extLst>
                  <a:ext uri="{FF2B5EF4-FFF2-40B4-BE49-F238E27FC236}">
                    <a16:creationId xmlns:a16="http://schemas.microsoft.com/office/drawing/2014/main" id="{A7FFA039-3615-2C89-7609-61FE68A9F1FC}"/>
                  </a:ext>
                </a:extLst>
              </p:cNvPr>
              <p:cNvGrpSpPr/>
              <p:nvPr/>
            </p:nvGrpSpPr>
            <p:grpSpPr>
              <a:xfrm>
                <a:off x="5867400" y="3048000"/>
                <a:ext cx="723987" cy="1012242"/>
                <a:chOff x="6286413" y="968958"/>
                <a:chExt cx="2408834" cy="2185901"/>
              </a:xfrm>
              <a:solidFill>
                <a:srgbClr val="FFC000"/>
              </a:solidFill>
            </p:grpSpPr>
            <p:grpSp>
              <p:nvGrpSpPr>
                <p:cNvPr id="78" name="Group 37">
                  <a:extLst>
                    <a:ext uri="{FF2B5EF4-FFF2-40B4-BE49-F238E27FC236}">
                      <a16:creationId xmlns:a16="http://schemas.microsoft.com/office/drawing/2014/main" id="{17758DE3-5C96-BFD9-4F1D-E89941E29F57}"/>
                    </a:ext>
                  </a:extLst>
                </p:cNvPr>
                <p:cNvGrpSpPr/>
                <p:nvPr/>
              </p:nvGrpSpPr>
              <p:grpSpPr>
                <a:xfrm>
                  <a:off x="6286413" y="968958"/>
                  <a:ext cx="1151447" cy="2164259"/>
                  <a:chOff x="6286413" y="968958"/>
                  <a:chExt cx="1151447" cy="2164259"/>
                </a:xfrm>
                <a:grpFill/>
              </p:grpSpPr>
              <p:sp>
                <p:nvSpPr>
                  <p:cNvPr id="83" name="Donut 39">
                    <a:extLst>
                      <a:ext uri="{FF2B5EF4-FFF2-40B4-BE49-F238E27FC236}">
                        <a16:creationId xmlns:a16="http://schemas.microsoft.com/office/drawing/2014/main" id="{B5E4B312-B827-30CA-D131-B77939B90F05}"/>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40">
                    <a:extLst>
                      <a:ext uri="{FF2B5EF4-FFF2-40B4-BE49-F238E27FC236}">
                        <a16:creationId xmlns:a16="http://schemas.microsoft.com/office/drawing/2014/main" id="{F32333B3-9EA2-6A9F-6150-9E0843243EF6}"/>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41">
                    <a:extLst>
                      <a:ext uri="{FF2B5EF4-FFF2-40B4-BE49-F238E27FC236}">
                        <a16:creationId xmlns:a16="http://schemas.microsoft.com/office/drawing/2014/main" id="{4FF8018F-1A8B-2162-9E5B-41BADAD2C20C}"/>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9" name="Group 38">
                  <a:extLst>
                    <a:ext uri="{FF2B5EF4-FFF2-40B4-BE49-F238E27FC236}">
                      <a16:creationId xmlns:a16="http://schemas.microsoft.com/office/drawing/2014/main" id="{1F950A47-22E7-F88D-4C57-48D2F8702CC6}"/>
                    </a:ext>
                  </a:extLst>
                </p:cNvPr>
                <p:cNvGrpSpPr/>
                <p:nvPr/>
              </p:nvGrpSpPr>
              <p:grpSpPr>
                <a:xfrm flipH="1">
                  <a:off x="7543800" y="990600"/>
                  <a:ext cx="1151447" cy="2164259"/>
                  <a:chOff x="6286413" y="968958"/>
                  <a:chExt cx="1151447" cy="2164259"/>
                </a:xfrm>
                <a:grpFill/>
              </p:grpSpPr>
              <p:sp>
                <p:nvSpPr>
                  <p:cNvPr id="80" name="Donut 36">
                    <a:extLst>
                      <a:ext uri="{FF2B5EF4-FFF2-40B4-BE49-F238E27FC236}">
                        <a16:creationId xmlns:a16="http://schemas.microsoft.com/office/drawing/2014/main" id="{9AFAC3E0-DEEE-952E-83E0-61D8E464A430}"/>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37">
                    <a:extLst>
                      <a:ext uri="{FF2B5EF4-FFF2-40B4-BE49-F238E27FC236}">
                        <a16:creationId xmlns:a16="http://schemas.microsoft.com/office/drawing/2014/main" id="{0A9E05C6-02B2-F1C0-7702-A6539E61AB92}"/>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38">
                    <a:extLst>
                      <a:ext uri="{FF2B5EF4-FFF2-40B4-BE49-F238E27FC236}">
                        <a16:creationId xmlns:a16="http://schemas.microsoft.com/office/drawing/2014/main" id="{0A7BF763-A08C-07EF-7FF5-1FEA9A4E54AD}"/>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72" name="Group 58">
              <a:extLst>
                <a:ext uri="{FF2B5EF4-FFF2-40B4-BE49-F238E27FC236}">
                  <a16:creationId xmlns:a16="http://schemas.microsoft.com/office/drawing/2014/main" id="{4D604B6F-5294-7525-672C-A5643AE3A087}"/>
                </a:ext>
              </a:extLst>
            </p:cNvPr>
            <p:cNvGrpSpPr/>
            <p:nvPr/>
          </p:nvGrpSpPr>
          <p:grpSpPr>
            <a:xfrm>
              <a:off x="3505200" y="1447800"/>
              <a:ext cx="384964" cy="361507"/>
              <a:chOff x="5847812" y="3296093"/>
              <a:chExt cx="384964" cy="361507"/>
            </a:xfrm>
          </p:grpSpPr>
          <p:sp>
            <p:nvSpPr>
              <p:cNvPr id="73" name="Hexagon 72">
                <a:extLst>
                  <a:ext uri="{FF2B5EF4-FFF2-40B4-BE49-F238E27FC236}">
                    <a16:creationId xmlns:a16="http://schemas.microsoft.com/office/drawing/2014/main" id="{56B19AF2-E334-F88D-4F6D-484D574F406B}"/>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Hexagon 73">
                <a:extLst>
                  <a:ext uri="{FF2B5EF4-FFF2-40B4-BE49-F238E27FC236}">
                    <a16:creationId xmlns:a16="http://schemas.microsoft.com/office/drawing/2014/main" id="{409A08EE-772C-9C5C-D00A-F9B1472E6FB7}"/>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Tree>
    <p:extLst>
      <p:ext uri="{BB962C8B-B14F-4D97-AF65-F5344CB8AC3E}">
        <p14:creationId xmlns:p14="http://schemas.microsoft.com/office/powerpoint/2010/main" val="16259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C27ACD-667F-4CAA-AA6A-98A2971A6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Put Faith in the Lord</a:t>
            </a:r>
          </a:p>
        </p:txBody>
      </p:sp>
      <p:sp>
        <p:nvSpPr>
          <p:cNvPr id="5" name="TextBox 4"/>
          <p:cNvSpPr txBox="1"/>
          <p:nvPr/>
        </p:nvSpPr>
        <p:spPr>
          <a:xfrm>
            <a:off x="399862" y="927226"/>
            <a:ext cx="6781800" cy="2185214"/>
          </a:xfrm>
          <a:prstGeom prst="rect">
            <a:avLst/>
          </a:prstGeom>
          <a:noFill/>
        </p:spPr>
        <p:txBody>
          <a:bodyPr wrap="square" rtlCol="0">
            <a:spAutoFit/>
          </a:bodyPr>
          <a:lstStyle/>
          <a:p>
            <a:pPr fontAlgn="base"/>
            <a:r>
              <a:rPr lang="en-US" sz="2400" dirty="0">
                <a:solidFill>
                  <a:srgbClr val="FFFF00"/>
                </a:solidFill>
              </a:rPr>
              <a:t>What do you think it means that </a:t>
            </a:r>
            <a:r>
              <a:rPr lang="en-US" sz="2400" dirty="0" err="1">
                <a:solidFill>
                  <a:srgbClr val="FFFF00"/>
                </a:solidFill>
              </a:rPr>
              <a:t>Ahaz’s</a:t>
            </a:r>
            <a:r>
              <a:rPr lang="en-US" sz="2400" dirty="0">
                <a:solidFill>
                  <a:srgbClr val="FFFF00"/>
                </a:solidFill>
              </a:rPr>
              <a:t> “heart was moved, and the heart of his people, as the trees of the wood are moved with the wind”? </a:t>
            </a:r>
          </a:p>
          <a:p>
            <a:pPr fontAlgn="base"/>
            <a:endParaRPr lang="en-US" sz="2400" dirty="0">
              <a:solidFill>
                <a:srgbClr val="FFFF00"/>
              </a:solidFill>
            </a:endParaRPr>
          </a:p>
          <a:p>
            <a:pPr fontAlgn="base"/>
            <a:r>
              <a:rPr lang="en-US" sz="2000" dirty="0" err="1">
                <a:solidFill>
                  <a:schemeClr val="bg2"/>
                </a:solidFill>
              </a:rPr>
              <a:t>Ahaz</a:t>
            </a:r>
            <a:r>
              <a:rPr lang="en-US" sz="2000" dirty="0">
                <a:solidFill>
                  <a:schemeClr val="bg2"/>
                </a:solidFill>
              </a:rPr>
              <a:t> and his people were </a:t>
            </a:r>
            <a:r>
              <a:rPr lang="en-US" sz="2000" dirty="0">
                <a:solidFill>
                  <a:srgbClr val="FFFF00"/>
                </a:solidFill>
              </a:rPr>
              <a:t>fearful</a:t>
            </a:r>
            <a:r>
              <a:rPr lang="en-US" sz="2000" dirty="0">
                <a:solidFill>
                  <a:schemeClr val="bg2"/>
                </a:solidFill>
              </a:rPr>
              <a:t> and unsure about what to do after Israel and Syria attacked them</a:t>
            </a:r>
          </a:p>
        </p:txBody>
      </p:sp>
      <p:sp>
        <p:nvSpPr>
          <p:cNvPr id="6" name="TextBox 5"/>
          <p:cNvSpPr txBox="1"/>
          <p:nvPr/>
        </p:nvSpPr>
        <p:spPr>
          <a:xfrm>
            <a:off x="87745" y="6432714"/>
            <a:ext cx="4800600" cy="400110"/>
          </a:xfrm>
          <a:prstGeom prst="rect">
            <a:avLst/>
          </a:prstGeom>
          <a:noFill/>
        </p:spPr>
        <p:txBody>
          <a:bodyPr wrap="square" rtlCol="0">
            <a:spAutoFit/>
          </a:bodyPr>
          <a:lstStyle/>
          <a:p>
            <a:r>
              <a:rPr lang="en-US" sz="2000" dirty="0">
                <a:solidFill>
                  <a:schemeClr val="bg2"/>
                </a:solidFill>
              </a:rPr>
              <a:t>2 Nephi 17:1-2</a:t>
            </a:r>
          </a:p>
        </p:txBody>
      </p:sp>
      <p:sp>
        <p:nvSpPr>
          <p:cNvPr id="10" name="TextBox 9"/>
          <p:cNvSpPr txBox="1"/>
          <p:nvPr/>
        </p:nvSpPr>
        <p:spPr>
          <a:xfrm>
            <a:off x="4495800" y="3429001"/>
            <a:ext cx="6172200" cy="1015663"/>
          </a:xfrm>
          <a:prstGeom prst="rect">
            <a:avLst/>
          </a:prstGeom>
          <a:noFill/>
        </p:spPr>
        <p:txBody>
          <a:bodyPr wrap="square" rtlCol="0">
            <a:spAutoFit/>
          </a:bodyPr>
          <a:lstStyle/>
          <a:p>
            <a:pPr fontAlgn="base"/>
            <a:r>
              <a:rPr lang="en-US" sz="2000" dirty="0">
                <a:solidFill>
                  <a:schemeClr val="bg2"/>
                </a:solidFill>
              </a:rPr>
              <a:t>Because </a:t>
            </a:r>
            <a:r>
              <a:rPr lang="en-US" sz="2000" dirty="0" err="1">
                <a:solidFill>
                  <a:schemeClr val="bg2"/>
                </a:solidFill>
              </a:rPr>
              <a:t>Ahaz</a:t>
            </a:r>
            <a:r>
              <a:rPr lang="en-US" sz="2000" dirty="0">
                <a:solidFill>
                  <a:schemeClr val="bg2"/>
                </a:solidFill>
              </a:rPr>
              <a:t> </a:t>
            </a:r>
            <a:r>
              <a:rPr lang="en-US" sz="2000" dirty="0">
                <a:solidFill>
                  <a:srgbClr val="FFFF00"/>
                </a:solidFill>
              </a:rPr>
              <a:t>feared</a:t>
            </a:r>
            <a:r>
              <a:rPr lang="en-US" sz="2000" dirty="0">
                <a:solidFill>
                  <a:schemeClr val="bg2"/>
                </a:solidFill>
              </a:rPr>
              <a:t> Israel and Syria, he considered forming an alliance with Assyria to protect his kingdom (see 2 Kings 16:7).</a:t>
            </a:r>
          </a:p>
        </p:txBody>
      </p:sp>
      <p:sp>
        <p:nvSpPr>
          <p:cNvPr id="8" name="TextBox 7"/>
          <p:cNvSpPr txBox="1"/>
          <p:nvPr/>
        </p:nvSpPr>
        <p:spPr>
          <a:xfrm>
            <a:off x="1975142" y="4905041"/>
            <a:ext cx="7535333" cy="1323439"/>
          </a:xfrm>
          <a:prstGeom prst="rect">
            <a:avLst/>
          </a:prstGeom>
          <a:noFill/>
        </p:spPr>
        <p:txBody>
          <a:bodyPr wrap="square" rtlCol="0">
            <a:spAutoFit/>
          </a:bodyPr>
          <a:lstStyle/>
          <a:p>
            <a:pPr fontAlgn="base"/>
            <a:r>
              <a:rPr lang="en-US" sz="2000" dirty="0">
                <a:solidFill>
                  <a:schemeClr val="bg2"/>
                </a:solidFill>
              </a:rPr>
              <a:t>Isaiah told </a:t>
            </a:r>
            <a:r>
              <a:rPr lang="en-US" sz="2000" dirty="0" err="1">
                <a:solidFill>
                  <a:schemeClr val="bg2"/>
                </a:solidFill>
              </a:rPr>
              <a:t>Ahaz</a:t>
            </a:r>
            <a:r>
              <a:rPr lang="en-US" sz="2000" dirty="0">
                <a:solidFill>
                  <a:schemeClr val="bg2"/>
                </a:solidFill>
              </a:rPr>
              <a:t> that if he (</a:t>
            </a:r>
            <a:r>
              <a:rPr lang="en-US" sz="2000" dirty="0" err="1">
                <a:solidFill>
                  <a:schemeClr val="bg2"/>
                </a:solidFill>
              </a:rPr>
              <a:t>Ahaz</a:t>
            </a:r>
            <a:r>
              <a:rPr lang="en-US" sz="2000" dirty="0">
                <a:solidFill>
                  <a:schemeClr val="bg2"/>
                </a:solidFill>
              </a:rPr>
              <a:t>) would put </a:t>
            </a:r>
          </a:p>
          <a:p>
            <a:pPr fontAlgn="base"/>
            <a:r>
              <a:rPr lang="en-US" sz="2000" dirty="0">
                <a:solidFill>
                  <a:schemeClr val="bg2"/>
                </a:solidFill>
              </a:rPr>
              <a:t>his faith in the Lord instead of making political</a:t>
            </a:r>
          </a:p>
          <a:p>
            <a:pPr fontAlgn="base"/>
            <a:r>
              <a:rPr lang="en-US" sz="2000" dirty="0">
                <a:solidFill>
                  <a:schemeClr val="bg2"/>
                </a:solidFill>
              </a:rPr>
              <a:t> alliances, the Lord would protect the kingdom</a:t>
            </a:r>
          </a:p>
          <a:p>
            <a:pPr fontAlgn="base"/>
            <a:r>
              <a:rPr lang="en-US" sz="2000" dirty="0">
                <a:solidFill>
                  <a:schemeClr val="bg2"/>
                </a:solidFill>
              </a:rPr>
              <a:t> of Judah.</a:t>
            </a:r>
            <a:r>
              <a:rPr lang="en-US" sz="2000" dirty="0"/>
              <a:t>.</a:t>
            </a:r>
            <a:endParaRPr lang="en-US" sz="2000" dirty="0">
              <a:solidFill>
                <a:schemeClr val="bg2"/>
              </a:solidFill>
            </a:endParaRPr>
          </a:p>
        </p:txBody>
      </p:sp>
      <p:sp>
        <p:nvSpPr>
          <p:cNvPr id="9" name="TextBox 8"/>
          <p:cNvSpPr txBox="1"/>
          <p:nvPr/>
        </p:nvSpPr>
        <p:spPr>
          <a:xfrm>
            <a:off x="8843727" y="659394"/>
            <a:ext cx="4114800" cy="400110"/>
          </a:xfrm>
          <a:prstGeom prst="rect">
            <a:avLst/>
          </a:prstGeom>
          <a:noFill/>
        </p:spPr>
        <p:txBody>
          <a:bodyPr wrap="square" rtlCol="0">
            <a:spAutoFit/>
          </a:bodyPr>
          <a:lstStyle/>
          <a:p>
            <a:pPr fontAlgn="base"/>
            <a:r>
              <a:rPr lang="en-US" sz="2000" dirty="0">
                <a:solidFill>
                  <a:schemeClr val="bg2"/>
                </a:solidFill>
              </a:rPr>
              <a:t>Trees = people</a:t>
            </a:r>
          </a:p>
        </p:txBody>
      </p:sp>
      <p:pic>
        <p:nvPicPr>
          <p:cNvPr id="7" name="Picture 6">
            <a:extLst>
              <a:ext uri="{FF2B5EF4-FFF2-40B4-BE49-F238E27FC236}">
                <a16:creationId xmlns:a16="http://schemas.microsoft.com/office/drawing/2014/main" id="{78F4CDDA-E331-4639-B606-530DA9226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894" y="1090706"/>
            <a:ext cx="4155163" cy="2333817"/>
          </a:xfrm>
          <a:prstGeom prst="rect">
            <a:avLst/>
          </a:prstGeom>
        </p:spPr>
      </p:pic>
      <p:pic>
        <p:nvPicPr>
          <p:cNvPr id="13" name="Picture 12">
            <a:extLst>
              <a:ext uri="{FF2B5EF4-FFF2-40B4-BE49-F238E27FC236}">
                <a16:creationId xmlns:a16="http://schemas.microsoft.com/office/drawing/2014/main" id="{C389F2FD-2488-F7DC-D23B-725583F8A788}"/>
              </a:ext>
            </a:extLst>
          </p:cNvPr>
          <p:cNvPicPr>
            <a:picLocks noChangeAspect="1"/>
          </p:cNvPicPr>
          <p:nvPr/>
        </p:nvPicPr>
        <p:blipFill>
          <a:blip r:embed="rId4"/>
          <a:stretch>
            <a:fillRect/>
          </a:stretch>
        </p:blipFill>
        <p:spPr>
          <a:xfrm>
            <a:off x="7260919" y="4175037"/>
            <a:ext cx="2123227" cy="2457732"/>
          </a:xfrm>
          <a:prstGeom prst="rect">
            <a:avLst/>
          </a:prstGeom>
        </p:spPr>
      </p:pic>
    </p:spTree>
    <p:extLst>
      <p:ext uri="{BB962C8B-B14F-4D97-AF65-F5344CB8AC3E}">
        <p14:creationId xmlns:p14="http://schemas.microsoft.com/office/powerpoint/2010/main" val="42390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30642C-C72B-4083-BE6A-4BD9F4CC4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5" name="TextBox 4"/>
          <p:cNvSpPr txBox="1"/>
          <p:nvPr/>
        </p:nvSpPr>
        <p:spPr>
          <a:xfrm>
            <a:off x="516048" y="1676401"/>
            <a:ext cx="8582685" cy="4524315"/>
          </a:xfrm>
          <a:prstGeom prst="rect">
            <a:avLst/>
          </a:prstGeom>
          <a:noFill/>
        </p:spPr>
        <p:txBody>
          <a:bodyPr wrap="square" rtlCol="0">
            <a:spAutoFit/>
          </a:bodyPr>
          <a:lstStyle/>
          <a:p>
            <a:pPr fontAlgn="base"/>
            <a:r>
              <a:rPr lang="en-US" dirty="0">
                <a:solidFill>
                  <a:schemeClr val="bg2"/>
                </a:solidFill>
              </a:rPr>
              <a:t>“The United States and much of the world have been plunged into a state of fear by the terrorist attacks of 11 September 2001. But this is nothing new in the history of the world. </a:t>
            </a:r>
          </a:p>
          <a:p>
            <a:pPr fontAlgn="base"/>
            <a:endParaRPr lang="en-US" dirty="0">
              <a:solidFill>
                <a:schemeClr val="bg2"/>
              </a:solidFill>
            </a:endParaRPr>
          </a:p>
          <a:p>
            <a:pPr fontAlgn="base"/>
            <a:r>
              <a:rPr lang="en-US" dirty="0">
                <a:solidFill>
                  <a:schemeClr val="bg2"/>
                </a:solidFill>
              </a:rPr>
              <a:t>The roles of terror and killing were integral parts of the </a:t>
            </a:r>
            <a:r>
              <a:rPr lang="en-US" dirty="0" err="1">
                <a:solidFill>
                  <a:schemeClr val="bg2"/>
                </a:solidFill>
              </a:rPr>
              <a:t>Gadianton</a:t>
            </a:r>
            <a:r>
              <a:rPr lang="en-US" dirty="0">
                <a:solidFill>
                  <a:schemeClr val="bg2"/>
                </a:solidFill>
              </a:rPr>
              <a:t> strategy in the history of the Nephites. This terror perpetrated in this new millennium has been skillfully designed to frighten us, but fear need not control us. </a:t>
            </a:r>
          </a:p>
          <a:p>
            <a:pPr fontAlgn="base"/>
            <a:endParaRPr lang="en-US" dirty="0">
              <a:solidFill>
                <a:schemeClr val="bg2"/>
              </a:solidFill>
            </a:endParaRPr>
          </a:p>
          <a:p>
            <a:pPr fontAlgn="base"/>
            <a:r>
              <a:rPr lang="en-US" dirty="0">
                <a:solidFill>
                  <a:schemeClr val="bg2"/>
                </a:solidFill>
              </a:rPr>
              <a:t>The subsequent anthrax scare is perceived as being more psychologically damaging because it is less obvious than a plane crash. Yet we deal with far more prevalent risks such as staph infections, which happen every day. We are more ready to accept risks that we are familiar with, such as riding in an automobile or even crossing the street.</a:t>
            </a:r>
          </a:p>
          <a:p>
            <a:pPr fontAlgn="base"/>
            <a:endParaRPr lang="en-US" dirty="0">
              <a:solidFill>
                <a:schemeClr val="bg2"/>
              </a:solidFill>
            </a:endParaRPr>
          </a:p>
          <a:p>
            <a:pPr fontAlgn="base"/>
            <a:r>
              <a:rPr lang="en-US" dirty="0">
                <a:solidFill>
                  <a:schemeClr val="bg2"/>
                </a:solidFill>
              </a:rPr>
              <a:t>Satan is our greatest enemy and works night and day to destroy us. But we need not become paralyzed with fear of Satan’s power. He can have no power over us unless we permit it. He is really a coward, and if we stand firm he will retreat.”</a:t>
            </a:r>
          </a:p>
          <a:p>
            <a:pPr fontAlgn="base"/>
            <a:r>
              <a:rPr lang="en-US" dirty="0">
                <a:solidFill>
                  <a:schemeClr val="bg2"/>
                </a:solidFill>
              </a:rPr>
              <a:t>James E. Faust</a:t>
            </a:r>
          </a:p>
        </p:txBody>
      </p:sp>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Be Not Afraid</a:t>
            </a:r>
          </a:p>
        </p:txBody>
      </p:sp>
      <p:pic>
        <p:nvPicPr>
          <p:cNvPr id="6" name="Picture 5" descr="james e faust.jpg"/>
          <p:cNvPicPr>
            <a:picLocks noChangeAspect="1"/>
          </p:cNvPicPr>
          <p:nvPr/>
        </p:nvPicPr>
        <p:blipFill>
          <a:blip r:embed="rId3" cstate="print"/>
          <a:stretch>
            <a:fillRect/>
          </a:stretch>
        </p:blipFill>
        <p:spPr>
          <a:xfrm>
            <a:off x="313099" y="79973"/>
            <a:ext cx="1276350" cy="1537771"/>
          </a:xfrm>
          <a:prstGeom prst="rect">
            <a:avLst/>
          </a:prstGeom>
        </p:spPr>
      </p:pic>
      <p:pic>
        <p:nvPicPr>
          <p:cNvPr id="4" name="Picture 3">
            <a:extLst>
              <a:ext uri="{FF2B5EF4-FFF2-40B4-BE49-F238E27FC236}">
                <a16:creationId xmlns:a16="http://schemas.microsoft.com/office/drawing/2014/main" id="{A84BD928-12A8-4B45-B14B-4B0354237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978" y="197101"/>
            <a:ext cx="2124075" cy="2552700"/>
          </a:xfrm>
          <a:prstGeom prst="rect">
            <a:avLst/>
          </a:prstGeom>
        </p:spPr>
      </p:pic>
    </p:spTree>
    <p:extLst>
      <p:ext uri="{BB962C8B-B14F-4D97-AF65-F5344CB8AC3E}">
        <p14:creationId xmlns:p14="http://schemas.microsoft.com/office/powerpoint/2010/main" val="196009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1F3573-FEEB-47DC-B3C6-19E7C9C3A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5" name="TextBox 4"/>
          <p:cNvSpPr txBox="1"/>
          <p:nvPr/>
        </p:nvSpPr>
        <p:spPr>
          <a:xfrm>
            <a:off x="1676400" y="990600"/>
            <a:ext cx="8686800" cy="4862870"/>
          </a:xfrm>
          <a:prstGeom prst="rect">
            <a:avLst/>
          </a:prstGeom>
          <a:noFill/>
        </p:spPr>
        <p:txBody>
          <a:bodyPr wrap="square" rtlCol="0">
            <a:spAutoFit/>
          </a:bodyPr>
          <a:lstStyle/>
          <a:p>
            <a:pPr fontAlgn="base"/>
            <a:r>
              <a:rPr lang="en-US" sz="2800" dirty="0">
                <a:solidFill>
                  <a:schemeClr val="bg2"/>
                </a:solidFill>
              </a:rPr>
              <a:t>burned-out torch</a:t>
            </a:r>
            <a:r>
              <a:rPr lang="en-US" dirty="0">
                <a:solidFill>
                  <a:schemeClr val="bg2"/>
                </a:solidFill>
              </a:rPr>
              <a:t>  “Don’t be alarmed by the attack. Those two kings have little fire left.” </a:t>
            </a:r>
          </a:p>
          <a:p>
            <a:pPr fontAlgn="base"/>
            <a:endParaRPr lang="en-US" dirty="0">
              <a:solidFill>
                <a:schemeClr val="bg2"/>
              </a:solidFill>
            </a:endParaRPr>
          </a:p>
          <a:p>
            <a:pPr fontAlgn="base"/>
            <a:endParaRPr lang="en-US" dirty="0">
              <a:solidFill>
                <a:schemeClr val="bg2"/>
              </a:solidFill>
            </a:endParaRPr>
          </a:p>
          <a:p>
            <a:pPr fontAlgn="base"/>
            <a:r>
              <a:rPr lang="en-US" dirty="0">
                <a:solidFill>
                  <a:schemeClr val="bg2"/>
                </a:solidFill>
              </a:rPr>
              <a:t>Israel and Syria had spent their strength. </a:t>
            </a:r>
          </a:p>
          <a:p>
            <a:pPr fontAlgn="base"/>
            <a:endParaRPr lang="en-US" dirty="0">
              <a:solidFill>
                <a:schemeClr val="bg2"/>
              </a:solidFill>
            </a:endParaRPr>
          </a:p>
          <a:p>
            <a:pPr fontAlgn="base"/>
            <a:r>
              <a:rPr lang="en-US" dirty="0">
                <a:solidFill>
                  <a:schemeClr val="bg2"/>
                </a:solidFill>
              </a:rPr>
              <a:t>They would soon be crushed by Assyria and would no longer be a threat to Judah.</a:t>
            </a:r>
          </a:p>
          <a:p>
            <a:pPr fontAlgn="base"/>
            <a:endParaRPr lang="en-US" dirty="0">
              <a:solidFill>
                <a:schemeClr val="bg2"/>
              </a:solidFill>
            </a:endParaRPr>
          </a:p>
          <a:p>
            <a:pPr fontAlgn="base"/>
            <a:endParaRPr lang="en-US" sz="2400" dirty="0">
              <a:solidFill>
                <a:srgbClr val="FFFF00"/>
              </a:solidFill>
            </a:endParaRPr>
          </a:p>
          <a:p>
            <a:pPr fontAlgn="base"/>
            <a:r>
              <a:rPr lang="en-US" sz="2400" dirty="0">
                <a:solidFill>
                  <a:srgbClr val="FFFF00"/>
                </a:solidFill>
              </a:rPr>
              <a:t> What would happen to the people of Judah if they relied on political alliances instead of trusting in the Lord?</a:t>
            </a:r>
          </a:p>
          <a:p>
            <a:pPr fontAlgn="base"/>
            <a:endParaRPr lang="en-US" sz="2400" dirty="0">
              <a:solidFill>
                <a:srgbClr val="FFFF00"/>
              </a:solidFill>
            </a:endParaRPr>
          </a:p>
          <a:p>
            <a:pPr fontAlgn="base"/>
            <a:r>
              <a:rPr lang="en-US" sz="2400" dirty="0">
                <a:solidFill>
                  <a:srgbClr val="FFFF00"/>
                </a:solidFill>
              </a:rPr>
              <a:t>What would happen if </a:t>
            </a:r>
            <a:r>
              <a:rPr lang="en-US" sz="2400" dirty="0" err="1">
                <a:solidFill>
                  <a:srgbClr val="FFFF00"/>
                </a:solidFill>
              </a:rPr>
              <a:t>Ahaz</a:t>
            </a:r>
            <a:r>
              <a:rPr lang="en-US" sz="2400" dirty="0">
                <a:solidFill>
                  <a:srgbClr val="FFFF00"/>
                </a:solidFill>
              </a:rPr>
              <a:t> would not trust in the Lord?</a:t>
            </a:r>
          </a:p>
          <a:p>
            <a:pPr algn="ctr" fontAlgn="base"/>
            <a:r>
              <a:rPr lang="en-US" sz="3600" dirty="0">
                <a:solidFill>
                  <a:schemeClr val="bg2"/>
                </a:solidFill>
              </a:rPr>
              <a:t>Judah would be destroyed</a:t>
            </a:r>
          </a:p>
        </p:txBody>
      </p:sp>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Smoking Firebrands</a:t>
            </a:r>
          </a:p>
        </p:txBody>
      </p:sp>
      <p:sp>
        <p:nvSpPr>
          <p:cNvPr id="6" name="TextBox 5"/>
          <p:cNvSpPr txBox="1"/>
          <p:nvPr/>
        </p:nvSpPr>
        <p:spPr>
          <a:xfrm>
            <a:off x="-1" y="6457889"/>
            <a:ext cx="4800600" cy="400110"/>
          </a:xfrm>
          <a:prstGeom prst="rect">
            <a:avLst/>
          </a:prstGeom>
          <a:noFill/>
        </p:spPr>
        <p:txBody>
          <a:bodyPr wrap="square" rtlCol="0">
            <a:spAutoFit/>
          </a:bodyPr>
          <a:lstStyle/>
          <a:p>
            <a:r>
              <a:rPr lang="en-US" sz="2000" dirty="0">
                <a:solidFill>
                  <a:schemeClr val="bg2"/>
                </a:solidFill>
              </a:rPr>
              <a:t>2 Nephi 17:3-8   and 2 Nephi 17:9, 17-25</a:t>
            </a:r>
          </a:p>
        </p:txBody>
      </p:sp>
      <p:pic>
        <p:nvPicPr>
          <p:cNvPr id="4" name="Picture 3">
            <a:extLst>
              <a:ext uri="{FF2B5EF4-FFF2-40B4-BE49-F238E27FC236}">
                <a16:creationId xmlns:a16="http://schemas.microsoft.com/office/drawing/2014/main" id="{050E2CBC-9919-4B5D-B7E2-29CC714F9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923" y="1479110"/>
            <a:ext cx="2368565" cy="1330833"/>
          </a:xfrm>
          <a:prstGeom prst="rect">
            <a:avLst/>
          </a:prstGeom>
        </p:spPr>
      </p:pic>
    </p:spTree>
    <p:extLst>
      <p:ext uri="{BB962C8B-B14F-4D97-AF65-F5344CB8AC3E}">
        <p14:creationId xmlns:p14="http://schemas.microsoft.com/office/powerpoint/2010/main" val="33588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animEffect transition="in" filter="fade">
                                      <p:cBhvr>
                                        <p:cTn id="23" dur="1000"/>
                                        <p:tgtEl>
                                          <p:spTgt spid="5">
                                            <p:txEl>
                                              <p:pRg st="11" end="11"/>
                                            </p:txEl>
                                          </p:spTgt>
                                        </p:tgtEl>
                                      </p:cBhvr>
                                    </p:animEffect>
                                    <p:anim calcmode="lin" valueType="num">
                                      <p:cBhvr>
                                        <p:cTn id="24"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D73FC-6E8A-4435-8A42-250440CBB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5" name="TextBox 4"/>
          <p:cNvSpPr txBox="1"/>
          <p:nvPr/>
        </p:nvSpPr>
        <p:spPr>
          <a:xfrm>
            <a:off x="1676400" y="990600"/>
            <a:ext cx="8686800" cy="1938992"/>
          </a:xfrm>
          <a:prstGeom prst="rect">
            <a:avLst/>
          </a:prstGeom>
          <a:noFill/>
        </p:spPr>
        <p:txBody>
          <a:bodyPr wrap="square" rtlCol="0">
            <a:spAutoFit/>
          </a:bodyPr>
          <a:lstStyle/>
          <a:p>
            <a:pPr fontAlgn="base"/>
            <a:r>
              <a:rPr lang="en-US" sz="2400" dirty="0">
                <a:solidFill>
                  <a:schemeClr val="bg2"/>
                </a:solidFill>
              </a:rPr>
              <a:t>When Isaiah directed </a:t>
            </a:r>
            <a:r>
              <a:rPr lang="en-US" sz="2400" dirty="0" err="1">
                <a:solidFill>
                  <a:schemeClr val="bg2"/>
                </a:solidFill>
              </a:rPr>
              <a:t>Ahaz</a:t>
            </a:r>
            <a:r>
              <a:rPr lang="en-US" sz="2400" dirty="0">
                <a:solidFill>
                  <a:schemeClr val="bg2"/>
                </a:solidFill>
              </a:rPr>
              <a:t> to ask for a sign, he was actually urging </a:t>
            </a:r>
            <a:r>
              <a:rPr lang="en-US" sz="2400" dirty="0" err="1">
                <a:solidFill>
                  <a:schemeClr val="bg2"/>
                </a:solidFill>
              </a:rPr>
              <a:t>Ahaz</a:t>
            </a:r>
            <a:r>
              <a:rPr lang="en-US" sz="2400" dirty="0">
                <a:solidFill>
                  <a:schemeClr val="bg2"/>
                </a:solidFill>
              </a:rPr>
              <a:t> to seek the Lord’s counsel regarding his problem.</a:t>
            </a:r>
          </a:p>
          <a:p>
            <a:pPr fontAlgn="base"/>
            <a:r>
              <a:rPr lang="en-US" sz="2400" dirty="0">
                <a:solidFill>
                  <a:schemeClr val="bg2"/>
                </a:solidFill>
              </a:rPr>
              <a:t> </a:t>
            </a:r>
          </a:p>
          <a:p>
            <a:pPr fontAlgn="base"/>
            <a:r>
              <a:rPr lang="en-US" sz="2400" dirty="0">
                <a:solidFill>
                  <a:schemeClr val="bg2"/>
                </a:solidFill>
              </a:rPr>
              <a:t>When </a:t>
            </a:r>
            <a:r>
              <a:rPr lang="en-US" sz="2400" dirty="0" err="1">
                <a:solidFill>
                  <a:schemeClr val="bg2"/>
                </a:solidFill>
              </a:rPr>
              <a:t>Ahaz</a:t>
            </a:r>
            <a:r>
              <a:rPr lang="en-US" sz="2400" dirty="0">
                <a:solidFill>
                  <a:schemeClr val="bg2"/>
                </a:solidFill>
              </a:rPr>
              <a:t> refused, he was saying that he did not need God’s help</a:t>
            </a:r>
            <a:r>
              <a:rPr lang="en-US" sz="2400" dirty="0"/>
              <a:t> </a:t>
            </a:r>
            <a:r>
              <a:rPr lang="en-US" sz="2400" dirty="0">
                <a:solidFill>
                  <a:schemeClr val="bg2"/>
                </a:solidFill>
              </a:rPr>
              <a:t>and that he intended to rely on his own judgment.</a:t>
            </a:r>
          </a:p>
        </p:txBody>
      </p:sp>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Refusing Help from the Lord</a:t>
            </a:r>
          </a:p>
        </p:txBody>
      </p:sp>
      <p:sp>
        <p:nvSpPr>
          <p:cNvPr id="6" name="TextBox 5"/>
          <p:cNvSpPr txBox="1"/>
          <p:nvPr/>
        </p:nvSpPr>
        <p:spPr>
          <a:xfrm>
            <a:off x="0" y="6457889"/>
            <a:ext cx="4800600" cy="400110"/>
          </a:xfrm>
          <a:prstGeom prst="rect">
            <a:avLst/>
          </a:prstGeom>
          <a:noFill/>
        </p:spPr>
        <p:txBody>
          <a:bodyPr wrap="square" rtlCol="0">
            <a:spAutoFit/>
          </a:bodyPr>
          <a:lstStyle/>
          <a:p>
            <a:r>
              <a:rPr lang="en-US" sz="2000" dirty="0">
                <a:solidFill>
                  <a:schemeClr val="bg2"/>
                </a:solidFill>
              </a:rPr>
              <a:t>2 Nephi 17:10-12</a:t>
            </a:r>
          </a:p>
        </p:txBody>
      </p:sp>
      <p:sp>
        <p:nvSpPr>
          <p:cNvPr id="8" name="TextBox 7"/>
          <p:cNvSpPr txBox="1"/>
          <p:nvPr/>
        </p:nvSpPr>
        <p:spPr>
          <a:xfrm>
            <a:off x="7239000" y="3352801"/>
            <a:ext cx="3200400" cy="2585323"/>
          </a:xfrm>
          <a:prstGeom prst="rect">
            <a:avLst/>
          </a:prstGeom>
          <a:noFill/>
        </p:spPr>
        <p:txBody>
          <a:bodyPr wrap="square" rtlCol="0">
            <a:spAutoFit/>
          </a:bodyPr>
          <a:lstStyle/>
          <a:p>
            <a:pPr fontAlgn="base"/>
            <a:r>
              <a:rPr lang="en-US" i="1" dirty="0">
                <a:solidFill>
                  <a:schemeClr val="bg2"/>
                </a:solidFill>
              </a:rPr>
              <a:t>“It is</a:t>
            </a:r>
            <a:r>
              <a:rPr lang="en-US" dirty="0">
                <a:solidFill>
                  <a:schemeClr val="bg2"/>
                </a:solidFill>
              </a:rPr>
              <a:t> the glory of God to conceal a thing: but the </a:t>
            </a:r>
            <a:r>
              <a:rPr lang="en-US" dirty="0" err="1">
                <a:solidFill>
                  <a:schemeClr val="bg2"/>
                </a:solidFill>
              </a:rPr>
              <a:t>honour</a:t>
            </a:r>
            <a:r>
              <a:rPr lang="en-US" dirty="0">
                <a:solidFill>
                  <a:schemeClr val="bg2"/>
                </a:solidFill>
              </a:rPr>
              <a:t> of kings </a:t>
            </a:r>
            <a:r>
              <a:rPr lang="en-US" i="1" dirty="0">
                <a:solidFill>
                  <a:schemeClr val="bg2"/>
                </a:solidFill>
              </a:rPr>
              <a:t>is</a:t>
            </a:r>
            <a:r>
              <a:rPr lang="en-US" dirty="0">
                <a:solidFill>
                  <a:schemeClr val="bg2"/>
                </a:solidFill>
              </a:rPr>
              <a:t> to </a:t>
            </a:r>
            <a:r>
              <a:rPr lang="en-US" dirty="0">
                <a:solidFill>
                  <a:srgbClr val="FFFF00"/>
                </a:solidFill>
              </a:rPr>
              <a:t>search out </a:t>
            </a:r>
            <a:r>
              <a:rPr lang="en-US" dirty="0">
                <a:solidFill>
                  <a:schemeClr val="bg2"/>
                </a:solidFill>
              </a:rPr>
              <a:t>a matter.</a:t>
            </a:r>
          </a:p>
          <a:p>
            <a:pPr fontAlgn="base"/>
            <a:r>
              <a:rPr lang="en-US" dirty="0">
                <a:solidFill>
                  <a:schemeClr val="bg2"/>
                </a:solidFill>
              </a:rPr>
              <a:t>The heaven for height, and the earth for depth, and the heart of kings </a:t>
            </a:r>
            <a:r>
              <a:rPr lang="en-US" i="1" dirty="0">
                <a:solidFill>
                  <a:schemeClr val="bg2"/>
                </a:solidFill>
              </a:rPr>
              <a:t>is</a:t>
            </a:r>
            <a:r>
              <a:rPr lang="en-US" dirty="0">
                <a:solidFill>
                  <a:schemeClr val="bg2"/>
                </a:solidFill>
              </a:rPr>
              <a:t> unsearchable.”</a:t>
            </a:r>
          </a:p>
          <a:p>
            <a:pPr fontAlgn="base"/>
            <a:r>
              <a:rPr lang="en-US" dirty="0">
                <a:solidFill>
                  <a:schemeClr val="bg2"/>
                </a:solidFill>
              </a:rPr>
              <a:t>(Proverbs 25:2-3)</a:t>
            </a:r>
          </a:p>
          <a:p>
            <a:endParaRPr lang="en-US" dirty="0">
              <a:solidFill>
                <a:schemeClr val="bg2"/>
              </a:solidFill>
            </a:endParaRPr>
          </a:p>
        </p:txBody>
      </p:sp>
      <p:pic>
        <p:nvPicPr>
          <p:cNvPr id="4" name="Picture 3">
            <a:extLst>
              <a:ext uri="{FF2B5EF4-FFF2-40B4-BE49-F238E27FC236}">
                <a16:creationId xmlns:a16="http://schemas.microsoft.com/office/drawing/2014/main" id="{B7D7D9AB-2C8D-4877-910D-2B3306F16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290" y="3029657"/>
            <a:ext cx="4166942" cy="3009005"/>
          </a:xfrm>
          <a:prstGeom prst="rect">
            <a:avLst/>
          </a:prstGeom>
        </p:spPr>
      </p:pic>
    </p:spTree>
    <p:extLst>
      <p:ext uri="{BB962C8B-B14F-4D97-AF65-F5344CB8AC3E}">
        <p14:creationId xmlns:p14="http://schemas.microsoft.com/office/powerpoint/2010/main" val="22224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9D6063-B30F-45B2-9CA4-20B569FCB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5" name="TextBox 4"/>
          <p:cNvSpPr txBox="1"/>
          <p:nvPr/>
        </p:nvSpPr>
        <p:spPr>
          <a:xfrm>
            <a:off x="1676400" y="609600"/>
            <a:ext cx="8686800" cy="1569660"/>
          </a:xfrm>
          <a:prstGeom prst="rect">
            <a:avLst/>
          </a:prstGeom>
          <a:noFill/>
        </p:spPr>
        <p:txBody>
          <a:bodyPr wrap="square" rtlCol="0">
            <a:spAutoFit/>
          </a:bodyPr>
          <a:lstStyle/>
          <a:p>
            <a:pPr fontAlgn="base"/>
            <a:r>
              <a:rPr lang="en-US" sz="2400" dirty="0">
                <a:solidFill>
                  <a:schemeClr val="bg2"/>
                </a:solidFill>
              </a:rPr>
              <a:t>Isaiah is offering </a:t>
            </a:r>
            <a:r>
              <a:rPr lang="en-US" sz="2400" dirty="0" err="1">
                <a:solidFill>
                  <a:schemeClr val="bg2"/>
                </a:solidFill>
              </a:rPr>
              <a:t>Ahaz</a:t>
            </a:r>
            <a:r>
              <a:rPr lang="en-US" sz="2400" dirty="0">
                <a:solidFill>
                  <a:schemeClr val="bg2"/>
                </a:solidFill>
              </a:rPr>
              <a:t> a sign</a:t>
            </a:r>
          </a:p>
          <a:p>
            <a:pPr fontAlgn="base"/>
            <a:endParaRPr lang="en-US" sz="2400" dirty="0">
              <a:solidFill>
                <a:schemeClr val="bg2"/>
              </a:solidFill>
            </a:endParaRPr>
          </a:p>
          <a:p>
            <a:pPr fontAlgn="base"/>
            <a:r>
              <a:rPr lang="en-US" sz="2400" dirty="0">
                <a:solidFill>
                  <a:schemeClr val="bg2"/>
                </a:solidFill>
              </a:rPr>
              <a:t>Signs are not usually given to the wicked.</a:t>
            </a:r>
          </a:p>
          <a:p>
            <a:pPr fontAlgn="base"/>
            <a:endParaRPr lang="en-US" sz="2400" dirty="0">
              <a:solidFill>
                <a:schemeClr val="bg2"/>
              </a:solidFill>
            </a:endParaRPr>
          </a:p>
        </p:txBody>
      </p:sp>
      <p:sp>
        <p:nvSpPr>
          <p:cNvPr id="11" name="TextBox 10"/>
          <p:cNvSpPr txBox="1"/>
          <p:nvPr/>
        </p:nvSpPr>
        <p:spPr>
          <a:xfrm>
            <a:off x="1524000" y="1"/>
            <a:ext cx="9144000" cy="769441"/>
          </a:xfrm>
          <a:prstGeom prst="rect">
            <a:avLst/>
          </a:prstGeom>
          <a:noFill/>
        </p:spPr>
        <p:txBody>
          <a:bodyPr wrap="square" rtlCol="0">
            <a:spAutoFit/>
          </a:bodyPr>
          <a:lstStyle/>
          <a:p>
            <a:pPr algn="ctr"/>
            <a:r>
              <a:rPr lang="en-US" sz="4400" dirty="0">
                <a:solidFill>
                  <a:schemeClr val="bg2"/>
                </a:solidFill>
                <a:latin typeface="Broadway" pitchFamily="82" charset="0"/>
              </a:rPr>
              <a:t>A Sign</a:t>
            </a:r>
          </a:p>
        </p:txBody>
      </p:sp>
      <p:sp>
        <p:nvSpPr>
          <p:cNvPr id="6" name="TextBox 5"/>
          <p:cNvSpPr txBox="1"/>
          <p:nvPr/>
        </p:nvSpPr>
        <p:spPr>
          <a:xfrm>
            <a:off x="120073" y="6457889"/>
            <a:ext cx="4800600" cy="400110"/>
          </a:xfrm>
          <a:prstGeom prst="rect">
            <a:avLst/>
          </a:prstGeom>
          <a:noFill/>
        </p:spPr>
        <p:txBody>
          <a:bodyPr wrap="square" rtlCol="0">
            <a:spAutoFit/>
          </a:bodyPr>
          <a:lstStyle/>
          <a:p>
            <a:r>
              <a:rPr lang="en-US" sz="2000" dirty="0">
                <a:solidFill>
                  <a:schemeClr val="bg2"/>
                </a:solidFill>
              </a:rPr>
              <a:t>2 Nephi 17:10-12</a:t>
            </a:r>
          </a:p>
        </p:txBody>
      </p:sp>
      <p:sp>
        <p:nvSpPr>
          <p:cNvPr id="8" name="TextBox 7"/>
          <p:cNvSpPr txBox="1"/>
          <p:nvPr/>
        </p:nvSpPr>
        <p:spPr>
          <a:xfrm>
            <a:off x="7928922" y="2838917"/>
            <a:ext cx="3200400" cy="1107996"/>
          </a:xfrm>
          <a:prstGeom prst="rect">
            <a:avLst/>
          </a:prstGeom>
          <a:noFill/>
        </p:spPr>
        <p:txBody>
          <a:bodyPr wrap="square" rtlCol="0">
            <a:spAutoFit/>
          </a:bodyPr>
          <a:lstStyle/>
          <a:p>
            <a:pPr fontAlgn="base"/>
            <a:r>
              <a:rPr lang="en-US" sz="2400" dirty="0">
                <a:solidFill>
                  <a:schemeClr val="bg2"/>
                </a:solidFill>
              </a:rPr>
              <a:t>Isaiah is giving </a:t>
            </a:r>
            <a:r>
              <a:rPr lang="en-US" sz="2400" dirty="0" err="1">
                <a:solidFill>
                  <a:schemeClr val="bg2"/>
                </a:solidFill>
              </a:rPr>
              <a:t>Ahaz</a:t>
            </a:r>
            <a:r>
              <a:rPr lang="en-US" sz="2400" dirty="0">
                <a:solidFill>
                  <a:schemeClr val="bg2"/>
                </a:solidFill>
              </a:rPr>
              <a:t> the opportunity to change</a:t>
            </a:r>
          </a:p>
          <a:p>
            <a:endParaRPr lang="en-US" dirty="0">
              <a:solidFill>
                <a:schemeClr val="bg2"/>
              </a:solidFill>
            </a:endParaRPr>
          </a:p>
        </p:txBody>
      </p:sp>
      <p:sp>
        <p:nvSpPr>
          <p:cNvPr id="7" name="TextBox 6"/>
          <p:cNvSpPr txBox="1"/>
          <p:nvPr/>
        </p:nvSpPr>
        <p:spPr>
          <a:xfrm>
            <a:off x="1693587" y="2457727"/>
            <a:ext cx="4408514" cy="3693319"/>
          </a:xfrm>
          <a:prstGeom prst="rect">
            <a:avLst/>
          </a:prstGeom>
          <a:noFill/>
        </p:spPr>
        <p:txBody>
          <a:bodyPr wrap="square" rtlCol="0">
            <a:spAutoFit/>
          </a:bodyPr>
          <a:lstStyle/>
          <a:p>
            <a:pPr fontAlgn="base"/>
            <a:r>
              <a:rPr lang="en-US" dirty="0">
                <a:solidFill>
                  <a:schemeClr val="bg2"/>
                </a:solidFill>
              </a:rPr>
              <a:t>“Each one of us has been given the power to change his or her life. As part of the Lord’s great plan of happiness, we have individual agency to make decisions. We can decide to do better and to be better. In some ways all of us need to change; that is, some of us need to be more kind at home, less selfish, better listeners, and more considerate in the way we treat others. Some of us have habits that need to be changed, habits that harm us and others around us. Sometimes we may need a jolt to propel us into changing.”</a:t>
            </a:r>
          </a:p>
          <a:p>
            <a:pPr fontAlgn="base"/>
            <a:r>
              <a:rPr lang="en-US" dirty="0">
                <a:solidFill>
                  <a:schemeClr val="bg2"/>
                </a:solidFill>
              </a:rPr>
              <a:t>James E. Faust</a:t>
            </a:r>
          </a:p>
        </p:txBody>
      </p:sp>
      <p:grpSp>
        <p:nvGrpSpPr>
          <p:cNvPr id="15" name="Group 14"/>
          <p:cNvGrpSpPr/>
          <p:nvPr/>
        </p:nvGrpSpPr>
        <p:grpSpPr>
          <a:xfrm>
            <a:off x="8179007" y="3901644"/>
            <a:ext cx="2057400" cy="2743200"/>
            <a:chOff x="6019800" y="3962400"/>
            <a:chExt cx="2057400" cy="2743200"/>
          </a:xfrm>
        </p:grpSpPr>
        <p:sp>
          <p:nvSpPr>
            <p:cNvPr id="9" name="Rectangle 8"/>
            <p:cNvSpPr/>
            <p:nvPr/>
          </p:nvSpPr>
          <p:spPr>
            <a:xfrm>
              <a:off x="6019800" y="3962400"/>
              <a:ext cx="2057400" cy="137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8000" y="5334000"/>
              <a:ext cx="304800" cy="13716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Turn Arrow 13"/>
            <p:cNvSpPr/>
            <p:nvPr/>
          </p:nvSpPr>
          <p:spPr>
            <a:xfrm>
              <a:off x="6553200" y="4114800"/>
              <a:ext cx="1143000" cy="1143000"/>
            </a:xfrm>
            <a:prstGeom prst="utur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12" descr="james e faust.jpg">
            <a:extLst>
              <a:ext uri="{FF2B5EF4-FFF2-40B4-BE49-F238E27FC236}">
                <a16:creationId xmlns:a16="http://schemas.microsoft.com/office/drawing/2014/main" id="{9070DB0A-EA04-4325-9573-571D526A7545}"/>
              </a:ext>
            </a:extLst>
          </p:cNvPr>
          <p:cNvPicPr>
            <a:picLocks noChangeAspect="1"/>
          </p:cNvPicPr>
          <p:nvPr/>
        </p:nvPicPr>
        <p:blipFill>
          <a:blip r:embed="rId3" cstate="print"/>
          <a:stretch>
            <a:fillRect/>
          </a:stretch>
        </p:blipFill>
        <p:spPr>
          <a:xfrm>
            <a:off x="255959" y="3081558"/>
            <a:ext cx="1276350" cy="1537771"/>
          </a:xfrm>
          <a:prstGeom prst="rect">
            <a:avLst/>
          </a:prstGeom>
        </p:spPr>
      </p:pic>
      <p:grpSp>
        <p:nvGrpSpPr>
          <p:cNvPr id="4" name="Group 98">
            <a:extLst>
              <a:ext uri="{FF2B5EF4-FFF2-40B4-BE49-F238E27FC236}">
                <a16:creationId xmlns:a16="http://schemas.microsoft.com/office/drawing/2014/main" id="{1F0380D0-88EF-5779-34BF-0E21B74A4C4C}"/>
              </a:ext>
            </a:extLst>
          </p:cNvPr>
          <p:cNvGrpSpPr/>
          <p:nvPr/>
        </p:nvGrpSpPr>
        <p:grpSpPr>
          <a:xfrm>
            <a:off x="10372165" y="3822019"/>
            <a:ext cx="1247588" cy="2697487"/>
            <a:chOff x="2514600" y="1066800"/>
            <a:chExt cx="2209800" cy="5005100"/>
          </a:xfrm>
        </p:grpSpPr>
        <p:sp>
          <p:nvSpPr>
            <p:cNvPr id="16" name="Oval 15">
              <a:extLst>
                <a:ext uri="{FF2B5EF4-FFF2-40B4-BE49-F238E27FC236}">
                  <a16:creationId xmlns:a16="http://schemas.microsoft.com/office/drawing/2014/main" id="{85A975F8-1C15-3A0A-2943-EC6F98413CDB}"/>
                </a:ext>
              </a:extLst>
            </p:cNvPr>
            <p:cNvSpPr/>
            <p:nvPr/>
          </p:nvSpPr>
          <p:spPr>
            <a:xfrm rot="19336703">
              <a:off x="3555011" y="5498608"/>
              <a:ext cx="381000" cy="573292"/>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F12763F-7F72-C7B3-9260-D1BE27047D1D}"/>
                </a:ext>
              </a:extLst>
            </p:cNvPr>
            <p:cNvSpPr/>
            <p:nvPr/>
          </p:nvSpPr>
          <p:spPr>
            <a:xfrm rot="2192056">
              <a:off x="3104341" y="5467500"/>
              <a:ext cx="381000" cy="57104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752F177D-677A-8136-6EE0-DF423B842984}"/>
                </a:ext>
              </a:extLst>
            </p:cNvPr>
            <p:cNvSpPr/>
            <p:nvPr/>
          </p:nvSpPr>
          <p:spPr>
            <a:xfrm>
              <a:off x="3048000" y="3124200"/>
              <a:ext cx="1219200" cy="2590800"/>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1460AE-E278-C485-C2E8-A3EB622AE8C6}"/>
                </a:ext>
              </a:extLst>
            </p:cNvPr>
            <p:cNvSpPr/>
            <p:nvPr/>
          </p:nvSpPr>
          <p:spPr>
            <a:xfrm>
              <a:off x="4343400" y="38100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CCC0CF-2118-B301-AC38-B5D95230BF37}"/>
                </a:ext>
              </a:extLst>
            </p:cNvPr>
            <p:cNvSpPr/>
            <p:nvPr/>
          </p:nvSpPr>
          <p:spPr>
            <a:xfrm>
              <a:off x="2514600" y="3733800"/>
              <a:ext cx="381000" cy="457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0618831C-7ECA-9DF7-1CC8-A8C3AFB8F63C}"/>
                </a:ext>
              </a:extLst>
            </p:cNvPr>
            <p:cNvSpPr/>
            <p:nvPr/>
          </p:nvSpPr>
          <p:spPr>
            <a:xfrm rot="19984891">
              <a:off x="3962961" y="2716343"/>
              <a:ext cx="533400" cy="1391997"/>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3EF46B5E-8CF5-68C9-62CA-0E94CC3E8222}"/>
                </a:ext>
              </a:extLst>
            </p:cNvPr>
            <p:cNvSpPr/>
            <p:nvPr/>
          </p:nvSpPr>
          <p:spPr>
            <a:xfrm rot="2090544">
              <a:off x="2785537" y="2767002"/>
              <a:ext cx="533400" cy="1318871"/>
            </a:xfrm>
            <a:prstGeom prst="trapezoid">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FA27B87A-E5DF-48F4-64D7-78C2B985793F}"/>
                </a:ext>
              </a:extLst>
            </p:cNvPr>
            <p:cNvSpPr/>
            <p:nvPr/>
          </p:nvSpPr>
          <p:spPr>
            <a:xfrm>
              <a:off x="3048000" y="2819400"/>
              <a:ext cx="1219200" cy="2590800"/>
            </a:xfrm>
            <a:prstGeom prst="trapezoid">
              <a:avLst/>
            </a:prstGeom>
            <a:solidFill>
              <a:srgbClr val="DFBC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C4448D5C-51A4-F641-0FB6-126B9EB9703C}"/>
                </a:ext>
              </a:extLst>
            </p:cNvPr>
            <p:cNvSpPr/>
            <p:nvPr/>
          </p:nvSpPr>
          <p:spPr>
            <a:xfrm rot="17395536">
              <a:off x="2595701" y="1695920"/>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FAA06AA4-75AB-08DF-8797-63D9FE027F0F}"/>
                </a:ext>
              </a:extLst>
            </p:cNvPr>
            <p:cNvSpPr/>
            <p:nvPr/>
          </p:nvSpPr>
          <p:spPr>
            <a:xfrm rot="15902291">
              <a:off x="3686099" y="1721966"/>
              <a:ext cx="1143436" cy="64676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a:extLst>
                <a:ext uri="{FF2B5EF4-FFF2-40B4-BE49-F238E27FC236}">
                  <a16:creationId xmlns:a16="http://schemas.microsoft.com/office/drawing/2014/main" id="{B905BBE6-2178-3CE8-956A-20AF0ECEA695}"/>
                </a:ext>
              </a:extLst>
            </p:cNvPr>
            <p:cNvSpPr/>
            <p:nvPr/>
          </p:nvSpPr>
          <p:spPr>
            <a:xfrm>
              <a:off x="2971800" y="1295400"/>
              <a:ext cx="1371600" cy="53340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75174C0E-90F7-AAE3-760F-5566ABC5F35F}"/>
                </a:ext>
              </a:extLst>
            </p:cNvPr>
            <p:cNvSpPr/>
            <p:nvPr/>
          </p:nvSpPr>
          <p:spPr>
            <a:xfrm rot="10800000">
              <a:off x="3429000" y="2895600"/>
              <a:ext cx="457200" cy="3048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9D33CD08-3929-9CE2-CC3D-187BB453DEB7}"/>
                </a:ext>
              </a:extLst>
            </p:cNvPr>
            <p:cNvSpPr/>
            <p:nvPr/>
          </p:nvSpPr>
          <p:spPr>
            <a:xfrm rot="657615">
              <a:off x="2858604" y="2851428"/>
              <a:ext cx="609600" cy="2842344"/>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BCC41462-0AAA-475F-A3DB-74754C07A33D}"/>
                </a:ext>
              </a:extLst>
            </p:cNvPr>
            <p:cNvSpPr/>
            <p:nvPr/>
          </p:nvSpPr>
          <p:spPr>
            <a:xfrm rot="21232594">
              <a:off x="3733236" y="2843697"/>
              <a:ext cx="609600" cy="2879451"/>
            </a:xfrm>
            <a:prstGeom prst="trapezoid">
              <a:avLst>
                <a:gd name="adj" fmla="val 30882"/>
              </a:avLst>
            </a:prstGeom>
            <a:solidFill>
              <a:srgbClr val="9933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4B58EA2-A0F5-CE18-8782-0D2F1EF920C5}"/>
                </a:ext>
              </a:extLst>
            </p:cNvPr>
            <p:cNvSpPr/>
            <p:nvPr/>
          </p:nvSpPr>
          <p:spPr>
            <a:xfrm>
              <a:off x="3124200" y="1676400"/>
              <a:ext cx="1066800" cy="1295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a:extLst>
                <a:ext uri="{FF2B5EF4-FFF2-40B4-BE49-F238E27FC236}">
                  <a16:creationId xmlns:a16="http://schemas.microsoft.com/office/drawing/2014/main" id="{C651F365-DE1E-3782-2811-CC744448FEBB}"/>
                </a:ext>
              </a:extLst>
            </p:cNvPr>
            <p:cNvGrpSpPr/>
            <p:nvPr/>
          </p:nvGrpSpPr>
          <p:grpSpPr>
            <a:xfrm>
              <a:off x="2895600" y="1066800"/>
              <a:ext cx="1600200" cy="838200"/>
              <a:chOff x="5486400" y="1371600"/>
              <a:chExt cx="1143000" cy="762000"/>
            </a:xfrm>
          </p:grpSpPr>
          <p:sp>
            <p:nvSpPr>
              <p:cNvPr id="57" name="Isosceles Triangle 2">
                <a:extLst>
                  <a:ext uri="{FF2B5EF4-FFF2-40B4-BE49-F238E27FC236}">
                    <a16:creationId xmlns:a16="http://schemas.microsoft.com/office/drawing/2014/main" id="{EA41077C-FA8C-EC3E-B5F9-1999B102E069}"/>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3">
                <a:extLst>
                  <a:ext uri="{FF2B5EF4-FFF2-40B4-BE49-F238E27FC236}">
                    <a16:creationId xmlns:a16="http://schemas.microsoft.com/office/drawing/2014/main" id="{C57F44A8-7D27-93C7-C64F-62E827D93723}"/>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4">
                <a:extLst>
                  <a:ext uri="{FF2B5EF4-FFF2-40B4-BE49-F238E27FC236}">
                    <a16:creationId xmlns:a16="http://schemas.microsoft.com/office/drawing/2014/main" id="{5148F6BC-F5B6-2792-C20B-7F7B0185ADBD}"/>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
                <a:extLst>
                  <a:ext uri="{FF2B5EF4-FFF2-40B4-BE49-F238E27FC236}">
                    <a16:creationId xmlns:a16="http://schemas.microsoft.com/office/drawing/2014/main" id="{C50B82CB-3638-0479-28E7-AB13AC62874A}"/>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B42A69DA-DCA9-41E2-9B2E-4EB9FD81B2A8}"/>
                </a:ext>
              </a:extLst>
            </p:cNvPr>
            <p:cNvGrpSpPr/>
            <p:nvPr/>
          </p:nvGrpSpPr>
          <p:grpSpPr>
            <a:xfrm rot="21175658">
              <a:off x="3886200" y="5410200"/>
              <a:ext cx="609600" cy="304800"/>
              <a:chOff x="5638800" y="4267200"/>
              <a:chExt cx="2590800" cy="838200"/>
            </a:xfrm>
          </p:grpSpPr>
          <p:sp>
            <p:nvSpPr>
              <p:cNvPr id="53" name="Left-Right-Up Arrow 21">
                <a:extLst>
                  <a:ext uri="{FF2B5EF4-FFF2-40B4-BE49-F238E27FC236}">
                    <a16:creationId xmlns:a16="http://schemas.microsoft.com/office/drawing/2014/main" id="{6AE030CD-4BD9-BD30-06B4-CDA24AEF8A9C}"/>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eft-Right-Up Arrow 22">
                <a:extLst>
                  <a:ext uri="{FF2B5EF4-FFF2-40B4-BE49-F238E27FC236}">
                    <a16:creationId xmlns:a16="http://schemas.microsoft.com/office/drawing/2014/main" id="{FD716F59-8A3A-EC4D-FFBE-1BC6339B2155}"/>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eft-Right-Up Arrow 23">
                <a:extLst>
                  <a:ext uri="{FF2B5EF4-FFF2-40B4-BE49-F238E27FC236}">
                    <a16:creationId xmlns:a16="http://schemas.microsoft.com/office/drawing/2014/main" id="{E3C233DD-A0C1-41C2-1D3A-E1479600637C}"/>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eft-Right-Up Arrow 24">
                <a:extLst>
                  <a:ext uri="{FF2B5EF4-FFF2-40B4-BE49-F238E27FC236}">
                    <a16:creationId xmlns:a16="http://schemas.microsoft.com/office/drawing/2014/main" id="{890160B3-6CCD-5D7B-7262-FE7CD4DC42F8}"/>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3E83003-836E-C76E-B33D-AD70590C53EE}"/>
                </a:ext>
              </a:extLst>
            </p:cNvPr>
            <p:cNvGrpSpPr/>
            <p:nvPr/>
          </p:nvGrpSpPr>
          <p:grpSpPr>
            <a:xfrm rot="718744">
              <a:off x="2655450" y="5340783"/>
              <a:ext cx="544238" cy="304800"/>
              <a:chOff x="5638800" y="4267200"/>
              <a:chExt cx="2590800" cy="838200"/>
            </a:xfrm>
          </p:grpSpPr>
          <p:sp>
            <p:nvSpPr>
              <p:cNvPr id="49" name="Left-Right-Up Arrow 27">
                <a:extLst>
                  <a:ext uri="{FF2B5EF4-FFF2-40B4-BE49-F238E27FC236}">
                    <a16:creationId xmlns:a16="http://schemas.microsoft.com/office/drawing/2014/main" id="{45C5E8B3-097E-3B0D-8456-C0A6684EC6EC}"/>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eft-Right-Up Arrow 28">
                <a:extLst>
                  <a:ext uri="{FF2B5EF4-FFF2-40B4-BE49-F238E27FC236}">
                    <a16:creationId xmlns:a16="http://schemas.microsoft.com/office/drawing/2014/main" id="{0C830244-50AC-3A32-CF4B-85474345AC23}"/>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eft-Right-Up Arrow 44">
                <a:extLst>
                  <a:ext uri="{FF2B5EF4-FFF2-40B4-BE49-F238E27FC236}">
                    <a16:creationId xmlns:a16="http://schemas.microsoft.com/office/drawing/2014/main" id="{8FAC8CF7-5D3A-D7FD-D509-8A02C97BE76C}"/>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eft-Right-Up Arrow 45">
                <a:extLst>
                  <a:ext uri="{FF2B5EF4-FFF2-40B4-BE49-F238E27FC236}">
                    <a16:creationId xmlns:a16="http://schemas.microsoft.com/office/drawing/2014/main" id="{8DFC79BF-889A-44F0-200E-C31D412E5465}"/>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4">
              <a:extLst>
                <a:ext uri="{FF2B5EF4-FFF2-40B4-BE49-F238E27FC236}">
                  <a16:creationId xmlns:a16="http://schemas.microsoft.com/office/drawing/2014/main" id="{3C519C6C-2687-820E-E918-3EC863CF99A0}"/>
                </a:ext>
              </a:extLst>
            </p:cNvPr>
            <p:cNvGrpSpPr/>
            <p:nvPr/>
          </p:nvGrpSpPr>
          <p:grpSpPr>
            <a:xfrm>
              <a:off x="3352800" y="2895600"/>
              <a:ext cx="457200" cy="914400"/>
              <a:chOff x="5867400" y="3048000"/>
              <a:chExt cx="723987" cy="1541930"/>
            </a:xfrm>
          </p:grpSpPr>
          <p:sp>
            <p:nvSpPr>
              <p:cNvPr id="38" name="Hexagon 37">
                <a:extLst>
                  <a:ext uri="{FF2B5EF4-FFF2-40B4-BE49-F238E27FC236}">
                    <a16:creationId xmlns:a16="http://schemas.microsoft.com/office/drawing/2014/main" id="{B600A6C1-D91D-3038-6783-88DA445EDDA8}"/>
                  </a:ext>
                </a:extLst>
              </p:cNvPr>
              <p:cNvSpPr/>
              <p:nvPr/>
            </p:nvSpPr>
            <p:spPr>
              <a:xfrm>
                <a:off x="5957047" y="3980330"/>
                <a:ext cx="609600" cy="609600"/>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Hexagon 38">
                <a:extLst>
                  <a:ext uri="{FF2B5EF4-FFF2-40B4-BE49-F238E27FC236}">
                    <a16:creationId xmlns:a16="http://schemas.microsoft.com/office/drawing/2014/main" id="{D702C58D-6EAA-25A0-7585-7E2DDFFA9273}"/>
                  </a:ext>
                </a:extLst>
              </p:cNvPr>
              <p:cNvSpPr/>
              <p:nvPr/>
            </p:nvSpPr>
            <p:spPr>
              <a:xfrm>
                <a:off x="6096000" y="4114800"/>
                <a:ext cx="309282" cy="349624"/>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40" name="Group 42">
                <a:extLst>
                  <a:ext uri="{FF2B5EF4-FFF2-40B4-BE49-F238E27FC236}">
                    <a16:creationId xmlns:a16="http://schemas.microsoft.com/office/drawing/2014/main" id="{A0A27A6F-06F9-62F5-3926-45A1442188FC}"/>
                  </a:ext>
                </a:extLst>
              </p:cNvPr>
              <p:cNvGrpSpPr/>
              <p:nvPr/>
            </p:nvGrpSpPr>
            <p:grpSpPr>
              <a:xfrm>
                <a:off x="5867400" y="3048000"/>
                <a:ext cx="723987" cy="1012242"/>
                <a:chOff x="6286413" y="968958"/>
                <a:chExt cx="2408834" cy="2185901"/>
              </a:xfrm>
              <a:solidFill>
                <a:srgbClr val="FFC000"/>
              </a:solidFill>
            </p:grpSpPr>
            <p:grpSp>
              <p:nvGrpSpPr>
                <p:cNvPr id="41" name="Group 37">
                  <a:extLst>
                    <a:ext uri="{FF2B5EF4-FFF2-40B4-BE49-F238E27FC236}">
                      <a16:creationId xmlns:a16="http://schemas.microsoft.com/office/drawing/2014/main" id="{F66DBDE8-46A7-A1B0-DFA3-06DF007D1311}"/>
                    </a:ext>
                  </a:extLst>
                </p:cNvPr>
                <p:cNvGrpSpPr/>
                <p:nvPr/>
              </p:nvGrpSpPr>
              <p:grpSpPr>
                <a:xfrm>
                  <a:off x="6286413" y="968958"/>
                  <a:ext cx="1151447" cy="2164259"/>
                  <a:chOff x="6286413" y="968958"/>
                  <a:chExt cx="1151447" cy="2164259"/>
                </a:xfrm>
                <a:grpFill/>
              </p:grpSpPr>
              <p:sp>
                <p:nvSpPr>
                  <p:cNvPr id="46" name="Donut 39">
                    <a:extLst>
                      <a:ext uri="{FF2B5EF4-FFF2-40B4-BE49-F238E27FC236}">
                        <a16:creationId xmlns:a16="http://schemas.microsoft.com/office/drawing/2014/main" id="{B1D0B58C-3455-C8C6-E453-186F38059EE6}"/>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40">
                    <a:extLst>
                      <a:ext uri="{FF2B5EF4-FFF2-40B4-BE49-F238E27FC236}">
                        <a16:creationId xmlns:a16="http://schemas.microsoft.com/office/drawing/2014/main" id="{500A650F-7205-9283-2B64-89CDFF7CBE59}"/>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41">
                    <a:extLst>
                      <a:ext uri="{FF2B5EF4-FFF2-40B4-BE49-F238E27FC236}">
                        <a16:creationId xmlns:a16="http://schemas.microsoft.com/office/drawing/2014/main" id="{8BBF97AC-AF66-9585-4E73-5CEB5C4CF7E5}"/>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38">
                  <a:extLst>
                    <a:ext uri="{FF2B5EF4-FFF2-40B4-BE49-F238E27FC236}">
                      <a16:creationId xmlns:a16="http://schemas.microsoft.com/office/drawing/2014/main" id="{25CBC1F3-2606-752F-6682-4DDE312BFA36}"/>
                    </a:ext>
                  </a:extLst>
                </p:cNvPr>
                <p:cNvGrpSpPr/>
                <p:nvPr/>
              </p:nvGrpSpPr>
              <p:grpSpPr>
                <a:xfrm flipH="1">
                  <a:off x="7543800" y="990600"/>
                  <a:ext cx="1151447" cy="2164259"/>
                  <a:chOff x="6286413" y="968958"/>
                  <a:chExt cx="1151447" cy="2164259"/>
                </a:xfrm>
                <a:grpFill/>
              </p:grpSpPr>
              <p:sp>
                <p:nvSpPr>
                  <p:cNvPr id="43" name="Donut 36">
                    <a:extLst>
                      <a:ext uri="{FF2B5EF4-FFF2-40B4-BE49-F238E27FC236}">
                        <a16:creationId xmlns:a16="http://schemas.microsoft.com/office/drawing/2014/main" id="{CDB27AE2-3B4C-C5D0-4F58-013B3E1F2CEA}"/>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37">
                    <a:extLst>
                      <a:ext uri="{FF2B5EF4-FFF2-40B4-BE49-F238E27FC236}">
                        <a16:creationId xmlns:a16="http://schemas.microsoft.com/office/drawing/2014/main" id="{72954FB7-25A8-E3F5-B092-B3F72D408A4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38">
                    <a:extLst>
                      <a:ext uri="{FF2B5EF4-FFF2-40B4-BE49-F238E27FC236}">
                        <a16:creationId xmlns:a16="http://schemas.microsoft.com/office/drawing/2014/main" id="{41214944-62EE-EDEE-FD3C-092032D50C26}"/>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5" name="Group 58">
              <a:extLst>
                <a:ext uri="{FF2B5EF4-FFF2-40B4-BE49-F238E27FC236}">
                  <a16:creationId xmlns:a16="http://schemas.microsoft.com/office/drawing/2014/main" id="{359B3ABE-BF26-68ED-1260-9CAE5CA9E8C2}"/>
                </a:ext>
              </a:extLst>
            </p:cNvPr>
            <p:cNvGrpSpPr/>
            <p:nvPr/>
          </p:nvGrpSpPr>
          <p:grpSpPr>
            <a:xfrm>
              <a:off x="3505200" y="1447800"/>
              <a:ext cx="384964" cy="361507"/>
              <a:chOff x="5847812" y="3296093"/>
              <a:chExt cx="384964" cy="361507"/>
            </a:xfrm>
          </p:grpSpPr>
          <p:sp>
            <p:nvSpPr>
              <p:cNvPr id="36" name="Hexagon 35">
                <a:extLst>
                  <a:ext uri="{FF2B5EF4-FFF2-40B4-BE49-F238E27FC236}">
                    <a16:creationId xmlns:a16="http://schemas.microsoft.com/office/drawing/2014/main" id="{6DDEA2FD-B39D-D006-1D80-1D76E6F3FB6D}"/>
                  </a:ext>
                </a:extLst>
              </p:cNvPr>
              <p:cNvSpPr/>
              <p:nvPr/>
            </p:nvSpPr>
            <p:spPr>
              <a:xfrm>
                <a:off x="5847812" y="3296093"/>
                <a:ext cx="384964" cy="361507"/>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Hexagon 36">
                <a:extLst>
                  <a:ext uri="{FF2B5EF4-FFF2-40B4-BE49-F238E27FC236}">
                    <a16:creationId xmlns:a16="http://schemas.microsoft.com/office/drawing/2014/main" id="{968CD982-66D4-55FD-5F70-33505C567968}"/>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61" name="Group 60">
            <a:extLst>
              <a:ext uri="{FF2B5EF4-FFF2-40B4-BE49-F238E27FC236}">
                <a16:creationId xmlns:a16="http://schemas.microsoft.com/office/drawing/2014/main" id="{C320B675-D9D6-3882-A102-495A6899E356}"/>
              </a:ext>
            </a:extLst>
          </p:cNvPr>
          <p:cNvGrpSpPr/>
          <p:nvPr/>
        </p:nvGrpSpPr>
        <p:grpSpPr>
          <a:xfrm>
            <a:off x="6364024" y="3850443"/>
            <a:ext cx="1639553" cy="2776050"/>
            <a:chOff x="219202" y="763794"/>
            <a:chExt cx="3617703" cy="5868256"/>
          </a:xfrm>
        </p:grpSpPr>
        <p:grpSp>
          <p:nvGrpSpPr>
            <p:cNvPr id="62" name="Group 33">
              <a:extLst>
                <a:ext uri="{FF2B5EF4-FFF2-40B4-BE49-F238E27FC236}">
                  <a16:creationId xmlns:a16="http://schemas.microsoft.com/office/drawing/2014/main" id="{3547D852-3EA7-DDEC-07E8-BEA0EF28DDD2}"/>
                </a:ext>
              </a:extLst>
            </p:cNvPr>
            <p:cNvGrpSpPr/>
            <p:nvPr/>
          </p:nvGrpSpPr>
          <p:grpSpPr>
            <a:xfrm>
              <a:off x="219202" y="763794"/>
              <a:ext cx="3617703" cy="5868256"/>
              <a:chOff x="1593589" y="398948"/>
              <a:chExt cx="1375870" cy="4260181"/>
            </a:xfrm>
          </p:grpSpPr>
          <p:sp>
            <p:nvSpPr>
              <p:cNvPr id="80" name="Oval 28">
                <a:extLst>
                  <a:ext uri="{FF2B5EF4-FFF2-40B4-BE49-F238E27FC236}">
                    <a16:creationId xmlns:a16="http://schemas.microsoft.com/office/drawing/2014/main" id="{6F0F56EC-3ACD-53C9-2549-32736F4ACF29}"/>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29">
                <a:extLst>
                  <a:ext uri="{FF2B5EF4-FFF2-40B4-BE49-F238E27FC236}">
                    <a16:creationId xmlns:a16="http://schemas.microsoft.com/office/drawing/2014/main" id="{229635A8-D664-1CF2-DADF-6FE4F4BD4276}"/>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30">
                <a:extLst>
                  <a:ext uri="{FF2B5EF4-FFF2-40B4-BE49-F238E27FC236}">
                    <a16:creationId xmlns:a16="http://schemas.microsoft.com/office/drawing/2014/main" id="{348E6C9F-9533-584A-7AC9-06C1B1E3B15A}"/>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31">
                <a:extLst>
                  <a:ext uri="{FF2B5EF4-FFF2-40B4-BE49-F238E27FC236}">
                    <a16:creationId xmlns:a16="http://schemas.microsoft.com/office/drawing/2014/main" id="{447572BC-CAFA-131E-90F7-FCBE0F296D3B}"/>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32">
                <a:extLst>
                  <a:ext uri="{FF2B5EF4-FFF2-40B4-BE49-F238E27FC236}">
                    <a16:creationId xmlns:a16="http://schemas.microsoft.com/office/drawing/2014/main" id="{0E7A643F-0F04-AFA2-54BA-D368986246B7}"/>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33">
                <a:extLst>
                  <a:ext uri="{FF2B5EF4-FFF2-40B4-BE49-F238E27FC236}">
                    <a16:creationId xmlns:a16="http://schemas.microsoft.com/office/drawing/2014/main" id="{D2794F0F-F876-B373-ABDA-C9798433BC4C}"/>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34">
                <a:extLst>
                  <a:ext uri="{FF2B5EF4-FFF2-40B4-BE49-F238E27FC236}">
                    <a16:creationId xmlns:a16="http://schemas.microsoft.com/office/drawing/2014/main" id="{05C65B43-1102-4DC3-C2DD-E62E1BF2641C}"/>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35">
                <a:extLst>
                  <a:ext uri="{FF2B5EF4-FFF2-40B4-BE49-F238E27FC236}">
                    <a16:creationId xmlns:a16="http://schemas.microsoft.com/office/drawing/2014/main" id="{F5D1F12C-EC21-5490-6082-300D725399AC}"/>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loud 36">
                <a:extLst>
                  <a:ext uri="{FF2B5EF4-FFF2-40B4-BE49-F238E27FC236}">
                    <a16:creationId xmlns:a16="http://schemas.microsoft.com/office/drawing/2014/main" id="{0CC9BC1E-7E7F-31D8-4722-B7BE9792B639}"/>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37">
                <a:extLst>
                  <a:ext uri="{FF2B5EF4-FFF2-40B4-BE49-F238E27FC236}">
                    <a16:creationId xmlns:a16="http://schemas.microsoft.com/office/drawing/2014/main" id="{87861A1A-C322-392D-1CE5-2933BB0E6450}"/>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38">
                <a:extLst>
                  <a:ext uri="{FF2B5EF4-FFF2-40B4-BE49-F238E27FC236}">
                    <a16:creationId xmlns:a16="http://schemas.microsoft.com/office/drawing/2014/main" id="{91E34D09-E400-9775-8FC0-B9ABDA471868}"/>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23">
                <a:extLst>
                  <a:ext uri="{FF2B5EF4-FFF2-40B4-BE49-F238E27FC236}">
                    <a16:creationId xmlns:a16="http://schemas.microsoft.com/office/drawing/2014/main" id="{9825155A-94C8-E82B-C579-616C22F7321C}"/>
                  </a:ext>
                </a:extLst>
              </p:cNvPr>
              <p:cNvGrpSpPr/>
              <p:nvPr/>
            </p:nvGrpSpPr>
            <p:grpSpPr>
              <a:xfrm>
                <a:off x="2383609" y="1732280"/>
                <a:ext cx="585850" cy="1566411"/>
                <a:chOff x="4699336" y="2759583"/>
                <a:chExt cx="1168064" cy="2193417"/>
              </a:xfrm>
            </p:grpSpPr>
            <p:sp>
              <p:nvSpPr>
                <p:cNvPr id="96" name="Oval 44">
                  <a:extLst>
                    <a:ext uri="{FF2B5EF4-FFF2-40B4-BE49-F238E27FC236}">
                      <a16:creationId xmlns:a16="http://schemas.microsoft.com/office/drawing/2014/main" id="{ADA38878-DBFE-E58A-672D-9A8B914EF262}"/>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45">
                  <a:extLst>
                    <a:ext uri="{FF2B5EF4-FFF2-40B4-BE49-F238E27FC236}">
                      <a16:creationId xmlns:a16="http://schemas.microsoft.com/office/drawing/2014/main" id="{B3001C56-7FD3-EF08-DFE9-C4D60186D6E7}"/>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46">
                  <a:extLst>
                    <a:ext uri="{FF2B5EF4-FFF2-40B4-BE49-F238E27FC236}">
                      <a16:creationId xmlns:a16="http://schemas.microsoft.com/office/drawing/2014/main" id="{162C779B-2C82-5888-B212-67DD2E89734C}"/>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Cloud 37">
                <a:extLst>
                  <a:ext uri="{FF2B5EF4-FFF2-40B4-BE49-F238E27FC236}">
                    <a16:creationId xmlns:a16="http://schemas.microsoft.com/office/drawing/2014/main" id="{AEC98B7C-F7D2-718B-D452-53BCE5FB8378}"/>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39">
                <a:extLst>
                  <a:ext uri="{FF2B5EF4-FFF2-40B4-BE49-F238E27FC236}">
                    <a16:creationId xmlns:a16="http://schemas.microsoft.com/office/drawing/2014/main" id="{930E980C-BF70-A396-9747-D234BE916767}"/>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42">
                <a:extLst>
                  <a:ext uri="{FF2B5EF4-FFF2-40B4-BE49-F238E27FC236}">
                    <a16:creationId xmlns:a16="http://schemas.microsoft.com/office/drawing/2014/main" id="{3299330C-ACD5-5A72-AE08-7A5917E9ED47}"/>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43">
                <a:extLst>
                  <a:ext uri="{FF2B5EF4-FFF2-40B4-BE49-F238E27FC236}">
                    <a16:creationId xmlns:a16="http://schemas.microsoft.com/office/drawing/2014/main" id="{31CA11C1-B56C-08BD-8C1B-95BFDE5DE2BB}"/>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43">
              <a:extLst>
                <a:ext uri="{FF2B5EF4-FFF2-40B4-BE49-F238E27FC236}">
                  <a16:creationId xmlns:a16="http://schemas.microsoft.com/office/drawing/2014/main" id="{96D8888E-FFE4-FBA9-BF94-9A401AF8C301}"/>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73" name="Chevron 96">
                <a:extLst>
                  <a:ext uri="{FF2B5EF4-FFF2-40B4-BE49-F238E27FC236}">
                    <a16:creationId xmlns:a16="http://schemas.microsoft.com/office/drawing/2014/main" id="{6FCDC598-50CA-2F1C-2CFD-46AF0E39C49A}"/>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Chevron 97">
                <a:extLst>
                  <a:ext uri="{FF2B5EF4-FFF2-40B4-BE49-F238E27FC236}">
                    <a16:creationId xmlns:a16="http://schemas.microsoft.com/office/drawing/2014/main" id="{44756882-EB7F-828F-CE23-54767A93DB30}"/>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Chevron 98">
                <a:extLst>
                  <a:ext uri="{FF2B5EF4-FFF2-40B4-BE49-F238E27FC236}">
                    <a16:creationId xmlns:a16="http://schemas.microsoft.com/office/drawing/2014/main" id="{BB7FA3F3-36A0-DC6E-EE22-AC51E2646496}"/>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Chevron 99">
                <a:extLst>
                  <a:ext uri="{FF2B5EF4-FFF2-40B4-BE49-F238E27FC236}">
                    <a16:creationId xmlns:a16="http://schemas.microsoft.com/office/drawing/2014/main" id="{C0BA715C-D614-4C64-1683-4D5ADE609F0E}"/>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Chevron 100">
                <a:extLst>
                  <a:ext uri="{FF2B5EF4-FFF2-40B4-BE49-F238E27FC236}">
                    <a16:creationId xmlns:a16="http://schemas.microsoft.com/office/drawing/2014/main" id="{6886DB02-3CA8-CEB2-327B-BDCEDA184E73}"/>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hevron 101">
                <a:extLst>
                  <a:ext uri="{FF2B5EF4-FFF2-40B4-BE49-F238E27FC236}">
                    <a16:creationId xmlns:a16="http://schemas.microsoft.com/office/drawing/2014/main" id="{2FB4A374-7E05-6333-8A2C-5E5D46EDA865}"/>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Chevron 102">
                <a:extLst>
                  <a:ext uri="{FF2B5EF4-FFF2-40B4-BE49-F238E27FC236}">
                    <a16:creationId xmlns:a16="http://schemas.microsoft.com/office/drawing/2014/main" id="{BB072491-C0A7-7C33-DFAF-57F3CEC52DCC}"/>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44">
              <a:extLst>
                <a:ext uri="{FF2B5EF4-FFF2-40B4-BE49-F238E27FC236}">
                  <a16:creationId xmlns:a16="http://schemas.microsoft.com/office/drawing/2014/main" id="{EA7ED00E-5AC6-0220-FCC3-83BFE375AEF2}"/>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66" name="Chevron 89">
                <a:extLst>
                  <a:ext uri="{FF2B5EF4-FFF2-40B4-BE49-F238E27FC236}">
                    <a16:creationId xmlns:a16="http://schemas.microsoft.com/office/drawing/2014/main" id="{DE6C3B49-35A6-E774-6AB9-DD8EE0A32E3D}"/>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90">
                <a:extLst>
                  <a:ext uri="{FF2B5EF4-FFF2-40B4-BE49-F238E27FC236}">
                    <a16:creationId xmlns:a16="http://schemas.microsoft.com/office/drawing/2014/main" id="{009DF3BE-9C4C-0747-D41D-AD474705C2E6}"/>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91">
                <a:extLst>
                  <a:ext uri="{FF2B5EF4-FFF2-40B4-BE49-F238E27FC236}">
                    <a16:creationId xmlns:a16="http://schemas.microsoft.com/office/drawing/2014/main" id="{DD6AE519-5274-0724-D35D-749E995C90CE}"/>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hevron 92">
                <a:extLst>
                  <a:ext uri="{FF2B5EF4-FFF2-40B4-BE49-F238E27FC236}">
                    <a16:creationId xmlns:a16="http://schemas.microsoft.com/office/drawing/2014/main" id="{B12C8F3D-A4DC-2A7A-A6D7-A037FF09FB83}"/>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93">
                <a:extLst>
                  <a:ext uri="{FF2B5EF4-FFF2-40B4-BE49-F238E27FC236}">
                    <a16:creationId xmlns:a16="http://schemas.microsoft.com/office/drawing/2014/main" id="{BD3C2EB3-01E0-DAE8-2CD9-52EF3CFCDC38}"/>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Chevron 94">
                <a:extLst>
                  <a:ext uri="{FF2B5EF4-FFF2-40B4-BE49-F238E27FC236}">
                    <a16:creationId xmlns:a16="http://schemas.microsoft.com/office/drawing/2014/main" id="{3B8CFC62-E2EF-6C80-005E-77F220CB21D7}"/>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Chevron 95">
                <a:extLst>
                  <a:ext uri="{FF2B5EF4-FFF2-40B4-BE49-F238E27FC236}">
                    <a16:creationId xmlns:a16="http://schemas.microsoft.com/office/drawing/2014/main" id="{238A3C10-0441-D7EF-696C-0EEB24C7DC56}"/>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5" name="Rectangle 64">
              <a:extLst>
                <a:ext uri="{FF2B5EF4-FFF2-40B4-BE49-F238E27FC236}">
                  <a16:creationId xmlns:a16="http://schemas.microsoft.com/office/drawing/2014/main" id="{035C518A-B98A-DDD1-59C9-9E7494B27DE1}"/>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108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AD3983-1B91-41DB-AE2F-10CDA6F8E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4598"/>
          </a:xfrm>
          <a:prstGeom prst="rect">
            <a:avLst/>
          </a:prstGeom>
        </p:spPr>
      </p:pic>
      <p:sp>
        <p:nvSpPr>
          <p:cNvPr id="11" name="TextBox 10"/>
          <p:cNvSpPr txBox="1"/>
          <p:nvPr/>
        </p:nvSpPr>
        <p:spPr>
          <a:xfrm>
            <a:off x="1524000" y="1"/>
            <a:ext cx="9144000" cy="584775"/>
          </a:xfrm>
          <a:prstGeom prst="rect">
            <a:avLst/>
          </a:prstGeom>
          <a:noFill/>
        </p:spPr>
        <p:txBody>
          <a:bodyPr wrap="square" rtlCol="0">
            <a:spAutoFit/>
          </a:bodyPr>
          <a:lstStyle/>
          <a:p>
            <a:pPr algn="ctr"/>
            <a:r>
              <a:rPr lang="en-US" sz="3200" dirty="0">
                <a:solidFill>
                  <a:schemeClr val="bg2"/>
                </a:solidFill>
                <a:latin typeface="Broadway" pitchFamily="82" charset="0"/>
              </a:rPr>
              <a:t>Going Back on an unwise decision</a:t>
            </a:r>
          </a:p>
        </p:txBody>
      </p:sp>
      <p:sp>
        <p:nvSpPr>
          <p:cNvPr id="6" name="TextBox 5"/>
          <p:cNvSpPr txBox="1"/>
          <p:nvPr/>
        </p:nvSpPr>
        <p:spPr>
          <a:xfrm>
            <a:off x="220133" y="6457890"/>
            <a:ext cx="4800600" cy="400110"/>
          </a:xfrm>
          <a:prstGeom prst="rect">
            <a:avLst/>
          </a:prstGeom>
          <a:noFill/>
        </p:spPr>
        <p:txBody>
          <a:bodyPr wrap="square" rtlCol="0">
            <a:spAutoFit/>
          </a:bodyPr>
          <a:lstStyle/>
          <a:p>
            <a:r>
              <a:rPr lang="en-US" sz="2000" dirty="0">
                <a:solidFill>
                  <a:schemeClr val="bg2"/>
                </a:solidFill>
              </a:rPr>
              <a:t>2 Nephi 17:13-14</a:t>
            </a:r>
          </a:p>
        </p:txBody>
      </p:sp>
      <p:sp>
        <p:nvSpPr>
          <p:cNvPr id="8" name="TextBox 7"/>
          <p:cNvSpPr txBox="1"/>
          <p:nvPr/>
        </p:nvSpPr>
        <p:spPr>
          <a:xfrm>
            <a:off x="6400800" y="990600"/>
            <a:ext cx="3581400" cy="1107996"/>
          </a:xfrm>
          <a:prstGeom prst="rect">
            <a:avLst/>
          </a:prstGeom>
          <a:noFill/>
        </p:spPr>
        <p:txBody>
          <a:bodyPr wrap="square" rtlCol="0">
            <a:spAutoFit/>
          </a:bodyPr>
          <a:lstStyle/>
          <a:p>
            <a:pPr fontAlgn="base"/>
            <a:r>
              <a:rPr lang="en-US" sz="2400" dirty="0">
                <a:solidFill>
                  <a:schemeClr val="bg2"/>
                </a:solidFill>
              </a:rPr>
              <a:t>Ahaz chose to instruct the Lord to do things his way</a:t>
            </a:r>
          </a:p>
          <a:p>
            <a:endParaRPr lang="en-US" dirty="0">
              <a:solidFill>
                <a:schemeClr val="bg2"/>
              </a:solidFill>
            </a:endParaRPr>
          </a:p>
        </p:txBody>
      </p:sp>
      <p:sp>
        <p:nvSpPr>
          <p:cNvPr id="7" name="TextBox 6"/>
          <p:cNvSpPr txBox="1"/>
          <p:nvPr/>
        </p:nvSpPr>
        <p:spPr>
          <a:xfrm>
            <a:off x="448734" y="1120676"/>
            <a:ext cx="5006734" cy="3970318"/>
          </a:xfrm>
          <a:prstGeom prst="rect">
            <a:avLst/>
          </a:prstGeom>
          <a:noFill/>
        </p:spPr>
        <p:txBody>
          <a:bodyPr wrap="square" rtlCol="0">
            <a:spAutoFit/>
          </a:bodyPr>
          <a:lstStyle/>
          <a:p>
            <a:pPr fontAlgn="base"/>
            <a:r>
              <a:rPr lang="en-US" dirty="0" err="1">
                <a:solidFill>
                  <a:schemeClr val="bg2"/>
                </a:solidFill>
              </a:rPr>
              <a:t>Ahaz</a:t>
            </a:r>
            <a:r>
              <a:rPr lang="en-US" dirty="0">
                <a:solidFill>
                  <a:schemeClr val="bg2"/>
                </a:solidFill>
              </a:rPr>
              <a:t> knew from history the consequences of asking for a sign. but this sign was offered by a prophet. </a:t>
            </a:r>
          </a:p>
          <a:p>
            <a:pPr fontAlgn="base"/>
            <a:r>
              <a:rPr lang="en-US" dirty="0" err="1">
                <a:solidFill>
                  <a:schemeClr val="bg2"/>
                </a:solidFill>
              </a:rPr>
              <a:t>Ahaz</a:t>
            </a:r>
            <a:r>
              <a:rPr lang="en-US" dirty="0">
                <a:solidFill>
                  <a:schemeClr val="bg2"/>
                </a:solidFill>
              </a:rPr>
              <a:t> didn’t want proof because he would be under obligation to believe.</a:t>
            </a:r>
          </a:p>
          <a:p>
            <a:pPr fontAlgn="base"/>
            <a:endParaRPr lang="en-US" dirty="0">
              <a:solidFill>
                <a:schemeClr val="bg2"/>
              </a:solidFill>
            </a:endParaRPr>
          </a:p>
          <a:p>
            <a:pPr fontAlgn="base"/>
            <a:r>
              <a:rPr lang="en-US" dirty="0" err="1">
                <a:solidFill>
                  <a:schemeClr val="bg2"/>
                </a:solidFill>
              </a:rPr>
              <a:t>Ahaz</a:t>
            </a:r>
            <a:r>
              <a:rPr lang="en-US" dirty="0">
                <a:solidFill>
                  <a:schemeClr val="bg2"/>
                </a:solidFill>
              </a:rPr>
              <a:t> was not a believer. He considered himself to be a practical politician who did not want Isaiah for his spiritual advisor. He had his own soothsayers. </a:t>
            </a:r>
          </a:p>
          <a:p>
            <a:pPr fontAlgn="base"/>
            <a:endParaRPr lang="en-US" dirty="0">
              <a:solidFill>
                <a:schemeClr val="bg2"/>
              </a:solidFill>
            </a:endParaRPr>
          </a:p>
          <a:p>
            <a:pPr fontAlgn="base"/>
            <a:r>
              <a:rPr lang="en-US" dirty="0">
                <a:solidFill>
                  <a:schemeClr val="bg2"/>
                </a:solidFill>
              </a:rPr>
              <a:t>He was depending on Assyria’s help to fight these two nations. </a:t>
            </a:r>
            <a:r>
              <a:rPr lang="en-US" dirty="0" err="1">
                <a:solidFill>
                  <a:schemeClr val="bg2"/>
                </a:solidFill>
              </a:rPr>
              <a:t>Ahaz</a:t>
            </a:r>
            <a:r>
              <a:rPr lang="en-US" dirty="0">
                <a:solidFill>
                  <a:schemeClr val="bg2"/>
                </a:solidFill>
              </a:rPr>
              <a:t> had already gone to Assyrian king giving treasures of the temple and made a deal with him for protection. So he didn’t need God</a:t>
            </a:r>
          </a:p>
          <a:p>
            <a:pPr fontAlgn="base"/>
            <a:endParaRPr lang="en-US" dirty="0">
              <a:solidFill>
                <a:schemeClr val="bg2"/>
              </a:solidFill>
            </a:endParaRPr>
          </a:p>
        </p:txBody>
      </p:sp>
      <p:sp>
        <p:nvSpPr>
          <p:cNvPr id="9" name="TextBox 8"/>
          <p:cNvSpPr txBox="1"/>
          <p:nvPr/>
        </p:nvSpPr>
        <p:spPr>
          <a:xfrm>
            <a:off x="6262735" y="4736472"/>
            <a:ext cx="4343400" cy="2215991"/>
          </a:xfrm>
          <a:prstGeom prst="rect">
            <a:avLst/>
          </a:prstGeom>
          <a:noFill/>
        </p:spPr>
        <p:txBody>
          <a:bodyPr wrap="square" rtlCol="0">
            <a:spAutoFit/>
          </a:bodyPr>
          <a:lstStyle/>
          <a:p>
            <a:pPr algn="just" fontAlgn="base"/>
            <a:r>
              <a:rPr lang="en-US" sz="2400" dirty="0">
                <a:solidFill>
                  <a:srgbClr val="FFFF00"/>
                </a:solidFill>
              </a:rPr>
              <a:t>Do we sometimes know the answers to our own problems but refuse to take counsel from the prophets knowing we would have to change?</a:t>
            </a:r>
          </a:p>
          <a:p>
            <a:pPr algn="just"/>
            <a:endParaRPr lang="en-US" dirty="0">
              <a:solidFill>
                <a:srgbClr val="FFFF00"/>
              </a:solidFill>
            </a:endParaRPr>
          </a:p>
        </p:txBody>
      </p:sp>
      <p:pic>
        <p:nvPicPr>
          <p:cNvPr id="4" name="Picture 3">
            <a:extLst>
              <a:ext uri="{FF2B5EF4-FFF2-40B4-BE49-F238E27FC236}">
                <a16:creationId xmlns:a16="http://schemas.microsoft.com/office/drawing/2014/main" id="{010EE17A-4AE0-48EE-A0A6-FD3C0CCB7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212" y="1923672"/>
            <a:ext cx="4488255" cy="2699018"/>
          </a:xfrm>
          <a:prstGeom prst="rect">
            <a:avLst/>
          </a:prstGeom>
        </p:spPr>
      </p:pic>
    </p:spTree>
    <p:extLst>
      <p:ext uri="{BB962C8B-B14F-4D97-AF65-F5344CB8AC3E}">
        <p14:creationId xmlns:p14="http://schemas.microsoft.com/office/powerpoint/2010/main" val="20844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18431</Words>
  <Application>Microsoft Office PowerPoint</Application>
  <PresentationFormat>Widescreen</PresentationFormat>
  <Paragraphs>2267</Paragraphs>
  <Slides>153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153</vt:i4>
      </vt:variant>
    </vt:vector>
  </HeadingPairs>
  <TitlesOfParts>
    <vt:vector size="163" baseType="lpstr">
      <vt:lpstr>Broadway</vt:lpstr>
      <vt:lpstr>Calibri Light</vt:lpstr>
      <vt:lpstr>Abadi</vt:lpstr>
      <vt:lpstr>Calibri</vt:lpstr>
      <vt:lpstr>Agency FB</vt:lpstr>
      <vt:lpstr>Curlz MT</vt:lpstr>
      <vt:lpstr>Arial</vt:lpstr>
      <vt:lpstr>Times New Roman</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11</cp:revision>
  <dcterms:created xsi:type="dcterms:W3CDTF">2023-09-20T14:42:40Z</dcterms:created>
  <dcterms:modified xsi:type="dcterms:W3CDTF">2024-01-11T17:52:15Z</dcterms:modified>
</cp:coreProperties>
</file>