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321" r:id="rId2"/>
    <p:sldId id="320" r:id="rId3"/>
    <p:sldId id="258" r:id="rId4"/>
    <p:sldId id="259" r:id="rId5"/>
    <p:sldId id="260" r:id="rId6"/>
    <p:sldId id="261" r:id="rId7"/>
    <p:sldId id="262" r:id="rId8"/>
    <p:sldId id="263" r:id="rId9"/>
    <p:sldId id="264" r:id="rId10"/>
    <p:sldId id="265" r:id="rId11"/>
    <p:sldId id="266" r:id="rId12"/>
    <p:sldId id="323" r:id="rId13"/>
    <p:sldId id="267" r:id="rId14"/>
    <p:sldId id="268" r:id="rId15"/>
    <p:sldId id="269" r:id="rId16"/>
    <p:sldId id="270" r:id="rId17"/>
    <p:sldId id="271" r:id="rId18"/>
    <p:sldId id="272" r:id="rId19"/>
    <p:sldId id="273" r:id="rId20"/>
    <p:sldId id="326" r:id="rId21"/>
    <p:sldId id="327" r:id="rId22"/>
    <p:sldId id="275" r:id="rId23"/>
    <p:sldId id="325" r:id="rId24"/>
    <p:sldId id="324" r:id="rId25"/>
    <p:sldId id="322"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274" r:id="rId50"/>
    <p:sldId id="319"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28" r:id="rId65"/>
    <p:sldId id="314" r:id="rId66"/>
    <p:sldId id="329" r:id="rId67"/>
    <p:sldId id="315" r:id="rId68"/>
    <p:sldId id="316" r:id="rId69"/>
    <p:sldId id="317" r:id="rId70"/>
    <p:sldId id="318" r:id="rId71"/>
  </p:sldIdLst>
  <p:sldSz cx="12192000" cy="6858000"/>
  <p:notesSz cx="6858000" cy="9144000"/>
  <p:embeddedFontLst>
    <p:embeddedFont>
      <p:font typeface="Gungsuh" panose="02030600000101010101" pitchFamily="18" charset="-127"/>
      <p:regular r:id="rId72"/>
    </p:embeddedFont>
    <p:embeddedFont>
      <p:font typeface="Abadi" panose="020B0604020104020204" pitchFamily="34" charset="0"/>
      <p:regular r:id="rId73"/>
    </p:embeddedFont>
    <p:embeddedFont>
      <p:font typeface="Bell MT" panose="02020503060305020303" pitchFamily="18" charset="0"/>
      <p:regular r:id="rId74"/>
      <p:bold r:id="rId75"/>
      <p:italic r:id="rId76"/>
    </p:embeddedFont>
    <p:embeddedFont>
      <p:font typeface="Britannic Bold" panose="020B0903060703020204" pitchFamily="34" charset="0"/>
      <p:regular r:id="rId77"/>
    </p:embeddedFont>
    <p:embeddedFont>
      <p:font typeface="Calibri" panose="020F0502020204030204" pitchFamily="34" charset="0"/>
      <p:regular r:id="rId78"/>
      <p:bold r:id="rId79"/>
      <p:italic r:id="rId80"/>
      <p:boldItalic r:id="rId81"/>
    </p:embeddedFont>
    <p:embeddedFont>
      <p:font typeface="Calibri Light" panose="020F0302020204030204" pitchFamily="34" charset="0"/>
      <p:regular r:id="rId82"/>
      <p:italic r:id="rId83"/>
    </p:embeddedFont>
    <p:embeddedFont>
      <p:font typeface="Californian FB" panose="0207040306080B030204" pitchFamily="18" charset="0"/>
      <p:regular r:id="rId84"/>
      <p:bold r:id="rId85"/>
      <p:italic r:id="rId86"/>
    </p:embeddedFont>
    <p:embeddedFont>
      <p:font typeface="Gill Sans MT" panose="020B0502020104020203" pitchFamily="34" charset="0"/>
      <p:regular r:id="rId87"/>
      <p:bold r:id="rId88"/>
      <p:italic r:id="rId89"/>
      <p:boldItalic r:id="rId90"/>
    </p:embeddedFont>
    <p:embeddedFont>
      <p:font typeface="Open Sans" panose="020B0606030504020204" pitchFamily="34" charset="0"/>
      <p:regular r:id="rId91"/>
      <p:bold r:id="rId92"/>
      <p:italic r:id="rId93"/>
      <p:boldItalic r:id="rId94"/>
    </p:embeddedFont>
    <p:embeddedFont>
      <p:font typeface="Roboto" panose="02000000000000000000" pitchFamily="2" charset="0"/>
      <p:regular r:id="rId95"/>
      <p:bold r:id="rId96"/>
      <p:italic r:id="rId97"/>
      <p:boldItalic r:id="rId98"/>
    </p:embeddedFont>
    <p:embeddedFont>
      <p:font typeface="Tempus Sans ITC" panose="04020404030D07020202" pitchFamily="82" charset="0"/>
      <p:regular r:id="rId9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DBBA"/>
    <a:srgbClr val="DAC1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0" d="100"/>
          <a:sy n="90" d="100"/>
        </p:scale>
        <p:origin x="96" y="6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3.fntdata"/><Relationship Id="rId89" Type="http://schemas.openxmlformats.org/officeDocument/2006/relationships/font" Target="fonts/font18.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3.fntdata"/><Relationship Id="rId79" Type="http://schemas.openxmlformats.org/officeDocument/2006/relationships/font" Target="fonts/font8.fntdata"/><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font" Target="fonts/font19.fntdata"/><Relationship Id="rId95" Type="http://schemas.openxmlformats.org/officeDocument/2006/relationships/font" Target="fonts/font24.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font" Target="fonts/font9.fntdata"/><Relationship Id="rId85" Type="http://schemas.openxmlformats.org/officeDocument/2006/relationships/font" Target="fonts/font14.fntdata"/><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4.fntdata"/><Relationship Id="rId83" Type="http://schemas.openxmlformats.org/officeDocument/2006/relationships/font" Target="fonts/font12.fntdata"/><Relationship Id="rId88" Type="http://schemas.openxmlformats.org/officeDocument/2006/relationships/font" Target="fonts/font17.fntdata"/><Relationship Id="rId91" Type="http://schemas.openxmlformats.org/officeDocument/2006/relationships/font" Target="fonts/font20.fntdata"/><Relationship Id="rId96" Type="http://schemas.openxmlformats.org/officeDocument/2006/relationships/font" Target="fonts/font2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2.fntdata"/><Relationship Id="rId78" Type="http://schemas.openxmlformats.org/officeDocument/2006/relationships/font" Target="fonts/font7.fntdata"/><Relationship Id="rId81" Type="http://schemas.openxmlformats.org/officeDocument/2006/relationships/font" Target="fonts/font10.fntdata"/><Relationship Id="rId86" Type="http://schemas.openxmlformats.org/officeDocument/2006/relationships/font" Target="fonts/font15.fntdata"/><Relationship Id="rId94" Type="http://schemas.openxmlformats.org/officeDocument/2006/relationships/font" Target="fonts/font23.fntdata"/><Relationship Id="rId99" Type="http://schemas.openxmlformats.org/officeDocument/2006/relationships/font" Target="fonts/font28.fntdata"/><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5.fntdata"/><Relationship Id="rId97" Type="http://schemas.openxmlformats.org/officeDocument/2006/relationships/font" Target="fonts/font26.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21.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6.fntdata"/><Relationship Id="rId61" Type="http://schemas.openxmlformats.org/officeDocument/2006/relationships/slide" Target="slides/slide60.xml"/><Relationship Id="rId82" Type="http://schemas.openxmlformats.org/officeDocument/2006/relationships/font" Target="fonts/font11.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6.fntdata"/><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fntdata"/><Relationship Id="rId93" Type="http://schemas.openxmlformats.org/officeDocument/2006/relationships/font" Target="fonts/font22.fntdata"/><Relationship Id="rId98" Type="http://schemas.openxmlformats.org/officeDocument/2006/relationships/font" Target="fonts/font27.fntdata"/><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1F650-3EF4-3A26-454B-E7255F2B4C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EA438D-8089-C596-4CF5-1CA9AA1FEE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796B81-92EC-A5C9-73B6-EECA48472953}"/>
              </a:ext>
            </a:extLst>
          </p:cNvPr>
          <p:cNvSpPr>
            <a:spLocks noGrp="1"/>
          </p:cNvSpPr>
          <p:nvPr>
            <p:ph type="dt" sz="half" idx="10"/>
          </p:nvPr>
        </p:nvSpPr>
        <p:spPr/>
        <p:txBody>
          <a:bodyPr/>
          <a:lstStyle/>
          <a:p>
            <a:fld id="{123057F2-4CA9-4953-98EA-4B6236F7F985}" type="datetimeFigureOut">
              <a:rPr lang="en-US" smtClean="0"/>
              <a:t>9/22/2023</a:t>
            </a:fld>
            <a:endParaRPr lang="en-US"/>
          </a:p>
        </p:txBody>
      </p:sp>
      <p:sp>
        <p:nvSpPr>
          <p:cNvPr id="5" name="Footer Placeholder 4">
            <a:extLst>
              <a:ext uri="{FF2B5EF4-FFF2-40B4-BE49-F238E27FC236}">
                <a16:creationId xmlns:a16="http://schemas.microsoft.com/office/drawing/2014/main" id="{909B2853-BD89-39D0-7F20-94B376F8A2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1E34E7-2664-09A6-486E-C2A9DF21CB01}"/>
              </a:ext>
            </a:extLst>
          </p:cNvPr>
          <p:cNvSpPr>
            <a:spLocks noGrp="1"/>
          </p:cNvSpPr>
          <p:nvPr>
            <p:ph type="sldNum" sz="quarter" idx="12"/>
          </p:nvPr>
        </p:nvSpPr>
        <p:spPr/>
        <p:txBody>
          <a:bodyPr/>
          <a:lstStyle/>
          <a:p>
            <a:fld id="{678D1CA3-EE83-49EB-8541-AA03862F6225}" type="slidenum">
              <a:rPr lang="en-US" smtClean="0"/>
              <a:t>‹#›</a:t>
            </a:fld>
            <a:endParaRPr lang="en-US"/>
          </a:p>
        </p:txBody>
      </p:sp>
    </p:spTree>
    <p:extLst>
      <p:ext uri="{BB962C8B-B14F-4D97-AF65-F5344CB8AC3E}">
        <p14:creationId xmlns:p14="http://schemas.microsoft.com/office/powerpoint/2010/main" val="2995059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B52F6-09A0-64CD-29F4-8A8DBBD3D5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52684C-6048-475F-E331-BC2BFF0E71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4371DC-C261-57E4-EB3B-2D6C5D2484A1}"/>
              </a:ext>
            </a:extLst>
          </p:cNvPr>
          <p:cNvSpPr>
            <a:spLocks noGrp="1"/>
          </p:cNvSpPr>
          <p:nvPr>
            <p:ph type="dt" sz="half" idx="10"/>
          </p:nvPr>
        </p:nvSpPr>
        <p:spPr/>
        <p:txBody>
          <a:bodyPr/>
          <a:lstStyle/>
          <a:p>
            <a:fld id="{123057F2-4CA9-4953-98EA-4B6236F7F985}" type="datetimeFigureOut">
              <a:rPr lang="en-US" smtClean="0"/>
              <a:t>9/22/2023</a:t>
            </a:fld>
            <a:endParaRPr lang="en-US"/>
          </a:p>
        </p:txBody>
      </p:sp>
      <p:sp>
        <p:nvSpPr>
          <p:cNvPr id="5" name="Footer Placeholder 4">
            <a:extLst>
              <a:ext uri="{FF2B5EF4-FFF2-40B4-BE49-F238E27FC236}">
                <a16:creationId xmlns:a16="http://schemas.microsoft.com/office/drawing/2014/main" id="{BCDD7BB5-B13A-316D-352F-ECD49EF3DE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46E44B-3579-B27D-65DF-68F36D533FDB}"/>
              </a:ext>
            </a:extLst>
          </p:cNvPr>
          <p:cNvSpPr>
            <a:spLocks noGrp="1"/>
          </p:cNvSpPr>
          <p:nvPr>
            <p:ph type="sldNum" sz="quarter" idx="12"/>
          </p:nvPr>
        </p:nvSpPr>
        <p:spPr/>
        <p:txBody>
          <a:bodyPr/>
          <a:lstStyle/>
          <a:p>
            <a:fld id="{678D1CA3-EE83-49EB-8541-AA03862F6225}" type="slidenum">
              <a:rPr lang="en-US" smtClean="0"/>
              <a:t>‹#›</a:t>
            </a:fld>
            <a:endParaRPr lang="en-US"/>
          </a:p>
        </p:txBody>
      </p:sp>
    </p:spTree>
    <p:extLst>
      <p:ext uri="{BB962C8B-B14F-4D97-AF65-F5344CB8AC3E}">
        <p14:creationId xmlns:p14="http://schemas.microsoft.com/office/powerpoint/2010/main" val="2094125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5B866E-5C11-3AFC-2CD1-729173CF34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3A3222-AC91-123C-C903-8986E4BDB2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228992-7695-B8B2-CBC9-C61B168F166A}"/>
              </a:ext>
            </a:extLst>
          </p:cNvPr>
          <p:cNvSpPr>
            <a:spLocks noGrp="1"/>
          </p:cNvSpPr>
          <p:nvPr>
            <p:ph type="dt" sz="half" idx="10"/>
          </p:nvPr>
        </p:nvSpPr>
        <p:spPr/>
        <p:txBody>
          <a:bodyPr/>
          <a:lstStyle/>
          <a:p>
            <a:fld id="{123057F2-4CA9-4953-98EA-4B6236F7F985}" type="datetimeFigureOut">
              <a:rPr lang="en-US" smtClean="0"/>
              <a:t>9/22/2023</a:t>
            </a:fld>
            <a:endParaRPr lang="en-US"/>
          </a:p>
        </p:txBody>
      </p:sp>
      <p:sp>
        <p:nvSpPr>
          <p:cNvPr id="5" name="Footer Placeholder 4">
            <a:extLst>
              <a:ext uri="{FF2B5EF4-FFF2-40B4-BE49-F238E27FC236}">
                <a16:creationId xmlns:a16="http://schemas.microsoft.com/office/drawing/2014/main" id="{4C1E50C5-59FF-3B39-5102-659A3DC911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FC39CE-BE5D-C122-2600-03025B3ECD31}"/>
              </a:ext>
            </a:extLst>
          </p:cNvPr>
          <p:cNvSpPr>
            <a:spLocks noGrp="1"/>
          </p:cNvSpPr>
          <p:nvPr>
            <p:ph type="sldNum" sz="quarter" idx="12"/>
          </p:nvPr>
        </p:nvSpPr>
        <p:spPr/>
        <p:txBody>
          <a:bodyPr/>
          <a:lstStyle/>
          <a:p>
            <a:fld id="{678D1CA3-EE83-49EB-8541-AA03862F6225}" type="slidenum">
              <a:rPr lang="en-US" smtClean="0"/>
              <a:t>‹#›</a:t>
            </a:fld>
            <a:endParaRPr lang="en-US"/>
          </a:p>
        </p:txBody>
      </p:sp>
    </p:spTree>
    <p:extLst>
      <p:ext uri="{BB962C8B-B14F-4D97-AF65-F5344CB8AC3E}">
        <p14:creationId xmlns:p14="http://schemas.microsoft.com/office/powerpoint/2010/main" val="3807793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EADBA-3CED-FDC4-46D5-D18256D0CC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4A5935-72EB-4C3E-2DBD-AD994B0878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3DD4AE-6388-51E2-DA46-9C8B2D960EC3}"/>
              </a:ext>
            </a:extLst>
          </p:cNvPr>
          <p:cNvSpPr>
            <a:spLocks noGrp="1"/>
          </p:cNvSpPr>
          <p:nvPr>
            <p:ph type="dt" sz="half" idx="10"/>
          </p:nvPr>
        </p:nvSpPr>
        <p:spPr/>
        <p:txBody>
          <a:bodyPr/>
          <a:lstStyle/>
          <a:p>
            <a:fld id="{123057F2-4CA9-4953-98EA-4B6236F7F985}" type="datetimeFigureOut">
              <a:rPr lang="en-US" smtClean="0"/>
              <a:t>9/22/2023</a:t>
            </a:fld>
            <a:endParaRPr lang="en-US"/>
          </a:p>
        </p:txBody>
      </p:sp>
      <p:sp>
        <p:nvSpPr>
          <p:cNvPr id="5" name="Footer Placeholder 4">
            <a:extLst>
              <a:ext uri="{FF2B5EF4-FFF2-40B4-BE49-F238E27FC236}">
                <a16:creationId xmlns:a16="http://schemas.microsoft.com/office/drawing/2014/main" id="{4B325EDE-374F-68D6-C963-5D4CAFEFA0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68A5A5-D5ED-C6E2-F89D-C33793E63F28}"/>
              </a:ext>
            </a:extLst>
          </p:cNvPr>
          <p:cNvSpPr>
            <a:spLocks noGrp="1"/>
          </p:cNvSpPr>
          <p:nvPr>
            <p:ph type="sldNum" sz="quarter" idx="12"/>
          </p:nvPr>
        </p:nvSpPr>
        <p:spPr/>
        <p:txBody>
          <a:bodyPr/>
          <a:lstStyle/>
          <a:p>
            <a:fld id="{678D1CA3-EE83-49EB-8541-AA03862F6225}" type="slidenum">
              <a:rPr lang="en-US" smtClean="0"/>
              <a:t>‹#›</a:t>
            </a:fld>
            <a:endParaRPr lang="en-US"/>
          </a:p>
        </p:txBody>
      </p:sp>
    </p:spTree>
    <p:extLst>
      <p:ext uri="{BB962C8B-B14F-4D97-AF65-F5344CB8AC3E}">
        <p14:creationId xmlns:p14="http://schemas.microsoft.com/office/powerpoint/2010/main" val="524433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EFE4D-ED98-18A6-3931-DA44881394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B0B2E4-0E7D-1EA0-E25B-5B494ABD20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AE0CCB-76B4-C906-252D-BEDA52B87E74}"/>
              </a:ext>
            </a:extLst>
          </p:cNvPr>
          <p:cNvSpPr>
            <a:spLocks noGrp="1"/>
          </p:cNvSpPr>
          <p:nvPr>
            <p:ph type="dt" sz="half" idx="10"/>
          </p:nvPr>
        </p:nvSpPr>
        <p:spPr/>
        <p:txBody>
          <a:bodyPr/>
          <a:lstStyle/>
          <a:p>
            <a:fld id="{123057F2-4CA9-4953-98EA-4B6236F7F985}" type="datetimeFigureOut">
              <a:rPr lang="en-US" smtClean="0"/>
              <a:t>9/22/2023</a:t>
            </a:fld>
            <a:endParaRPr lang="en-US"/>
          </a:p>
        </p:txBody>
      </p:sp>
      <p:sp>
        <p:nvSpPr>
          <p:cNvPr id="5" name="Footer Placeholder 4">
            <a:extLst>
              <a:ext uri="{FF2B5EF4-FFF2-40B4-BE49-F238E27FC236}">
                <a16:creationId xmlns:a16="http://schemas.microsoft.com/office/drawing/2014/main" id="{D7335120-09F5-8D56-53AC-1C60316C6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4375AC-EA85-7678-DCEA-DE04B42413F1}"/>
              </a:ext>
            </a:extLst>
          </p:cNvPr>
          <p:cNvSpPr>
            <a:spLocks noGrp="1"/>
          </p:cNvSpPr>
          <p:nvPr>
            <p:ph type="sldNum" sz="quarter" idx="12"/>
          </p:nvPr>
        </p:nvSpPr>
        <p:spPr/>
        <p:txBody>
          <a:bodyPr/>
          <a:lstStyle/>
          <a:p>
            <a:fld id="{678D1CA3-EE83-49EB-8541-AA03862F6225}" type="slidenum">
              <a:rPr lang="en-US" smtClean="0"/>
              <a:t>‹#›</a:t>
            </a:fld>
            <a:endParaRPr lang="en-US"/>
          </a:p>
        </p:txBody>
      </p:sp>
    </p:spTree>
    <p:extLst>
      <p:ext uri="{BB962C8B-B14F-4D97-AF65-F5344CB8AC3E}">
        <p14:creationId xmlns:p14="http://schemas.microsoft.com/office/powerpoint/2010/main" val="2708962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41893-B4C6-808E-4923-32AC4AEFA4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E21439-D10C-7420-3890-3916735B82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2E457C-E43D-29E4-7D64-650D626C1F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A9F5BC-5C04-E2E2-4A7D-A9EBB9744C08}"/>
              </a:ext>
            </a:extLst>
          </p:cNvPr>
          <p:cNvSpPr>
            <a:spLocks noGrp="1"/>
          </p:cNvSpPr>
          <p:nvPr>
            <p:ph type="dt" sz="half" idx="10"/>
          </p:nvPr>
        </p:nvSpPr>
        <p:spPr/>
        <p:txBody>
          <a:bodyPr/>
          <a:lstStyle/>
          <a:p>
            <a:fld id="{123057F2-4CA9-4953-98EA-4B6236F7F985}" type="datetimeFigureOut">
              <a:rPr lang="en-US" smtClean="0"/>
              <a:t>9/22/2023</a:t>
            </a:fld>
            <a:endParaRPr lang="en-US"/>
          </a:p>
        </p:txBody>
      </p:sp>
      <p:sp>
        <p:nvSpPr>
          <p:cNvPr id="6" name="Footer Placeholder 5">
            <a:extLst>
              <a:ext uri="{FF2B5EF4-FFF2-40B4-BE49-F238E27FC236}">
                <a16:creationId xmlns:a16="http://schemas.microsoft.com/office/drawing/2014/main" id="{E9CABBDE-B73C-B0E3-93FF-59E96897AE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34648D-13B0-E702-6E09-33D4C38F0BFF}"/>
              </a:ext>
            </a:extLst>
          </p:cNvPr>
          <p:cNvSpPr>
            <a:spLocks noGrp="1"/>
          </p:cNvSpPr>
          <p:nvPr>
            <p:ph type="sldNum" sz="quarter" idx="12"/>
          </p:nvPr>
        </p:nvSpPr>
        <p:spPr/>
        <p:txBody>
          <a:bodyPr/>
          <a:lstStyle/>
          <a:p>
            <a:fld id="{678D1CA3-EE83-49EB-8541-AA03862F6225}" type="slidenum">
              <a:rPr lang="en-US" smtClean="0"/>
              <a:t>‹#›</a:t>
            </a:fld>
            <a:endParaRPr lang="en-US"/>
          </a:p>
        </p:txBody>
      </p:sp>
    </p:spTree>
    <p:extLst>
      <p:ext uri="{BB962C8B-B14F-4D97-AF65-F5344CB8AC3E}">
        <p14:creationId xmlns:p14="http://schemas.microsoft.com/office/powerpoint/2010/main" val="77590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608C7-8C06-85BF-0CE9-CD6DF74874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C6720F-C374-D4B3-3B5C-BC26A01149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254EF6-D00B-D5E2-7C9A-DB6F357C9E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931D16-2A02-A175-28A6-2939BF1F11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C0B435-936A-0A70-86AF-2D74B5C303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6E0F35-56C8-BD72-23CF-7D19F8FC1526}"/>
              </a:ext>
            </a:extLst>
          </p:cNvPr>
          <p:cNvSpPr>
            <a:spLocks noGrp="1"/>
          </p:cNvSpPr>
          <p:nvPr>
            <p:ph type="dt" sz="half" idx="10"/>
          </p:nvPr>
        </p:nvSpPr>
        <p:spPr/>
        <p:txBody>
          <a:bodyPr/>
          <a:lstStyle/>
          <a:p>
            <a:fld id="{123057F2-4CA9-4953-98EA-4B6236F7F985}" type="datetimeFigureOut">
              <a:rPr lang="en-US" smtClean="0"/>
              <a:t>9/22/2023</a:t>
            </a:fld>
            <a:endParaRPr lang="en-US"/>
          </a:p>
        </p:txBody>
      </p:sp>
      <p:sp>
        <p:nvSpPr>
          <p:cNvPr id="8" name="Footer Placeholder 7">
            <a:extLst>
              <a:ext uri="{FF2B5EF4-FFF2-40B4-BE49-F238E27FC236}">
                <a16:creationId xmlns:a16="http://schemas.microsoft.com/office/drawing/2014/main" id="{7ED35424-535B-9CF6-8DCB-466EB598E5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154F8E-FC96-B66A-2827-ADF9FD16AB8F}"/>
              </a:ext>
            </a:extLst>
          </p:cNvPr>
          <p:cNvSpPr>
            <a:spLocks noGrp="1"/>
          </p:cNvSpPr>
          <p:nvPr>
            <p:ph type="sldNum" sz="quarter" idx="12"/>
          </p:nvPr>
        </p:nvSpPr>
        <p:spPr/>
        <p:txBody>
          <a:bodyPr/>
          <a:lstStyle/>
          <a:p>
            <a:fld id="{678D1CA3-EE83-49EB-8541-AA03862F6225}" type="slidenum">
              <a:rPr lang="en-US" smtClean="0"/>
              <a:t>‹#›</a:t>
            </a:fld>
            <a:endParaRPr lang="en-US"/>
          </a:p>
        </p:txBody>
      </p:sp>
    </p:spTree>
    <p:extLst>
      <p:ext uri="{BB962C8B-B14F-4D97-AF65-F5344CB8AC3E}">
        <p14:creationId xmlns:p14="http://schemas.microsoft.com/office/powerpoint/2010/main" val="3297624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9792F-4ECF-46FF-3664-148A422AE1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37463E-D25A-E8F1-0275-EFFFB43846F4}"/>
              </a:ext>
            </a:extLst>
          </p:cNvPr>
          <p:cNvSpPr>
            <a:spLocks noGrp="1"/>
          </p:cNvSpPr>
          <p:nvPr>
            <p:ph type="dt" sz="half" idx="10"/>
          </p:nvPr>
        </p:nvSpPr>
        <p:spPr/>
        <p:txBody>
          <a:bodyPr/>
          <a:lstStyle/>
          <a:p>
            <a:fld id="{123057F2-4CA9-4953-98EA-4B6236F7F985}" type="datetimeFigureOut">
              <a:rPr lang="en-US" smtClean="0"/>
              <a:t>9/22/2023</a:t>
            </a:fld>
            <a:endParaRPr lang="en-US"/>
          </a:p>
        </p:txBody>
      </p:sp>
      <p:sp>
        <p:nvSpPr>
          <p:cNvPr id="4" name="Footer Placeholder 3">
            <a:extLst>
              <a:ext uri="{FF2B5EF4-FFF2-40B4-BE49-F238E27FC236}">
                <a16:creationId xmlns:a16="http://schemas.microsoft.com/office/drawing/2014/main" id="{F38D00D2-313B-7191-842F-BF84570F96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1A0CB0-A366-75E5-3B58-0FC98C4A0B5F}"/>
              </a:ext>
            </a:extLst>
          </p:cNvPr>
          <p:cNvSpPr>
            <a:spLocks noGrp="1"/>
          </p:cNvSpPr>
          <p:nvPr>
            <p:ph type="sldNum" sz="quarter" idx="12"/>
          </p:nvPr>
        </p:nvSpPr>
        <p:spPr/>
        <p:txBody>
          <a:bodyPr/>
          <a:lstStyle/>
          <a:p>
            <a:fld id="{678D1CA3-EE83-49EB-8541-AA03862F6225}" type="slidenum">
              <a:rPr lang="en-US" smtClean="0"/>
              <a:t>‹#›</a:t>
            </a:fld>
            <a:endParaRPr lang="en-US"/>
          </a:p>
        </p:txBody>
      </p:sp>
    </p:spTree>
    <p:extLst>
      <p:ext uri="{BB962C8B-B14F-4D97-AF65-F5344CB8AC3E}">
        <p14:creationId xmlns:p14="http://schemas.microsoft.com/office/powerpoint/2010/main" val="2770798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5BE97D-1387-578B-E89D-BC3ECA8B9207}"/>
              </a:ext>
            </a:extLst>
          </p:cNvPr>
          <p:cNvSpPr>
            <a:spLocks noGrp="1"/>
          </p:cNvSpPr>
          <p:nvPr>
            <p:ph type="dt" sz="half" idx="10"/>
          </p:nvPr>
        </p:nvSpPr>
        <p:spPr/>
        <p:txBody>
          <a:bodyPr/>
          <a:lstStyle/>
          <a:p>
            <a:fld id="{123057F2-4CA9-4953-98EA-4B6236F7F985}" type="datetimeFigureOut">
              <a:rPr lang="en-US" smtClean="0"/>
              <a:t>9/22/2023</a:t>
            </a:fld>
            <a:endParaRPr lang="en-US"/>
          </a:p>
        </p:txBody>
      </p:sp>
      <p:sp>
        <p:nvSpPr>
          <p:cNvPr id="3" name="Footer Placeholder 2">
            <a:extLst>
              <a:ext uri="{FF2B5EF4-FFF2-40B4-BE49-F238E27FC236}">
                <a16:creationId xmlns:a16="http://schemas.microsoft.com/office/drawing/2014/main" id="{B5E96833-ECE4-718E-F778-9A30E5F172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844020-807E-F7E0-D757-63F281C51C6A}"/>
              </a:ext>
            </a:extLst>
          </p:cNvPr>
          <p:cNvSpPr>
            <a:spLocks noGrp="1"/>
          </p:cNvSpPr>
          <p:nvPr>
            <p:ph type="sldNum" sz="quarter" idx="12"/>
          </p:nvPr>
        </p:nvSpPr>
        <p:spPr/>
        <p:txBody>
          <a:bodyPr/>
          <a:lstStyle/>
          <a:p>
            <a:fld id="{678D1CA3-EE83-49EB-8541-AA03862F6225}" type="slidenum">
              <a:rPr lang="en-US" smtClean="0"/>
              <a:t>‹#›</a:t>
            </a:fld>
            <a:endParaRPr lang="en-US"/>
          </a:p>
        </p:txBody>
      </p:sp>
    </p:spTree>
    <p:extLst>
      <p:ext uri="{BB962C8B-B14F-4D97-AF65-F5344CB8AC3E}">
        <p14:creationId xmlns:p14="http://schemas.microsoft.com/office/powerpoint/2010/main" val="1439297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010CE-6C18-AB88-AF86-7D3A7E8670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1DF58C-FE2F-1450-4DEA-C29D0B13FF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A1BEDB-8576-853E-3BE0-2F79553A18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F6FD62-25BF-913F-CD7E-85AE47C22409}"/>
              </a:ext>
            </a:extLst>
          </p:cNvPr>
          <p:cNvSpPr>
            <a:spLocks noGrp="1"/>
          </p:cNvSpPr>
          <p:nvPr>
            <p:ph type="dt" sz="half" idx="10"/>
          </p:nvPr>
        </p:nvSpPr>
        <p:spPr/>
        <p:txBody>
          <a:bodyPr/>
          <a:lstStyle/>
          <a:p>
            <a:fld id="{123057F2-4CA9-4953-98EA-4B6236F7F985}" type="datetimeFigureOut">
              <a:rPr lang="en-US" smtClean="0"/>
              <a:t>9/22/2023</a:t>
            </a:fld>
            <a:endParaRPr lang="en-US"/>
          </a:p>
        </p:txBody>
      </p:sp>
      <p:sp>
        <p:nvSpPr>
          <p:cNvPr id="6" name="Footer Placeholder 5">
            <a:extLst>
              <a:ext uri="{FF2B5EF4-FFF2-40B4-BE49-F238E27FC236}">
                <a16:creationId xmlns:a16="http://schemas.microsoft.com/office/drawing/2014/main" id="{F997ACF4-4424-80DD-C642-6C79D2E7F8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B7E2B7-790D-FD40-0D50-6FDCE3AC8EF3}"/>
              </a:ext>
            </a:extLst>
          </p:cNvPr>
          <p:cNvSpPr>
            <a:spLocks noGrp="1"/>
          </p:cNvSpPr>
          <p:nvPr>
            <p:ph type="sldNum" sz="quarter" idx="12"/>
          </p:nvPr>
        </p:nvSpPr>
        <p:spPr/>
        <p:txBody>
          <a:bodyPr/>
          <a:lstStyle/>
          <a:p>
            <a:fld id="{678D1CA3-EE83-49EB-8541-AA03862F6225}" type="slidenum">
              <a:rPr lang="en-US" smtClean="0"/>
              <a:t>‹#›</a:t>
            </a:fld>
            <a:endParaRPr lang="en-US"/>
          </a:p>
        </p:txBody>
      </p:sp>
    </p:spTree>
    <p:extLst>
      <p:ext uri="{BB962C8B-B14F-4D97-AF65-F5344CB8AC3E}">
        <p14:creationId xmlns:p14="http://schemas.microsoft.com/office/powerpoint/2010/main" val="46726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226BB-EDFD-7A9C-D8CD-0F72A911C3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68DE05-9991-43FB-A284-B88270593A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463F36-2638-316B-D322-109D8B09B0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6F3D62-AEF9-E081-FEE1-8A40FDB8B4B1}"/>
              </a:ext>
            </a:extLst>
          </p:cNvPr>
          <p:cNvSpPr>
            <a:spLocks noGrp="1"/>
          </p:cNvSpPr>
          <p:nvPr>
            <p:ph type="dt" sz="half" idx="10"/>
          </p:nvPr>
        </p:nvSpPr>
        <p:spPr/>
        <p:txBody>
          <a:bodyPr/>
          <a:lstStyle/>
          <a:p>
            <a:fld id="{123057F2-4CA9-4953-98EA-4B6236F7F985}" type="datetimeFigureOut">
              <a:rPr lang="en-US" smtClean="0"/>
              <a:t>9/22/2023</a:t>
            </a:fld>
            <a:endParaRPr lang="en-US"/>
          </a:p>
        </p:txBody>
      </p:sp>
      <p:sp>
        <p:nvSpPr>
          <p:cNvPr id="6" name="Footer Placeholder 5">
            <a:extLst>
              <a:ext uri="{FF2B5EF4-FFF2-40B4-BE49-F238E27FC236}">
                <a16:creationId xmlns:a16="http://schemas.microsoft.com/office/drawing/2014/main" id="{56B038CC-C835-56EB-781E-D99790CBAD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31F3E5-CF2A-7204-8929-5099718CB932}"/>
              </a:ext>
            </a:extLst>
          </p:cNvPr>
          <p:cNvSpPr>
            <a:spLocks noGrp="1"/>
          </p:cNvSpPr>
          <p:nvPr>
            <p:ph type="sldNum" sz="quarter" idx="12"/>
          </p:nvPr>
        </p:nvSpPr>
        <p:spPr/>
        <p:txBody>
          <a:bodyPr/>
          <a:lstStyle/>
          <a:p>
            <a:fld id="{678D1CA3-EE83-49EB-8541-AA03862F6225}" type="slidenum">
              <a:rPr lang="en-US" smtClean="0"/>
              <a:t>‹#›</a:t>
            </a:fld>
            <a:endParaRPr lang="en-US"/>
          </a:p>
        </p:txBody>
      </p:sp>
    </p:spTree>
    <p:extLst>
      <p:ext uri="{BB962C8B-B14F-4D97-AF65-F5344CB8AC3E}">
        <p14:creationId xmlns:p14="http://schemas.microsoft.com/office/powerpoint/2010/main" val="2232959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34268E-392D-FE34-EFEB-8F7A87897D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4CDE86-F3CE-F21F-BA01-53BA810C04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E9FEAA-FCCC-7F8B-8C76-760EEC2212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3057F2-4CA9-4953-98EA-4B6236F7F985}" type="datetimeFigureOut">
              <a:rPr lang="en-US" smtClean="0"/>
              <a:t>9/22/2023</a:t>
            </a:fld>
            <a:endParaRPr lang="en-US"/>
          </a:p>
        </p:txBody>
      </p:sp>
      <p:sp>
        <p:nvSpPr>
          <p:cNvPr id="5" name="Footer Placeholder 4">
            <a:extLst>
              <a:ext uri="{FF2B5EF4-FFF2-40B4-BE49-F238E27FC236}">
                <a16:creationId xmlns:a16="http://schemas.microsoft.com/office/drawing/2014/main" id="{59910493-C8C3-6CA2-A400-7882F18715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4334EB-DE3A-C0D8-9BAF-2E5F69A575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8D1CA3-EE83-49EB-8541-AA03862F6225}" type="slidenum">
              <a:rPr lang="en-US" smtClean="0"/>
              <a:t>‹#›</a:t>
            </a:fld>
            <a:endParaRPr lang="en-US"/>
          </a:p>
        </p:txBody>
      </p:sp>
    </p:spTree>
    <p:extLst>
      <p:ext uri="{BB962C8B-B14F-4D97-AF65-F5344CB8AC3E}">
        <p14:creationId xmlns:p14="http://schemas.microsoft.com/office/powerpoint/2010/main" val="4224106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28.xml.rels><?xml version="1.0" encoding="UTF-8" standalone="yes"?>
<Relationships xmlns="http://schemas.openxmlformats.org/package/2006/relationships"><Relationship Id="rId8" Type="http://schemas.openxmlformats.org/officeDocument/2006/relationships/image" Target="../media/image40.jpg"/><Relationship Id="rId3" Type="http://schemas.microsoft.com/office/2007/relationships/hdphoto" Target="../media/hdphoto1.wdp"/><Relationship Id="rId7" Type="http://schemas.openxmlformats.org/officeDocument/2006/relationships/image" Target="../media/image39.jp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4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44.jpg"/><Relationship Id="rId4" Type="http://schemas.openxmlformats.org/officeDocument/2006/relationships/image" Target="../media/image43.jpg"/></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6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D45F22-EF70-D273-D2C4-057378B1CFB1}"/>
              </a:ext>
            </a:extLst>
          </p:cNvPr>
          <p:cNvSpPr/>
          <p:nvPr/>
        </p:nvSpPr>
        <p:spPr>
          <a:xfrm>
            <a:off x="0" y="0"/>
            <a:ext cx="12192000" cy="6858000"/>
          </a:xfrm>
          <a:prstGeom prst="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667EFB7-40CD-5D06-F3A3-AAAC72BBBB18}"/>
              </a:ext>
            </a:extLst>
          </p:cNvPr>
          <p:cNvSpPr txBox="1"/>
          <p:nvPr/>
        </p:nvSpPr>
        <p:spPr>
          <a:xfrm>
            <a:off x="1728675" y="638094"/>
            <a:ext cx="8686800" cy="3046988"/>
          </a:xfrm>
          <a:prstGeom prst="rect">
            <a:avLst/>
          </a:prstGeom>
          <a:noFill/>
        </p:spPr>
        <p:txBody>
          <a:bodyPr wrap="square" rtlCol="0">
            <a:spAutoFit/>
          </a:bodyPr>
          <a:lstStyle/>
          <a:p>
            <a:pPr algn="ctr"/>
            <a:r>
              <a:rPr lang="en-US" sz="4800" dirty="0">
                <a:solidFill>
                  <a:schemeClr val="bg2">
                    <a:lumMod val="90000"/>
                  </a:schemeClr>
                </a:solidFill>
                <a:latin typeface="Gungsuh" panose="02030600000101010101" pitchFamily="18" charset="-127"/>
                <a:ea typeface="Gungsuh" panose="02030600000101010101" pitchFamily="18" charset="-127"/>
              </a:rPr>
              <a:t>The Millenium</a:t>
            </a:r>
          </a:p>
          <a:p>
            <a:pPr algn="ctr"/>
            <a:r>
              <a:rPr lang="en-US" sz="4800" dirty="0">
                <a:solidFill>
                  <a:schemeClr val="bg2">
                    <a:lumMod val="90000"/>
                  </a:schemeClr>
                </a:solidFill>
                <a:latin typeface="Gungsuh" panose="02030600000101010101" pitchFamily="18" charset="-127"/>
                <a:ea typeface="Gungsuh" panose="02030600000101010101" pitchFamily="18" charset="-127"/>
              </a:rPr>
              <a:t> </a:t>
            </a:r>
          </a:p>
          <a:p>
            <a:pPr algn="ctr"/>
            <a:r>
              <a:rPr lang="en-US" sz="4800" dirty="0">
                <a:solidFill>
                  <a:schemeClr val="bg2">
                    <a:lumMod val="90000"/>
                  </a:schemeClr>
                </a:solidFill>
                <a:latin typeface="Gungsuh" panose="02030600000101010101" pitchFamily="18" charset="-127"/>
                <a:ea typeface="Gungsuh" panose="02030600000101010101" pitchFamily="18" charset="-127"/>
              </a:rPr>
              <a:t>2 Nephi 21-25</a:t>
            </a:r>
          </a:p>
          <a:p>
            <a:pPr algn="ctr"/>
            <a:r>
              <a:rPr lang="en-US" sz="4800" dirty="0">
                <a:solidFill>
                  <a:schemeClr val="bg2">
                    <a:lumMod val="90000"/>
                  </a:schemeClr>
                </a:solidFill>
                <a:latin typeface="Gungsuh" panose="02030600000101010101" pitchFamily="18" charset="-127"/>
                <a:ea typeface="Gungsuh" panose="02030600000101010101" pitchFamily="18" charset="-127"/>
              </a:rPr>
              <a:t>Isaiah 11-14</a:t>
            </a:r>
            <a:endParaRPr lang="en-US" dirty="0">
              <a:solidFill>
                <a:schemeClr val="bg2">
                  <a:lumMod val="90000"/>
                </a:schemeClr>
              </a:solidFill>
              <a:latin typeface="Gungsuh" pitchFamily="18" charset="-127"/>
              <a:ea typeface="Gungsuh" pitchFamily="18" charset="-127"/>
            </a:endParaRPr>
          </a:p>
        </p:txBody>
      </p:sp>
      <p:grpSp>
        <p:nvGrpSpPr>
          <p:cNvPr id="4" name="Group 3">
            <a:extLst>
              <a:ext uri="{FF2B5EF4-FFF2-40B4-BE49-F238E27FC236}">
                <a16:creationId xmlns:a16="http://schemas.microsoft.com/office/drawing/2014/main" id="{496B35A6-B8E1-4447-EB00-CD99FECC3FBB}"/>
              </a:ext>
            </a:extLst>
          </p:cNvPr>
          <p:cNvGrpSpPr/>
          <p:nvPr/>
        </p:nvGrpSpPr>
        <p:grpSpPr>
          <a:xfrm>
            <a:off x="1185706" y="2809827"/>
            <a:ext cx="1790488" cy="2904341"/>
            <a:chOff x="219202" y="763794"/>
            <a:chExt cx="3617703" cy="5868256"/>
          </a:xfrm>
        </p:grpSpPr>
        <p:grpSp>
          <p:nvGrpSpPr>
            <p:cNvPr id="5" name="Group 33">
              <a:extLst>
                <a:ext uri="{FF2B5EF4-FFF2-40B4-BE49-F238E27FC236}">
                  <a16:creationId xmlns:a16="http://schemas.microsoft.com/office/drawing/2014/main" id="{3F1FD983-208D-2645-F2DC-830D19F444E1}"/>
                </a:ext>
              </a:extLst>
            </p:cNvPr>
            <p:cNvGrpSpPr/>
            <p:nvPr/>
          </p:nvGrpSpPr>
          <p:grpSpPr>
            <a:xfrm>
              <a:off x="219202" y="763794"/>
              <a:ext cx="3617703" cy="5868256"/>
              <a:chOff x="1593589" y="398948"/>
              <a:chExt cx="1375870" cy="4260181"/>
            </a:xfrm>
          </p:grpSpPr>
          <p:sp>
            <p:nvSpPr>
              <p:cNvPr id="23" name="Oval 28">
                <a:extLst>
                  <a:ext uri="{FF2B5EF4-FFF2-40B4-BE49-F238E27FC236}">
                    <a16:creationId xmlns:a16="http://schemas.microsoft.com/office/drawing/2014/main" id="{DD1CB48D-3586-C776-93E5-B3DE72C0EE2C}"/>
                  </a:ext>
                </a:extLst>
              </p:cNvPr>
              <p:cNvSpPr/>
              <p:nvPr/>
            </p:nvSpPr>
            <p:spPr>
              <a:xfrm>
                <a:off x="1822900"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9">
                <a:extLst>
                  <a:ext uri="{FF2B5EF4-FFF2-40B4-BE49-F238E27FC236}">
                    <a16:creationId xmlns:a16="http://schemas.microsoft.com/office/drawing/2014/main" id="{0846868F-309A-4F9E-B72A-031CF05333F9}"/>
                  </a:ext>
                </a:extLst>
              </p:cNvPr>
              <p:cNvSpPr/>
              <p:nvPr/>
            </p:nvSpPr>
            <p:spPr>
              <a:xfrm>
                <a:off x="2205087"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30">
                <a:extLst>
                  <a:ext uri="{FF2B5EF4-FFF2-40B4-BE49-F238E27FC236}">
                    <a16:creationId xmlns:a16="http://schemas.microsoft.com/office/drawing/2014/main" id="{8D0645B6-8C82-D067-CF0D-D3E970B9A97D}"/>
                  </a:ext>
                </a:extLst>
              </p:cNvPr>
              <p:cNvSpPr/>
              <p:nvPr/>
            </p:nvSpPr>
            <p:spPr>
              <a:xfrm>
                <a:off x="1593589" y="2917767"/>
                <a:ext cx="191093" cy="43534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31">
                <a:extLst>
                  <a:ext uri="{FF2B5EF4-FFF2-40B4-BE49-F238E27FC236}">
                    <a16:creationId xmlns:a16="http://schemas.microsoft.com/office/drawing/2014/main" id="{209AB873-C472-FD53-737D-1F2C7BD1FD15}"/>
                  </a:ext>
                </a:extLst>
              </p:cNvPr>
              <p:cNvSpPr/>
              <p:nvPr/>
            </p:nvSpPr>
            <p:spPr>
              <a:xfrm rot="1480658">
                <a:off x="1679442" y="1918346"/>
                <a:ext cx="496842" cy="1306022"/>
              </a:xfrm>
              <a:prstGeom prst="trapezoid">
                <a:avLst>
                  <a:gd name="adj" fmla="val 30469"/>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32">
                <a:extLst>
                  <a:ext uri="{FF2B5EF4-FFF2-40B4-BE49-F238E27FC236}">
                    <a16:creationId xmlns:a16="http://schemas.microsoft.com/office/drawing/2014/main" id="{3C03D11E-5331-DB4E-BA3F-EADC307533B3}"/>
                  </a:ext>
                </a:extLst>
              </p:cNvPr>
              <p:cNvSpPr/>
              <p:nvPr/>
            </p:nvSpPr>
            <p:spPr>
              <a:xfrm rot="1447265">
                <a:off x="1731439" y="1834201"/>
                <a:ext cx="382187" cy="119084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33">
                <a:extLst>
                  <a:ext uri="{FF2B5EF4-FFF2-40B4-BE49-F238E27FC236}">
                    <a16:creationId xmlns:a16="http://schemas.microsoft.com/office/drawing/2014/main" id="{57850DB5-E0E9-973E-40EC-F5A3DBA6230F}"/>
                  </a:ext>
                </a:extLst>
              </p:cNvPr>
              <p:cNvSpPr/>
              <p:nvPr/>
            </p:nvSpPr>
            <p:spPr>
              <a:xfrm>
                <a:off x="1746463" y="1992669"/>
                <a:ext cx="993684" cy="2448792"/>
              </a:xfrm>
              <a:prstGeom prst="trapezoid">
                <a:avLst>
                  <a:gd name="adj" fmla="val 30469"/>
                </a:avLst>
              </a:prstGeom>
              <a:solidFill>
                <a:srgbClr val="BEA88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34">
                <a:extLst>
                  <a:ext uri="{FF2B5EF4-FFF2-40B4-BE49-F238E27FC236}">
                    <a16:creationId xmlns:a16="http://schemas.microsoft.com/office/drawing/2014/main" id="{530E636C-FA66-215C-6824-290853D1BB7B}"/>
                  </a:ext>
                </a:extLst>
              </p:cNvPr>
              <p:cNvSpPr/>
              <p:nvPr/>
            </p:nvSpPr>
            <p:spPr>
              <a:xfrm>
                <a:off x="1784681" y="1829416"/>
                <a:ext cx="917247" cy="1686946"/>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35">
                <a:extLst>
                  <a:ext uri="{FF2B5EF4-FFF2-40B4-BE49-F238E27FC236}">
                    <a16:creationId xmlns:a16="http://schemas.microsoft.com/office/drawing/2014/main" id="{6C13121F-7BB1-797A-820C-71B7A707BC4D}"/>
                  </a:ext>
                </a:extLst>
              </p:cNvPr>
              <p:cNvSpPr/>
              <p:nvPr/>
            </p:nvSpPr>
            <p:spPr>
              <a:xfrm rot="402310">
                <a:off x="1789363" y="1834689"/>
                <a:ext cx="382187" cy="2467938"/>
              </a:xfrm>
              <a:prstGeom prst="trapezoid">
                <a:avLst>
                  <a:gd name="adj" fmla="val 30469"/>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loud 36">
                <a:extLst>
                  <a:ext uri="{FF2B5EF4-FFF2-40B4-BE49-F238E27FC236}">
                    <a16:creationId xmlns:a16="http://schemas.microsoft.com/office/drawing/2014/main" id="{B2739F35-D10A-519D-F48B-ECFC8BAEA2D3}"/>
                  </a:ext>
                </a:extLst>
              </p:cNvPr>
              <p:cNvSpPr/>
              <p:nvPr/>
            </p:nvSpPr>
            <p:spPr>
              <a:xfrm>
                <a:off x="1861120" y="686646"/>
                <a:ext cx="305750" cy="108835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7">
                <a:extLst>
                  <a:ext uri="{FF2B5EF4-FFF2-40B4-BE49-F238E27FC236}">
                    <a16:creationId xmlns:a16="http://schemas.microsoft.com/office/drawing/2014/main" id="{08D2E2E6-B606-C5A8-519F-9E1A7E9B4FA4}"/>
                  </a:ext>
                </a:extLst>
              </p:cNvPr>
              <p:cNvSpPr/>
              <p:nvPr/>
            </p:nvSpPr>
            <p:spPr>
              <a:xfrm rot="21175570">
                <a:off x="2366917" y="712535"/>
                <a:ext cx="343968" cy="112112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8">
                <a:extLst>
                  <a:ext uri="{FF2B5EF4-FFF2-40B4-BE49-F238E27FC236}">
                    <a16:creationId xmlns:a16="http://schemas.microsoft.com/office/drawing/2014/main" id="{140DDDAD-3EE5-2960-3DA3-F0F2C5367A8D}"/>
                  </a:ext>
                </a:extLst>
              </p:cNvPr>
              <p:cNvSpPr/>
              <p:nvPr/>
            </p:nvSpPr>
            <p:spPr>
              <a:xfrm>
                <a:off x="1975776" y="632228"/>
                <a:ext cx="611498" cy="130602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23">
                <a:extLst>
                  <a:ext uri="{FF2B5EF4-FFF2-40B4-BE49-F238E27FC236}">
                    <a16:creationId xmlns:a16="http://schemas.microsoft.com/office/drawing/2014/main" id="{C731106C-FABE-6F02-0E34-DE5D1641609A}"/>
                  </a:ext>
                </a:extLst>
              </p:cNvPr>
              <p:cNvGrpSpPr/>
              <p:nvPr/>
            </p:nvGrpSpPr>
            <p:grpSpPr>
              <a:xfrm>
                <a:off x="2383609" y="1732280"/>
                <a:ext cx="585850" cy="1566411"/>
                <a:chOff x="4699336" y="2759583"/>
                <a:chExt cx="1168064" cy="2193417"/>
              </a:xfrm>
            </p:grpSpPr>
            <p:sp>
              <p:nvSpPr>
                <p:cNvPr id="39" name="Oval 44">
                  <a:extLst>
                    <a:ext uri="{FF2B5EF4-FFF2-40B4-BE49-F238E27FC236}">
                      <a16:creationId xmlns:a16="http://schemas.microsoft.com/office/drawing/2014/main" id="{9EF40581-27D9-5C31-9F3F-3963D06B3E0E}"/>
                    </a:ext>
                  </a:extLst>
                </p:cNvPr>
                <p:cNvSpPr/>
                <p:nvPr/>
              </p:nvSpPr>
              <p:spPr>
                <a:xfrm>
                  <a:off x="5486400" y="4267200"/>
                  <a:ext cx="381000" cy="6858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45">
                  <a:extLst>
                    <a:ext uri="{FF2B5EF4-FFF2-40B4-BE49-F238E27FC236}">
                      <a16:creationId xmlns:a16="http://schemas.microsoft.com/office/drawing/2014/main" id="{8F803535-6B82-3948-F353-2AD9D89BAB65}"/>
                    </a:ext>
                  </a:extLst>
                </p:cNvPr>
                <p:cNvSpPr/>
                <p:nvPr/>
              </p:nvSpPr>
              <p:spPr>
                <a:xfrm rot="19830111">
                  <a:off x="4816550" y="2903312"/>
                  <a:ext cx="822282" cy="1828800"/>
                </a:xfrm>
                <a:prstGeom prst="trapezoid">
                  <a:avLst>
                    <a:gd name="adj" fmla="val 30469"/>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6">
                  <a:extLst>
                    <a:ext uri="{FF2B5EF4-FFF2-40B4-BE49-F238E27FC236}">
                      <a16:creationId xmlns:a16="http://schemas.microsoft.com/office/drawing/2014/main" id="{68B0834E-1BA3-A2A3-E7C5-7F74DDB0584B}"/>
                    </a:ext>
                  </a:extLst>
                </p:cNvPr>
                <p:cNvSpPr/>
                <p:nvPr/>
              </p:nvSpPr>
              <p:spPr>
                <a:xfrm rot="19749421">
                  <a:off x="4699336" y="2759583"/>
                  <a:ext cx="877678" cy="177875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Cloud 37">
                <a:extLst>
                  <a:ext uri="{FF2B5EF4-FFF2-40B4-BE49-F238E27FC236}">
                    <a16:creationId xmlns:a16="http://schemas.microsoft.com/office/drawing/2014/main" id="{4A13E6CD-EB49-76F8-D946-9D561C314E32}"/>
                  </a:ext>
                </a:extLst>
              </p:cNvPr>
              <p:cNvSpPr/>
              <p:nvPr/>
            </p:nvSpPr>
            <p:spPr>
              <a:xfrm rot="21175570">
                <a:off x="1869729" y="398948"/>
                <a:ext cx="717262" cy="70904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9">
                <a:extLst>
                  <a:ext uri="{FF2B5EF4-FFF2-40B4-BE49-F238E27FC236}">
                    <a16:creationId xmlns:a16="http://schemas.microsoft.com/office/drawing/2014/main" id="{79986790-9C6A-483C-C0C3-CADC444B4E11}"/>
                  </a:ext>
                </a:extLst>
              </p:cNvPr>
              <p:cNvSpPr/>
              <p:nvPr/>
            </p:nvSpPr>
            <p:spPr>
              <a:xfrm rot="21185207">
                <a:off x="2319744" y="1992669"/>
                <a:ext cx="382187" cy="2356886"/>
              </a:xfrm>
              <a:prstGeom prst="trapezoid">
                <a:avLst>
                  <a:gd name="adj" fmla="val 30469"/>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loud 42">
                <a:extLst>
                  <a:ext uri="{FF2B5EF4-FFF2-40B4-BE49-F238E27FC236}">
                    <a16:creationId xmlns:a16="http://schemas.microsoft.com/office/drawing/2014/main" id="{EA7F8622-6723-4660-0ABD-4B5DFC7C979D}"/>
                  </a:ext>
                </a:extLst>
              </p:cNvPr>
              <p:cNvSpPr/>
              <p:nvPr/>
            </p:nvSpPr>
            <p:spPr>
              <a:xfrm rot="21175570">
                <a:off x="1987638" y="1336311"/>
                <a:ext cx="575054" cy="91386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43">
                <a:extLst>
                  <a:ext uri="{FF2B5EF4-FFF2-40B4-BE49-F238E27FC236}">
                    <a16:creationId xmlns:a16="http://schemas.microsoft.com/office/drawing/2014/main" id="{6070478E-005F-B5ED-5FAA-B447413AE5E0}"/>
                  </a:ext>
                </a:extLst>
              </p:cNvPr>
              <p:cNvSpPr/>
              <p:nvPr/>
            </p:nvSpPr>
            <p:spPr>
              <a:xfrm rot="5225831">
                <a:off x="2195916" y="1468806"/>
                <a:ext cx="128823" cy="174019"/>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43">
              <a:extLst>
                <a:ext uri="{FF2B5EF4-FFF2-40B4-BE49-F238E27FC236}">
                  <a16:creationId xmlns:a16="http://schemas.microsoft.com/office/drawing/2014/main" id="{7335DA8E-BFB8-F9EF-66F3-E37AACB97CD6}"/>
                </a:ext>
              </a:extLst>
            </p:cNvPr>
            <p:cNvGrpSpPr/>
            <p:nvPr/>
          </p:nvGrpSpPr>
          <p:grpSpPr>
            <a:xfrm rot="5003920">
              <a:off x="1200642" y="4330298"/>
              <a:ext cx="2871533" cy="474930"/>
              <a:chOff x="1600200" y="6781800"/>
              <a:chExt cx="2754086" cy="1143000"/>
            </a:xfrm>
            <a:solidFill>
              <a:schemeClr val="accent2">
                <a:lumMod val="75000"/>
              </a:schemeClr>
            </a:solidFill>
          </p:grpSpPr>
          <p:sp>
            <p:nvSpPr>
              <p:cNvPr id="16" name="Chevron 96">
                <a:extLst>
                  <a:ext uri="{FF2B5EF4-FFF2-40B4-BE49-F238E27FC236}">
                    <a16:creationId xmlns:a16="http://schemas.microsoft.com/office/drawing/2014/main" id="{445B55D7-6877-DF9F-0604-3A17417ABD86}"/>
                  </a:ext>
                </a:extLst>
              </p:cNvPr>
              <p:cNvSpPr/>
              <p:nvPr/>
            </p:nvSpPr>
            <p:spPr>
              <a:xfrm rot="16200000">
                <a:off x="1981200" y="68580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hevron 97">
                <a:extLst>
                  <a:ext uri="{FF2B5EF4-FFF2-40B4-BE49-F238E27FC236}">
                    <a16:creationId xmlns:a16="http://schemas.microsoft.com/office/drawing/2014/main" id="{E45CF858-89C6-F339-186D-C1AC763C32C5}"/>
                  </a:ext>
                </a:extLst>
              </p:cNvPr>
              <p:cNvSpPr/>
              <p:nvPr/>
            </p:nvSpPr>
            <p:spPr>
              <a:xfrm rot="5400000">
                <a:off x="2286000" y="71628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hevron 98">
                <a:extLst>
                  <a:ext uri="{FF2B5EF4-FFF2-40B4-BE49-F238E27FC236}">
                    <a16:creationId xmlns:a16="http://schemas.microsoft.com/office/drawing/2014/main" id="{9B2C492E-C52D-8CAC-D9C0-7A345A76F066}"/>
                  </a:ext>
                </a:extLst>
              </p:cNvPr>
              <p:cNvSpPr/>
              <p:nvPr/>
            </p:nvSpPr>
            <p:spPr>
              <a:xfrm rot="5400000">
                <a:off x="2991592" y="7136081"/>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hevron 99">
                <a:extLst>
                  <a:ext uri="{FF2B5EF4-FFF2-40B4-BE49-F238E27FC236}">
                    <a16:creationId xmlns:a16="http://schemas.microsoft.com/office/drawing/2014/main" id="{B4BDC2C4-33EA-B479-CE31-577CA3E5814D}"/>
                  </a:ext>
                </a:extLst>
              </p:cNvPr>
              <p:cNvSpPr/>
              <p:nvPr/>
            </p:nvSpPr>
            <p:spPr>
              <a:xfrm rot="16200000">
                <a:off x="2667000" y="67818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hevron 100">
                <a:extLst>
                  <a:ext uri="{FF2B5EF4-FFF2-40B4-BE49-F238E27FC236}">
                    <a16:creationId xmlns:a16="http://schemas.microsoft.com/office/drawing/2014/main" id="{87CC55D2-CB18-3FC3-CC0C-ED943FCE2B01}"/>
                  </a:ext>
                </a:extLst>
              </p:cNvPr>
              <p:cNvSpPr/>
              <p:nvPr/>
            </p:nvSpPr>
            <p:spPr>
              <a:xfrm rot="5400000">
                <a:off x="3668486" y="7136081"/>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hevron 101">
                <a:extLst>
                  <a:ext uri="{FF2B5EF4-FFF2-40B4-BE49-F238E27FC236}">
                    <a16:creationId xmlns:a16="http://schemas.microsoft.com/office/drawing/2014/main" id="{0A4B6C75-F07D-CC04-E215-5B7A274E47DF}"/>
                  </a:ext>
                </a:extLst>
              </p:cNvPr>
              <p:cNvSpPr/>
              <p:nvPr/>
            </p:nvSpPr>
            <p:spPr>
              <a:xfrm rot="5400000">
                <a:off x="1600200" y="72390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hevron 102">
                <a:extLst>
                  <a:ext uri="{FF2B5EF4-FFF2-40B4-BE49-F238E27FC236}">
                    <a16:creationId xmlns:a16="http://schemas.microsoft.com/office/drawing/2014/main" id="{CD77EA10-DFE5-31AB-EFFA-73825D99B1B4}"/>
                  </a:ext>
                </a:extLst>
              </p:cNvPr>
              <p:cNvSpPr/>
              <p:nvPr/>
            </p:nvSpPr>
            <p:spPr>
              <a:xfrm rot="16200000">
                <a:off x="3352800" y="67818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44">
              <a:extLst>
                <a:ext uri="{FF2B5EF4-FFF2-40B4-BE49-F238E27FC236}">
                  <a16:creationId xmlns:a16="http://schemas.microsoft.com/office/drawing/2014/main" id="{DC65BC7D-5AC2-0DBF-A79C-498D60AEF74A}"/>
                </a:ext>
              </a:extLst>
            </p:cNvPr>
            <p:cNvGrpSpPr/>
            <p:nvPr/>
          </p:nvGrpSpPr>
          <p:grpSpPr>
            <a:xfrm rot="16596080" flipH="1">
              <a:off x="-224146" y="4330298"/>
              <a:ext cx="2871533" cy="474930"/>
              <a:chOff x="1600200" y="6781800"/>
              <a:chExt cx="2754086" cy="1143000"/>
            </a:xfrm>
            <a:solidFill>
              <a:schemeClr val="accent2">
                <a:lumMod val="75000"/>
              </a:schemeClr>
            </a:solidFill>
          </p:grpSpPr>
          <p:sp>
            <p:nvSpPr>
              <p:cNvPr id="9" name="Chevron 89">
                <a:extLst>
                  <a:ext uri="{FF2B5EF4-FFF2-40B4-BE49-F238E27FC236}">
                    <a16:creationId xmlns:a16="http://schemas.microsoft.com/office/drawing/2014/main" id="{59498EEC-8C16-9E2C-6722-E69118E3BAC9}"/>
                  </a:ext>
                </a:extLst>
              </p:cNvPr>
              <p:cNvSpPr/>
              <p:nvPr/>
            </p:nvSpPr>
            <p:spPr>
              <a:xfrm rot="16200000">
                <a:off x="1981200" y="68580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hevron 90">
                <a:extLst>
                  <a:ext uri="{FF2B5EF4-FFF2-40B4-BE49-F238E27FC236}">
                    <a16:creationId xmlns:a16="http://schemas.microsoft.com/office/drawing/2014/main" id="{B89F1334-E834-4F3F-774E-0AF424AC02D7}"/>
                  </a:ext>
                </a:extLst>
              </p:cNvPr>
              <p:cNvSpPr/>
              <p:nvPr/>
            </p:nvSpPr>
            <p:spPr>
              <a:xfrm rot="5400000">
                <a:off x="2286000" y="71628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hevron 91">
                <a:extLst>
                  <a:ext uri="{FF2B5EF4-FFF2-40B4-BE49-F238E27FC236}">
                    <a16:creationId xmlns:a16="http://schemas.microsoft.com/office/drawing/2014/main" id="{793719DC-816B-53BC-7BCF-70EB1546594C}"/>
                  </a:ext>
                </a:extLst>
              </p:cNvPr>
              <p:cNvSpPr/>
              <p:nvPr/>
            </p:nvSpPr>
            <p:spPr>
              <a:xfrm rot="5400000">
                <a:off x="2991592" y="7136081"/>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hevron 92">
                <a:extLst>
                  <a:ext uri="{FF2B5EF4-FFF2-40B4-BE49-F238E27FC236}">
                    <a16:creationId xmlns:a16="http://schemas.microsoft.com/office/drawing/2014/main" id="{4E9CC5C3-56C1-3DF1-4FC8-E93A708978A0}"/>
                  </a:ext>
                </a:extLst>
              </p:cNvPr>
              <p:cNvSpPr/>
              <p:nvPr/>
            </p:nvSpPr>
            <p:spPr>
              <a:xfrm rot="16200000">
                <a:off x="2667000" y="67818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hevron 93">
                <a:extLst>
                  <a:ext uri="{FF2B5EF4-FFF2-40B4-BE49-F238E27FC236}">
                    <a16:creationId xmlns:a16="http://schemas.microsoft.com/office/drawing/2014/main" id="{49E2B2CB-8786-921C-8806-9C1024AAF571}"/>
                  </a:ext>
                </a:extLst>
              </p:cNvPr>
              <p:cNvSpPr/>
              <p:nvPr/>
            </p:nvSpPr>
            <p:spPr>
              <a:xfrm rot="5400000">
                <a:off x="3668486" y="7136081"/>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94">
                <a:extLst>
                  <a:ext uri="{FF2B5EF4-FFF2-40B4-BE49-F238E27FC236}">
                    <a16:creationId xmlns:a16="http://schemas.microsoft.com/office/drawing/2014/main" id="{D43C9548-534F-ABB5-B4DF-49AA21E7CAF2}"/>
                  </a:ext>
                </a:extLst>
              </p:cNvPr>
              <p:cNvSpPr/>
              <p:nvPr/>
            </p:nvSpPr>
            <p:spPr>
              <a:xfrm rot="5400000">
                <a:off x="1600200" y="72390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95">
                <a:extLst>
                  <a:ext uri="{FF2B5EF4-FFF2-40B4-BE49-F238E27FC236}">
                    <a16:creationId xmlns:a16="http://schemas.microsoft.com/office/drawing/2014/main" id="{F3CB7359-9DC9-4B02-E1D6-C67744A10BE6}"/>
                  </a:ext>
                </a:extLst>
              </p:cNvPr>
              <p:cNvSpPr/>
              <p:nvPr/>
            </p:nvSpPr>
            <p:spPr>
              <a:xfrm rot="16200000">
                <a:off x="3352800" y="67818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Rectangle 7">
              <a:extLst>
                <a:ext uri="{FF2B5EF4-FFF2-40B4-BE49-F238E27FC236}">
                  <a16:creationId xmlns:a16="http://schemas.microsoft.com/office/drawing/2014/main" id="{FAE0C0CB-BABF-F46A-927E-E6A9991A4F64}"/>
                </a:ext>
              </a:extLst>
            </p:cNvPr>
            <p:cNvSpPr/>
            <p:nvPr/>
          </p:nvSpPr>
          <p:spPr>
            <a:xfrm>
              <a:off x="1557246" y="4874152"/>
              <a:ext cx="759887" cy="263685"/>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F8E72F46-21D9-7B2D-AD5E-5EE717A5F549}"/>
              </a:ext>
            </a:extLst>
          </p:cNvPr>
          <p:cNvGrpSpPr/>
          <p:nvPr/>
        </p:nvGrpSpPr>
        <p:grpSpPr>
          <a:xfrm>
            <a:off x="8941491" y="2503715"/>
            <a:ext cx="1500543" cy="3574263"/>
            <a:chOff x="403818" y="251257"/>
            <a:chExt cx="2684676" cy="6394842"/>
          </a:xfrm>
        </p:grpSpPr>
        <p:grpSp>
          <p:nvGrpSpPr>
            <p:cNvPr id="107" name="Group 106">
              <a:extLst>
                <a:ext uri="{FF2B5EF4-FFF2-40B4-BE49-F238E27FC236}">
                  <a16:creationId xmlns:a16="http://schemas.microsoft.com/office/drawing/2014/main" id="{E189CB84-458B-BEA7-3AE6-DB5975C496B4}"/>
                </a:ext>
              </a:extLst>
            </p:cNvPr>
            <p:cNvGrpSpPr/>
            <p:nvPr/>
          </p:nvGrpSpPr>
          <p:grpSpPr>
            <a:xfrm>
              <a:off x="403818" y="251257"/>
              <a:ext cx="2684676" cy="6394842"/>
              <a:chOff x="403818" y="251257"/>
              <a:chExt cx="2684676" cy="6394842"/>
            </a:xfrm>
          </p:grpSpPr>
          <p:grpSp>
            <p:nvGrpSpPr>
              <p:cNvPr id="109" name="Group 108">
                <a:extLst>
                  <a:ext uri="{FF2B5EF4-FFF2-40B4-BE49-F238E27FC236}">
                    <a16:creationId xmlns:a16="http://schemas.microsoft.com/office/drawing/2014/main" id="{A10FF2B0-D096-B62A-3861-0DFBF4BB987F}"/>
                  </a:ext>
                </a:extLst>
              </p:cNvPr>
              <p:cNvGrpSpPr/>
              <p:nvPr/>
            </p:nvGrpSpPr>
            <p:grpSpPr>
              <a:xfrm>
                <a:off x="403818" y="361401"/>
                <a:ext cx="2684676" cy="6284698"/>
                <a:chOff x="1444129" y="2153330"/>
                <a:chExt cx="1750463" cy="4097751"/>
              </a:xfrm>
            </p:grpSpPr>
            <p:sp>
              <p:nvSpPr>
                <p:cNvPr id="111" name="Freeform: Shape 110">
                  <a:extLst>
                    <a:ext uri="{FF2B5EF4-FFF2-40B4-BE49-F238E27FC236}">
                      <a16:creationId xmlns:a16="http://schemas.microsoft.com/office/drawing/2014/main" id="{D28DF5AC-B13F-CD04-2A81-B64ABA05A164}"/>
                    </a:ext>
                  </a:extLst>
                </p:cNvPr>
                <p:cNvSpPr/>
                <p:nvPr/>
              </p:nvSpPr>
              <p:spPr>
                <a:xfrm rot="10800000">
                  <a:off x="1444129" y="2153330"/>
                  <a:ext cx="1691161" cy="174210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12" name="Oval 111">
                  <a:extLst>
                    <a:ext uri="{FF2B5EF4-FFF2-40B4-BE49-F238E27FC236}">
                      <a16:creationId xmlns:a16="http://schemas.microsoft.com/office/drawing/2014/main" id="{B31A1388-ED28-7576-4043-5793687A8FEF}"/>
                    </a:ext>
                  </a:extLst>
                </p:cNvPr>
                <p:cNvSpPr/>
                <p:nvPr/>
              </p:nvSpPr>
              <p:spPr>
                <a:xfrm rot="976600">
                  <a:off x="1461559" y="4425592"/>
                  <a:ext cx="333450" cy="54358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a:extLst>
                    <a:ext uri="{FF2B5EF4-FFF2-40B4-BE49-F238E27FC236}">
                      <a16:creationId xmlns:a16="http://schemas.microsoft.com/office/drawing/2014/main" id="{C0026E86-938E-8586-BE3E-1902461B70C5}"/>
                    </a:ext>
                  </a:extLst>
                </p:cNvPr>
                <p:cNvSpPr/>
                <p:nvPr/>
              </p:nvSpPr>
              <p:spPr>
                <a:xfrm rot="808127">
                  <a:off x="1508363" y="3326989"/>
                  <a:ext cx="907083" cy="1460229"/>
                </a:xfrm>
                <a:prstGeom prst="trapezoid">
                  <a:avLst>
                    <a:gd name="adj" fmla="val 50000"/>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a:extLst>
                    <a:ext uri="{FF2B5EF4-FFF2-40B4-BE49-F238E27FC236}">
                      <a16:creationId xmlns:a16="http://schemas.microsoft.com/office/drawing/2014/main" id="{AA910A57-BBBE-8FA9-FD3F-5ECA51142792}"/>
                    </a:ext>
                  </a:extLst>
                </p:cNvPr>
                <p:cNvSpPr/>
                <p:nvPr/>
              </p:nvSpPr>
              <p:spPr>
                <a:xfrm>
                  <a:off x="1877851" y="3280890"/>
                  <a:ext cx="921718" cy="1025504"/>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2DCA04EE-9B60-33E9-EDF7-21C95C91F190}"/>
                    </a:ext>
                  </a:extLst>
                </p:cNvPr>
                <p:cNvSpPr/>
                <p:nvPr/>
              </p:nvSpPr>
              <p:spPr>
                <a:xfrm rot="886948" flipH="1">
                  <a:off x="2314948" y="5852899"/>
                  <a:ext cx="482095" cy="3981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F4D38B9B-B85F-C0E8-59A2-2BC85DBC9FBA}"/>
                    </a:ext>
                  </a:extLst>
                </p:cNvPr>
                <p:cNvSpPr/>
                <p:nvPr/>
              </p:nvSpPr>
              <p:spPr>
                <a:xfrm rot="20713052">
                  <a:off x="1729729" y="5852899"/>
                  <a:ext cx="482095" cy="3981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a:extLst>
                    <a:ext uri="{FF2B5EF4-FFF2-40B4-BE49-F238E27FC236}">
                      <a16:creationId xmlns:a16="http://schemas.microsoft.com/office/drawing/2014/main" id="{0E050AD6-C33D-C2C8-424B-E7D3DD4B1A8A}"/>
                    </a:ext>
                  </a:extLst>
                </p:cNvPr>
                <p:cNvSpPr/>
                <p:nvPr/>
              </p:nvSpPr>
              <p:spPr>
                <a:xfrm>
                  <a:off x="1482828" y="3334864"/>
                  <a:ext cx="1711764" cy="2698690"/>
                </a:xfrm>
                <a:prstGeom prst="trapezoid">
                  <a:avLst>
                    <a:gd name="adj" fmla="val 34948"/>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DA2C17C7-53EA-F42F-5127-E975A7CC6412}"/>
                    </a:ext>
                  </a:extLst>
                </p:cNvPr>
                <p:cNvSpPr/>
                <p:nvPr/>
              </p:nvSpPr>
              <p:spPr>
                <a:xfrm>
                  <a:off x="1849207" y="4479765"/>
                  <a:ext cx="921718" cy="161921"/>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a:extLst>
                    <a:ext uri="{FF2B5EF4-FFF2-40B4-BE49-F238E27FC236}">
                      <a16:creationId xmlns:a16="http://schemas.microsoft.com/office/drawing/2014/main" id="{A4181E08-4F71-3582-A3AE-E2FE2A786420}"/>
                    </a:ext>
                  </a:extLst>
                </p:cNvPr>
                <p:cNvSpPr/>
                <p:nvPr/>
              </p:nvSpPr>
              <p:spPr>
                <a:xfrm rot="381480" flipH="1">
                  <a:off x="1602529" y="3243103"/>
                  <a:ext cx="784115" cy="2854826"/>
                </a:xfrm>
                <a:prstGeom prst="trapezoid">
                  <a:avLst>
                    <a:gd name="adj" fmla="val 45127"/>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a:extLst>
                    <a:ext uri="{FF2B5EF4-FFF2-40B4-BE49-F238E27FC236}">
                      <a16:creationId xmlns:a16="http://schemas.microsoft.com/office/drawing/2014/main" id="{A0D0C958-CAA6-996A-865E-0368FAC78A5E}"/>
                    </a:ext>
                  </a:extLst>
                </p:cNvPr>
                <p:cNvSpPr/>
                <p:nvPr/>
              </p:nvSpPr>
              <p:spPr>
                <a:xfrm rot="20990305" flipH="1">
                  <a:off x="2219626" y="3249829"/>
                  <a:ext cx="784115" cy="2854826"/>
                </a:xfrm>
                <a:prstGeom prst="trapezoid">
                  <a:avLst>
                    <a:gd name="adj" fmla="val 32128"/>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5">
                  <a:extLst>
                    <a:ext uri="{FF2B5EF4-FFF2-40B4-BE49-F238E27FC236}">
                      <a16:creationId xmlns:a16="http://schemas.microsoft.com/office/drawing/2014/main" id="{B124195D-97E7-5D38-7B44-E170246078EF}"/>
                    </a:ext>
                  </a:extLst>
                </p:cNvPr>
                <p:cNvSpPr/>
                <p:nvPr/>
              </p:nvSpPr>
              <p:spPr>
                <a:xfrm rot="533072">
                  <a:off x="2597789" y="4436048"/>
                  <a:ext cx="359479" cy="53562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a:extLst>
                    <a:ext uri="{FF2B5EF4-FFF2-40B4-BE49-F238E27FC236}">
                      <a16:creationId xmlns:a16="http://schemas.microsoft.com/office/drawing/2014/main" id="{D797F24A-5DFD-7488-9A09-86005CEDA5C1}"/>
                    </a:ext>
                  </a:extLst>
                </p:cNvPr>
                <p:cNvSpPr/>
                <p:nvPr/>
              </p:nvSpPr>
              <p:spPr>
                <a:xfrm rot="20882837" flipH="1">
                  <a:off x="2305964" y="3282152"/>
                  <a:ext cx="784115" cy="1477371"/>
                </a:xfrm>
                <a:prstGeom prst="trapezoid">
                  <a:avLst>
                    <a:gd name="adj" fmla="val 45207"/>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9EF50351-9DCF-B304-2951-14C0DF60B7B5}"/>
                    </a:ext>
                  </a:extLst>
                </p:cNvPr>
                <p:cNvSpPr/>
                <p:nvPr/>
              </p:nvSpPr>
              <p:spPr>
                <a:xfrm flipH="1">
                  <a:off x="2029979" y="2939310"/>
                  <a:ext cx="476453" cy="81822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166AB9A2-9D65-9696-AA8B-83938243A55A}"/>
                    </a:ext>
                  </a:extLst>
                </p:cNvPr>
                <p:cNvSpPr/>
                <p:nvPr/>
              </p:nvSpPr>
              <p:spPr>
                <a:xfrm>
                  <a:off x="1885852" y="2356224"/>
                  <a:ext cx="802969" cy="1221816"/>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Moon 124">
                  <a:extLst>
                    <a:ext uri="{FF2B5EF4-FFF2-40B4-BE49-F238E27FC236}">
                      <a16:creationId xmlns:a16="http://schemas.microsoft.com/office/drawing/2014/main" id="{20B6222A-EE39-3D47-93A2-E06E3BBEB2EE}"/>
                    </a:ext>
                  </a:extLst>
                </p:cNvPr>
                <p:cNvSpPr/>
                <p:nvPr/>
              </p:nvSpPr>
              <p:spPr>
                <a:xfrm rot="17176324">
                  <a:off x="2074346" y="3511616"/>
                  <a:ext cx="305419" cy="396934"/>
                </a:xfrm>
                <a:prstGeom prst="moon">
                  <a:avLst>
                    <a:gd name="adj" fmla="val 6438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Moon 125">
                  <a:extLst>
                    <a:ext uri="{FF2B5EF4-FFF2-40B4-BE49-F238E27FC236}">
                      <a16:creationId xmlns:a16="http://schemas.microsoft.com/office/drawing/2014/main" id="{EB353FE6-0C89-D7D9-EE1B-744E86C7C202}"/>
                    </a:ext>
                  </a:extLst>
                </p:cNvPr>
                <p:cNvSpPr/>
                <p:nvPr/>
              </p:nvSpPr>
              <p:spPr>
                <a:xfrm rot="14557315">
                  <a:off x="2163703" y="3612486"/>
                  <a:ext cx="305419" cy="396934"/>
                </a:xfrm>
                <a:prstGeom prst="moon">
                  <a:avLst>
                    <a:gd name="adj" fmla="val 6438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49E570F7-6F71-491D-28B1-13E56301F7AE}"/>
                    </a:ext>
                  </a:extLst>
                </p:cNvPr>
                <p:cNvSpPr/>
                <p:nvPr/>
              </p:nvSpPr>
              <p:spPr>
                <a:xfrm rot="886948" flipH="1">
                  <a:off x="2550320" y="2332668"/>
                  <a:ext cx="248261" cy="250615"/>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2B021677-3542-DBD5-EBBB-B7E0EC4230D3}"/>
                    </a:ext>
                  </a:extLst>
                </p:cNvPr>
                <p:cNvSpPr/>
                <p:nvPr/>
              </p:nvSpPr>
              <p:spPr>
                <a:xfrm rot="407483">
                  <a:off x="1905921" y="3198183"/>
                  <a:ext cx="758020" cy="48412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29" name="Oval 128">
                  <a:extLst>
                    <a:ext uri="{FF2B5EF4-FFF2-40B4-BE49-F238E27FC236}">
                      <a16:creationId xmlns:a16="http://schemas.microsoft.com/office/drawing/2014/main" id="{ACFEABBA-9266-E3B1-7D27-4BBED78F53E2}"/>
                    </a:ext>
                  </a:extLst>
                </p:cNvPr>
                <p:cNvSpPr/>
                <p:nvPr/>
              </p:nvSpPr>
              <p:spPr>
                <a:xfrm>
                  <a:off x="2162648" y="3272923"/>
                  <a:ext cx="183992" cy="8930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Freeform: Shape 109">
                <a:extLst>
                  <a:ext uri="{FF2B5EF4-FFF2-40B4-BE49-F238E27FC236}">
                    <a16:creationId xmlns:a16="http://schemas.microsoft.com/office/drawing/2014/main" id="{84499D28-CCF5-00AE-E19D-25A925A1DD25}"/>
                  </a:ext>
                </a:extLst>
              </p:cNvPr>
              <p:cNvSpPr/>
              <p:nvPr/>
            </p:nvSpPr>
            <p:spPr>
              <a:xfrm rot="886948" flipH="1">
                <a:off x="940425" y="251257"/>
                <a:ext cx="1518418" cy="867990"/>
              </a:xfrm>
              <a:custGeom>
                <a:avLst/>
                <a:gdLst>
                  <a:gd name="connsiteX0" fmla="*/ 995363 w 1518418"/>
                  <a:gd name="connsiteY0" fmla="*/ 140247 h 867990"/>
                  <a:gd name="connsiteX1" fmla="*/ 814507 w 1518418"/>
                  <a:gd name="connsiteY1" fmla="*/ 132835 h 867990"/>
                  <a:gd name="connsiteX2" fmla="*/ 796975 w 1518418"/>
                  <a:gd name="connsiteY2" fmla="*/ 140134 h 867990"/>
                  <a:gd name="connsiteX3" fmla="*/ 785328 w 1518418"/>
                  <a:gd name="connsiteY3" fmla="*/ 125137 h 867990"/>
                  <a:gd name="connsiteX4" fmla="*/ 624363 w 1518418"/>
                  <a:gd name="connsiteY4" fmla="*/ 42346 h 867990"/>
                  <a:gd name="connsiteX5" fmla="*/ 472014 w 1518418"/>
                  <a:gd name="connsiteY5" fmla="*/ 28925 h 867990"/>
                  <a:gd name="connsiteX6" fmla="*/ 426592 w 1518418"/>
                  <a:gd name="connsiteY6" fmla="*/ 42653 h 867990"/>
                  <a:gd name="connsiteX7" fmla="*/ 389322 w 1518418"/>
                  <a:gd name="connsiteY7" fmla="*/ 22231 h 867990"/>
                  <a:gd name="connsiteX8" fmla="*/ 280240 w 1518418"/>
                  <a:gd name="connsiteY8" fmla="*/ 0 h 867990"/>
                  <a:gd name="connsiteX9" fmla="*/ 0 w 1518418"/>
                  <a:gd name="connsiteY9" fmla="*/ 282897 h 867990"/>
                  <a:gd name="connsiteX10" fmla="*/ 223762 w 1518418"/>
                  <a:gd name="connsiteY10" fmla="*/ 560047 h 867990"/>
                  <a:gd name="connsiteX11" fmla="*/ 239124 w 1518418"/>
                  <a:gd name="connsiteY11" fmla="*/ 561610 h 867990"/>
                  <a:gd name="connsiteX12" fmla="*/ 249052 w 1518418"/>
                  <a:gd name="connsiteY12" fmla="*/ 584155 h 867990"/>
                  <a:gd name="connsiteX13" fmla="*/ 430624 w 1518418"/>
                  <a:gd name="connsiteY13" fmla="*/ 654745 h 867990"/>
                  <a:gd name="connsiteX14" fmla="*/ 522425 w 1518418"/>
                  <a:gd name="connsiteY14" fmla="*/ 789222 h 867990"/>
                  <a:gd name="connsiteX15" fmla="*/ 743345 w 1518418"/>
                  <a:gd name="connsiteY15" fmla="*/ 796667 h 867990"/>
                  <a:gd name="connsiteX16" fmla="*/ 1058971 w 1518418"/>
                  <a:gd name="connsiteY16" fmla="*/ 835494 h 867990"/>
                  <a:gd name="connsiteX17" fmla="*/ 1214512 w 1518418"/>
                  <a:gd name="connsiteY17" fmla="*/ 815440 h 867990"/>
                  <a:gd name="connsiteX18" fmla="*/ 1219351 w 1518418"/>
                  <a:gd name="connsiteY18" fmla="*/ 805586 h 867990"/>
                  <a:gd name="connsiteX19" fmla="*/ 1238177 w 1518418"/>
                  <a:gd name="connsiteY19" fmla="*/ 807502 h 867990"/>
                  <a:gd name="connsiteX20" fmla="*/ 1518418 w 1518418"/>
                  <a:gd name="connsiteY20" fmla="*/ 524605 h 867990"/>
                  <a:gd name="connsiteX21" fmla="*/ 1238178 w 1518418"/>
                  <a:gd name="connsiteY21" fmla="*/ 241707 h 867990"/>
                  <a:gd name="connsiteX22" fmla="*/ 1181700 w 1518418"/>
                  <a:gd name="connsiteY22" fmla="*/ 247455 h 867990"/>
                  <a:gd name="connsiteX23" fmla="*/ 1173002 w 1518418"/>
                  <a:gd name="connsiteY23" fmla="*/ 250181 h 867990"/>
                  <a:gd name="connsiteX24" fmla="*/ 1171499 w 1518418"/>
                  <a:gd name="connsiteY24" fmla="*/ 242573 h 867990"/>
                  <a:gd name="connsiteX25" fmla="*/ 995363 w 1518418"/>
                  <a:gd name="connsiteY25" fmla="*/ 140247 h 86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18418" h="867990">
                    <a:moveTo>
                      <a:pt x="995363" y="140247"/>
                    </a:moveTo>
                    <a:cubicBezTo>
                      <a:pt x="924218" y="121473"/>
                      <a:pt x="857547" y="119871"/>
                      <a:pt x="814507" y="132835"/>
                    </a:cubicBezTo>
                    <a:lnTo>
                      <a:pt x="796975" y="140134"/>
                    </a:lnTo>
                    <a:lnTo>
                      <a:pt x="785328" y="125137"/>
                    </a:lnTo>
                    <a:cubicBezTo>
                      <a:pt x="754289" y="92623"/>
                      <a:pt x="695509" y="61120"/>
                      <a:pt x="624363" y="42346"/>
                    </a:cubicBezTo>
                    <a:cubicBezTo>
                      <a:pt x="567448" y="27327"/>
                      <a:pt x="513395" y="23298"/>
                      <a:pt x="472014" y="28925"/>
                    </a:cubicBezTo>
                    <a:lnTo>
                      <a:pt x="426592" y="42653"/>
                    </a:lnTo>
                    <a:lnTo>
                      <a:pt x="389322" y="22231"/>
                    </a:lnTo>
                    <a:cubicBezTo>
                      <a:pt x="355795" y="7916"/>
                      <a:pt x="318933" y="0"/>
                      <a:pt x="280240" y="0"/>
                    </a:cubicBezTo>
                    <a:cubicBezTo>
                      <a:pt x="125468" y="0"/>
                      <a:pt x="0" y="126657"/>
                      <a:pt x="0" y="282897"/>
                    </a:cubicBezTo>
                    <a:cubicBezTo>
                      <a:pt x="0" y="419607"/>
                      <a:pt x="96061" y="533668"/>
                      <a:pt x="223762" y="560047"/>
                    </a:cubicBezTo>
                    <a:lnTo>
                      <a:pt x="239124" y="561610"/>
                    </a:lnTo>
                    <a:lnTo>
                      <a:pt x="249052" y="584155"/>
                    </a:lnTo>
                    <a:cubicBezTo>
                      <a:pt x="286543" y="633740"/>
                      <a:pt x="360129" y="662342"/>
                      <a:pt x="430624" y="654745"/>
                    </a:cubicBezTo>
                    <a:cubicBezTo>
                      <a:pt x="428980" y="706405"/>
                      <a:pt x="463932" y="757603"/>
                      <a:pt x="522425" y="789222"/>
                    </a:cubicBezTo>
                    <a:cubicBezTo>
                      <a:pt x="591353" y="826481"/>
                      <a:pt x="679510" y="829457"/>
                      <a:pt x="743345" y="796667"/>
                    </a:cubicBezTo>
                    <a:cubicBezTo>
                      <a:pt x="824332" y="873558"/>
                      <a:pt x="966709" y="891080"/>
                      <a:pt x="1058971" y="835494"/>
                    </a:cubicBezTo>
                    <a:cubicBezTo>
                      <a:pt x="1114324" y="859002"/>
                      <a:pt x="1180096" y="850527"/>
                      <a:pt x="1214512" y="815440"/>
                    </a:cubicBezTo>
                    <a:lnTo>
                      <a:pt x="1219351" y="805586"/>
                    </a:lnTo>
                    <a:lnTo>
                      <a:pt x="1238177" y="807502"/>
                    </a:lnTo>
                    <a:cubicBezTo>
                      <a:pt x="1392950" y="807502"/>
                      <a:pt x="1518418" y="680844"/>
                      <a:pt x="1518418" y="524605"/>
                    </a:cubicBezTo>
                    <a:cubicBezTo>
                      <a:pt x="1518418" y="368365"/>
                      <a:pt x="1392950" y="241707"/>
                      <a:pt x="1238178" y="241707"/>
                    </a:cubicBezTo>
                    <a:cubicBezTo>
                      <a:pt x="1218831" y="241708"/>
                      <a:pt x="1199943" y="243687"/>
                      <a:pt x="1181700" y="247455"/>
                    </a:cubicBezTo>
                    <a:lnTo>
                      <a:pt x="1173002" y="250181"/>
                    </a:lnTo>
                    <a:lnTo>
                      <a:pt x="1171499" y="242573"/>
                    </a:lnTo>
                    <a:cubicBezTo>
                      <a:pt x="1148306" y="203633"/>
                      <a:pt x="1080737" y="162776"/>
                      <a:pt x="995363" y="140247"/>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08" name="Oval 107">
              <a:extLst>
                <a:ext uri="{FF2B5EF4-FFF2-40B4-BE49-F238E27FC236}">
                  <a16:creationId xmlns:a16="http://schemas.microsoft.com/office/drawing/2014/main" id="{8CD176D6-F37C-AA30-F366-C2778E616791}"/>
                </a:ext>
              </a:extLst>
            </p:cNvPr>
            <p:cNvSpPr/>
            <p:nvPr/>
          </p:nvSpPr>
          <p:spPr>
            <a:xfrm rot="886948" flipH="1">
              <a:off x="2081111" y="500187"/>
              <a:ext cx="436506" cy="440645"/>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2999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75665" y="1197620"/>
            <a:ext cx="6687671" cy="4093428"/>
          </a:xfrm>
          <a:prstGeom prst="rect">
            <a:avLst/>
          </a:prstGeom>
          <a:noFill/>
        </p:spPr>
        <p:txBody>
          <a:bodyPr wrap="square" rtlCol="0">
            <a:spAutoFit/>
          </a:bodyPr>
          <a:lstStyle/>
          <a:p>
            <a:pPr fontAlgn="base"/>
            <a:r>
              <a:rPr lang="en-US" sz="2000" dirty="0">
                <a:solidFill>
                  <a:schemeClr val="bg2"/>
                </a:solidFill>
              </a:rPr>
              <a:t>”And the Spirit of the Lord shall rest upon him,” -- “The servant, a future ruler of Israel, will do many great things to prepare the world for the Second Coming. However, he will not become powerful on his own. Instead… his power will come through the Spirit of the Lord…he will gain access to heavenly gifts, such as wisdom, understanding, sensitivity, might, knowledge, and fear (a reverence) of the Lord.”</a:t>
            </a:r>
          </a:p>
          <a:p>
            <a:pPr fontAlgn="base"/>
            <a:endParaRPr lang="en-US" sz="2000" dirty="0">
              <a:solidFill>
                <a:schemeClr val="bg2"/>
              </a:solidFill>
            </a:endParaRPr>
          </a:p>
          <a:p>
            <a:pPr fontAlgn="base"/>
            <a:r>
              <a:rPr lang="en-US" sz="2000" dirty="0">
                <a:solidFill>
                  <a:schemeClr val="bg2"/>
                </a:solidFill>
              </a:rPr>
              <a:t>“…quick understanding” – which will allow him to judge others as God does, by looking on a person’s heart and not his or her dress, appearance, speech, or actions; and he shall not judge after the sight of his eyes, neither reprove after the hearing of his ears.”</a:t>
            </a:r>
          </a:p>
        </p:txBody>
      </p:sp>
      <p:sp>
        <p:nvSpPr>
          <p:cNvPr id="4" name="TextBox 3"/>
          <p:cNvSpPr txBox="1"/>
          <p:nvPr/>
        </p:nvSpPr>
        <p:spPr>
          <a:xfrm>
            <a:off x="1752600" y="1"/>
            <a:ext cx="8686800" cy="830997"/>
          </a:xfrm>
          <a:prstGeom prst="rect">
            <a:avLst/>
          </a:prstGeom>
          <a:noFill/>
        </p:spPr>
        <p:txBody>
          <a:bodyPr wrap="square" rtlCol="0">
            <a:spAutoFit/>
          </a:bodyPr>
          <a:lstStyle/>
          <a:p>
            <a:pPr algn="ctr"/>
            <a:r>
              <a:rPr lang="en-US" sz="4800" dirty="0">
                <a:solidFill>
                  <a:schemeClr val="bg2">
                    <a:lumMod val="90000"/>
                  </a:schemeClr>
                </a:solidFill>
                <a:latin typeface="Gungsuh" pitchFamily="18" charset="-127"/>
                <a:ea typeface="Gungsuh" pitchFamily="18" charset="-127"/>
              </a:rPr>
              <a:t>The Spirit of Him</a:t>
            </a:r>
          </a:p>
        </p:txBody>
      </p:sp>
      <p:sp>
        <p:nvSpPr>
          <p:cNvPr id="6" name="TextBox 5"/>
          <p:cNvSpPr txBox="1"/>
          <p:nvPr/>
        </p:nvSpPr>
        <p:spPr>
          <a:xfrm>
            <a:off x="0" y="6488668"/>
            <a:ext cx="4343400" cy="369332"/>
          </a:xfrm>
          <a:prstGeom prst="rect">
            <a:avLst/>
          </a:prstGeom>
          <a:noFill/>
        </p:spPr>
        <p:txBody>
          <a:bodyPr wrap="square" rtlCol="0">
            <a:spAutoFit/>
          </a:bodyPr>
          <a:lstStyle/>
          <a:p>
            <a:r>
              <a:rPr lang="en-US" dirty="0">
                <a:solidFill>
                  <a:schemeClr val="bg2"/>
                </a:solidFill>
              </a:rPr>
              <a:t>2 Nephi 21:2-3</a:t>
            </a:r>
          </a:p>
        </p:txBody>
      </p:sp>
      <p:sp>
        <p:nvSpPr>
          <p:cNvPr id="11" name="TextBox 10"/>
          <p:cNvSpPr txBox="1"/>
          <p:nvPr/>
        </p:nvSpPr>
        <p:spPr>
          <a:xfrm>
            <a:off x="8915400" y="6443559"/>
            <a:ext cx="3048000" cy="369332"/>
          </a:xfrm>
          <a:prstGeom prst="rect">
            <a:avLst/>
          </a:prstGeom>
          <a:noFill/>
        </p:spPr>
        <p:txBody>
          <a:bodyPr wrap="square" rtlCol="0">
            <a:spAutoFit/>
          </a:bodyPr>
          <a:lstStyle/>
          <a:p>
            <a:pPr algn="r" fontAlgn="base"/>
            <a:r>
              <a:rPr lang="en-US" dirty="0">
                <a:solidFill>
                  <a:schemeClr val="bg2"/>
                </a:solidFill>
              </a:rPr>
              <a:t>Victor L. Ludlow</a:t>
            </a:r>
          </a:p>
        </p:txBody>
      </p:sp>
      <p:sp>
        <p:nvSpPr>
          <p:cNvPr id="12" name="TextBox 11"/>
          <p:cNvSpPr txBox="1"/>
          <p:nvPr/>
        </p:nvSpPr>
        <p:spPr>
          <a:xfrm>
            <a:off x="8401756" y="1299866"/>
            <a:ext cx="3048000" cy="1015663"/>
          </a:xfrm>
          <a:prstGeom prst="rect">
            <a:avLst/>
          </a:prstGeom>
          <a:noFill/>
        </p:spPr>
        <p:txBody>
          <a:bodyPr wrap="square" rtlCol="0">
            <a:spAutoFit/>
          </a:bodyPr>
          <a:lstStyle/>
          <a:p>
            <a:r>
              <a:rPr lang="en-US" sz="2000" dirty="0">
                <a:solidFill>
                  <a:srgbClr val="FFFF00"/>
                </a:solidFill>
              </a:rPr>
              <a:t>Example: Solomon and the complaining mothers</a:t>
            </a:r>
          </a:p>
          <a:p>
            <a:r>
              <a:rPr lang="en-US" sz="2000" dirty="0">
                <a:solidFill>
                  <a:srgbClr val="FFFF00"/>
                </a:solidFill>
              </a:rPr>
              <a:t> (1 Kings 3:16-28)</a:t>
            </a:r>
            <a:endParaRPr lang="en-US" sz="2000" dirty="0">
              <a:solidFill>
                <a:srgbClr val="FFFF00"/>
              </a:solidFill>
              <a:ea typeface="Gungsuh" pitchFamily="18" charset="-127"/>
            </a:endParaRPr>
          </a:p>
        </p:txBody>
      </p:sp>
      <p:pic>
        <p:nvPicPr>
          <p:cNvPr id="7" name="Picture 6">
            <a:extLst>
              <a:ext uri="{FF2B5EF4-FFF2-40B4-BE49-F238E27FC236}">
                <a16:creationId xmlns:a16="http://schemas.microsoft.com/office/drawing/2014/main" id="{68D1921E-19A6-4CDF-9A1C-2706E63260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7854" y="2589876"/>
            <a:ext cx="3791902" cy="3579336"/>
          </a:xfrm>
          <a:prstGeom prst="rect">
            <a:avLst/>
          </a:prstGeom>
        </p:spPr>
      </p:pic>
    </p:spTree>
    <p:extLst>
      <p:ext uri="{BB962C8B-B14F-4D97-AF65-F5344CB8AC3E}">
        <p14:creationId xmlns:p14="http://schemas.microsoft.com/office/powerpoint/2010/main" val="299382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676400" y="914401"/>
            <a:ext cx="5334000" cy="1015663"/>
          </a:xfrm>
          <a:prstGeom prst="rect">
            <a:avLst/>
          </a:prstGeom>
          <a:noFill/>
        </p:spPr>
        <p:txBody>
          <a:bodyPr wrap="square" rtlCol="0">
            <a:spAutoFit/>
          </a:bodyPr>
          <a:lstStyle/>
          <a:p>
            <a:pPr fontAlgn="base"/>
            <a:r>
              <a:rPr lang="en-US" sz="2000" dirty="0">
                <a:solidFill>
                  <a:schemeClr val="bg2"/>
                </a:solidFill>
              </a:rPr>
              <a:t>Isaiah reveals that the servant will judge the poor with righteousness and will “reprove with equity for the meek.”</a:t>
            </a:r>
          </a:p>
        </p:txBody>
      </p:sp>
      <p:sp>
        <p:nvSpPr>
          <p:cNvPr id="4" name="TextBox 3"/>
          <p:cNvSpPr txBox="1"/>
          <p:nvPr/>
        </p:nvSpPr>
        <p:spPr>
          <a:xfrm>
            <a:off x="1752600" y="1"/>
            <a:ext cx="8686800" cy="769441"/>
          </a:xfrm>
          <a:prstGeom prst="rect">
            <a:avLst/>
          </a:prstGeom>
          <a:noFill/>
        </p:spPr>
        <p:txBody>
          <a:bodyPr wrap="square" rtlCol="0">
            <a:spAutoFit/>
          </a:bodyPr>
          <a:lstStyle/>
          <a:p>
            <a:pPr algn="ctr"/>
            <a:r>
              <a:rPr lang="en-US" sz="4400" dirty="0">
                <a:solidFill>
                  <a:schemeClr val="bg2">
                    <a:lumMod val="90000"/>
                  </a:schemeClr>
                </a:solidFill>
                <a:latin typeface="Gungsuh" pitchFamily="18" charset="-127"/>
                <a:ea typeface="Gungsuh" pitchFamily="18" charset="-127"/>
              </a:rPr>
              <a:t>Christ Repairs Injustices</a:t>
            </a:r>
          </a:p>
        </p:txBody>
      </p:sp>
      <p:sp>
        <p:nvSpPr>
          <p:cNvPr id="6" name="TextBox 5"/>
          <p:cNvSpPr txBox="1"/>
          <p:nvPr/>
        </p:nvSpPr>
        <p:spPr>
          <a:xfrm>
            <a:off x="152400" y="6488668"/>
            <a:ext cx="4343400" cy="369332"/>
          </a:xfrm>
          <a:prstGeom prst="rect">
            <a:avLst/>
          </a:prstGeom>
          <a:noFill/>
        </p:spPr>
        <p:txBody>
          <a:bodyPr wrap="square" rtlCol="0">
            <a:spAutoFit/>
          </a:bodyPr>
          <a:lstStyle/>
          <a:p>
            <a:r>
              <a:rPr lang="en-US" dirty="0">
                <a:solidFill>
                  <a:schemeClr val="bg2"/>
                </a:solidFill>
              </a:rPr>
              <a:t>2 Nephi 21:4-5 and Isaiah 11:4-5</a:t>
            </a:r>
          </a:p>
        </p:txBody>
      </p:sp>
      <p:sp>
        <p:nvSpPr>
          <p:cNvPr id="11" name="TextBox 10"/>
          <p:cNvSpPr txBox="1"/>
          <p:nvPr/>
        </p:nvSpPr>
        <p:spPr>
          <a:xfrm>
            <a:off x="8481060" y="6468814"/>
            <a:ext cx="3581400" cy="307777"/>
          </a:xfrm>
          <a:prstGeom prst="rect">
            <a:avLst/>
          </a:prstGeom>
          <a:noFill/>
        </p:spPr>
        <p:txBody>
          <a:bodyPr wrap="square" rtlCol="0">
            <a:spAutoFit/>
          </a:bodyPr>
          <a:lstStyle/>
          <a:p>
            <a:pPr algn="r" fontAlgn="base"/>
            <a:r>
              <a:rPr lang="en-US" sz="1400" dirty="0">
                <a:solidFill>
                  <a:schemeClr val="bg2"/>
                </a:solidFill>
              </a:rPr>
              <a:t>Victor L. Ludlow and Poway Institute</a:t>
            </a:r>
          </a:p>
        </p:txBody>
      </p:sp>
      <p:sp>
        <p:nvSpPr>
          <p:cNvPr id="9" name="TextBox 8"/>
          <p:cNvSpPr txBox="1"/>
          <p:nvPr/>
        </p:nvSpPr>
        <p:spPr>
          <a:xfrm>
            <a:off x="1214718" y="2204878"/>
            <a:ext cx="4191000" cy="1015663"/>
          </a:xfrm>
          <a:prstGeom prst="rect">
            <a:avLst/>
          </a:prstGeom>
          <a:noFill/>
        </p:spPr>
        <p:txBody>
          <a:bodyPr wrap="square" rtlCol="0">
            <a:spAutoFit/>
          </a:bodyPr>
          <a:lstStyle/>
          <a:p>
            <a:pPr fontAlgn="base"/>
            <a:r>
              <a:rPr lang="en-US" sz="2000" dirty="0">
                <a:solidFill>
                  <a:schemeClr val="bg2"/>
                </a:solidFill>
              </a:rPr>
              <a:t>Christ will not judge by outward appearance or testimony but because</a:t>
            </a:r>
          </a:p>
          <a:p>
            <a:pPr fontAlgn="base"/>
            <a:r>
              <a:rPr lang="en-US" sz="2000" dirty="0">
                <a:solidFill>
                  <a:schemeClr val="bg2"/>
                </a:solidFill>
              </a:rPr>
              <a:t> </a:t>
            </a:r>
            <a:r>
              <a:rPr lang="en-US" sz="2000" dirty="0">
                <a:solidFill>
                  <a:srgbClr val="FFFF00"/>
                </a:solidFill>
              </a:rPr>
              <a:t>He knows the intent of our hearts. </a:t>
            </a:r>
          </a:p>
        </p:txBody>
      </p:sp>
      <p:sp>
        <p:nvSpPr>
          <p:cNvPr id="13" name="TextBox 12"/>
          <p:cNvSpPr txBox="1"/>
          <p:nvPr/>
        </p:nvSpPr>
        <p:spPr>
          <a:xfrm>
            <a:off x="5542149" y="3599068"/>
            <a:ext cx="6243918" cy="2554545"/>
          </a:xfrm>
          <a:prstGeom prst="rect">
            <a:avLst/>
          </a:prstGeom>
          <a:noFill/>
        </p:spPr>
        <p:txBody>
          <a:bodyPr wrap="square" rtlCol="0">
            <a:spAutoFit/>
          </a:bodyPr>
          <a:lstStyle/>
          <a:p>
            <a:pPr fontAlgn="base"/>
            <a:r>
              <a:rPr lang="en-US" sz="2000" dirty="0">
                <a:solidFill>
                  <a:schemeClr val="bg2"/>
                </a:solidFill>
              </a:rPr>
              <a:t>“smite with rod” – He will destroy the wicked by truth</a:t>
            </a:r>
          </a:p>
          <a:p>
            <a:pPr fontAlgn="base"/>
            <a:endParaRPr lang="en-US" sz="2000" dirty="0">
              <a:solidFill>
                <a:schemeClr val="bg2"/>
              </a:solidFill>
            </a:endParaRPr>
          </a:p>
          <a:p>
            <a:pPr fontAlgn="base"/>
            <a:r>
              <a:rPr lang="en-US" sz="2000" dirty="0">
                <a:solidFill>
                  <a:schemeClr val="bg2"/>
                </a:solidFill>
              </a:rPr>
              <a:t>Girdle—endowed in righteousness</a:t>
            </a:r>
          </a:p>
          <a:p>
            <a:pPr fontAlgn="base"/>
            <a:endParaRPr lang="en-US" sz="2000" dirty="0">
              <a:solidFill>
                <a:schemeClr val="bg2"/>
              </a:solidFill>
            </a:endParaRPr>
          </a:p>
          <a:p>
            <a:pPr fontAlgn="base"/>
            <a:r>
              <a:rPr lang="en-US" sz="2000" dirty="0">
                <a:solidFill>
                  <a:schemeClr val="bg2"/>
                </a:solidFill>
              </a:rPr>
              <a:t>Girding the loins—ready to work, loins symbolize creative powers.</a:t>
            </a:r>
          </a:p>
          <a:p>
            <a:pPr fontAlgn="base"/>
            <a:endParaRPr lang="en-US" sz="2000" dirty="0">
              <a:solidFill>
                <a:schemeClr val="bg2"/>
              </a:solidFill>
            </a:endParaRPr>
          </a:p>
          <a:p>
            <a:pPr fontAlgn="base"/>
            <a:r>
              <a:rPr lang="en-US" sz="2000" dirty="0">
                <a:solidFill>
                  <a:schemeClr val="bg2"/>
                </a:solidFill>
              </a:rPr>
              <a:t>Reins—Center of faithfulness. Ready to do the Lord’s work</a:t>
            </a:r>
            <a:endParaRPr lang="en-US" sz="2000" dirty="0">
              <a:solidFill>
                <a:srgbClr val="FFFF00"/>
              </a:solidFill>
            </a:endParaRPr>
          </a:p>
        </p:txBody>
      </p:sp>
      <p:pic>
        <p:nvPicPr>
          <p:cNvPr id="7" name="Picture 6">
            <a:extLst>
              <a:ext uri="{FF2B5EF4-FFF2-40B4-BE49-F238E27FC236}">
                <a16:creationId xmlns:a16="http://schemas.microsoft.com/office/drawing/2014/main" id="{2F7C8496-9DAC-4C64-AF53-ADC9B2CD86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47" y="3220541"/>
            <a:ext cx="4222332" cy="3170587"/>
          </a:xfrm>
          <a:prstGeom prst="rect">
            <a:avLst/>
          </a:prstGeom>
        </p:spPr>
      </p:pic>
      <p:pic>
        <p:nvPicPr>
          <p:cNvPr id="10" name="Picture 9">
            <a:extLst>
              <a:ext uri="{FF2B5EF4-FFF2-40B4-BE49-F238E27FC236}">
                <a16:creationId xmlns:a16="http://schemas.microsoft.com/office/drawing/2014/main" id="{E294E479-80D9-4E2D-95A4-A6A1C73713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4326" y="830448"/>
            <a:ext cx="3165074" cy="2634285"/>
          </a:xfrm>
          <a:prstGeom prst="rect">
            <a:avLst/>
          </a:prstGeom>
        </p:spPr>
      </p:pic>
      <p:pic>
        <p:nvPicPr>
          <p:cNvPr id="15" name="Picture 14">
            <a:extLst>
              <a:ext uri="{FF2B5EF4-FFF2-40B4-BE49-F238E27FC236}">
                <a16:creationId xmlns:a16="http://schemas.microsoft.com/office/drawing/2014/main" id="{8D14E480-F8F8-410E-9BAB-D364FB30C2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687" y="94856"/>
            <a:ext cx="952500" cy="1047750"/>
          </a:xfrm>
          <a:prstGeom prst="rect">
            <a:avLst/>
          </a:prstGeom>
        </p:spPr>
      </p:pic>
    </p:spTree>
    <p:extLst>
      <p:ext uri="{BB962C8B-B14F-4D97-AF65-F5344CB8AC3E}">
        <p14:creationId xmlns:p14="http://schemas.microsoft.com/office/powerpoint/2010/main" val="59583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dissolve">
                                      <p:cBhvr>
                                        <p:cTn id="11" dur="500"/>
                                        <p:tgtEl>
                                          <p:spTgt spid="9">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08344" y="1552355"/>
            <a:ext cx="6680791" cy="3539430"/>
          </a:xfrm>
          <a:prstGeom prst="rect">
            <a:avLst/>
          </a:prstGeom>
          <a:noFill/>
        </p:spPr>
        <p:txBody>
          <a:bodyPr wrap="square" rtlCol="0">
            <a:spAutoFit/>
          </a:bodyPr>
          <a:lstStyle/>
          <a:p>
            <a:pPr fontAlgn="base"/>
            <a:r>
              <a:rPr lang="en-US" sz="3200" dirty="0">
                <a:solidFill>
                  <a:schemeClr val="bg1"/>
                </a:solidFill>
              </a:rPr>
              <a:t>What are some important events in the future you look forward to? Why?</a:t>
            </a:r>
          </a:p>
          <a:p>
            <a:pPr fontAlgn="base"/>
            <a:endParaRPr lang="en-US" sz="3200" dirty="0">
              <a:solidFill>
                <a:schemeClr val="bg1"/>
              </a:solidFill>
            </a:endParaRPr>
          </a:p>
          <a:p>
            <a:pPr fontAlgn="base"/>
            <a:r>
              <a:rPr lang="en-US" sz="3200" dirty="0">
                <a:solidFill>
                  <a:schemeClr val="bg1"/>
                </a:solidFill>
              </a:rPr>
              <a:t>What feelings do you have when you think about these events?</a:t>
            </a:r>
          </a:p>
          <a:p>
            <a:pPr fontAlgn="base"/>
            <a:endParaRPr lang="en-US" sz="3200" dirty="0">
              <a:solidFill>
                <a:schemeClr val="bg1"/>
              </a:solidFill>
            </a:endParaRPr>
          </a:p>
          <a:p>
            <a:pPr fontAlgn="base"/>
            <a:r>
              <a:rPr lang="en-US" sz="3200" dirty="0">
                <a:solidFill>
                  <a:schemeClr val="bg1"/>
                </a:solidFill>
              </a:rPr>
              <a:t>What are you doing to prepare?</a:t>
            </a:r>
          </a:p>
        </p:txBody>
      </p:sp>
      <p:sp>
        <p:nvSpPr>
          <p:cNvPr id="4" name="TextBox 3"/>
          <p:cNvSpPr txBox="1"/>
          <p:nvPr/>
        </p:nvSpPr>
        <p:spPr>
          <a:xfrm>
            <a:off x="95693" y="1"/>
            <a:ext cx="11929729" cy="769441"/>
          </a:xfrm>
          <a:prstGeom prst="rect">
            <a:avLst/>
          </a:prstGeom>
          <a:noFill/>
        </p:spPr>
        <p:txBody>
          <a:bodyPr wrap="square" rtlCol="0">
            <a:spAutoFit/>
          </a:bodyPr>
          <a:lstStyle/>
          <a:p>
            <a:pPr algn="ctr"/>
            <a:r>
              <a:rPr lang="en-US" sz="4400" dirty="0">
                <a:solidFill>
                  <a:schemeClr val="bg2">
                    <a:lumMod val="90000"/>
                  </a:schemeClr>
                </a:solidFill>
                <a:latin typeface="Gungsuh" pitchFamily="18" charset="-127"/>
                <a:ea typeface="Gungsuh" pitchFamily="18" charset="-127"/>
              </a:rPr>
              <a:t>The Future is the Millenium</a:t>
            </a:r>
          </a:p>
        </p:txBody>
      </p:sp>
      <p:pic>
        <p:nvPicPr>
          <p:cNvPr id="5" name="Picture 2" descr="http://www.uni.edu/becker/anImated%20question%20mark%20.gif">
            <a:extLst>
              <a:ext uri="{FF2B5EF4-FFF2-40B4-BE49-F238E27FC236}">
                <a16:creationId xmlns:a16="http://schemas.microsoft.com/office/drawing/2014/main" id="{0C3D6430-9835-74AC-16D4-253F91CD3827}"/>
              </a:ext>
            </a:extLst>
          </p:cNvPr>
          <p:cNvPicPr>
            <a:picLocks noChangeAspect="1" noChangeArrowheads="1" noCrop="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84491" y="1382234"/>
            <a:ext cx="2735145" cy="4642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28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31329" y="914401"/>
            <a:ext cx="6579071" cy="1138773"/>
          </a:xfrm>
          <a:prstGeom prst="rect">
            <a:avLst/>
          </a:prstGeom>
          <a:noFill/>
        </p:spPr>
        <p:txBody>
          <a:bodyPr wrap="square" rtlCol="0">
            <a:spAutoFit/>
          </a:bodyPr>
          <a:lstStyle/>
          <a:p>
            <a:pPr fontAlgn="base"/>
            <a:r>
              <a:rPr lang="en-US" sz="2800" dirty="0">
                <a:solidFill>
                  <a:srgbClr val="FFFF00"/>
                </a:solidFill>
              </a:rPr>
              <a:t>What will it be like during the Millennium?</a:t>
            </a:r>
          </a:p>
          <a:p>
            <a:pPr fontAlgn="base"/>
            <a:endParaRPr lang="en-US" sz="2000" dirty="0">
              <a:solidFill>
                <a:schemeClr val="bg2"/>
              </a:solidFill>
            </a:endParaRPr>
          </a:p>
          <a:p>
            <a:pPr fontAlgn="base"/>
            <a:r>
              <a:rPr lang="en-US" sz="2000" dirty="0">
                <a:solidFill>
                  <a:schemeClr val="bg2"/>
                </a:solidFill>
              </a:rPr>
              <a:t>No longer will the prey have to flee from the predator</a:t>
            </a:r>
          </a:p>
        </p:txBody>
      </p:sp>
      <p:sp>
        <p:nvSpPr>
          <p:cNvPr id="4" name="TextBox 3"/>
          <p:cNvSpPr txBox="1"/>
          <p:nvPr/>
        </p:nvSpPr>
        <p:spPr>
          <a:xfrm>
            <a:off x="1752600" y="1"/>
            <a:ext cx="8686800" cy="769441"/>
          </a:xfrm>
          <a:prstGeom prst="rect">
            <a:avLst/>
          </a:prstGeom>
          <a:noFill/>
        </p:spPr>
        <p:txBody>
          <a:bodyPr wrap="square" rtlCol="0">
            <a:spAutoFit/>
          </a:bodyPr>
          <a:lstStyle/>
          <a:p>
            <a:pPr algn="ctr"/>
            <a:r>
              <a:rPr lang="en-US" sz="4400" dirty="0">
                <a:solidFill>
                  <a:schemeClr val="bg2">
                    <a:lumMod val="90000"/>
                  </a:schemeClr>
                </a:solidFill>
                <a:latin typeface="Gungsuh" pitchFamily="18" charset="-127"/>
                <a:ea typeface="Gungsuh" pitchFamily="18" charset="-127"/>
              </a:rPr>
              <a:t>The Wolf and The Lamb</a:t>
            </a:r>
          </a:p>
        </p:txBody>
      </p:sp>
      <p:sp>
        <p:nvSpPr>
          <p:cNvPr id="6" name="TextBox 5"/>
          <p:cNvSpPr txBox="1"/>
          <p:nvPr/>
        </p:nvSpPr>
        <p:spPr>
          <a:xfrm>
            <a:off x="152400" y="6540986"/>
            <a:ext cx="4343400" cy="307777"/>
          </a:xfrm>
          <a:prstGeom prst="rect">
            <a:avLst/>
          </a:prstGeom>
          <a:noFill/>
        </p:spPr>
        <p:txBody>
          <a:bodyPr wrap="square" rtlCol="0">
            <a:spAutoFit/>
          </a:bodyPr>
          <a:lstStyle/>
          <a:p>
            <a:r>
              <a:rPr lang="en-US" sz="1400" dirty="0">
                <a:solidFill>
                  <a:schemeClr val="bg2"/>
                </a:solidFill>
              </a:rPr>
              <a:t>2 Nephi 21:6-9 and Isaiah 11:6-9</a:t>
            </a:r>
          </a:p>
        </p:txBody>
      </p:sp>
      <p:sp>
        <p:nvSpPr>
          <p:cNvPr id="11" name="TextBox 10"/>
          <p:cNvSpPr txBox="1"/>
          <p:nvPr/>
        </p:nvSpPr>
        <p:spPr>
          <a:xfrm>
            <a:off x="8610600" y="6488660"/>
            <a:ext cx="3581400" cy="307777"/>
          </a:xfrm>
          <a:prstGeom prst="rect">
            <a:avLst/>
          </a:prstGeom>
          <a:noFill/>
        </p:spPr>
        <p:txBody>
          <a:bodyPr wrap="square" rtlCol="0">
            <a:spAutoFit/>
          </a:bodyPr>
          <a:lstStyle/>
          <a:p>
            <a:pPr algn="r" fontAlgn="base"/>
            <a:r>
              <a:rPr lang="en-US" sz="1400" dirty="0">
                <a:solidFill>
                  <a:schemeClr val="bg2"/>
                </a:solidFill>
              </a:rPr>
              <a:t>Victor L. Ludlow and Poway Institute</a:t>
            </a:r>
          </a:p>
        </p:txBody>
      </p:sp>
      <p:sp>
        <p:nvSpPr>
          <p:cNvPr id="9" name="TextBox 8"/>
          <p:cNvSpPr txBox="1"/>
          <p:nvPr/>
        </p:nvSpPr>
        <p:spPr>
          <a:xfrm>
            <a:off x="336238" y="4984020"/>
            <a:ext cx="4191000" cy="400110"/>
          </a:xfrm>
          <a:prstGeom prst="rect">
            <a:avLst/>
          </a:prstGeom>
          <a:noFill/>
        </p:spPr>
        <p:txBody>
          <a:bodyPr wrap="square" rtlCol="0">
            <a:spAutoFit/>
          </a:bodyPr>
          <a:lstStyle/>
          <a:p>
            <a:pPr fontAlgn="base"/>
            <a:r>
              <a:rPr lang="en-US" sz="2000" dirty="0">
                <a:solidFill>
                  <a:schemeClr val="bg2"/>
                </a:solidFill>
              </a:rPr>
              <a:t>The Lion shall eat straw</a:t>
            </a:r>
            <a:endParaRPr lang="en-US" sz="2000" dirty="0">
              <a:solidFill>
                <a:srgbClr val="FFFF00"/>
              </a:solidFill>
            </a:endParaRPr>
          </a:p>
        </p:txBody>
      </p:sp>
      <p:sp>
        <p:nvSpPr>
          <p:cNvPr id="13" name="TextBox 12"/>
          <p:cNvSpPr txBox="1"/>
          <p:nvPr/>
        </p:nvSpPr>
        <p:spPr>
          <a:xfrm>
            <a:off x="4164107" y="5262768"/>
            <a:ext cx="6723529" cy="1323439"/>
          </a:xfrm>
          <a:prstGeom prst="rect">
            <a:avLst/>
          </a:prstGeom>
          <a:noFill/>
        </p:spPr>
        <p:txBody>
          <a:bodyPr wrap="square" rtlCol="0">
            <a:spAutoFit/>
          </a:bodyPr>
          <a:lstStyle/>
          <a:p>
            <a:pPr fontAlgn="base"/>
            <a:r>
              <a:rPr lang="en-US" sz="2000" dirty="0">
                <a:solidFill>
                  <a:schemeClr val="bg2"/>
                </a:solidFill>
              </a:rPr>
              <a:t>“All animals shall mingle together in  peace, and the appetites of the carnivores, beast shall be changed so that the grass of the field becomes the common diet of the animal world.”</a:t>
            </a:r>
          </a:p>
          <a:p>
            <a:pPr fontAlgn="base"/>
            <a:r>
              <a:rPr lang="en-US" sz="2000" dirty="0">
                <a:solidFill>
                  <a:schemeClr val="bg2"/>
                </a:solidFill>
              </a:rPr>
              <a:t>Bruce R. </a:t>
            </a:r>
            <a:r>
              <a:rPr lang="en-US" sz="2000" dirty="0" err="1">
                <a:solidFill>
                  <a:schemeClr val="bg2"/>
                </a:solidFill>
              </a:rPr>
              <a:t>McConkie</a:t>
            </a:r>
            <a:endParaRPr lang="en-US" sz="2000" dirty="0">
              <a:solidFill>
                <a:srgbClr val="FFFF00"/>
              </a:solidFill>
            </a:endParaRPr>
          </a:p>
        </p:txBody>
      </p:sp>
      <p:sp>
        <p:nvSpPr>
          <p:cNvPr id="14" name="TextBox 13"/>
          <p:cNvSpPr txBox="1"/>
          <p:nvPr/>
        </p:nvSpPr>
        <p:spPr>
          <a:xfrm>
            <a:off x="4062571" y="4314781"/>
            <a:ext cx="3276600" cy="707886"/>
          </a:xfrm>
          <a:prstGeom prst="rect">
            <a:avLst/>
          </a:prstGeom>
          <a:noFill/>
        </p:spPr>
        <p:txBody>
          <a:bodyPr wrap="square" rtlCol="0">
            <a:spAutoFit/>
          </a:bodyPr>
          <a:lstStyle/>
          <a:p>
            <a:pPr algn="ctr" fontAlgn="base"/>
            <a:r>
              <a:rPr lang="en-US" sz="2000" dirty="0">
                <a:solidFill>
                  <a:schemeClr val="bg2"/>
                </a:solidFill>
              </a:rPr>
              <a:t>The leopard shall lie down with the kid</a:t>
            </a:r>
            <a:endParaRPr lang="en-US" sz="2000" dirty="0">
              <a:solidFill>
                <a:srgbClr val="FFFF00"/>
              </a:solidFill>
            </a:endParaRPr>
          </a:p>
        </p:txBody>
      </p:sp>
      <p:sp>
        <p:nvSpPr>
          <p:cNvPr id="15" name="TextBox 14"/>
          <p:cNvSpPr txBox="1"/>
          <p:nvPr/>
        </p:nvSpPr>
        <p:spPr>
          <a:xfrm>
            <a:off x="7619713" y="3527423"/>
            <a:ext cx="3938016" cy="1015663"/>
          </a:xfrm>
          <a:prstGeom prst="rect">
            <a:avLst/>
          </a:prstGeom>
          <a:noFill/>
        </p:spPr>
        <p:txBody>
          <a:bodyPr wrap="square" rtlCol="0">
            <a:spAutoFit/>
          </a:bodyPr>
          <a:lstStyle/>
          <a:p>
            <a:pPr algn="ctr" fontAlgn="base"/>
            <a:r>
              <a:rPr lang="en-US" sz="2000" dirty="0">
                <a:solidFill>
                  <a:srgbClr val="FFFF00"/>
                </a:solidFill>
              </a:rPr>
              <a:t>Symbolism—the pure in heart and innocent will be the leaders of the converted wild ones</a:t>
            </a:r>
          </a:p>
        </p:txBody>
      </p:sp>
      <p:pic>
        <p:nvPicPr>
          <p:cNvPr id="7" name="Picture 6">
            <a:extLst>
              <a:ext uri="{FF2B5EF4-FFF2-40B4-BE49-F238E27FC236}">
                <a16:creationId xmlns:a16="http://schemas.microsoft.com/office/drawing/2014/main" id="{5C49F72E-B024-4C76-9D97-91278FABE3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329" y="2784846"/>
            <a:ext cx="2639586" cy="1994193"/>
          </a:xfrm>
          <a:prstGeom prst="rect">
            <a:avLst/>
          </a:prstGeom>
        </p:spPr>
      </p:pic>
      <p:pic>
        <p:nvPicPr>
          <p:cNvPr id="10" name="Picture 9">
            <a:extLst>
              <a:ext uri="{FF2B5EF4-FFF2-40B4-BE49-F238E27FC236}">
                <a16:creationId xmlns:a16="http://schemas.microsoft.com/office/drawing/2014/main" id="{06EB35F8-9DB0-4E5E-8554-68CBDACF1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9341" y="2259854"/>
            <a:ext cx="2453145" cy="1948818"/>
          </a:xfrm>
          <a:prstGeom prst="rect">
            <a:avLst/>
          </a:prstGeom>
        </p:spPr>
      </p:pic>
      <p:pic>
        <p:nvPicPr>
          <p:cNvPr id="16" name="Picture 15">
            <a:extLst>
              <a:ext uri="{FF2B5EF4-FFF2-40B4-BE49-F238E27FC236}">
                <a16:creationId xmlns:a16="http://schemas.microsoft.com/office/drawing/2014/main" id="{9B9F20C0-9FDB-4C16-9CE5-5E6C283DCD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6230" y="1071477"/>
            <a:ext cx="2850375" cy="2405004"/>
          </a:xfrm>
          <a:prstGeom prst="rect">
            <a:avLst/>
          </a:prstGeom>
        </p:spPr>
      </p:pic>
      <p:pic>
        <p:nvPicPr>
          <p:cNvPr id="18" name="Picture 17">
            <a:extLst>
              <a:ext uri="{FF2B5EF4-FFF2-40B4-BE49-F238E27FC236}">
                <a16:creationId xmlns:a16="http://schemas.microsoft.com/office/drawing/2014/main" id="{908AFDC6-3402-4732-8749-FB31177FF7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5190" y="5265462"/>
            <a:ext cx="992717" cy="1320745"/>
          </a:xfrm>
          <a:prstGeom prst="rect">
            <a:avLst/>
          </a:prstGeom>
        </p:spPr>
      </p:pic>
      <p:pic>
        <p:nvPicPr>
          <p:cNvPr id="22" name="Picture 21">
            <a:extLst>
              <a:ext uri="{FF2B5EF4-FFF2-40B4-BE49-F238E27FC236}">
                <a16:creationId xmlns:a16="http://schemas.microsoft.com/office/drawing/2014/main" id="{D133C89B-7AE2-4FA5-9699-7580A6459A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50388" y="155961"/>
            <a:ext cx="952500" cy="1047750"/>
          </a:xfrm>
          <a:prstGeom prst="rect">
            <a:avLst/>
          </a:prstGeom>
        </p:spPr>
      </p:pic>
    </p:spTree>
    <p:extLst>
      <p:ext uri="{BB962C8B-B14F-4D97-AF65-F5344CB8AC3E}">
        <p14:creationId xmlns:p14="http://schemas.microsoft.com/office/powerpoint/2010/main" val="4633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47"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1000"/>
                                        <p:tgtEl>
                                          <p:spTgt spid="9"/>
                                        </p:tgtEl>
                                      </p:cBhvr>
                                    </p:animEffect>
                                    <p:anim calcmode="lin" valueType="num">
                                      <p:cBhvr>
                                        <p:cTn id="10" dur="1000" fill="hold"/>
                                        <p:tgtEl>
                                          <p:spTgt spid="9"/>
                                        </p:tgtEl>
                                        <p:attrNameLst>
                                          <p:attrName>ppt_x</p:attrName>
                                        </p:attrNameLst>
                                      </p:cBhvr>
                                      <p:tavLst>
                                        <p:tav tm="0">
                                          <p:val>
                                            <p:strVal val="#ppt_x"/>
                                          </p:val>
                                        </p:tav>
                                        <p:tav tm="100000">
                                          <p:val>
                                            <p:strVal val="#ppt_x"/>
                                          </p:val>
                                        </p:tav>
                                      </p:tavLst>
                                    </p:anim>
                                    <p:anim calcmode="lin" valueType="num">
                                      <p:cBhvr>
                                        <p:cTn id="11" dur="1000" fill="hold"/>
                                        <p:tgtEl>
                                          <p:spTgt spid="9"/>
                                        </p:tgtEl>
                                        <p:attrNameLst>
                                          <p:attrName>ppt_y</p:attrName>
                                        </p:attrNameLst>
                                      </p:cBhvr>
                                      <p:tavLst>
                                        <p:tav tm="0">
                                          <p:val>
                                            <p:strVal val="#ppt_y-.1"/>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par>
                                <p:cTn id="34" presetID="10"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1500" y="757517"/>
            <a:ext cx="7467600" cy="4708981"/>
          </a:xfrm>
          <a:prstGeom prst="rect">
            <a:avLst/>
          </a:prstGeom>
          <a:noFill/>
        </p:spPr>
        <p:txBody>
          <a:bodyPr wrap="square" rtlCol="0">
            <a:spAutoFit/>
          </a:bodyPr>
          <a:lstStyle/>
          <a:p>
            <a:pPr algn="just"/>
            <a:r>
              <a:rPr lang="en-US" sz="2400" dirty="0">
                <a:solidFill>
                  <a:schemeClr val="bg2"/>
                </a:solidFill>
              </a:rPr>
              <a:t>“There will be no place of ignorance, no place of darkness, no place for those that will not serve God, Why?</a:t>
            </a:r>
          </a:p>
          <a:p>
            <a:pPr algn="just"/>
            <a:r>
              <a:rPr lang="en-US" sz="2400" dirty="0">
                <a:solidFill>
                  <a:schemeClr val="bg2"/>
                </a:solidFill>
              </a:rPr>
              <a:t>Because Jesus…will be himself on the earth, </a:t>
            </a:r>
          </a:p>
          <a:p>
            <a:pPr algn="just"/>
            <a:r>
              <a:rPr lang="en-US" sz="2400" dirty="0">
                <a:solidFill>
                  <a:schemeClr val="bg2"/>
                </a:solidFill>
              </a:rPr>
              <a:t>and His holy angels will be on the earth, </a:t>
            </a:r>
          </a:p>
          <a:p>
            <a:pPr algn="just"/>
            <a:r>
              <a:rPr lang="en-US" sz="2400" dirty="0">
                <a:solidFill>
                  <a:schemeClr val="bg2"/>
                </a:solidFill>
              </a:rPr>
              <a:t>and all the resurrected Saints that have died in former dispensations…will be on the earth. </a:t>
            </a:r>
          </a:p>
          <a:p>
            <a:pPr algn="just"/>
            <a:endParaRPr lang="en-US" sz="2400" dirty="0">
              <a:solidFill>
                <a:schemeClr val="bg2"/>
              </a:solidFill>
            </a:endParaRPr>
          </a:p>
          <a:p>
            <a:pPr algn="just"/>
            <a:r>
              <a:rPr lang="en-US" sz="2400" dirty="0">
                <a:solidFill>
                  <a:schemeClr val="bg2"/>
                </a:solidFill>
              </a:rPr>
              <a:t>What a happy earth this creation will be, when this purifying process shall come, and the earth be filled with the knowledge of God as the waters cover the great deep! What a change!</a:t>
            </a:r>
          </a:p>
          <a:p>
            <a:pPr algn="just"/>
            <a:r>
              <a:rPr lang="en-US" dirty="0">
                <a:solidFill>
                  <a:schemeClr val="bg2"/>
                </a:solidFill>
              </a:rPr>
              <a:t>Orson Pratt</a:t>
            </a:r>
          </a:p>
          <a:p>
            <a:pPr algn="just"/>
            <a:r>
              <a:rPr lang="en-US" dirty="0">
                <a:solidFill>
                  <a:srgbClr val="FFFF00"/>
                </a:solidFill>
              </a:rPr>
              <a:t>See also: 2 Nephi 30:12-15</a:t>
            </a:r>
          </a:p>
        </p:txBody>
      </p:sp>
      <p:pic>
        <p:nvPicPr>
          <p:cNvPr id="4" name="Picture 3">
            <a:extLst>
              <a:ext uri="{FF2B5EF4-FFF2-40B4-BE49-F238E27FC236}">
                <a16:creationId xmlns:a16="http://schemas.microsoft.com/office/drawing/2014/main" id="{0DF88783-3A12-4360-9F69-695A3AD727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1862" y="1428559"/>
            <a:ext cx="2629356" cy="4037939"/>
          </a:xfrm>
          <a:prstGeom prst="rect">
            <a:avLst/>
          </a:prstGeom>
        </p:spPr>
      </p:pic>
    </p:spTree>
    <p:extLst>
      <p:ext uri="{BB962C8B-B14F-4D97-AF65-F5344CB8AC3E}">
        <p14:creationId xmlns:p14="http://schemas.microsoft.com/office/powerpoint/2010/main" val="273024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74812" y="1073831"/>
            <a:ext cx="4993341" cy="646331"/>
          </a:xfrm>
          <a:prstGeom prst="rect">
            <a:avLst/>
          </a:prstGeom>
          <a:noFill/>
        </p:spPr>
        <p:txBody>
          <a:bodyPr wrap="square" rtlCol="0">
            <a:spAutoFit/>
          </a:bodyPr>
          <a:lstStyle/>
          <a:p>
            <a:pPr fontAlgn="base"/>
            <a:r>
              <a:rPr lang="en-US" dirty="0">
                <a:solidFill>
                  <a:schemeClr val="bg2"/>
                </a:solidFill>
              </a:rPr>
              <a:t>“A root of Jesse—This root is generally understood to be the Prophet Joseph Smith. D&amp;C 113:6</a:t>
            </a:r>
          </a:p>
        </p:txBody>
      </p:sp>
      <p:sp>
        <p:nvSpPr>
          <p:cNvPr id="4" name="TextBox 3"/>
          <p:cNvSpPr txBox="1"/>
          <p:nvPr/>
        </p:nvSpPr>
        <p:spPr>
          <a:xfrm>
            <a:off x="1752600" y="1"/>
            <a:ext cx="8686800" cy="769441"/>
          </a:xfrm>
          <a:prstGeom prst="rect">
            <a:avLst/>
          </a:prstGeom>
          <a:noFill/>
        </p:spPr>
        <p:txBody>
          <a:bodyPr wrap="square" rtlCol="0">
            <a:spAutoFit/>
          </a:bodyPr>
          <a:lstStyle/>
          <a:p>
            <a:pPr algn="ctr"/>
            <a:r>
              <a:rPr lang="en-US" sz="4400" dirty="0">
                <a:solidFill>
                  <a:schemeClr val="bg2">
                    <a:lumMod val="90000"/>
                  </a:schemeClr>
                </a:solidFill>
                <a:latin typeface="Gungsuh" pitchFamily="18" charset="-127"/>
                <a:ea typeface="Gungsuh" pitchFamily="18" charset="-127"/>
              </a:rPr>
              <a:t>Set up an Ensign</a:t>
            </a:r>
          </a:p>
        </p:txBody>
      </p:sp>
      <p:sp>
        <p:nvSpPr>
          <p:cNvPr id="6" name="TextBox 5"/>
          <p:cNvSpPr txBox="1"/>
          <p:nvPr/>
        </p:nvSpPr>
        <p:spPr>
          <a:xfrm>
            <a:off x="38100" y="6488668"/>
            <a:ext cx="4343400" cy="369332"/>
          </a:xfrm>
          <a:prstGeom prst="rect">
            <a:avLst/>
          </a:prstGeom>
          <a:noFill/>
        </p:spPr>
        <p:txBody>
          <a:bodyPr wrap="square" rtlCol="0">
            <a:spAutoFit/>
          </a:bodyPr>
          <a:lstStyle/>
          <a:p>
            <a:r>
              <a:rPr lang="en-US" dirty="0">
                <a:solidFill>
                  <a:schemeClr val="bg2"/>
                </a:solidFill>
              </a:rPr>
              <a:t>2 Nephi 21:10-12 and Isaiah 11:10-12</a:t>
            </a:r>
          </a:p>
        </p:txBody>
      </p:sp>
      <p:sp>
        <p:nvSpPr>
          <p:cNvPr id="11" name="TextBox 10"/>
          <p:cNvSpPr txBox="1"/>
          <p:nvPr/>
        </p:nvSpPr>
        <p:spPr>
          <a:xfrm>
            <a:off x="8458200" y="6462553"/>
            <a:ext cx="3581400" cy="307777"/>
          </a:xfrm>
          <a:prstGeom prst="rect">
            <a:avLst/>
          </a:prstGeom>
          <a:noFill/>
        </p:spPr>
        <p:txBody>
          <a:bodyPr wrap="square" rtlCol="0">
            <a:spAutoFit/>
          </a:bodyPr>
          <a:lstStyle/>
          <a:p>
            <a:pPr algn="r" fontAlgn="base"/>
            <a:r>
              <a:rPr lang="en-US" sz="1400" dirty="0">
                <a:solidFill>
                  <a:schemeClr val="bg2"/>
                </a:solidFill>
              </a:rPr>
              <a:t>Victor L. Ludlow and Poway Institute</a:t>
            </a:r>
          </a:p>
        </p:txBody>
      </p:sp>
      <p:sp>
        <p:nvSpPr>
          <p:cNvPr id="9" name="TextBox 8"/>
          <p:cNvSpPr txBox="1"/>
          <p:nvPr/>
        </p:nvSpPr>
        <p:spPr>
          <a:xfrm>
            <a:off x="2286000" y="2743200"/>
            <a:ext cx="4191000" cy="707886"/>
          </a:xfrm>
          <a:prstGeom prst="rect">
            <a:avLst/>
          </a:prstGeom>
          <a:noFill/>
        </p:spPr>
        <p:txBody>
          <a:bodyPr wrap="square" rtlCol="0">
            <a:spAutoFit/>
          </a:bodyPr>
          <a:lstStyle/>
          <a:p>
            <a:pPr fontAlgn="base"/>
            <a:r>
              <a:rPr lang="en-US" sz="2000" dirty="0">
                <a:solidFill>
                  <a:schemeClr val="bg2"/>
                </a:solidFill>
              </a:rPr>
              <a:t>Verse 11: the whole world that Isaiah knew at that time</a:t>
            </a:r>
            <a:endParaRPr lang="en-US" sz="2000" dirty="0">
              <a:solidFill>
                <a:srgbClr val="FFFF00"/>
              </a:solidFill>
            </a:endParaRPr>
          </a:p>
        </p:txBody>
      </p:sp>
      <p:sp>
        <p:nvSpPr>
          <p:cNvPr id="13" name="TextBox 12"/>
          <p:cNvSpPr txBox="1"/>
          <p:nvPr/>
        </p:nvSpPr>
        <p:spPr>
          <a:xfrm>
            <a:off x="1143000" y="4148894"/>
            <a:ext cx="5334000" cy="1015663"/>
          </a:xfrm>
          <a:prstGeom prst="rect">
            <a:avLst/>
          </a:prstGeom>
          <a:noFill/>
        </p:spPr>
        <p:txBody>
          <a:bodyPr wrap="square" rtlCol="0">
            <a:spAutoFit/>
          </a:bodyPr>
          <a:lstStyle/>
          <a:p>
            <a:pPr fontAlgn="base"/>
            <a:r>
              <a:rPr lang="en-US" sz="2000" dirty="0">
                <a:solidFill>
                  <a:schemeClr val="bg2"/>
                </a:solidFill>
              </a:rPr>
              <a:t>Four Corners of the earth—Recovered Remnant</a:t>
            </a:r>
          </a:p>
          <a:p>
            <a:pPr fontAlgn="base"/>
            <a:r>
              <a:rPr lang="en-US" sz="2000" dirty="0">
                <a:solidFill>
                  <a:schemeClr val="bg2"/>
                </a:solidFill>
              </a:rPr>
              <a:t>Judah will be gathered from all over. Tribes will be returning. 1 Nephi 22:3-5</a:t>
            </a:r>
            <a:endParaRPr lang="en-US" sz="2000" dirty="0">
              <a:solidFill>
                <a:srgbClr val="FFFF00"/>
              </a:solidFill>
            </a:endParaRPr>
          </a:p>
        </p:txBody>
      </p:sp>
      <p:sp>
        <p:nvSpPr>
          <p:cNvPr id="14" name="TextBox 13"/>
          <p:cNvSpPr txBox="1"/>
          <p:nvPr/>
        </p:nvSpPr>
        <p:spPr>
          <a:xfrm>
            <a:off x="6629400" y="914400"/>
            <a:ext cx="5410200" cy="2246769"/>
          </a:xfrm>
          <a:prstGeom prst="rect">
            <a:avLst/>
          </a:prstGeom>
          <a:noFill/>
        </p:spPr>
        <p:txBody>
          <a:bodyPr wrap="square" rtlCol="0">
            <a:spAutoFit/>
          </a:bodyPr>
          <a:lstStyle/>
          <a:p>
            <a:pPr algn="ctr" fontAlgn="base"/>
            <a:r>
              <a:rPr lang="en-US" sz="2000" dirty="0">
                <a:solidFill>
                  <a:schemeClr val="bg2"/>
                </a:solidFill>
              </a:rPr>
              <a:t>The first-time covenant Israel was gathered—Moses</a:t>
            </a:r>
          </a:p>
          <a:p>
            <a:pPr algn="ctr" fontAlgn="base"/>
            <a:r>
              <a:rPr lang="en-US" sz="2000" dirty="0">
                <a:solidFill>
                  <a:schemeClr val="bg2"/>
                </a:solidFill>
              </a:rPr>
              <a:t>Second time—restoration of the gospel</a:t>
            </a:r>
          </a:p>
          <a:p>
            <a:pPr fontAlgn="base"/>
            <a:r>
              <a:rPr lang="en-US" sz="2000" dirty="0">
                <a:solidFill>
                  <a:schemeClr val="bg2"/>
                </a:solidFill>
              </a:rPr>
              <a:t>Moses personally restored the keys of the gathering of Israel when he appeared in the Kirtland Temple on April 3, 1836</a:t>
            </a:r>
          </a:p>
          <a:p>
            <a:pPr fontAlgn="base"/>
            <a:r>
              <a:rPr lang="en-US" sz="2000" dirty="0">
                <a:solidFill>
                  <a:schemeClr val="bg2"/>
                </a:solidFill>
              </a:rPr>
              <a:t> D&amp;C 110:11</a:t>
            </a:r>
            <a:endParaRPr lang="en-US" sz="2000" dirty="0">
              <a:solidFill>
                <a:srgbClr val="FFFF00"/>
              </a:solidFill>
            </a:endParaRPr>
          </a:p>
        </p:txBody>
      </p:sp>
      <p:sp>
        <p:nvSpPr>
          <p:cNvPr id="16" name="TextBox 15"/>
          <p:cNvSpPr txBox="1"/>
          <p:nvPr/>
        </p:nvSpPr>
        <p:spPr>
          <a:xfrm>
            <a:off x="3477185" y="5257621"/>
            <a:ext cx="5334000" cy="954107"/>
          </a:xfrm>
          <a:prstGeom prst="rect">
            <a:avLst/>
          </a:prstGeom>
          <a:noFill/>
        </p:spPr>
        <p:txBody>
          <a:bodyPr wrap="square" rtlCol="0">
            <a:spAutoFit/>
          </a:bodyPr>
          <a:lstStyle/>
          <a:p>
            <a:pPr algn="ctr" fontAlgn="base"/>
            <a:r>
              <a:rPr lang="en-US" sz="2800" dirty="0">
                <a:solidFill>
                  <a:srgbClr val="FFFF00"/>
                </a:solidFill>
              </a:rPr>
              <a:t>Ensign = The Gospel of Jesus Christ</a:t>
            </a:r>
          </a:p>
          <a:p>
            <a:pPr algn="ctr" fontAlgn="base"/>
            <a:r>
              <a:rPr lang="en-US" sz="2800" dirty="0">
                <a:solidFill>
                  <a:srgbClr val="FFFF00"/>
                </a:solidFill>
              </a:rPr>
              <a:t>So that all will see</a:t>
            </a:r>
          </a:p>
        </p:txBody>
      </p:sp>
      <p:pic>
        <p:nvPicPr>
          <p:cNvPr id="7" name="Picture 6">
            <a:extLst>
              <a:ext uri="{FF2B5EF4-FFF2-40B4-BE49-F238E27FC236}">
                <a16:creationId xmlns:a16="http://schemas.microsoft.com/office/drawing/2014/main" id="{9AEB7DC3-B0DF-48D5-ADF1-62B333BE13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3585" y="3161169"/>
            <a:ext cx="2598431" cy="2985590"/>
          </a:xfrm>
          <a:prstGeom prst="rect">
            <a:avLst/>
          </a:prstGeom>
        </p:spPr>
      </p:pic>
      <p:pic>
        <p:nvPicPr>
          <p:cNvPr id="10" name="Picture 9">
            <a:extLst>
              <a:ext uri="{FF2B5EF4-FFF2-40B4-BE49-F238E27FC236}">
                <a16:creationId xmlns:a16="http://schemas.microsoft.com/office/drawing/2014/main" id="{FAD4C0FC-0949-4A88-849D-0AC7C4E7EB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645" y="1749503"/>
            <a:ext cx="1736710" cy="2324913"/>
          </a:xfrm>
          <a:prstGeom prst="rect">
            <a:avLst/>
          </a:prstGeom>
        </p:spPr>
      </p:pic>
    </p:spTree>
    <p:extLst>
      <p:ext uri="{BB962C8B-B14F-4D97-AF65-F5344CB8AC3E}">
        <p14:creationId xmlns:p14="http://schemas.microsoft.com/office/powerpoint/2010/main" val="238496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58777" y="349104"/>
            <a:ext cx="8942294" cy="4154984"/>
          </a:xfrm>
          <a:prstGeom prst="rect">
            <a:avLst/>
          </a:prstGeom>
          <a:noFill/>
        </p:spPr>
        <p:txBody>
          <a:bodyPr wrap="square" rtlCol="0">
            <a:spAutoFit/>
          </a:bodyPr>
          <a:lstStyle/>
          <a:p>
            <a:pPr algn="just"/>
            <a:r>
              <a:rPr lang="en-US" sz="2400" dirty="0">
                <a:solidFill>
                  <a:schemeClr val="bg2"/>
                </a:solidFill>
              </a:rPr>
              <a:t>“In the little town of Fayette, Seneca County, New York, the Lord set up an ensign to the nations. It was the fulfillment of the prediction made by the Prophet Isaiah…that ensign was the Church of Jesus Christ of Latter-day Saints, which was established for the last time, never again to be destroyed or given to other people. </a:t>
            </a:r>
          </a:p>
          <a:p>
            <a:pPr algn="just"/>
            <a:endParaRPr lang="en-US" sz="2400" dirty="0">
              <a:solidFill>
                <a:schemeClr val="bg2"/>
              </a:solidFill>
            </a:endParaRPr>
          </a:p>
          <a:p>
            <a:pPr algn="just"/>
            <a:r>
              <a:rPr lang="en-US" sz="2400" dirty="0">
                <a:solidFill>
                  <a:schemeClr val="bg2"/>
                </a:solidFill>
              </a:rPr>
              <a:t>It was the greatest event the world has seen since the day that the Redeemer was lifted upon the cross and worked out the infinite and eternal atonement. It meant more to mankind than anything else that has occurred since that day.”</a:t>
            </a:r>
          </a:p>
          <a:p>
            <a:pPr algn="just"/>
            <a:r>
              <a:rPr lang="en-US" sz="2400" dirty="0">
                <a:solidFill>
                  <a:schemeClr val="bg2"/>
                </a:solidFill>
              </a:rPr>
              <a:t>Joseph Fielding Smith</a:t>
            </a:r>
            <a:endParaRPr lang="en-US" dirty="0">
              <a:solidFill>
                <a:srgbClr val="FFFF00"/>
              </a:solidFill>
            </a:endParaRPr>
          </a:p>
        </p:txBody>
      </p:sp>
      <p:pic>
        <p:nvPicPr>
          <p:cNvPr id="4" name="Picture 3">
            <a:extLst>
              <a:ext uri="{FF2B5EF4-FFF2-40B4-BE49-F238E27FC236}">
                <a16:creationId xmlns:a16="http://schemas.microsoft.com/office/drawing/2014/main" id="{663C106A-CAE1-4DA1-9AA7-0DE9FCD43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4698" y="153574"/>
            <a:ext cx="1043691" cy="1315051"/>
          </a:xfrm>
          <a:prstGeom prst="rect">
            <a:avLst/>
          </a:prstGeom>
        </p:spPr>
      </p:pic>
      <p:pic>
        <p:nvPicPr>
          <p:cNvPr id="5" name="Picture 4">
            <a:extLst>
              <a:ext uri="{FF2B5EF4-FFF2-40B4-BE49-F238E27FC236}">
                <a16:creationId xmlns:a16="http://schemas.microsoft.com/office/drawing/2014/main" id="{438082E1-327F-13C7-09F0-C12E11A09505}"/>
              </a:ext>
            </a:extLst>
          </p:cNvPr>
          <p:cNvPicPr>
            <a:picLocks noChangeAspect="1"/>
          </p:cNvPicPr>
          <p:nvPr/>
        </p:nvPicPr>
        <p:blipFill>
          <a:blip r:embed="rId3"/>
          <a:stretch>
            <a:fillRect/>
          </a:stretch>
        </p:blipFill>
        <p:spPr>
          <a:xfrm>
            <a:off x="5373901" y="3849267"/>
            <a:ext cx="2762636" cy="2734057"/>
          </a:xfrm>
          <a:prstGeom prst="rect">
            <a:avLst/>
          </a:prstGeom>
        </p:spPr>
      </p:pic>
    </p:spTree>
    <p:extLst>
      <p:ext uri="{BB962C8B-B14F-4D97-AF65-F5344CB8AC3E}">
        <p14:creationId xmlns:p14="http://schemas.microsoft.com/office/powerpoint/2010/main" val="261286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66702" y="1343183"/>
            <a:ext cx="4152902" cy="2031325"/>
          </a:xfrm>
          <a:prstGeom prst="rect">
            <a:avLst/>
          </a:prstGeom>
          <a:noFill/>
        </p:spPr>
        <p:txBody>
          <a:bodyPr wrap="square" rtlCol="0">
            <a:spAutoFit/>
          </a:bodyPr>
          <a:lstStyle/>
          <a:p>
            <a:pPr fontAlgn="base"/>
            <a:r>
              <a:rPr lang="en-US" dirty="0">
                <a:solidFill>
                  <a:schemeClr val="bg2"/>
                </a:solidFill>
              </a:rPr>
              <a:t>After the death of Solomon the nation was disrupted by a revolt.</a:t>
            </a:r>
          </a:p>
          <a:p>
            <a:pPr fontAlgn="base"/>
            <a:r>
              <a:rPr lang="en-US" dirty="0">
                <a:solidFill>
                  <a:schemeClr val="bg2"/>
                </a:solidFill>
              </a:rPr>
              <a:t>The Tribe of Judah…part of tribe of Benjamin, and small remnants of a few other tribes remained true to royal succession and accepted </a:t>
            </a:r>
            <a:r>
              <a:rPr lang="en-US" dirty="0" err="1">
                <a:solidFill>
                  <a:srgbClr val="FFFF00"/>
                </a:solidFill>
              </a:rPr>
              <a:t>Rehoboam</a:t>
            </a:r>
            <a:r>
              <a:rPr lang="en-US" dirty="0">
                <a:solidFill>
                  <a:srgbClr val="FFFF00"/>
                </a:solidFill>
              </a:rPr>
              <a:t>, </a:t>
            </a:r>
            <a:r>
              <a:rPr lang="en-US" dirty="0">
                <a:solidFill>
                  <a:schemeClr val="bg2"/>
                </a:solidFill>
              </a:rPr>
              <a:t>son of Solomon, as their king.</a:t>
            </a:r>
          </a:p>
        </p:txBody>
      </p:sp>
      <p:sp>
        <p:nvSpPr>
          <p:cNvPr id="4" name="TextBox 3"/>
          <p:cNvSpPr txBox="1"/>
          <p:nvPr/>
        </p:nvSpPr>
        <p:spPr>
          <a:xfrm>
            <a:off x="1752600" y="1"/>
            <a:ext cx="8686800" cy="769441"/>
          </a:xfrm>
          <a:prstGeom prst="rect">
            <a:avLst/>
          </a:prstGeom>
          <a:noFill/>
        </p:spPr>
        <p:txBody>
          <a:bodyPr wrap="square" rtlCol="0">
            <a:spAutoFit/>
          </a:bodyPr>
          <a:lstStyle/>
          <a:p>
            <a:pPr algn="ctr"/>
            <a:r>
              <a:rPr lang="en-US" sz="4400" dirty="0">
                <a:solidFill>
                  <a:schemeClr val="bg2">
                    <a:lumMod val="90000"/>
                  </a:schemeClr>
                </a:solidFill>
                <a:latin typeface="Gungsuh" pitchFamily="18" charset="-127"/>
                <a:ea typeface="Gungsuh" pitchFamily="18" charset="-127"/>
              </a:rPr>
              <a:t>United in Victory</a:t>
            </a:r>
          </a:p>
        </p:txBody>
      </p:sp>
      <p:sp>
        <p:nvSpPr>
          <p:cNvPr id="6" name="TextBox 5"/>
          <p:cNvSpPr txBox="1"/>
          <p:nvPr/>
        </p:nvSpPr>
        <p:spPr>
          <a:xfrm>
            <a:off x="114302" y="6509303"/>
            <a:ext cx="4343400" cy="369332"/>
          </a:xfrm>
          <a:prstGeom prst="rect">
            <a:avLst/>
          </a:prstGeom>
          <a:noFill/>
        </p:spPr>
        <p:txBody>
          <a:bodyPr wrap="square" rtlCol="0">
            <a:spAutoFit/>
          </a:bodyPr>
          <a:lstStyle/>
          <a:p>
            <a:r>
              <a:rPr lang="en-US" dirty="0">
                <a:solidFill>
                  <a:schemeClr val="bg2"/>
                </a:solidFill>
              </a:rPr>
              <a:t>2 Nephi 21:13-14 and Isaiah 11:13-14</a:t>
            </a:r>
          </a:p>
        </p:txBody>
      </p:sp>
      <p:sp>
        <p:nvSpPr>
          <p:cNvPr id="11" name="TextBox 10"/>
          <p:cNvSpPr txBox="1"/>
          <p:nvPr/>
        </p:nvSpPr>
        <p:spPr>
          <a:xfrm>
            <a:off x="8648700" y="6512707"/>
            <a:ext cx="3581400" cy="307777"/>
          </a:xfrm>
          <a:prstGeom prst="rect">
            <a:avLst/>
          </a:prstGeom>
          <a:noFill/>
        </p:spPr>
        <p:txBody>
          <a:bodyPr wrap="square" rtlCol="0">
            <a:spAutoFit/>
          </a:bodyPr>
          <a:lstStyle/>
          <a:p>
            <a:pPr algn="r" fontAlgn="base"/>
            <a:r>
              <a:rPr lang="en-US" sz="1400" dirty="0">
                <a:solidFill>
                  <a:schemeClr val="bg2"/>
                </a:solidFill>
              </a:rPr>
              <a:t>Victor L. Ludlow and Poway Institute</a:t>
            </a:r>
          </a:p>
        </p:txBody>
      </p:sp>
      <p:sp>
        <p:nvSpPr>
          <p:cNvPr id="9" name="TextBox 8"/>
          <p:cNvSpPr txBox="1"/>
          <p:nvPr/>
        </p:nvSpPr>
        <p:spPr>
          <a:xfrm>
            <a:off x="114302" y="809784"/>
            <a:ext cx="4191000" cy="584775"/>
          </a:xfrm>
          <a:prstGeom prst="rect">
            <a:avLst/>
          </a:prstGeom>
          <a:noFill/>
        </p:spPr>
        <p:txBody>
          <a:bodyPr wrap="square" rtlCol="0">
            <a:spAutoFit/>
          </a:bodyPr>
          <a:lstStyle/>
          <a:p>
            <a:pPr algn="ctr" fontAlgn="base"/>
            <a:r>
              <a:rPr lang="en-US" sz="3200" dirty="0">
                <a:solidFill>
                  <a:srgbClr val="FFFF00"/>
                </a:solidFill>
              </a:rPr>
              <a:t>Kingdom of Judah</a:t>
            </a:r>
            <a:endParaRPr lang="en-US" dirty="0">
              <a:solidFill>
                <a:srgbClr val="FFFF00"/>
              </a:solidFill>
            </a:endParaRPr>
          </a:p>
        </p:txBody>
      </p:sp>
      <p:sp>
        <p:nvSpPr>
          <p:cNvPr id="13" name="TextBox 12"/>
          <p:cNvSpPr txBox="1"/>
          <p:nvPr/>
        </p:nvSpPr>
        <p:spPr>
          <a:xfrm>
            <a:off x="1579016" y="4450053"/>
            <a:ext cx="5334000" cy="1938992"/>
          </a:xfrm>
          <a:prstGeom prst="rect">
            <a:avLst/>
          </a:prstGeom>
          <a:noFill/>
        </p:spPr>
        <p:txBody>
          <a:bodyPr wrap="square" rtlCol="0">
            <a:spAutoFit/>
          </a:bodyPr>
          <a:lstStyle/>
          <a:p>
            <a:pPr fontAlgn="base"/>
            <a:r>
              <a:rPr lang="en-US" sz="2000" dirty="0">
                <a:solidFill>
                  <a:schemeClr val="bg2"/>
                </a:solidFill>
              </a:rPr>
              <a:t>The hostility between these two tribes will reunite…because of the principles of peace the Gospel teaches. </a:t>
            </a:r>
          </a:p>
          <a:p>
            <a:pPr fontAlgn="base"/>
            <a:r>
              <a:rPr lang="en-US" sz="2000" dirty="0">
                <a:solidFill>
                  <a:schemeClr val="bg2"/>
                </a:solidFill>
              </a:rPr>
              <a:t>The Gentiles will assist in this union</a:t>
            </a:r>
          </a:p>
          <a:p>
            <a:pPr fontAlgn="base"/>
            <a:r>
              <a:rPr lang="en-US" sz="2000" dirty="0">
                <a:solidFill>
                  <a:schemeClr val="bg2"/>
                </a:solidFill>
              </a:rPr>
              <a:t>Balfour Declaration 1917—allowed Jews to return to Palestine</a:t>
            </a:r>
            <a:endParaRPr lang="en-US" sz="2000" dirty="0">
              <a:solidFill>
                <a:srgbClr val="FFFF00"/>
              </a:solidFill>
            </a:endParaRPr>
          </a:p>
        </p:txBody>
      </p:sp>
      <p:sp>
        <p:nvSpPr>
          <p:cNvPr id="14" name="TextBox 13"/>
          <p:cNvSpPr txBox="1"/>
          <p:nvPr/>
        </p:nvSpPr>
        <p:spPr>
          <a:xfrm>
            <a:off x="8389620" y="1394559"/>
            <a:ext cx="3276600" cy="2246769"/>
          </a:xfrm>
          <a:prstGeom prst="rect">
            <a:avLst/>
          </a:prstGeom>
          <a:noFill/>
        </p:spPr>
        <p:txBody>
          <a:bodyPr wrap="square" rtlCol="0">
            <a:spAutoFit/>
          </a:bodyPr>
          <a:lstStyle/>
          <a:p>
            <a:pPr fontAlgn="base"/>
            <a:r>
              <a:rPr lang="en-US" sz="2000" dirty="0">
                <a:solidFill>
                  <a:schemeClr val="bg2"/>
                </a:solidFill>
              </a:rPr>
              <a:t>The rest…broke their allegiance to the house of David, and made </a:t>
            </a:r>
            <a:r>
              <a:rPr lang="en-US" sz="2000" dirty="0">
                <a:solidFill>
                  <a:srgbClr val="FFFF00"/>
                </a:solidFill>
              </a:rPr>
              <a:t>Jeroboam</a:t>
            </a:r>
            <a:r>
              <a:rPr lang="en-US" sz="2000" dirty="0">
                <a:solidFill>
                  <a:schemeClr val="bg2"/>
                </a:solidFill>
              </a:rPr>
              <a:t>, an </a:t>
            </a:r>
            <a:r>
              <a:rPr lang="en-US" sz="2000" dirty="0" err="1">
                <a:solidFill>
                  <a:schemeClr val="bg2"/>
                </a:solidFill>
              </a:rPr>
              <a:t>Ephraimite</a:t>
            </a:r>
            <a:r>
              <a:rPr lang="en-US" sz="2000" dirty="0">
                <a:solidFill>
                  <a:schemeClr val="bg2"/>
                </a:solidFill>
              </a:rPr>
              <a:t>, their king. The 10 Tribes retained the title Kingdom of Israel though also know as Ephraim. </a:t>
            </a:r>
            <a:endParaRPr lang="en-US" sz="2000" dirty="0">
              <a:solidFill>
                <a:srgbClr val="FFFF00"/>
              </a:solidFill>
            </a:endParaRPr>
          </a:p>
        </p:txBody>
      </p:sp>
      <p:sp>
        <p:nvSpPr>
          <p:cNvPr id="12" name="TextBox 11"/>
          <p:cNvSpPr txBox="1"/>
          <p:nvPr/>
        </p:nvSpPr>
        <p:spPr>
          <a:xfrm>
            <a:off x="7627620" y="861159"/>
            <a:ext cx="4191000" cy="584775"/>
          </a:xfrm>
          <a:prstGeom prst="rect">
            <a:avLst/>
          </a:prstGeom>
          <a:noFill/>
        </p:spPr>
        <p:txBody>
          <a:bodyPr wrap="square" rtlCol="0">
            <a:spAutoFit/>
          </a:bodyPr>
          <a:lstStyle/>
          <a:p>
            <a:pPr algn="ctr" fontAlgn="base"/>
            <a:r>
              <a:rPr lang="en-US" sz="3200" dirty="0">
                <a:solidFill>
                  <a:srgbClr val="FFFF00"/>
                </a:solidFill>
              </a:rPr>
              <a:t>Ephraim</a:t>
            </a:r>
          </a:p>
        </p:txBody>
      </p:sp>
      <p:pic>
        <p:nvPicPr>
          <p:cNvPr id="7" name="Picture 6">
            <a:extLst>
              <a:ext uri="{FF2B5EF4-FFF2-40B4-BE49-F238E27FC236}">
                <a16:creationId xmlns:a16="http://schemas.microsoft.com/office/drawing/2014/main" id="{B4471A03-E8B6-4A59-938C-F137BC7B42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6016" y="919638"/>
            <a:ext cx="4067175" cy="3114675"/>
          </a:xfrm>
          <a:prstGeom prst="rect">
            <a:avLst/>
          </a:prstGeom>
        </p:spPr>
      </p:pic>
      <p:pic>
        <p:nvPicPr>
          <p:cNvPr id="10" name="Picture 9">
            <a:extLst>
              <a:ext uri="{FF2B5EF4-FFF2-40B4-BE49-F238E27FC236}">
                <a16:creationId xmlns:a16="http://schemas.microsoft.com/office/drawing/2014/main" id="{2948DC6F-9838-4BF9-9BD7-9B6191F071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2668" y="4174728"/>
            <a:ext cx="3810000" cy="2095500"/>
          </a:xfrm>
          <a:prstGeom prst="rect">
            <a:avLst/>
          </a:prstGeom>
        </p:spPr>
      </p:pic>
      <p:pic>
        <p:nvPicPr>
          <p:cNvPr id="17" name="Picture 16">
            <a:extLst>
              <a:ext uri="{FF2B5EF4-FFF2-40B4-BE49-F238E27FC236}">
                <a16:creationId xmlns:a16="http://schemas.microsoft.com/office/drawing/2014/main" id="{3936ED49-71EC-4D26-AE7A-84407F3ED6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0388" y="155961"/>
            <a:ext cx="952500" cy="1047750"/>
          </a:xfrm>
          <a:prstGeom prst="rect">
            <a:avLst/>
          </a:prstGeom>
        </p:spPr>
      </p:pic>
    </p:spTree>
    <p:extLst>
      <p:ext uri="{BB962C8B-B14F-4D97-AF65-F5344CB8AC3E}">
        <p14:creationId xmlns:p14="http://schemas.microsoft.com/office/powerpoint/2010/main" val="98389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04799" y="921843"/>
            <a:ext cx="4563035" cy="1200329"/>
          </a:xfrm>
          <a:prstGeom prst="rect">
            <a:avLst/>
          </a:prstGeom>
          <a:noFill/>
        </p:spPr>
        <p:txBody>
          <a:bodyPr wrap="square" rtlCol="0">
            <a:spAutoFit/>
          </a:bodyPr>
          <a:lstStyle/>
          <a:p>
            <a:pPr fontAlgn="base"/>
            <a:r>
              <a:rPr lang="en-US" dirty="0">
                <a:solidFill>
                  <a:schemeClr val="bg2"/>
                </a:solidFill>
              </a:rPr>
              <a:t>Tongue of the Egyptian sea—gulf—Red Sea.</a:t>
            </a:r>
          </a:p>
          <a:p>
            <a:pPr fontAlgn="base"/>
            <a:r>
              <a:rPr lang="en-US" dirty="0">
                <a:solidFill>
                  <a:schemeClr val="bg2"/>
                </a:solidFill>
              </a:rPr>
              <a:t>The unstoppable children of Israel that were able to flee powerful Egypt….in the same way no nation will stop the future promised events.</a:t>
            </a:r>
          </a:p>
        </p:txBody>
      </p:sp>
      <p:sp>
        <p:nvSpPr>
          <p:cNvPr id="4" name="TextBox 3"/>
          <p:cNvSpPr txBox="1"/>
          <p:nvPr/>
        </p:nvSpPr>
        <p:spPr>
          <a:xfrm>
            <a:off x="1752600" y="1"/>
            <a:ext cx="8686800" cy="769441"/>
          </a:xfrm>
          <a:prstGeom prst="rect">
            <a:avLst/>
          </a:prstGeom>
          <a:noFill/>
        </p:spPr>
        <p:txBody>
          <a:bodyPr wrap="square" rtlCol="0">
            <a:spAutoFit/>
          </a:bodyPr>
          <a:lstStyle/>
          <a:p>
            <a:pPr algn="ctr"/>
            <a:r>
              <a:rPr lang="en-US" sz="4400" dirty="0">
                <a:solidFill>
                  <a:schemeClr val="bg2">
                    <a:lumMod val="90000"/>
                  </a:schemeClr>
                </a:solidFill>
                <a:latin typeface="Gungsuh" pitchFamily="18" charset="-127"/>
                <a:ea typeface="Gungsuh" pitchFamily="18" charset="-127"/>
              </a:rPr>
              <a:t>The River</a:t>
            </a:r>
          </a:p>
        </p:txBody>
      </p:sp>
      <p:sp>
        <p:nvSpPr>
          <p:cNvPr id="6" name="TextBox 5"/>
          <p:cNvSpPr txBox="1"/>
          <p:nvPr/>
        </p:nvSpPr>
        <p:spPr>
          <a:xfrm>
            <a:off x="0" y="6459867"/>
            <a:ext cx="4343400" cy="369332"/>
          </a:xfrm>
          <a:prstGeom prst="rect">
            <a:avLst/>
          </a:prstGeom>
          <a:noFill/>
        </p:spPr>
        <p:txBody>
          <a:bodyPr wrap="square" rtlCol="0">
            <a:spAutoFit/>
          </a:bodyPr>
          <a:lstStyle/>
          <a:p>
            <a:r>
              <a:rPr lang="en-US" dirty="0">
                <a:solidFill>
                  <a:schemeClr val="bg2"/>
                </a:solidFill>
              </a:rPr>
              <a:t>2 Nephi 21:15 and Isaiah 11:15</a:t>
            </a:r>
          </a:p>
        </p:txBody>
      </p:sp>
      <p:sp>
        <p:nvSpPr>
          <p:cNvPr id="11" name="TextBox 10"/>
          <p:cNvSpPr txBox="1"/>
          <p:nvPr/>
        </p:nvSpPr>
        <p:spPr>
          <a:xfrm>
            <a:off x="8610600" y="6509952"/>
            <a:ext cx="3581400" cy="307777"/>
          </a:xfrm>
          <a:prstGeom prst="rect">
            <a:avLst/>
          </a:prstGeom>
          <a:noFill/>
        </p:spPr>
        <p:txBody>
          <a:bodyPr wrap="square" rtlCol="0">
            <a:spAutoFit/>
          </a:bodyPr>
          <a:lstStyle/>
          <a:p>
            <a:pPr algn="r" fontAlgn="base"/>
            <a:r>
              <a:rPr lang="en-US" sz="1400" dirty="0">
                <a:solidFill>
                  <a:schemeClr val="bg2"/>
                </a:solidFill>
              </a:rPr>
              <a:t>Victor L. Ludlow and Poway Institute</a:t>
            </a:r>
          </a:p>
        </p:txBody>
      </p:sp>
      <p:sp>
        <p:nvSpPr>
          <p:cNvPr id="13" name="TextBox 12"/>
          <p:cNvSpPr txBox="1"/>
          <p:nvPr/>
        </p:nvSpPr>
        <p:spPr>
          <a:xfrm>
            <a:off x="304799" y="3182035"/>
            <a:ext cx="4572000" cy="2246769"/>
          </a:xfrm>
          <a:prstGeom prst="rect">
            <a:avLst/>
          </a:prstGeom>
          <a:noFill/>
        </p:spPr>
        <p:txBody>
          <a:bodyPr wrap="square" rtlCol="0">
            <a:spAutoFit/>
          </a:bodyPr>
          <a:lstStyle/>
          <a:p>
            <a:pPr fontAlgn="base"/>
            <a:r>
              <a:rPr lang="en-US" sz="2000" dirty="0">
                <a:solidFill>
                  <a:schemeClr val="bg2"/>
                </a:solidFill>
              </a:rPr>
              <a:t>“The Nile will be so diminished that its various branches and canals will dry up. Or it could mean that the Nile waters will be dispersed into so many small diversions that multiple roads and bridges will permit people to cross over the waters by foot.”</a:t>
            </a:r>
            <a:endParaRPr lang="en-US" sz="2000" dirty="0">
              <a:solidFill>
                <a:srgbClr val="FFFF00"/>
              </a:solidFill>
            </a:endParaRPr>
          </a:p>
        </p:txBody>
      </p:sp>
      <p:sp>
        <p:nvSpPr>
          <p:cNvPr id="14" name="TextBox 13"/>
          <p:cNvSpPr txBox="1"/>
          <p:nvPr/>
        </p:nvSpPr>
        <p:spPr>
          <a:xfrm>
            <a:off x="5943599" y="1066801"/>
            <a:ext cx="5876365" cy="1938992"/>
          </a:xfrm>
          <a:prstGeom prst="rect">
            <a:avLst/>
          </a:prstGeom>
          <a:noFill/>
        </p:spPr>
        <p:txBody>
          <a:bodyPr wrap="square" rtlCol="0">
            <a:spAutoFit/>
          </a:bodyPr>
          <a:lstStyle/>
          <a:p>
            <a:pPr fontAlgn="base"/>
            <a:r>
              <a:rPr lang="en-US" sz="2000" dirty="0">
                <a:solidFill>
                  <a:schemeClr val="bg2"/>
                </a:solidFill>
              </a:rPr>
              <a:t>Mighty wind…hand over the river--</a:t>
            </a:r>
          </a:p>
          <a:p>
            <a:pPr fontAlgn="base"/>
            <a:r>
              <a:rPr lang="en-US" sz="2000" dirty="0">
                <a:solidFill>
                  <a:schemeClr val="bg2"/>
                </a:solidFill>
              </a:rPr>
              <a:t>a remembrance of the Red Sea and Jordan River. </a:t>
            </a:r>
          </a:p>
          <a:p>
            <a:pPr fontAlgn="base"/>
            <a:r>
              <a:rPr lang="en-US" sz="2000" dirty="0">
                <a:solidFill>
                  <a:schemeClr val="bg2"/>
                </a:solidFill>
              </a:rPr>
              <a:t>Same power will help Israel return</a:t>
            </a:r>
          </a:p>
          <a:p>
            <a:pPr fontAlgn="base"/>
            <a:r>
              <a:rPr lang="en-US" sz="2000" dirty="0">
                <a:solidFill>
                  <a:schemeClr val="bg2"/>
                </a:solidFill>
              </a:rPr>
              <a:t>Seven streams---the dividing of the mighty Euphrates might mean smaller rivers that are easier to cross. river … men go over dry-shod </a:t>
            </a:r>
            <a:endParaRPr lang="en-US" sz="2000" dirty="0">
              <a:solidFill>
                <a:srgbClr val="FFFF00"/>
              </a:solidFill>
            </a:endParaRPr>
          </a:p>
        </p:txBody>
      </p:sp>
      <p:pic>
        <p:nvPicPr>
          <p:cNvPr id="7" name="Picture 6">
            <a:extLst>
              <a:ext uri="{FF2B5EF4-FFF2-40B4-BE49-F238E27FC236}">
                <a16:creationId xmlns:a16="http://schemas.microsoft.com/office/drawing/2014/main" id="{2132EA98-241C-4718-A8D7-8E7AD6F3EF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6900" y="3167197"/>
            <a:ext cx="4762500" cy="3181350"/>
          </a:xfrm>
          <a:prstGeom prst="rect">
            <a:avLst/>
          </a:prstGeom>
        </p:spPr>
      </p:pic>
      <p:pic>
        <p:nvPicPr>
          <p:cNvPr id="12" name="Picture 11">
            <a:extLst>
              <a:ext uri="{FF2B5EF4-FFF2-40B4-BE49-F238E27FC236}">
                <a16:creationId xmlns:a16="http://schemas.microsoft.com/office/drawing/2014/main" id="{C2F698DB-F4E7-46B2-A0FF-09257247EB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9268" y="83199"/>
            <a:ext cx="952500" cy="1047750"/>
          </a:xfrm>
          <a:prstGeom prst="rect">
            <a:avLst/>
          </a:prstGeom>
        </p:spPr>
      </p:pic>
    </p:spTree>
    <p:extLst>
      <p:ext uri="{BB962C8B-B14F-4D97-AF65-F5344CB8AC3E}">
        <p14:creationId xmlns:p14="http://schemas.microsoft.com/office/powerpoint/2010/main" val="229624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52600" y="1"/>
            <a:ext cx="8686800" cy="769441"/>
          </a:xfrm>
          <a:prstGeom prst="rect">
            <a:avLst/>
          </a:prstGeom>
          <a:noFill/>
        </p:spPr>
        <p:txBody>
          <a:bodyPr wrap="square" rtlCol="0">
            <a:spAutoFit/>
          </a:bodyPr>
          <a:lstStyle/>
          <a:p>
            <a:pPr algn="ctr"/>
            <a:r>
              <a:rPr lang="en-US" sz="4400" dirty="0">
                <a:solidFill>
                  <a:schemeClr val="bg2">
                    <a:lumMod val="90000"/>
                  </a:schemeClr>
                </a:solidFill>
                <a:latin typeface="Gungsuh" pitchFamily="18" charset="-127"/>
                <a:ea typeface="Gungsuh" pitchFamily="18" charset="-127"/>
              </a:rPr>
              <a:t>The Highway— </a:t>
            </a:r>
            <a:r>
              <a:rPr lang="en-US" sz="2800" dirty="0">
                <a:solidFill>
                  <a:schemeClr val="bg2">
                    <a:lumMod val="90000"/>
                  </a:schemeClr>
                </a:solidFill>
                <a:latin typeface="Gungsuh" pitchFamily="18" charset="-127"/>
                <a:ea typeface="Gungsuh" pitchFamily="18" charset="-127"/>
              </a:rPr>
              <a:t>He will be the way</a:t>
            </a:r>
          </a:p>
        </p:txBody>
      </p:sp>
      <p:sp>
        <p:nvSpPr>
          <p:cNvPr id="6" name="TextBox 5"/>
          <p:cNvSpPr txBox="1"/>
          <p:nvPr/>
        </p:nvSpPr>
        <p:spPr>
          <a:xfrm>
            <a:off x="112059" y="6469799"/>
            <a:ext cx="4343400" cy="369332"/>
          </a:xfrm>
          <a:prstGeom prst="rect">
            <a:avLst/>
          </a:prstGeom>
          <a:noFill/>
        </p:spPr>
        <p:txBody>
          <a:bodyPr wrap="square" rtlCol="0">
            <a:spAutoFit/>
          </a:bodyPr>
          <a:lstStyle/>
          <a:p>
            <a:r>
              <a:rPr lang="en-US" dirty="0">
                <a:solidFill>
                  <a:schemeClr val="bg2"/>
                </a:solidFill>
              </a:rPr>
              <a:t>2 Nephi 21:16 and Isaiah 11:16</a:t>
            </a:r>
          </a:p>
        </p:txBody>
      </p:sp>
      <p:sp>
        <p:nvSpPr>
          <p:cNvPr id="11" name="TextBox 10"/>
          <p:cNvSpPr txBox="1"/>
          <p:nvPr/>
        </p:nvSpPr>
        <p:spPr>
          <a:xfrm>
            <a:off x="8496300" y="6469799"/>
            <a:ext cx="3581400" cy="307777"/>
          </a:xfrm>
          <a:prstGeom prst="rect">
            <a:avLst/>
          </a:prstGeom>
          <a:noFill/>
        </p:spPr>
        <p:txBody>
          <a:bodyPr wrap="square" rtlCol="0">
            <a:spAutoFit/>
          </a:bodyPr>
          <a:lstStyle/>
          <a:p>
            <a:pPr algn="r" fontAlgn="base"/>
            <a:r>
              <a:rPr lang="en-US" sz="1400" dirty="0">
                <a:solidFill>
                  <a:schemeClr val="bg2"/>
                </a:solidFill>
              </a:rPr>
              <a:t>Victor L. Ludlow and Poway Institute</a:t>
            </a:r>
          </a:p>
        </p:txBody>
      </p:sp>
      <p:sp>
        <p:nvSpPr>
          <p:cNvPr id="13" name="TextBox 12"/>
          <p:cNvSpPr txBox="1"/>
          <p:nvPr/>
        </p:nvSpPr>
        <p:spPr>
          <a:xfrm>
            <a:off x="1524000" y="838200"/>
            <a:ext cx="8763000" cy="707886"/>
          </a:xfrm>
          <a:prstGeom prst="rect">
            <a:avLst/>
          </a:prstGeom>
          <a:noFill/>
        </p:spPr>
        <p:txBody>
          <a:bodyPr wrap="square" rtlCol="0">
            <a:spAutoFit/>
          </a:bodyPr>
          <a:lstStyle/>
          <a:p>
            <a:pPr fontAlgn="base"/>
            <a:r>
              <a:rPr lang="en-US" sz="4000" dirty="0">
                <a:solidFill>
                  <a:srgbClr val="FFFF00"/>
                </a:solidFill>
              </a:rPr>
              <a:t>The gathering back to the Promised Land</a:t>
            </a:r>
          </a:p>
        </p:txBody>
      </p:sp>
      <p:sp>
        <p:nvSpPr>
          <p:cNvPr id="14" name="TextBox 13"/>
          <p:cNvSpPr txBox="1"/>
          <p:nvPr/>
        </p:nvSpPr>
        <p:spPr>
          <a:xfrm>
            <a:off x="551330" y="2086571"/>
            <a:ext cx="5831542" cy="2554545"/>
          </a:xfrm>
          <a:prstGeom prst="rect">
            <a:avLst/>
          </a:prstGeom>
          <a:noFill/>
        </p:spPr>
        <p:txBody>
          <a:bodyPr wrap="square" rtlCol="0">
            <a:spAutoFit/>
          </a:bodyPr>
          <a:lstStyle/>
          <a:p>
            <a:pPr fontAlgn="base"/>
            <a:r>
              <a:rPr lang="en-US" sz="2000" dirty="0">
                <a:solidFill>
                  <a:schemeClr val="bg2"/>
                </a:solidFill>
              </a:rPr>
              <a:t>To complete the gathering of all Israel, the remnants of Ephraim and Judah must work together. Great inroads have been made in removing the enmity between Ephraim and Judah, but more must be done.</a:t>
            </a:r>
          </a:p>
          <a:p>
            <a:pPr fontAlgn="base"/>
            <a:r>
              <a:rPr lang="en-US" sz="2000" dirty="0">
                <a:solidFill>
                  <a:schemeClr val="bg2"/>
                </a:solidFill>
              </a:rPr>
              <a:t> </a:t>
            </a:r>
          </a:p>
          <a:p>
            <a:pPr fontAlgn="base"/>
            <a:r>
              <a:rPr lang="en-US" sz="2000" dirty="0">
                <a:solidFill>
                  <a:schemeClr val="bg2"/>
                </a:solidFill>
              </a:rPr>
              <a:t>The members of the Church can play an essential role in building bridges of understanding between the two tribes—</a:t>
            </a:r>
            <a:r>
              <a:rPr lang="en-US" sz="2000" dirty="0" err="1">
                <a:solidFill>
                  <a:schemeClr val="bg2"/>
                </a:solidFill>
              </a:rPr>
              <a:t>LeGrand</a:t>
            </a:r>
            <a:r>
              <a:rPr lang="en-US" sz="2000" dirty="0">
                <a:solidFill>
                  <a:schemeClr val="bg2"/>
                </a:solidFill>
              </a:rPr>
              <a:t> Richards</a:t>
            </a:r>
            <a:endParaRPr lang="en-US" sz="2000" dirty="0">
              <a:solidFill>
                <a:srgbClr val="FFFF00"/>
              </a:solidFill>
            </a:endParaRPr>
          </a:p>
        </p:txBody>
      </p:sp>
      <p:sp>
        <p:nvSpPr>
          <p:cNvPr id="12" name="TextBox 11"/>
          <p:cNvSpPr txBox="1"/>
          <p:nvPr/>
        </p:nvSpPr>
        <p:spPr>
          <a:xfrm>
            <a:off x="1981200" y="5181601"/>
            <a:ext cx="8305800" cy="830997"/>
          </a:xfrm>
          <a:prstGeom prst="rect">
            <a:avLst/>
          </a:prstGeom>
          <a:noFill/>
        </p:spPr>
        <p:txBody>
          <a:bodyPr wrap="square" rtlCol="0">
            <a:spAutoFit/>
          </a:bodyPr>
          <a:lstStyle/>
          <a:p>
            <a:pPr algn="ctr"/>
            <a:r>
              <a:rPr lang="en-US" sz="2400" dirty="0">
                <a:solidFill>
                  <a:srgbClr val="FFFF00"/>
                </a:solidFill>
              </a:rPr>
              <a:t>Moving Forward:  world harmony and love can be fostered among all God’s children on the earth</a:t>
            </a:r>
          </a:p>
        </p:txBody>
      </p:sp>
      <p:pic>
        <p:nvPicPr>
          <p:cNvPr id="10" name="Picture 9">
            <a:extLst>
              <a:ext uri="{FF2B5EF4-FFF2-40B4-BE49-F238E27FC236}">
                <a16:creationId xmlns:a16="http://schemas.microsoft.com/office/drawing/2014/main" id="{7BE3B857-2047-4992-AF50-0734CCBCAB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0388" y="155961"/>
            <a:ext cx="952500" cy="1047750"/>
          </a:xfrm>
          <a:prstGeom prst="rect">
            <a:avLst/>
          </a:prstGeom>
        </p:spPr>
      </p:pic>
      <p:pic>
        <p:nvPicPr>
          <p:cNvPr id="5" name="Picture 4">
            <a:extLst>
              <a:ext uri="{FF2B5EF4-FFF2-40B4-BE49-F238E27FC236}">
                <a16:creationId xmlns:a16="http://schemas.microsoft.com/office/drawing/2014/main" id="{6E709881-25D7-4001-99DD-29D6395869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014" y="1660912"/>
            <a:ext cx="4992624" cy="3323215"/>
          </a:xfrm>
          <a:prstGeom prst="rect">
            <a:avLst/>
          </a:prstGeom>
        </p:spPr>
      </p:pic>
      <p:sp>
        <p:nvSpPr>
          <p:cNvPr id="7" name="Arrow: Down 6">
            <a:extLst>
              <a:ext uri="{FF2B5EF4-FFF2-40B4-BE49-F238E27FC236}">
                <a16:creationId xmlns:a16="http://schemas.microsoft.com/office/drawing/2014/main" id="{8EDC6413-F5C3-4DE1-94A4-DC9FB55C9052}"/>
              </a:ext>
            </a:extLst>
          </p:cNvPr>
          <p:cNvSpPr/>
          <p:nvPr/>
        </p:nvSpPr>
        <p:spPr>
          <a:xfrm rot="19067036">
            <a:off x="7887894" y="3726681"/>
            <a:ext cx="381663" cy="999066"/>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B76116A3-C8B4-4831-9FE0-BCD4F51BAC20}"/>
              </a:ext>
            </a:extLst>
          </p:cNvPr>
          <p:cNvSpPr/>
          <p:nvPr/>
        </p:nvSpPr>
        <p:spPr>
          <a:xfrm rot="253190">
            <a:off x="9730639" y="3483683"/>
            <a:ext cx="381663" cy="999066"/>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728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par>
                                <p:cTn id="26" presetID="2" presetClass="entr" presetSubtype="9"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0-#ppt_h/2"/>
                                          </p:val>
                                        </p:tav>
                                        <p:tav tm="100000">
                                          <p:val>
                                            <p:strVal val="#ppt_y"/>
                                          </p:val>
                                        </p:tav>
                                      </p:tavLst>
                                    </p:anim>
                                  </p:childTnLst>
                                </p:cTn>
                              </p:par>
                              <p:par>
                                <p:cTn id="30" presetID="2" presetClass="entr" presetSubtype="3"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1+#ppt_w/2"/>
                                          </p:val>
                                        </p:tav>
                                        <p:tav tm="100000">
                                          <p:val>
                                            <p:strVal val="#ppt_x"/>
                                          </p:val>
                                        </p:tav>
                                      </p:tavLst>
                                    </p:anim>
                                    <p:anim calcmode="lin" valueType="num">
                                      <p:cBhvr additive="base">
                                        <p:cTn id="33"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7"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575589-FF54-A1FA-E241-84CA876F09D7}"/>
              </a:ext>
            </a:extLst>
          </p:cNvPr>
          <p:cNvSpPr/>
          <p:nvPr/>
        </p:nvSpPr>
        <p:spPr>
          <a:xfrm>
            <a:off x="0" y="0"/>
            <a:ext cx="12192000" cy="6858000"/>
          </a:xfrm>
          <a:prstGeom prst="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8E4662A-E2AF-FB23-F547-DBAAB6CB106D}"/>
              </a:ext>
            </a:extLst>
          </p:cNvPr>
          <p:cNvSpPr txBox="1"/>
          <p:nvPr/>
        </p:nvSpPr>
        <p:spPr>
          <a:xfrm>
            <a:off x="1827028" y="712383"/>
            <a:ext cx="8686800" cy="3046988"/>
          </a:xfrm>
          <a:prstGeom prst="rect">
            <a:avLst/>
          </a:prstGeom>
          <a:noFill/>
        </p:spPr>
        <p:txBody>
          <a:bodyPr wrap="square" rtlCol="0">
            <a:spAutoFit/>
          </a:bodyPr>
          <a:lstStyle/>
          <a:p>
            <a:pPr algn="ctr"/>
            <a:r>
              <a:rPr lang="en-US" sz="4800" dirty="0">
                <a:solidFill>
                  <a:schemeClr val="bg2">
                    <a:lumMod val="90000"/>
                  </a:schemeClr>
                </a:solidFill>
                <a:latin typeface="Gungsuh" panose="02030600000101010101" pitchFamily="18" charset="-127"/>
                <a:ea typeface="Gungsuh" panose="02030600000101010101" pitchFamily="18" charset="-127"/>
              </a:rPr>
              <a:t>The Stem of Jesse</a:t>
            </a:r>
          </a:p>
          <a:p>
            <a:pPr algn="ctr"/>
            <a:endParaRPr lang="en-US" sz="4800" dirty="0">
              <a:solidFill>
                <a:schemeClr val="bg2">
                  <a:lumMod val="90000"/>
                </a:schemeClr>
              </a:solidFill>
              <a:latin typeface="Gungsuh" panose="02030600000101010101" pitchFamily="18" charset="-127"/>
              <a:ea typeface="Gungsuh" panose="02030600000101010101" pitchFamily="18" charset="-127"/>
            </a:endParaRPr>
          </a:p>
          <a:p>
            <a:pPr algn="ctr"/>
            <a:r>
              <a:rPr lang="en-US" sz="4800" dirty="0">
                <a:solidFill>
                  <a:schemeClr val="bg2">
                    <a:lumMod val="90000"/>
                  </a:schemeClr>
                </a:solidFill>
                <a:latin typeface="Gungsuh" panose="02030600000101010101" pitchFamily="18" charset="-127"/>
                <a:ea typeface="Gungsuh" panose="02030600000101010101" pitchFamily="18" charset="-127"/>
              </a:rPr>
              <a:t>2 Nephi 21</a:t>
            </a:r>
          </a:p>
          <a:p>
            <a:pPr algn="ctr"/>
            <a:r>
              <a:rPr lang="en-US" sz="4800" dirty="0">
                <a:solidFill>
                  <a:schemeClr val="bg2">
                    <a:lumMod val="90000"/>
                  </a:schemeClr>
                </a:solidFill>
                <a:latin typeface="Gungsuh" panose="02030600000101010101" pitchFamily="18" charset="-127"/>
                <a:ea typeface="Gungsuh" panose="02030600000101010101" pitchFamily="18" charset="-127"/>
              </a:rPr>
              <a:t>Isaiah 11</a:t>
            </a:r>
          </a:p>
        </p:txBody>
      </p:sp>
      <p:grpSp>
        <p:nvGrpSpPr>
          <p:cNvPr id="4" name="Group 3">
            <a:extLst>
              <a:ext uri="{FF2B5EF4-FFF2-40B4-BE49-F238E27FC236}">
                <a16:creationId xmlns:a16="http://schemas.microsoft.com/office/drawing/2014/main" id="{80E75323-820F-2546-D13A-61DEEE427A0A}"/>
              </a:ext>
            </a:extLst>
          </p:cNvPr>
          <p:cNvGrpSpPr/>
          <p:nvPr/>
        </p:nvGrpSpPr>
        <p:grpSpPr>
          <a:xfrm>
            <a:off x="591652" y="1698871"/>
            <a:ext cx="3820859" cy="4616870"/>
            <a:chOff x="304800" y="457200"/>
            <a:chExt cx="4572000" cy="5524499"/>
          </a:xfrm>
        </p:grpSpPr>
        <p:sp>
          <p:nvSpPr>
            <p:cNvPr id="5" name="Double Wave 4">
              <a:extLst>
                <a:ext uri="{FF2B5EF4-FFF2-40B4-BE49-F238E27FC236}">
                  <a16:creationId xmlns:a16="http://schemas.microsoft.com/office/drawing/2014/main" id="{25FBC51F-F231-01CB-C235-88F68D8AC705}"/>
                </a:ext>
              </a:extLst>
            </p:cNvPr>
            <p:cNvSpPr/>
            <p:nvPr/>
          </p:nvSpPr>
          <p:spPr>
            <a:xfrm rot="16200000">
              <a:off x="914400" y="3771899"/>
              <a:ext cx="3733800" cy="6858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uble Wave 5">
              <a:extLst>
                <a:ext uri="{FF2B5EF4-FFF2-40B4-BE49-F238E27FC236}">
                  <a16:creationId xmlns:a16="http://schemas.microsoft.com/office/drawing/2014/main" id="{FBED82BE-2278-D7FB-9092-68E30E25AFA8}"/>
                </a:ext>
              </a:extLst>
            </p:cNvPr>
            <p:cNvSpPr/>
            <p:nvPr/>
          </p:nvSpPr>
          <p:spPr>
            <a:xfrm rot="17934434">
              <a:off x="2207647" y="2899887"/>
              <a:ext cx="2456059" cy="3810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uble Wave 6">
              <a:extLst>
                <a:ext uri="{FF2B5EF4-FFF2-40B4-BE49-F238E27FC236}">
                  <a16:creationId xmlns:a16="http://schemas.microsoft.com/office/drawing/2014/main" id="{EC150BCD-2280-AD90-90F2-7006B6C34FA2}"/>
                </a:ext>
              </a:extLst>
            </p:cNvPr>
            <p:cNvSpPr/>
            <p:nvPr/>
          </p:nvSpPr>
          <p:spPr>
            <a:xfrm rot="13896142">
              <a:off x="827017" y="3366752"/>
              <a:ext cx="2456059" cy="3810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2">
              <a:extLst>
                <a:ext uri="{FF2B5EF4-FFF2-40B4-BE49-F238E27FC236}">
                  <a16:creationId xmlns:a16="http://schemas.microsoft.com/office/drawing/2014/main" id="{A2B7F131-A799-6B20-C900-BEFA3EB8450F}"/>
                </a:ext>
              </a:extLst>
            </p:cNvPr>
            <p:cNvGrpSpPr/>
            <p:nvPr/>
          </p:nvGrpSpPr>
          <p:grpSpPr>
            <a:xfrm>
              <a:off x="304800" y="1638299"/>
              <a:ext cx="1676400" cy="1752602"/>
              <a:chOff x="1295400" y="914400"/>
              <a:chExt cx="1676400" cy="1752602"/>
            </a:xfrm>
          </p:grpSpPr>
          <p:grpSp>
            <p:nvGrpSpPr>
              <p:cNvPr id="75" name="Group 62">
                <a:extLst>
                  <a:ext uri="{FF2B5EF4-FFF2-40B4-BE49-F238E27FC236}">
                    <a16:creationId xmlns:a16="http://schemas.microsoft.com/office/drawing/2014/main" id="{4F9CC6EA-2C50-E817-5CDE-AFF39FA2FCF1}"/>
                  </a:ext>
                </a:extLst>
              </p:cNvPr>
              <p:cNvGrpSpPr/>
              <p:nvPr/>
            </p:nvGrpSpPr>
            <p:grpSpPr>
              <a:xfrm>
                <a:off x="1295400" y="914400"/>
                <a:ext cx="1007608" cy="1157017"/>
                <a:chOff x="2192792" y="3810000"/>
                <a:chExt cx="1007608" cy="1157017"/>
              </a:xfrm>
            </p:grpSpPr>
            <p:sp>
              <p:nvSpPr>
                <p:cNvPr id="85" name="4-Point Star 60">
                  <a:extLst>
                    <a:ext uri="{FF2B5EF4-FFF2-40B4-BE49-F238E27FC236}">
                      <a16:creationId xmlns:a16="http://schemas.microsoft.com/office/drawing/2014/main" id="{41C40DC5-8EBD-E262-B4D6-34B454D2294F}"/>
                    </a:ext>
                  </a:extLst>
                </p:cNvPr>
                <p:cNvSpPr/>
                <p:nvPr/>
              </p:nvSpPr>
              <p:spPr>
                <a:xfrm>
                  <a:off x="2209800" y="3810000"/>
                  <a:ext cx="990600" cy="1143000"/>
                </a:xfrm>
                <a:prstGeom prst="star4">
                  <a:avLst>
                    <a:gd name="adj" fmla="val 2641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4-Point Star 61">
                  <a:extLst>
                    <a:ext uri="{FF2B5EF4-FFF2-40B4-BE49-F238E27FC236}">
                      <a16:creationId xmlns:a16="http://schemas.microsoft.com/office/drawing/2014/main" id="{7AFD3821-C87B-7322-448E-8C3840CE981A}"/>
                    </a:ext>
                  </a:extLst>
                </p:cNvPr>
                <p:cNvSpPr/>
                <p:nvPr/>
              </p:nvSpPr>
              <p:spPr>
                <a:xfrm rot="19397995">
                  <a:off x="2192792" y="3824017"/>
                  <a:ext cx="990600" cy="1143000"/>
                </a:xfrm>
                <a:prstGeom prst="star4">
                  <a:avLst>
                    <a:gd name="adj" fmla="val 2641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63">
                <a:extLst>
                  <a:ext uri="{FF2B5EF4-FFF2-40B4-BE49-F238E27FC236}">
                    <a16:creationId xmlns:a16="http://schemas.microsoft.com/office/drawing/2014/main" id="{FD63AAF3-5341-CBA7-F7D2-C1EC1A9AE7CB}"/>
                  </a:ext>
                </a:extLst>
              </p:cNvPr>
              <p:cNvGrpSpPr/>
              <p:nvPr/>
            </p:nvGrpSpPr>
            <p:grpSpPr>
              <a:xfrm>
                <a:off x="1981200" y="1219200"/>
                <a:ext cx="990600" cy="852217"/>
                <a:chOff x="2192792" y="3810000"/>
                <a:chExt cx="1007608" cy="1157017"/>
              </a:xfrm>
            </p:grpSpPr>
            <p:sp>
              <p:nvSpPr>
                <p:cNvPr id="83" name="4-Point Star 80">
                  <a:extLst>
                    <a:ext uri="{FF2B5EF4-FFF2-40B4-BE49-F238E27FC236}">
                      <a16:creationId xmlns:a16="http://schemas.microsoft.com/office/drawing/2014/main" id="{C93DC576-0F98-777E-8456-E15FB559BEB0}"/>
                    </a:ext>
                  </a:extLst>
                </p:cNvPr>
                <p:cNvSpPr/>
                <p:nvPr/>
              </p:nvSpPr>
              <p:spPr>
                <a:xfrm>
                  <a:off x="2209800" y="3810000"/>
                  <a:ext cx="990600" cy="1143000"/>
                </a:xfrm>
                <a:prstGeom prst="star4">
                  <a:avLst>
                    <a:gd name="adj" fmla="val 2641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4-Point Star 81">
                  <a:extLst>
                    <a:ext uri="{FF2B5EF4-FFF2-40B4-BE49-F238E27FC236}">
                      <a16:creationId xmlns:a16="http://schemas.microsoft.com/office/drawing/2014/main" id="{64C17BD1-F3E1-8DD4-4EFF-21AE117279CC}"/>
                    </a:ext>
                  </a:extLst>
                </p:cNvPr>
                <p:cNvSpPr/>
                <p:nvPr/>
              </p:nvSpPr>
              <p:spPr>
                <a:xfrm rot="19397995">
                  <a:off x="2192792" y="3824017"/>
                  <a:ext cx="990600" cy="1143000"/>
                </a:xfrm>
                <a:prstGeom prst="star4">
                  <a:avLst>
                    <a:gd name="adj" fmla="val 2641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66">
                <a:extLst>
                  <a:ext uri="{FF2B5EF4-FFF2-40B4-BE49-F238E27FC236}">
                    <a16:creationId xmlns:a16="http://schemas.microsoft.com/office/drawing/2014/main" id="{B32B6CB3-3A78-5D93-ED5F-0F2AC54F6416}"/>
                  </a:ext>
                </a:extLst>
              </p:cNvPr>
              <p:cNvGrpSpPr/>
              <p:nvPr/>
            </p:nvGrpSpPr>
            <p:grpSpPr>
              <a:xfrm>
                <a:off x="1524000" y="1524001"/>
                <a:ext cx="762000" cy="914400"/>
                <a:chOff x="2192792" y="3810000"/>
                <a:chExt cx="1007608" cy="1157017"/>
              </a:xfrm>
            </p:grpSpPr>
            <p:sp>
              <p:nvSpPr>
                <p:cNvPr id="81" name="4-Point Star 78">
                  <a:extLst>
                    <a:ext uri="{FF2B5EF4-FFF2-40B4-BE49-F238E27FC236}">
                      <a16:creationId xmlns:a16="http://schemas.microsoft.com/office/drawing/2014/main" id="{D86EC187-3728-44ED-1ABD-EBECA0D44553}"/>
                    </a:ext>
                  </a:extLst>
                </p:cNvPr>
                <p:cNvSpPr/>
                <p:nvPr/>
              </p:nvSpPr>
              <p:spPr>
                <a:xfrm>
                  <a:off x="2209800" y="3810000"/>
                  <a:ext cx="990600" cy="1143000"/>
                </a:xfrm>
                <a:prstGeom prst="star4">
                  <a:avLst>
                    <a:gd name="adj" fmla="val 2641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4-Point Star 79">
                  <a:extLst>
                    <a:ext uri="{FF2B5EF4-FFF2-40B4-BE49-F238E27FC236}">
                      <a16:creationId xmlns:a16="http://schemas.microsoft.com/office/drawing/2014/main" id="{E8E99C16-DD21-BD64-6000-1E49FBAE6BFC}"/>
                    </a:ext>
                  </a:extLst>
                </p:cNvPr>
                <p:cNvSpPr/>
                <p:nvPr/>
              </p:nvSpPr>
              <p:spPr>
                <a:xfrm rot="19397995">
                  <a:off x="2192792" y="3824017"/>
                  <a:ext cx="990600" cy="1143000"/>
                </a:xfrm>
                <a:prstGeom prst="star4">
                  <a:avLst>
                    <a:gd name="adj" fmla="val 2641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69">
                <a:extLst>
                  <a:ext uri="{FF2B5EF4-FFF2-40B4-BE49-F238E27FC236}">
                    <a16:creationId xmlns:a16="http://schemas.microsoft.com/office/drawing/2014/main" id="{0F56A0A6-002B-F4B7-1F52-B4AAAE9031EA}"/>
                  </a:ext>
                </a:extLst>
              </p:cNvPr>
              <p:cNvGrpSpPr/>
              <p:nvPr/>
            </p:nvGrpSpPr>
            <p:grpSpPr>
              <a:xfrm>
                <a:off x="1828800" y="1600203"/>
                <a:ext cx="990600" cy="1066799"/>
                <a:chOff x="2192792" y="3810000"/>
                <a:chExt cx="1007608" cy="1157016"/>
              </a:xfrm>
              <a:solidFill>
                <a:schemeClr val="accent3"/>
              </a:solidFill>
            </p:grpSpPr>
            <p:sp>
              <p:nvSpPr>
                <p:cNvPr id="79" name="4-Point Star 76">
                  <a:extLst>
                    <a:ext uri="{FF2B5EF4-FFF2-40B4-BE49-F238E27FC236}">
                      <a16:creationId xmlns:a16="http://schemas.microsoft.com/office/drawing/2014/main" id="{D6CE7A17-8312-7D4E-F704-F663D3A22F13}"/>
                    </a:ext>
                  </a:extLst>
                </p:cNvPr>
                <p:cNvSpPr/>
                <p:nvPr/>
              </p:nvSpPr>
              <p:spPr>
                <a:xfrm>
                  <a:off x="2209800" y="3810000"/>
                  <a:ext cx="990600" cy="1143000"/>
                </a:xfrm>
                <a:prstGeom prst="star4">
                  <a:avLst>
                    <a:gd name="adj" fmla="val 26413"/>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4-Point Star 77">
                  <a:extLst>
                    <a:ext uri="{FF2B5EF4-FFF2-40B4-BE49-F238E27FC236}">
                      <a16:creationId xmlns:a16="http://schemas.microsoft.com/office/drawing/2014/main" id="{3322C159-5FF0-6F6D-A271-F0D03739B56B}"/>
                    </a:ext>
                  </a:extLst>
                </p:cNvPr>
                <p:cNvSpPr/>
                <p:nvPr/>
              </p:nvSpPr>
              <p:spPr>
                <a:xfrm rot="19397995">
                  <a:off x="2192792" y="3824016"/>
                  <a:ext cx="990600" cy="1143000"/>
                </a:xfrm>
                <a:prstGeom prst="star4">
                  <a:avLst>
                    <a:gd name="adj" fmla="val 26413"/>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 name="Group 75">
              <a:extLst>
                <a:ext uri="{FF2B5EF4-FFF2-40B4-BE49-F238E27FC236}">
                  <a16:creationId xmlns:a16="http://schemas.microsoft.com/office/drawing/2014/main" id="{87D66C19-7410-CB37-A0EB-F61BFF029E45}"/>
                </a:ext>
              </a:extLst>
            </p:cNvPr>
            <p:cNvGrpSpPr/>
            <p:nvPr/>
          </p:nvGrpSpPr>
          <p:grpSpPr>
            <a:xfrm>
              <a:off x="1752600" y="1714499"/>
              <a:ext cx="1676400" cy="1752602"/>
              <a:chOff x="1295400" y="914400"/>
              <a:chExt cx="1676400" cy="1752602"/>
            </a:xfrm>
          </p:grpSpPr>
          <p:grpSp>
            <p:nvGrpSpPr>
              <p:cNvPr id="63" name="Group 62">
                <a:extLst>
                  <a:ext uri="{FF2B5EF4-FFF2-40B4-BE49-F238E27FC236}">
                    <a16:creationId xmlns:a16="http://schemas.microsoft.com/office/drawing/2014/main" id="{4DA7B420-0B55-FCC8-17A8-A8A1F647E5B4}"/>
                  </a:ext>
                </a:extLst>
              </p:cNvPr>
              <p:cNvGrpSpPr/>
              <p:nvPr/>
            </p:nvGrpSpPr>
            <p:grpSpPr>
              <a:xfrm>
                <a:off x="1295400" y="914400"/>
                <a:ext cx="1007608" cy="1157017"/>
                <a:chOff x="2192792" y="3810000"/>
                <a:chExt cx="1007608" cy="1157017"/>
              </a:xfrm>
            </p:grpSpPr>
            <p:sp>
              <p:nvSpPr>
                <p:cNvPr id="73" name="4-Point Star 70">
                  <a:extLst>
                    <a:ext uri="{FF2B5EF4-FFF2-40B4-BE49-F238E27FC236}">
                      <a16:creationId xmlns:a16="http://schemas.microsoft.com/office/drawing/2014/main" id="{244870E8-352C-DF09-BD33-785A545BA193}"/>
                    </a:ext>
                  </a:extLst>
                </p:cNvPr>
                <p:cNvSpPr/>
                <p:nvPr/>
              </p:nvSpPr>
              <p:spPr>
                <a:xfrm>
                  <a:off x="2209800" y="3810000"/>
                  <a:ext cx="990600" cy="1143000"/>
                </a:xfrm>
                <a:prstGeom prst="star4">
                  <a:avLst>
                    <a:gd name="adj" fmla="val 2641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4-Point Star 71">
                  <a:extLst>
                    <a:ext uri="{FF2B5EF4-FFF2-40B4-BE49-F238E27FC236}">
                      <a16:creationId xmlns:a16="http://schemas.microsoft.com/office/drawing/2014/main" id="{DC74D98E-3BCB-9976-B58E-F1CF84D6C056}"/>
                    </a:ext>
                  </a:extLst>
                </p:cNvPr>
                <p:cNvSpPr/>
                <p:nvPr/>
              </p:nvSpPr>
              <p:spPr>
                <a:xfrm rot="19397995">
                  <a:off x="2192792" y="3824017"/>
                  <a:ext cx="990600" cy="1143000"/>
                </a:xfrm>
                <a:prstGeom prst="star4">
                  <a:avLst>
                    <a:gd name="adj" fmla="val 2641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7840A1A0-F271-12C3-B565-A02B800771CC}"/>
                  </a:ext>
                </a:extLst>
              </p:cNvPr>
              <p:cNvGrpSpPr/>
              <p:nvPr/>
            </p:nvGrpSpPr>
            <p:grpSpPr>
              <a:xfrm>
                <a:off x="1981200" y="1219200"/>
                <a:ext cx="990600" cy="852217"/>
                <a:chOff x="2192792" y="3810000"/>
                <a:chExt cx="1007608" cy="1157017"/>
              </a:xfrm>
            </p:grpSpPr>
            <p:sp>
              <p:nvSpPr>
                <p:cNvPr id="71" name="4-Point Star 68">
                  <a:extLst>
                    <a:ext uri="{FF2B5EF4-FFF2-40B4-BE49-F238E27FC236}">
                      <a16:creationId xmlns:a16="http://schemas.microsoft.com/office/drawing/2014/main" id="{6808B7B6-4C94-4426-098F-9EF1F5F9B59B}"/>
                    </a:ext>
                  </a:extLst>
                </p:cNvPr>
                <p:cNvSpPr/>
                <p:nvPr/>
              </p:nvSpPr>
              <p:spPr>
                <a:xfrm>
                  <a:off x="2209800" y="3810000"/>
                  <a:ext cx="990600" cy="1143000"/>
                </a:xfrm>
                <a:prstGeom prst="star4">
                  <a:avLst>
                    <a:gd name="adj" fmla="val 2641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4-Point Star 69">
                  <a:extLst>
                    <a:ext uri="{FF2B5EF4-FFF2-40B4-BE49-F238E27FC236}">
                      <a16:creationId xmlns:a16="http://schemas.microsoft.com/office/drawing/2014/main" id="{9CD39168-2AF0-2B19-059D-6E1F5240150C}"/>
                    </a:ext>
                  </a:extLst>
                </p:cNvPr>
                <p:cNvSpPr/>
                <p:nvPr/>
              </p:nvSpPr>
              <p:spPr>
                <a:xfrm rot="19397995">
                  <a:off x="2192792" y="3824017"/>
                  <a:ext cx="990600" cy="1143000"/>
                </a:xfrm>
                <a:prstGeom prst="star4">
                  <a:avLst>
                    <a:gd name="adj" fmla="val 2641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6">
                <a:extLst>
                  <a:ext uri="{FF2B5EF4-FFF2-40B4-BE49-F238E27FC236}">
                    <a16:creationId xmlns:a16="http://schemas.microsoft.com/office/drawing/2014/main" id="{7A5ACC6C-F1DD-8D18-150E-9B79A7A41EED}"/>
                  </a:ext>
                </a:extLst>
              </p:cNvPr>
              <p:cNvGrpSpPr/>
              <p:nvPr/>
            </p:nvGrpSpPr>
            <p:grpSpPr>
              <a:xfrm>
                <a:off x="1524000" y="1524001"/>
                <a:ext cx="762000" cy="914400"/>
                <a:chOff x="2192792" y="3810000"/>
                <a:chExt cx="1007608" cy="1157017"/>
              </a:xfrm>
            </p:grpSpPr>
            <p:sp>
              <p:nvSpPr>
                <p:cNvPr id="69" name="4-Point Star 66">
                  <a:extLst>
                    <a:ext uri="{FF2B5EF4-FFF2-40B4-BE49-F238E27FC236}">
                      <a16:creationId xmlns:a16="http://schemas.microsoft.com/office/drawing/2014/main" id="{AED36957-FE3E-1ECB-0E7D-8612F99297E0}"/>
                    </a:ext>
                  </a:extLst>
                </p:cNvPr>
                <p:cNvSpPr/>
                <p:nvPr/>
              </p:nvSpPr>
              <p:spPr>
                <a:xfrm>
                  <a:off x="2209800" y="3810000"/>
                  <a:ext cx="990600" cy="1143000"/>
                </a:xfrm>
                <a:prstGeom prst="star4">
                  <a:avLst>
                    <a:gd name="adj" fmla="val 2641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4-Point Star 67">
                  <a:extLst>
                    <a:ext uri="{FF2B5EF4-FFF2-40B4-BE49-F238E27FC236}">
                      <a16:creationId xmlns:a16="http://schemas.microsoft.com/office/drawing/2014/main" id="{58C70720-507E-6E33-39A6-B426CED596AB}"/>
                    </a:ext>
                  </a:extLst>
                </p:cNvPr>
                <p:cNvSpPr/>
                <p:nvPr/>
              </p:nvSpPr>
              <p:spPr>
                <a:xfrm rot="19397995">
                  <a:off x="2192792" y="3824017"/>
                  <a:ext cx="990600" cy="1143000"/>
                </a:xfrm>
                <a:prstGeom prst="star4">
                  <a:avLst>
                    <a:gd name="adj" fmla="val 2641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9">
                <a:extLst>
                  <a:ext uri="{FF2B5EF4-FFF2-40B4-BE49-F238E27FC236}">
                    <a16:creationId xmlns:a16="http://schemas.microsoft.com/office/drawing/2014/main" id="{F32AF3B6-1E74-AB7A-78C3-11FC80D1ECFE}"/>
                  </a:ext>
                </a:extLst>
              </p:cNvPr>
              <p:cNvGrpSpPr/>
              <p:nvPr/>
            </p:nvGrpSpPr>
            <p:grpSpPr>
              <a:xfrm>
                <a:off x="1828800" y="1600203"/>
                <a:ext cx="990600" cy="1066799"/>
                <a:chOff x="2192792" y="3810000"/>
                <a:chExt cx="1007608" cy="1157016"/>
              </a:xfrm>
              <a:solidFill>
                <a:schemeClr val="accent3"/>
              </a:solidFill>
            </p:grpSpPr>
            <p:sp>
              <p:nvSpPr>
                <p:cNvPr id="67" name="4-Point Star 64">
                  <a:extLst>
                    <a:ext uri="{FF2B5EF4-FFF2-40B4-BE49-F238E27FC236}">
                      <a16:creationId xmlns:a16="http://schemas.microsoft.com/office/drawing/2014/main" id="{DD77A2DA-69C7-9888-C4C4-7D0A63605AF2}"/>
                    </a:ext>
                  </a:extLst>
                </p:cNvPr>
                <p:cNvSpPr/>
                <p:nvPr/>
              </p:nvSpPr>
              <p:spPr>
                <a:xfrm>
                  <a:off x="2209800" y="3810000"/>
                  <a:ext cx="990600" cy="1143000"/>
                </a:xfrm>
                <a:prstGeom prst="star4">
                  <a:avLst>
                    <a:gd name="adj" fmla="val 26413"/>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4-Point Star 65">
                  <a:extLst>
                    <a:ext uri="{FF2B5EF4-FFF2-40B4-BE49-F238E27FC236}">
                      <a16:creationId xmlns:a16="http://schemas.microsoft.com/office/drawing/2014/main" id="{703A85B6-1B33-8439-783C-E24D66ADBBD2}"/>
                    </a:ext>
                  </a:extLst>
                </p:cNvPr>
                <p:cNvSpPr/>
                <p:nvPr/>
              </p:nvSpPr>
              <p:spPr>
                <a:xfrm rot="19397995">
                  <a:off x="2192792" y="3824016"/>
                  <a:ext cx="990600" cy="1143000"/>
                </a:xfrm>
                <a:prstGeom prst="star4">
                  <a:avLst>
                    <a:gd name="adj" fmla="val 26413"/>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 name="Group 88">
              <a:extLst>
                <a:ext uri="{FF2B5EF4-FFF2-40B4-BE49-F238E27FC236}">
                  <a16:creationId xmlns:a16="http://schemas.microsoft.com/office/drawing/2014/main" id="{8A0EF798-6D0E-52C2-9431-FC9DC001F308}"/>
                </a:ext>
              </a:extLst>
            </p:cNvPr>
            <p:cNvGrpSpPr/>
            <p:nvPr/>
          </p:nvGrpSpPr>
          <p:grpSpPr>
            <a:xfrm>
              <a:off x="3200400" y="1333499"/>
              <a:ext cx="1676400" cy="1752602"/>
              <a:chOff x="1295400" y="914400"/>
              <a:chExt cx="1676400" cy="1752602"/>
            </a:xfrm>
          </p:grpSpPr>
          <p:grpSp>
            <p:nvGrpSpPr>
              <p:cNvPr id="51" name="Group 62">
                <a:extLst>
                  <a:ext uri="{FF2B5EF4-FFF2-40B4-BE49-F238E27FC236}">
                    <a16:creationId xmlns:a16="http://schemas.microsoft.com/office/drawing/2014/main" id="{CCBD8F1D-F647-A39C-6FD0-05AD3042FCB8}"/>
                  </a:ext>
                </a:extLst>
              </p:cNvPr>
              <p:cNvGrpSpPr/>
              <p:nvPr/>
            </p:nvGrpSpPr>
            <p:grpSpPr>
              <a:xfrm>
                <a:off x="1295400" y="914400"/>
                <a:ext cx="1007608" cy="1157017"/>
                <a:chOff x="2192792" y="3810000"/>
                <a:chExt cx="1007608" cy="1157017"/>
              </a:xfrm>
            </p:grpSpPr>
            <p:sp>
              <p:nvSpPr>
                <p:cNvPr id="61" name="4-Point Star 58">
                  <a:extLst>
                    <a:ext uri="{FF2B5EF4-FFF2-40B4-BE49-F238E27FC236}">
                      <a16:creationId xmlns:a16="http://schemas.microsoft.com/office/drawing/2014/main" id="{42551EF8-FEB8-8B18-0FEA-A535ADEF3A01}"/>
                    </a:ext>
                  </a:extLst>
                </p:cNvPr>
                <p:cNvSpPr/>
                <p:nvPr/>
              </p:nvSpPr>
              <p:spPr>
                <a:xfrm>
                  <a:off x="2209800" y="3810000"/>
                  <a:ext cx="990600" cy="1143000"/>
                </a:xfrm>
                <a:prstGeom prst="star4">
                  <a:avLst>
                    <a:gd name="adj" fmla="val 26413"/>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4-Point Star 59">
                  <a:extLst>
                    <a:ext uri="{FF2B5EF4-FFF2-40B4-BE49-F238E27FC236}">
                      <a16:creationId xmlns:a16="http://schemas.microsoft.com/office/drawing/2014/main" id="{E2335836-2154-57FB-2DAE-7088FFE73315}"/>
                    </a:ext>
                  </a:extLst>
                </p:cNvPr>
                <p:cNvSpPr/>
                <p:nvPr/>
              </p:nvSpPr>
              <p:spPr>
                <a:xfrm rot="19397995">
                  <a:off x="2192792" y="3824017"/>
                  <a:ext cx="990600" cy="1143000"/>
                </a:xfrm>
                <a:prstGeom prst="star4">
                  <a:avLst>
                    <a:gd name="adj" fmla="val 2641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63">
                <a:extLst>
                  <a:ext uri="{FF2B5EF4-FFF2-40B4-BE49-F238E27FC236}">
                    <a16:creationId xmlns:a16="http://schemas.microsoft.com/office/drawing/2014/main" id="{89D97BA3-E4C2-8C55-398D-30B3B045EBD8}"/>
                  </a:ext>
                </a:extLst>
              </p:cNvPr>
              <p:cNvGrpSpPr/>
              <p:nvPr/>
            </p:nvGrpSpPr>
            <p:grpSpPr>
              <a:xfrm>
                <a:off x="1981200" y="1219200"/>
                <a:ext cx="990600" cy="852217"/>
                <a:chOff x="2192792" y="3810000"/>
                <a:chExt cx="1007608" cy="1157017"/>
              </a:xfrm>
            </p:grpSpPr>
            <p:sp>
              <p:nvSpPr>
                <p:cNvPr id="59" name="4-Point Star 56">
                  <a:extLst>
                    <a:ext uri="{FF2B5EF4-FFF2-40B4-BE49-F238E27FC236}">
                      <a16:creationId xmlns:a16="http://schemas.microsoft.com/office/drawing/2014/main" id="{8CA8CA14-4D3A-902B-AC82-EB222B2D145F}"/>
                    </a:ext>
                  </a:extLst>
                </p:cNvPr>
                <p:cNvSpPr/>
                <p:nvPr/>
              </p:nvSpPr>
              <p:spPr>
                <a:xfrm>
                  <a:off x="2209800" y="3810000"/>
                  <a:ext cx="990600" cy="1143000"/>
                </a:xfrm>
                <a:prstGeom prst="star4">
                  <a:avLst>
                    <a:gd name="adj" fmla="val 2641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4-Point Star 57">
                  <a:extLst>
                    <a:ext uri="{FF2B5EF4-FFF2-40B4-BE49-F238E27FC236}">
                      <a16:creationId xmlns:a16="http://schemas.microsoft.com/office/drawing/2014/main" id="{991168C2-931B-A970-AA6B-0B2CC6D1CCA3}"/>
                    </a:ext>
                  </a:extLst>
                </p:cNvPr>
                <p:cNvSpPr/>
                <p:nvPr/>
              </p:nvSpPr>
              <p:spPr>
                <a:xfrm rot="19397995">
                  <a:off x="2192792" y="3824017"/>
                  <a:ext cx="990600" cy="1143000"/>
                </a:xfrm>
                <a:prstGeom prst="star4">
                  <a:avLst>
                    <a:gd name="adj" fmla="val 2641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66">
                <a:extLst>
                  <a:ext uri="{FF2B5EF4-FFF2-40B4-BE49-F238E27FC236}">
                    <a16:creationId xmlns:a16="http://schemas.microsoft.com/office/drawing/2014/main" id="{E8751A5E-E1DF-B7F1-6645-9A76F408D3CE}"/>
                  </a:ext>
                </a:extLst>
              </p:cNvPr>
              <p:cNvGrpSpPr/>
              <p:nvPr/>
            </p:nvGrpSpPr>
            <p:grpSpPr>
              <a:xfrm>
                <a:off x="1524000" y="1524001"/>
                <a:ext cx="762000" cy="914400"/>
                <a:chOff x="2192792" y="3810000"/>
                <a:chExt cx="1007608" cy="1157017"/>
              </a:xfrm>
            </p:grpSpPr>
            <p:sp>
              <p:nvSpPr>
                <p:cNvPr id="57" name="4-Point Star 54">
                  <a:extLst>
                    <a:ext uri="{FF2B5EF4-FFF2-40B4-BE49-F238E27FC236}">
                      <a16:creationId xmlns:a16="http://schemas.microsoft.com/office/drawing/2014/main" id="{78A96C15-BE56-55E5-7C01-51FDFF653A22}"/>
                    </a:ext>
                  </a:extLst>
                </p:cNvPr>
                <p:cNvSpPr/>
                <p:nvPr/>
              </p:nvSpPr>
              <p:spPr>
                <a:xfrm>
                  <a:off x="2209800" y="3810000"/>
                  <a:ext cx="990600" cy="1143000"/>
                </a:xfrm>
                <a:prstGeom prst="star4">
                  <a:avLst>
                    <a:gd name="adj" fmla="val 2641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4-Point Star 55">
                  <a:extLst>
                    <a:ext uri="{FF2B5EF4-FFF2-40B4-BE49-F238E27FC236}">
                      <a16:creationId xmlns:a16="http://schemas.microsoft.com/office/drawing/2014/main" id="{63638631-5D5B-DE51-E6B4-7710217D6990}"/>
                    </a:ext>
                  </a:extLst>
                </p:cNvPr>
                <p:cNvSpPr/>
                <p:nvPr/>
              </p:nvSpPr>
              <p:spPr>
                <a:xfrm rot="19397995">
                  <a:off x="2192792" y="3824017"/>
                  <a:ext cx="990600" cy="1143000"/>
                </a:xfrm>
                <a:prstGeom prst="star4">
                  <a:avLst>
                    <a:gd name="adj" fmla="val 2641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69">
                <a:extLst>
                  <a:ext uri="{FF2B5EF4-FFF2-40B4-BE49-F238E27FC236}">
                    <a16:creationId xmlns:a16="http://schemas.microsoft.com/office/drawing/2014/main" id="{98282B80-A041-A9E1-67DA-0CC455D246DD}"/>
                  </a:ext>
                </a:extLst>
              </p:cNvPr>
              <p:cNvGrpSpPr/>
              <p:nvPr/>
            </p:nvGrpSpPr>
            <p:grpSpPr>
              <a:xfrm>
                <a:off x="1828800" y="1600203"/>
                <a:ext cx="990600" cy="1066799"/>
                <a:chOff x="2192792" y="3810000"/>
                <a:chExt cx="1007608" cy="1157016"/>
              </a:xfrm>
              <a:solidFill>
                <a:schemeClr val="accent3"/>
              </a:solidFill>
            </p:grpSpPr>
            <p:sp>
              <p:nvSpPr>
                <p:cNvPr id="55" name="4-Point Star 52">
                  <a:extLst>
                    <a:ext uri="{FF2B5EF4-FFF2-40B4-BE49-F238E27FC236}">
                      <a16:creationId xmlns:a16="http://schemas.microsoft.com/office/drawing/2014/main" id="{52E83072-B142-6A4E-7F72-237AA6B7B592}"/>
                    </a:ext>
                  </a:extLst>
                </p:cNvPr>
                <p:cNvSpPr/>
                <p:nvPr/>
              </p:nvSpPr>
              <p:spPr>
                <a:xfrm>
                  <a:off x="2209800" y="3810000"/>
                  <a:ext cx="990600" cy="1143000"/>
                </a:xfrm>
                <a:prstGeom prst="star4">
                  <a:avLst>
                    <a:gd name="adj" fmla="val 26413"/>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4-Point Star 53">
                  <a:extLst>
                    <a:ext uri="{FF2B5EF4-FFF2-40B4-BE49-F238E27FC236}">
                      <a16:creationId xmlns:a16="http://schemas.microsoft.com/office/drawing/2014/main" id="{602F8134-7A53-9DC2-DFFD-34FABD07D42D}"/>
                    </a:ext>
                  </a:extLst>
                </p:cNvPr>
                <p:cNvSpPr/>
                <p:nvPr/>
              </p:nvSpPr>
              <p:spPr>
                <a:xfrm rot="19397995">
                  <a:off x="2192792" y="3824016"/>
                  <a:ext cx="990600" cy="1143000"/>
                </a:xfrm>
                <a:prstGeom prst="star4">
                  <a:avLst>
                    <a:gd name="adj" fmla="val 26413"/>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1">
              <a:extLst>
                <a:ext uri="{FF2B5EF4-FFF2-40B4-BE49-F238E27FC236}">
                  <a16:creationId xmlns:a16="http://schemas.microsoft.com/office/drawing/2014/main" id="{6F85E261-8393-F9DD-E58B-5F4DCD0F9D3C}"/>
                </a:ext>
              </a:extLst>
            </p:cNvPr>
            <p:cNvGrpSpPr/>
            <p:nvPr/>
          </p:nvGrpSpPr>
          <p:grpSpPr>
            <a:xfrm rot="15596160">
              <a:off x="1953485" y="907341"/>
              <a:ext cx="1445720" cy="1464996"/>
              <a:chOff x="1295400" y="914400"/>
              <a:chExt cx="1676400" cy="1752602"/>
            </a:xfrm>
          </p:grpSpPr>
          <p:grpSp>
            <p:nvGrpSpPr>
              <p:cNvPr id="39" name="Group 62">
                <a:extLst>
                  <a:ext uri="{FF2B5EF4-FFF2-40B4-BE49-F238E27FC236}">
                    <a16:creationId xmlns:a16="http://schemas.microsoft.com/office/drawing/2014/main" id="{A64C241D-26E8-8058-DB78-A37ABC02A3A7}"/>
                  </a:ext>
                </a:extLst>
              </p:cNvPr>
              <p:cNvGrpSpPr/>
              <p:nvPr/>
            </p:nvGrpSpPr>
            <p:grpSpPr>
              <a:xfrm>
                <a:off x="1295400" y="914400"/>
                <a:ext cx="1007608" cy="1157017"/>
                <a:chOff x="2192792" y="3810000"/>
                <a:chExt cx="1007608" cy="1157017"/>
              </a:xfrm>
            </p:grpSpPr>
            <p:sp>
              <p:nvSpPr>
                <p:cNvPr id="49" name="4-Point Star 46">
                  <a:extLst>
                    <a:ext uri="{FF2B5EF4-FFF2-40B4-BE49-F238E27FC236}">
                      <a16:creationId xmlns:a16="http://schemas.microsoft.com/office/drawing/2014/main" id="{C4E7F845-3069-5709-AE12-854240FDFE42}"/>
                    </a:ext>
                  </a:extLst>
                </p:cNvPr>
                <p:cNvSpPr/>
                <p:nvPr/>
              </p:nvSpPr>
              <p:spPr>
                <a:xfrm>
                  <a:off x="2209800" y="3810000"/>
                  <a:ext cx="990600" cy="1143000"/>
                </a:xfrm>
                <a:prstGeom prst="star4">
                  <a:avLst>
                    <a:gd name="adj" fmla="val 2641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4-Point Star 47">
                  <a:extLst>
                    <a:ext uri="{FF2B5EF4-FFF2-40B4-BE49-F238E27FC236}">
                      <a16:creationId xmlns:a16="http://schemas.microsoft.com/office/drawing/2014/main" id="{7E9D5225-26C7-F281-1E6C-323D61D48477}"/>
                    </a:ext>
                  </a:extLst>
                </p:cNvPr>
                <p:cNvSpPr/>
                <p:nvPr/>
              </p:nvSpPr>
              <p:spPr>
                <a:xfrm rot="19397995">
                  <a:off x="2192792" y="3824017"/>
                  <a:ext cx="990600" cy="1143000"/>
                </a:xfrm>
                <a:prstGeom prst="star4">
                  <a:avLst>
                    <a:gd name="adj" fmla="val 2641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63">
                <a:extLst>
                  <a:ext uri="{FF2B5EF4-FFF2-40B4-BE49-F238E27FC236}">
                    <a16:creationId xmlns:a16="http://schemas.microsoft.com/office/drawing/2014/main" id="{0F5D4FC6-36CA-DC00-5BF2-AFEF2F6D2AB1}"/>
                  </a:ext>
                </a:extLst>
              </p:cNvPr>
              <p:cNvGrpSpPr/>
              <p:nvPr/>
            </p:nvGrpSpPr>
            <p:grpSpPr>
              <a:xfrm>
                <a:off x="1981200" y="1219200"/>
                <a:ext cx="990600" cy="852217"/>
                <a:chOff x="2192792" y="3810000"/>
                <a:chExt cx="1007608" cy="1157017"/>
              </a:xfrm>
            </p:grpSpPr>
            <p:sp>
              <p:nvSpPr>
                <p:cNvPr id="47" name="4-Point Star 44">
                  <a:extLst>
                    <a:ext uri="{FF2B5EF4-FFF2-40B4-BE49-F238E27FC236}">
                      <a16:creationId xmlns:a16="http://schemas.microsoft.com/office/drawing/2014/main" id="{1E3EB716-7F37-0899-7853-A29032CB500C}"/>
                    </a:ext>
                  </a:extLst>
                </p:cNvPr>
                <p:cNvSpPr/>
                <p:nvPr/>
              </p:nvSpPr>
              <p:spPr>
                <a:xfrm>
                  <a:off x="2209800" y="3810000"/>
                  <a:ext cx="990600" cy="1143000"/>
                </a:xfrm>
                <a:prstGeom prst="star4">
                  <a:avLst>
                    <a:gd name="adj" fmla="val 2641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4-Point Star 45">
                  <a:extLst>
                    <a:ext uri="{FF2B5EF4-FFF2-40B4-BE49-F238E27FC236}">
                      <a16:creationId xmlns:a16="http://schemas.microsoft.com/office/drawing/2014/main" id="{D3A1D498-18A4-9C5B-3026-9A956E163730}"/>
                    </a:ext>
                  </a:extLst>
                </p:cNvPr>
                <p:cNvSpPr/>
                <p:nvPr/>
              </p:nvSpPr>
              <p:spPr>
                <a:xfrm rot="19397995">
                  <a:off x="2192792" y="3824017"/>
                  <a:ext cx="990600" cy="1143000"/>
                </a:xfrm>
                <a:prstGeom prst="star4">
                  <a:avLst>
                    <a:gd name="adj" fmla="val 2641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66">
                <a:extLst>
                  <a:ext uri="{FF2B5EF4-FFF2-40B4-BE49-F238E27FC236}">
                    <a16:creationId xmlns:a16="http://schemas.microsoft.com/office/drawing/2014/main" id="{2104D42D-616F-00FC-9A77-76724AE3E2A5}"/>
                  </a:ext>
                </a:extLst>
              </p:cNvPr>
              <p:cNvGrpSpPr/>
              <p:nvPr/>
            </p:nvGrpSpPr>
            <p:grpSpPr>
              <a:xfrm>
                <a:off x="1524000" y="1524001"/>
                <a:ext cx="762000" cy="914400"/>
                <a:chOff x="2192792" y="3810000"/>
                <a:chExt cx="1007608" cy="1157017"/>
              </a:xfrm>
            </p:grpSpPr>
            <p:sp>
              <p:nvSpPr>
                <p:cNvPr id="45" name="4-Point Star 42">
                  <a:extLst>
                    <a:ext uri="{FF2B5EF4-FFF2-40B4-BE49-F238E27FC236}">
                      <a16:creationId xmlns:a16="http://schemas.microsoft.com/office/drawing/2014/main" id="{BB415A22-E93B-8CDB-C716-4908D3F0304B}"/>
                    </a:ext>
                  </a:extLst>
                </p:cNvPr>
                <p:cNvSpPr/>
                <p:nvPr/>
              </p:nvSpPr>
              <p:spPr>
                <a:xfrm>
                  <a:off x="2209800" y="3810000"/>
                  <a:ext cx="990600" cy="1143000"/>
                </a:xfrm>
                <a:prstGeom prst="star4">
                  <a:avLst>
                    <a:gd name="adj" fmla="val 2641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4-Point Star 43">
                  <a:extLst>
                    <a:ext uri="{FF2B5EF4-FFF2-40B4-BE49-F238E27FC236}">
                      <a16:creationId xmlns:a16="http://schemas.microsoft.com/office/drawing/2014/main" id="{95B129FE-B180-9640-84E4-CF40878BEA4C}"/>
                    </a:ext>
                  </a:extLst>
                </p:cNvPr>
                <p:cNvSpPr/>
                <p:nvPr/>
              </p:nvSpPr>
              <p:spPr>
                <a:xfrm rot="19397995">
                  <a:off x="2192792" y="3824017"/>
                  <a:ext cx="990600" cy="1143000"/>
                </a:xfrm>
                <a:prstGeom prst="star4">
                  <a:avLst>
                    <a:gd name="adj" fmla="val 2641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69">
                <a:extLst>
                  <a:ext uri="{FF2B5EF4-FFF2-40B4-BE49-F238E27FC236}">
                    <a16:creationId xmlns:a16="http://schemas.microsoft.com/office/drawing/2014/main" id="{F1EB349C-9AAC-9C54-1D61-C81CEE4BC945}"/>
                  </a:ext>
                </a:extLst>
              </p:cNvPr>
              <p:cNvGrpSpPr/>
              <p:nvPr/>
            </p:nvGrpSpPr>
            <p:grpSpPr>
              <a:xfrm>
                <a:off x="1828800" y="1600203"/>
                <a:ext cx="990600" cy="1066799"/>
                <a:chOff x="2192792" y="3810000"/>
                <a:chExt cx="1007608" cy="1157016"/>
              </a:xfrm>
              <a:solidFill>
                <a:schemeClr val="accent3"/>
              </a:solidFill>
            </p:grpSpPr>
            <p:sp>
              <p:nvSpPr>
                <p:cNvPr id="43" name="4-Point Star 40">
                  <a:extLst>
                    <a:ext uri="{FF2B5EF4-FFF2-40B4-BE49-F238E27FC236}">
                      <a16:creationId xmlns:a16="http://schemas.microsoft.com/office/drawing/2014/main" id="{0909428A-645F-14BD-C2F5-AFCCF791664D}"/>
                    </a:ext>
                  </a:extLst>
                </p:cNvPr>
                <p:cNvSpPr/>
                <p:nvPr/>
              </p:nvSpPr>
              <p:spPr>
                <a:xfrm>
                  <a:off x="2209800" y="3810000"/>
                  <a:ext cx="990600" cy="1143000"/>
                </a:xfrm>
                <a:prstGeom prst="star4">
                  <a:avLst>
                    <a:gd name="adj" fmla="val 26413"/>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4-Point Star 41">
                  <a:extLst>
                    <a:ext uri="{FF2B5EF4-FFF2-40B4-BE49-F238E27FC236}">
                      <a16:creationId xmlns:a16="http://schemas.microsoft.com/office/drawing/2014/main" id="{413036CA-DF31-6656-C6AD-00AEFB52973F}"/>
                    </a:ext>
                  </a:extLst>
                </p:cNvPr>
                <p:cNvSpPr/>
                <p:nvPr/>
              </p:nvSpPr>
              <p:spPr>
                <a:xfrm rot="19397995">
                  <a:off x="2192792" y="3824016"/>
                  <a:ext cx="990600" cy="1143000"/>
                </a:xfrm>
                <a:prstGeom prst="star4">
                  <a:avLst>
                    <a:gd name="adj" fmla="val 26413"/>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14">
              <a:extLst>
                <a:ext uri="{FF2B5EF4-FFF2-40B4-BE49-F238E27FC236}">
                  <a16:creationId xmlns:a16="http://schemas.microsoft.com/office/drawing/2014/main" id="{6EFDA782-61A2-43AF-7E0D-3BEB7D67FA31}"/>
                </a:ext>
              </a:extLst>
            </p:cNvPr>
            <p:cNvGrpSpPr/>
            <p:nvPr/>
          </p:nvGrpSpPr>
          <p:grpSpPr>
            <a:xfrm rot="3316305">
              <a:off x="990600" y="419099"/>
              <a:ext cx="1676400" cy="1752602"/>
              <a:chOff x="1295400" y="914400"/>
              <a:chExt cx="1676400" cy="1752602"/>
            </a:xfrm>
          </p:grpSpPr>
          <p:grpSp>
            <p:nvGrpSpPr>
              <p:cNvPr id="27" name="Group 62">
                <a:extLst>
                  <a:ext uri="{FF2B5EF4-FFF2-40B4-BE49-F238E27FC236}">
                    <a16:creationId xmlns:a16="http://schemas.microsoft.com/office/drawing/2014/main" id="{80A98138-238A-812A-932C-FA6F9D681A2D}"/>
                  </a:ext>
                </a:extLst>
              </p:cNvPr>
              <p:cNvGrpSpPr/>
              <p:nvPr/>
            </p:nvGrpSpPr>
            <p:grpSpPr>
              <a:xfrm>
                <a:off x="1295400" y="914400"/>
                <a:ext cx="1007608" cy="1157017"/>
                <a:chOff x="2192792" y="3810000"/>
                <a:chExt cx="1007608" cy="1157017"/>
              </a:xfrm>
            </p:grpSpPr>
            <p:sp>
              <p:nvSpPr>
                <p:cNvPr id="37" name="4-Point Star 34">
                  <a:extLst>
                    <a:ext uri="{FF2B5EF4-FFF2-40B4-BE49-F238E27FC236}">
                      <a16:creationId xmlns:a16="http://schemas.microsoft.com/office/drawing/2014/main" id="{2171B9A8-BD59-A3C4-4185-158C69CBCC52}"/>
                    </a:ext>
                  </a:extLst>
                </p:cNvPr>
                <p:cNvSpPr/>
                <p:nvPr/>
              </p:nvSpPr>
              <p:spPr>
                <a:xfrm>
                  <a:off x="2209800" y="3810000"/>
                  <a:ext cx="990600" cy="1143000"/>
                </a:xfrm>
                <a:prstGeom prst="star4">
                  <a:avLst>
                    <a:gd name="adj" fmla="val 2641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4-Point Star 35">
                  <a:extLst>
                    <a:ext uri="{FF2B5EF4-FFF2-40B4-BE49-F238E27FC236}">
                      <a16:creationId xmlns:a16="http://schemas.microsoft.com/office/drawing/2014/main" id="{14197818-17B7-2AFC-4DF5-D7538AEA1804}"/>
                    </a:ext>
                  </a:extLst>
                </p:cNvPr>
                <p:cNvSpPr/>
                <p:nvPr/>
              </p:nvSpPr>
              <p:spPr>
                <a:xfrm rot="19397995">
                  <a:off x="2192792" y="3824017"/>
                  <a:ext cx="990600" cy="1143000"/>
                </a:xfrm>
                <a:prstGeom prst="star4">
                  <a:avLst>
                    <a:gd name="adj" fmla="val 2641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63">
                <a:extLst>
                  <a:ext uri="{FF2B5EF4-FFF2-40B4-BE49-F238E27FC236}">
                    <a16:creationId xmlns:a16="http://schemas.microsoft.com/office/drawing/2014/main" id="{F2B91AE0-12EE-D9BC-0221-55D13BAA890E}"/>
                  </a:ext>
                </a:extLst>
              </p:cNvPr>
              <p:cNvGrpSpPr/>
              <p:nvPr/>
            </p:nvGrpSpPr>
            <p:grpSpPr>
              <a:xfrm>
                <a:off x="1981200" y="1219200"/>
                <a:ext cx="990600" cy="852217"/>
                <a:chOff x="2192792" y="3810000"/>
                <a:chExt cx="1007608" cy="1157017"/>
              </a:xfrm>
            </p:grpSpPr>
            <p:sp>
              <p:nvSpPr>
                <p:cNvPr id="35" name="4-Point Star 32">
                  <a:extLst>
                    <a:ext uri="{FF2B5EF4-FFF2-40B4-BE49-F238E27FC236}">
                      <a16:creationId xmlns:a16="http://schemas.microsoft.com/office/drawing/2014/main" id="{34D2404F-591A-AAFA-352A-667F82368241}"/>
                    </a:ext>
                  </a:extLst>
                </p:cNvPr>
                <p:cNvSpPr/>
                <p:nvPr/>
              </p:nvSpPr>
              <p:spPr>
                <a:xfrm>
                  <a:off x="2209800" y="3810000"/>
                  <a:ext cx="990600" cy="1143000"/>
                </a:xfrm>
                <a:prstGeom prst="star4">
                  <a:avLst>
                    <a:gd name="adj" fmla="val 2641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4-Point Star 33">
                  <a:extLst>
                    <a:ext uri="{FF2B5EF4-FFF2-40B4-BE49-F238E27FC236}">
                      <a16:creationId xmlns:a16="http://schemas.microsoft.com/office/drawing/2014/main" id="{912E1918-73E2-6AA9-D833-A6981B264A48}"/>
                    </a:ext>
                  </a:extLst>
                </p:cNvPr>
                <p:cNvSpPr/>
                <p:nvPr/>
              </p:nvSpPr>
              <p:spPr>
                <a:xfrm rot="19397995">
                  <a:off x="2192792" y="3824017"/>
                  <a:ext cx="990600" cy="1143000"/>
                </a:xfrm>
                <a:prstGeom prst="star4">
                  <a:avLst>
                    <a:gd name="adj" fmla="val 2641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66">
                <a:extLst>
                  <a:ext uri="{FF2B5EF4-FFF2-40B4-BE49-F238E27FC236}">
                    <a16:creationId xmlns:a16="http://schemas.microsoft.com/office/drawing/2014/main" id="{9452FF27-84AB-77E9-AE87-4E5AB601F32B}"/>
                  </a:ext>
                </a:extLst>
              </p:cNvPr>
              <p:cNvGrpSpPr/>
              <p:nvPr/>
            </p:nvGrpSpPr>
            <p:grpSpPr>
              <a:xfrm>
                <a:off x="1524000" y="1524001"/>
                <a:ext cx="762000" cy="914400"/>
                <a:chOff x="2192792" y="3810000"/>
                <a:chExt cx="1007608" cy="1157017"/>
              </a:xfrm>
            </p:grpSpPr>
            <p:sp>
              <p:nvSpPr>
                <p:cNvPr id="33" name="4-Point Star 30">
                  <a:extLst>
                    <a:ext uri="{FF2B5EF4-FFF2-40B4-BE49-F238E27FC236}">
                      <a16:creationId xmlns:a16="http://schemas.microsoft.com/office/drawing/2014/main" id="{8E0B52F1-3FF8-4288-98E0-B9DAE95EE633}"/>
                    </a:ext>
                  </a:extLst>
                </p:cNvPr>
                <p:cNvSpPr/>
                <p:nvPr/>
              </p:nvSpPr>
              <p:spPr>
                <a:xfrm>
                  <a:off x="2209800" y="3810000"/>
                  <a:ext cx="990600" cy="1143000"/>
                </a:xfrm>
                <a:prstGeom prst="star4">
                  <a:avLst>
                    <a:gd name="adj" fmla="val 2641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4-Point Star 31">
                  <a:extLst>
                    <a:ext uri="{FF2B5EF4-FFF2-40B4-BE49-F238E27FC236}">
                      <a16:creationId xmlns:a16="http://schemas.microsoft.com/office/drawing/2014/main" id="{656F5265-BB4C-0951-94ED-28CB00C1E0B6}"/>
                    </a:ext>
                  </a:extLst>
                </p:cNvPr>
                <p:cNvSpPr/>
                <p:nvPr/>
              </p:nvSpPr>
              <p:spPr>
                <a:xfrm rot="19397995">
                  <a:off x="2192792" y="3824017"/>
                  <a:ext cx="990600" cy="1143000"/>
                </a:xfrm>
                <a:prstGeom prst="star4">
                  <a:avLst>
                    <a:gd name="adj" fmla="val 2641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69">
                <a:extLst>
                  <a:ext uri="{FF2B5EF4-FFF2-40B4-BE49-F238E27FC236}">
                    <a16:creationId xmlns:a16="http://schemas.microsoft.com/office/drawing/2014/main" id="{14BC5EB7-8F2F-3E0E-83AB-3A468EF71E3A}"/>
                  </a:ext>
                </a:extLst>
              </p:cNvPr>
              <p:cNvGrpSpPr/>
              <p:nvPr/>
            </p:nvGrpSpPr>
            <p:grpSpPr>
              <a:xfrm>
                <a:off x="1828800" y="1600203"/>
                <a:ext cx="990600" cy="1066799"/>
                <a:chOff x="2192792" y="3810000"/>
                <a:chExt cx="1007608" cy="1157016"/>
              </a:xfrm>
              <a:solidFill>
                <a:schemeClr val="accent3"/>
              </a:solidFill>
            </p:grpSpPr>
            <p:sp>
              <p:nvSpPr>
                <p:cNvPr id="31" name="4-Point Star 28">
                  <a:extLst>
                    <a:ext uri="{FF2B5EF4-FFF2-40B4-BE49-F238E27FC236}">
                      <a16:creationId xmlns:a16="http://schemas.microsoft.com/office/drawing/2014/main" id="{5FD1D39D-A714-991B-DD02-A287D011B1B5}"/>
                    </a:ext>
                  </a:extLst>
                </p:cNvPr>
                <p:cNvSpPr/>
                <p:nvPr/>
              </p:nvSpPr>
              <p:spPr>
                <a:xfrm>
                  <a:off x="2209800" y="3810000"/>
                  <a:ext cx="990600" cy="1143000"/>
                </a:xfrm>
                <a:prstGeom prst="star4">
                  <a:avLst>
                    <a:gd name="adj" fmla="val 26413"/>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4-Point Star 29">
                  <a:extLst>
                    <a:ext uri="{FF2B5EF4-FFF2-40B4-BE49-F238E27FC236}">
                      <a16:creationId xmlns:a16="http://schemas.microsoft.com/office/drawing/2014/main" id="{B2FA7655-3EEB-9EDF-24FE-1D08B4BA74CF}"/>
                    </a:ext>
                  </a:extLst>
                </p:cNvPr>
                <p:cNvSpPr/>
                <p:nvPr/>
              </p:nvSpPr>
              <p:spPr>
                <a:xfrm rot="19397995">
                  <a:off x="2192792" y="3824016"/>
                  <a:ext cx="990600" cy="1143000"/>
                </a:xfrm>
                <a:prstGeom prst="star4">
                  <a:avLst>
                    <a:gd name="adj" fmla="val 26413"/>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127">
              <a:extLst>
                <a:ext uri="{FF2B5EF4-FFF2-40B4-BE49-F238E27FC236}">
                  <a16:creationId xmlns:a16="http://schemas.microsoft.com/office/drawing/2014/main" id="{D7E320CB-4254-EBB4-56C0-3698FEA3CAB4}"/>
                </a:ext>
              </a:extLst>
            </p:cNvPr>
            <p:cNvGrpSpPr/>
            <p:nvPr/>
          </p:nvGrpSpPr>
          <p:grpSpPr>
            <a:xfrm rot="4539150">
              <a:off x="3137095" y="859393"/>
              <a:ext cx="1371287" cy="1405920"/>
              <a:chOff x="1295400" y="914400"/>
              <a:chExt cx="1676400" cy="1752602"/>
            </a:xfrm>
          </p:grpSpPr>
          <p:grpSp>
            <p:nvGrpSpPr>
              <p:cNvPr id="15" name="Group 62">
                <a:extLst>
                  <a:ext uri="{FF2B5EF4-FFF2-40B4-BE49-F238E27FC236}">
                    <a16:creationId xmlns:a16="http://schemas.microsoft.com/office/drawing/2014/main" id="{E8A0A4A0-BC63-C274-C501-F7D1C54AF741}"/>
                  </a:ext>
                </a:extLst>
              </p:cNvPr>
              <p:cNvGrpSpPr/>
              <p:nvPr/>
            </p:nvGrpSpPr>
            <p:grpSpPr>
              <a:xfrm>
                <a:off x="1295400" y="914400"/>
                <a:ext cx="1007608" cy="1157017"/>
                <a:chOff x="2192792" y="3810000"/>
                <a:chExt cx="1007608" cy="1157017"/>
              </a:xfrm>
            </p:grpSpPr>
            <p:sp>
              <p:nvSpPr>
                <p:cNvPr id="25" name="4-Point Star 22">
                  <a:extLst>
                    <a:ext uri="{FF2B5EF4-FFF2-40B4-BE49-F238E27FC236}">
                      <a16:creationId xmlns:a16="http://schemas.microsoft.com/office/drawing/2014/main" id="{B8FAD14E-FD02-0CEB-2519-CE2CD7B51A5A}"/>
                    </a:ext>
                  </a:extLst>
                </p:cNvPr>
                <p:cNvSpPr/>
                <p:nvPr/>
              </p:nvSpPr>
              <p:spPr>
                <a:xfrm>
                  <a:off x="2209800" y="3810000"/>
                  <a:ext cx="990600" cy="1143000"/>
                </a:xfrm>
                <a:prstGeom prst="star4">
                  <a:avLst>
                    <a:gd name="adj" fmla="val 2641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4-Point Star 23">
                  <a:extLst>
                    <a:ext uri="{FF2B5EF4-FFF2-40B4-BE49-F238E27FC236}">
                      <a16:creationId xmlns:a16="http://schemas.microsoft.com/office/drawing/2014/main" id="{125287D2-753A-E6A8-5466-1C94F6537323}"/>
                    </a:ext>
                  </a:extLst>
                </p:cNvPr>
                <p:cNvSpPr/>
                <p:nvPr/>
              </p:nvSpPr>
              <p:spPr>
                <a:xfrm rot="19397995">
                  <a:off x="2192792" y="3824017"/>
                  <a:ext cx="990600" cy="1143000"/>
                </a:xfrm>
                <a:prstGeom prst="star4">
                  <a:avLst>
                    <a:gd name="adj" fmla="val 2641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63">
                <a:extLst>
                  <a:ext uri="{FF2B5EF4-FFF2-40B4-BE49-F238E27FC236}">
                    <a16:creationId xmlns:a16="http://schemas.microsoft.com/office/drawing/2014/main" id="{A2D94D34-C99C-3AD7-A97F-8BE68C11CA07}"/>
                  </a:ext>
                </a:extLst>
              </p:cNvPr>
              <p:cNvGrpSpPr/>
              <p:nvPr/>
            </p:nvGrpSpPr>
            <p:grpSpPr>
              <a:xfrm>
                <a:off x="1981200" y="1219200"/>
                <a:ext cx="990600" cy="852217"/>
                <a:chOff x="2192792" y="3810000"/>
                <a:chExt cx="1007608" cy="1157017"/>
              </a:xfrm>
            </p:grpSpPr>
            <p:sp>
              <p:nvSpPr>
                <p:cNvPr id="23" name="4-Point Star 20">
                  <a:extLst>
                    <a:ext uri="{FF2B5EF4-FFF2-40B4-BE49-F238E27FC236}">
                      <a16:creationId xmlns:a16="http://schemas.microsoft.com/office/drawing/2014/main" id="{8CBAE9AD-9D63-D714-5871-B0548DC441D1}"/>
                    </a:ext>
                  </a:extLst>
                </p:cNvPr>
                <p:cNvSpPr/>
                <p:nvPr/>
              </p:nvSpPr>
              <p:spPr>
                <a:xfrm>
                  <a:off x="2209800" y="3810000"/>
                  <a:ext cx="990600" cy="1143000"/>
                </a:xfrm>
                <a:prstGeom prst="star4">
                  <a:avLst>
                    <a:gd name="adj" fmla="val 2641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4-Point Star 21">
                  <a:extLst>
                    <a:ext uri="{FF2B5EF4-FFF2-40B4-BE49-F238E27FC236}">
                      <a16:creationId xmlns:a16="http://schemas.microsoft.com/office/drawing/2014/main" id="{6A9DE71A-AA62-3F44-60FB-DC382573CA34}"/>
                    </a:ext>
                  </a:extLst>
                </p:cNvPr>
                <p:cNvSpPr/>
                <p:nvPr/>
              </p:nvSpPr>
              <p:spPr>
                <a:xfrm rot="19397995">
                  <a:off x="2192792" y="3824017"/>
                  <a:ext cx="990600" cy="1143000"/>
                </a:xfrm>
                <a:prstGeom prst="star4">
                  <a:avLst>
                    <a:gd name="adj" fmla="val 2641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66">
                <a:extLst>
                  <a:ext uri="{FF2B5EF4-FFF2-40B4-BE49-F238E27FC236}">
                    <a16:creationId xmlns:a16="http://schemas.microsoft.com/office/drawing/2014/main" id="{71C65F42-2E00-8B45-926F-467804E6BD5A}"/>
                  </a:ext>
                </a:extLst>
              </p:cNvPr>
              <p:cNvGrpSpPr/>
              <p:nvPr/>
            </p:nvGrpSpPr>
            <p:grpSpPr>
              <a:xfrm>
                <a:off x="1524000" y="1524001"/>
                <a:ext cx="762000" cy="914400"/>
                <a:chOff x="2192792" y="3810000"/>
                <a:chExt cx="1007608" cy="1157017"/>
              </a:xfrm>
            </p:grpSpPr>
            <p:sp>
              <p:nvSpPr>
                <p:cNvPr id="21" name="4-Point Star 18">
                  <a:extLst>
                    <a:ext uri="{FF2B5EF4-FFF2-40B4-BE49-F238E27FC236}">
                      <a16:creationId xmlns:a16="http://schemas.microsoft.com/office/drawing/2014/main" id="{DB852C9E-7D15-F1A5-84B7-335A1149E76B}"/>
                    </a:ext>
                  </a:extLst>
                </p:cNvPr>
                <p:cNvSpPr/>
                <p:nvPr/>
              </p:nvSpPr>
              <p:spPr>
                <a:xfrm>
                  <a:off x="2209800" y="3810000"/>
                  <a:ext cx="990600" cy="1143000"/>
                </a:xfrm>
                <a:prstGeom prst="star4">
                  <a:avLst>
                    <a:gd name="adj" fmla="val 2641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4-Point Star 19">
                  <a:extLst>
                    <a:ext uri="{FF2B5EF4-FFF2-40B4-BE49-F238E27FC236}">
                      <a16:creationId xmlns:a16="http://schemas.microsoft.com/office/drawing/2014/main" id="{0BFA4448-34DE-7A4A-26BE-A01FCA67EE65}"/>
                    </a:ext>
                  </a:extLst>
                </p:cNvPr>
                <p:cNvSpPr/>
                <p:nvPr/>
              </p:nvSpPr>
              <p:spPr>
                <a:xfrm rot="19397995">
                  <a:off x="2192792" y="3824017"/>
                  <a:ext cx="990600" cy="1143000"/>
                </a:xfrm>
                <a:prstGeom prst="star4">
                  <a:avLst>
                    <a:gd name="adj" fmla="val 26413"/>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69">
                <a:extLst>
                  <a:ext uri="{FF2B5EF4-FFF2-40B4-BE49-F238E27FC236}">
                    <a16:creationId xmlns:a16="http://schemas.microsoft.com/office/drawing/2014/main" id="{9D2D2B45-525F-91DF-6743-1CC88EC82EE6}"/>
                  </a:ext>
                </a:extLst>
              </p:cNvPr>
              <p:cNvGrpSpPr/>
              <p:nvPr/>
            </p:nvGrpSpPr>
            <p:grpSpPr>
              <a:xfrm>
                <a:off x="1828800" y="1600203"/>
                <a:ext cx="990600" cy="1066799"/>
                <a:chOff x="2192792" y="3810000"/>
                <a:chExt cx="1007608" cy="1157016"/>
              </a:xfrm>
              <a:solidFill>
                <a:schemeClr val="accent3"/>
              </a:solidFill>
            </p:grpSpPr>
            <p:sp>
              <p:nvSpPr>
                <p:cNvPr id="19" name="4-Point Star 16">
                  <a:extLst>
                    <a:ext uri="{FF2B5EF4-FFF2-40B4-BE49-F238E27FC236}">
                      <a16:creationId xmlns:a16="http://schemas.microsoft.com/office/drawing/2014/main" id="{781813AD-D50B-B05D-3F42-D526F0D5E43D}"/>
                    </a:ext>
                  </a:extLst>
                </p:cNvPr>
                <p:cNvSpPr/>
                <p:nvPr/>
              </p:nvSpPr>
              <p:spPr>
                <a:xfrm>
                  <a:off x="2209800" y="3810000"/>
                  <a:ext cx="990600" cy="1143000"/>
                </a:xfrm>
                <a:prstGeom prst="star4">
                  <a:avLst>
                    <a:gd name="adj" fmla="val 26413"/>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4-Point Star 17">
                  <a:extLst>
                    <a:ext uri="{FF2B5EF4-FFF2-40B4-BE49-F238E27FC236}">
                      <a16:creationId xmlns:a16="http://schemas.microsoft.com/office/drawing/2014/main" id="{44413FB0-FDF2-8F40-B49D-55B8C1140E29}"/>
                    </a:ext>
                  </a:extLst>
                </p:cNvPr>
                <p:cNvSpPr/>
                <p:nvPr/>
              </p:nvSpPr>
              <p:spPr>
                <a:xfrm rot="19397995">
                  <a:off x="2192792" y="3824016"/>
                  <a:ext cx="990600" cy="1143000"/>
                </a:xfrm>
                <a:prstGeom prst="star4">
                  <a:avLst>
                    <a:gd name="adj" fmla="val 26413"/>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Oval 13">
              <a:extLst>
                <a:ext uri="{FF2B5EF4-FFF2-40B4-BE49-F238E27FC236}">
                  <a16:creationId xmlns:a16="http://schemas.microsoft.com/office/drawing/2014/main" id="{05E802C1-4000-555D-704E-795C4B26F245}"/>
                </a:ext>
              </a:extLst>
            </p:cNvPr>
            <p:cNvSpPr/>
            <p:nvPr/>
          </p:nvSpPr>
          <p:spPr>
            <a:xfrm>
              <a:off x="2514600" y="3619499"/>
              <a:ext cx="533400" cy="12192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146">
            <a:extLst>
              <a:ext uri="{FF2B5EF4-FFF2-40B4-BE49-F238E27FC236}">
                <a16:creationId xmlns:a16="http://schemas.microsoft.com/office/drawing/2014/main" id="{8BE61B1F-CFEF-E473-52B4-5859708AAB7B}"/>
              </a:ext>
            </a:extLst>
          </p:cNvPr>
          <p:cNvGrpSpPr/>
          <p:nvPr/>
        </p:nvGrpSpPr>
        <p:grpSpPr>
          <a:xfrm>
            <a:off x="8612200" y="2301127"/>
            <a:ext cx="1706572" cy="3804686"/>
            <a:chOff x="445602" y="504933"/>
            <a:chExt cx="2462638" cy="5286266"/>
          </a:xfrm>
        </p:grpSpPr>
        <p:sp>
          <p:nvSpPr>
            <p:cNvPr id="88" name="Oval 87">
              <a:extLst>
                <a:ext uri="{FF2B5EF4-FFF2-40B4-BE49-F238E27FC236}">
                  <a16:creationId xmlns:a16="http://schemas.microsoft.com/office/drawing/2014/main" id="{A70B3C35-999A-6C91-0870-AB77E71B7584}"/>
                </a:ext>
              </a:extLst>
            </p:cNvPr>
            <p:cNvSpPr/>
            <p:nvPr/>
          </p:nvSpPr>
          <p:spPr>
            <a:xfrm rot="6128217">
              <a:off x="1837209" y="5175877"/>
              <a:ext cx="474843" cy="75580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09A9EE2E-4D76-8ECE-654A-A238A0C5F1D8}"/>
                </a:ext>
              </a:extLst>
            </p:cNvPr>
            <p:cNvSpPr/>
            <p:nvPr/>
          </p:nvSpPr>
          <p:spPr>
            <a:xfrm rot="4472555">
              <a:off x="1116645" y="5134595"/>
              <a:ext cx="410712" cy="83714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61B1B14C-0E8B-96AC-1F2D-EB1F171FD25E}"/>
                </a:ext>
              </a:extLst>
            </p:cNvPr>
            <p:cNvSpPr/>
            <p:nvPr/>
          </p:nvSpPr>
          <p:spPr>
            <a:xfrm rot="20226769">
              <a:off x="1039389" y="5372692"/>
              <a:ext cx="260436" cy="30361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F7FB95C-DF50-A4BA-BD92-FEBB6C23BC5A}"/>
                </a:ext>
              </a:extLst>
            </p:cNvPr>
            <p:cNvSpPr/>
            <p:nvPr/>
          </p:nvSpPr>
          <p:spPr>
            <a:xfrm rot="20226769">
              <a:off x="2029988" y="5372693"/>
              <a:ext cx="260436" cy="30361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D9862D26-B21B-9FD6-B369-976EAC766FD1}"/>
                </a:ext>
              </a:extLst>
            </p:cNvPr>
            <p:cNvSpPr/>
            <p:nvPr/>
          </p:nvSpPr>
          <p:spPr>
            <a:xfrm rot="1945202">
              <a:off x="445602" y="3714893"/>
              <a:ext cx="389374" cy="65978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a:extLst>
                <a:ext uri="{FF2B5EF4-FFF2-40B4-BE49-F238E27FC236}">
                  <a16:creationId xmlns:a16="http://schemas.microsoft.com/office/drawing/2014/main" id="{405BB3BB-60A8-E785-8AB0-9BE577DD91CD}"/>
                </a:ext>
              </a:extLst>
            </p:cNvPr>
            <p:cNvSpPr/>
            <p:nvPr/>
          </p:nvSpPr>
          <p:spPr>
            <a:xfrm rot="1442139">
              <a:off x="681027" y="2358680"/>
              <a:ext cx="740567" cy="1787479"/>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50C05134-EE1E-596D-49D5-99A006C1F026}"/>
                </a:ext>
              </a:extLst>
            </p:cNvPr>
            <p:cNvSpPr/>
            <p:nvPr/>
          </p:nvSpPr>
          <p:spPr>
            <a:xfrm rot="20226769">
              <a:off x="2538311" y="3694486"/>
              <a:ext cx="369929" cy="70060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a:extLst>
                <a:ext uri="{FF2B5EF4-FFF2-40B4-BE49-F238E27FC236}">
                  <a16:creationId xmlns:a16="http://schemas.microsoft.com/office/drawing/2014/main" id="{8F29FE05-D8F5-6F2B-BD5D-326713C7AFBA}"/>
                </a:ext>
              </a:extLst>
            </p:cNvPr>
            <p:cNvSpPr/>
            <p:nvPr/>
          </p:nvSpPr>
          <p:spPr>
            <a:xfrm rot="20249249">
              <a:off x="2062684" y="2423233"/>
              <a:ext cx="666092" cy="1744916"/>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Cloud 95">
              <a:extLst>
                <a:ext uri="{FF2B5EF4-FFF2-40B4-BE49-F238E27FC236}">
                  <a16:creationId xmlns:a16="http://schemas.microsoft.com/office/drawing/2014/main" id="{1A80BF3A-30A6-2773-0F87-62BBBB17B0A1}"/>
                </a:ext>
              </a:extLst>
            </p:cNvPr>
            <p:cNvSpPr/>
            <p:nvPr/>
          </p:nvSpPr>
          <p:spPr>
            <a:xfrm rot="11274506">
              <a:off x="585079" y="1141284"/>
              <a:ext cx="2209800" cy="1651275"/>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a:extLst>
                <a:ext uri="{FF2B5EF4-FFF2-40B4-BE49-F238E27FC236}">
                  <a16:creationId xmlns:a16="http://schemas.microsoft.com/office/drawing/2014/main" id="{7C6240D4-5794-0F33-E3EF-45208BA71BF9}"/>
                </a:ext>
              </a:extLst>
            </p:cNvPr>
            <p:cNvSpPr/>
            <p:nvPr/>
          </p:nvSpPr>
          <p:spPr>
            <a:xfrm>
              <a:off x="789848" y="2503593"/>
              <a:ext cx="1840063" cy="2965624"/>
            </a:xfrm>
            <a:prstGeom prst="trapezoid">
              <a:avLst>
                <a:gd name="adj" fmla="val 25866"/>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a:extLst>
                <a:ext uri="{FF2B5EF4-FFF2-40B4-BE49-F238E27FC236}">
                  <a16:creationId xmlns:a16="http://schemas.microsoft.com/office/drawing/2014/main" id="{4A49FC26-A16F-70A2-23CD-BF6417CCA998}"/>
                </a:ext>
              </a:extLst>
            </p:cNvPr>
            <p:cNvSpPr/>
            <p:nvPr/>
          </p:nvSpPr>
          <p:spPr>
            <a:xfrm rot="10800000">
              <a:off x="1293286" y="2436142"/>
              <a:ext cx="774074" cy="685800"/>
            </a:xfrm>
            <a:prstGeom prst="trapezoid">
              <a:avLst>
                <a:gd name="adj" fmla="val 73735"/>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ABCCE87F-5145-0896-79FC-E4F5A38C9024}"/>
                </a:ext>
              </a:extLst>
            </p:cNvPr>
            <p:cNvSpPr/>
            <p:nvPr/>
          </p:nvSpPr>
          <p:spPr>
            <a:xfrm>
              <a:off x="990400" y="1176771"/>
              <a:ext cx="1344662" cy="165878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oon 99">
              <a:extLst>
                <a:ext uri="{FF2B5EF4-FFF2-40B4-BE49-F238E27FC236}">
                  <a16:creationId xmlns:a16="http://schemas.microsoft.com/office/drawing/2014/main" id="{FDF6B388-6EDB-7B6F-53C8-C45DEE5676AB}"/>
                </a:ext>
              </a:extLst>
            </p:cNvPr>
            <p:cNvSpPr/>
            <p:nvPr/>
          </p:nvSpPr>
          <p:spPr>
            <a:xfrm rot="5400000">
              <a:off x="1211258" y="305594"/>
              <a:ext cx="909932" cy="1308610"/>
            </a:xfrm>
            <a:prstGeom prst="moon">
              <a:avLst>
                <a:gd name="adj" fmla="val 74044"/>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a:extLst>
                <a:ext uri="{FF2B5EF4-FFF2-40B4-BE49-F238E27FC236}">
                  <a16:creationId xmlns:a16="http://schemas.microsoft.com/office/drawing/2014/main" id="{D8FE6784-F379-4CBA-87A6-41DBFEDC8E16}"/>
                </a:ext>
              </a:extLst>
            </p:cNvPr>
            <p:cNvSpPr/>
            <p:nvPr/>
          </p:nvSpPr>
          <p:spPr>
            <a:xfrm rot="5720381">
              <a:off x="1396989" y="442174"/>
              <a:ext cx="609600" cy="1371600"/>
            </a:xfrm>
            <a:prstGeom prst="moon">
              <a:avLst>
                <a:gd name="adj" fmla="val 74044"/>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1">
              <a:extLst>
                <a:ext uri="{FF2B5EF4-FFF2-40B4-BE49-F238E27FC236}">
                  <a16:creationId xmlns:a16="http://schemas.microsoft.com/office/drawing/2014/main" id="{68852AC6-4C74-CA27-B980-90924AE6045C}"/>
                </a:ext>
              </a:extLst>
            </p:cNvPr>
            <p:cNvSpPr/>
            <p:nvPr/>
          </p:nvSpPr>
          <p:spPr>
            <a:xfrm rot="5400000">
              <a:off x="1403178" y="729098"/>
              <a:ext cx="564286" cy="1541842"/>
            </a:xfrm>
            <a:prstGeom prst="roundRect">
              <a:avLst>
                <a:gd name="adj" fmla="val 500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7">
              <a:extLst>
                <a:ext uri="{FF2B5EF4-FFF2-40B4-BE49-F238E27FC236}">
                  <a16:creationId xmlns:a16="http://schemas.microsoft.com/office/drawing/2014/main" id="{F3B89603-5AC5-9C83-9453-D33AE102B4EE}"/>
                </a:ext>
              </a:extLst>
            </p:cNvPr>
            <p:cNvSpPr/>
            <p:nvPr/>
          </p:nvSpPr>
          <p:spPr>
            <a:xfrm flipV="1">
              <a:off x="860781" y="1431368"/>
              <a:ext cx="1729074" cy="358697"/>
            </a:xfrm>
            <a:prstGeom prst="roundRect">
              <a:avLst>
                <a:gd name="adj" fmla="val 19291"/>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97">
              <a:extLst>
                <a:ext uri="{FF2B5EF4-FFF2-40B4-BE49-F238E27FC236}">
                  <a16:creationId xmlns:a16="http://schemas.microsoft.com/office/drawing/2014/main" id="{BD4529E3-10C8-C5AB-A190-4AFC876E3EDB}"/>
                </a:ext>
              </a:extLst>
            </p:cNvPr>
            <p:cNvGrpSpPr/>
            <p:nvPr/>
          </p:nvGrpSpPr>
          <p:grpSpPr>
            <a:xfrm>
              <a:off x="941294" y="1474694"/>
              <a:ext cx="1447800" cy="274265"/>
              <a:chOff x="4953000" y="3276600"/>
              <a:chExt cx="6172200" cy="990600"/>
            </a:xfrm>
          </p:grpSpPr>
          <p:grpSp>
            <p:nvGrpSpPr>
              <p:cNvPr id="131" name="Group 284">
                <a:extLst>
                  <a:ext uri="{FF2B5EF4-FFF2-40B4-BE49-F238E27FC236}">
                    <a16:creationId xmlns:a16="http://schemas.microsoft.com/office/drawing/2014/main" id="{58BE7439-1EF0-E361-7683-ACD1B9FD3E08}"/>
                  </a:ext>
                </a:extLst>
              </p:cNvPr>
              <p:cNvGrpSpPr/>
              <p:nvPr/>
            </p:nvGrpSpPr>
            <p:grpSpPr>
              <a:xfrm>
                <a:off x="4953000" y="3276600"/>
                <a:ext cx="1600200" cy="990600"/>
                <a:chOff x="4953000" y="3276600"/>
                <a:chExt cx="1600200" cy="990600"/>
              </a:xfrm>
            </p:grpSpPr>
            <p:sp>
              <p:nvSpPr>
                <p:cNvPr id="147" name="Octagon 146">
                  <a:extLst>
                    <a:ext uri="{FF2B5EF4-FFF2-40B4-BE49-F238E27FC236}">
                      <a16:creationId xmlns:a16="http://schemas.microsoft.com/office/drawing/2014/main" id="{FC57154D-94D4-472E-A250-0796BB17BAC1}"/>
                    </a:ext>
                  </a:extLst>
                </p:cNvPr>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Diamond 147">
                  <a:extLst>
                    <a:ext uri="{FF2B5EF4-FFF2-40B4-BE49-F238E27FC236}">
                      <a16:creationId xmlns:a16="http://schemas.microsoft.com/office/drawing/2014/main" id="{00B7BD6F-4358-2995-8A04-B23BFAF602D2}"/>
                    </a:ext>
                  </a:extLst>
                </p:cNvPr>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Diamond 148">
                  <a:extLst>
                    <a:ext uri="{FF2B5EF4-FFF2-40B4-BE49-F238E27FC236}">
                      <a16:creationId xmlns:a16="http://schemas.microsoft.com/office/drawing/2014/main" id="{D41298BA-99DE-2406-3FAA-523A593F2C04}"/>
                    </a:ext>
                  </a:extLst>
                </p:cNvPr>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Diamond 149">
                  <a:extLst>
                    <a:ext uri="{FF2B5EF4-FFF2-40B4-BE49-F238E27FC236}">
                      <a16:creationId xmlns:a16="http://schemas.microsoft.com/office/drawing/2014/main" id="{55B3F63F-AAAA-2776-C250-26DF7295E348}"/>
                    </a:ext>
                  </a:extLst>
                </p:cNvPr>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285">
                <a:extLst>
                  <a:ext uri="{FF2B5EF4-FFF2-40B4-BE49-F238E27FC236}">
                    <a16:creationId xmlns:a16="http://schemas.microsoft.com/office/drawing/2014/main" id="{6ACB67E4-ACA6-251A-1398-69F9F30E28EF}"/>
                  </a:ext>
                </a:extLst>
              </p:cNvPr>
              <p:cNvGrpSpPr/>
              <p:nvPr/>
            </p:nvGrpSpPr>
            <p:grpSpPr>
              <a:xfrm>
                <a:off x="6477000" y="3276600"/>
                <a:ext cx="1600200" cy="990600"/>
                <a:chOff x="4953000" y="3276600"/>
                <a:chExt cx="1600200" cy="990600"/>
              </a:xfrm>
            </p:grpSpPr>
            <p:sp>
              <p:nvSpPr>
                <p:cNvPr id="143" name="Octagon 142">
                  <a:extLst>
                    <a:ext uri="{FF2B5EF4-FFF2-40B4-BE49-F238E27FC236}">
                      <a16:creationId xmlns:a16="http://schemas.microsoft.com/office/drawing/2014/main" id="{7B9A87DB-EE9E-1FEA-7E55-0F6F5646CDC7}"/>
                    </a:ext>
                  </a:extLst>
                </p:cNvPr>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Diamond 143">
                  <a:extLst>
                    <a:ext uri="{FF2B5EF4-FFF2-40B4-BE49-F238E27FC236}">
                      <a16:creationId xmlns:a16="http://schemas.microsoft.com/office/drawing/2014/main" id="{47770733-8C36-EC85-A64A-B76D183707C5}"/>
                    </a:ext>
                  </a:extLst>
                </p:cNvPr>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Diamond 144">
                  <a:extLst>
                    <a:ext uri="{FF2B5EF4-FFF2-40B4-BE49-F238E27FC236}">
                      <a16:creationId xmlns:a16="http://schemas.microsoft.com/office/drawing/2014/main" id="{9916F32D-DB27-4109-C19D-F063EE67A992}"/>
                    </a:ext>
                  </a:extLst>
                </p:cNvPr>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Diamond 145">
                  <a:extLst>
                    <a:ext uri="{FF2B5EF4-FFF2-40B4-BE49-F238E27FC236}">
                      <a16:creationId xmlns:a16="http://schemas.microsoft.com/office/drawing/2014/main" id="{3BD3DFC6-B89D-610B-6BD5-D6FA29690C73}"/>
                    </a:ext>
                  </a:extLst>
                </p:cNvPr>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290">
                <a:extLst>
                  <a:ext uri="{FF2B5EF4-FFF2-40B4-BE49-F238E27FC236}">
                    <a16:creationId xmlns:a16="http://schemas.microsoft.com/office/drawing/2014/main" id="{35E2C223-8F55-F93A-8A63-AF133457DC9A}"/>
                  </a:ext>
                </a:extLst>
              </p:cNvPr>
              <p:cNvGrpSpPr/>
              <p:nvPr/>
            </p:nvGrpSpPr>
            <p:grpSpPr>
              <a:xfrm>
                <a:off x="8001000" y="3276600"/>
                <a:ext cx="1600200" cy="990600"/>
                <a:chOff x="4953000" y="3276600"/>
                <a:chExt cx="1600200" cy="990600"/>
              </a:xfrm>
            </p:grpSpPr>
            <p:sp>
              <p:nvSpPr>
                <p:cNvPr id="139" name="Octagon 138">
                  <a:extLst>
                    <a:ext uri="{FF2B5EF4-FFF2-40B4-BE49-F238E27FC236}">
                      <a16:creationId xmlns:a16="http://schemas.microsoft.com/office/drawing/2014/main" id="{94280942-F6FE-DC16-F5F5-EB272AE8D0C5}"/>
                    </a:ext>
                  </a:extLst>
                </p:cNvPr>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139">
                  <a:extLst>
                    <a:ext uri="{FF2B5EF4-FFF2-40B4-BE49-F238E27FC236}">
                      <a16:creationId xmlns:a16="http://schemas.microsoft.com/office/drawing/2014/main" id="{36193A31-181B-9220-8989-6E3E1A5EA30D}"/>
                    </a:ext>
                  </a:extLst>
                </p:cNvPr>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Diamond 140">
                  <a:extLst>
                    <a:ext uri="{FF2B5EF4-FFF2-40B4-BE49-F238E27FC236}">
                      <a16:creationId xmlns:a16="http://schemas.microsoft.com/office/drawing/2014/main" id="{104BAD56-AC87-BE85-2F20-CD95162AFD89}"/>
                    </a:ext>
                  </a:extLst>
                </p:cNvPr>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Diamond 141">
                  <a:extLst>
                    <a:ext uri="{FF2B5EF4-FFF2-40B4-BE49-F238E27FC236}">
                      <a16:creationId xmlns:a16="http://schemas.microsoft.com/office/drawing/2014/main" id="{62FB8DE4-FDCE-667D-B2C3-5FFC5978D02D}"/>
                    </a:ext>
                  </a:extLst>
                </p:cNvPr>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295">
                <a:extLst>
                  <a:ext uri="{FF2B5EF4-FFF2-40B4-BE49-F238E27FC236}">
                    <a16:creationId xmlns:a16="http://schemas.microsoft.com/office/drawing/2014/main" id="{B13922B3-3DCD-7C98-2717-D3A5CF34760E}"/>
                  </a:ext>
                </a:extLst>
              </p:cNvPr>
              <p:cNvGrpSpPr/>
              <p:nvPr/>
            </p:nvGrpSpPr>
            <p:grpSpPr>
              <a:xfrm>
                <a:off x="9525000" y="3276600"/>
                <a:ext cx="1600200" cy="990600"/>
                <a:chOff x="4953000" y="3276600"/>
                <a:chExt cx="1600200" cy="990600"/>
              </a:xfrm>
            </p:grpSpPr>
            <p:sp>
              <p:nvSpPr>
                <p:cNvPr id="135" name="Octagon 134">
                  <a:extLst>
                    <a:ext uri="{FF2B5EF4-FFF2-40B4-BE49-F238E27FC236}">
                      <a16:creationId xmlns:a16="http://schemas.microsoft.com/office/drawing/2014/main" id="{C018E512-E575-FE71-24E8-5AEEBC9470A4}"/>
                    </a:ext>
                  </a:extLst>
                </p:cNvPr>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Diamond 135">
                  <a:extLst>
                    <a:ext uri="{FF2B5EF4-FFF2-40B4-BE49-F238E27FC236}">
                      <a16:creationId xmlns:a16="http://schemas.microsoft.com/office/drawing/2014/main" id="{E038B171-403B-E394-C24A-2EB625C0A9D9}"/>
                    </a:ext>
                  </a:extLst>
                </p:cNvPr>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iamond 136">
                  <a:extLst>
                    <a:ext uri="{FF2B5EF4-FFF2-40B4-BE49-F238E27FC236}">
                      <a16:creationId xmlns:a16="http://schemas.microsoft.com/office/drawing/2014/main" id="{161CF781-565B-6930-AC42-81C4C732D621}"/>
                    </a:ext>
                  </a:extLst>
                </p:cNvPr>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iamond 137">
                  <a:extLst>
                    <a:ext uri="{FF2B5EF4-FFF2-40B4-BE49-F238E27FC236}">
                      <a16:creationId xmlns:a16="http://schemas.microsoft.com/office/drawing/2014/main" id="{9267E466-8187-A78A-8B7C-E9C28080F81B}"/>
                    </a:ext>
                  </a:extLst>
                </p:cNvPr>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5" name="Group 120">
              <a:extLst>
                <a:ext uri="{FF2B5EF4-FFF2-40B4-BE49-F238E27FC236}">
                  <a16:creationId xmlns:a16="http://schemas.microsoft.com/office/drawing/2014/main" id="{A3015DA6-FBC1-36E1-9CA3-FDF689C5F805}"/>
                </a:ext>
              </a:extLst>
            </p:cNvPr>
            <p:cNvGrpSpPr/>
            <p:nvPr/>
          </p:nvGrpSpPr>
          <p:grpSpPr>
            <a:xfrm>
              <a:off x="838200" y="5105400"/>
              <a:ext cx="1752600" cy="274265"/>
              <a:chOff x="4953000" y="3276600"/>
              <a:chExt cx="6172200" cy="990600"/>
            </a:xfrm>
          </p:grpSpPr>
          <p:grpSp>
            <p:nvGrpSpPr>
              <p:cNvPr id="111" name="Group 284">
                <a:extLst>
                  <a:ext uri="{FF2B5EF4-FFF2-40B4-BE49-F238E27FC236}">
                    <a16:creationId xmlns:a16="http://schemas.microsoft.com/office/drawing/2014/main" id="{605613B8-A617-52F2-2185-43BEAB72514B}"/>
                  </a:ext>
                </a:extLst>
              </p:cNvPr>
              <p:cNvGrpSpPr/>
              <p:nvPr/>
            </p:nvGrpSpPr>
            <p:grpSpPr>
              <a:xfrm>
                <a:off x="4953000" y="3276600"/>
                <a:ext cx="1600200" cy="990600"/>
                <a:chOff x="4953000" y="3276600"/>
                <a:chExt cx="1600200" cy="990600"/>
              </a:xfrm>
            </p:grpSpPr>
            <p:sp>
              <p:nvSpPr>
                <p:cNvPr id="127" name="Octagon 126">
                  <a:extLst>
                    <a:ext uri="{FF2B5EF4-FFF2-40B4-BE49-F238E27FC236}">
                      <a16:creationId xmlns:a16="http://schemas.microsoft.com/office/drawing/2014/main" id="{7FAD6AC8-BEC5-7001-029E-6FE8C7472B03}"/>
                    </a:ext>
                  </a:extLst>
                </p:cNvPr>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a:extLst>
                    <a:ext uri="{FF2B5EF4-FFF2-40B4-BE49-F238E27FC236}">
                      <a16:creationId xmlns:a16="http://schemas.microsoft.com/office/drawing/2014/main" id="{1F58A92E-12B8-B3D7-F03E-7F2BDE66B962}"/>
                    </a:ext>
                  </a:extLst>
                </p:cNvPr>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iamond 128">
                  <a:extLst>
                    <a:ext uri="{FF2B5EF4-FFF2-40B4-BE49-F238E27FC236}">
                      <a16:creationId xmlns:a16="http://schemas.microsoft.com/office/drawing/2014/main" id="{E2AD0F88-60B2-BE4C-B96A-0E760C2679DF}"/>
                    </a:ext>
                  </a:extLst>
                </p:cNvPr>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Diamond 129">
                  <a:extLst>
                    <a:ext uri="{FF2B5EF4-FFF2-40B4-BE49-F238E27FC236}">
                      <a16:creationId xmlns:a16="http://schemas.microsoft.com/office/drawing/2014/main" id="{E836FF4E-FD94-B48D-489B-0A7A9D517AF3}"/>
                    </a:ext>
                  </a:extLst>
                </p:cNvPr>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285">
                <a:extLst>
                  <a:ext uri="{FF2B5EF4-FFF2-40B4-BE49-F238E27FC236}">
                    <a16:creationId xmlns:a16="http://schemas.microsoft.com/office/drawing/2014/main" id="{3EB5F41F-906F-0E7E-9ABE-FD2BF0476D2C}"/>
                  </a:ext>
                </a:extLst>
              </p:cNvPr>
              <p:cNvGrpSpPr/>
              <p:nvPr/>
            </p:nvGrpSpPr>
            <p:grpSpPr>
              <a:xfrm>
                <a:off x="6477000" y="3276600"/>
                <a:ext cx="1600200" cy="990600"/>
                <a:chOff x="4953000" y="3276600"/>
                <a:chExt cx="1600200" cy="990600"/>
              </a:xfrm>
            </p:grpSpPr>
            <p:sp>
              <p:nvSpPr>
                <p:cNvPr id="123" name="Octagon 122">
                  <a:extLst>
                    <a:ext uri="{FF2B5EF4-FFF2-40B4-BE49-F238E27FC236}">
                      <a16:creationId xmlns:a16="http://schemas.microsoft.com/office/drawing/2014/main" id="{C5C7CB52-6C1E-1E5E-9F06-864D24143509}"/>
                    </a:ext>
                  </a:extLst>
                </p:cNvPr>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Diamond 123">
                  <a:extLst>
                    <a:ext uri="{FF2B5EF4-FFF2-40B4-BE49-F238E27FC236}">
                      <a16:creationId xmlns:a16="http://schemas.microsoft.com/office/drawing/2014/main" id="{A28F5B43-6173-E928-9AB2-F28A2F4B0DE7}"/>
                    </a:ext>
                  </a:extLst>
                </p:cNvPr>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mond 124">
                  <a:extLst>
                    <a:ext uri="{FF2B5EF4-FFF2-40B4-BE49-F238E27FC236}">
                      <a16:creationId xmlns:a16="http://schemas.microsoft.com/office/drawing/2014/main" id="{CC31A4D3-FBFF-43AF-DB80-7B91A3BE836F}"/>
                    </a:ext>
                  </a:extLst>
                </p:cNvPr>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iamond 125">
                  <a:extLst>
                    <a:ext uri="{FF2B5EF4-FFF2-40B4-BE49-F238E27FC236}">
                      <a16:creationId xmlns:a16="http://schemas.microsoft.com/office/drawing/2014/main" id="{9BEBD1F6-5F17-F85E-2E73-0F308A974604}"/>
                    </a:ext>
                  </a:extLst>
                </p:cNvPr>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290">
                <a:extLst>
                  <a:ext uri="{FF2B5EF4-FFF2-40B4-BE49-F238E27FC236}">
                    <a16:creationId xmlns:a16="http://schemas.microsoft.com/office/drawing/2014/main" id="{6E3BE915-0C7B-8E03-2FC7-07D09CF71CE9}"/>
                  </a:ext>
                </a:extLst>
              </p:cNvPr>
              <p:cNvGrpSpPr/>
              <p:nvPr/>
            </p:nvGrpSpPr>
            <p:grpSpPr>
              <a:xfrm>
                <a:off x="8001000" y="3276600"/>
                <a:ext cx="1600200" cy="990600"/>
                <a:chOff x="4953000" y="3276600"/>
                <a:chExt cx="1600200" cy="990600"/>
              </a:xfrm>
            </p:grpSpPr>
            <p:sp>
              <p:nvSpPr>
                <p:cNvPr id="119" name="Octagon 118">
                  <a:extLst>
                    <a:ext uri="{FF2B5EF4-FFF2-40B4-BE49-F238E27FC236}">
                      <a16:creationId xmlns:a16="http://schemas.microsoft.com/office/drawing/2014/main" id="{BF33784F-C563-518B-560A-6A1386DA0794}"/>
                    </a:ext>
                  </a:extLst>
                </p:cNvPr>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a:extLst>
                    <a:ext uri="{FF2B5EF4-FFF2-40B4-BE49-F238E27FC236}">
                      <a16:creationId xmlns:a16="http://schemas.microsoft.com/office/drawing/2014/main" id="{F4BD2FAD-BCDC-EBE4-2E04-A0EF16811571}"/>
                    </a:ext>
                  </a:extLst>
                </p:cNvPr>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a:extLst>
                    <a:ext uri="{FF2B5EF4-FFF2-40B4-BE49-F238E27FC236}">
                      <a16:creationId xmlns:a16="http://schemas.microsoft.com/office/drawing/2014/main" id="{062679C1-1D15-B5D9-ACE9-C252974A2231}"/>
                    </a:ext>
                  </a:extLst>
                </p:cNvPr>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iamond 121">
                  <a:extLst>
                    <a:ext uri="{FF2B5EF4-FFF2-40B4-BE49-F238E27FC236}">
                      <a16:creationId xmlns:a16="http://schemas.microsoft.com/office/drawing/2014/main" id="{688E3303-77FF-AF8B-CE10-E2B354EC85C9}"/>
                    </a:ext>
                  </a:extLst>
                </p:cNvPr>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295">
                <a:extLst>
                  <a:ext uri="{FF2B5EF4-FFF2-40B4-BE49-F238E27FC236}">
                    <a16:creationId xmlns:a16="http://schemas.microsoft.com/office/drawing/2014/main" id="{CD532015-DFD2-8331-1EC5-11490D945D6C}"/>
                  </a:ext>
                </a:extLst>
              </p:cNvPr>
              <p:cNvGrpSpPr/>
              <p:nvPr/>
            </p:nvGrpSpPr>
            <p:grpSpPr>
              <a:xfrm>
                <a:off x="9525000" y="3276600"/>
                <a:ext cx="1600200" cy="990600"/>
                <a:chOff x="4953000" y="3276600"/>
                <a:chExt cx="1600200" cy="990600"/>
              </a:xfrm>
            </p:grpSpPr>
            <p:sp>
              <p:nvSpPr>
                <p:cNvPr id="115" name="Octagon 114">
                  <a:extLst>
                    <a:ext uri="{FF2B5EF4-FFF2-40B4-BE49-F238E27FC236}">
                      <a16:creationId xmlns:a16="http://schemas.microsoft.com/office/drawing/2014/main" id="{4A562369-3CFC-F00F-F285-A568AF344815}"/>
                    </a:ext>
                  </a:extLst>
                </p:cNvPr>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a:extLst>
                    <a:ext uri="{FF2B5EF4-FFF2-40B4-BE49-F238E27FC236}">
                      <a16:creationId xmlns:a16="http://schemas.microsoft.com/office/drawing/2014/main" id="{E7B3B8A9-AC82-23B0-6727-7B8D63403160}"/>
                    </a:ext>
                  </a:extLst>
                </p:cNvPr>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a:extLst>
                    <a:ext uri="{FF2B5EF4-FFF2-40B4-BE49-F238E27FC236}">
                      <a16:creationId xmlns:a16="http://schemas.microsoft.com/office/drawing/2014/main" id="{EE8D7255-7E0B-E6C3-2676-6C0DF0FD1DC0}"/>
                    </a:ext>
                  </a:extLst>
                </p:cNvPr>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iamond 117">
                  <a:extLst>
                    <a:ext uri="{FF2B5EF4-FFF2-40B4-BE49-F238E27FC236}">
                      <a16:creationId xmlns:a16="http://schemas.microsoft.com/office/drawing/2014/main" id="{EA50CC11-91D2-4EDA-33FF-63AEF65F5F7C}"/>
                    </a:ext>
                  </a:extLst>
                </p:cNvPr>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6" name="Group 43">
              <a:extLst>
                <a:ext uri="{FF2B5EF4-FFF2-40B4-BE49-F238E27FC236}">
                  <a16:creationId xmlns:a16="http://schemas.microsoft.com/office/drawing/2014/main" id="{FD1ACDD5-0041-2BA5-7733-0ECDBE7AF0B0}"/>
                </a:ext>
              </a:extLst>
            </p:cNvPr>
            <p:cNvGrpSpPr/>
            <p:nvPr/>
          </p:nvGrpSpPr>
          <p:grpSpPr>
            <a:xfrm>
              <a:off x="1066800" y="3741809"/>
              <a:ext cx="1426353" cy="830194"/>
              <a:chOff x="4309849" y="4945456"/>
              <a:chExt cx="1063369" cy="676882"/>
            </a:xfrm>
          </p:grpSpPr>
          <p:sp>
            <p:nvSpPr>
              <p:cNvPr id="107" name="Diagonal Stripe 106">
                <a:extLst>
                  <a:ext uri="{FF2B5EF4-FFF2-40B4-BE49-F238E27FC236}">
                    <a16:creationId xmlns:a16="http://schemas.microsoft.com/office/drawing/2014/main" id="{5AF9824D-568F-36AA-C06D-B9EA2319C0CC}"/>
                  </a:ext>
                </a:extLst>
              </p:cNvPr>
              <p:cNvSpPr/>
              <p:nvPr/>
            </p:nvSpPr>
            <p:spPr>
              <a:xfrm rot="1443364">
                <a:off x="4309849" y="4945456"/>
                <a:ext cx="896741" cy="466807"/>
              </a:xfrm>
              <a:prstGeom prst="diagStripe">
                <a:avLst>
                  <a:gd name="adj" fmla="val 52553"/>
                </a:avLst>
              </a:prstGeom>
              <a:solidFill>
                <a:srgbClr val="8A6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8" name="Diagonal Stripe 107">
                <a:extLst>
                  <a:ext uri="{FF2B5EF4-FFF2-40B4-BE49-F238E27FC236}">
                    <a16:creationId xmlns:a16="http://schemas.microsoft.com/office/drawing/2014/main" id="{E866F329-D811-D9C0-8662-985659B0DE1E}"/>
                  </a:ext>
                </a:extLst>
              </p:cNvPr>
              <p:cNvSpPr/>
              <p:nvPr/>
            </p:nvSpPr>
            <p:spPr>
              <a:xfrm rot="16200000" flipH="1">
                <a:off x="4746158" y="5159842"/>
                <a:ext cx="669336" cy="255653"/>
              </a:xfrm>
              <a:prstGeom prst="diagStripe">
                <a:avLst/>
              </a:prstGeom>
              <a:solidFill>
                <a:srgbClr val="8A6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 name="Diagonal Stripe 108">
                <a:extLst>
                  <a:ext uri="{FF2B5EF4-FFF2-40B4-BE49-F238E27FC236}">
                    <a16:creationId xmlns:a16="http://schemas.microsoft.com/office/drawing/2014/main" id="{B3E0F703-6340-EEBE-F1B0-AE5DFB88C76A}"/>
                  </a:ext>
                </a:extLst>
              </p:cNvPr>
              <p:cNvSpPr/>
              <p:nvPr/>
            </p:nvSpPr>
            <p:spPr>
              <a:xfrm rot="5400000">
                <a:off x="4904641" y="5153760"/>
                <a:ext cx="669336" cy="267819"/>
              </a:xfrm>
              <a:prstGeom prst="diagStripe">
                <a:avLst/>
              </a:prstGeom>
              <a:solidFill>
                <a:srgbClr val="8A6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 name="Flowchart: Display 109">
                <a:extLst>
                  <a:ext uri="{FF2B5EF4-FFF2-40B4-BE49-F238E27FC236}">
                    <a16:creationId xmlns:a16="http://schemas.microsoft.com/office/drawing/2014/main" id="{B63CAEC4-6985-F78C-9531-C8CB43E44BAC}"/>
                  </a:ext>
                </a:extLst>
              </p:cNvPr>
              <p:cNvSpPr/>
              <p:nvPr/>
            </p:nvSpPr>
            <p:spPr>
              <a:xfrm>
                <a:off x="4950708" y="4946556"/>
                <a:ext cx="330702" cy="267439"/>
              </a:xfrm>
              <a:prstGeom prst="flowChartDisplay">
                <a:avLst/>
              </a:prstGeom>
              <a:solidFill>
                <a:srgbClr val="8A6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381080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069CE8-6E3D-847E-9B17-F61E3FFB1155}"/>
              </a:ext>
            </a:extLst>
          </p:cNvPr>
          <p:cNvSpPr/>
          <p:nvPr/>
        </p:nvSpPr>
        <p:spPr>
          <a:xfrm>
            <a:off x="0" y="0"/>
            <a:ext cx="12192000" cy="6858000"/>
          </a:xfrm>
          <a:prstGeom prst="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58103FC-CFDB-5F03-EEF1-874CFCA7476D}"/>
              </a:ext>
            </a:extLst>
          </p:cNvPr>
          <p:cNvSpPr txBox="1"/>
          <p:nvPr/>
        </p:nvSpPr>
        <p:spPr>
          <a:xfrm>
            <a:off x="2706249" y="2294146"/>
            <a:ext cx="9914597" cy="369332"/>
          </a:xfrm>
          <a:prstGeom prst="rect">
            <a:avLst/>
          </a:prstGeom>
          <a:noFill/>
        </p:spPr>
        <p:txBody>
          <a:bodyPr wrap="square">
            <a:spAutoFit/>
          </a:bodyPr>
          <a:lstStyle/>
          <a:p>
            <a:r>
              <a:rPr lang="en-US" b="0" i="0" dirty="0">
                <a:solidFill>
                  <a:schemeClr val="bg1"/>
                </a:solidFill>
                <a:effectLst/>
              </a:rPr>
              <a:t>This Church will not be moved from its place, even through the Millennium. Russell M. Nelson</a:t>
            </a:r>
            <a:endParaRPr lang="en-US" dirty="0">
              <a:solidFill>
                <a:schemeClr val="bg1"/>
              </a:solidFill>
            </a:endParaRPr>
          </a:p>
        </p:txBody>
      </p:sp>
      <p:sp>
        <p:nvSpPr>
          <p:cNvPr id="9" name="TextBox 8">
            <a:extLst>
              <a:ext uri="{FF2B5EF4-FFF2-40B4-BE49-F238E27FC236}">
                <a16:creationId xmlns:a16="http://schemas.microsoft.com/office/drawing/2014/main" id="{3BE47D00-52BA-FD56-09B6-688ACFB88C59}"/>
              </a:ext>
            </a:extLst>
          </p:cNvPr>
          <p:cNvSpPr txBox="1"/>
          <p:nvPr/>
        </p:nvSpPr>
        <p:spPr>
          <a:xfrm>
            <a:off x="2706250" y="1174382"/>
            <a:ext cx="7634177" cy="954107"/>
          </a:xfrm>
          <a:prstGeom prst="rect">
            <a:avLst/>
          </a:prstGeom>
          <a:noFill/>
        </p:spPr>
        <p:txBody>
          <a:bodyPr wrap="square">
            <a:spAutoFit/>
          </a:bodyPr>
          <a:lstStyle/>
          <a:p>
            <a:r>
              <a:rPr lang="en-US" sz="2800" b="1" i="0" dirty="0">
                <a:solidFill>
                  <a:srgbClr val="FFFF00"/>
                </a:solidFill>
                <a:effectLst/>
              </a:rPr>
              <a:t>Will The Church of Jesus Christ of Latter-day Saints exist in the Millennium?</a:t>
            </a:r>
            <a:endParaRPr lang="en-US" sz="2800" dirty="0">
              <a:solidFill>
                <a:srgbClr val="FFFF00"/>
              </a:solidFill>
            </a:endParaRPr>
          </a:p>
        </p:txBody>
      </p:sp>
      <p:sp>
        <p:nvSpPr>
          <p:cNvPr id="11" name="TextBox 10">
            <a:extLst>
              <a:ext uri="{FF2B5EF4-FFF2-40B4-BE49-F238E27FC236}">
                <a16:creationId xmlns:a16="http://schemas.microsoft.com/office/drawing/2014/main" id="{A5535B16-C591-FED8-AC06-40054A480EF6}"/>
              </a:ext>
            </a:extLst>
          </p:cNvPr>
          <p:cNvSpPr txBox="1"/>
          <p:nvPr/>
        </p:nvSpPr>
        <p:spPr>
          <a:xfrm>
            <a:off x="2706248" y="2873336"/>
            <a:ext cx="7915677" cy="523220"/>
          </a:xfrm>
          <a:prstGeom prst="rect">
            <a:avLst/>
          </a:prstGeom>
          <a:noFill/>
        </p:spPr>
        <p:txBody>
          <a:bodyPr wrap="square">
            <a:spAutoFit/>
          </a:bodyPr>
          <a:lstStyle/>
          <a:p>
            <a:r>
              <a:rPr lang="en-US" sz="2800" b="1" i="0" dirty="0">
                <a:solidFill>
                  <a:srgbClr val="FFFF00"/>
                </a:solidFill>
                <a:effectLst/>
              </a:rPr>
              <a:t>In 2 Nephi 22:66 </a:t>
            </a:r>
            <a:r>
              <a:rPr lang="en-US" sz="2800" b="1" dirty="0">
                <a:solidFill>
                  <a:srgbClr val="FFFF00"/>
                </a:solidFill>
              </a:rPr>
              <a:t>h</a:t>
            </a:r>
            <a:r>
              <a:rPr lang="en-US" sz="2800" b="1" i="0" dirty="0">
                <a:solidFill>
                  <a:srgbClr val="FFFF00"/>
                </a:solidFill>
                <a:effectLst/>
              </a:rPr>
              <a:t>ow can Satan have no power?</a:t>
            </a:r>
            <a:endParaRPr lang="en-US" sz="2800" dirty="0">
              <a:solidFill>
                <a:srgbClr val="FFFF00"/>
              </a:solidFill>
            </a:endParaRPr>
          </a:p>
        </p:txBody>
      </p:sp>
      <p:sp>
        <p:nvSpPr>
          <p:cNvPr id="13" name="TextBox 12">
            <a:extLst>
              <a:ext uri="{FF2B5EF4-FFF2-40B4-BE49-F238E27FC236}">
                <a16:creationId xmlns:a16="http://schemas.microsoft.com/office/drawing/2014/main" id="{B5F34F43-0A70-81F9-ECCF-1B4C5627BC81}"/>
              </a:ext>
            </a:extLst>
          </p:cNvPr>
          <p:cNvSpPr txBox="1"/>
          <p:nvPr/>
        </p:nvSpPr>
        <p:spPr>
          <a:xfrm>
            <a:off x="2706248" y="3679738"/>
            <a:ext cx="8277184" cy="923330"/>
          </a:xfrm>
          <a:prstGeom prst="rect">
            <a:avLst/>
          </a:prstGeom>
          <a:noFill/>
        </p:spPr>
        <p:txBody>
          <a:bodyPr wrap="square">
            <a:spAutoFit/>
          </a:bodyPr>
          <a:lstStyle/>
          <a:p>
            <a:r>
              <a:rPr lang="en-US" b="0" i="0" dirty="0">
                <a:solidFill>
                  <a:schemeClr val="bg1"/>
                </a:solidFill>
                <a:effectLst/>
              </a:rPr>
              <a:t>When Satan is bound in a single home—when Satan is bound in a single life—the Millennium has already begun in that home, in that life. </a:t>
            </a:r>
          </a:p>
          <a:p>
            <a:r>
              <a:rPr lang="en-US" b="0" i="1" dirty="0">
                <a:solidFill>
                  <a:schemeClr val="bg1"/>
                </a:solidFill>
                <a:effectLst/>
              </a:rPr>
              <a:t>Teachings of Spencer W. Kimball</a:t>
            </a:r>
            <a:endParaRPr lang="en-US" dirty="0">
              <a:solidFill>
                <a:schemeClr val="bg1"/>
              </a:solidFill>
            </a:endParaRPr>
          </a:p>
        </p:txBody>
      </p:sp>
      <p:pic>
        <p:nvPicPr>
          <p:cNvPr id="15" name="Picture 14" descr="A close-up of a person smiling&#10;&#10;Description automatically generated">
            <a:extLst>
              <a:ext uri="{FF2B5EF4-FFF2-40B4-BE49-F238E27FC236}">
                <a16:creationId xmlns:a16="http://schemas.microsoft.com/office/drawing/2014/main" id="{E45EA414-4BE5-D1A2-4B2F-CE6D69C94C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5520" y="1788426"/>
            <a:ext cx="971882" cy="1216680"/>
          </a:xfrm>
          <a:prstGeom prst="rect">
            <a:avLst/>
          </a:prstGeom>
        </p:spPr>
      </p:pic>
      <p:pic>
        <p:nvPicPr>
          <p:cNvPr id="17" name="Picture 16" descr="A person wearing glasses and a suit&#10;&#10;Description automatically generated">
            <a:extLst>
              <a:ext uri="{FF2B5EF4-FFF2-40B4-BE49-F238E27FC236}">
                <a16:creationId xmlns:a16="http://schemas.microsoft.com/office/drawing/2014/main" id="{9D6BE8AD-821A-1AC1-637A-2B88F423A7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2904" y="3604897"/>
            <a:ext cx="894498" cy="1188635"/>
          </a:xfrm>
          <a:prstGeom prst="rect">
            <a:avLst/>
          </a:prstGeom>
        </p:spPr>
      </p:pic>
    </p:spTree>
    <p:extLst>
      <p:ext uri="{BB962C8B-B14F-4D97-AF65-F5344CB8AC3E}">
        <p14:creationId xmlns:p14="http://schemas.microsoft.com/office/powerpoint/2010/main" val="354845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069CE8-6E3D-847E-9B17-F61E3FFB1155}"/>
              </a:ext>
            </a:extLst>
          </p:cNvPr>
          <p:cNvSpPr/>
          <p:nvPr/>
        </p:nvSpPr>
        <p:spPr>
          <a:xfrm>
            <a:off x="0" y="0"/>
            <a:ext cx="12192000" cy="6858000"/>
          </a:xfrm>
          <a:prstGeom prst="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CB6A8C0-6EE2-A6CC-85A1-572EE5028C9E}"/>
              </a:ext>
            </a:extLst>
          </p:cNvPr>
          <p:cNvSpPr txBox="1"/>
          <p:nvPr/>
        </p:nvSpPr>
        <p:spPr>
          <a:xfrm>
            <a:off x="5855844" y="1166842"/>
            <a:ext cx="6097772" cy="5262979"/>
          </a:xfrm>
          <a:prstGeom prst="rect">
            <a:avLst/>
          </a:prstGeom>
          <a:noFill/>
        </p:spPr>
        <p:txBody>
          <a:bodyPr wrap="square">
            <a:spAutoFit/>
          </a:bodyPr>
          <a:lstStyle/>
          <a:p>
            <a:r>
              <a:rPr lang="en-US" sz="2400" b="0" i="0" dirty="0">
                <a:solidFill>
                  <a:schemeClr val="bg1"/>
                </a:solidFill>
                <a:effectLst/>
              </a:rPr>
              <a:t>It is the sincere hope of Church leaders that the significant renovations to the Salt Lake Temple will contribute to the fulfillment of Brigham Young’s desire to see “the temple built in a manner that it will endure through the millennium.” </a:t>
            </a:r>
          </a:p>
          <a:p>
            <a:endParaRPr lang="en-US" sz="2400" dirty="0">
              <a:solidFill>
                <a:schemeClr val="bg1"/>
              </a:solidFill>
            </a:endParaRPr>
          </a:p>
          <a:p>
            <a:r>
              <a:rPr lang="en-US" sz="2400" b="0" i="0" dirty="0">
                <a:solidFill>
                  <a:schemeClr val="bg1"/>
                </a:solidFill>
                <a:effectLst/>
              </a:rPr>
              <a:t>During the coming years, may we allow these improvements made to the Salt Lake Temple to move and inspire us, as individuals and families, so that we too—metaphorically—will “be built in a manner that will endure through the millennium.” </a:t>
            </a:r>
          </a:p>
          <a:p>
            <a:r>
              <a:rPr lang="en-US" sz="2400" b="0" i="0" dirty="0">
                <a:solidFill>
                  <a:schemeClr val="bg1"/>
                </a:solidFill>
                <a:effectLst/>
              </a:rPr>
              <a:t>Gary E. Stevenson</a:t>
            </a:r>
            <a:endParaRPr lang="en-US" sz="2400" dirty="0">
              <a:solidFill>
                <a:schemeClr val="bg1"/>
              </a:solidFill>
            </a:endParaRPr>
          </a:p>
        </p:txBody>
      </p:sp>
      <p:pic>
        <p:nvPicPr>
          <p:cNvPr id="6" name="Picture 5">
            <a:extLst>
              <a:ext uri="{FF2B5EF4-FFF2-40B4-BE49-F238E27FC236}">
                <a16:creationId xmlns:a16="http://schemas.microsoft.com/office/drawing/2014/main" id="{810ECF35-9450-7764-C7A7-6A0396405BF1}"/>
              </a:ext>
            </a:extLst>
          </p:cNvPr>
          <p:cNvPicPr>
            <a:picLocks noChangeAspect="1"/>
          </p:cNvPicPr>
          <p:nvPr/>
        </p:nvPicPr>
        <p:blipFill>
          <a:blip r:embed="rId2"/>
          <a:stretch>
            <a:fillRect/>
          </a:stretch>
        </p:blipFill>
        <p:spPr>
          <a:xfrm>
            <a:off x="445508" y="580938"/>
            <a:ext cx="5171952" cy="3225519"/>
          </a:xfrm>
          <a:prstGeom prst="rect">
            <a:avLst/>
          </a:prstGeom>
        </p:spPr>
      </p:pic>
    </p:spTree>
    <p:extLst>
      <p:ext uri="{BB962C8B-B14F-4D97-AF65-F5344CB8AC3E}">
        <p14:creationId xmlns:p14="http://schemas.microsoft.com/office/powerpoint/2010/main" val="4104549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44816" y="2151726"/>
            <a:ext cx="3639359" cy="2554545"/>
          </a:xfrm>
          <a:prstGeom prst="rect">
            <a:avLst/>
          </a:prstGeom>
          <a:noFill/>
        </p:spPr>
        <p:txBody>
          <a:bodyPr wrap="square" rtlCol="0">
            <a:spAutoFit/>
          </a:bodyPr>
          <a:lstStyle/>
          <a:p>
            <a:r>
              <a:rPr lang="en-US" sz="3200" b="1" i="0" dirty="0">
                <a:solidFill>
                  <a:schemeClr val="bg1"/>
                </a:solidFill>
                <a:effectLst/>
              </a:rPr>
              <a:t>Jesus Christ will reign on the earth in righteousness and peace during the Millennium</a:t>
            </a:r>
            <a:r>
              <a:rPr lang="en-US" sz="3200" b="0" i="0" dirty="0">
                <a:solidFill>
                  <a:schemeClr val="bg1"/>
                </a:solidFill>
                <a:effectLst/>
              </a:rPr>
              <a:t>.</a:t>
            </a:r>
            <a:endParaRPr lang="en-US" sz="3200" dirty="0">
              <a:solidFill>
                <a:schemeClr val="bg1"/>
              </a:solidFill>
            </a:endParaRPr>
          </a:p>
        </p:txBody>
      </p:sp>
      <p:pic>
        <p:nvPicPr>
          <p:cNvPr id="6" name="Picture 5">
            <a:extLst>
              <a:ext uri="{FF2B5EF4-FFF2-40B4-BE49-F238E27FC236}">
                <a16:creationId xmlns:a16="http://schemas.microsoft.com/office/drawing/2014/main" id="{0AA00828-75A7-CDAB-F40F-44585595E487}"/>
              </a:ext>
            </a:extLst>
          </p:cNvPr>
          <p:cNvPicPr>
            <a:picLocks noChangeAspect="1"/>
          </p:cNvPicPr>
          <p:nvPr/>
        </p:nvPicPr>
        <p:blipFill>
          <a:blip r:embed="rId2"/>
          <a:stretch>
            <a:fillRect/>
          </a:stretch>
        </p:blipFill>
        <p:spPr>
          <a:xfrm>
            <a:off x="4386194" y="1046891"/>
            <a:ext cx="3419612" cy="4764217"/>
          </a:xfrm>
          <a:prstGeom prst="rect">
            <a:avLst/>
          </a:prstGeom>
        </p:spPr>
      </p:pic>
    </p:spTree>
    <p:extLst>
      <p:ext uri="{BB962C8B-B14F-4D97-AF65-F5344CB8AC3E}">
        <p14:creationId xmlns:p14="http://schemas.microsoft.com/office/powerpoint/2010/main" val="2204779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73423" y="264459"/>
            <a:ext cx="8610600" cy="4401205"/>
          </a:xfrm>
          <a:prstGeom prst="rect">
            <a:avLst/>
          </a:prstGeom>
          <a:noFill/>
        </p:spPr>
        <p:txBody>
          <a:bodyPr wrap="square" rtlCol="0">
            <a:spAutoFit/>
          </a:bodyPr>
          <a:lstStyle/>
          <a:p>
            <a:r>
              <a:rPr lang="en-US" sz="2000" dirty="0">
                <a:solidFill>
                  <a:schemeClr val="bg2"/>
                </a:solidFill>
              </a:rPr>
              <a:t>Sources:</a:t>
            </a:r>
          </a:p>
          <a:p>
            <a:endParaRPr lang="en-US" sz="2000" dirty="0">
              <a:solidFill>
                <a:schemeClr val="bg2"/>
              </a:solidFill>
            </a:endParaRPr>
          </a:p>
          <a:p>
            <a:r>
              <a:rPr lang="en-US" sz="2000" dirty="0">
                <a:solidFill>
                  <a:schemeClr val="bg2"/>
                </a:solidFill>
              </a:rPr>
              <a:t>Lesley Meacham and Becky Davies Poway Institute Notes</a:t>
            </a:r>
          </a:p>
          <a:p>
            <a:r>
              <a:rPr lang="en-US" sz="2000" dirty="0">
                <a:solidFill>
                  <a:schemeClr val="bg2"/>
                </a:solidFill>
              </a:rPr>
              <a:t>Bruce R. McConkie (</a:t>
            </a:r>
            <a:r>
              <a:rPr lang="en-US" sz="2000" i="1" dirty="0">
                <a:solidFill>
                  <a:schemeClr val="bg2"/>
                </a:solidFill>
              </a:rPr>
              <a:t>The Millennial Messiah: The Second Coming of the Son of Man</a:t>
            </a:r>
            <a:r>
              <a:rPr lang="en-US" sz="2000" dirty="0">
                <a:solidFill>
                  <a:schemeClr val="bg2"/>
                </a:solidFill>
              </a:rPr>
              <a:t> [1982], 339–40). </a:t>
            </a:r>
          </a:p>
          <a:p>
            <a:r>
              <a:rPr lang="en-US" sz="2000" dirty="0">
                <a:solidFill>
                  <a:schemeClr val="bg2"/>
                </a:solidFill>
              </a:rPr>
              <a:t>Victor L. Ludlow </a:t>
            </a:r>
            <a:r>
              <a:rPr lang="en-US" sz="2000" i="1" dirty="0">
                <a:solidFill>
                  <a:schemeClr val="bg2"/>
                </a:solidFill>
              </a:rPr>
              <a:t>Unlocking Isaiah in the Book of Mormon </a:t>
            </a:r>
            <a:r>
              <a:rPr lang="en-US" sz="2000" dirty="0" err="1">
                <a:solidFill>
                  <a:schemeClr val="bg2"/>
                </a:solidFill>
              </a:rPr>
              <a:t>pg</a:t>
            </a:r>
            <a:r>
              <a:rPr lang="en-US" sz="2000" dirty="0">
                <a:solidFill>
                  <a:schemeClr val="bg2"/>
                </a:solidFill>
              </a:rPr>
              <a:t> 168-178</a:t>
            </a:r>
          </a:p>
          <a:p>
            <a:r>
              <a:rPr lang="en-US" sz="2000" dirty="0">
                <a:solidFill>
                  <a:schemeClr val="bg2"/>
                </a:solidFill>
              </a:rPr>
              <a:t>Joseph Smith Church History 6:253</a:t>
            </a:r>
          </a:p>
          <a:p>
            <a:r>
              <a:rPr lang="en-US" sz="2000" dirty="0">
                <a:solidFill>
                  <a:schemeClr val="bg2"/>
                </a:solidFill>
              </a:rPr>
              <a:t>Bruce R. McConkie </a:t>
            </a:r>
            <a:r>
              <a:rPr lang="en-US" sz="2000" i="1" dirty="0">
                <a:solidFill>
                  <a:schemeClr val="bg2"/>
                </a:solidFill>
              </a:rPr>
              <a:t>Mormon Doctrine </a:t>
            </a:r>
            <a:r>
              <a:rPr lang="en-US" sz="2000" dirty="0">
                <a:solidFill>
                  <a:schemeClr val="bg2"/>
                </a:solidFill>
              </a:rPr>
              <a:t>496</a:t>
            </a:r>
          </a:p>
          <a:p>
            <a:r>
              <a:rPr lang="en-US" sz="2000" dirty="0">
                <a:solidFill>
                  <a:schemeClr val="bg2"/>
                </a:solidFill>
              </a:rPr>
              <a:t>Orson Pratt </a:t>
            </a:r>
            <a:r>
              <a:rPr lang="en-US" sz="2000" i="1" dirty="0">
                <a:solidFill>
                  <a:schemeClr val="bg2"/>
                </a:solidFill>
              </a:rPr>
              <a:t>Journal Discourses </a:t>
            </a:r>
            <a:r>
              <a:rPr lang="en-US" sz="2000" dirty="0">
                <a:solidFill>
                  <a:schemeClr val="bg2"/>
                </a:solidFill>
              </a:rPr>
              <a:t>21:325</a:t>
            </a:r>
          </a:p>
          <a:p>
            <a:r>
              <a:rPr lang="en-US" sz="2000" dirty="0">
                <a:solidFill>
                  <a:schemeClr val="bg2"/>
                </a:solidFill>
              </a:rPr>
              <a:t>Joseph Fielding Smith </a:t>
            </a:r>
            <a:r>
              <a:rPr lang="en-US" sz="2000" i="1" dirty="0">
                <a:solidFill>
                  <a:schemeClr val="bg2"/>
                </a:solidFill>
              </a:rPr>
              <a:t>Doctrines of Salvation </a:t>
            </a:r>
            <a:r>
              <a:rPr lang="en-US" sz="2000" dirty="0">
                <a:solidFill>
                  <a:schemeClr val="bg2"/>
                </a:solidFill>
              </a:rPr>
              <a:t>3:254-55</a:t>
            </a:r>
          </a:p>
          <a:p>
            <a:r>
              <a:rPr lang="en-US" sz="2000" b="0" i="0" dirty="0">
                <a:solidFill>
                  <a:schemeClr val="bg1"/>
                </a:solidFill>
                <a:effectLst/>
              </a:rPr>
              <a:t>Gary E. Stevenson, “</a:t>
            </a:r>
            <a:r>
              <a:rPr lang="en-US" sz="2000" b="0" i="0" u="none" strike="noStrike" dirty="0">
                <a:solidFill>
                  <a:schemeClr val="bg1"/>
                </a:solidFill>
                <a:effectLst/>
              </a:rPr>
              <a:t>A Good Foundation against the Time to Come</a:t>
            </a:r>
            <a:r>
              <a:rPr lang="en-US" sz="2000" b="0" i="0" dirty="0">
                <a:solidFill>
                  <a:schemeClr val="bg1"/>
                </a:solidFill>
                <a:effectLst/>
              </a:rPr>
              <a:t>,” </a:t>
            </a:r>
            <a:r>
              <a:rPr lang="en-US" sz="2000" b="0" i="1" dirty="0">
                <a:solidFill>
                  <a:schemeClr val="bg1"/>
                </a:solidFill>
                <a:effectLst/>
              </a:rPr>
              <a:t>Ensign</a:t>
            </a:r>
            <a:r>
              <a:rPr lang="en-US" sz="2000" b="0" i="0" dirty="0">
                <a:solidFill>
                  <a:schemeClr val="bg1"/>
                </a:solidFill>
                <a:effectLst/>
              </a:rPr>
              <a:t> or </a:t>
            </a:r>
            <a:r>
              <a:rPr lang="en-US" sz="2000" b="0" i="1" dirty="0">
                <a:solidFill>
                  <a:schemeClr val="bg1"/>
                </a:solidFill>
                <a:effectLst/>
              </a:rPr>
              <a:t>Liahona</a:t>
            </a:r>
            <a:r>
              <a:rPr lang="en-US" sz="2000" b="0" i="0" dirty="0">
                <a:solidFill>
                  <a:schemeClr val="bg1"/>
                </a:solidFill>
                <a:effectLst/>
              </a:rPr>
              <a:t>, May 2020, 51–52</a:t>
            </a:r>
          </a:p>
          <a:p>
            <a:r>
              <a:rPr lang="en-US" sz="2000" b="0" i="0" dirty="0">
                <a:solidFill>
                  <a:schemeClr val="bg1"/>
                </a:solidFill>
                <a:effectLst/>
              </a:rPr>
              <a:t>Russell M. Nelson, “</a:t>
            </a:r>
            <a:r>
              <a:rPr lang="en-US" sz="2000" b="0" i="0" u="none" strike="noStrike" dirty="0">
                <a:solidFill>
                  <a:schemeClr val="bg1"/>
                </a:solidFill>
                <a:effectLst/>
              </a:rPr>
              <a:t>How Firm Our Foundation</a:t>
            </a:r>
            <a:r>
              <a:rPr lang="en-US" sz="2000" b="0" i="0" dirty="0">
                <a:solidFill>
                  <a:schemeClr val="bg1"/>
                </a:solidFill>
                <a:effectLst/>
              </a:rPr>
              <a:t>,” </a:t>
            </a:r>
            <a:r>
              <a:rPr lang="en-US" sz="2000" b="0" i="1" dirty="0">
                <a:solidFill>
                  <a:schemeClr val="bg1"/>
                </a:solidFill>
                <a:effectLst/>
              </a:rPr>
              <a:t>Ensign</a:t>
            </a:r>
            <a:r>
              <a:rPr lang="en-US" sz="2000" b="0" i="0" dirty="0">
                <a:solidFill>
                  <a:schemeClr val="bg1"/>
                </a:solidFill>
                <a:effectLst/>
              </a:rPr>
              <a:t> or </a:t>
            </a:r>
            <a:r>
              <a:rPr lang="en-US" sz="2000" b="0" i="1" dirty="0">
                <a:solidFill>
                  <a:schemeClr val="bg1"/>
                </a:solidFill>
                <a:effectLst/>
              </a:rPr>
              <a:t>Liahona</a:t>
            </a:r>
            <a:r>
              <a:rPr lang="en-US" sz="2000" b="0" i="0" dirty="0">
                <a:solidFill>
                  <a:schemeClr val="bg1"/>
                </a:solidFill>
                <a:effectLst/>
              </a:rPr>
              <a:t>, May 2002, 76</a:t>
            </a:r>
          </a:p>
          <a:p>
            <a:r>
              <a:rPr lang="en-US" sz="2000" b="0" i="1" dirty="0">
                <a:solidFill>
                  <a:schemeClr val="bg1"/>
                </a:solidFill>
                <a:effectLst/>
              </a:rPr>
              <a:t>Teachings of Spencer W. Kimball</a:t>
            </a:r>
            <a:r>
              <a:rPr lang="en-US" sz="2000" b="0" i="0" dirty="0">
                <a:solidFill>
                  <a:schemeClr val="bg1"/>
                </a:solidFill>
                <a:effectLst/>
              </a:rPr>
              <a:t>, ed. Edward L. Kimball [1982], 172</a:t>
            </a:r>
            <a:endParaRPr lang="en-US" sz="2000" dirty="0">
              <a:solidFill>
                <a:schemeClr val="bg2"/>
              </a:solidFill>
            </a:endParaRPr>
          </a:p>
        </p:txBody>
      </p:sp>
      <p:sp>
        <p:nvSpPr>
          <p:cNvPr id="5" name="Footer Placeholder 14">
            <a:extLst>
              <a:ext uri="{FF2B5EF4-FFF2-40B4-BE49-F238E27FC236}">
                <a16:creationId xmlns:a16="http://schemas.microsoft.com/office/drawing/2014/main" id="{170FCFBF-9FF4-472F-B165-CBEA29A77620}"/>
              </a:ext>
            </a:extLst>
          </p:cNvPr>
          <p:cNvSpPr>
            <a:spLocks noGrp="1"/>
          </p:cNvSpPr>
          <p:nvPr/>
        </p:nvSpPr>
        <p:spPr>
          <a:xfrm>
            <a:off x="154663" y="64151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Presentation by ©http://fashionsbylynda.com/blog/</a:t>
            </a:r>
          </a:p>
        </p:txBody>
      </p:sp>
    </p:spTree>
    <p:extLst>
      <p:ext uri="{BB962C8B-B14F-4D97-AF65-F5344CB8AC3E}">
        <p14:creationId xmlns:p14="http://schemas.microsoft.com/office/powerpoint/2010/main" val="1853882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BAF28D-0E23-D4DB-B041-30C059535A2A}"/>
              </a:ext>
            </a:extLst>
          </p:cNvPr>
          <p:cNvSpPr txBox="1"/>
          <p:nvPr/>
        </p:nvSpPr>
        <p:spPr>
          <a:xfrm>
            <a:off x="0" y="0"/>
            <a:ext cx="6097772" cy="2462213"/>
          </a:xfrm>
          <a:prstGeom prst="rect">
            <a:avLst/>
          </a:prstGeom>
          <a:noFill/>
          <a:ln>
            <a:solidFill>
              <a:schemeClr val="tx1"/>
            </a:solidFill>
          </a:ln>
        </p:spPr>
        <p:txBody>
          <a:bodyPr wrap="square">
            <a:spAutoFit/>
          </a:bodyPr>
          <a:lstStyle/>
          <a:p>
            <a:pPr algn="l" fontAlgn="base"/>
            <a:r>
              <a:rPr lang="en-US" sz="1400" b="1" i="0" dirty="0">
                <a:solidFill>
                  <a:srgbClr val="000000"/>
                </a:solidFill>
                <a:effectLst/>
              </a:rPr>
              <a:t>Blessings of the Millennium:</a:t>
            </a:r>
          </a:p>
          <a:p>
            <a:pPr algn="l" fontAlgn="base"/>
            <a:r>
              <a:rPr lang="en-US" sz="1400" b="0" i="0" dirty="0">
                <a:solidFill>
                  <a:srgbClr val="000000"/>
                </a:solidFill>
                <a:effectLst/>
              </a:rPr>
              <a:t>Singleness, childlessness, death, and divorce frustrate ideals and postpone the fulfillment of promised blessings. … The Lord has promised that in the eternities no blessing will be denied his sons and daughters who keep the commandments, are true to their covenants, and desire what is right.</a:t>
            </a:r>
          </a:p>
          <a:p>
            <a:pPr algn="l" fontAlgn="base"/>
            <a:r>
              <a:rPr lang="en-US" sz="1400" b="0" i="0" dirty="0">
                <a:solidFill>
                  <a:srgbClr val="000000"/>
                </a:solidFill>
                <a:effectLst/>
              </a:rPr>
              <a:t>Many of the most important deprivations of mortality will be set right in the Millennium, which is the time for fulfilling all that is incomplete in the great plan of happiness for all of our Father’s worthy children. We know that will be true of temple ordinances. I believe it will also be true of family relationships and experiences. (President Dallin H. Oaks, “</a:t>
            </a:r>
            <a:r>
              <a:rPr lang="en-US" sz="1400" b="0" i="0" u="none" strike="noStrike" dirty="0">
                <a:solidFill>
                  <a:srgbClr val="000000"/>
                </a:solidFill>
                <a:effectLst/>
              </a:rPr>
              <a:t>The Great Plan of Happiness</a:t>
            </a:r>
            <a:r>
              <a:rPr lang="en-US" sz="1400" b="0" i="0" dirty="0">
                <a:solidFill>
                  <a:srgbClr val="000000"/>
                </a:solidFill>
                <a:effectLst/>
              </a:rPr>
              <a:t>,” </a:t>
            </a:r>
            <a:r>
              <a:rPr lang="en-US" sz="1400" b="0" i="1" dirty="0">
                <a:solidFill>
                  <a:srgbClr val="000000"/>
                </a:solidFill>
                <a:effectLst/>
              </a:rPr>
              <a:t>Ensign</a:t>
            </a:r>
            <a:r>
              <a:rPr lang="en-US" sz="1400" b="0" i="0" dirty="0">
                <a:solidFill>
                  <a:srgbClr val="000000"/>
                </a:solidFill>
                <a:effectLst/>
              </a:rPr>
              <a:t>, Nov. 1993, 75)</a:t>
            </a:r>
          </a:p>
        </p:txBody>
      </p:sp>
      <p:sp>
        <p:nvSpPr>
          <p:cNvPr id="5" name="TextBox 4">
            <a:extLst>
              <a:ext uri="{FF2B5EF4-FFF2-40B4-BE49-F238E27FC236}">
                <a16:creationId xmlns:a16="http://schemas.microsoft.com/office/drawing/2014/main" id="{4188AEDE-8B76-1F45-8DCA-AB86424383F0}"/>
              </a:ext>
            </a:extLst>
          </p:cNvPr>
          <p:cNvSpPr txBox="1"/>
          <p:nvPr/>
        </p:nvSpPr>
        <p:spPr>
          <a:xfrm>
            <a:off x="0" y="2462213"/>
            <a:ext cx="6108404" cy="2462213"/>
          </a:xfrm>
          <a:prstGeom prst="rect">
            <a:avLst/>
          </a:prstGeom>
          <a:noFill/>
          <a:ln>
            <a:solidFill>
              <a:schemeClr val="tx1"/>
            </a:solidFill>
          </a:ln>
        </p:spPr>
        <p:txBody>
          <a:bodyPr wrap="square">
            <a:spAutoFit/>
          </a:bodyPr>
          <a:lstStyle/>
          <a:p>
            <a:pPr algn="l" fontAlgn="base"/>
            <a:r>
              <a:rPr lang="en-US" sz="1400" b="1" i="0" dirty="0">
                <a:solidFill>
                  <a:srgbClr val="212225"/>
                </a:solidFill>
                <a:effectLst/>
              </a:rPr>
              <a:t>During the Millennium: </a:t>
            </a:r>
          </a:p>
          <a:p>
            <a:pPr algn="l" fontAlgn="base"/>
            <a:r>
              <a:rPr lang="en-US" sz="1400" b="0" i="0" dirty="0">
                <a:solidFill>
                  <a:srgbClr val="212225"/>
                </a:solidFill>
                <a:effectLst/>
              </a:rPr>
              <a:t>Some members of the Church have an erroneous idea that when the millennium comes all of the people are going to be swept off the earth except righteous members of the Church. That is not so. There will be millions of people … of all classes, and of all beliefs, still permitted to remain upon the face of the earth, but they will be those who have lived clean lives, those who have been free from wickedness and corruption. …</a:t>
            </a:r>
          </a:p>
          <a:p>
            <a:pPr algn="l" fontAlgn="base"/>
            <a:r>
              <a:rPr lang="en-US" sz="1400" b="0" i="0" dirty="0">
                <a:solidFill>
                  <a:srgbClr val="212225"/>
                </a:solidFill>
                <a:effectLst/>
              </a:rPr>
              <a:t>Eventually, however, the knowledge of the Lord will cover the earth as the waters do the sea. But there will be need for the preaching of the gospel, after the millennium is brought in, until all men are either converted or pass away. (Joseph Fielding Smith, </a:t>
            </a:r>
            <a:r>
              <a:rPr lang="en-US" sz="1400" b="0" i="1" dirty="0">
                <a:solidFill>
                  <a:srgbClr val="212225"/>
                </a:solidFill>
                <a:effectLst/>
              </a:rPr>
              <a:t>Doctrines of Salvation</a:t>
            </a:r>
            <a:r>
              <a:rPr lang="en-US" sz="1400" b="0" i="0" dirty="0">
                <a:solidFill>
                  <a:srgbClr val="212225"/>
                </a:solidFill>
                <a:effectLst/>
              </a:rPr>
              <a:t>, 1:86–87)</a:t>
            </a:r>
          </a:p>
        </p:txBody>
      </p:sp>
      <p:sp>
        <p:nvSpPr>
          <p:cNvPr id="7" name="TextBox 6">
            <a:extLst>
              <a:ext uri="{FF2B5EF4-FFF2-40B4-BE49-F238E27FC236}">
                <a16:creationId xmlns:a16="http://schemas.microsoft.com/office/drawing/2014/main" id="{11C0DA97-A99A-0291-2EBA-92FBA9DBC31E}"/>
              </a:ext>
            </a:extLst>
          </p:cNvPr>
          <p:cNvSpPr txBox="1"/>
          <p:nvPr/>
        </p:nvSpPr>
        <p:spPr>
          <a:xfrm>
            <a:off x="6108403" y="0"/>
            <a:ext cx="5999421" cy="4185761"/>
          </a:xfrm>
          <a:prstGeom prst="rect">
            <a:avLst/>
          </a:prstGeom>
          <a:noFill/>
          <a:ln>
            <a:solidFill>
              <a:schemeClr val="tx1"/>
            </a:solidFill>
          </a:ln>
        </p:spPr>
        <p:txBody>
          <a:bodyPr wrap="square">
            <a:spAutoFit/>
          </a:bodyPr>
          <a:lstStyle/>
          <a:p>
            <a:pPr algn="l" fontAlgn="base"/>
            <a:r>
              <a:rPr lang="en-US" sz="1400" b="1" i="0" dirty="0">
                <a:solidFill>
                  <a:srgbClr val="212225"/>
                </a:solidFill>
                <a:effectLst/>
              </a:rPr>
              <a:t>What will life be like during the Millennium?</a:t>
            </a:r>
          </a:p>
          <a:p>
            <a:pPr algn="l" fontAlgn="base"/>
            <a:r>
              <a:rPr lang="en-US" sz="1400" b="0" i="0" dirty="0">
                <a:solidFill>
                  <a:srgbClr val="212225"/>
                </a:solidFill>
                <a:effectLst/>
              </a:rPr>
              <a:t>The Millennium consists in this—every heart in the Church and Kingdom of God being united in one; the Kingdom increasing to the overcoming of everything opposed to the economy of heaven, and Satan being bound, and having a seal set upon him. All things else will be as they are now, we shall eat, drink, and wear clothing. …</a:t>
            </a:r>
          </a:p>
          <a:p>
            <a:pPr algn="l" fontAlgn="base"/>
            <a:r>
              <a:rPr lang="en-US" sz="1400" b="0" i="0" dirty="0">
                <a:solidFill>
                  <a:srgbClr val="212225"/>
                </a:solidFill>
                <a:effectLst/>
              </a:rPr>
              <a:t>In the Millennium, when the Kingdom of God is established on the earth in power, glory, and perfection, and the reign of wickedness that has so long prevailed is subdued, the Saints of God will have the privilege of building their temples, and of entering into them, becoming, as it were, pillars in the temples of God [see </a:t>
            </a:r>
            <a:r>
              <a:rPr lang="en-US" sz="1400" b="0" i="0" u="none" strike="noStrike" dirty="0">
                <a:solidFill>
                  <a:srgbClr val="212225"/>
                </a:solidFill>
                <a:effectLst/>
              </a:rPr>
              <a:t>Revelation 3:12</a:t>
            </a:r>
            <a:r>
              <a:rPr lang="en-US" sz="1400" b="0" i="0" dirty="0">
                <a:solidFill>
                  <a:srgbClr val="212225"/>
                </a:solidFill>
                <a:effectLst/>
              </a:rPr>
              <a:t>], and they will officiate for their dead. Then we will see our friends come up, and perhaps some that we have been acquainted with here. … And we will have revelations to know our forefathers clear back to Father Adam and Mother Eve, and we will enter into the temples of God and officiate for them. Then [children] will be sealed to [parents] until the chain is made perfect back to Adam, so that there will be a perfect chain of Priesthood from Adam to the winding-up scene.</a:t>
            </a:r>
          </a:p>
          <a:p>
            <a:pPr algn="l" fontAlgn="base"/>
            <a:r>
              <a:rPr lang="en-US" sz="1400" b="0" i="0" dirty="0">
                <a:solidFill>
                  <a:srgbClr val="212225"/>
                </a:solidFill>
                <a:effectLst/>
              </a:rPr>
              <a:t>This will be the work of the Latter-day Saints in the Millennium. (</a:t>
            </a:r>
            <a:r>
              <a:rPr lang="en-US" sz="1400" b="0" i="1" dirty="0">
                <a:solidFill>
                  <a:srgbClr val="212225"/>
                </a:solidFill>
                <a:effectLst/>
              </a:rPr>
              <a:t>Teachings of the Presidents of the Church: Brigham Young</a:t>
            </a:r>
            <a:r>
              <a:rPr lang="en-US" sz="1400" b="0" i="0" dirty="0">
                <a:solidFill>
                  <a:srgbClr val="212225"/>
                </a:solidFill>
                <a:effectLst/>
              </a:rPr>
              <a:t> [2007], </a:t>
            </a:r>
            <a:r>
              <a:rPr lang="en-US" sz="1400" b="0" i="0" u="none" strike="noStrike" dirty="0">
                <a:solidFill>
                  <a:srgbClr val="212225"/>
                </a:solidFill>
                <a:effectLst/>
              </a:rPr>
              <a:t>333–4</a:t>
            </a:r>
            <a:r>
              <a:rPr lang="en-US" sz="1400" b="0" i="0" dirty="0">
                <a:solidFill>
                  <a:srgbClr val="212225"/>
                </a:solidFill>
                <a:effectLst/>
              </a:rPr>
              <a:t>)</a:t>
            </a:r>
          </a:p>
        </p:txBody>
      </p:sp>
    </p:spTree>
    <p:extLst>
      <p:ext uri="{BB962C8B-B14F-4D97-AF65-F5344CB8AC3E}">
        <p14:creationId xmlns:p14="http://schemas.microsoft.com/office/powerpoint/2010/main" val="1349712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1020EC-A81B-AAFA-65C9-33D1C402BCED}"/>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28575" y="1184"/>
            <a:ext cx="12220575" cy="6856816"/>
          </a:xfrm>
          <a:prstGeom prst="rect">
            <a:avLst/>
          </a:prstGeom>
        </p:spPr>
      </p:pic>
      <p:sp>
        <p:nvSpPr>
          <p:cNvPr id="3" name="TextBox 2">
            <a:extLst>
              <a:ext uri="{FF2B5EF4-FFF2-40B4-BE49-F238E27FC236}">
                <a16:creationId xmlns:a16="http://schemas.microsoft.com/office/drawing/2014/main" id="{CEAD6AA1-0D94-6E8F-DFDA-B6CD82075C08}"/>
              </a:ext>
            </a:extLst>
          </p:cNvPr>
          <p:cNvSpPr txBox="1"/>
          <p:nvPr/>
        </p:nvSpPr>
        <p:spPr>
          <a:xfrm>
            <a:off x="1752600" y="978196"/>
            <a:ext cx="8686800" cy="4708981"/>
          </a:xfrm>
          <a:prstGeom prst="rect">
            <a:avLst/>
          </a:prstGeom>
          <a:noFill/>
        </p:spPr>
        <p:txBody>
          <a:bodyPr wrap="square" rtlCol="0">
            <a:spAutoFit/>
          </a:bodyPr>
          <a:lstStyle/>
          <a:p>
            <a:pPr algn="ctr"/>
            <a:r>
              <a:rPr lang="en-US" sz="6000" dirty="0">
                <a:solidFill>
                  <a:schemeClr val="bg2"/>
                </a:solidFill>
                <a:latin typeface="Britannic Bold" pitchFamily="34" charset="0"/>
              </a:rPr>
              <a:t>Joyful Psalms of Thanks and Praise</a:t>
            </a:r>
          </a:p>
          <a:p>
            <a:pPr algn="ctr"/>
            <a:endParaRPr lang="en-US" sz="6000" dirty="0">
              <a:solidFill>
                <a:schemeClr val="bg2"/>
              </a:solidFill>
              <a:latin typeface="Britannic Bold" pitchFamily="34" charset="0"/>
            </a:endParaRPr>
          </a:p>
          <a:p>
            <a:pPr algn="ctr"/>
            <a:r>
              <a:rPr lang="en-US" sz="6000" dirty="0">
                <a:solidFill>
                  <a:schemeClr val="bg2"/>
                </a:solidFill>
                <a:latin typeface="Britannic Bold" pitchFamily="34" charset="0"/>
              </a:rPr>
              <a:t>2 Nephi 22</a:t>
            </a:r>
          </a:p>
          <a:p>
            <a:pPr algn="ctr"/>
            <a:r>
              <a:rPr lang="en-US" sz="6000" dirty="0">
                <a:solidFill>
                  <a:schemeClr val="bg2"/>
                </a:solidFill>
                <a:latin typeface="Britannic Bold" pitchFamily="34" charset="0"/>
              </a:rPr>
              <a:t>Isaiah 12</a:t>
            </a:r>
          </a:p>
        </p:txBody>
      </p:sp>
      <p:grpSp>
        <p:nvGrpSpPr>
          <p:cNvPr id="4" name="Group 3">
            <a:extLst>
              <a:ext uri="{FF2B5EF4-FFF2-40B4-BE49-F238E27FC236}">
                <a16:creationId xmlns:a16="http://schemas.microsoft.com/office/drawing/2014/main" id="{79A0C245-5701-28CE-D4D9-C2DC5ECBB04F}"/>
              </a:ext>
            </a:extLst>
          </p:cNvPr>
          <p:cNvGrpSpPr/>
          <p:nvPr/>
        </p:nvGrpSpPr>
        <p:grpSpPr>
          <a:xfrm rot="20807109">
            <a:off x="884275" y="2218558"/>
            <a:ext cx="2752165" cy="3975848"/>
            <a:chOff x="533400" y="2418728"/>
            <a:chExt cx="2752165" cy="3975848"/>
          </a:xfrm>
        </p:grpSpPr>
        <p:sp>
          <p:nvSpPr>
            <p:cNvPr id="5" name="Rectangle 4">
              <a:extLst>
                <a:ext uri="{FF2B5EF4-FFF2-40B4-BE49-F238E27FC236}">
                  <a16:creationId xmlns:a16="http://schemas.microsoft.com/office/drawing/2014/main" id="{3333D62A-74A7-FAEA-0685-E95285C617F3}"/>
                </a:ext>
              </a:extLst>
            </p:cNvPr>
            <p:cNvSpPr/>
            <p:nvPr/>
          </p:nvSpPr>
          <p:spPr>
            <a:xfrm>
              <a:off x="618565" y="2418728"/>
              <a:ext cx="2667000" cy="3962400"/>
            </a:xfrm>
            <a:prstGeom prst="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ame 5">
              <a:extLst>
                <a:ext uri="{FF2B5EF4-FFF2-40B4-BE49-F238E27FC236}">
                  <a16:creationId xmlns:a16="http://schemas.microsoft.com/office/drawing/2014/main" id="{D0CB973B-D5CE-4E1D-C12D-04455451BC6B}"/>
                </a:ext>
              </a:extLst>
            </p:cNvPr>
            <p:cNvSpPr/>
            <p:nvPr/>
          </p:nvSpPr>
          <p:spPr>
            <a:xfrm>
              <a:off x="770965" y="2494928"/>
              <a:ext cx="2362200" cy="3810000"/>
            </a:xfrm>
            <a:prstGeom prst="frame">
              <a:avLst>
                <a:gd name="adj1" fmla="val 1873"/>
              </a:avLst>
            </a:prstGeom>
            <a:solidFill>
              <a:srgbClr val="E6C44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B63151C8-58BC-47F2-D423-E7A1A9133451}"/>
                </a:ext>
              </a:extLst>
            </p:cNvPr>
            <p:cNvSpPr txBox="1"/>
            <p:nvPr/>
          </p:nvSpPr>
          <p:spPr>
            <a:xfrm>
              <a:off x="923365" y="2647328"/>
              <a:ext cx="2057400" cy="646331"/>
            </a:xfrm>
            <a:prstGeom prst="rect">
              <a:avLst/>
            </a:prstGeom>
            <a:noFill/>
          </p:spPr>
          <p:txBody>
            <a:bodyPr wrap="square" rtlCol="0">
              <a:spAutoFit/>
            </a:bodyPr>
            <a:lstStyle/>
            <a:p>
              <a:pPr algn="ctr"/>
              <a:r>
                <a:rPr lang="en-US" sz="3600" dirty="0">
                  <a:solidFill>
                    <a:srgbClr val="E6C448"/>
                  </a:solidFill>
                  <a:latin typeface="Bell MT" panose="02020503060305020303" pitchFamily="18" charset="0"/>
                  <a:cs typeface="Angsana New" pitchFamily="18" charset="-34"/>
                </a:rPr>
                <a:t>HYMNS</a:t>
              </a:r>
            </a:p>
          </p:txBody>
        </p:sp>
        <p:grpSp>
          <p:nvGrpSpPr>
            <p:cNvPr id="8" name="Group 7">
              <a:extLst>
                <a:ext uri="{FF2B5EF4-FFF2-40B4-BE49-F238E27FC236}">
                  <a16:creationId xmlns:a16="http://schemas.microsoft.com/office/drawing/2014/main" id="{06D219E7-B059-63CD-89A6-8F68E69C41D3}"/>
                </a:ext>
              </a:extLst>
            </p:cNvPr>
            <p:cNvGrpSpPr/>
            <p:nvPr/>
          </p:nvGrpSpPr>
          <p:grpSpPr>
            <a:xfrm>
              <a:off x="1342497" y="3446059"/>
              <a:ext cx="1219136" cy="745062"/>
              <a:chOff x="2931459" y="4937760"/>
              <a:chExt cx="4020670" cy="1965955"/>
            </a:xfrm>
          </p:grpSpPr>
          <p:grpSp>
            <p:nvGrpSpPr>
              <p:cNvPr id="10" name="Group 9">
                <a:extLst>
                  <a:ext uri="{FF2B5EF4-FFF2-40B4-BE49-F238E27FC236}">
                    <a16:creationId xmlns:a16="http://schemas.microsoft.com/office/drawing/2014/main" id="{CEF1B032-35AD-B301-54C9-0D76FF8E9A6C}"/>
                  </a:ext>
                </a:extLst>
              </p:cNvPr>
              <p:cNvGrpSpPr/>
              <p:nvPr/>
            </p:nvGrpSpPr>
            <p:grpSpPr>
              <a:xfrm>
                <a:off x="2931459" y="5266765"/>
                <a:ext cx="381000" cy="1600200"/>
                <a:chOff x="3854824" y="4876800"/>
                <a:chExt cx="381000" cy="1600200"/>
              </a:xfrm>
            </p:grpSpPr>
            <p:sp>
              <p:nvSpPr>
                <p:cNvPr id="77" name="Rounded Rectangle 355">
                  <a:extLst>
                    <a:ext uri="{FF2B5EF4-FFF2-40B4-BE49-F238E27FC236}">
                      <a16:creationId xmlns:a16="http://schemas.microsoft.com/office/drawing/2014/main" id="{F4653D88-CB30-CCA7-C284-A76131A2706F}"/>
                    </a:ext>
                  </a:extLst>
                </p:cNvPr>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EBE6C200-E715-16B5-A5A3-0E45D40DCBBA}"/>
                    </a:ext>
                  </a:extLst>
                </p:cNvPr>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7A79615-C822-1A2E-BD91-C8E7FC149257}"/>
                    </a:ext>
                  </a:extLst>
                </p:cNvPr>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CF3D8289-1ED5-83E8-A0B0-E169B16EFC6A}"/>
                    </a:ext>
                  </a:extLst>
                </p:cNvPr>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13002F96-707E-0B98-5A57-6F5062496AE1}"/>
                  </a:ext>
                </a:extLst>
              </p:cNvPr>
              <p:cNvGrpSpPr/>
              <p:nvPr/>
            </p:nvGrpSpPr>
            <p:grpSpPr>
              <a:xfrm>
                <a:off x="6571129" y="5275729"/>
                <a:ext cx="381000" cy="1600200"/>
                <a:chOff x="3854824" y="4876800"/>
                <a:chExt cx="381000" cy="1600200"/>
              </a:xfrm>
            </p:grpSpPr>
            <p:sp>
              <p:nvSpPr>
                <p:cNvPr id="73" name="Rounded Rectangle 351">
                  <a:extLst>
                    <a:ext uri="{FF2B5EF4-FFF2-40B4-BE49-F238E27FC236}">
                      <a16:creationId xmlns:a16="http://schemas.microsoft.com/office/drawing/2014/main" id="{5A427C9F-A4F3-C74F-7294-72A6FDB78FEA}"/>
                    </a:ext>
                  </a:extLst>
                </p:cNvPr>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157E5F77-62F9-1E45-27C0-13E62DAB01A1}"/>
                    </a:ext>
                  </a:extLst>
                </p:cNvPr>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2187D820-5A60-699A-EE93-E2258BEA42D1}"/>
                    </a:ext>
                  </a:extLst>
                </p:cNvPr>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612F652D-86EF-78E7-4266-F8C95B79F085}"/>
                    </a:ext>
                  </a:extLst>
                </p:cNvPr>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C6CA33FC-B648-1B1A-FCAC-364F9A2AD9EF}"/>
                  </a:ext>
                </a:extLst>
              </p:cNvPr>
              <p:cNvGrpSpPr/>
              <p:nvPr/>
            </p:nvGrpSpPr>
            <p:grpSpPr>
              <a:xfrm>
                <a:off x="4343400" y="4937760"/>
                <a:ext cx="457200" cy="1920240"/>
                <a:chOff x="3854824" y="4876800"/>
                <a:chExt cx="381000" cy="1600200"/>
              </a:xfrm>
            </p:grpSpPr>
            <p:sp>
              <p:nvSpPr>
                <p:cNvPr id="69" name="Rounded Rectangle 347">
                  <a:extLst>
                    <a:ext uri="{FF2B5EF4-FFF2-40B4-BE49-F238E27FC236}">
                      <a16:creationId xmlns:a16="http://schemas.microsoft.com/office/drawing/2014/main" id="{CE35573B-F01D-02E3-C507-A63C180E5CE2}"/>
                    </a:ext>
                  </a:extLst>
                </p:cNvPr>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2846EB47-4140-294D-06BB-BCED514A16A7}"/>
                    </a:ext>
                  </a:extLst>
                </p:cNvPr>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64FFF7DC-281D-D406-8F0D-B1E41FB76956}"/>
                    </a:ext>
                  </a:extLst>
                </p:cNvPr>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561B1942-7BD9-AB58-14C8-C8ADE1F59A21}"/>
                    </a:ext>
                  </a:extLst>
                </p:cNvPr>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13731A84-69E3-BE2F-5FDF-FB6E8E8B8ABD}"/>
                  </a:ext>
                </a:extLst>
              </p:cNvPr>
              <p:cNvGrpSpPr/>
              <p:nvPr/>
            </p:nvGrpSpPr>
            <p:grpSpPr>
              <a:xfrm>
                <a:off x="5029200" y="4937760"/>
                <a:ext cx="457200" cy="1920240"/>
                <a:chOff x="3854824" y="4876800"/>
                <a:chExt cx="381000" cy="1600200"/>
              </a:xfrm>
            </p:grpSpPr>
            <p:sp>
              <p:nvSpPr>
                <p:cNvPr id="65" name="Rounded Rectangle 343">
                  <a:extLst>
                    <a:ext uri="{FF2B5EF4-FFF2-40B4-BE49-F238E27FC236}">
                      <a16:creationId xmlns:a16="http://schemas.microsoft.com/office/drawing/2014/main" id="{FA6C4B23-208E-B954-7C0D-973CC855CE2E}"/>
                    </a:ext>
                  </a:extLst>
                </p:cNvPr>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45A96A23-152E-E210-EA98-6C95F5349EA9}"/>
                    </a:ext>
                  </a:extLst>
                </p:cNvPr>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1BEA632C-93D3-D866-40E1-6DF09C0CC5D6}"/>
                    </a:ext>
                  </a:extLst>
                </p:cNvPr>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C6A5881-8696-8EC9-BEDF-0C6FEB352E08}"/>
                    </a:ext>
                  </a:extLst>
                </p:cNvPr>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F44E13E1-7EEF-252F-464A-51F6EE6F571F}"/>
                  </a:ext>
                </a:extLst>
              </p:cNvPr>
              <p:cNvGrpSpPr/>
              <p:nvPr/>
            </p:nvGrpSpPr>
            <p:grpSpPr>
              <a:xfrm>
                <a:off x="3505200" y="5577840"/>
                <a:ext cx="304800" cy="1280160"/>
                <a:chOff x="3854824" y="4876800"/>
                <a:chExt cx="381000" cy="1600200"/>
              </a:xfrm>
            </p:grpSpPr>
            <p:sp>
              <p:nvSpPr>
                <p:cNvPr id="61" name="Rounded Rectangle 339">
                  <a:extLst>
                    <a:ext uri="{FF2B5EF4-FFF2-40B4-BE49-F238E27FC236}">
                      <a16:creationId xmlns:a16="http://schemas.microsoft.com/office/drawing/2014/main" id="{E32DFCE0-94B1-C432-4B04-21FEAEAF3344}"/>
                    </a:ext>
                  </a:extLst>
                </p:cNvPr>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F5B485E8-4CBF-E46B-4A31-33DE203B803C}"/>
                    </a:ext>
                  </a:extLst>
                </p:cNvPr>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AE391112-A17E-FBC6-7FEE-24A7FB9787E3}"/>
                    </a:ext>
                  </a:extLst>
                </p:cNvPr>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0968738C-F5C4-2EAF-A082-F694255D11FB}"/>
                    </a:ext>
                  </a:extLst>
                </p:cNvPr>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CD618650-93F6-8F0F-E563-5CA5314502B5}"/>
                  </a:ext>
                </a:extLst>
              </p:cNvPr>
              <p:cNvGrpSpPr/>
              <p:nvPr/>
            </p:nvGrpSpPr>
            <p:grpSpPr>
              <a:xfrm>
                <a:off x="6042212" y="5586805"/>
                <a:ext cx="304800" cy="1280159"/>
                <a:chOff x="3854824" y="4876800"/>
                <a:chExt cx="381000" cy="1600199"/>
              </a:xfrm>
            </p:grpSpPr>
            <p:sp>
              <p:nvSpPr>
                <p:cNvPr id="57" name="Rounded Rectangle 335">
                  <a:extLst>
                    <a:ext uri="{FF2B5EF4-FFF2-40B4-BE49-F238E27FC236}">
                      <a16:creationId xmlns:a16="http://schemas.microsoft.com/office/drawing/2014/main" id="{970C2327-8B12-2647-CD57-95B1BECB7384}"/>
                    </a:ext>
                  </a:extLst>
                </p:cNvPr>
                <p:cNvSpPr/>
                <p:nvPr/>
              </p:nvSpPr>
              <p:spPr>
                <a:xfrm>
                  <a:off x="3962400" y="5257799"/>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71534A3-112B-D08D-63E0-6E5D137D937B}"/>
                    </a:ext>
                  </a:extLst>
                </p:cNvPr>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DABC0480-1E92-C0E1-6101-E4C3F0311B74}"/>
                    </a:ext>
                  </a:extLst>
                </p:cNvPr>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15CF054-599C-7E02-9EC8-1DDA400FA65B}"/>
                    </a:ext>
                  </a:extLst>
                </p:cNvPr>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411445FF-BC8D-C728-A265-FDB3AF69B6D0}"/>
                  </a:ext>
                </a:extLst>
              </p:cNvPr>
              <p:cNvGrpSpPr/>
              <p:nvPr/>
            </p:nvGrpSpPr>
            <p:grpSpPr>
              <a:xfrm>
                <a:off x="4025153" y="5262281"/>
                <a:ext cx="367553" cy="1586753"/>
                <a:chOff x="3854824" y="4876800"/>
                <a:chExt cx="381000" cy="1600200"/>
              </a:xfrm>
            </p:grpSpPr>
            <p:sp>
              <p:nvSpPr>
                <p:cNvPr id="53" name="Rounded Rectangle 331">
                  <a:extLst>
                    <a:ext uri="{FF2B5EF4-FFF2-40B4-BE49-F238E27FC236}">
                      <a16:creationId xmlns:a16="http://schemas.microsoft.com/office/drawing/2014/main" id="{57B09457-B29E-83EB-D7FD-C16B497A0408}"/>
                    </a:ext>
                  </a:extLst>
                </p:cNvPr>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9AC823C4-107F-4BE5-67FA-7A5569AA0851}"/>
                    </a:ext>
                  </a:extLst>
                </p:cNvPr>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9841F05A-8228-C5D2-8D55-12A1067E1970}"/>
                    </a:ext>
                  </a:extLst>
                </p:cNvPr>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F11A33F-882B-AAE9-018C-0908C331CF45}"/>
                    </a:ext>
                  </a:extLst>
                </p:cNvPr>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C3F07A53-25A7-175A-BDA4-B03CAADB38AE}"/>
                  </a:ext>
                </a:extLst>
              </p:cNvPr>
              <p:cNvGrpSpPr/>
              <p:nvPr/>
            </p:nvGrpSpPr>
            <p:grpSpPr>
              <a:xfrm>
                <a:off x="5459506" y="5271246"/>
                <a:ext cx="389966" cy="1582271"/>
                <a:chOff x="3854824" y="4876800"/>
                <a:chExt cx="381000" cy="1600200"/>
              </a:xfrm>
            </p:grpSpPr>
            <p:sp>
              <p:nvSpPr>
                <p:cNvPr id="49" name="Rounded Rectangle 327">
                  <a:extLst>
                    <a:ext uri="{FF2B5EF4-FFF2-40B4-BE49-F238E27FC236}">
                      <a16:creationId xmlns:a16="http://schemas.microsoft.com/office/drawing/2014/main" id="{C3297874-568E-7FCA-2C7B-8F0E2BBA16B3}"/>
                    </a:ext>
                  </a:extLst>
                </p:cNvPr>
                <p:cNvSpPr/>
                <p:nvPr/>
              </p:nvSpPr>
              <p:spPr>
                <a:xfrm>
                  <a:off x="3962400" y="5257800"/>
                  <a:ext cx="152400" cy="12192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EBDE2FDC-CF13-A81A-E06F-65D61F081166}"/>
                    </a:ext>
                  </a:extLst>
                </p:cNvPr>
                <p:cNvSpPr/>
                <p:nvPr/>
              </p:nvSpPr>
              <p:spPr>
                <a:xfrm>
                  <a:off x="3962400" y="5105400"/>
                  <a:ext cx="1524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F1A77528-3CDB-131C-6DD4-CFF3F45A8238}"/>
                    </a:ext>
                  </a:extLst>
                </p:cNvPr>
                <p:cNvSpPr/>
                <p:nvPr/>
              </p:nvSpPr>
              <p:spPr>
                <a:xfrm>
                  <a:off x="3886200" y="4876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39667D0-B0BF-8FC9-3C47-09B4B6C2C4F0}"/>
                    </a:ext>
                  </a:extLst>
                </p:cNvPr>
                <p:cNvSpPr/>
                <p:nvPr/>
              </p:nvSpPr>
              <p:spPr>
                <a:xfrm>
                  <a:off x="3854824" y="5087471"/>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a:extLst>
                  <a:ext uri="{FF2B5EF4-FFF2-40B4-BE49-F238E27FC236}">
                    <a16:creationId xmlns:a16="http://schemas.microsoft.com/office/drawing/2014/main" id="{1E376D13-193E-3835-5138-6BA5EB8B39E2}"/>
                  </a:ext>
                </a:extLst>
              </p:cNvPr>
              <p:cNvSpPr/>
              <p:nvPr/>
            </p:nvSpPr>
            <p:spPr>
              <a:xfrm>
                <a:off x="4701988" y="5732930"/>
                <a:ext cx="3810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297">
                <a:extLst>
                  <a:ext uri="{FF2B5EF4-FFF2-40B4-BE49-F238E27FC236}">
                    <a16:creationId xmlns:a16="http://schemas.microsoft.com/office/drawing/2014/main" id="{624F71C2-C67A-3A52-77A2-0FC4499EFD51}"/>
                  </a:ext>
                </a:extLst>
              </p:cNvPr>
              <p:cNvSpPr/>
              <p:nvPr/>
            </p:nvSpPr>
            <p:spPr>
              <a:xfrm>
                <a:off x="4648200" y="5867400"/>
                <a:ext cx="152400" cy="9906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298">
                <a:extLst>
                  <a:ext uri="{FF2B5EF4-FFF2-40B4-BE49-F238E27FC236}">
                    <a16:creationId xmlns:a16="http://schemas.microsoft.com/office/drawing/2014/main" id="{CCECC06A-E5FA-A2F4-485B-E5F165C07473}"/>
                  </a:ext>
                </a:extLst>
              </p:cNvPr>
              <p:cNvSpPr/>
              <p:nvPr/>
            </p:nvSpPr>
            <p:spPr>
              <a:xfrm>
                <a:off x="4809565" y="5867401"/>
                <a:ext cx="152400" cy="9906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99">
                <a:extLst>
                  <a:ext uri="{FF2B5EF4-FFF2-40B4-BE49-F238E27FC236}">
                    <a16:creationId xmlns:a16="http://schemas.microsoft.com/office/drawing/2014/main" id="{760D4031-C8A4-4F06-55B3-0F76F46EC85D}"/>
                  </a:ext>
                </a:extLst>
              </p:cNvPr>
              <p:cNvSpPr/>
              <p:nvPr/>
            </p:nvSpPr>
            <p:spPr>
              <a:xfrm>
                <a:off x="4979894" y="5867400"/>
                <a:ext cx="152400" cy="990600"/>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300">
                <a:extLst>
                  <a:ext uri="{FF2B5EF4-FFF2-40B4-BE49-F238E27FC236}">
                    <a16:creationId xmlns:a16="http://schemas.microsoft.com/office/drawing/2014/main" id="{66E52973-736F-8064-96EC-7AF8B5C9C73E}"/>
                  </a:ext>
                </a:extLst>
              </p:cNvPr>
              <p:cNvSpPr/>
              <p:nvPr/>
            </p:nvSpPr>
            <p:spPr>
              <a:xfrm>
                <a:off x="4688541" y="5862918"/>
                <a:ext cx="416859" cy="8068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Block Arc 22">
                <a:extLst>
                  <a:ext uri="{FF2B5EF4-FFF2-40B4-BE49-F238E27FC236}">
                    <a16:creationId xmlns:a16="http://schemas.microsoft.com/office/drawing/2014/main" id="{585A874C-A5E5-20F3-9F88-7D9323B6A764}"/>
                  </a:ext>
                </a:extLst>
              </p:cNvPr>
              <p:cNvSpPr/>
              <p:nvPr/>
            </p:nvSpPr>
            <p:spPr>
              <a:xfrm rot="10800000">
                <a:off x="4724400" y="5410200"/>
                <a:ext cx="333375" cy="381000"/>
              </a:xfrm>
              <a:prstGeom prst="blockArc">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ounded Rectangle 302">
                <a:extLst>
                  <a:ext uri="{FF2B5EF4-FFF2-40B4-BE49-F238E27FC236}">
                    <a16:creationId xmlns:a16="http://schemas.microsoft.com/office/drawing/2014/main" id="{8A632401-CD0B-8245-F0A8-75D6A4FEFD38}"/>
                  </a:ext>
                </a:extLst>
              </p:cNvPr>
              <p:cNvSpPr/>
              <p:nvPr/>
            </p:nvSpPr>
            <p:spPr>
              <a:xfrm>
                <a:off x="4267200" y="6042212"/>
                <a:ext cx="206187" cy="815788"/>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303">
                <a:extLst>
                  <a:ext uri="{FF2B5EF4-FFF2-40B4-BE49-F238E27FC236}">
                    <a16:creationId xmlns:a16="http://schemas.microsoft.com/office/drawing/2014/main" id="{C7FCD292-3CF3-EAE2-DE76-E6B75D25EBDD}"/>
                  </a:ext>
                </a:extLst>
              </p:cNvPr>
              <p:cNvSpPr/>
              <p:nvPr/>
            </p:nvSpPr>
            <p:spPr>
              <a:xfrm>
                <a:off x="5351928" y="6033247"/>
                <a:ext cx="210671" cy="815788"/>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304">
                <a:extLst>
                  <a:ext uri="{FF2B5EF4-FFF2-40B4-BE49-F238E27FC236}">
                    <a16:creationId xmlns:a16="http://schemas.microsoft.com/office/drawing/2014/main" id="{11E238D5-673D-2465-BBBE-6965D24DD3A5}"/>
                  </a:ext>
                </a:extLst>
              </p:cNvPr>
              <p:cNvSpPr/>
              <p:nvPr/>
            </p:nvSpPr>
            <p:spPr>
              <a:xfrm>
                <a:off x="3989293" y="6060140"/>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305">
                <a:extLst>
                  <a:ext uri="{FF2B5EF4-FFF2-40B4-BE49-F238E27FC236}">
                    <a16:creationId xmlns:a16="http://schemas.microsoft.com/office/drawing/2014/main" id="{6DC52D52-A500-931A-9F77-31C4F34D1653}"/>
                  </a:ext>
                </a:extLst>
              </p:cNvPr>
              <p:cNvSpPr/>
              <p:nvPr/>
            </p:nvSpPr>
            <p:spPr>
              <a:xfrm>
                <a:off x="3836893" y="6060140"/>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306">
                <a:extLst>
                  <a:ext uri="{FF2B5EF4-FFF2-40B4-BE49-F238E27FC236}">
                    <a16:creationId xmlns:a16="http://schemas.microsoft.com/office/drawing/2014/main" id="{C25E3D9F-704E-7075-3CF6-144C36F9973E}"/>
                  </a:ext>
                </a:extLst>
              </p:cNvPr>
              <p:cNvSpPr/>
              <p:nvPr/>
            </p:nvSpPr>
            <p:spPr>
              <a:xfrm>
                <a:off x="3720352" y="606910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5F2D0AE5-A9C7-DA8B-3290-944D8D8A5D41}"/>
                  </a:ext>
                </a:extLst>
              </p:cNvPr>
              <p:cNvGrpSpPr/>
              <p:nvPr/>
            </p:nvGrpSpPr>
            <p:grpSpPr>
              <a:xfrm>
                <a:off x="3191434" y="6051175"/>
                <a:ext cx="407895" cy="797859"/>
                <a:chOff x="3191434" y="6051175"/>
                <a:chExt cx="407895" cy="797859"/>
              </a:xfrm>
            </p:grpSpPr>
            <p:sp>
              <p:nvSpPr>
                <p:cNvPr id="46" name="Rounded Rectangle 324">
                  <a:extLst>
                    <a:ext uri="{FF2B5EF4-FFF2-40B4-BE49-F238E27FC236}">
                      <a16:creationId xmlns:a16="http://schemas.microsoft.com/office/drawing/2014/main" id="{00BEAFA1-F243-4554-DBBD-55489EC3FA12}"/>
                    </a:ext>
                  </a:extLst>
                </p:cNvPr>
                <p:cNvSpPr/>
                <p:nvPr/>
              </p:nvSpPr>
              <p:spPr>
                <a:xfrm>
                  <a:off x="3460376"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325">
                  <a:extLst>
                    <a:ext uri="{FF2B5EF4-FFF2-40B4-BE49-F238E27FC236}">
                      <a16:creationId xmlns:a16="http://schemas.microsoft.com/office/drawing/2014/main" id="{3CE2F056-A390-1B6F-32CA-B6F553C78C2C}"/>
                    </a:ext>
                  </a:extLst>
                </p:cNvPr>
                <p:cNvSpPr/>
                <p:nvPr/>
              </p:nvSpPr>
              <p:spPr>
                <a:xfrm>
                  <a:off x="3316940"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326">
                  <a:extLst>
                    <a:ext uri="{FF2B5EF4-FFF2-40B4-BE49-F238E27FC236}">
                      <a16:creationId xmlns:a16="http://schemas.microsoft.com/office/drawing/2014/main" id="{4B2E1E4E-6B2D-93B8-B1E6-57F9B1F4C31F}"/>
                    </a:ext>
                  </a:extLst>
                </p:cNvPr>
                <p:cNvSpPr/>
                <p:nvPr/>
              </p:nvSpPr>
              <p:spPr>
                <a:xfrm>
                  <a:off x="3191434"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1A9DEA37-5062-32FE-BE12-1C807D301CAB}"/>
                  </a:ext>
                </a:extLst>
              </p:cNvPr>
              <p:cNvGrpSpPr/>
              <p:nvPr/>
            </p:nvGrpSpPr>
            <p:grpSpPr>
              <a:xfrm>
                <a:off x="6275294" y="6060141"/>
                <a:ext cx="407895" cy="797859"/>
                <a:chOff x="3191434" y="6051175"/>
                <a:chExt cx="407895" cy="797859"/>
              </a:xfrm>
            </p:grpSpPr>
            <p:sp>
              <p:nvSpPr>
                <p:cNvPr id="43" name="Rounded Rectangle 321">
                  <a:extLst>
                    <a:ext uri="{FF2B5EF4-FFF2-40B4-BE49-F238E27FC236}">
                      <a16:creationId xmlns:a16="http://schemas.microsoft.com/office/drawing/2014/main" id="{10C442B0-3159-A683-D544-A1C41941ED3C}"/>
                    </a:ext>
                  </a:extLst>
                </p:cNvPr>
                <p:cNvSpPr/>
                <p:nvPr/>
              </p:nvSpPr>
              <p:spPr>
                <a:xfrm>
                  <a:off x="3460376"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322">
                  <a:extLst>
                    <a:ext uri="{FF2B5EF4-FFF2-40B4-BE49-F238E27FC236}">
                      <a16:creationId xmlns:a16="http://schemas.microsoft.com/office/drawing/2014/main" id="{5051C972-292E-A89F-DF9F-74A3ED347350}"/>
                    </a:ext>
                  </a:extLst>
                </p:cNvPr>
                <p:cNvSpPr/>
                <p:nvPr/>
              </p:nvSpPr>
              <p:spPr>
                <a:xfrm>
                  <a:off x="3316940"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323">
                  <a:extLst>
                    <a:ext uri="{FF2B5EF4-FFF2-40B4-BE49-F238E27FC236}">
                      <a16:creationId xmlns:a16="http://schemas.microsoft.com/office/drawing/2014/main" id="{C42B9DC1-F9F1-B7BE-BB54-3CF94688A817}"/>
                    </a:ext>
                  </a:extLst>
                </p:cNvPr>
                <p:cNvSpPr/>
                <p:nvPr/>
              </p:nvSpPr>
              <p:spPr>
                <a:xfrm>
                  <a:off x="3191434"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5FA4C5F7-87FE-5C2B-6310-5661D796D3FB}"/>
                  </a:ext>
                </a:extLst>
              </p:cNvPr>
              <p:cNvGrpSpPr/>
              <p:nvPr/>
            </p:nvGrpSpPr>
            <p:grpSpPr>
              <a:xfrm>
                <a:off x="5715000" y="6060141"/>
                <a:ext cx="407895" cy="797859"/>
                <a:chOff x="3191434" y="6051175"/>
                <a:chExt cx="407895" cy="797859"/>
              </a:xfrm>
            </p:grpSpPr>
            <p:sp>
              <p:nvSpPr>
                <p:cNvPr id="40" name="Rounded Rectangle 318">
                  <a:extLst>
                    <a:ext uri="{FF2B5EF4-FFF2-40B4-BE49-F238E27FC236}">
                      <a16:creationId xmlns:a16="http://schemas.microsoft.com/office/drawing/2014/main" id="{D71B874A-F527-E56C-97A6-2BF8A60C04F1}"/>
                    </a:ext>
                  </a:extLst>
                </p:cNvPr>
                <p:cNvSpPr/>
                <p:nvPr/>
              </p:nvSpPr>
              <p:spPr>
                <a:xfrm>
                  <a:off x="3460376"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319">
                  <a:extLst>
                    <a:ext uri="{FF2B5EF4-FFF2-40B4-BE49-F238E27FC236}">
                      <a16:creationId xmlns:a16="http://schemas.microsoft.com/office/drawing/2014/main" id="{2F0474C3-9571-2EE9-BC36-E6CA0248E8F3}"/>
                    </a:ext>
                  </a:extLst>
                </p:cNvPr>
                <p:cNvSpPr/>
                <p:nvPr/>
              </p:nvSpPr>
              <p:spPr>
                <a:xfrm>
                  <a:off x="3316940"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320">
                  <a:extLst>
                    <a:ext uri="{FF2B5EF4-FFF2-40B4-BE49-F238E27FC236}">
                      <a16:creationId xmlns:a16="http://schemas.microsoft.com/office/drawing/2014/main" id="{688110BD-578C-588B-84F8-9C06C027A389}"/>
                    </a:ext>
                  </a:extLst>
                </p:cNvPr>
                <p:cNvSpPr/>
                <p:nvPr/>
              </p:nvSpPr>
              <p:spPr>
                <a:xfrm>
                  <a:off x="3191434" y="6051175"/>
                  <a:ext cx="138953" cy="797859"/>
                </a:xfrm>
                <a:prstGeom prst="round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ounded Rectangle 310">
                <a:extLst>
                  <a:ext uri="{FF2B5EF4-FFF2-40B4-BE49-F238E27FC236}">
                    <a16:creationId xmlns:a16="http://schemas.microsoft.com/office/drawing/2014/main" id="{071E1AD2-C56C-B6F4-1722-AA60256DBD11}"/>
                  </a:ext>
                </a:extLst>
              </p:cNvPr>
              <p:cNvSpPr/>
              <p:nvPr/>
            </p:nvSpPr>
            <p:spPr>
              <a:xfrm flipV="1">
                <a:off x="3048000" y="6750423"/>
                <a:ext cx="3810000" cy="15329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11">
                <a:extLst>
                  <a:ext uri="{FF2B5EF4-FFF2-40B4-BE49-F238E27FC236}">
                    <a16:creationId xmlns:a16="http://schemas.microsoft.com/office/drawing/2014/main" id="{08088FFA-3073-4C3F-5D9B-BF4A74316855}"/>
                  </a:ext>
                </a:extLst>
              </p:cNvPr>
              <p:cNvSpPr/>
              <p:nvPr/>
            </p:nvSpPr>
            <p:spPr>
              <a:xfrm flipV="1">
                <a:off x="3200400" y="6042211"/>
                <a:ext cx="376518" cy="12550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12">
                <a:extLst>
                  <a:ext uri="{FF2B5EF4-FFF2-40B4-BE49-F238E27FC236}">
                    <a16:creationId xmlns:a16="http://schemas.microsoft.com/office/drawing/2014/main" id="{9EA9F6ED-2AD5-9D7A-DEA5-D8EBF172464D}"/>
                  </a:ext>
                </a:extLst>
              </p:cNvPr>
              <p:cNvSpPr/>
              <p:nvPr/>
            </p:nvSpPr>
            <p:spPr>
              <a:xfrm flipV="1">
                <a:off x="6275294" y="6033246"/>
                <a:ext cx="376518" cy="12550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13">
                <a:extLst>
                  <a:ext uri="{FF2B5EF4-FFF2-40B4-BE49-F238E27FC236}">
                    <a16:creationId xmlns:a16="http://schemas.microsoft.com/office/drawing/2014/main" id="{36A8A412-89BF-62B8-93C5-6D0F271BE2C4}"/>
                  </a:ext>
                </a:extLst>
              </p:cNvPr>
              <p:cNvSpPr/>
              <p:nvPr/>
            </p:nvSpPr>
            <p:spPr>
              <a:xfrm flipV="1">
                <a:off x="3729318" y="6024282"/>
                <a:ext cx="376518" cy="12550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14">
                <a:extLst>
                  <a:ext uri="{FF2B5EF4-FFF2-40B4-BE49-F238E27FC236}">
                    <a16:creationId xmlns:a16="http://schemas.microsoft.com/office/drawing/2014/main" id="{696DAFAD-CB58-D44D-D2BA-934ED07E2321}"/>
                  </a:ext>
                </a:extLst>
              </p:cNvPr>
              <p:cNvSpPr/>
              <p:nvPr/>
            </p:nvSpPr>
            <p:spPr>
              <a:xfrm flipV="1">
                <a:off x="5728447" y="6024282"/>
                <a:ext cx="376518" cy="12550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15">
                <a:extLst>
                  <a:ext uri="{FF2B5EF4-FFF2-40B4-BE49-F238E27FC236}">
                    <a16:creationId xmlns:a16="http://schemas.microsoft.com/office/drawing/2014/main" id="{04FF80E4-606F-A511-A741-C8E64C7BC47F}"/>
                  </a:ext>
                </a:extLst>
              </p:cNvPr>
              <p:cNvSpPr/>
              <p:nvPr/>
            </p:nvSpPr>
            <p:spPr>
              <a:xfrm flipV="1">
                <a:off x="4262718" y="6033246"/>
                <a:ext cx="197224" cy="89648"/>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16">
                <a:extLst>
                  <a:ext uri="{FF2B5EF4-FFF2-40B4-BE49-F238E27FC236}">
                    <a16:creationId xmlns:a16="http://schemas.microsoft.com/office/drawing/2014/main" id="{421D72CF-CBF2-9D63-0D62-8819FFC88806}"/>
                  </a:ext>
                </a:extLst>
              </p:cNvPr>
              <p:cNvSpPr/>
              <p:nvPr/>
            </p:nvSpPr>
            <p:spPr>
              <a:xfrm flipV="1">
                <a:off x="5342965" y="6019799"/>
                <a:ext cx="215153" cy="5827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FC6804-7B58-22D2-AC13-2C770C7307AE}"/>
                  </a:ext>
                </a:extLst>
              </p:cNvPr>
              <p:cNvSpPr/>
              <p:nvPr/>
            </p:nvSpPr>
            <p:spPr>
              <a:xfrm>
                <a:off x="4648200" y="6615952"/>
                <a:ext cx="533400" cy="2420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41DBCDCA-2F9E-CBDA-2621-39FFFDE3A9E2}"/>
                </a:ext>
              </a:extLst>
            </p:cNvPr>
            <p:cNvSpPr/>
            <p:nvPr/>
          </p:nvSpPr>
          <p:spPr>
            <a:xfrm flipH="1">
              <a:off x="533400" y="2432176"/>
              <a:ext cx="85165" cy="3962400"/>
            </a:xfrm>
            <a:prstGeom prst="rect">
              <a:avLst/>
            </a:prstGeom>
            <a:solidFill>
              <a:srgbClr val="287A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1" name="Picture 2" descr="Music notes icon Royalty Free Vector Image - VectorStock">
            <a:extLst>
              <a:ext uri="{FF2B5EF4-FFF2-40B4-BE49-F238E27FC236}">
                <a16:creationId xmlns:a16="http://schemas.microsoft.com/office/drawing/2014/main" id="{9BAF7B2E-8A1A-8F44-7776-D68FFE9167D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37" b="90000" l="10000" r="90000">
                        <a14:foregroundMark x1="86100" y1="9815" x2="88400" y2="9537"/>
                        <a14:foregroundMark x1="84900" y1="9630" x2="85800" y2="9444"/>
                      </a14:backgroundRemoval>
                    </a14:imgEffect>
                  </a14:imgLayer>
                </a14:imgProps>
              </a:ext>
              <a:ext uri="{28A0092B-C50C-407E-A947-70E740481C1C}">
                <a14:useLocalDpi xmlns:a14="http://schemas.microsoft.com/office/drawing/2010/main" val="0"/>
              </a:ext>
            </a:extLst>
          </a:blip>
          <a:srcRect/>
          <a:stretch>
            <a:fillRect/>
          </a:stretch>
        </p:blipFill>
        <p:spPr bwMode="auto">
          <a:xfrm rot="927803">
            <a:off x="8498687" y="3271285"/>
            <a:ext cx="2024448" cy="2186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122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CAA84A2-9997-4DFA-9AAA-6C6B1EE90F1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28575" y="1184"/>
            <a:ext cx="12220575" cy="6856816"/>
          </a:xfrm>
          <a:prstGeom prst="rect">
            <a:avLst/>
          </a:prstGeom>
        </p:spPr>
      </p:pic>
      <p:sp>
        <p:nvSpPr>
          <p:cNvPr id="2" name="TextBox 1"/>
          <p:cNvSpPr txBox="1"/>
          <p:nvPr/>
        </p:nvSpPr>
        <p:spPr>
          <a:xfrm>
            <a:off x="70387" y="6550223"/>
            <a:ext cx="4800600" cy="307777"/>
          </a:xfrm>
          <a:prstGeom prst="rect">
            <a:avLst/>
          </a:prstGeom>
          <a:noFill/>
        </p:spPr>
        <p:txBody>
          <a:bodyPr wrap="square" rtlCol="0">
            <a:spAutoFit/>
          </a:bodyPr>
          <a:lstStyle/>
          <a:p>
            <a:r>
              <a:rPr lang="en-US" sz="1400" dirty="0">
                <a:solidFill>
                  <a:schemeClr val="bg2"/>
                </a:solidFill>
              </a:rPr>
              <a:t>2 Nephi 22: 1-6</a:t>
            </a:r>
          </a:p>
        </p:txBody>
      </p:sp>
      <p:sp>
        <p:nvSpPr>
          <p:cNvPr id="5" name="TextBox 4"/>
          <p:cNvSpPr txBox="1"/>
          <p:nvPr/>
        </p:nvSpPr>
        <p:spPr>
          <a:xfrm>
            <a:off x="1752600" y="1"/>
            <a:ext cx="8686800" cy="1015663"/>
          </a:xfrm>
          <a:prstGeom prst="rect">
            <a:avLst/>
          </a:prstGeom>
          <a:noFill/>
        </p:spPr>
        <p:txBody>
          <a:bodyPr wrap="square" rtlCol="0">
            <a:spAutoFit/>
          </a:bodyPr>
          <a:lstStyle/>
          <a:p>
            <a:pPr algn="ctr"/>
            <a:r>
              <a:rPr lang="en-US" sz="6000" dirty="0">
                <a:solidFill>
                  <a:schemeClr val="bg2"/>
                </a:solidFill>
                <a:latin typeface="Britannic Bold" pitchFamily="34" charset="0"/>
              </a:rPr>
              <a:t>Expressions of Worship</a:t>
            </a:r>
          </a:p>
        </p:txBody>
      </p:sp>
      <p:sp>
        <p:nvSpPr>
          <p:cNvPr id="6" name="TextBox 5"/>
          <p:cNvSpPr txBox="1"/>
          <p:nvPr/>
        </p:nvSpPr>
        <p:spPr>
          <a:xfrm>
            <a:off x="0" y="1041738"/>
            <a:ext cx="4800600" cy="1015663"/>
          </a:xfrm>
          <a:prstGeom prst="rect">
            <a:avLst/>
          </a:prstGeom>
          <a:noFill/>
        </p:spPr>
        <p:txBody>
          <a:bodyPr wrap="square" rtlCol="0">
            <a:spAutoFit/>
          </a:bodyPr>
          <a:lstStyle/>
          <a:p>
            <a:pPr algn="ctr"/>
            <a:r>
              <a:rPr lang="en-US" sz="2400" b="1" dirty="0">
                <a:solidFill>
                  <a:srgbClr val="FFFF00"/>
                </a:solidFill>
              </a:rPr>
              <a:t>Thanks</a:t>
            </a:r>
          </a:p>
          <a:p>
            <a:pPr algn="ctr"/>
            <a:endParaRPr lang="en-US" b="1" dirty="0">
              <a:solidFill>
                <a:schemeClr val="bg2"/>
              </a:solidFill>
            </a:endParaRPr>
          </a:p>
          <a:p>
            <a:pPr algn="ctr"/>
            <a:r>
              <a:rPr lang="en-US" b="1" dirty="0">
                <a:solidFill>
                  <a:schemeClr val="bg2"/>
                </a:solidFill>
              </a:rPr>
              <a:t>Recognizes God for what </a:t>
            </a:r>
            <a:r>
              <a:rPr lang="en-US" b="1" i="1" dirty="0">
                <a:solidFill>
                  <a:schemeClr val="bg2"/>
                </a:solidFill>
              </a:rPr>
              <a:t>He does</a:t>
            </a:r>
          </a:p>
        </p:txBody>
      </p:sp>
      <p:sp>
        <p:nvSpPr>
          <p:cNvPr id="8" name="TextBox 7"/>
          <p:cNvSpPr txBox="1"/>
          <p:nvPr/>
        </p:nvSpPr>
        <p:spPr>
          <a:xfrm>
            <a:off x="7325453" y="885568"/>
            <a:ext cx="4800600" cy="1015663"/>
          </a:xfrm>
          <a:prstGeom prst="rect">
            <a:avLst/>
          </a:prstGeom>
          <a:noFill/>
        </p:spPr>
        <p:txBody>
          <a:bodyPr wrap="square" rtlCol="0">
            <a:spAutoFit/>
          </a:bodyPr>
          <a:lstStyle/>
          <a:p>
            <a:pPr algn="ctr"/>
            <a:r>
              <a:rPr lang="en-US" sz="2400" b="1" dirty="0">
                <a:solidFill>
                  <a:srgbClr val="FFFF00"/>
                </a:solidFill>
              </a:rPr>
              <a:t>Praise</a:t>
            </a:r>
          </a:p>
          <a:p>
            <a:pPr algn="ctr"/>
            <a:endParaRPr lang="en-US" b="1" dirty="0">
              <a:solidFill>
                <a:schemeClr val="bg2"/>
              </a:solidFill>
            </a:endParaRPr>
          </a:p>
          <a:p>
            <a:pPr algn="ctr"/>
            <a:r>
              <a:rPr lang="en-US" b="1" dirty="0">
                <a:solidFill>
                  <a:schemeClr val="bg2"/>
                </a:solidFill>
              </a:rPr>
              <a:t>Recognizes God for what </a:t>
            </a:r>
            <a:r>
              <a:rPr lang="en-US" b="1" i="1" dirty="0">
                <a:solidFill>
                  <a:schemeClr val="bg2"/>
                </a:solidFill>
              </a:rPr>
              <a:t>He is</a:t>
            </a:r>
          </a:p>
        </p:txBody>
      </p:sp>
      <p:sp>
        <p:nvSpPr>
          <p:cNvPr id="9" name="TextBox 8"/>
          <p:cNvSpPr txBox="1"/>
          <p:nvPr/>
        </p:nvSpPr>
        <p:spPr>
          <a:xfrm>
            <a:off x="2514156" y="5326507"/>
            <a:ext cx="6629400" cy="1200329"/>
          </a:xfrm>
          <a:prstGeom prst="rect">
            <a:avLst/>
          </a:prstGeom>
          <a:noFill/>
        </p:spPr>
        <p:txBody>
          <a:bodyPr wrap="square" rtlCol="0">
            <a:spAutoFit/>
          </a:bodyPr>
          <a:lstStyle/>
          <a:p>
            <a:pPr algn="ctr" fontAlgn="base"/>
            <a:r>
              <a:rPr lang="en-US" sz="2400" dirty="0">
                <a:solidFill>
                  <a:srgbClr val="FFFF00"/>
                </a:solidFill>
              </a:rPr>
              <a:t>Isaiah describes the spirit of worship that people will have during the Millennium. </a:t>
            </a:r>
          </a:p>
          <a:p>
            <a:pPr algn="ctr"/>
            <a:endParaRPr lang="en-US" sz="2400" dirty="0">
              <a:solidFill>
                <a:srgbClr val="FFFF00"/>
              </a:solidFill>
            </a:endParaRPr>
          </a:p>
        </p:txBody>
      </p:sp>
      <p:sp>
        <p:nvSpPr>
          <p:cNvPr id="10" name="TextBox 9"/>
          <p:cNvSpPr txBox="1"/>
          <p:nvPr/>
        </p:nvSpPr>
        <p:spPr>
          <a:xfrm>
            <a:off x="739366" y="2388628"/>
            <a:ext cx="3443335" cy="2585323"/>
          </a:xfrm>
          <a:prstGeom prst="rect">
            <a:avLst/>
          </a:prstGeom>
          <a:noFill/>
        </p:spPr>
        <p:txBody>
          <a:bodyPr wrap="square" rtlCol="0">
            <a:spAutoFit/>
          </a:bodyPr>
          <a:lstStyle/>
          <a:p>
            <a:r>
              <a:rPr lang="en-US" b="1" dirty="0">
                <a:solidFill>
                  <a:schemeClr val="bg2"/>
                </a:solidFill>
              </a:rPr>
              <a:t>Thou </a:t>
            </a:r>
            <a:r>
              <a:rPr lang="en-US" b="1" dirty="0" err="1">
                <a:solidFill>
                  <a:schemeClr val="bg2"/>
                </a:solidFill>
              </a:rPr>
              <a:t>comfortedst</a:t>
            </a:r>
            <a:r>
              <a:rPr lang="en-US" b="1" dirty="0">
                <a:solidFill>
                  <a:schemeClr val="bg2"/>
                </a:solidFill>
              </a:rPr>
              <a:t> me</a:t>
            </a:r>
          </a:p>
          <a:p>
            <a:r>
              <a:rPr lang="en-US" b="1" dirty="0">
                <a:solidFill>
                  <a:schemeClr val="bg2"/>
                </a:solidFill>
              </a:rPr>
              <a:t>I will trust, and not be afraid—have faith</a:t>
            </a:r>
          </a:p>
          <a:p>
            <a:r>
              <a:rPr lang="en-US" b="1" dirty="0">
                <a:solidFill>
                  <a:schemeClr val="bg2"/>
                </a:solidFill>
              </a:rPr>
              <a:t>Draw water out of the wells of salvation</a:t>
            </a:r>
          </a:p>
          <a:p>
            <a:r>
              <a:rPr lang="en-US" b="1" dirty="0">
                <a:solidFill>
                  <a:schemeClr val="bg2"/>
                </a:solidFill>
              </a:rPr>
              <a:t>He hath done excellent things that is known unto the earth—He created all things</a:t>
            </a:r>
          </a:p>
          <a:p>
            <a:endParaRPr lang="en-US" b="1" dirty="0">
              <a:solidFill>
                <a:schemeClr val="bg2"/>
              </a:solidFill>
            </a:endParaRPr>
          </a:p>
        </p:txBody>
      </p:sp>
      <p:sp>
        <p:nvSpPr>
          <p:cNvPr id="12" name="TextBox 11"/>
          <p:cNvSpPr txBox="1"/>
          <p:nvPr/>
        </p:nvSpPr>
        <p:spPr>
          <a:xfrm>
            <a:off x="7994210" y="2332197"/>
            <a:ext cx="4197790" cy="2862322"/>
          </a:xfrm>
          <a:prstGeom prst="rect">
            <a:avLst/>
          </a:prstGeom>
          <a:noFill/>
        </p:spPr>
        <p:txBody>
          <a:bodyPr wrap="square" rtlCol="0">
            <a:spAutoFit/>
          </a:bodyPr>
          <a:lstStyle/>
          <a:p>
            <a:r>
              <a:rPr lang="en-US" b="1" dirty="0">
                <a:solidFill>
                  <a:schemeClr val="bg2"/>
                </a:solidFill>
              </a:rPr>
              <a:t>He is my strength and my song</a:t>
            </a:r>
          </a:p>
          <a:p>
            <a:r>
              <a:rPr lang="en-US" b="1" dirty="0">
                <a:solidFill>
                  <a:schemeClr val="bg2"/>
                </a:solidFill>
              </a:rPr>
              <a:t>Become my salvation—he saves all</a:t>
            </a:r>
          </a:p>
          <a:p>
            <a:r>
              <a:rPr lang="en-US" b="1" dirty="0">
                <a:solidFill>
                  <a:schemeClr val="bg2"/>
                </a:solidFill>
              </a:rPr>
              <a:t>Call upon his name</a:t>
            </a:r>
          </a:p>
          <a:p>
            <a:r>
              <a:rPr lang="en-US" b="1" dirty="0">
                <a:solidFill>
                  <a:schemeClr val="bg2"/>
                </a:solidFill>
              </a:rPr>
              <a:t>Declare his doings-Preach His gospel</a:t>
            </a:r>
          </a:p>
          <a:p>
            <a:r>
              <a:rPr lang="en-US" b="1" dirty="0">
                <a:solidFill>
                  <a:schemeClr val="bg2"/>
                </a:solidFill>
              </a:rPr>
              <a:t>His name is exalted—He is the Savior</a:t>
            </a:r>
          </a:p>
          <a:p>
            <a:r>
              <a:rPr lang="en-US" b="1" dirty="0">
                <a:solidFill>
                  <a:schemeClr val="bg2"/>
                </a:solidFill>
              </a:rPr>
              <a:t>Sing unto the Lord</a:t>
            </a:r>
          </a:p>
          <a:p>
            <a:r>
              <a:rPr lang="en-US" b="1" dirty="0">
                <a:solidFill>
                  <a:schemeClr val="bg2"/>
                </a:solidFill>
              </a:rPr>
              <a:t>Cry out and shout</a:t>
            </a:r>
          </a:p>
          <a:p>
            <a:r>
              <a:rPr lang="en-US" b="1" dirty="0">
                <a:solidFill>
                  <a:schemeClr val="bg2"/>
                </a:solidFill>
              </a:rPr>
              <a:t>	“thou inhabitant of Zion”</a:t>
            </a:r>
          </a:p>
          <a:p>
            <a:r>
              <a:rPr lang="en-US" b="1" dirty="0">
                <a:solidFill>
                  <a:schemeClr val="bg2"/>
                </a:solidFill>
              </a:rPr>
              <a:t>Great is the Holy One of Israel who is here</a:t>
            </a:r>
          </a:p>
          <a:p>
            <a:endParaRPr lang="en-US" b="1" dirty="0">
              <a:solidFill>
                <a:schemeClr val="bg2"/>
              </a:solidFill>
            </a:endParaRPr>
          </a:p>
        </p:txBody>
      </p:sp>
      <p:sp>
        <p:nvSpPr>
          <p:cNvPr id="2050" name="AutoShape 2" descr="data:image/jpeg;base64,/9j/4AAQSkZJRgABAQAAAQABAAD/2wCEAAkGBxQSEhUUEhQUFBQXFRUUFBQUFxQVFxQUFBQWFhQUFRQYHCggGBolHBQVITEhJSkrLi4uFx8zODMsNygtLisBCgoKDg0OGhAQGiwkHCQsLCwsLCwsLCwsLCwsLCwsLCwsLCwsLCwsLCwsLCwsLCwsLCwsLCwsLCwsLDcrNywrK//AABEIAMIBAwMBIgACEQEDEQH/xAAcAAAABwEBAAAAAAAAAAAAAAAAAQIDBAUGBwj/xAA9EAABAwIEAwUFBQcEAwAAAAABAAIRAyEEBRIxQVFhBhMicYEykaGx0QcUI0LBFVJygsLw8SRzsuEzkqL/xAAaAQACAwEBAAAAAAAAAAAAAAAAAQIDBAUG/8QAJxEAAgIBBAICAQUBAAAAAAAAAAECEQMEEiExE0EiMkIzUWFxoQX/2gAMAwEAAhEDEQA/AOblJUl9JNOausYhEo2lEQltYgAAo06cMYlNubCBADkoFJAUzLctqVyRTbMbuNmjzKUpKKtjUXJ0iMShKu39m3tMOqUQeWo2nnA2Sc07MV6A1EB7dtVM6gDyPLZUx1OKTpSLJYZxVtFJKNpROCJXFY4XJMoBBIkBAI4RJABEXI0khAAlKBTaWEALDksFNBKlMB5pStSbaUcpiHQUJSQUEAAlJKUUUKICUaCNAwgjCCCBi0EmUEAO94HCCiGCBm/koVOqptKtZSIDDMJe6kaGjZG+soNWtKYFi2qNkxXpgiyhtqJ4VkrAdy7Amq/TeOK2T8OKNEU2W33vfiYVVkVHSLXcSCRy2t6LSDDjd0bcfkuFrc7ySr0jraTCox3eymy8S0OdsNomIngFYU83aw6QA4cuBHl6pzunOa8iNjF7BZTE1nUnaINyZIAkgDhKwx+TOpBRceUWPbLJWsDa9IEMqe0P3Xm/xWSLVr8FmrizEYZznC0U21tMmxlhOwJJBEcgso9pFjYjcHcHjIXe0WRyjUu0cHWYVCdrpiGhLhJBS5WwyBFIhOQihAxMIiEqECkA2QjhKhBAwgEpAI4QIMFBEjTELBRpISwgYAgUaJIAkEaEJgJQRoIACCNEgCBKVTeU25GEyI66qkhISgkwFhOUhJHmmwVIwtXTcRJt5KE20uCUVzya3ImaBB9pxuTwHJP5vj3Cm4MdpJiDtuY34KFgthBlwI1Hl0TecUwGaf4nRve0D3kLgTT3OzuYmqVB9m8U9tRzKjiWmQwuk6+oPGE9j8M+mRqGppJg8bbKLk1F5qCSdIuAeZG11rG0NYIcIANucD/CpnW4179jM5R7N1q5NSmWBrgSXVJEHc+EC9iFA7S5JWo6Kj2tLXtaNbCSHOAvqnZ3zhafFvNWq2kR+A28A+2YAvHJS+0+C/0LmsBLW6XtEklsG8cdiStOlzOGRGPWR3w/05jpRFOtCSWLvWcShEpSGlKARYCYRJyEkhAxCCBQQAEcokECAjCSjCYDjUoJASwkAcoIiUYQAYQRJSYgoRQlIkwAghKCAKspQWl7V9lDhTrY7VSPszvG4k8VmQVXiyRyR3RJ5MbhKmG1LCQEYUysVKuMkwFN4c+q5wAIDWsjU5x6nYbKrpUS7YExurTB0dIuZ4wNp/VZc+T40maMONt20Xz8ZRw9MNbczIAIJJ5zub8VRYPHOdUPAEnibTzlIrU2u20g7bfBQXP0Fcx47OnCdGzwVKXeEBx4SbTwlaOmywnc7/rCw+S5iGwStThMXqcPjeAPVZZ49pdv3FmKAgQNjKtMGY3EyCCOkQq5tduwPoFZ4ZmofIqtMJcnJM8wHc16jJBh1iORuB6beih6Vre3eTGnVFaSW1N54PFiPK0+qyjgvR4Zb4JnFnHbJob0o9KdaxK0K4rI5akOCkOCZcEwGSESWQkkIFYSCCOEAISmlAhEEALCWE2EsIGKRShCNAgSlBIRymIWiKKUUpgHKCCCAN9luMZicGKNSHObPhIv4YiJ3tyXMa1LS9zP3XEeYmx+S03ZHMXNdA/NTqaSf3wRp0nhbUD6LQY3LQ+i0aADUfpqvDKYewEfh1HPa0EgPADgZ3m0SuLgyvBJp9M7OowrKrXZzeITtFklDGUHU6jqbvaa4tdG0ixhP4LfaeK6k5pQ3HKjB7qLWtWZTaAI+p6qIMSPUqsxVQl2/wD0nC7byXMaOlHhCqmI0zG6itcSU3i3XSqFhKBpjlDEEECYWrynEkwAZO6xr2yrLAY7uyJ2IUZQ3IadHR8vcC4Sb8vqtRRrACBwsFzihmgbDmubDuPLp5rSZVmYcBdYsmNxL1Ky67Z4VtTBl/Frg4dCQQQuUubddA7QZuO5fTGxt14mfisGWLqf89vx8nN1SW8DGpTmpTAnNK32ZqIjmpksU0tSTTUkxNEDSklimPpQkFiCNEdtJOCknA1LaErHRGfRTZoqw0BNvaiwIPdpxrE5CcAUXIlRHIQDU84JIUlIi0J0Ii1OhLLUbhURUITjmogE0woGlBPAIkwH+y7XOii0sBOssLjpGqNWieEwttk+IdYPbDhIcw3iDpIlcyo1tMDfit12dxIqNDtUmb8/VcPUR4PQYUmyo+0bLw3ECqy7arBU1czZp+Q/9lR4Fvhd6fJa/wC0Wh+Hh3CfZewNG0l7T9fcFnCG0WaSAXkSTO3p0WjHkvAosw5cdZrRTYlniKbfUgD1+adqvkqFWknpwSoTYrEGQlYN0+H3InEMb4vcmsvBLp2CTJJ8liKFoTFOkZM9VaaLWVdUfpckmTHQ10QDY39QrTB5s+k1xHAbD6qqFdT8rpCoXCYlsfFEoprkkuDWV6ff4ZtWIe2LSTqaRcR+8PkqZjU9kmYtFIsNQAsdE7CW7fBPY7Btb4qbw9k3uNTSeY5dVdp8iXwZnz4m/miMWBGAmyiY+D/K79B+q1N0ZkrFFECkIKRFoWWyk6EJR6lKyNDdWmmFJc5MOKQDgTVRLa9HCTCiK5qIOUksSO5UJEkiO5yNhTtSgm9EJxYNCgnWJqCiabqZBi6jU3Km06cpD6CLCiNrRKYKCClaDaUuXt1SAAXWLSTpjSZcBNiSJF+SvclqvaQGAiTB8p39FmmP0OH5tp5GOHlwWl7NY7V3hFJ2kNg1AJbSJc255xyF91ysi4O7hkrov+20gYQONmOqud7paue4vEFzieZldD7TvH7P1OeKhL2CnUaDBa+CJm4sHLmzxJUNPyijUOpDlB4mSpNPSSq8tdwuhrcLEfqFoaMu4S9pe4l3CYCVl1gSgJd0HzUyhh7AKsnY598IEAdVXViS481ZjCGwDSSeABJT+HyKo+YY48/CbKKaRaij1kKwyrFFhnrf3KfXyB0EQSfIhVFXBvY32TOrgDyhO0ySBg6TqhIZAkk33iVtcs7J1W0jV7w1XW8DZdY+1vvCxuCw1VpkMcLzcFaLKMTUFVjXy2XAAkQJNpRdOwfKaJT2I20PCXcy1o+Lj/SpeNp6XuaRBB2TQPhH8zvjp/pW5u0jBVNkMtRFqkaEksUyAxCSQnyxI0p2JoYLUgtUghFpRYqG2tTgalNajSsKA1iWKScot5qU0Dkq5SLYohGhKQcKranHJSKeEDxbcKryUyxwsoxhkoZerU4chE6kVPykPGRKeHgInYdWNKgeSep4Mk7KLypEvGVIw6C0H7MQUfPEfjOUYYt1eKS2PFAkxwA6mN1fUs5nQANNNrobTaSGtFvy+W6z+CoFunUbu8Tug4A+icoua6oWl2niDcj4KppM2wk0dLz/AC3XhA2kQaY0VWgCQ5txDY2ILiuZYimQSCui/Z7VqhjqZc19PWW04Miw1Ovy9kjzVX20y+m4urUfCWvNKvTiNFSJBHRwvZZ8MtsnBi1MbqRj8Ob3srehQaSIVNCn5ZXvHHgVomZoomV8jhxMxxECQpHZbCB7qhfcUzpjgXb3HFTHYrUwarOHLiFXMeWudocRqMuiInn5qqy2kjW/f9Blh0ltwRaD0hbrs92p+8UmvMhwlrhAgkfmHQ2XJsBhn1XFpqsbAJBqEMbbgTz8lr+zuJpU9NFlZjnbyGloc4m+mb+9VTi0rRZBKbpo3pzRvESPJG/G099DT/KPos3isxdSc6nDO8hrg18tDw4kDS7bgqXMu1OKokCphQ2dpJ8XVpAgjyVO7KSeOCNyMwZ+4B/KFW5nnlB2qm9jXCLtLZ34eayZ7R1qjbtbS/hOox5mw+Kq34lo3P8Aniqnln1ZZHDDscqNpl5NU1ntu0OE6wJMO28UclLpYaj3AYwMe8+BtRwLXCBDTYktEy49TEKlqZswWCk5WDiHQwtbJtrMK5Z8gPFjIs8OIsfMboKZmmFrUH6XhokS0gag4cwZUFryd45yAAfWOC6+LJKSTaOZkhGL4YC1Ie1OSicFcUkZwSSnXsPJNkIHQSUwJAVzkuCDzG5+SrnOlZKMbZEoUCVMZR4LQPwDaembTa/Dqm6leix3s6uayPNfRpWJLtlbhcEXGArnD5WRsmGdpGtfApAN58Vf5LmoqmNAHLy6rNllPsnHaRKmSEmY80j9jSVeYjPqDCWy4uHAC0+ZSaGZU3HeFS8kx/EhU8mjeE5TyyNgtCymCJF0DRVfkkKynGWhErsU0Eb2Kzy730HUT5kpmhR1b2BcCOcAbz6pykyTJAIkaZ2J4k804H+M7CwNhAHCw9F1iZ0TsW1ulgDNMVBJDyZJZ3bngE2tBjb9JWd4IGviWTerhhUbyd3BBmNpgkeQVR2HxQNVzTeGam+bT9D8Fs2YVlVzX1AA9utodJ9h+7SeRC5+X4ZbNNb4HGcXTgmE/gKUX4c0vNqRp1Xtc3SWvcI5Q4xHRNPrjTC2fZGLolVcZJtt81LwLRBcqOZPRWVCrpZ5lKS4CP7kurWtb+5SsLRL54xf6qkzDEEUy4b6h8FLybOBsfCevHyUJLguxSSkbOn2oeygaVdrKzAC1rX+0y1iHbiFkK+MeR/5XGOoPwhPZvigSAA2QLuuSZ4HyVU6qSq1G+y+eSMeEPOx9UCO8Puug01H2LnR5fAAJeDo6pMhrR7TnHZTcNjAXaaTZAsajpv/AAhS2r0ijl9sj08IAb26bn15KR+0DSc0xAJEe/dKxGIv4AN+Nk1m7Y0tO8gnoY2+KTVlsP4Om4ygcVhm/vhoez3DUPUT8Fm8ZlJbSdUpvFQtGp7NMENHtEEEzCuey2Y68Mw7upgA+QMR7iFUY7F/dMaRJFMw8RHsvHW0TKjhzTjcF6FLBCTtifBVotFGkO+F9TTva4cDY+aqsD2krUrA2m7S1pBPHU3Yqd2myghn3vBE6AfxKTDemdy5jR+Ta14nkqDEYhuJeX6qdF50S0hwa4xD3ktB0mb9b8lohO+yeyC4SNPgc0o4p2muG0SQYdS8IBG2phkEeSbzjJHUDM6mkAhw4grLVMLVpgvcw6Bu9viYPNzZA9VpezvaQPb3GIh1MiztnMHQ7f2VPdKPKdoqyYIT67KqpZO0sU5uziD0MJ/PMs7mpAdqaQHMdzadvI/RV7WFaU4yjZzmmnRYUsc+CJJnebqRhKL3mGqDRpFa7s5mFKm2NOp8zqPwhZ8stq4RbBX2SMk7ImoNVR2m9lqso7OtomderlaP1SMHm2sj8reQhW4xLbDnyuuVkyzk6L9lFRi+zlNzw+xvJB2PmpdDLqNOdLBfnf3K5FIQostE9N1CUpdWRVMS152aPhAS6j9Ik+qrMPjKrnmLtnaLAcpVj3moQ4bzZRsk4kKpipMgGPNBPfdOWyNG4lUTzGD7kw32j6W/VP6k3UcA2YuD7wSJC7gma3skSKgAEyJPQAGT18lucPvFy02IHKLx1hc2yqsA5jhvK6BgyQwVG7nTN7ESY94n4LDqo82atM/i7Mz9peGa0sqD257t8cYbqDp5/wDSwNatOy6p9pGGD8C2oN21Wz5EOHzXIXuhWaZ3AyZ1U2T8O+JlGyqXO6KBTJNyrDA0p8vcrWQXRIxzR3bWni6fcEwyk1sQkYzFS6BsLD9UqjTc66VC9jpdPVEWxd3uT8CmL7lRHP1H1QkSQvUXwNmjgrnDAU6ZPE7DkoGDZB6DdP16klD/AGJfyyRgHS8E7C/0UfGVdVRx6xCU2oGU3HibBFgaFgTuTP0UX3ZdDo2H2d4oa3UjxEnrJgf30Uv7SMrmgyq0eKkSx38Dtp8iPisr2YrFmLYdrn4Gf0XVMRTbWbWpOuHTboRIPxWST2ZLLHyjmHZDPX06jWEjSSAQdocQIPIfVVOb4TucTWpcG1HR/ATqZ/8AJCjYqk6hVc07scR5wVCxWY1KtZ1R51FxEk9AAB7gAtsVzaK/J1Ze5PmdShUD2bT42/lqM4se02IPkpGZYBjz32FBAdJdQF3UzcnRF3MieFlS03uPC3uUnDOdqaWv0uBBaQDLSOI6hW17LOzXZfhsRWwoc9mplMEseHMJ02kFsz8+Kr4jdXmH04Y08Sxxc17gyuIAadcw8AezfcbXV32ryIVGd7SAB/MBtzkKmGanXop1GH8jHTaycwRIMptuCeLkEKVRw7hc7KUmjOosvaGZ6QLrRZbmwN+nksJUoHcXVhhXOaAsc8UXyXbmjplDHgtF05TqNd15rD0sc4AAKyweLf5LJNUxxhZsqLWgWAHkkVCFWYXFki6cqV0PlEPHySC4ckFWOxKCrJ7TzhQw7nh5A9hpe/awDg31uQmw3XU0gTBJj1W3odn306uJpBkuu9hLrFmoaGzGxcJPHwqBiMDUoV6pa3wtPePIAJh4E33I1cF2o5EwSTdMp6VNzRqBuDIjcaSZBHoF0jsTjW1cMNQEguaRwOmCD03WRxH4haWkC5BkhoOqePA/Varsfgfu7C1zS1zj4zMjUNiBwBGnpZUal3A1xhT4LfPclGJpPpuqOYx5BZBAaHgEiRsRIn/ErheOwxo1XU6ghzXOaR1aYXoeiwPaWuEgGR02MjqN1yr7Ysm7uu2sB4ajBfm9kNf/AEn1VeknztZmzr2YwuAufckfeTwsAoTDG6N1bkFuoytllhmTcqe3EabDf++KomYpynUS50Rxsk0ER6s4uN0qmw/l3+Sc0httyrCjhQ0SUFhGo0y2yf0ynHAGw96iZjiNLSB71FkkuOSPWra3QNgrTDPkhVGAZMe9W2GpyUmvRbEPDv0VmumwdM9J3XUsNiNNZrjs5rfoub4xgBC2VLEaqFB/EN0n0iFmzqi+HJmPtLwPd4qeD2hw85IPyWONMCOJ6rp/2iYXv8E2s32qRDj/AAOEO9x0n0XKzUWnDK4mXItsicyqY4Rt6o6eMDTM9OhTNKqIvsUgU78Ohsfgfkriy2dIyuq2vl1VrZ1aHEDiXMh4/wCKm9n+2rTQDKsEyGGfzAtPiHVUOR4/u9D6bQaRnwAgFlQBx7uDwcWujpbgJyGX1zw/x0WZY7sv3LizrVagHN7xg8P5hIdE7EHl57KGXrD4XOKjHBzXOhvCfCRxEei2pbYGIkB0TMagDE+qg4uPDK5x9oEQVLoPHFQXPQp10miouO9AS6WYQqr7wEy+rdUTx2NSNVh80mArBmKkXWLo14hWtDHKGygbLovQVUcWjRsFZYZxhWVKb2tfoeWlrXkezO9wsBmlGpR7xhDgWUy0l0mWjbxnna45rTYjENqw1znAOAIc0wQRcOHODwUHKMwdiu8w1bw1af4T3ROziWuE7scB7lZibgmWSxXz7MDj8NoowbVJBeJ2Dh4QR1B2W2yPMRVpUjeSwNN5MsAaSofaSi+p3lN8F4AaNIEaSWmTx/KPQrL5fiKlKGyREkDlqHtD5rTXkiQhlp8nXcLiC0w4fuDUNjPhk9bfFVH2l4AV8vePz0j3jegHtD3JWGzNtag3T7Z7sFoMeIESZjzCuqtBtam6m6+pjmuB4ggi6wq8crLppSR5udgakatJjnFkz3fMFbnNnfcnuoPaTHiaP3mu46uW6z2Kqte6WN0g7je66sJuRjnjS6K2lSvt75V2cSGsAaItvxU3K67S0gj0KhYmk0EwbJN2RUa6GG1Lj3p9+MLjbZMDDzYf4UllMMFrlIkh/WGN6nclUmPrEx1UrF1rEnyA5n6KBh5e8E8E0hSlfBc4Noa1T8PsY96rGFWwEUzNrbfVBfDkM33PAfqtDl+IIwvRpB9A6D8Fj24nktNkTu8o1GG+pjvQQVRnVo0YzYYACpTfRddrmub6OH1XDcVSNN7mHdri0+hhdd7OYyWUXH8w0nqdP1afesZ2wybXjSGuaw1LgusJFjJ93vS08qtMr1EL5Rm6B2T0kA8v14JGIwj6Lyyq0seN2n4EHiDwKDNlqKkSaOYBtGrSIk1DT039ktdqLvkPUoYR3hJ6lQa0AydwDbq6zR8JT2DZq8hwTocZPcT21BFl0bIaH+mpOM6iDM8gYZH8sLBYRtIANe0Tq8T5dZhEW6g3nqum4djMJgaRqOfVpB8NqMDS5rKgJ8V4IBtbhCz5n0X+iFWpNm4/vmmu4C09LKmOAex2tjrg243Fxum6mSgmyyvKkQ2plG7AxcCUyaABgyFrqOUwLqHXwbdR1Nna+yiso9i9GfqYY8FH1kFabFUIFhA2twWcx1Eg3U4SvsjOFdA+9oKASUFftRQXGB9in5n9VFxLiM1MGJwNMmLSRVgE8zFkSCofv+jbPtD3ao/iD+Cn81lM28JrFvhPexIsY07SOCNBX6YwS7ZZ9inH8S/EfILoeB3d5D5oILLqvszZD6I5h9rg/Hof7J/5lVnYpgPeEgEgWMbbbIILbi/SRn/Mv+29FrazC1rQS0SQACbDchV2B9jFDh3R+aCCa+o2CvQaMGxwa3V3oGqBMaDaVV1x4PQoIKRCRWYto7t1uA+agYDc+QQQUl0U/kWDdyrLEH8P3IIKJrxldT3Ww7E/n/hPyQQUMv1LY9j+Qn/TUv8Ac/VyifaUPHS/n+TEEFTj+5Zk+g7RYKgw2sB/4dRvi8VtO1+CwtDZEgtMOjL7I+N/qPyCl5cbIIKZGH2Jw4LomKef2PTuf/J/W5BBU5e4mj8i8+z8/gNHDTtw9y0eC2QQXPy9sH2ye4WULGNEbIIKCFHsiOHhPks1mQsUEFbj7JS6M+7dBBBajMf/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CF103291-BAC2-4B4E-83B2-E90080958D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7968" y="1846908"/>
            <a:ext cx="3606296" cy="2704722"/>
          </a:xfrm>
          <a:prstGeom prst="rect">
            <a:avLst/>
          </a:prstGeom>
        </p:spPr>
      </p:pic>
    </p:spTree>
    <p:extLst>
      <p:ext uri="{BB962C8B-B14F-4D97-AF65-F5344CB8AC3E}">
        <p14:creationId xmlns:p14="http://schemas.microsoft.com/office/powerpoint/2010/main" val="345334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7707E41-D5F4-4467-98F5-C33148A8D81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28575" y="1184"/>
            <a:ext cx="12220575" cy="6856816"/>
          </a:xfrm>
          <a:prstGeom prst="rect">
            <a:avLst/>
          </a:prstGeom>
        </p:spPr>
      </p:pic>
      <p:sp>
        <p:nvSpPr>
          <p:cNvPr id="2" name="TextBox 1"/>
          <p:cNvSpPr txBox="1"/>
          <p:nvPr/>
        </p:nvSpPr>
        <p:spPr>
          <a:xfrm>
            <a:off x="0" y="6550223"/>
            <a:ext cx="4800600" cy="307777"/>
          </a:xfrm>
          <a:prstGeom prst="rect">
            <a:avLst/>
          </a:prstGeom>
          <a:noFill/>
        </p:spPr>
        <p:txBody>
          <a:bodyPr wrap="square" rtlCol="0">
            <a:spAutoFit/>
          </a:bodyPr>
          <a:lstStyle/>
          <a:p>
            <a:r>
              <a:rPr lang="en-US" sz="1400" dirty="0">
                <a:solidFill>
                  <a:schemeClr val="bg2"/>
                </a:solidFill>
              </a:rPr>
              <a:t>2 Nephi 22: 1-6</a:t>
            </a:r>
          </a:p>
        </p:txBody>
      </p:sp>
      <p:sp>
        <p:nvSpPr>
          <p:cNvPr id="5" name="TextBox 4"/>
          <p:cNvSpPr txBox="1"/>
          <p:nvPr/>
        </p:nvSpPr>
        <p:spPr>
          <a:xfrm>
            <a:off x="1752600" y="228601"/>
            <a:ext cx="8686800" cy="1015663"/>
          </a:xfrm>
          <a:prstGeom prst="rect">
            <a:avLst/>
          </a:prstGeom>
          <a:noFill/>
        </p:spPr>
        <p:txBody>
          <a:bodyPr wrap="square" rtlCol="0">
            <a:spAutoFit/>
          </a:bodyPr>
          <a:lstStyle/>
          <a:p>
            <a:pPr algn="ctr"/>
            <a:r>
              <a:rPr lang="en-US" sz="6000" dirty="0">
                <a:solidFill>
                  <a:schemeClr val="bg2"/>
                </a:solidFill>
                <a:latin typeface="Britannic Bold" pitchFamily="34" charset="0"/>
              </a:rPr>
              <a:t>Salvation</a:t>
            </a:r>
          </a:p>
        </p:txBody>
      </p:sp>
      <p:sp>
        <p:nvSpPr>
          <p:cNvPr id="6" name="TextBox 5"/>
          <p:cNvSpPr txBox="1"/>
          <p:nvPr/>
        </p:nvSpPr>
        <p:spPr>
          <a:xfrm>
            <a:off x="390808" y="1118104"/>
            <a:ext cx="4800600" cy="1200329"/>
          </a:xfrm>
          <a:prstGeom prst="rect">
            <a:avLst/>
          </a:prstGeom>
          <a:noFill/>
        </p:spPr>
        <p:txBody>
          <a:bodyPr wrap="square" rtlCol="0">
            <a:spAutoFit/>
          </a:bodyPr>
          <a:lstStyle/>
          <a:p>
            <a:pPr algn="ctr"/>
            <a:r>
              <a:rPr lang="en-US" sz="2400" dirty="0">
                <a:solidFill>
                  <a:srgbClr val="FFFF00"/>
                </a:solidFill>
              </a:rPr>
              <a:t>Salvation</a:t>
            </a:r>
          </a:p>
          <a:p>
            <a:pPr algn="ctr"/>
            <a:r>
              <a:rPr lang="en-US" sz="2400" dirty="0">
                <a:solidFill>
                  <a:srgbClr val="FFFF00"/>
                </a:solidFill>
              </a:rPr>
              <a:t>Comes only through the Savior called Jehovah</a:t>
            </a:r>
            <a:endParaRPr lang="en-US" dirty="0">
              <a:solidFill>
                <a:schemeClr val="bg2"/>
              </a:solidFill>
            </a:endParaRPr>
          </a:p>
        </p:txBody>
      </p:sp>
      <p:sp>
        <p:nvSpPr>
          <p:cNvPr id="11" name="TextBox 10"/>
          <p:cNvSpPr txBox="1"/>
          <p:nvPr/>
        </p:nvSpPr>
        <p:spPr>
          <a:xfrm>
            <a:off x="467008" y="3016313"/>
            <a:ext cx="5105400" cy="1200329"/>
          </a:xfrm>
          <a:prstGeom prst="rect">
            <a:avLst/>
          </a:prstGeom>
          <a:noFill/>
        </p:spPr>
        <p:txBody>
          <a:bodyPr wrap="square" rtlCol="0">
            <a:spAutoFit/>
          </a:bodyPr>
          <a:lstStyle/>
          <a:p>
            <a:pPr fontAlgn="base"/>
            <a:r>
              <a:rPr lang="en-US" dirty="0">
                <a:solidFill>
                  <a:schemeClr val="bg2"/>
                </a:solidFill>
              </a:rPr>
              <a:t>Jehovah = The proper name of the God of Israel in the Hebrew Bible, which has also been transcribed as "</a:t>
            </a:r>
            <a:r>
              <a:rPr lang="en-US" dirty="0" err="1">
                <a:solidFill>
                  <a:schemeClr val="bg2"/>
                </a:solidFill>
              </a:rPr>
              <a:t>Yehowah</a:t>
            </a:r>
            <a:r>
              <a:rPr lang="en-US" dirty="0">
                <a:solidFill>
                  <a:schemeClr val="bg2"/>
                </a:solidFill>
              </a:rPr>
              <a:t>" or "Yahweh".</a:t>
            </a:r>
          </a:p>
          <a:p>
            <a:pPr fontAlgn="base"/>
            <a:endParaRPr lang="en-US" dirty="0">
              <a:solidFill>
                <a:schemeClr val="bg2"/>
              </a:solidFill>
            </a:endParaRPr>
          </a:p>
        </p:txBody>
      </p:sp>
      <p:sp>
        <p:nvSpPr>
          <p:cNvPr id="12" name="TextBox 11"/>
          <p:cNvSpPr txBox="1"/>
          <p:nvPr/>
        </p:nvSpPr>
        <p:spPr>
          <a:xfrm>
            <a:off x="2544024" y="4876800"/>
            <a:ext cx="7742976" cy="1569660"/>
          </a:xfrm>
          <a:prstGeom prst="rect">
            <a:avLst/>
          </a:prstGeom>
          <a:noFill/>
        </p:spPr>
        <p:txBody>
          <a:bodyPr wrap="square" rtlCol="0">
            <a:spAutoFit/>
          </a:bodyPr>
          <a:lstStyle/>
          <a:p>
            <a:pPr algn="ctr" fontAlgn="base"/>
            <a:r>
              <a:rPr lang="en-US" sz="2400" dirty="0">
                <a:solidFill>
                  <a:schemeClr val="bg2"/>
                </a:solidFill>
              </a:rPr>
              <a:t>Isaiah reminds us that our Heavenly Father has provided the divine plan of Happiness and Jesus Christ has fulfilled it.</a:t>
            </a:r>
          </a:p>
          <a:p>
            <a:pPr algn="ctr" fontAlgn="base"/>
            <a:endParaRPr lang="en-US" sz="2400" dirty="0">
              <a:solidFill>
                <a:schemeClr val="bg2"/>
              </a:solidFill>
            </a:endParaRPr>
          </a:p>
          <a:p>
            <a:pPr algn="ctr" fontAlgn="base"/>
            <a:r>
              <a:rPr lang="en-US" sz="2400" dirty="0">
                <a:solidFill>
                  <a:schemeClr val="bg2"/>
                </a:solidFill>
              </a:rPr>
              <a:t> Through the Atonement Christ becomes our salvation.</a:t>
            </a:r>
          </a:p>
        </p:txBody>
      </p:sp>
      <p:pic>
        <p:nvPicPr>
          <p:cNvPr id="4" name="Picture 3">
            <a:extLst>
              <a:ext uri="{FF2B5EF4-FFF2-40B4-BE49-F238E27FC236}">
                <a16:creationId xmlns:a16="http://schemas.microsoft.com/office/drawing/2014/main" id="{9D5FAC99-ADD4-497D-896E-C76A4893DD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3590" y="1194397"/>
            <a:ext cx="3176624" cy="3605468"/>
          </a:xfrm>
          <a:prstGeom prst="rect">
            <a:avLst/>
          </a:prstGeom>
        </p:spPr>
      </p:pic>
    </p:spTree>
    <p:extLst>
      <p:ext uri="{BB962C8B-B14F-4D97-AF65-F5344CB8AC3E}">
        <p14:creationId xmlns:p14="http://schemas.microsoft.com/office/powerpoint/2010/main" val="41985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44FAA17-05AE-4176-AA13-214CCF58BFE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28575" y="1184"/>
            <a:ext cx="12220575" cy="6856816"/>
          </a:xfrm>
          <a:prstGeom prst="rect">
            <a:avLst/>
          </a:prstGeom>
        </p:spPr>
      </p:pic>
      <p:sp>
        <p:nvSpPr>
          <p:cNvPr id="2" name="TextBox 1"/>
          <p:cNvSpPr txBox="1"/>
          <p:nvPr/>
        </p:nvSpPr>
        <p:spPr>
          <a:xfrm>
            <a:off x="102606" y="6550223"/>
            <a:ext cx="4800600" cy="307777"/>
          </a:xfrm>
          <a:prstGeom prst="rect">
            <a:avLst/>
          </a:prstGeom>
          <a:noFill/>
        </p:spPr>
        <p:txBody>
          <a:bodyPr wrap="square" rtlCol="0">
            <a:spAutoFit/>
          </a:bodyPr>
          <a:lstStyle/>
          <a:p>
            <a:r>
              <a:rPr lang="en-US" sz="1400" dirty="0">
                <a:solidFill>
                  <a:schemeClr val="bg2"/>
                </a:solidFill>
              </a:rPr>
              <a:t>2 Nephi 22: 1-6</a:t>
            </a:r>
          </a:p>
        </p:txBody>
      </p:sp>
      <p:sp>
        <p:nvSpPr>
          <p:cNvPr id="5" name="TextBox 4"/>
          <p:cNvSpPr txBox="1"/>
          <p:nvPr/>
        </p:nvSpPr>
        <p:spPr>
          <a:xfrm>
            <a:off x="1752600" y="1"/>
            <a:ext cx="8686800" cy="1015663"/>
          </a:xfrm>
          <a:prstGeom prst="rect">
            <a:avLst/>
          </a:prstGeom>
          <a:noFill/>
        </p:spPr>
        <p:txBody>
          <a:bodyPr wrap="square" rtlCol="0">
            <a:spAutoFit/>
          </a:bodyPr>
          <a:lstStyle/>
          <a:p>
            <a:r>
              <a:rPr lang="en-US" sz="6000" dirty="0">
                <a:solidFill>
                  <a:schemeClr val="bg2"/>
                </a:solidFill>
                <a:latin typeface="Britannic Bold" pitchFamily="34" charset="0"/>
              </a:rPr>
              <a:t>Water</a:t>
            </a:r>
          </a:p>
        </p:txBody>
      </p:sp>
      <p:sp>
        <p:nvSpPr>
          <p:cNvPr id="6" name="TextBox 5"/>
          <p:cNvSpPr txBox="1"/>
          <p:nvPr/>
        </p:nvSpPr>
        <p:spPr>
          <a:xfrm>
            <a:off x="8001000" y="76201"/>
            <a:ext cx="2514600" cy="1200329"/>
          </a:xfrm>
          <a:prstGeom prst="rect">
            <a:avLst/>
          </a:prstGeom>
          <a:noFill/>
        </p:spPr>
        <p:txBody>
          <a:bodyPr wrap="square" rtlCol="0">
            <a:spAutoFit/>
          </a:bodyPr>
          <a:lstStyle/>
          <a:p>
            <a:pPr algn="ctr"/>
            <a:r>
              <a:rPr lang="en-US" sz="2400" dirty="0">
                <a:solidFill>
                  <a:srgbClr val="FFFF00"/>
                </a:solidFill>
              </a:rPr>
              <a:t>Images of Water Connecting </a:t>
            </a:r>
          </a:p>
          <a:p>
            <a:pPr algn="ctr"/>
            <a:r>
              <a:rPr lang="en-US" sz="2400" dirty="0">
                <a:solidFill>
                  <a:srgbClr val="FFFF00"/>
                </a:solidFill>
              </a:rPr>
              <a:t>5 generations</a:t>
            </a:r>
            <a:endParaRPr lang="en-US" dirty="0">
              <a:solidFill>
                <a:schemeClr val="bg2"/>
              </a:solidFill>
            </a:endParaRPr>
          </a:p>
        </p:txBody>
      </p:sp>
      <p:sp>
        <p:nvSpPr>
          <p:cNvPr id="11" name="TextBox 10"/>
          <p:cNvSpPr txBox="1"/>
          <p:nvPr/>
        </p:nvSpPr>
        <p:spPr>
          <a:xfrm>
            <a:off x="4953000" y="533400"/>
            <a:ext cx="2743200" cy="923330"/>
          </a:xfrm>
          <a:prstGeom prst="rect">
            <a:avLst/>
          </a:prstGeom>
          <a:noFill/>
        </p:spPr>
        <p:txBody>
          <a:bodyPr wrap="square" rtlCol="0">
            <a:spAutoFit/>
          </a:bodyPr>
          <a:lstStyle/>
          <a:p>
            <a:pPr algn="ctr" fontAlgn="base"/>
            <a:r>
              <a:rPr lang="en-US" dirty="0">
                <a:solidFill>
                  <a:schemeClr val="bg2"/>
                </a:solidFill>
              </a:rPr>
              <a:t>Ancient Israelites delivered from Egypt</a:t>
            </a:r>
          </a:p>
          <a:p>
            <a:pPr algn="ctr" fontAlgn="base"/>
            <a:r>
              <a:rPr lang="en-US" dirty="0">
                <a:solidFill>
                  <a:schemeClr val="bg2"/>
                </a:solidFill>
              </a:rPr>
              <a:t> (13</a:t>
            </a:r>
            <a:r>
              <a:rPr lang="en-US" baseline="30000" dirty="0">
                <a:solidFill>
                  <a:schemeClr val="bg2"/>
                </a:solidFill>
              </a:rPr>
              <a:t>th</a:t>
            </a:r>
            <a:r>
              <a:rPr lang="en-US" dirty="0">
                <a:solidFill>
                  <a:schemeClr val="bg2"/>
                </a:solidFill>
              </a:rPr>
              <a:t> century BC)</a:t>
            </a:r>
          </a:p>
        </p:txBody>
      </p:sp>
      <p:sp>
        <p:nvSpPr>
          <p:cNvPr id="10" name="TextBox 9"/>
          <p:cNvSpPr txBox="1"/>
          <p:nvPr/>
        </p:nvSpPr>
        <p:spPr>
          <a:xfrm>
            <a:off x="8922945" y="2262612"/>
            <a:ext cx="1981200" cy="1415772"/>
          </a:xfrm>
          <a:prstGeom prst="rect">
            <a:avLst/>
          </a:prstGeom>
          <a:noFill/>
        </p:spPr>
        <p:txBody>
          <a:bodyPr wrap="square" rtlCol="0">
            <a:spAutoFit/>
          </a:bodyPr>
          <a:lstStyle/>
          <a:p>
            <a:pPr algn="ctr" fontAlgn="base"/>
            <a:r>
              <a:rPr lang="en-US" dirty="0">
                <a:solidFill>
                  <a:schemeClr val="bg2"/>
                </a:solidFill>
              </a:rPr>
              <a:t>Israelites during Isaiah’s time </a:t>
            </a:r>
          </a:p>
          <a:p>
            <a:pPr algn="ctr" fontAlgn="base"/>
            <a:r>
              <a:rPr lang="en-US" dirty="0">
                <a:solidFill>
                  <a:schemeClr val="bg2"/>
                </a:solidFill>
              </a:rPr>
              <a:t>(8</a:t>
            </a:r>
            <a:r>
              <a:rPr lang="en-US" baseline="30000" dirty="0">
                <a:solidFill>
                  <a:schemeClr val="bg2"/>
                </a:solidFill>
              </a:rPr>
              <a:t>th</a:t>
            </a:r>
            <a:r>
              <a:rPr lang="en-US" dirty="0">
                <a:solidFill>
                  <a:schemeClr val="bg2"/>
                </a:solidFill>
              </a:rPr>
              <a:t>-7</a:t>
            </a:r>
            <a:r>
              <a:rPr lang="en-US" baseline="30000" dirty="0">
                <a:solidFill>
                  <a:schemeClr val="bg2"/>
                </a:solidFill>
              </a:rPr>
              <a:t>th</a:t>
            </a:r>
            <a:r>
              <a:rPr lang="en-US" dirty="0">
                <a:solidFill>
                  <a:schemeClr val="bg2"/>
                </a:solidFill>
              </a:rPr>
              <a:t> century BC)</a:t>
            </a:r>
          </a:p>
          <a:p>
            <a:pPr algn="ctr" fontAlgn="base"/>
            <a:r>
              <a:rPr lang="en-US" sz="1600" dirty="0">
                <a:solidFill>
                  <a:schemeClr val="bg2"/>
                </a:solidFill>
              </a:rPr>
              <a:t>waters of </a:t>
            </a:r>
            <a:r>
              <a:rPr lang="en-US" sz="1600" u="sng" dirty="0" err="1">
                <a:solidFill>
                  <a:schemeClr val="bg2"/>
                </a:solidFill>
              </a:rPr>
              <a:t>Shiloah</a:t>
            </a:r>
            <a:r>
              <a:rPr lang="en-US" sz="1600" u="sng" dirty="0">
                <a:solidFill>
                  <a:schemeClr val="bg2"/>
                </a:solidFill>
              </a:rPr>
              <a:t> </a:t>
            </a:r>
          </a:p>
          <a:p>
            <a:pPr algn="ctr" fontAlgn="base"/>
            <a:r>
              <a:rPr lang="en-US" sz="1600" u="sng" dirty="0">
                <a:solidFill>
                  <a:schemeClr val="bg2"/>
                </a:solidFill>
              </a:rPr>
              <a:t>Go softly</a:t>
            </a:r>
            <a:endParaRPr lang="en-US" sz="1600" dirty="0">
              <a:solidFill>
                <a:schemeClr val="bg2"/>
              </a:solidFill>
            </a:endParaRPr>
          </a:p>
        </p:txBody>
      </p:sp>
      <p:sp>
        <p:nvSpPr>
          <p:cNvPr id="12" name="TextBox 11"/>
          <p:cNvSpPr txBox="1"/>
          <p:nvPr/>
        </p:nvSpPr>
        <p:spPr>
          <a:xfrm>
            <a:off x="6553200" y="5638801"/>
            <a:ext cx="2514600" cy="646331"/>
          </a:xfrm>
          <a:prstGeom prst="rect">
            <a:avLst/>
          </a:prstGeom>
          <a:noFill/>
        </p:spPr>
        <p:txBody>
          <a:bodyPr wrap="square" rtlCol="0">
            <a:spAutoFit/>
          </a:bodyPr>
          <a:lstStyle/>
          <a:p>
            <a:pPr algn="ctr" fontAlgn="base"/>
            <a:r>
              <a:rPr lang="en-US" dirty="0">
                <a:solidFill>
                  <a:schemeClr val="bg2"/>
                </a:solidFill>
              </a:rPr>
              <a:t>Nephites </a:t>
            </a:r>
          </a:p>
          <a:p>
            <a:pPr algn="ctr" fontAlgn="base"/>
            <a:r>
              <a:rPr lang="en-US" dirty="0">
                <a:solidFill>
                  <a:schemeClr val="bg2"/>
                </a:solidFill>
              </a:rPr>
              <a:t>(6</a:t>
            </a:r>
            <a:r>
              <a:rPr lang="en-US" baseline="30000" dirty="0">
                <a:solidFill>
                  <a:schemeClr val="bg2"/>
                </a:solidFill>
              </a:rPr>
              <a:t>th</a:t>
            </a:r>
            <a:r>
              <a:rPr lang="en-US" dirty="0">
                <a:solidFill>
                  <a:schemeClr val="bg2"/>
                </a:solidFill>
              </a:rPr>
              <a:t> century BC)</a:t>
            </a:r>
          </a:p>
        </p:txBody>
      </p:sp>
      <p:sp>
        <p:nvSpPr>
          <p:cNvPr id="13" name="TextBox 12"/>
          <p:cNvSpPr txBox="1"/>
          <p:nvPr/>
        </p:nvSpPr>
        <p:spPr>
          <a:xfrm>
            <a:off x="3124200" y="5029201"/>
            <a:ext cx="2209800" cy="646331"/>
          </a:xfrm>
          <a:prstGeom prst="rect">
            <a:avLst/>
          </a:prstGeom>
          <a:noFill/>
        </p:spPr>
        <p:txBody>
          <a:bodyPr wrap="square" rtlCol="0">
            <a:spAutoFit/>
          </a:bodyPr>
          <a:lstStyle/>
          <a:p>
            <a:pPr algn="ctr" fontAlgn="base"/>
            <a:r>
              <a:rPr lang="en-US" dirty="0">
                <a:solidFill>
                  <a:schemeClr val="bg2"/>
                </a:solidFill>
              </a:rPr>
              <a:t>Early-day Saints</a:t>
            </a:r>
          </a:p>
          <a:p>
            <a:pPr algn="ctr" fontAlgn="base"/>
            <a:r>
              <a:rPr lang="en-US" dirty="0">
                <a:solidFill>
                  <a:schemeClr val="bg2"/>
                </a:solidFill>
              </a:rPr>
              <a:t> (1</a:t>
            </a:r>
            <a:r>
              <a:rPr lang="en-US" baseline="30000" dirty="0">
                <a:solidFill>
                  <a:schemeClr val="bg2"/>
                </a:solidFill>
              </a:rPr>
              <a:t>st</a:t>
            </a:r>
            <a:r>
              <a:rPr lang="en-US" dirty="0">
                <a:solidFill>
                  <a:schemeClr val="bg2"/>
                </a:solidFill>
              </a:rPr>
              <a:t> century AD)</a:t>
            </a:r>
          </a:p>
        </p:txBody>
      </p:sp>
      <p:sp>
        <p:nvSpPr>
          <p:cNvPr id="14" name="TextBox 13"/>
          <p:cNvSpPr txBox="1"/>
          <p:nvPr/>
        </p:nvSpPr>
        <p:spPr>
          <a:xfrm>
            <a:off x="2286000" y="2667001"/>
            <a:ext cx="1905000" cy="646331"/>
          </a:xfrm>
          <a:prstGeom prst="rect">
            <a:avLst/>
          </a:prstGeom>
          <a:noFill/>
        </p:spPr>
        <p:txBody>
          <a:bodyPr wrap="square" rtlCol="0">
            <a:spAutoFit/>
          </a:bodyPr>
          <a:lstStyle/>
          <a:p>
            <a:pPr algn="ctr" fontAlgn="base"/>
            <a:r>
              <a:rPr lang="en-US" dirty="0">
                <a:solidFill>
                  <a:schemeClr val="bg2"/>
                </a:solidFill>
              </a:rPr>
              <a:t>Latter-day Saints (now)</a:t>
            </a:r>
          </a:p>
        </p:txBody>
      </p:sp>
      <p:pic>
        <p:nvPicPr>
          <p:cNvPr id="4" name="Picture 3">
            <a:extLst>
              <a:ext uri="{FF2B5EF4-FFF2-40B4-BE49-F238E27FC236}">
                <a16:creationId xmlns:a16="http://schemas.microsoft.com/office/drawing/2014/main" id="{C73DAA27-54BF-4B58-B02F-28AEC14462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224" y="1251547"/>
            <a:ext cx="1553046" cy="1941308"/>
          </a:xfrm>
          <a:prstGeom prst="rect">
            <a:avLst/>
          </a:prstGeom>
        </p:spPr>
      </p:pic>
      <p:pic>
        <p:nvPicPr>
          <p:cNvPr id="15" name="Picture 14">
            <a:extLst>
              <a:ext uri="{FF2B5EF4-FFF2-40B4-BE49-F238E27FC236}">
                <a16:creationId xmlns:a16="http://schemas.microsoft.com/office/drawing/2014/main" id="{3576DBE3-AEE5-4FB8-AB45-057EA5BF02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0144" y="3970946"/>
            <a:ext cx="1810214" cy="2420802"/>
          </a:xfrm>
          <a:prstGeom prst="rect">
            <a:avLst/>
          </a:prstGeom>
        </p:spPr>
      </p:pic>
      <p:pic>
        <p:nvPicPr>
          <p:cNvPr id="19" name="Picture 18">
            <a:extLst>
              <a:ext uri="{FF2B5EF4-FFF2-40B4-BE49-F238E27FC236}">
                <a16:creationId xmlns:a16="http://schemas.microsoft.com/office/drawing/2014/main" id="{2885DA47-F837-4A57-808F-F1A817FC23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63754" y="3996789"/>
            <a:ext cx="2471610" cy="1749139"/>
          </a:xfrm>
          <a:prstGeom prst="rect">
            <a:avLst/>
          </a:prstGeom>
        </p:spPr>
      </p:pic>
      <p:pic>
        <p:nvPicPr>
          <p:cNvPr id="21" name="Picture 20">
            <a:extLst>
              <a:ext uri="{FF2B5EF4-FFF2-40B4-BE49-F238E27FC236}">
                <a16:creationId xmlns:a16="http://schemas.microsoft.com/office/drawing/2014/main" id="{07FB6F11-E01E-4B45-BC05-CF98BD76FB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57888" y="4318013"/>
            <a:ext cx="1762907" cy="2282270"/>
          </a:xfrm>
          <a:prstGeom prst="rect">
            <a:avLst/>
          </a:prstGeom>
        </p:spPr>
      </p:pic>
      <p:pic>
        <p:nvPicPr>
          <p:cNvPr id="23" name="Picture 22">
            <a:extLst>
              <a:ext uri="{FF2B5EF4-FFF2-40B4-BE49-F238E27FC236}">
                <a16:creationId xmlns:a16="http://schemas.microsoft.com/office/drawing/2014/main" id="{3A551553-7E5C-42DE-9539-6589ACB9040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34962" y="1608216"/>
            <a:ext cx="2974158" cy="2057224"/>
          </a:xfrm>
          <a:prstGeom prst="rect">
            <a:avLst/>
          </a:prstGeom>
        </p:spPr>
      </p:pic>
    </p:spTree>
    <p:extLst>
      <p:ext uri="{BB962C8B-B14F-4D97-AF65-F5344CB8AC3E}">
        <p14:creationId xmlns:p14="http://schemas.microsoft.com/office/powerpoint/2010/main" val="286452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12" grpId="0"/>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E8D7CBE-938B-41CB-932B-020F8792FA7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28575" y="1184"/>
            <a:ext cx="12220575" cy="6856816"/>
          </a:xfrm>
          <a:prstGeom prst="rect">
            <a:avLst/>
          </a:prstGeom>
        </p:spPr>
      </p:pic>
      <p:sp>
        <p:nvSpPr>
          <p:cNvPr id="2" name="TextBox 1"/>
          <p:cNvSpPr txBox="1"/>
          <p:nvPr/>
        </p:nvSpPr>
        <p:spPr>
          <a:xfrm>
            <a:off x="66392" y="6550223"/>
            <a:ext cx="4800600" cy="307777"/>
          </a:xfrm>
          <a:prstGeom prst="rect">
            <a:avLst/>
          </a:prstGeom>
          <a:noFill/>
        </p:spPr>
        <p:txBody>
          <a:bodyPr wrap="square" rtlCol="0">
            <a:spAutoFit/>
          </a:bodyPr>
          <a:lstStyle/>
          <a:p>
            <a:r>
              <a:rPr lang="en-US" sz="1400" dirty="0">
                <a:solidFill>
                  <a:schemeClr val="bg2"/>
                </a:solidFill>
              </a:rPr>
              <a:t>2 Nephi 22: 1-6</a:t>
            </a:r>
          </a:p>
        </p:txBody>
      </p:sp>
      <p:sp>
        <p:nvSpPr>
          <p:cNvPr id="5" name="TextBox 4"/>
          <p:cNvSpPr txBox="1"/>
          <p:nvPr/>
        </p:nvSpPr>
        <p:spPr>
          <a:xfrm>
            <a:off x="1752600" y="1"/>
            <a:ext cx="8686800" cy="1015663"/>
          </a:xfrm>
          <a:prstGeom prst="rect">
            <a:avLst/>
          </a:prstGeom>
          <a:noFill/>
        </p:spPr>
        <p:txBody>
          <a:bodyPr wrap="square" rtlCol="0">
            <a:spAutoFit/>
          </a:bodyPr>
          <a:lstStyle/>
          <a:p>
            <a:pPr algn="ctr"/>
            <a:r>
              <a:rPr lang="en-US" sz="6000" dirty="0">
                <a:solidFill>
                  <a:schemeClr val="bg2"/>
                </a:solidFill>
                <a:latin typeface="Britannic Bold" pitchFamily="34" charset="0"/>
              </a:rPr>
              <a:t>Praise Psalm</a:t>
            </a:r>
          </a:p>
        </p:txBody>
      </p:sp>
      <p:sp>
        <p:nvSpPr>
          <p:cNvPr id="6" name="TextBox 5"/>
          <p:cNvSpPr txBox="1"/>
          <p:nvPr/>
        </p:nvSpPr>
        <p:spPr>
          <a:xfrm>
            <a:off x="213510" y="1057748"/>
            <a:ext cx="6102229" cy="2769989"/>
          </a:xfrm>
          <a:prstGeom prst="rect">
            <a:avLst/>
          </a:prstGeom>
          <a:noFill/>
        </p:spPr>
        <p:txBody>
          <a:bodyPr wrap="square" rtlCol="0">
            <a:spAutoFit/>
          </a:bodyPr>
          <a:lstStyle/>
          <a:p>
            <a:r>
              <a:rPr lang="en-US" sz="2400" dirty="0">
                <a:solidFill>
                  <a:schemeClr val="bg2"/>
                </a:solidFill>
              </a:rPr>
              <a:t>Moses’ people sang a song following their deliverance:</a:t>
            </a:r>
          </a:p>
          <a:p>
            <a:endParaRPr lang="en-US" sz="2400" dirty="0">
              <a:solidFill>
                <a:schemeClr val="bg2"/>
              </a:solidFill>
            </a:endParaRPr>
          </a:p>
          <a:p>
            <a:r>
              <a:rPr lang="en-US" sz="2400" dirty="0">
                <a:solidFill>
                  <a:schemeClr val="bg2"/>
                </a:solidFill>
              </a:rPr>
              <a:t>Exodus 15:2</a:t>
            </a:r>
          </a:p>
          <a:p>
            <a:endParaRPr lang="en-US" sz="2400" dirty="0">
              <a:solidFill>
                <a:srgbClr val="FFFF00"/>
              </a:solidFill>
            </a:endParaRPr>
          </a:p>
          <a:p>
            <a:r>
              <a:rPr lang="en-US" dirty="0">
                <a:solidFill>
                  <a:srgbClr val="FFFF00"/>
                </a:solidFill>
              </a:rPr>
              <a:t>“The </a:t>
            </a:r>
            <a:r>
              <a:rPr lang="en-US" cap="small" dirty="0">
                <a:solidFill>
                  <a:srgbClr val="FFFF00"/>
                </a:solidFill>
              </a:rPr>
              <a:t>Lord</a:t>
            </a:r>
            <a:r>
              <a:rPr lang="en-US" dirty="0">
                <a:solidFill>
                  <a:srgbClr val="FFFF00"/>
                </a:solidFill>
              </a:rPr>
              <a:t> </a:t>
            </a:r>
            <a:r>
              <a:rPr lang="en-US" i="1" dirty="0">
                <a:solidFill>
                  <a:srgbClr val="FFFF00"/>
                </a:solidFill>
              </a:rPr>
              <a:t>is</a:t>
            </a:r>
            <a:r>
              <a:rPr lang="en-US" dirty="0">
                <a:solidFill>
                  <a:srgbClr val="FFFF00"/>
                </a:solidFill>
              </a:rPr>
              <a:t> my strength and song, and he is become my</a:t>
            </a:r>
            <a:r>
              <a:rPr lang="en-US" baseline="30000" dirty="0">
                <a:solidFill>
                  <a:srgbClr val="FFFF00"/>
                </a:solidFill>
              </a:rPr>
              <a:t> </a:t>
            </a:r>
            <a:r>
              <a:rPr lang="en-US" dirty="0">
                <a:solidFill>
                  <a:srgbClr val="FFFF00"/>
                </a:solidFill>
              </a:rPr>
              <a:t>salvation: he </a:t>
            </a:r>
            <a:r>
              <a:rPr lang="en-US" i="1" dirty="0">
                <a:solidFill>
                  <a:srgbClr val="FFFF00"/>
                </a:solidFill>
              </a:rPr>
              <a:t>is</a:t>
            </a:r>
            <a:r>
              <a:rPr lang="en-US" dirty="0">
                <a:solidFill>
                  <a:srgbClr val="FFFF00"/>
                </a:solidFill>
              </a:rPr>
              <a:t> my God, and I will prepare him an habitation; my father’s God, and I will </a:t>
            </a:r>
            <a:r>
              <a:rPr lang="en-US" baseline="30000" dirty="0">
                <a:solidFill>
                  <a:srgbClr val="FFFF00"/>
                </a:solidFill>
              </a:rPr>
              <a:t> </a:t>
            </a:r>
            <a:r>
              <a:rPr lang="en-US" dirty="0">
                <a:solidFill>
                  <a:srgbClr val="FFFF00"/>
                </a:solidFill>
              </a:rPr>
              <a:t>exalt him.”</a:t>
            </a:r>
          </a:p>
        </p:txBody>
      </p:sp>
      <p:sp>
        <p:nvSpPr>
          <p:cNvPr id="15" name="TextBox 14"/>
          <p:cNvSpPr txBox="1"/>
          <p:nvPr/>
        </p:nvSpPr>
        <p:spPr>
          <a:xfrm>
            <a:off x="1828800" y="4191001"/>
            <a:ext cx="4038600" cy="2585323"/>
          </a:xfrm>
          <a:prstGeom prst="rect">
            <a:avLst/>
          </a:prstGeom>
          <a:noFill/>
        </p:spPr>
        <p:txBody>
          <a:bodyPr wrap="square" rtlCol="0">
            <a:spAutoFit/>
          </a:bodyPr>
          <a:lstStyle/>
          <a:p>
            <a:r>
              <a:rPr lang="en-US" dirty="0">
                <a:solidFill>
                  <a:schemeClr val="bg2"/>
                </a:solidFill>
              </a:rPr>
              <a:t>In the Future</a:t>
            </a:r>
          </a:p>
          <a:p>
            <a:r>
              <a:rPr lang="en-US" dirty="0">
                <a:solidFill>
                  <a:srgbClr val="FFFF00"/>
                </a:solidFill>
              </a:rPr>
              <a:t>“And they sung as it were a new song before the throne, and before the four beasts, and the elders: and no man could learn that song but the hundred </a:t>
            </a:r>
            <a:r>
              <a:rPr lang="en-US" i="1" dirty="0">
                <a:solidFill>
                  <a:srgbClr val="FFFF00"/>
                </a:solidFill>
              </a:rPr>
              <a:t>and</a:t>
            </a:r>
            <a:r>
              <a:rPr lang="en-US" dirty="0">
                <a:solidFill>
                  <a:srgbClr val="FFFF00"/>
                </a:solidFill>
              </a:rPr>
              <a:t> forty </a:t>
            </a:r>
            <a:r>
              <a:rPr lang="en-US" i="1" dirty="0">
                <a:solidFill>
                  <a:srgbClr val="FFFF00"/>
                </a:solidFill>
              </a:rPr>
              <a:t>and</a:t>
            </a:r>
            <a:r>
              <a:rPr lang="en-US" dirty="0">
                <a:solidFill>
                  <a:srgbClr val="FFFF00"/>
                </a:solidFill>
              </a:rPr>
              <a:t> four thousand, which were redeemed from the earth.” Revelations 14:3</a:t>
            </a:r>
          </a:p>
          <a:p>
            <a:pPr algn="ctr"/>
            <a:endParaRPr lang="en-US" dirty="0">
              <a:solidFill>
                <a:schemeClr val="bg2"/>
              </a:solidFill>
            </a:endParaRPr>
          </a:p>
        </p:txBody>
      </p:sp>
      <p:sp>
        <p:nvSpPr>
          <p:cNvPr id="17" name="TextBox 16"/>
          <p:cNvSpPr txBox="1"/>
          <p:nvPr/>
        </p:nvSpPr>
        <p:spPr>
          <a:xfrm>
            <a:off x="7097916" y="1392726"/>
            <a:ext cx="3896763" cy="2031325"/>
          </a:xfrm>
          <a:prstGeom prst="rect">
            <a:avLst/>
          </a:prstGeom>
          <a:noFill/>
        </p:spPr>
        <p:txBody>
          <a:bodyPr wrap="square" rtlCol="0">
            <a:spAutoFit/>
          </a:bodyPr>
          <a:lstStyle/>
          <a:p>
            <a:pPr fontAlgn="base"/>
            <a:r>
              <a:rPr lang="en-US" dirty="0">
                <a:solidFill>
                  <a:srgbClr val="FFFF00"/>
                </a:solidFill>
              </a:rPr>
              <a:t>And they sing the song of Moses the servant of God, and the song of the Lamb, saying, Great and </a:t>
            </a:r>
            <a:r>
              <a:rPr lang="en-US" dirty="0" err="1">
                <a:solidFill>
                  <a:srgbClr val="FFFF00"/>
                </a:solidFill>
              </a:rPr>
              <a:t>marvellous</a:t>
            </a:r>
            <a:r>
              <a:rPr lang="en-US" dirty="0">
                <a:solidFill>
                  <a:srgbClr val="FFFF00"/>
                </a:solidFill>
              </a:rPr>
              <a:t> </a:t>
            </a:r>
            <a:r>
              <a:rPr lang="en-US" i="1" dirty="0">
                <a:solidFill>
                  <a:srgbClr val="FFFF00"/>
                </a:solidFill>
              </a:rPr>
              <a:t>are</a:t>
            </a:r>
            <a:r>
              <a:rPr lang="en-US" dirty="0">
                <a:solidFill>
                  <a:srgbClr val="FFFF00"/>
                </a:solidFill>
              </a:rPr>
              <a:t> thy works, Lord God Almighty; just and true </a:t>
            </a:r>
            <a:r>
              <a:rPr lang="en-US" i="1" dirty="0">
                <a:solidFill>
                  <a:srgbClr val="FFFF00"/>
                </a:solidFill>
              </a:rPr>
              <a:t>are</a:t>
            </a:r>
            <a:r>
              <a:rPr lang="en-US" dirty="0">
                <a:solidFill>
                  <a:srgbClr val="FFFF00"/>
                </a:solidFill>
              </a:rPr>
              <a:t> thy ways, thou King of</a:t>
            </a:r>
            <a:r>
              <a:rPr lang="en-US" baseline="30000" dirty="0">
                <a:solidFill>
                  <a:srgbClr val="FFFF00"/>
                </a:solidFill>
              </a:rPr>
              <a:t> </a:t>
            </a:r>
            <a:r>
              <a:rPr lang="en-US" dirty="0">
                <a:solidFill>
                  <a:srgbClr val="FFFF00"/>
                </a:solidFill>
              </a:rPr>
              <a:t>saints. </a:t>
            </a:r>
          </a:p>
          <a:p>
            <a:pPr fontAlgn="base"/>
            <a:r>
              <a:rPr lang="en-US" dirty="0">
                <a:solidFill>
                  <a:srgbClr val="FFFF00"/>
                </a:solidFill>
              </a:rPr>
              <a:t>Revelation 15:3</a:t>
            </a:r>
          </a:p>
        </p:txBody>
      </p:sp>
      <p:pic>
        <p:nvPicPr>
          <p:cNvPr id="4" name="Picture 3">
            <a:extLst>
              <a:ext uri="{FF2B5EF4-FFF2-40B4-BE49-F238E27FC236}">
                <a16:creationId xmlns:a16="http://schemas.microsoft.com/office/drawing/2014/main" id="{D993F74C-1814-43EC-9699-8A8E37BB99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3349" y="3558012"/>
            <a:ext cx="4122345" cy="3091759"/>
          </a:xfrm>
          <a:prstGeom prst="rect">
            <a:avLst/>
          </a:prstGeom>
        </p:spPr>
      </p:pic>
    </p:spTree>
    <p:extLst>
      <p:ext uri="{BB962C8B-B14F-4D97-AF65-F5344CB8AC3E}">
        <p14:creationId xmlns:p14="http://schemas.microsoft.com/office/powerpoint/2010/main" val="355475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84939" y="1594881"/>
            <a:ext cx="9019529" cy="4708981"/>
          </a:xfrm>
          <a:prstGeom prst="rect">
            <a:avLst/>
          </a:prstGeom>
          <a:noFill/>
        </p:spPr>
        <p:txBody>
          <a:bodyPr wrap="square" rtlCol="0">
            <a:spAutoFit/>
          </a:bodyPr>
          <a:lstStyle/>
          <a:p>
            <a:r>
              <a:rPr lang="en-US" sz="2000" dirty="0">
                <a:solidFill>
                  <a:schemeClr val="bg2"/>
                </a:solidFill>
              </a:rPr>
              <a:t>He was of the line of Judah’s son, (son of Leah and Jacob) </a:t>
            </a:r>
            <a:r>
              <a:rPr lang="en-US" sz="2000" dirty="0" err="1">
                <a:solidFill>
                  <a:schemeClr val="bg2"/>
                </a:solidFill>
              </a:rPr>
              <a:t>Pharez</a:t>
            </a:r>
            <a:r>
              <a:rPr lang="en-US" sz="2000" dirty="0">
                <a:solidFill>
                  <a:schemeClr val="bg2"/>
                </a:solidFill>
              </a:rPr>
              <a:t>, the elder of the twin sons of Judah with his former daughter-in-law Tamar (Genesis 29:32-35) </a:t>
            </a:r>
          </a:p>
          <a:p>
            <a:endParaRPr lang="en-US" sz="2000" dirty="0">
              <a:solidFill>
                <a:schemeClr val="bg2"/>
              </a:solidFill>
            </a:endParaRPr>
          </a:p>
          <a:p>
            <a:r>
              <a:rPr lang="en-US" sz="2000" dirty="0">
                <a:solidFill>
                  <a:schemeClr val="bg2"/>
                </a:solidFill>
              </a:rPr>
              <a:t>Grandson of Ruth (Ruth 4:18-22)</a:t>
            </a:r>
          </a:p>
          <a:p>
            <a:endParaRPr lang="en-US" sz="2000" dirty="0">
              <a:solidFill>
                <a:schemeClr val="bg2"/>
              </a:solidFill>
            </a:endParaRPr>
          </a:p>
          <a:p>
            <a:r>
              <a:rPr lang="en-US" sz="2000" dirty="0">
                <a:solidFill>
                  <a:schemeClr val="bg2"/>
                </a:solidFill>
              </a:rPr>
              <a:t>Son of </a:t>
            </a:r>
            <a:r>
              <a:rPr lang="en-US" sz="2000" dirty="0" err="1">
                <a:solidFill>
                  <a:schemeClr val="bg2"/>
                </a:solidFill>
              </a:rPr>
              <a:t>Obed</a:t>
            </a:r>
            <a:endParaRPr lang="en-US" sz="2000" dirty="0">
              <a:solidFill>
                <a:schemeClr val="bg2"/>
              </a:solidFill>
            </a:endParaRPr>
          </a:p>
          <a:p>
            <a:endParaRPr lang="en-US" sz="2000" dirty="0">
              <a:solidFill>
                <a:schemeClr val="bg2"/>
              </a:solidFill>
            </a:endParaRPr>
          </a:p>
          <a:p>
            <a:r>
              <a:rPr lang="en-US" sz="2000" dirty="0">
                <a:solidFill>
                  <a:schemeClr val="bg2"/>
                </a:solidFill>
              </a:rPr>
              <a:t>From Bethlehem (1 Samuel 17:58)</a:t>
            </a:r>
          </a:p>
          <a:p>
            <a:endParaRPr lang="en-US" sz="2000" dirty="0">
              <a:solidFill>
                <a:schemeClr val="bg2"/>
              </a:solidFill>
            </a:endParaRPr>
          </a:p>
          <a:p>
            <a:r>
              <a:rPr lang="en-US" sz="2000" dirty="0">
                <a:solidFill>
                  <a:schemeClr val="bg2"/>
                </a:solidFill>
              </a:rPr>
              <a:t>Father of David, the boy who would slay Goliath and become King of Israel</a:t>
            </a:r>
          </a:p>
          <a:p>
            <a:endParaRPr lang="en-US" sz="2000" dirty="0">
              <a:solidFill>
                <a:schemeClr val="bg2"/>
              </a:solidFill>
            </a:endParaRPr>
          </a:p>
          <a:p>
            <a:r>
              <a:rPr lang="en-US" sz="2000" dirty="0">
                <a:solidFill>
                  <a:schemeClr val="bg2"/>
                </a:solidFill>
              </a:rPr>
              <a:t>Jesse became renowned throughout the land because of David’s heroic act</a:t>
            </a:r>
          </a:p>
          <a:p>
            <a:endParaRPr lang="en-US" sz="2000" dirty="0">
              <a:solidFill>
                <a:schemeClr val="bg2"/>
              </a:solidFill>
            </a:endParaRPr>
          </a:p>
          <a:p>
            <a:r>
              <a:rPr lang="en-US" sz="2000" dirty="0">
                <a:solidFill>
                  <a:schemeClr val="bg2"/>
                </a:solidFill>
              </a:rPr>
              <a:t>His direct line of descents leads to Christ (Matthew 1:5-6)</a:t>
            </a:r>
          </a:p>
          <a:p>
            <a:endParaRPr lang="en-US" sz="2000" dirty="0">
              <a:solidFill>
                <a:schemeClr val="bg2">
                  <a:lumMod val="90000"/>
                </a:schemeClr>
              </a:solidFill>
            </a:endParaRPr>
          </a:p>
        </p:txBody>
      </p:sp>
      <p:sp>
        <p:nvSpPr>
          <p:cNvPr id="4" name="TextBox 3"/>
          <p:cNvSpPr txBox="1"/>
          <p:nvPr/>
        </p:nvSpPr>
        <p:spPr>
          <a:xfrm>
            <a:off x="1752600" y="1"/>
            <a:ext cx="8686800" cy="1107996"/>
          </a:xfrm>
          <a:prstGeom prst="rect">
            <a:avLst/>
          </a:prstGeom>
          <a:noFill/>
        </p:spPr>
        <p:txBody>
          <a:bodyPr wrap="square" rtlCol="0">
            <a:spAutoFit/>
          </a:bodyPr>
          <a:lstStyle/>
          <a:p>
            <a:pPr algn="ctr"/>
            <a:r>
              <a:rPr lang="en-US" sz="4800" dirty="0">
                <a:solidFill>
                  <a:schemeClr val="bg2">
                    <a:lumMod val="90000"/>
                  </a:schemeClr>
                </a:solidFill>
                <a:latin typeface="Gungsuh" panose="02030600000101010101" pitchFamily="18" charset="-127"/>
                <a:ea typeface="Gungsuh" panose="02030600000101010101" pitchFamily="18" charset="-127"/>
              </a:rPr>
              <a:t>Jesse</a:t>
            </a:r>
            <a:r>
              <a:rPr lang="en-US" sz="4800" i="1" dirty="0">
                <a:latin typeface="Gungsuh" panose="02030600000101010101" pitchFamily="18" charset="-127"/>
                <a:ea typeface="Gungsuh" panose="02030600000101010101" pitchFamily="18" charset="-127"/>
              </a:rPr>
              <a:t> </a:t>
            </a:r>
            <a:r>
              <a:rPr lang="en-US" sz="1600" i="1" dirty="0">
                <a:solidFill>
                  <a:schemeClr val="bg2">
                    <a:lumMod val="90000"/>
                  </a:schemeClr>
                </a:solidFill>
                <a:latin typeface="Gungsuh" panose="02030600000101010101" pitchFamily="18" charset="-127"/>
                <a:ea typeface="Gungsuh" panose="02030600000101010101" pitchFamily="18" charset="-127"/>
              </a:rPr>
              <a:t>pronounced</a:t>
            </a:r>
            <a:r>
              <a:rPr lang="en-US" sz="4800" i="1" dirty="0">
                <a:latin typeface="Gungsuh" panose="02030600000101010101" pitchFamily="18" charset="-127"/>
                <a:ea typeface="Gungsuh" panose="02030600000101010101" pitchFamily="18" charset="-127"/>
              </a:rPr>
              <a:t> </a:t>
            </a:r>
            <a:r>
              <a:rPr lang="en-US" i="1" dirty="0" err="1">
                <a:solidFill>
                  <a:schemeClr val="bg2">
                    <a:lumMod val="90000"/>
                  </a:schemeClr>
                </a:solidFill>
                <a:latin typeface="Gungsuh" panose="02030600000101010101" pitchFamily="18" charset="-127"/>
                <a:ea typeface="Gungsuh" panose="02030600000101010101" pitchFamily="18" charset="-127"/>
              </a:rPr>
              <a:t>yee-shaw-ee</a:t>
            </a:r>
            <a:r>
              <a:rPr lang="en-US" dirty="0">
                <a:solidFill>
                  <a:schemeClr val="bg2">
                    <a:lumMod val="90000"/>
                  </a:schemeClr>
                </a:solidFill>
                <a:latin typeface="Gungsuh" panose="02030600000101010101" pitchFamily="18" charset="-127"/>
                <a:ea typeface="Gungsuh" panose="02030600000101010101" pitchFamily="18" charset="-127"/>
              </a:rPr>
              <a:t>, which meant </a:t>
            </a:r>
            <a:r>
              <a:rPr lang="en-US" i="1" dirty="0">
                <a:solidFill>
                  <a:schemeClr val="bg2">
                    <a:lumMod val="90000"/>
                  </a:schemeClr>
                </a:solidFill>
                <a:latin typeface="Gungsuh" panose="02030600000101010101" pitchFamily="18" charset="-127"/>
                <a:ea typeface="Gungsuh" panose="02030600000101010101" pitchFamily="18" charset="-127"/>
              </a:rPr>
              <a:t>to hold out</a:t>
            </a:r>
            <a:r>
              <a:rPr lang="en-US" dirty="0">
                <a:solidFill>
                  <a:schemeClr val="bg2">
                    <a:lumMod val="90000"/>
                  </a:schemeClr>
                </a:solidFill>
                <a:latin typeface="Gungsuh" panose="02030600000101010101" pitchFamily="18" charset="-127"/>
                <a:ea typeface="Gungsuh" panose="02030600000101010101" pitchFamily="18" charset="-127"/>
              </a:rPr>
              <a:t>, as in </a:t>
            </a:r>
            <a:r>
              <a:rPr lang="en-US" i="1" dirty="0">
                <a:solidFill>
                  <a:schemeClr val="bg2">
                    <a:lumMod val="90000"/>
                  </a:schemeClr>
                </a:solidFill>
                <a:latin typeface="Gungsuh" panose="02030600000101010101" pitchFamily="18" charset="-127"/>
                <a:ea typeface="Gungsuh" panose="02030600000101010101" pitchFamily="18" charset="-127"/>
              </a:rPr>
              <a:t>to extend</a:t>
            </a:r>
            <a:endParaRPr lang="en-US" dirty="0">
              <a:solidFill>
                <a:schemeClr val="bg2">
                  <a:lumMod val="90000"/>
                </a:schemeClr>
              </a:solidFill>
              <a:latin typeface="Gungsuh" pitchFamily="18" charset="-127"/>
              <a:ea typeface="Gungsuh" pitchFamily="18" charset="-127"/>
            </a:endParaRPr>
          </a:p>
        </p:txBody>
      </p:sp>
      <p:grpSp>
        <p:nvGrpSpPr>
          <p:cNvPr id="69" name="Group 146">
            <a:extLst>
              <a:ext uri="{FF2B5EF4-FFF2-40B4-BE49-F238E27FC236}">
                <a16:creationId xmlns:a16="http://schemas.microsoft.com/office/drawing/2014/main" id="{55454698-35F6-237E-223C-B1A7F3ED2848}"/>
              </a:ext>
            </a:extLst>
          </p:cNvPr>
          <p:cNvGrpSpPr/>
          <p:nvPr/>
        </p:nvGrpSpPr>
        <p:grpSpPr>
          <a:xfrm>
            <a:off x="9216878" y="1430092"/>
            <a:ext cx="2063868" cy="4601253"/>
            <a:chOff x="445602" y="504933"/>
            <a:chExt cx="2462638" cy="5286266"/>
          </a:xfrm>
        </p:grpSpPr>
        <p:sp>
          <p:nvSpPr>
            <p:cNvPr id="70" name="Oval 69">
              <a:extLst>
                <a:ext uri="{FF2B5EF4-FFF2-40B4-BE49-F238E27FC236}">
                  <a16:creationId xmlns:a16="http://schemas.microsoft.com/office/drawing/2014/main" id="{C1056C99-C4FD-A58E-F472-75E738B105DF}"/>
                </a:ext>
              </a:extLst>
            </p:cNvPr>
            <p:cNvSpPr/>
            <p:nvPr/>
          </p:nvSpPr>
          <p:spPr>
            <a:xfrm rot="6128217">
              <a:off x="1837209" y="5175877"/>
              <a:ext cx="474843" cy="75580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F8B66461-1D2F-89B2-3A43-164420A32ADD}"/>
                </a:ext>
              </a:extLst>
            </p:cNvPr>
            <p:cNvSpPr/>
            <p:nvPr/>
          </p:nvSpPr>
          <p:spPr>
            <a:xfrm rot="4472555">
              <a:off x="1116645" y="5134595"/>
              <a:ext cx="410712" cy="83714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40D8A592-2344-B51B-4515-C3C2F55C3B7D}"/>
                </a:ext>
              </a:extLst>
            </p:cNvPr>
            <p:cNvSpPr/>
            <p:nvPr/>
          </p:nvSpPr>
          <p:spPr>
            <a:xfrm rot="20226769">
              <a:off x="1039389" y="5372692"/>
              <a:ext cx="260436" cy="30361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926EC012-ECF9-8724-3FC9-09B0CFFD68C5}"/>
                </a:ext>
              </a:extLst>
            </p:cNvPr>
            <p:cNvSpPr/>
            <p:nvPr/>
          </p:nvSpPr>
          <p:spPr>
            <a:xfrm rot="20226769">
              <a:off x="2029988" y="5372693"/>
              <a:ext cx="260436" cy="30361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EBF3270F-F0F2-17BA-C708-5B5ADCDC3808}"/>
                </a:ext>
              </a:extLst>
            </p:cNvPr>
            <p:cNvSpPr/>
            <p:nvPr/>
          </p:nvSpPr>
          <p:spPr>
            <a:xfrm rot="1945202">
              <a:off x="445602" y="3714893"/>
              <a:ext cx="389374" cy="65978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a:extLst>
                <a:ext uri="{FF2B5EF4-FFF2-40B4-BE49-F238E27FC236}">
                  <a16:creationId xmlns:a16="http://schemas.microsoft.com/office/drawing/2014/main" id="{3FA894D4-0BDC-7D99-CD14-1D7CDA96C56C}"/>
                </a:ext>
              </a:extLst>
            </p:cNvPr>
            <p:cNvSpPr/>
            <p:nvPr/>
          </p:nvSpPr>
          <p:spPr>
            <a:xfrm rot="1442139">
              <a:off x="681027" y="2358680"/>
              <a:ext cx="740567" cy="1787479"/>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BE618763-BD2E-62FB-D495-5F0B0C9C9391}"/>
                </a:ext>
              </a:extLst>
            </p:cNvPr>
            <p:cNvSpPr/>
            <p:nvPr/>
          </p:nvSpPr>
          <p:spPr>
            <a:xfrm rot="20226769">
              <a:off x="2538311" y="3694486"/>
              <a:ext cx="369929" cy="70060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a:extLst>
                <a:ext uri="{FF2B5EF4-FFF2-40B4-BE49-F238E27FC236}">
                  <a16:creationId xmlns:a16="http://schemas.microsoft.com/office/drawing/2014/main" id="{2F2A5430-44A0-BD05-E29D-10C17CF3A244}"/>
                </a:ext>
              </a:extLst>
            </p:cNvPr>
            <p:cNvSpPr/>
            <p:nvPr/>
          </p:nvSpPr>
          <p:spPr>
            <a:xfrm rot="20249249">
              <a:off x="2062684" y="2423233"/>
              <a:ext cx="666092" cy="1744916"/>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Cloud 77">
              <a:extLst>
                <a:ext uri="{FF2B5EF4-FFF2-40B4-BE49-F238E27FC236}">
                  <a16:creationId xmlns:a16="http://schemas.microsoft.com/office/drawing/2014/main" id="{E767F0EA-7750-84D2-C7A7-5FA985713771}"/>
                </a:ext>
              </a:extLst>
            </p:cNvPr>
            <p:cNvSpPr/>
            <p:nvPr/>
          </p:nvSpPr>
          <p:spPr>
            <a:xfrm rot="11274506">
              <a:off x="585079" y="1141284"/>
              <a:ext cx="2209800" cy="1651275"/>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a:extLst>
                <a:ext uri="{FF2B5EF4-FFF2-40B4-BE49-F238E27FC236}">
                  <a16:creationId xmlns:a16="http://schemas.microsoft.com/office/drawing/2014/main" id="{A1A38CA6-AEAD-2076-D5ED-7B12DFA7AD27}"/>
                </a:ext>
              </a:extLst>
            </p:cNvPr>
            <p:cNvSpPr/>
            <p:nvPr/>
          </p:nvSpPr>
          <p:spPr>
            <a:xfrm>
              <a:off x="789848" y="2503593"/>
              <a:ext cx="1840063" cy="2965624"/>
            </a:xfrm>
            <a:prstGeom prst="trapezoid">
              <a:avLst>
                <a:gd name="adj" fmla="val 25866"/>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a:extLst>
                <a:ext uri="{FF2B5EF4-FFF2-40B4-BE49-F238E27FC236}">
                  <a16:creationId xmlns:a16="http://schemas.microsoft.com/office/drawing/2014/main" id="{904D364F-EB93-B664-01E2-2020C8D047F6}"/>
                </a:ext>
              </a:extLst>
            </p:cNvPr>
            <p:cNvSpPr/>
            <p:nvPr/>
          </p:nvSpPr>
          <p:spPr>
            <a:xfrm rot="10800000">
              <a:off x="1293286" y="2436142"/>
              <a:ext cx="774074" cy="685800"/>
            </a:xfrm>
            <a:prstGeom prst="trapezoid">
              <a:avLst>
                <a:gd name="adj" fmla="val 73735"/>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91B0AC85-DEE5-D4F8-4BD8-A00BF3FBA9A8}"/>
                </a:ext>
              </a:extLst>
            </p:cNvPr>
            <p:cNvSpPr/>
            <p:nvPr/>
          </p:nvSpPr>
          <p:spPr>
            <a:xfrm>
              <a:off x="990400" y="1176771"/>
              <a:ext cx="1344662" cy="165878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a:extLst>
                <a:ext uri="{FF2B5EF4-FFF2-40B4-BE49-F238E27FC236}">
                  <a16:creationId xmlns:a16="http://schemas.microsoft.com/office/drawing/2014/main" id="{38AFDD82-E197-7870-8993-049B0D39D8D1}"/>
                </a:ext>
              </a:extLst>
            </p:cNvPr>
            <p:cNvSpPr/>
            <p:nvPr/>
          </p:nvSpPr>
          <p:spPr>
            <a:xfrm rot="5400000">
              <a:off x="1211258" y="305594"/>
              <a:ext cx="909932" cy="1308610"/>
            </a:xfrm>
            <a:prstGeom prst="moon">
              <a:avLst>
                <a:gd name="adj" fmla="val 74044"/>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a:extLst>
                <a:ext uri="{FF2B5EF4-FFF2-40B4-BE49-F238E27FC236}">
                  <a16:creationId xmlns:a16="http://schemas.microsoft.com/office/drawing/2014/main" id="{56D335E1-C477-293D-1C9E-6C1956BB988D}"/>
                </a:ext>
              </a:extLst>
            </p:cNvPr>
            <p:cNvSpPr/>
            <p:nvPr/>
          </p:nvSpPr>
          <p:spPr>
            <a:xfrm rot="5720381">
              <a:off x="1396989" y="442174"/>
              <a:ext cx="609600" cy="1371600"/>
            </a:xfrm>
            <a:prstGeom prst="moon">
              <a:avLst>
                <a:gd name="adj" fmla="val 74044"/>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11">
              <a:extLst>
                <a:ext uri="{FF2B5EF4-FFF2-40B4-BE49-F238E27FC236}">
                  <a16:creationId xmlns:a16="http://schemas.microsoft.com/office/drawing/2014/main" id="{ADD58F19-81D9-1D18-6269-D684D70967F3}"/>
                </a:ext>
              </a:extLst>
            </p:cNvPr>
            <p:cNvSpPr/>
            <p:nvPr/>
          </p:nvSpPr>
          <p:spPr>
            <a:xfrm rot="5400000">
              <a:off x="1403178" y="729098"/>
              <a:ext cx="564286" cy="1541842"/>
            </a:xfrm>
            <a:prstGeom prst="roundRect">
              <a:avLst>
                <a:gd name="adj" fmla="val 50000"/>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17">
              <a:extLst>
                <a:ext uri="{FF2B5EF4-FFF2-40B4-BE49-F238E27FC236}">
                  <a16:creationId xmlns:a16="http://schemas.microsoft.com/office/drawing/2014/main" id="{7CA4A471-5FD9-FB46-2512-1985A192D28E}"/>
                </a:ext>
              </a:extLst>
            </p:cNvPr>
            <p:cNvSpPr/>
            <p:nvPr/>
          </p:nvSpPr>
          <p:spPr>
            <a:xfrm flipV="1">
              <a:off x="860781" y="1431368"/>
              <a:ext cx="1729074" cy="358697"/>
            </a:xfrm>
            <a:prstGeom prst="roundRect">
              <a:avLst>
                <a:gd name="adj" fmla="val 19291"/>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97">
              <a:extLst>
                <a:ext uri="{FF2B5EF4-FFF2-40B4-BE49-F238E27FC236}">
                  <a16:creationId xmlns:a16="http://schemas.microsoft.com/office/drawing/2014/main" id="{C56F0BA2-33C7-8077-DEB8-3FEE6E0751DC}"/>
                </a:ext>
              </a:extLst>
            </p:cNvPr>
            <p:cNvGrpSpPr/>
            <p:nvPr/>
          </p:nvGrpSpPr>
          <p:grpSpPr>
            <a:xfrm>
              <a:off x="941294" y="1474694"/>
              <a:ext cx="1447800" cy="274265"/>
              <a:chOff x="4953000" y="3276600"/>
              <a:chExt cx="6172200" cy="990600"/>
            </a:xfrm>
          </p:grpSpPr>
          <p:grpSp>
            <p:nvGrpSpPr>
              <p:cNvPr id="113" name="Group 284">
                <a:extLst>
                  <a:ext uri="{FF2B5EF4-FFF2-40B4-BE49-F238E27FC236}">
                    <a16:creationId xmlns:a16="http://schemas.microsoft.com/office/drawing/2014/main" id="{5F724896-FBE7-9ADF-E6A5-DC2BC00E1FAE}"/>
                  </a:ext>
                </a:extLst>
              </p:cNvPr>
              <p:cNvGrpSpPr/>
              <p:nvPr/>
            </p:nvGrpSpPr>
            <p:grpSpPr>
              <a:xfrm>
                <a:off x="4953000" y="3276600"/>
                <a:ext cx="1600200" cy="990600"/>
                <a:chOff x="4953000" y="3276600"/>
                <a:chExt cx="1600200" cy="990600"/>
              </a:xfrm>
            </p:grpSpPr>
            <p:sp>
              <p:nvSpPr>
                <p:cNvPr id="129" name="Octagon 128">
                  <a:extLst>
                    <a:ext uri="{FF2B5EF4-FFF2-40B4-BE49-F238E27FC236}">
                      <a16:creationId xmlns:a16="http://schemas.microsoft.com/office/drawing/2014/main" id="{3BAE246E-90ED-2568-6D28-1539ECABF1FC}"/>
                    </a:ext>
                  </a:extLst>
                </p:cNvPr>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Diamond 129">
                  <a:extLst>
                    <a:ext uri="{FF2B5EF4-FFF2-40B4-BE49-F238E27FC236}">
                      <a16:creationId xmlns:a16="http://schemas.microsoft.com/office/drawing/2014/main" id="{F70FAB3E-B102-B42F-516C-E922A70D7915}"/>
                    </a:ext>
                  </a:extLst>
                </p:cNvPr>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Diamond 130">
                  <a:extLst>
                    <a:ext uri="{FF2B5EF4-FFF2-40B4-BE49-F238E27FC236}">
                      <a16:creationId xmlns:a16="http://schemas.microsoft.com/office/drawing/2014/main" id="{A36A2810-7C2D-966B-5A32-0821F85DF8CD}"/>
                    </a:ext>
                  </a:extLst>
                </p:cNvPr>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Diamond 131">
                  <a:extLst>
                    <a:ext uri="{FF2B5EF4-FFF2-40B4-BE49-F238E27FC236}">
                      <a16:creationId xmlns:a16="http://schemas.microsoft.com/office/drawing/2014/main" id="{2B67215D-C194-CAB6-3801-512A41936BFA}"/>
                    </a:ext>
                  </a:extLst>
                </p:cNvPr>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285">
                <a:extLst>
                  <a:ext uri="{FF2B5EF4-FFF2-40B4-BE49-F238E27FC236}">
                    <a16:creationId xmlns:a16="http://schemas.microsoft.com/office/drawing/2014/main" id="{7268D468-E910-345D-B3D4-5BD85EE11EEF}"/>
                  </a:ext>
                </a:extLst>
              </p:cNvPr>
              <p:cNvGrpSpPr/>
              <p:nvPr/>
            </p:nvGrpSpPr>
            <p:grpSpPr>
              <a:xfrm>
                <a:off x="6477000" y="3276600"/>
                <a:ext cx="1600200" cy="990600"/>
                <a:chOff x="4953000" y="3276600"/>
                <a:chExt cx="1600200" cy="990600"/>
              </a:xfrm>
            </p:grpSpPr>
            <p:sp>
              <p:nvSpPr>
                <p:cNvPr id="125" name="Octagon 124">
                  <a:extLst>
                    <a:ext uri="{FF2B5EF4-FFF2-40B4-BE49-F238E27FC236}">
                      <a16:creationId xmlns:a16="http://schemas.microsoft.com/office/drawing/2014/main" id="{38232303-BECE-0AC5-C43B-5C917CE1D035}"/>
                    </a:ext>
                  </a:extLst>
                </p:cNvPr>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Diamond 125">
                  <a:extLst>
                    <a:ext uri="{FF2B5EF4-FFF2-40B4-BE49-F238E27FC236}">
                      <a16:creationId xmlns:a16="http://schemas.microsoft.com/office/drawing/2014/main" id="{A828772B-12F7-8A8F-1BCF-4D82657298D7}"/>
                    </a:ext>
                  </a:extLst>
                </p:cNvPr>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a:extLst>
                    <a:ext uri="{FF2B5EF4-FFF2-40B4-BE49-F238E27FC236}">
                      <a16:creationId xmlns:a16="http://schemas.microsoft.com/office/drawing/2014/main" id="{D09FAC3A-FA95-ECE2-F630-8098A4F18D91}"/>
                    </a:ext>
                  </a:extLst>
                </p:cNvPr>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a:extLst>
                    <a:ext uri="{FF2B5EF4-FFF2-40B4-BE49-F238E27FC236}">
                      <a16:creationId xmlns:a16="http://schemas.microsoft.com/office/drawing/2014/main" id="{DB9CE5C4-55F5-DC8F-C318-99B3CCCB7A49}"/>
                    </a:ext>
                  </a:extLst>
                </p:cNvPr>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290">
                <a:extLst>
                  <a:ext uri="{FF2B5EF4-FFF2-40B4-BE49-F238E27FC236}">
                    <a16:creationId xmlns:a16="http://schemas.microsoft.com/office/drawing/2014/main" id="{11853204-5211-FC57-7F16-AE82F093FFAD}"/>
                  </a:ext>
                </a:extLst>
              </p:cNvPr>
              <p:cNvGrpSpPr/>
              <p:nvPr/>
            </p:nvGrpSpPr>
            <p:grpSpPr>
              <a:xfrm>
                <a:off x="8001000" y="3276600"/>
                <a:ext cx="1600200" cy="990600"/>
                <a:chOff x="4953000" y="3276600"/>
                <a:chExt cx="1600200" cy="990600"/>
              </a:xfrm>
            </p:grpSpPr>
            <p:sp>
              <p:nvSpPr>
                <p:cNvPr id="121" name="Octagon 120">
                  <a:extLst>
                    <a:ext uri="{FF2B5EF4-FFF2-40B4-BE49-F238E27FC236}">
                      <a16:creationId xmlns:a16="http://schemas.microsoft.com/office/drawing/2014/main" id="{88628192-EEBF-3CF5-21E4-134CE7D72987}"/>
                    </a:ext>
                  </a:extLst>
                </p:cNvPr>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iamond 121">
                  <a:extLst>
                    <a:ext uri="{FF2B5EF4-FFF2-40B4-BE49-F238E27FC236}">
                      <a16:creationId xmlns:a16="http://schemas.microsoft.com/office/drawing/2014/main" id="{622929A7-2105-6864-A255-03C6299A3C01}"/>
                    </a:ext>
                  </a:extLst>
                </p:cNvPr>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iamond 122">
                  <a:extLst>
                    <a:ext uri="{FF2B5EF4-FFF2-40B4-BE49-F238E27FC236}">
                      <a16:creationId xmlns:a16="http://schemas.microsoft.com/office/drawing/2014/main" id="{A367419B-A570-BF3C-297A-796DEBF5012C}"/>
                    </a:ext>
                  </a:extLst>
                </p:cNvPr>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Diamond 123">
                  <a:extLst>
                    <a:ext uri="{FF2B5EF4-FFF2-40B4-BE49-F238E27FC236}">
                      <a16:creationId xmlns:a16="http://schemas.microsoft.com/office/drawing/2014/main" id="{E89D1C5B-933C-A42A-5865-CEB1228974B1}"/>
                    </a:ext>
                  </a:extLst>
                </p:cNvPr>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295">
                <a:extLst>
                  <a:ext uri="{FF2B5EF4-FFF2-40B4-BE49-F238E27FC236}">
                    <a16:creationId xmlns:a16="http://schemas.microsoft.com/office/drawing/2014/main" id="{F0319242-EA90-B490-16E0-553608FC3072}"/>
                  </a:ext>
                </a:extLst>
              </p:cNvPr>
              <p:cNvGrpSpPr/>
              <p:nvPr/>
            </p:nvGrpSpPr>
            <p:grpSpPr>
              <a:xfrm>
                <a:off x="9525000" y="3276600"/>
                <a:ext cx="1600200" cy="990600"/>
                <a:chOff x="4953000" y="3276600"/>
                <a:chExt cx="1600200" cy="990600"/>
              </a:xfrm>
            </p:grpSpPr>
            <p:sp>
              <p:nvSpPr>
                <p:cNvPr id="117" name="Octagon 116">
                  <a:extLst>
                    <a:ext uri="{FF2B5EF4-FFF2-40B4-BE49-F238E27FC236}">
                      <a16:creationId xmlns:a16="http://schemas.microsoft.com/office/drawing/2014/main" id="{24F62AE1-5F96-4746-DF17-F45F58B3FCB8}"/>
                    </a:ext>
                  </a:extLst>
                </p:cNvPr>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iamond 117">
                  <a:extLst>
                    <a:ext uri="{FF2B5EF4-FFF2-40B4-BE49-F238E27FC236}">
                      <a16:creationId xmlns:a16="http://schemas.microsoft.com/office/drawing/2014/main" id="{EED9AE32-1A4D-5E72-1ED9-03281E623A03}"/>
                    </a:ext>
                  </a:extLst>
                </p:cNvPr>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iamond 118">
                  <a:extLst>
                    <a:ext uri="{FF2B5EF4-FFF2-40B4-BE49-F238E27FC236}">
                      <a16:creationId xmlns:a16="http://schemas.microsoft.com/office/drawing/2014/main" id="{3C75C77E-675B-BB86-10E9-64BD948B3FC0}"/>
                    </a:ext>
                  </a:extLst>
                </p:cNvPr>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a:extLst>
                    <a:ext uri="{FF2B5EF4-FFF2-40B4-BE49-F238E27FC236}">
                      <a16:creationId xmlns:a16="http://schemas.microsoft.com/office/drawing/2014/main" id="{8601B83A-172B-116C-82B1-DB76E82226C2}"/>
                    </a:ext>
                  </a:extLst>
                </p:cNvPr>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120">
              <a:extLst>
                <a:ext uri="{FF2B5EF4-FFF2-40B4-BE49-F238E27FC236}">
                  <a16:creationId xmlns:a16="http://schemas.microsoft.com/office/drawing/2014/main" id="{580B9DDF-BAEA-B43C-E643-0BF4D9BF8E23}"/>
                </a:ext>
              </a:extLst>
            </p:cNvPr>
            <p:cNvGrpSpPr/>
            <p:nvPr/>
          </p:nvGrpSpPr>
          <p:grpSpPr>
            <a:xfrm>
              <a:off x="838200" y="5105400"/>
              <a:ext cx="1752600" cy="274265"/>
              <a:chOff x="4953000" y="3276600"/>
              <a:chExt cx="6172200" cy="990600"/>
            </a:xfrm>
          </p:grpSpPr>
          <p:grpSp>
            <p:nvGrpSpPr>
              <p:cNvPr id="93" name="Group 284">
                <a:extLst>
                  <a:ext uri="{FF2B5EF4-FFF2-40B4-BE49-F238E27FC236}">
                    <a16:creationId xmlns:a16="http://schemas.microsoft.com/office/drawing/2014/main" id="{A90C593B-42F8-2AB1-4152-E717D794FC67}"/>
                  </a:ext>
                </a:extLst>
              </p:cNvPr>
              <p:cNvGrpSpPr/>
              <p:nvPr/>
            </p:nvGrpSpPr>
            <p:grpSpPr>
              <a:xfrm>
                <a:off x="4953000" y="3276600"/>
                <a:ext cx="1600200" cy="990600"/>
                <a:chOff x="4953000" y="3276600"/>
                <a:chExt cx="1600200" cy="990600"/>
              </a:xfrm>
            </p:grpSpPr>
            <p:sp>
              <p:nvSpPr>
                <p:cNvPr id="109" name="Octagon 108">
                  <a:extLst>
                    <a:ext uri="{FF2B5EF4-FFF2-40B4-BE49-F238E27FC236}">
                      <a16:creationId xmlns:a16="http://schemas.microsoft.com/office/drawing/2014/main" id="{0822CBD1-2384-6FEE-584B-5A16595DBEC8}"/>
                    </a:ext>
                  </a:extLst>
                </p:cNvPr>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a:extLst>
                    <a:ext uri="{FF2B5EF4-FFF2-40B4-BE49-F238E27FC236}">
                      <a16:creationId xmlns:a16="http://schemas.microsoft.com/office/drawing/2014/main" id="{20F53ECA-BC2F-EF70-A0C5-FFADA7F0ED02}"/>
                    </a:ext>
                  </a:extLst>
                </p:cNvPr>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iamond 110">
                  <a:extLst>
                    <a:ext uri="{FF2B5EF4-FFF2-40B4-BE49-F238E27FC236}">
                      <a16:creationId xmlns:a16="http://schemas.microsoft.com/office/drawing/2014/main" id="{E8DEC049-9FA0-CC66-C396-6E47D38E434C}"/>
                    </a:ext>
                  </a:extLst>
                </p:cNvPr>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iamond 111">
                  <a:extLst>
                    <a:ext uri="{FF2B5EF4-FFF2-40B4-BE49-F238E27FC236}">
                      <a16:creationId xmlns:a16="http://schemas.microsoft.com/office/drawing/2014/main" id="{2DB0ACE0-F0CD-1CF6-CEAA-236330A8CFF8}"/>
                    </a:ext>
                  </a:extLst>
                </p:cNvPr>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285">
                <a:extLst>
                  <a:ext uri="{FF2B5EF4-FFF2-40B4-BE49-F238E27FC236}">
                    <a16:creationId xmlns:a16="http://schemas.microsoft.com/office/drawing/2014/main" id="{54A8AEEF-D8CB-C1FC-6685-B65B50616201}"/>
                  </a:ext>
                </a:extLst>
              </p:cNvPr>
              <p:cNvGrpSpPr/>
              <p:nvPr/>
            </p:nvGrpSpPr>
            <p:grpSpPr>
              <a:xfrm>
                <a:off x="6477000" y="3276600"/>
                <a:ext cx="1600200" cy="990600"/>
                <a:chOff x="4953000" y="3276600"/>
                <a:chExt cx="1600200" cy="990600"/>
              </a:xfrm>
            </p:grpSpPr>
            <p:sp>
              <p:nvSpPr>
                <p:cNvPr id="105" name="Octagon 104">
                  <a:extLst>
                    <a:ext uri="{FF2B5EF4-FFF2-40B4-BE49-F238E27FC236}">
                      <a16:creationId xmlns:a16="http://schemas.microsoft.com/office/drawing/2014/main" id="{38E5C751-1622-9580-AB90-9D4EB144B26A}"/>
                    </a:ext>
                  </a:extLst>
                </p:cNvPr>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Diamond 105">
                  <a:extLst>
                    <a:ext uri="{FF2B5EF4-FFF2-40B4-BE49-F238E27FC236}">
                      <a16:creationId xmlns:a16="http://schemas.microsoft.com/office/drawing/2014/main" id="{C8DD8AE2-775F-BB67-07D5-7EAA10A7456A}"/>
                    </a:ext>
                  </a:extLst>
                </p:cNvPr>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iamond 106">
                  <a:extLst>
                    <a:ext uri="{FF2B5EF4-FFF2-40B4-BE49-F238E27FC236}">
                      <a16:creationId xmlns:a16="http://schemas.microsoft.com/office/drawing/2014/main" id="{F0AE0EF3-EAB5-5D18-7BB4-6984E54CD50E}"/>
                    </a:ext>
                  </a:extLst>
                </p:cNvPr>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iamond 107">
                  <a:extLst>
                    <a:ext uri="{FF2B5EF4-FFF2-40B4-BE49-F238E27FC236}">
                      <a16:creationId xmlns:a16="http://schemas.microsoft.com/office/drawing/2014/main" id="{21B51073-909A-BFA6-0FA0-547B6FAAD177}"/>
                    </a:ext>
                  </a:extLst>
                </p:cNvPr>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290">
                <a:extLst>
                  <a:ext uri="{FF2B5EF4-FFF2-40B4-BE49-F238E27FC236}">
                    <a16:creationId xmlns:a16="http://schemas.microsoft.com/office/drawing/2014/main" id="{582AADF5-4136-E504-1321-1C15FD987C8B}"/>
                  </a:ext>
                </a:extLst>
              </p:cNvPr>
              <p:cNvGrpSpPr/>
              <p:nvPr/>
            </p:nvGrpSpPr>
            <p:grpSpPr>
              <a:xfrm>
                <a:off x="8001000" y="3276600"/>
                <a:ext cx="1600200" cy="990600"/>
                <a:chOff x="4953000" y="3276600"/>
                <a:chExt cx="1600200" cy="990600"/>
              </a:xfrm>
            </p:grpSpPr>
            <p:sp>
              <p:nvSpPr>
                <p:cNvPr id="101" name="Octagon 100">
                  <a:extLst>
                    <a:ext uri="{FF2B5EF4-FFF2-40B4-BE49-F238E27FC236}">
                      <a16:creationId xmlns:a16="http://schemas.microsoft.com/office/drawing/2014/main" id="{89BA3891-8C93-C963-2B93-AA6428D9FA0F}"/>
                    </a:ext>
                  </a:extLst>
                </p:cNvPr>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a:extLst>
                    <a:ext uri="{FF2B5EF4-FFF2-40B4-BE49-F238E27FC236}">
                      <a16:creationId xmlns:a16="http://schemas.microsoft.com/office/drawing/2014/main" id="{E7A185BB-27CD-0759-AE1C-0947BD4A3CC4}"/>
                    </a:ext>
                  </a:extLst>
                </p:cNvPr>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a:extLst>
                    <a:ext uri="{FF2B5EF4-FFF2-40B4-BE49-F238E27FC236}">
                      <a16:creationId xmlns:a16="http://schemas.microsoft.com/office/drawing/2014/main" id="{D68388BF-31BB-7036-6850-C3D43B2D2330}"/>
                    </a:ext>
                  </a:extLst>
                </p:cNvPr>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iamond 103">
                  <a:extLst>
                    <a:ext uri="{FF2B5EF4-FFF2-40B4-BE49-F238E27FC236}">
                      <a16:creationId xmlns:a16="http://schemas.microsoft.com/office/drawing/2014/main" id="{D12FBA77-9452-8B67-307E-8D8A064398D4}"/>
                    </a:ext>
                  </a:extLst>
                </p:cNvPr>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295">
                <a:extLst>
                  <a:ext uri="{FF2B5EF4-FFF2-40B4-BE49-F238E27FC236}">
                    <a16:creationId xmlns:a16="http://schemas.microsoft.com/office/drawing/2014/main" id="{7FC0A2D6-CB07-7189-F4EF-303D3345186F}"/>
                  </a:ext>
                </a:extLst>
              </p:cNvPr>
              <p:cNvGrpSpPr/>
              <p:nvPr/>
            </p:nvGrpSpPr>
            <p:grpSpPr>
              <a:xfrm>
                <a:off x="9525000" y="3276600"/>
                <a:ext cx="1600200" cy="990600"/>
                <a:chOff x="4953000" y="3276600"/>
                <a:chExt cx="1600200" cy="990600"/>
              </a:xfrm>
            </p:grpSpPr>
            <p:sp>
              <p:nvSpPr>
                <p:cNvPr id="97" name="Octagon 96">
                  <a:extLst>
                    <a:ext uri="{FF2B5EF4-FFF2-40B4-BE49-F238E27FC236}">
                      <a16:creationId xmlns:a16="http://schemas.microsoft.com/office/drawing/2014/main" id="{77E691D9-EDEA-854D-6E27-0058A4FE7198}"/>
                    </a:ext>
                  </a:extLst>
                </p:cNvPr>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97">
                  <a:extLst>
                    <a:ext uri="{FF2B5EF4-FFF2-40B4-BE49-F238E27FC236}">
                      <a16:creationId xmlns:a16="http://schemas.microsoft.com/office/drawing/2014/main" id="{2725902D-FF0B-B7AB-5F74-BDC2BE81DBB0}"/>
                    </a:ext>
                  </a:extLst>
                </p:cNvPr>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a:extLst>
                    <a:ext uri="{FF2B5EF4-FFF2-40B4-BE49-F238E27FC236}">
                      <a16:creationId xmlns:a16="http://schemas.microsoft.com/office/drawing/2014/main" id="{B22A1796-54A1-7701-8EC5-BCA84B27F0A7}"/>
                    </a:ext>
                  </a:extLst>
                </p:cNvPr>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iamond 99">
                  <a:extLst>
                    <a:ext uri="{FF2B5EF4-FFF2-40B4-BE49-F238E27FC236}">
                      <a16:creationId xmlns:a16="http://schemas.microsoft.com/office/drawing/2014/main" id="{CDF9A81A-A5B3-FEAC-6313-607CF4F0BA2B}"/>
                    </a:ext>
                  </a:extLst>
                </p:cNvPr>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8" name="Group 43">
              <a:extLst>
                <a:ext uri="{FF2B5EF4-FFF2-40B4-BE49-F238E27FC236}">
                  <a16:creationId xmlns:a16="http://schemas.microsoft.com/office/drawing/2014/main" id="{B0097325-0D51-6CBC-9FB1-AD39895B3072}"/>
                </a:ext>
              </a:extLst>
            </p:cNvPr>
            <p:cNvGrpSpPr/>
            <p:nvPr/>
          </p:nvGrpSpPr>
          <p:grpSpPr>
            <a:xfrm>
              <a:off x="1066800" y="3741809"/>
              <a:ext cx="1426353" cy="830194"/>
              <a:chOff x="4309849" y="4945456"/>
              <a:chExt cx="1063369" cy="676882"/>
            </a:xfrm>
          </p:grpSpPr>
          <p:sp>
            <p:nvSpPr>
              <p:cNvPr id="89" name="Diagonal Stripe 88">
                <a:extLst>
                  <a:ext uri="{FF2B5EF4-FFF2-40B4-BE49-F238E27FC236}">
                    <a16:creationId xmlns:a16="http://schemas.microsoft.com/office/drawing/2014/main" id="{0A243AE3-F48A-9C23-3E98-61EE15A144CF}"/>
                  </a:ext>
                </a:extLst>
              </p:cNvPr>
              <p:cNvSpPr/>
              <p:nvPr/>
            </p:nvSpPr>
            <p:spPr>
              <a:xfrm rot="1443364">
                <a:off x="4309849" y="4945456"/>
                <a:ext cx="896741" cy="466807"/>
              </a:xfrm>
              <a:prstGeom prst="diagStripe">
                <a:avLst>
                  <a:gd name="adj" fmla="val 52553"/>
                </a:avLst>
              </a:prstGeom>
              <a:solidFill>
                <a:srgbClr val="8A6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Diagonal Stripe 89">
                <a:extLst>
                  <a:ext uri="{FF2B5EF4-FFF2-40B4-BE49-F238E27FC236}">
                    <a16:creationId xmlns:a16="http://schemas.microsoft.com/office/drawing/2014/main" id="{0DD83DC6-0265-157F-935C-7ECF89B8E61A}"/>
                  </a:ext>
                </a:extLst>
              </p:cNvPr>
              <p:cNvSpPr/>
              <p:nvPr/>
            </p:nvSpPr>
            <p:spPr>
              <a:xfrm rot="16200000" flipH="1">
                <a:off x="4746158" y="5159842"/>
                <a:ext cx="669336" cy="255653"/>
              </a:xfrm>
              <a:prstGeom prst="diagStripe">
                <a:avLst/>
              </a:prstGeom>
              <a:solidFill>
                <a:srgbClr val="8A6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Diagonal Stripe 90">
                <a:extLst>
                  <a:ext uri="{FF2B5EF4-FFF2-40B4-BE49-F238E27FC236}">
                    <a16:creationId xmlns:a16="http://schemas.microsoft.com/office/drawing/2014/main" id="{321887BD-F80E-01B0-5552-1CA1A09DE554}"/>
                  </a:ext>
                </a:extLst>
              </p:cNvPr>
              <p:cNvSpPr/>
              <p:nvPr/>
            </p:nvSpPr>
            <p:spPr>
              <a:xfrm rot="5400000">
                <a:off x="4904641" y="5153760"/>
                <a:ext cx="669336" cy="267819"/>
              </a:xfrm>
              <a:prstGeom prst="diagStripe">
                <a:avLst/>
              </a:prstGeom>
              <a:solidFill>
                <a:srgbClr val="8A6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Flowchart: Display 91">
                <a:extLst>
                  <a:ext uri="{FF2B5EF4-FFF2-40B4-BE49-F238E27FC236}">
                    <a16:creationId xmlns:a16="http://schemas.microsoft.com/office/drawing/2014/main" id="{1A445EF5-A064-CD0F-64FE-801DB717CC3D}"/>
                  </a:ext>
                </a:extLst>
              </p:cNvPr>
              <p:cNvSpPr/>
              <p:nvPr/>
            </p:nvSpPr>
            <p:spPr>
              <a:xfrm>
                <a:off x="4950708" y="4946556"/>
                <a:ext cx="330702" cy="267439"/>
              </a:xfrm>
              <a:prstGeom prst="flowChartDisplay">
                <a:avLst/>
              </a:prstGeom>
              <a:solidFill>
                <a:srgbClr val="8A6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08683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69"/>
                                        </p:tgtEl>
                                        <p:attrNameLst>
                                          <p:attrName>style.visibility</p:attrName>
                                        </p:attrNameLst>
                                      </p:cBhvr>
                                      <p:to>
                                        <p:strVal val="visible"/>
                                      </p:to>
                                    </p:set>
                                    <p:animEffect transition="in" filter="wipe(down)">
                                      <p:cBhvr>
                                        <p:cTn id="9" dur="580">
                                          <p:stCondLst>
                                            <p:cond delay="0"/>
                                          </p:stCondLst>
                                        </p:cTn>
                                        <p:tgtEl>
                                          <p:spTgt spid="69"/>
                                        </p:tgtEl>
                                      </p:cBhvr>
                                    </p:animEffect>
                                    <p:anim calcmode="lin" valueType="num">
                                      <p:cBhvr>
                                        <p:cTn id="10"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15" dur="26">
                                          <p:stCondLst>
                                            <p:cond delay="650"/>
                                          </p:stCondLst>
                                        </p:cTn>
                                        <p:tgtEl>
                                          <p:spTgt spid="69"/>
                                        </p:tgtEl>
                                      </p:cBhvr>
                                      <p:to x="100000" y="60000"/>
                                    </p:animScale>
                                    <p:animScale>
                                      <p:cBhvr>
                                        <p:cTn id="16" dur="166" decel="50000">
                                          <p:stCondLst>
                                            <p:cond delay="676"/>
                                          </p:stCondLst>
                                        </p:cTn>
                                        <p:tgtEl>
                                          <p:spTgt spid="69"/>
                                        </p:tgtEl>
                                      </p:cBhvr>
                                      <p:to x="100000" y="100000"/>
                                    </p:animScale>
                                    <p:animScale>
                                      <p:cBhvr>
                                        <p:cTn id="17" dur="26">
                                          <p:stCondLst>
                                            <p:cond delay="1312"/>
                                          </p:stCondLst>
                                        </p:cTn>
                                        <p:tgtEl>
                                          <p:spTgt spid="69"/>
                                        </p:tgtEl>
                                      </p:cBhvr>
                                      <p:to x="100000" y="80000"/>
                                    </p:animScale>
                                    <p:animScale>
                                      <p:cBhvr>
                                        <p:cTn id="18" dur="166" decel="50000">
                                          <p:stCondLst>
                                            <p:cond delay="1338"/>
                                          </p:stCondLst>
                                        </p:cTn>
                                        <p:tgtEl>
                                          <p:spTgt spid="69"/>
                                        </p:tgtEl>
                                      </p:cBhvr>
                                      <p:to x="100000" y="100000"/>
                                    </p:animScale>
                                    <p:animScale>
                                      <p:cBhvr>
                                        <p:cTn id="19" dur="26">
                                          <p:stCondLst>
                                            <p:cond delay="1642"/>
                                          </p:stCondLst>
                                        </p:cTn>
                                        <p:tgtEl>
                                          <p:spTgt spid="69"/>
                                        </p:tgtEl>
                                      </p:cBhvr>
                                      <p:to x="100000" y="90000"/>
                                    </p:animScale>
                                    <p:animScale>
                                      <p:cBhvr>
                                        <p:cTn id="20" dur="166" decel="50000">
                                          <p:stCondLst>
                                            <p:cond delay="1668"/>
                                          </p:stCondLst>
                                        </p:cTn>
                                        <p:tgtEl>
                                          <p:spTgt spid="69"/>
                                        </p:tgtEl>
                                      </p:cBhvr>
                                      <p:to x="100000" y="100000"/>
                                    </p:animScale>
                                    <p:animScale>
                                      <p:cBhvr>
                                        <p:cTn id="21" dur="26">
                                          <p:stCondLst>
                                            <p:cond delay="1808"/>
                                          </p:stCondLst>
                                        </p:cTn>
                                        <p:tgtEl>
                                          <p:spTgt spid="69"/>
                                        </p:tgtEl>
                                      </p:cBhvr>
                                      <p:to x="100000" y="95000"/>
                                    </p:animScale>
                                    <p:animScale>
                                      <p:cBhvr>
                                        <p:cTn id="22" dur="166" decel="50000">
                                          <p:stCondLst>
                                            <p:cond delay="1834"/>
                                          </p:stCondLst>
                                        </p:cTn>
                                        <p:tgtEl>
                                          <p:spTgt spid="6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26560D-7B8B-4654-BE92-B15B6754393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28575" y="1184"/>
            <a:ext cx="12220575" cy="6856816"/>
          </a:xfrm>
          <a:prstGeom prst="rect">
            <a:avLst/>
          </a:prstGeom>
        </p:spPr>
      </p:pic>
      <p:sp>
        <p:nvSpPr>
          <p:cNvPr id="2" name="TextBox 1"/>
          <p:cNvSpPr txBox="1"/>
          <p:nvPr/>
        </p:nvSpPr>
        <p:spPr>
          <a:xfrm>
            <a:off x="117694" y="647324"/>
            <a:ext cx="8077200" cy="6463308"/>
          </a:xfrm>
          <a:prstGeom prst="rect">
            <a:avLst/>
          </a:prstGeom>
          <a:noFill/>
        </p:spPr>
        <p:txBody>
          <a:bodyPr wrap="square" rtlCol="0">
            <a:spAutoFit/>
          </a:bodyPr>
          <a:lstStyle/>
          <a:p>
            <a:r>
              <a:rPr lang="en-US" dirty="0">
                <a:solidFill>
                  <a:schemeClr val="bg2"/>
                </a:solidFill>
              </a:rPr>
              <a:t>New Song—a victory sung by the above host before God’s throne</a:t>
            </a:r>
          </a:p>
          <a:p>
            <a:endParaRPr lang="en-US" dirty="0">
              <a:solidFill>
                <a:schemeClr val="bg2"/>
              </a:solidFill>
            </a:endParaRPr>
          </a:p>
          <a:p>
            <a:endParaRPr lang="en-US" dirty="0">
              <a:solidFill>
                <a:schemeClr val="bg2"/>
              </a:solidFill>
            </a:endParaRPr>
          </a:p>
          <a:p>
            <a:r>
              <a:rPr lang="en-US" dirty="0">
                <a:solidFill>
                  <a:schemeClr val="bg2"/>
                </a:solidFill>
              </a:rPr>
              <a:t>99 The Lord hath brought again Zion; The Lord hath redeemed his people, </a:t>
            </a:r>
            <a:r>
              <a:rPr lang="en-US" baseline="30000" dirty="0">
                <a:solidFill>
                  <a:schemeClr val="bg2"/>
                </a:solidFill>
              </a:rPr>
              <a:t> </a:t>
            </a:r>
            <a:r>
              <a:rPr lang="en-US" dirty="0">
                <a:solidFill>
                  <a:schemeClr val="bg2"/>
                </a:solidFill>
              </a:rPr>
              <a:t>Israel, According to the election of grace, Which was brought to pass by the faith And covenant of their fathers.</a:t>
            </a:r>
          </a:p>
          <a:p>
            <a:endParaRPr lang="en-US" dirty="0">
              <a:solidFill>
                <a:schemeClr val="bg2"/>
              </a:solidFill>
            </a:endParaRPr>
          </a:p>
          <a:p>
            <a:r>
              <a:rPr lang="en-US" dirty="0">
                <a:solidFill>
                  <a:schemeClr val="bg2"/>
                </a:solidFill>
              </a:rPr>
              <a:t>100 The Lord hath redeemed his people; And Satan is bound and time is no longer. The Lord hath gathered all things in one. The Lord hath brought down Zion from above. The Lord hath brought up Zion from beneath.</a:t>
            </a:r>
          </a:p>
          <a:p>
            <a:endParaRPr lang="en-US" dirty="0">
              <a:solidFill>
                <a:schemeClr val="bg2"/>
              </a:solidFill>
            </a:endParaRPr>
          </a:p>
          <a:p>
            <a:r>
              <a:rPr lang="en-US" dirty="0">
                <a:solidFill>
                  <a:schemeClr val="bg2"/>
                </a:solidFill>
              </a:rPr>
              <a:t>101 The earth hath travailed and brought forth her strength; And </a:t>
            </a:r>
          </a:p>
          <a:p>
            <a:r>
              <a:rPr lang="en-US" dirty="0">
                <a:solidFill>
                  <a:schemeClr val="bg2"/>
                </a:solidFill>
              </a:rPr>
              <a:t>truth is established in her bowels; And the heavens have smiled upon </a:t>
            </a:r>
          </a:p>
          <a:p>
            <a:r>
              <a:rPr lang="en-US" dirty="0">
                <a:solidFill>
                  <a:schemeClr val="bg2"/>
                </a:solidFill>
              </a:rPr>
              <a:t>her; And she is clothed with the glory of her God; For he stands in the </a:t>
            </a:r>
          </a:p>
          <a:p>
            <a:r>
              <a:rPr lang="en-US" dirty="0">
                <a:solidFill>
                  <a:schemeClr val="bg2"/>
                </a:solidFill>
              </a:rPr>
              <a:t>midst of his people.</a:t>
            </a:r>
          </a:p>
          <a:p>
            <a:endParaRPr lang="en-US" dirty="0">
              <a:solidFill>
                <a:schemeClr val="bg2"/>
              </a:solidFill>
            </a:endParaRPr>
          </a:p>
          <a:p>
            <a:r>
              <a:rPr lang="en-US" dirty="0">
                <a:solidFill>
                  <a:schemeClr val="bg2"/>
                </a:solidFill>
              </a:rPr>
              <a:t>102 Glory, and honor, and power, and might, Be ascribed to our God; </a:t>
            </a:r>
          </a:p>
          <a:p>
            <a:r>
              <a:rPr lang="en-US" dirty="0">
                <a:solidFill>
                  <a:schemeClr val="bg2"/>
                </a:solidFill>
              </a:rPr>
              <a:t>for he is full of mercy, Justice, grace and truth, and peace, </a:t>
            </a:r>
          </a:p>
          <a:p>
            <a:r>
              <a:rPr lang="en-US" dirty="0">
                <a:solidFill>
                  <a:schemeClr val="bg2"/>
                </a:solidFill>
              </a:rPr>
              <a:t>Forever and ever, Amen.</a:t>
            </a:r>
          </a:p>
          <a:p>
            <a:endParaRPr lang="en-US" dirty="0">
              <a:solidFill>
                <a:schemeClr val="bg2"/>
              </a:solidFill>
            </a:endParaRPr>
          </a:p>
          <a:p>
            <a:r>
              <a:rPr lang="en-US" dirty="0">
                <a:solidFill>
                  <a:schemeClr val="bg2"/>
                </a:solidFill>
              </a:rPr>
              <a:t>D&amp;C 84:98-102</a:t>
            </a:r>
          </a:p>
          <a:p>
            <a:endParaRPr lang="en-US" dirty="0">
              <a:solidFill>
                <a:schemeClr val="bg2"/>
              </a:solidFill>
            </a:endParaRPr>
          </a:p>
          <a:p>
            <a:pPr algn="ctr"/>
            <a:endParaRPr lang="en-US" dirty="0">
              <a:solidFill>
                <a:schemeClr val="bg2"/>
              </a:solidFill>
            </a:endParaRPr>
          </a:p>
        </p:txBody>
      </p:sp>
      <p:sp>
        <p:nvSpPr>
          <p:cNvPr id="4" name="TextBox 3"/>
          <p:cNvSpPr txBox="1"/>
          <p:nvPr/>
        </p:nvSpPr>
        <p:spPr>
          <a:xfrm>
            <a:off x="1" y="76201"/>
            <a:ext cx="12191999" cy="461665"/>
          </a:xfrm>
          <a:prstGeom prst="rect">
            <a:avLst/>
          </a:prstGeom>
          <a:noFill/>
        </p:spPr>
        <p:txBody>
          <a:bodyPr wrap="square" rtlCol="0">
            <a:spAutoFit/>
          </a:bodyPr>
          <a:lstStyle/>
          <a:p>
            <a:pPr algn="ctr" fontAlgn="base"/>
            <a:r>
              <a:rPr lang="en-US" sz="2400" dirty="0">
                <a:solidFill>
                  <a:schemeClr val="bg2"/>
                </a:solidFill>
                <a:latin typeface="Britannic Bold" pitchFamily="34" charset="0"/>
              </a:rPr>
              <a:t>People of the Millennial Era glorify the Lord as They Sing Praises to Him and His Doing.</a:t>
            </a:r>
          </a:p>
        </p:txBody>
      </p:sp>
      <p:pic>
        <p:nvPicPr>
          <p:cNvPr id="5" name="Picture 4">
            <a:extLst>
              <a:ext uri="{FF2B5EF4-FFF2-40B4-BE49-F238E27FC236}">
                <a16:creationId xmlns:a16="http://schemas.microsoft.com/office/drawing/2014/main" id="{E09ED70F-56C6-4DEF-B844-7D83F825C6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3988" y="3507920"/>
            <a:ext cx="4598549" cy="2575187"/>
          </a:xfrm>
          <a:prstGeom prst="rect">
            <a:avLst/>
          </a:prstGeom>
        </p:spPr>
      </p:pic>
    </p:spTree>
    <p:extLst>
      <p:ext uri="{BB962C8B-B14F-4D97-AF65-F5344CB8AC3E}">
        <p14:creationId xmlns:p14="http://schemas.microsoft.com/office/powerpoint/2010/main" val="215891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3B8263-4423-41BF-A834-5307F6CE238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28575" y="1184"/>
            <a:ext cx="12220575" cy="6856816"/>
          </a:xfrm>
          <a:prstGeom prst="rect">
            <a:avLst/>
          </a:prstGeom>
        </p:spPr>
      </p:pic>
      <p:sp>
        <p:nvSpPr>
          <p:cNvPr id="2" name="TextBox 1"/>
          <p:cNvSpPr txBox="1"/>
          <p:nvPr/>
        </p:nvSpPr>
        <p:spPr>
          <a:xfrm>
            <a:off x="0" y="6550223"/>
            <a:ext cx="4800600" cy="307777"/>
          </a:xfrm>
          <a:prstGeom prst="rect">
            <a:avLst/>
          </a:prstGeom>
          <a:noFill/>
        </p:spPr>
        <p:txBody>
          <a:bodyPr wrap="square" rtlCol="0">
            <a:spAutoFit/>
          </a:bodyPr>
          <a:lstStyle/>
          <a:p>
            <a:r>
              <a:rPr lang="en-US" sz="1400" dirty="0">
                <a:solidFill>
                  <a:schemeClr val="bg2"/>
                </a:solidFill>
              </a:rPr>
              <a:t>2 Nephi 22: 1-6</a:t>
            </a:r>
          </a:p>
        </p:txBody>
      </p:sp>
      <p:sp>
        <p:nvSpPr>
          <p:cNvPr id="5" name="TextBox 4"/>
          <p:cNvSpPr txBox="1"/>
          <p:nvPr/>
        </p:nvSpPr>
        <p:spPr>
          <a:xfrm>
            <a:off x="1752600" y="1"/>
            <a:ext cx="8686800" cy="769441"/>
          </a:xfrm>
          <a:prstGeom prst="rect">
            <a:avLst/>
          </a:prstGeom>
          <a:noFill/>
        </p:spPr>
        <p:txBody>
          <a:bodyPr wrap="square" rtlCol="0">
            <a:spAutoFit/>
          </a:bodyPr>
          <a:lstStyle/>
          <a:p>
            <a:pPr algn="ctr"/>
            <a:r>
              <a:rPr lang="en-US" sz="4400" dirty="0">
                <a:solidFill>
                  <a:schemeClr val="bg2"/>
                </a:solidFill>
                <a:latin typeface="Britannic Bold" pitchFamily="34" charset="0"/>
              </a:rPr>
              <a:t>Developing Our Psalm</a:t>
            </a:r>
          </a:p>
        </p:txBody>
      </p:sp>
      <p:sp>
        <p:nvSpPr>
          <p:cNvPr id="6" name="TextBox 5"/>
          <p:cNvSpPr txBox="1"/>
          <p:nvPr/>
        </p:nvSpPr>
        <p:spPr>
          <a:xfrm>
            <a:off x="1752600" y="1066800"/>
            <a:ext cx="8763000" cy="2123658"/>
          </a:xfrm>
          <a:prstGeom prst="rect">
            <a:avLst/>
          </a:prstGeom>
          <a:noFill/>
        </p:spPr>
        <p:txBody>
          <a:bodyPr wrap="square" rtlCol="0">
            <a:spAutoFit/>
          </a:bodyPr>
          <a:lstStyle/>
          <a:p>
            <a:pPr algn="ctr"/>
            <a:r>
              <a:rPr lang="en-US" sz="4400" dirty="0">
                <a:solidFill>
                  <a:schemeClr val="bg2"/>
                </a:solidFill>
              </a:rPr>
              <a:t>How can we develop this same attitude in praise and psalm?</a:t>
            </a:r>
          </a:p>
          <a:p>
            <a:pPr algn="ctr"/>
            <a:endParaRPr lang="en-US" sz="4400" dirty="0">
              <a:solidFill>
                <a:schemeClr val="bg2"/>
              </a:solidFill>
            </a:endParaRPr>
          </a:p>
        </p:txBody>
      </p:sp>
      <p:pic>
        <p:nvPicPr>
          <p:cNvPr id="4" name="Picture 3">
            <a:extLst>
              <a:ext uri="{FF2B5EF4-FFF2-40B4-BE49-F238E27FC236}">
                <a16:creationId xmlns:a16="http://schemas.microsoft.com/office/drawing/2014/main" id="{FF96FE12-749B-40E4-8C48-AAB1967DB9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153" y="2598628"/>
            <a:ext cx="3998038" cy="3195590"/>
          </a:xfrm>
          <a:prstGeom prst="rect">
            <a:avLst/>
          </a:prstGeom>
        </p:spPr>
      </p:pic>
      <p:pic>
        <p:nvPicPr>
          <p:cNvPr id="9" name="Picture 8">
            <a:extLst>
              <a:ext uri="{FF2B5EF4-FFF2-40B4-BE49-F238E27FC236}">
                <a16:creationId xmlns:a16="http://schemas.microsoft.com/office/drawing/2014/main" id="{B6F687ED-C871-403E-A46E-6DBD015416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8906" y="3607858"/>
            <a:ext cx="5543550" cy="2857500"/>
          </a:xfrm>
          <a:prstGeom prst="rect">
            <a:avLst/>
          </a:prstGeom>
        </p:spPr>
      </p:pic>
    </p:spTree>
    <p:extLst>
      <p:ext uri="{BB962C8B-B14F-4D97-AF65-F5344CB8AC3E}">
        <p14:creationId xmlns:p14="http://schemas.microsoft.com/office/powerpoint/2010/main" val="3468525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E96276B-F43D-4654-811D-1F423C5DA69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28575" y="1184"/>
            <a:ext cx="12220575" cy="6856816"/>
          </a:xfrm>
          <a:prstGeom prst="rect">
            <a:avLst/>
          </a:prstGeom>
        </p:spPr>
      </p:pic>
      <p:sp>
        <p:nvSpPr>
          <p:cNvPr id="2" name="TextBox 1"/>
          <p:cNvSpPr txBox="1"/>
          <p:nvPr/>
        </p:nvSpPr>
        <p:spPr>
          <a:xfrm>
            <a:off x="1752600" y="304801"/>
            <a:ext cx="8610600" cy="1015663"/>
          </a:xfrm>
          <a:prstGeom prst="rect">
            <a:avLst/>
          </a:prstGeom>
          <a:noFill/>
        </p:spPr>
        <p:txBody>
          <a:bodyPr wrap="square" rtlCol="0">
            <a:spAutoFit/>
          </a:bodyPr>
          <a:lstStyle/>
          <a:p>
            <a:r>
              <a:rPr lang="en-US" sz="2000" dirty="0">
                <a:solidFill>
                  <a:schemeClr val="bg2"/>
                </a:solidFill>
              </a:rPr>
              <a:t>Sources:</a:t>
            </a:r>
          </a:p>
          <a:p>
            <a:endParaRPr lang="en-US" sz="2000" dirty="0">
              <a:solidFill>
                <a:schemeClr val="bg2"/>
              </a:solidFill>
            </a:endParaRPr>
          </a:p>
          <a:p>
            <a:r>
              <a:rPr lang="en-US" sz="2000" dirty="0">
                <a:solidFill>
                  <a:schemeClr val="bg2"/>
                </a:solidFill>
              </a:rPr>
              <a:t>Victor L. Ludlow Unlocking Isaiah in the Book of Mormon pg. 179-184</a:t>
            </a:r>
          </a:p>
        </p:txBody>
      </p:sp>
      <p:sp>
        <p:nvSpPr>
          <p:cNvPr id="5" name="Rectangle 4"/>
          <p:cNvSpPr/>
          <p:nvPr/>
        </p:nvSpPr>
        <p:spPr>
          <a:xfrm>
            <a:off x="2209800" y="3276600"/>
            <a:ext cx="5257800" cy="2677656"/>
          </a:xfrm>
          <a:prstGeom prst="rect">
            <a:avLst/>
          </a:prstGeom>
        </p:spPr>
        <p:txBody>
          <a:bodyPr wrap="square">
            <a:spAutoFit/>
          </a:bodyPr>
          <a:lstStyle/>
          <a:p>
            <a:r>
              <a:rPr lang="en-US" sz="2800" dirty="0">
                <a:solidFill>
                  <a:schemeClr val="bg2"/>
                </a:solidFill>
              </a:rPr>
              <a:t>D&amp;C  25:12 </a:t>
            </a:r>
          </a:p>
          <a:p>
            <a:r>
              <a:rPr lang="en-US" sz="2800" dirty="0">
                <a:solidFill>
                  <a:schemeClr val="bg2"/>
                </a:solidFill>
              </a:rPr>
              <a:t>“For my soul </a:t>
            </a:r>
            <a:r>
              <a:rPr lang="en-US" sz="2800" dirty="0" err="1">
                <a:solidFill>
                  <a:schemeClr val="bg2"/>
                </a:solidFill>
              </a:rPr>
              <a:t>delighteth</a:t>
            </a:r>
            <a:r>
              <a:rPr lang="en-US" sz="2800" dirty="0">
                <a:solidFill>
                  <a:schemeClr val="bg2"/>
                </a:solidFill>
              </a:rPr>
              <a:t> in the song of the heart; yea, the song of the righteous is a prayer unto me, and it shall be answered with a blessing upon their heads.”</a:t>
            </a:r>
          </a:p>
        </p:txBody>
      </p:sp>
      <p:pic>
        <p:nvPicPr>
          <p:cNvPr id="6" name="Picture 5" descr="http://d75822.medialib.glogster.com/webmadam/media/7d/7dd8e5665f99d9712ab7653c0987e70f3a724b5d/music-symbols.png"/>
          <p:cNvPicPr>
            <a:picLocks noChangeAspect="1" noChangeArrowheads="1"/>
          </p:cNvPicPr>
          <p:nvPr/>
        </p:nvPicPr>
        <p:blipFill>
          <a:blip r:embed="rId4" cstate="print"/>
          <a:srcRect/>
          <a:stretch>
            <a:fillRect/>
          </a:stretch>
        </p:blipFill>
        <p:spPr bwMode="auto">
          <a:xfrm>
            <a:off x="7947433" y="3886956"/>
            <a:ext cx="2743200" cy="2743201"/>
          </a:xfrm>
          <a:prstGeom prst="rect">
            <a:avLst/>
          </a:prstGeom>
          <a:noFill/>
        </p:spPr>
      </p:pic>
      <p:sp>
        <p:nvSpPr>
          <p:cNvPr id="8" name="Footer Placeholder 14">
            <a:extLst>
              <a:ext uri="{FF2B5EF4-FFF2-40B4-BE49-F238E27FC236}">
                <a16:creationId xmlns:a16="http://schemas.microsoft.com/office/drawing/2014/main" id="{170FCFBF-9FF4-472F-B165-CBEA29A77620}"/>
              </a:ext>
            </a:extLst>
          </p:cNvPr>
          <p:cNvSpPr>
            <a:spLocks noGrp="1"/>
          </p:cNvSpPr>
          <p:nvPr/>
        </p:nvSpPr>
        <p:spPr>
          <a:xfrm>
            <a:off x="199931" y="6342723"/>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Presentation by ©http://fashionsbylynda.com/blog/</a:t>
            </a:r>
          </a:p>
        </p:txBody>
      </p:sp>
    </p:spTree>
    <p:extLst>
      <p:ext uri="{BB962C8B-B14F-4D97-AF65-F5344CB8AC3E}">
        <p14:creationId xmlns:p14="http://schemas.microsoft.com/office/powerpoint/2010/main" val="20391413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09B8DB6-176D-4ABA-A451-8F31863CCC3C}"/>
              </a:ext>
            </a:extLst>
          </p:cNvPr>
          <p:cNvGrpSpPr/>
          <p:nvPr/>
        </p:nvGrpSpPr>
        <p:grpSpPr>
          <a:xfrm>
            <a:off x="4733" y="0"/>
            <a:ext cx="12182534" cy="6858000"/>
            <a:chOff x="4733" y="0"/>
            <a:chExt cx="12182534" cy="6858000"/>
          </a:xfrm>
        </p:grpSpPr>
        <p:pic>
          <p:nvPicPr>
            <p:cNvPr id="88" name="Picture 87">
              <a:extLst>
                <a:ext uri="{FF2B5EF4-FFF2-40B4-BE49-F238E27FC236}">
                  <a16:creationId xmlns:a16="http://schemas.microsoft.com/office/drawing/2014/main" id="{260AC399-6D8E-4F5C-A8F7-6BC9D0900F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 y="0"/>
              <a:ext cx="12182534" cy="6858000"/>
            </a:xfrm>
            <a:prstGeom prst="rect">
              <a:avLst/>
            </a:prstGeom>
          </p:spPr>
        </p:pic>
        <p:pic>
          <p:nvPicPr>
            <p:cNvPr id="2" name="Picture 1">
              <a:extLst>
                <a:ext uri="{FF2B5EF4-FFF2-40B4-BE49-F238E27FC236}">
                  <a16:creationId xmlns:a16="http://schemas.microsoft.com/office/drawing/2014/main" id="{4DE33D5E-A014-9EEB-DADD-4A38BBBFE34B}"/>
                </a:ext>
              </a:extLst>
            </p:cNvPr>
            <p:cNvPicPr>
              <a:picLocks noChangeAspect="1"/>
            </p:cNvPicPr>
            <p:nvPr/>
          </p:nvPicPr>
          <p:blipFill rotWithShape="1">
            <a:blip r:embed="rId2">
              <a:extLst>
                <a:ext uri="{28A0092B-C50C-407E-A947-70E740481C1C}">
                  <a14:useLocalDpi xmlns:a14="http://schemas.microsoft.com/office/drawing/2010/main" val="0"/>
                </a:ext>
              </a:extLst>
            </a:blip>
            <a:srcRect l="2550" t="65374" r="76940" b="7650"/>
            <a:stretch/>
          </p:blipFill>
          <p:spPr>
            <a:xfrm rot="20423418">
              <a:off x="382700" y="1303750"/>
              <a:ext cx="2498652" cy="2356532"/>
            </a:xfrm>
            <a:prstGeom prst="rect">
              <a:avLst/>
            </a:prstGeom>
          </p:spPr>
        </p:pic>
        <p:pic>
          <p:nvPicPr>
            <p:cNvPr id="3" name="Picture 2">
              <a:extLst>
                <a:ext uri="{FF2B5EF4-FFF2-40B4-BE49-F238E27FC236}">
                  <a16:creationId xmlns:a16="http://schemas.microsoft.com/office/drawing/2014/main" id="{6F59E1DC-3620-EA1E-969A-1BE1B5A56AA8}"/>
                </a:ext>
              </a:extLst>
            </p:cNvPr>
            <p:cNvPicPr>
              <a:picLocks noChangeAspect="1"/>
            </p:cNvPicPr>
            <p:nvPr/>
          </p:nvPicPr>
          <p:blipFill rotWithShape="1">
            <a:blip r:embed="rId2">
              <a:extLst>
                <a:ext uri="{28A0092B-C50C-407E-A947-70E740481C1C}">
                  <a14:useLocalDpi xmlns:a14="http://schemas.microsoft.com/office/drawing/2010/main" val="0"/>
                </a:ext>
              </a:extLst>
            </a:blip>
            <a:srcRect l="2550" t="65374" r="76940" b="7650"/>
            <a:stretch/>
          </p:blipFill>
          <p:spPr>
            <a:xfrm>
              <a:off x="235668" y="6411433"/>
              <a:ext cx="3230546" cy="265814"/>
            </a:xfrm>
            <a:prstGeom prst="rect">
              <a:avLst/>
            </a:prstGeom>
          </p:spPr>
        </p:pic>
      </p:grpSp>
    </p:spTree>
    <p:extLst>
      <p:ext uri="{BB962C8B-B14F-4D97-AF65-F5344CB8AC3E}">
        <p14:creationId xmlns:p14="http://schemas.microsoft.com/office/powerpoint/2010/main" val="538272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981200" y="1"/>
            <a:ext cx="8153400" cy="830997"/>
          </a:xfrm>
          <a:prstGeom prst="rect">
            <a:avLst/>
          </a:prstGeom>
          <a:noFill/>
        </p:spPr>
        <p:txBody>
          <a:bodyPr wrap="square" rtlCol="0">
            <a:spAutoFit/>
          </a:bodyPr>
          <a:lstStyle/>
          <a:p>
            <a:pPr algn="ctr"/>
            <a:r>
              <a:rPr lang="en-US" sz="4800" dirty="0">
                <a:solidFill>
                  <a:schemeClr val="bg1"/>
                </a:solidFill>
                <a:latin typeface="Gill Sans MT" panose="020B0502020104020203" pitchFamily="34" charset="0"/>
              </a:rPr>
              <a:t>Why Babylon?</a:t>
            </a:r>
          </a:p>
        </p:txBody>
      </p:sp>
      <p:sp>
        <p:nvSpPr>
          <p:cNvPr id="6" name="TextBox 5"/>
          <p:cNvSpPr txBox="1"/>
          <p:nvPr/>
        </p:nvSpPr>
        <p:spPr>
          <a:xfrm>
            <a:off x="1828800" y="914400"/>
            <a:ext cx="4800600" cy="1631216"/>
          </a:xfrm>
          <a:prstGeom prst="rect">
            <a:avLst/>
          </a:prstGeom>
          <a:noFill/>
        </p:spPr>
        <p:txBody>
          <a:bodyPr wrap="square" rtlCol="0">
            <a:spAutoFit/>
          </a:bodyPr>
          <a:lstStyle/>
          <a:p>
            <a:r>
              <a:rPr lang="en-US" sz="2000" dirty="0">
                <a:solidFill>
                  <a:schemeClr val="bg2"/>
                </a:solidFill>
              </a:rPr>
              <a:t>Isaiah’s words about Babylon and her king were applicable to the wicked living during Book of Mormon times as well as the unrighteous today.</a:t>
            </a:r>
          </a:p>
          <a:p>
            <a:endParaRPr lang="en-US" sz="2000" dirty="0">
              <a:solidFill>
                <a:schemeClr val="bg2"/>
              </a:solidFill>
            </a:endParaRPr>
          </a:p>
        </p:txBody>
      </p:sp>
      <p:sp>
        <p:nvSpPr>
          <p:cNvPr id="7" name="Rectangle 6"/>
          <p:cNvSpPr/>
          <p:nvPr/>
        </p:nvSpPr>
        <p:spPr>
          <a:xfrm>
            <a:off x="6553200" y="1600200"/>
            <a:ext cx="3276600" cy="1415772"/>
          </a:xfrm>
          <a:prstGeom prst="rect">
            <a:avLst/>
          </a:prstGeom>
        </p:spPr>
        <p:txBody>
          <a:bodyPr wrap="square">
            <a:spAutoFit/>
          </a:bodyPr>
          <a:lstStyle/>
          <a:p>
            <a:r>
              <a:rPr lang="en-US" dirty="0">
                <a:solidFill>
                  <a:schemeClr val="bg2"/>
                </a:solidFill>
              </a:rPr>
              <a:t>History, we know, is apt to repeat itself, and to foist very old incidents upon us with only a slight change of costume.</a:t>
            </a:r>
          </a:p>
          <a:p>
            <a:r>
              <a:rPr lang="en-US" sz="1400" dirty="0">
                <a:solidFill>
                  <a:schemeClr val="bg2"/>
                </a:solidFill>
              </a:rPr>
              <a:t>GEORGE ELIOT</a:t>
            </a:r>
          </a:p>
        </p:txBody>
      </p:sp>
      <p:grpSp>
        <p:nvGrpSpPr>
          <p:cNvPr id="4" name="Group 7"/>
          <p:cNvGrpSpPr/>
          <p:nvPr/>
        </p:nvGrpSpPr>
        <p:grpSpPr>
          <a:xfrm>
            <a:off x="2514600" y="3733800"/>
            <a:ext cx="7264400" cy="2743200"/>
            <a:chOff x="965200" y="2286000"/>
            <a:chExt cx="7264400" cy="2743200"/>
          </a:xfrm>
        </p:grpSpPr>
        <p:grpSp>
          <p:nvGrpSpPr>
            <p:cNvPr id="8" name="Group 18"/>
            <p:cNvGrpSpPr/>
            <p:nvPr/>
          </p:nvGrpSpPr>
          <p:grpSpPr>
            <a:xfrm>
              <a:off x="965200" y="2286000"/>
              <a:ext cx="7264400" cy="2743200"/>
              <a:chOff x="965200" y="2286000"/>
              <a:chExt cx="7327900" cy="2743200"/>
            </a:xfrm>
          </p:grpSpPr>
          <p:sp>
            <p:nvSpPr>
              <p:cNvPr id="13" name="Rectangle 12"/>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4" idx="1"/>
                <a:endCxn id="14"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219200" y="2514600"/>
              <a:ext cx="6908800" cy="1569660"/>
            </a:xfrm>
            <a:prstGeom prst="rect">
              <a:avLst/>
            </a:prstGeom>
            <a:noFill/>
          </p:spPr>
          <p:txBody>
            <a:bodyPr wrap="square" rtlCol="0">
              <a:spAutoFit/>
            </a:bodyPr>
            <a:lstStyle/>
            <a:p>
              <a:r>
                <a:rPr lang="en-US" sz="3200" dirty="0">
                  <a:solidFill>
                    <a:schemeClr val="bg1"/>
                  </a:solidFill>
                  <a:latin typeface="Abadi" panose="020B0604020104020204" pitchFamily="34" charset="0"/>
                </a:rPr>
                <a:t>Isaiah teaches: the wicked will perish and the Lord will have mercy on His people</a:t>
              </a:r>
            </a:p>
          </p:txBody>
        </p:sp>
      </p:grpSp>
      <p:grpSp>
        <p:nvGrpSpPr>
          <p:cNvPr id="2" name="Group 1">
            <a:extLst>
              <a:ext uri="{FF2B5EF4-FFF2-40B4-BE49-F238E27FC236}">
                <a16:creationId xmlns:a16="http://schemas.microsoft.com/office/drawing/2014/main" id="{3CC052EE-C4C1-6642-E2F5-5984DA053C7A}"/>
              </a:ext>
            </a:extLst>
          </p:cNvPr>
          <p:cNvGrpSpPr/>
          <p:nvPr/>
        </p:nvGrpSpPr>
        <p:grpSpPr>
          <a:xfrm>
            <a:off x="9650077" y="3701772"/>
            <a:ext cx="1652025" cy="3047874"/>
            <a:chOff x="219202" y="763794"/>
            <a:chExt cx="3617703" cy="5868256"/>
          </a:xfrm>
        </p:grpSpPr>
        <p:grpSp>
          <p:nvGrpSpPr>
            <p:cNvPr id="9" name="Group 33">
              <a:extLst>
                <a:ext uri="{FF2B5EF4-FFF2-40B4-BE49-F238E27FC236}">
                  <a16:creationId xmlns:a16="http://schemas.microsoft.com/office/drawing/2014/main" id="{6A415779-E082-63B9-40B4-D6B382A0753B}"/>
                </a:ext>
              </a:extLst>
            </p:cNvPr>
            <p:cNvGrpSpPr/>
            <p:nvPr/>
          </p:nvGrpSpPr>
          <p:grpSpPr>
            <a:xfrm>
              <a:off x="219202" y="763794"/>
              <a:ext cx="3617703" cy="5868256"/>
              <a:chOff x="1593589" y="398948"/>
              <a:chExt cx="1375870" cy="4260181"/>
            </a:xfrm>
          </p:grpSpPr>
          <p:sp>
            <p:nvSpPr>
              <p:cNvPr id="71" name="Oval 28">
                <a:extLst>
                  <a:ext uri="{FF2B5EF4-FFF2-40B4-BE49-F238E27FC236}">
                    <a16:creationId xmlns:a16="http://schemas.microsoft.com/office/drawing/2014/main" id="{93C9801A-0FA2-138A-3963-2EC721083D31}"/>
                  </a:ext>
                </a:extLst>
              </p:cNvPr>
              <p:cNvSpPr/>
              <p:nvPr/>
            </p:nvSpPr>
            <p:spPr>
              <a:xfrm>
                <a:off x="1822900"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29">
                <a:extLst>
                  <a:ext uri="{FF2B5EF4-FFF2-40B4-BE49-F238E27FC236}">
                    <a16:creationId xmlns:a16="http://schemas.microsoft.com/office/drawing/2014/main" id="{4215745A-FA96-ECC1-D9C4-D7CA76E78708}"/>
                  </a:ext>
                </a:extLst>
              </p:cNvPr>
              <p:cNvSpPr/>
              <p:nvPr/>
            </p:nvSpPr>
            <p:spPr>
              <a:xfrm>
                <a:off x="2205087"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30">
                <a:extLst>
                  <a:ext uri="{FF2B5EF4-FFF2-40B4-BE49-F238E27FC236}">
                    <a16:creationId xmlns:a16="http://schemas.microsoft.com/office/drawing/2014/main" id="{51DA985B-05B9-0FE3-F1D5-57FCE0A06D32}"/>
                  </a:ext>
                </a:extLst>
              </p:cNvPr>
              <p:cNvSpPr/>
              <p:nvPr/>
            </p:nvSpPr>
            <p:spPr>
              <a:xfrm>
                <a:off x="1593589" y="2917767"/>
                <a:ext cx="191093" cy="43534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31">
                <a:extLst>
                  <a:ext uri="{FF2B5EF4-FFF2-40B4-BE49-F238E27FC236}">
                    <a16:creationId xmlns:a16="http://schemas.microsoft.com/office/drawing/2014/main" id="{20FA0079-69D6-83F4-40B8-F749C63DFE49}"/>
                  </a:ext>
                </a:extLst>
              </p:cNvPr>
              <p:cNvSpPr/>
              <p:nvPr/>
            </p:nvSpPr>
            <p:spPr>
              <a:xfrm rot="1480658">
                <a:off x="1679442" y="1918346"/>
                <a:ext cx="496842" cy="1306022"/>
              </a:xfrm>
              <a:prstGeom prst="trapezoid">
                <a:avLst>
                  <a:gd name="adj" fmla="val 30469"/>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32">
                <a:extLst>
                  <a:ext uri="{FF2B5EF4-FFF2-40B4-BE49-F238E27FC236}">
                    <a16:creationId xmlns:a16="http://schemas.microsoft.com/office/drawing/2014/main" id="{BA755099-5C87-DEC3-D762-5D37A26A655F}"/>
                  </a:ext>
                </a:extLst>
              </p:cNvPr>
              <p:cNvSpPr/>
              <p:nvPr/>
            </p:nvSpPr>
            <p:spPr>
              <a:xfrm rot="1447265">
                <a:off x="1731439" y="1834201"/>
                <a:ext cx="382187" cy="119084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33">
                <a:extLst>
                  <a:ext uri="{FF2B5EF4-FFF2-40B4-BE49-F238E27FC236}">
                    <a16:creationId xmlns:a16="http://schemas.microsoft.com/office/drawing/2014/main" id="{D2BEAB00-C409-D6ED-F616-8061CDDB8AD3}"/>
                  </a:ext>
                </a:extLst>
              </p:cNvPr>
              <p:cNvSpPr/>
              <p:nvPr/>
            </p:nvSpPr>
            <p:spPr>
              <a:xfrm>
                <a:off x="1746463" y="1992669"/>
                <a:ext cx="993684" cy="2448792"/>
              </a:xfrm>
              <a:prstGeom prst="trapezoid">
                <a:avLst>
                  <a:gd name="adj" fmla="val 30469"/>
                </a:avLst>
              </a:prstGeom>
              <a:solidFill>
                <a:srgbClr val="BEA88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34">
                <a:extLst>
                  <a:ext uri="{FF2B5EF4-FFF2-40B4-BE49-F238E27FC236}">
                    <a16:creationId xmlns:a16="http://schemas.microsoft.com/office/drawing/2014/main" id="{C065ED66-7449-42C5-5B6B-95AD2F5C3511}"/>
                  </a:ext>
                </a:extLst>
              </p:cNvPr>
              <p:cNvSpPr/>
              <p:nvPr/>
            </p:nvSpPr>
            <p:spPr>
              <a:xfrm>
                <a:off x="1784681" y="1829416"/>
                <a:ext cx="917247" cy="1686946"/>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35">
                <a:extLst>
                  <a:ext uri="{FF2B5EF4-FFF2-40B4-BE49-F238E27FC236}">
                    <a16:creationId xmlns:a16="http://schemas.microsoft.com/office/drawing/2014/main" id="{2771298D-2182-4C43-7446-02080C031381}"/>
                  </a:ext>
                </a:extLst>
              </p:cNvPr>
              <p:cNvSpPr/>
              <p:nvPr/>
            </p:nvSpPr>
            <p:spPr>
              <a:xfrm rot="402310">
                <a:off x="1789363" y="1834689"/>
                <a:ext cx="382187" cy="2467938"/>
              </a:xfrm>
              <a:prstGeom prst="trapezoid">
                <a:avLst>
                  <a:gd name="adj" fmla="val 30469"/>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loud 36">
                <a:extLst>
                  <a:ext uri="{FF2B5EF4-FFF2-40B4-BE49-F238E27FC236}">
                    <a16:creationId xmlns:a16="http://schemas.microsoft.com/office/drawing/2014/main" id="{AE307312-AB9A-CDD5-045E-0E5B7F9C2DD4}"/>
                  </a:ext>
                </a:extLst>
              </p:cNvPr>
              <p:cNvSpPr/>
              <p:nvPr/>
            </p:nvSpPr>
            <p:spPr>
              <a:xfrm>
                <a:off x="1861120" y="686646"/>
                <a:ext cx="305750" cy="108835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Cloud 37">
                <a:extLst>
                  <a:ext uri="{FF2B5EF4-FFF2-40B4-BE49-F238E27FC236}">
                    <a16:creationId xmlns:a16="http://schemas.microsoft.com/office/drawing/2014/main" id="{9258BDE4-7C98-E2C7-A23B-5C5E94F6E52E}"/>
                  </a:ext>
                </a:extLst>
              </p:cNvPr>
              <p:cNvSpPr/>
              <p:nvPr/>
            </p:nvSpPr>
            <p:spPr>
              <a:xfrm rot="21175570">
                <a:off x="2366917" y="712535"/>
                <a:ext cx="343968" cy="112112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38">
                <a:extLst>
                  <a:ext uri="{FF2B5EF4-FFF2-40B4-BE49-F238E27FC236}">
                    <a16:creationId xmlns:a16="http://schemas.microsoft.com/office/drawing/2014/main" id="{9AFC9DD1-70E8-5FD9-20AA-A782BB87FEC6}"/>
                  </a:ext>
                </a:extLst>
              </p:cNvPr>
              <p:cNvSpPr/>
              <p:nvPr/>
            </p:nvSpPr>
            <p:spPr>
              <a:xfrm>
                <a:off x="1975776" y="632228"/>
                <a:ext cx="611498" cy="130602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23">
                <a:extLst>
                  <a:ext uri="{FF2B5EF4-FFF2-40B4-BE49-F238E27FC236}">
                    <a16:creationId xmlns:a16="http://schemas.microsoft.com/office/drawing/2014/main" id="{1D0FD875-F932-6331-7FDA-96952C13D9DC}"/>
                  </a:ext>
                </a:extLst>
              </p:cNvPr>
              <p:cNvGrpSpPr/>
              <p:nvPr/>
            </p:nvGrpSpPr>
            <p:grpSpPr>
              <a:xfrm>
                <a:off x="2383609" y="1732280"/>
                <a:ext cx="585850" cy="1566411"/>
                <a:chOff x="4699336" y="2759583"/>
                <a:chExt cx="1168064" cy="2193417"/>
              </a:xfrm>
            </p:grpSpPr>
            <p:sp>
              <p:nvSpPr>
                <p:cNvPr id="87" name="Oval 44">
                  <a:extLst>
                    <a:ext uri="{FF2B5EF4-FFF2-40B4-BE49-F238E27FC236}">
                      <a16:creationId xmlns:a16="http://schemas.microsoft.com/office/drawing/2014/main" id="{1B195FE8-7613-F584-8090-32B0559B8C0F}"/>
                    </a:ext>
                  </a:extLst>
                </p:cNvPr>
                <p:cNvSpPr/>
                <p:nvPr/>
              </p:nvSpPr>
              <p:spPr>
                <a:xfrm>
                  <a:off x="5486400" y="4267200"/>
                  <a:ext cx="381000" cy="6858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45">
                  <a:extLst>
                    <a:ext uri="{FF2B5EF4-FFF2-40B4-BE49-F238E27FC236}">
                      <a16:creationId xmlns:a16="http://schemas.microsoft.com/office/drawing/2014/main" id="{B89599A7-FFD3-3E18-D219-DB8A8E963AE3}"/>
                    </a:ext>
                  </a:extLst>
                </p:cNvPr>
                <p:cNvSpPr/>
                <p:nvPr/>
              </p:nvSpPr>
              <p:spPr>
                <a:xfrm rot="19830111">
                  <a:off x="4816550" y="2903312"/>
                  <a:ext cx="822282" cy="1828800"/>
                </a:xfrm>
                <a:prstGeom prst="trapezoid">
                  <a:avLst>
                    <a:gd name="adj" fmla="val 30469"/>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46">
                  <a:extLst>
                    <a:ext uri="{FF2B5EF4-FFF2-40B4-BE49-F238E27FC236}">
                      <a16:creationId xmlns:a16="http://schemas.microsoft.com/office/drawing/2014/main" id="{F46559F6-1725-DE8A-BC10-A8C713532FFF}"/>
                    </a:ext>
                  </a:extLst>
                </p:cNvPr>
                <p:cNvSpPr/>
                <p:nvPr/>
              </p:nvSpPr>
              <p:spPr>
                <a:xfrm rot="19749421">
                  <a:off x="4699336" y="2759583"/>
                  <a:ext cx="877678" cy="177875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Cloud 37">
                <a:extLst>
                  <a:ext uri="{FF2B5EF4-FFF2-40B4-BE49-F238E27FC236}">
                    <a16:creationId xmlns:a16="http://schemas.microsoft.com/office/drawing/2014/main" id="{A1E88AFF-C3C0-56B3-52EC-AECD1263B5F8}"/>
                  </a:ext>
                </a:extLst>
              </p:cNvPr>
              <p:cNvSpPr/>
              <p:nvPr/>
            </p:nvSpPr>
            <p:spPr>
              <a:xfrm rot="21175570">
                <a:off x="1869729" y="398948"/>
                <a:ext cx="717262" cy="70904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39">
                <a:extLst>
                  <a:ext uri="{FF2B5EF4-FFF2-40B4-BE49-F238E27FC236}">
                    <a16:creationId xmlns:a16="http://schemas.microsoft.com/office/drawing/2014/main" id="{B592C0C6-6BBA-3621-BA3C-62003DB7A784}"/>
                  </a:ext>
                </a:extLst>
              </p:cNvPr>
              <p:cNvSpPr/>
              <p:nvPr/>
            </p:nvSpPr>
            <p:spPr>
              <a:xfrm rot="21185207">
                <a:off x="2319744" y="1992669"/>
                <a:ext cx="382187" cy="2356886"/>
              </a:xfrm>
              <a:prstGeom prst="trapezoid">
                <a:avLst>
                  <a:gd name="adj" fmla="val 30469"/>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loud 42">
                <a:extLst>
                  <a:ext uri="{FF2B5EF4-FFF2-40B4-BE49-F238E27FC236}">
                    <a16:creationId xmlns:a16="http://schemas.microsoft.com/office/drawing/2014/main" id="{4C37E03C-4079-DE27-6012-DE8B4CB5F5A0}"/>
                  </a:ext>
                </a:extLst>
              </p:cNvPr>
              <p:cNvSpPr/>
              <p:nvPr/>
            </p:nvSpPr>
            <p:spPr>
              <a:xfrm rot="21175570">
                <a:off x="1987638" y="1336311"/>
                <a:ext cx="575054" cy="91386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43">
                <a:extLst>
                  <a:ext uri="{FF2B5EF4-FFF2-40B4-BE49-F238E27FC236}">
                    <a16:creationId xmlns:a16="http://schemas.microsoft.com/office/drawing/2014/main" id="{C857772E-653B-9117-46D3-EECFA58E0F56}"/>
                  </a:ext>
                </a:extLst>
              </p:cNvPr>
              <p:cNvSpPr/>
              <p:nvPr/>
            </p:nvSpPr>
            <p:spPr>
              <a:xfrm rot="5225831">
                <a:off x="2195916" y="1468806"/>
                <a:ext cx="128823" cy="174019"/>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43">
              <a:extLst>
                <a:ext uri="{FF2B5EF4-FFF2-40B4-BE49-F238E27FC236}">
                  <a16:creationId xmlns:a16="http://schemas.microsoft.com/office/drawing/2014/main" id="{90370CD7-9714-7BE5-E7BF-29BFF332F1D0}"/>
                </a:ext>
              </a:extLst>
            </p:cNvPr>
            <p:cNvGrpSpPr/>
            <p:nvPr/>
          </p:nvGrpSpPr>
          <p:grpSpPr>
            <a:xfrm rot="5003920">
              <a:off x="1200642" y="4330298"/>
              <a:ext cx="2871533" cy="474930"/>
              <a:chOff x="1600200" y="6781800"/>
              <a:chExt cx="2754086" cy="1143000"/>
            </a:xfrm>
            <a:solidFill>
              <a:schemeClr val="accent2">
                <a:lumMod val="75000"/>
              </a:schemeClr>
            </a:solidFill>
          </p:grpSpPr>
          <p:sp>
            <p:nvSpPr>
              <p:cNvPr id="64" name="Chevron 96">
                <a:extLst>
                  <a:ext uri="{FF2B5EF4-FFF2-40B4-BE49-F238E27FC236}">
                    <a16:creationId xmlns:a16="http://schemas.microsoft.com/office/drawing/2014/main" id="{D441A3CF-E114-93AD-CBE8-34D94B36B6D2}"/>
                  </a:ext>
                </a:extLst>
              </p:cNvPr>
              <p:cNvSpPr/>
              <p:nvPr/>
            </p:nvSpPr>
            <p:spPr>
              <a:xfrm rot="16200000">
                <a:off x="1981200" y="68580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Chevron 97">
                <a:extLst>
                  <a:ext uri="{FF2B5EF4-FFF2-40B4-BE49-F238E27FC236}">
                    <a16:creationId xmlns:a16="http://schemas.microsoft.com/office/drawing/2014/main" id="{D308CBEE-5830-4318-F427-6D1855BBA8D4}"/>
                  </a:ext>
                </a:extLst>
              </p:cNvPr>
              <p:cNvSpPr/>
              <p:nvPr/>
            </p:nvSpPr>
            <p:spPr>
              <a:xfrm rot="5400000">
                <a:off x="2286000" y="71628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Chevron 98">
                <a:extLst>
                  <a:ext uri="{FF2B5EF4-FFF2-40B4-BE49-F238E27FC236}">
                    <a16:creationId xmlns:a16="http://schemas.microsoft.com/office/drawing/2014/main" id="{4202CD24-A983-91A7-2F71-CD27B8C4606D}"/>
                  </a:ext>
                </a:extLst>
              </p:cNvPr>
              <p:cNvSpPr/>
              <p:nvPr/>
            </p:nvSpPr>
            <p:spPr>
              <a:xfrm rot="5400000">
                <a:off x="2991592" y="7136081"/>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99">
                <a:extLst>
                  <a:ext uri="{FF2B5EF4-FFF2-40B4-BE49-F238E27FC236}">
                    <a16:creationId xmlns:a16="http://schemas.microsoft.com/office/drawing/2014/main" id="{705A5E28-9338-A486-93B0-85923EDB56A5}"/>
                  </a:ext>
                </a:extLst>
              </p:cNvPr>
              <p:cNvSpPr/>
              <p:nvPr/>
            </p:nvSpPr>
            <p:spPr>
              <a:xfrm rot="16200000">
                <a:off x="2667000" y="67818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hevron 100">
                <a:extLst>
                  <a:ext uri="{FF2B5EF4-FFF2-40B4-BE49-F238E27FC236}">
                    <a16:creationId xmlns:a16="http://schemas.microsoft.com/office/drawing/2014/main" id="{4E99CF3F-EBF1-0C36-12AE-AF42E9E6706D}"/>
                  </a:ext>
                </a:extLst>
              </p:cNvPr>
              <p:cNvSpPr/>
              <p:nvPr/>
            </p:nvSpPr>
            <p:spPr>
              <a:xfrm rot="5400000">
                <a:off x="3668486" y="7136081"/>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Chevron 101">
                <a:extLst>
                  <a:ext uri="{FF2B5EF4-FFF2-40B4-BE49-F238E27FC236}">
                    <a16:creationId xmlns:a16="http://schemas.microsoft.com/office/drawing/2014/main" id="{667E3442-23C9-5706-E2FF-748AF917FAF5}"/>
                  </a:ext>
                </a:extLst>
              </p:cNvPr>
              <p:cNvSpPr/>
              <p:nvPr/>
            </p:nvSpPr>
            <p:spPr>
              <a:xfrm rot="5400000">
                <a:off x="1600200" y="72390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Chevron 102">
                <a:extLst>
                  <a:ext uri="{FF2B5EF4-FFF2-40B4-BE49-F238E27FC236}">
                    <a16:creationId xmlns:a16="http://schemas.microsoft.com/office/drawing/2014/main" id="{7E0C08B8-EC50-75C3-A0CB-A222F145EF9E}"/>
                  </a:ext>
                </a:extLst>
              </p:cNvPr>
              <p:cNvSpPr/>
              <p:nvPr/>
            </p:nvSpPr>
            <p:spPr>
              <a:xfrm rot="16200000">
                <a:off x="3352800" y="67818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44">
              <a:extLst>
                <a:ext uri="{FF2B5EF4-FFF2-40B4-BE49-F238E27FC236}">
                  <a16:creationId xmlns:a16="http://schemas.microsoft.com/office/drawing/2014/main" id="{5A862AE9-CA8C-121D-0CCD-F050B4CD7554}"/>
                </a:ext>
              </a:extLst>
            </p:cNvPr>
            <p:cNvGrpSpPr/>
            <p:nvPr/>
          </p:nvGrpSpPr>
          <p:grpSpPr>
            <a:xfrm rot="16596080" flipH="1">
              <a:off x="-224146" y="4330298"/>
              <a:ext cx="2871533" cy="474930"/>
              <a:chOff x="1600200" y="6781800"/>
              <a:chExt cx="2754086" cy="1143000"/>
            </a:xfrm>
            <a:solidFill>
              <a:schemeClr val="accent2">
                <a:lumMod val="75000"/>
              </a:schemeClr>
            </a:solidFill>
          </p:grpSpPr>
          <p:sp>
            <p:nvSpPr>
              <p:cNvPr id="57" name="Chevron 89">
                <a:extLst>
                  <a:ext uri="{FF2B5EF4-FFF2-40B4-BE49-F238E27FC236}">
                    <a16:creationId xmlns:a16="http://schemas.microsoft.com/office/drawing/2014/main" id="{046A5929-9F37-7494-95E3-B65A12B5EDEA}"/>
                  </a:ext>
                </a:extLst>
              </p:cNvPr>
              <p:cNvSpPr/>
              <p:nvPr/>
            </p:nvSpPr>
            <p:spPr>
              <a:xfrm rot="16200000">
                <a:off x="1981200" y="68580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Chevron 90">
                <a:extLst>
                  <a:ext uri="{FF2B5EF4-FFF2-40B4-BE49-F238E27FC236}">
                    <a16:creationId xmlns:a16="http://schemas.microsoft.com/office/drawing/2014/main" id="{6B428F5F-A2C2-0EDD-7AC7-0099C2CC8F4B}"/>
                  </a:ext>
                </a:extLst>
              </p:cNvPr>
              <p:cNvSpPr/>
              <p:nvPr/>
            </p:nvSpPr>
            <p:spPr>
              <a:xfrm rot="5400000">
                <a:off x="2286000" y="71628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Chevron 91">
                <a:extLst>
                  <a:ext uri="{FF2B5EF4-FFF2-40B4-BE49-F238E27FC236}">
                    <a16:creationId xmlns:a16="http://schemas.microsoft.com/office/drawing/2014/main" id="{6672EAE9-E56B-3436-96FA-A44D76C005B6}"/>
                  </a:ext>
                </a:extLst>
              </p:cNvPr>
              <p:cNvSpPr/>
              <p:nvPr/>
            </p:nvSpPr>
            <p:spPr>
              <a:xfrm rot="5400000">
                <a:off x="2991592" y="7136081"/>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Chevron 92">
                <a:extLst>
                  <a:ext uri="{FF2B5EF4-FFF2-40B4-BE49-F238E27FC236}">
                    <a16:creationId xmlns:a16="http://schemas.microsoft.com/office/drawing/2014/main" id="{2BEFE238-E31C-494E-7B65-9BEE6AA68A60}"/>
                  </a:ext>
                </a:extLst>
              </p:cNvPr>
              <p:cNvSpPr/>
              <p:nvPr/>
            </p:nvSpPr>
            <p:spPr>
              <a:xfrm rot="16200000">
                <a:off x="2667000" y="67818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Chevron 93">
                <a:extLst>
                  <a:ext uri="{FF2B5EF4-FFF2-40B4-BE49-F238E27FC236}">
                    <a16:creationId xmlns:a16="http://schemas.microsoft.com/office/drawing/2014/main" id="{A5F5918F-C0FA-FD88-1C69-206F43C2844B}"/>
                  </a:ext>
                </a:extLst>
              </p:cNvPr>
              <p:cNvSpPr/>
              <p:nvPr/>
            </p:nvSpPr>
            <p:spPr>
              <a:xfrm rot="5400000">
                <a:off x="3668486" y="7136081"/>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Chevron 94">
                <a:extLst>
                  <a:ext uri="{FF2B5EF4-FFF2-40B4-BE49-F238E27FC236}">
                    <a16:creationId xmlns:a16="http://schemas.microsoft.com/office/drawing/2014/main" id="{01AD3C13-5293-B4E6-BDD6-5D3AA7450FC4}"/>
                  </a:ext>
                </a:extLst>
              </p:cNvPr>
              <p:cNvSpPr/>
              <p:nvPr/>
            </p:nvSpPr>
            <p:spPr>
              <a:xfrm rot="5400000">
                <a:off x="1600200" y="72390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Chevron 95">
                <a:extLst>
                  <a:ext uri="{FF2B5EF4-FFF2-40B4-BE49-F238E27FC236}">
                    <a16:creationId xmlns:a16="http://schemas.microsoft.com/office/drawing/2014/main" id="{C15B7DF3-E11F-46C2-5E5C-83E4329709BF}"/>
                  </a:ext>
                </a:extLst>
              </p:cNvPr>
              <p:cNvSpPr/>
              <p:nvPr/>
            </p:nvSpPr>
            <p:spPr>
              <a:xfrm rot="16200000">
                <a:off x="3352800" y="67818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6" name="Rectangle 55">
              <a:extLst>
                <a:ext uri="{FF2B5EF4-FFF2-40B4-BE49-F238E27FC236}">
                  <a16:creationId xmlns:a16="http://schemas.microsoft.com/office/drawing/2014/main" id="{49AB0609-33B1-8065-51FB-702CB3976E93}"/>
                </a:ext>
              </a:extLst>
            </p:cNvPr>
            <p:cNvSpPr/>
            <p:nvPr/>
          </p:nvSpPr>
          <p:spPr>
            <a:xfrm>
              <a:off x="1557246" y="4874152"/>
              <a:ext cx="759887" cy="263685"/>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9237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7085" y="1"/>
            <a:ext cx="11974285" cy="769441"/>
          </a:xfrm>
          <a:prstGeom prst="rect">
            <a:avLst/>
          </a:prstGeom>
          <a:noFill/>
        </p:spPr>
        <p:txBody>
          <a:bodyPr wrap="square" rtlCol="0">
            <a:spAutoFit/>
          </a:bodyPr>
          <a:lstStyle/>
          <a:p>
            <a:pPr algn="ctr"/>
            <a:r>
              <a:rPr lang="en-US" sz="4400" dirty="0">
                <a:solidFill>
                  <a:schemeClr val="bg1"/>
                </a:solidFill>
                <a:latin typeface="Gill Sans MT" panose="020B0502020104020203" pitchFamily="34" charset="0"/>
              </a:rPr>
              <a:t>Nephi knew of Babylon as a Boy </a:t>
            </a:r>
          </a:p>
        </p:txBody>
      </p:sp>
      <p:sp>
        <p:nvSpPr>
          <p:cNvPr id="6" name="TextBox 5"/>
          <p:cNvSpPr txBox="1"/>
          <p:nvPr/>
        </p:nvSpPr>
        <p:spPr>
          <a:xfrm>
            <a:off x="509016" y="896113"/>
            <a:ext cx="4800600" cy="5632311"/>
          </a:xfrm>
          <a:prstGeom prst="rect">
            <a:avLst/>
          </a:prstGeom>
          <a:noFill/>
        </p:spPr>
        <p:txBody>
          <a:bodyPr wrap="square" rtlCol="0">
            <a:spAutoFit/>
          </a:bodyPr>
          <a:lstStyle/>
          <a:p>
            <a:r>
              <a:rPr lang="en-US" sz="2000" dirty="0">
                <a:solidFill>
                  <a:schemeClr val="bg2"/>
                </a:solidFill>
              </a:rPr>
              <a:t>A century after Isaiah delivered his Babylon prophecy, people would have “known he was completely wrong in his prediction. Before Nephi was born, Babylon had overthrown the Assyrian yoke and regained her independence, and the New Babylonian Empire would be the greatest empire the Near East had ever see.</a:t>
            </a:r>
          </a:p>
          <a:p>
            <a:endParaRPr lang="en-US" sz="2000" dirty="0">
              <a:solidFill>
                <a:schemeClr val="bg2"/>
              </a:solidFill>
            </a:endParaRPr>
          </a:p>
          <a:p>
            <a:r>
              <a:rPr lang="en-US" sz="2000" dirty="0">
                <a:solidFill>
                  <a:schemeClr val="bg2"/>
                </a:solidFill>
              </a:rPr>
              <a:t>When Nephi was a youth, Daniel, his three friends, and many other gifted Jews were taken to Babylon to help build her into a magnificent city (Daniel 1).</a:t>
            </a:r>
          </a:p>
          <a:p>
            <a:r>
              <a:rPr lang="en-US" sz="2000" dirty="0">
                <a:solidFill>
                  <a:schemeClr val="bg2"/>
                </a:solidFill>
              </a:rPr>
              <a:t> </a:t>
            </a:r>
          </a:p>
          <a:p>
            <a:r>
              <a:rPr lang="en-US" sz="2000" dirty="0">
                <a:solidFill>
                  <a:schemeClr val="bg2"/>
                </a:solidFill>
              </a:rPr>
              <a:t>…Babylon was not decreasing but increasing in wealth and power. This was the Babylon that Nephi knew when he and his family left Jerusalem about 600 BC</a:t>
            </a:r>
          </a:p>
        </p:txBody>
      </p:sp>
      <p:sp>
        <p:nvSpPr>
          <p:cNvPr id="7" name="Rectangle 6"/>
          <p:cNvSpPr/>
          <p:nvPr/>
        </p:nvSpPr>
        <p:spPr>
          <a:xfrm>
            <a:off x="6858000" y="1143001"/>
            <a:ext cx="4992624" cy="2862322"/>
          </a:xfrm>
          <a:prstGeom prst="rect">
            <a:avLst/>
          </a:prstGeom>
        </p:spPr>
        <p:txBody>
          <a:bodyPr wrap="square">
            <a:spAutoFit/>
          </a:bodyPr>
          <a:lstStyle/>
          <a:p>
            <a:r>
              <a:rPr lang="en-US" dirty="0">
                <a:solidFill>
                  <a:schemeClr val="bg2"/>
                </a:solidFill>
              </a:rPr>
              <a:t>“Shortly after Babylonian armies destroyed Jerusalem and the temple in 586 BC, the Babylonian Empire began a steady decline. </a:t>
            </a:r>
          </a:p>
          <a:p>
            <a:endParaRPr lang="en-US" dirty="0">
              <a:solidFill>
                <a:schemeClr val="bg2"/>
              </a:solidFill>
            </a:endParaRPr>
          </a:p>
          <a:p>
            <a:r>
              <a:rPr lang="en-US" dirty="0">
                <a:solidFill>
                  <a:schemeClr val="bg2"/>
                </a:solidFill>
              </a:rPr>
              <a:t>Persian conquest in 539 BC</a:t>
            </a:r>
          </a:p>
          <a:p>
            <a:endParaRPr lang="en-US" dirty="0">
              <a:solidFill>
                <a:schemeClr val="bg2"/>
              </a:solidFill>
            </a:endParaRPr>
          </a:p>
          <a:p>
            <a:r>
              <a:rPr lang="en-US" dirty="0">
                <a:solidFill>
                  <a:schemeClr val="bg2"/>
                </a:solidFill>
              </a:rPr>
              <a:t>Babylonian culture and language gradually died out, the last know tablets dating AD 75. </a:t>
            </a:r>
          </a:p>
          <a:p>
            <a:endParaRPr lang="en-US" dirty="0">
              <a:solidFill>
                <a:schemeClr val="bg2"/>
              </a:solidFill>
            </a:endParaRPr>
          </a:p>
          <a:p>
            <a:r>
              <a:rPr lang="en-US" dirty="0">
                <a:solidFill>
                  <a:schemeClr val="bg2"/>
                </a:solidFill>
              </a:rPr>
              <a:t>The city of Babylon was deserted by AD 200</a:t>
            </a:r>
          </a:p>
        </p:txBody>
      </p:sp>
      <p:sp>
        <p:nvSpPr>
          <p:cNvPr id="1026" name="AutoShape 2" descr="data:image/jpeg;base64,/9j/4AAQSkZJRgABAQAAAQABAAD/2wCEAAkGBhQSERUTExQWFRUWGBwZGBcYGRwfHRwbGBkaGhoaHBwfHCcfGRojGxgdHy8iJCcpLCwsHiAxNTAqNSYrLCkBCQoKBQUFDQUFDSkYEhgpKSkpKSkpKSkpKSkpKSkpKSkpKSkpKSkpKSkpKSkpKSkpKSkpKSkpKSkpKSkpKSkpKf/AABEIAL8BCAMBIgACEQEDEQH/xAAcAAACAgMBAQAAAAAAAAAAAAAEBQMGAAECBwj/xAA/EAABAgQFAgQDBgUDAwUBAAABAhEAAyExBAUSQVEiYQYTcYEykaFCUrHB0fAUFSPh8WJykgckMzRTgqKyFv/EABQBAQAAAAAAAAAAAAAAAAAAAAD/xAAUEQEAAAAAAAAAAAAAAAAAAAAA/9oADAMBAAIRAxEAPwC1IzZagDqjWJzQk6rGOsDmKFp1Cg7xJNxiASCpIa43gAF5koV1H5/WOZWdr++fnxHWLzNKdLFBB3f8mv7x0Z6SEkpB1WoD7kigDbvARHN1/fNe8SS87W4Oon3iNIlqNEpI+8lr8BvSJk4NH3R9YDZz1YGkGz13rHH86WwAJ5+cQYgSqgBINge+16H5xsYdPUCrq7ADSIAhGfrDuXJ52/bwRL8QqAYsS7v24hUZCQG35fk+vDxJKwqCA5/+35NANh4jqXHTt2jUvPuolVjYDYtCwYRB3UK8j8okOGSA9/Wv0BeAayM+SzKctvzEqc7Rud2pxyYSrwALM3sW/OOJ2E09vff5wD/+dy/vfT98RzLz1Bu4iuDDj7Tg+v8AZowYRJLhRfsX9oCxTM9QLOY6/naHap9OeIrisPxqJf0HfaIZspupyCBb93gLbNzWWkPqfsN2iNOdSy1bpf8At6xUlSq3U/YP844KyFM4t9PygLdOztCe7gH58xLOzVCWJLg0cVimy8UFOHZg+8RzsaxD0/f94C4yc4QbkBzSJVZlLr1ijb82ikHGh71p+kdqxB2SVE0AAc/IVgLbOzqWHq5Ap394hm+IUDZ7W+sV/wDhVKc0HZ3/AAiJUlYPw6n3H7oIC1DOpbgPffiOZmfSw1SX4FvWKyrDKAq3o/6RDMWQ5anP0r/iAt/87luA+7f3PaJJebSzpGr4rf3ilYYlRoFFQbveD04CYA4TvvAWlOay2fVu377RpOeIZ3N2/v6RUloUn7B+V/eM80t8JeAun85SxYvQ/SMisIxgCT/tJfaojUBFl2TFCaFZ/wBwF62qIMxWWpUwUL96v2aIMDjytLKBl1Zwsc1rzA2c57RKZay4LkjtYPc1gMnYWQlkqTMLP3YCp3+lbxuVisOWSlYZ2Ceq5ehG8Lp/ixQQUrQkk2JsR3HMLcR4lWsgsh20slI3B3qW7O0BZ0YbQQHJD2DABNgKVLRmImqSRcJYmgKtwKhKTX35inCeVLDukFg9aC30ixpymWhOvzCUEFkrWQlyG3sIBdNTN1LIK1B9X/jUHV2HHaMXhV63SpQNCdSFgPSwYuL7WhvNziXLQwmUIIcKcvYgVBbu7wFgPLWgKTLSte5Otg1KgqcmmzwDXDYpCJYTqSFHYUr6UP0iNWYEJVp1qW1NQLeodP4wUjFywi0sqH/tpc1FKM+4hXPynSQszl6Qzp0AKZnqp6fKAnkyZyykgED7WoMTvQNV/aJ8UosoDy0mml1WO5Iq3v8ASJ0CTp0uoXYeYoFhcnqoO9oElZXhdYmAF9nU7kbsTWAiw+KKUK16CofmaWI/DbvBiQkpfVT7xcV4A/t842SHdKEqFmYXHqfw7x0vAqWwVpFaJck7u/f5wESnUP6cwFrmpI9nAr3jjEzRLDqVR2sCH4YB394KkZMZROlKACKlLuTtQ/rC3GZslC2XKUC7uQHpvWxo8BPPxRTpOkBB+/08V/w8bwuMSpqJAIoQpzdqDS8Dys681bAC32htT6xNOkpSmhIJIfTpBJ4eu5gDNKVU1VJoGD0gY4dJLFQB5JA+sL8ZMAdGti9SVhRtwE0vZ4lwOKloQaoWAwBCC/qSQQD2gGCsAhLvcDt+tYFROQuqTLVWzNxRiX944wOlWomfqDuxUB2vcD5RrM8ahTJRNQHPUNZ9rMD7wDE6dTAaS1ePwaOcRpIIBASaX5oQf1hWjMdJYT5IA4QSfmSXr3ibHO/mFZ0EAuAAA3chy+0BLLkqGgJSprE6gQnim8EqkKVRTt2DfnWFmXZ5JNGUd3LX9SYkmeIJIUwJerF+k+la8d+YAtcpgwBd/tG/vVtom8sgA6Qz9WoP8mhRg/FxUtiU6CKdLKHr1EN3g3E43UpASC6gWUFKL2J6UlzTeAL/AI0JYUDh2bf2jFY8KlhWkq3ASxcj2pXloBTmWJZhJ0kCpKgBfhSquHvB2EVMAGtSQeq9Rc6RSjt3gBv5qpeqX5a0dJL05qxG7n8YklSk6iTqU5rqNNqilB77RrGZoEHQ5K7slCia+gaCjNWUgKQ7sainu9YCHWsAjQyWPfY2pd41BWNmBABErVUfCHb5RkBR8FO1y2d3P1tHeMQdnH7+kMU5KMOkKJo9KXf0jrEZth0gAgrH+3t3NKwFYSSKNqV7n6wThcLKBKpqwkt8KfiPYcxFiswWp2TLQCelvdxe8LFI6gVAahY8QFnxPizSQmShJQlLAzKl/R6CEGLxcyaXMwqO/psw2HpEaEgkh2PP5esHmUEStVlFTJrcM7te+8ALgfDZX1KVod2Ktzy2wfeLfkeXJkB6rNyRTsKXMV3C+IOoJmqYcqem/FYtGW5jIUB/WTUtuHPuA9YA9WJl6iCAki9Ofbt9IlVPBSzBRuHs4s9Pf5R3MQlmTvU9+/eBVSQSQeKMas/zZxAKJmCUpYWvSWqT73NbUZu0NkSFsG22AZuNzS1P1gI5dqYORQnSbh6AFi1nrDFBVQajTj+8BOpCym3Ue7etedoiVNUpRllLN3qx9yfw2iDAT1TJSValO9bVYlJ9HvSI8Xn/AJcwSxWm709T7d4AySiYly0ztqLA7VGw3rC3MsTLQkJxDOpRKQ5PyIqCYscqYdI1UU1t4gxACrhIelWf8KwCHL81QiWyUFIL1Ac0YVJL7/KDjjAftsQKggdrlv28ZjcrQpOlZ6dgCQ1O1I3g8GiUjolhR4NS45NReA6mZXLUxWlJPpf6QPm6ZspITh0ItQAMxO/H5w0RhHZUwOoB6OK9oX4uQkqCyltgXLhxSx7wCTCeFp85ZmLV5b0UGqQGrShJhvK8NS5c1KrgBmUzE81uWg1OKmAJAAoALe1/aI8Ri1kN6bsw5NIAny6dOjsGAH/5Le0CT8EVAhcsKTcg9T8E2tw0Dqw2rS7hm1VIFK2qwMc4XKpSiUzCsF6AzBUXegoKkVa5gB8TkiFDpQJRrXSwrR6HigdvSEubYI6nSUE2CJZJLX44EXTHSJUuW6yyEteo+sRCXLSoHTeygUkWfbtAVXB+HZqhqYJ/3U+l/pD/ACXL1SUnzNJ6ukgEmrA/ZcD3gzGDSFTAPMKQ6UuKNdhzFXOdGZKmLUaGYAEhxpCUnfc1HygLBmOYSpIUSHJo5Lkl6JAPvsAPlFey/PFzcRpJZBckUegPZ3hPiJ65mka3INNR5oz8UgrJMpnonJV5btSxAJIZ3f3/ACgL2MMpSAquhVADRwODQ+8KM3UqXKEsLlJBcdS5hUXL0UXs/eGmFRMKSmalLf6VEiu1ewHrAGAwQXiFLmTDNKWGgpDIItVzX03gDcGtSEgTSVhgxSlQegu4p679oyN5lmaAClSAtJSXdmoA1DcmMgK5hJwnKUVkjUq/HDdrQvzTCqCSSx6mp23Hb15iHKZhUgpTcn9Kn0hpmISxAZgGFPrzWAqapykmnyv6QWjL58yiZKyT/pP0o3zhxgfCM1ZQvUkBwojqoAeWYxY5mLlYdR0qKpiz8IU6t7g9zYfKAoWZ+H8TKrNkKSkAHWgOB/uIJEGYuYJiJUxxRGihrqTyOGaLHi81xE3UJOpNCNRokNuEhyouQKc7QqlZKQhX8RVRLvq6rOXPyNYDz6bjFFRCjZRv6w9yHDTZ81IAJQhia2ANWod4NxfgoLUVS1u5B0LSz+iga15Ahjg5WIwmHUESxqKhVICiXICaAmwNm9YBtjvE6kzRJQh3VpoX3b3PakMf5YoLTMLlfwliDs1XoAKFgzmEWUeHpkhImrmqVM0npDEJcVu7q7hoaIz4oSQUrWdkpBUXfcpDN39ngGEslg72F2e1bfFWvA4jhSlpQqz6VaW3ow9K9/eF+DzOapJWoJllIOoXYhixB0l2ff1jiTmyJk1wo1ZFEtcChU7Pf0p7gblBUJaUrBChdgGF2FL0rT3gaRg5X8SVuVzHJF9KAHo5oVuRw1eIa9KjVi1v37V94Ll6WA70At69oCPAziUgl62en5diYkRPCg7U2p2/SF8hYnTZoW39NWlI7EV27R1iCUBanOrSyQCLB2P1gGAUl6M54gYIJmFIDhnCjYcj1+kV7IXWFKUuY6ekpFhfd6mreoEWKXgZYIYKcf6lG3/yYwGZjjjJkqKa6Wu/ze/yhWnGa9AWka12SFbXcve3rBs7By1OCVEWZ6BjySd2t2hNmuDImoTIVpGjTQihfbcluYB42k/FzUna9AxeB5WFIWqYCrqYX+64G3vEOFny5SUSVKCl2Gm92FH23s7cw0kzUj4Q9Nxb9BAQoUf3/iEIzD/veQRo/wA23iyYvDEgkM7GnfZyHp+9opx8P4lMwLADgv8AELvvtAODk6VLdKilQuLoUKOFJq17A+14Mm4dClhJQtC9QCSimpIqLjSwq7s0TSZat79nvQne0SYaSZZcqLKsk+5v6bQEGa5TN0kyyFKFmOk/v3hHkeBXM1oxUpYSDqAVqD3TcHqo0WZcxYSokjSzskFxu4p9IAwqp6ZgImS5iFbKdKtPLVBPy9IBVjfBMmY6ZE1UtQD6VDUkNS9CBVt4M8NeG1YZ1LWpayadRMsDYgPdnqRR4azMNJSsqUrSpbJYrIsfhTxXiOhODOjqFgxcH3q8BBnEiZOTokzNHPBFb7tEGU+HRJ61LUuYakuQObD84LSqYX1JT6Djipr9IDxOcolq0aylzUgApDAe/wAm+sAszzOQQqXMHV5imZwyQARtXf5RkNczyeXiQnzEpWGoag13BBt2jUBEMFhJTJ6ZSluTpH2UkOBtVmfl4ClYRExajqdCTZi54fbbaH2XJROlma7FQA1D4h9PTaFuZYNSSFaioCwDAuKEkPamw3gIcRiysM6wHqpwCezU4+g9YjwOFlSylYABSKkly6iAX5JNHHeBpctalAAKWSQAwDd3Ld670EP/ACBKDAB9yauaMbPv7e8AozXPNIZIQdV0kkFi43NBQhi23ujGe1I8tAB3Y1dz8qmD5yhLxEyctLJWpKEGjDpqoJNT2FqkwsOXqJK9QuR1Ap1NYgNdjud4C3An+n5SEaVVUpJBJYbCpcX+UJsRn6hNPS6Q4Y0NGYki5p6RUsVjJstRTr0pvpBr+3EASZ6lzEI1UUpKfmQHMB6rgszlrR5iTvYkP6V/f4QHn+KCJbgBKplSzOUgG5uzntCfHZinDqMqUlKACwZLqP8AuKnU7+kbR4enYgapytOsOEm6gxo5NAA0AwwSZc+TKliYAXJJ5Jowc3rDPKsjTIKupS1GtQAKfCKGFS8skYcoClGW1QmUkGzB9RVcmto3j87lqSQkzSbhRUkEd9KUX7O0BY5MoKALaUh+oFgXcUu/NbPAWOzKRJ6wkrmGzqqA5u2zm0VzC5hLlAnzFrWv43JBADadLgpSXeofa0FZfg5WJA0rKVEEkKqQ16bwBeVYppxmrKZYmBmNNRejejM5FYbYDB4cKKk6FFV1lYUo170A9PlSFeYZVhkgebOXSjChpTdMZl+IlCQpUtJ0jpBUOoqY1JDVZvYQFhK5KU6xYb6um42FHhEMzE5eiUCa0BKgNLVVQ7Ebg7QlmziRpUSQC7bOYWDNfKnJUCxFAz1c2pzAXrMH8oplApNBYjdqd/wFYr0nIVpOqYsIL9ISSrlibMSdqxcESgQDTkg92Le8VzxP4gBUlEskKQSVbVs3O31gDUKSl9S0qKUk6iKg9w9B2/COpc+Wp2KGAcMpqN913tCtC5ZUhRUyVg2dnDBiSS+++3tDGRlupQVrQU7aQC4Gw4alYDtExRASAhJL6n+IPUADf34jWEzkKnKlMoKSCyixdmgPFSCmchNAFE1JJHLV394q2IzPy8V5gL6Vu4IFHrs1RAeiGcoF2JGwZr1G8czMb0nUtCW5IpvcG7RAcYmclK7AgkEPYsKsKG/LNHOIl+bKKdQUCC/Sk9gS4ZJ+bCA6k5nLmB5ZNCAXSoE1AFS2+8VDO8ZqnnYAt7ANB3h/IfJVq1TJjmoBLSyB1PetGFn7QtxmTTlTl/0podVDpNn597wFwyuUtQQ5CkgOSQ5sGatC4dzWsHzEijIcd6MObRRlBWBUkqejV0umtDejt84umBmqUkKPUSB9kJLXqHNK9oCVaaFiQ9HG3pHn+MlhE7y3prCSSRZ2qbD98R6E7X/GPOsehScVMUsfCVTavYPpLEVD6a94C8YLNsOqYZaFF0ncKANNu21Y3CPw1hmTLmKclaNSla1OSpOsgNsHA3jIAbwlmUwAS5bdJL03a3avaLmc10smaAnd3oOKm57R5l4dxXlTVKdTa6tSm4+UXtIQsJUvqCiGBu6qigFLNfnmAarwiFh0HS7fCWPNf07whz/KzoU6ZikKbUUzOsaahSQQwrwT6Q4SgoUSD0X1EuRyW4/CMUiXM6nYPUpPxFvnQe0BU147D4hCcOidqUFaiZoU5ALlmQxHsImzKbLly1IK1FiGll2O2o7nmwrDbNPBmHnBjKBN9SOlXodlPate8VXxJlypUwdCggsA9qBtIOmrNAVDP5gM0c6b+piXw3li5s5HluVpIVbpASQXPaGxy6XNXLExSkh6lIGr0e4H+YvWAy/ykAS0Jly03IYE7VfubwA0vw+hCiusyaS5KgDWjADYBuICyycrz5pWkrVrTLClqAZwSQGdvh5e13iz4aQVpvpTV1Gnyff1EQzcBJS7rTLY9KtadTszsQLDdzcwCDNkoOpcxZT8NEpBegBI3SmtHNawoVLl6tIK1Fnswv3J/D5w08Q5jJ8ryUrC1dLqIZzQBmYExXlz1Dcew9nqbwB+VSxNmhCZeovbVpG1S1W9CIuU3AJw8tYlS9K1D4mp7AkkUo5MLfDuMSjDIGlLqKqsBqYlnVvQbjtE8jIxMWpc0FgrpQSojaoD0S70NK0gOpeFUlGosRuSCVchIcEU+QMV/GYkWSCgJJcO4rvwD3EPfE+K+FOzO1eeIV/xoUNJloAYByA7b0t9CYCvzcX1BIVqUosB3JpF4y3I5ODT5s1lTAH1kfDsyBcXqYnyhOHRLSpMuWlTPqCQVAk7Gqu9/pCHxniCSi6pZBAJ3UDtU8l4CDOPFS5pOlWmWkmoue/aFKZZdxb2iBOHe+8cDFKSnSA7faNvf97QBQmEjTbqceo+gfn0iy+F8tmrAPmMndLF2Bq2w3qIReG8rVOmBOlWk1KrNy/b6x6R5cvDS6dKQA6j2NB9bCAgRlaJaFiaoKlkuAqwS1i5MV2V4WweLdaNaACUuDciuo6tWp3u47wt8SeIDOUEIBCEqrV9Ya/sTHeR4idJClSQ4bqBSSkNy1m7QFlxGRmXKTLSNaUgJG2zEq4G9iHaN4fC9ICkpB1X+J/l+nyiOT4gKX1pKR2rVgS1A4sP8VMweKE4E6VJBN1AAEdiFEGAwzEoBcawb7ezPXeFeeZitKdMpLBSSSVbbUJdjDWZgUE/EaC35ntCvMMFMSsmWmWoKDMakpArQ7XpW94CmzfEBWnyJjFKyxLt6AmzCl7UrFzyzI0y5KAFzAE10qUk3qCWAoLUPpFYHgiYpetZCN2aoFywAYtwO3tbkGZMCEpWopSGUsAAqLH/AIh2sb/QDn0kgIJISSGq9du9aD1hPPw0vqEx1mY+oFRLE00hPs1SAGgvFLV5UwIVMC0pLLI1AFhZyAo7+vLQqxGaFC1lYrpAIEwMS3JTUseHZvWAeycGhKW+E6QmhdgAzA0Nhs0ZFLxniBB8tIC2T8TzDVgwA29WjIBHhpzE/hF48J4jUlSSzI6gS5u9PzjzbCYpWs0NIuXhlazJnaFBLlID0qxsdmcQDXEeIJUwzEzqJQoovQhtQUGtat9xV4Jwmby0NoSWI1aq3UUgUuX1AwErDyzLaYlK5YNVAHqIo7erjem4iWZjEAgFWkEjpBYivTQChpUE/hAR4rOpa5iZkwCWlJKVFyLGpKgQ3VFomyRMTSzUsUq9QXcdyI87nyEyk4gqSFeYWTLVVqEGrOS5fp7RZsvxUyWgMR9lASAW0pAQ71YkubbQGS8kSmd5iGlqQ7h+mqWdvsmp5FogQcYqa61f9sXOoKSekB0pu7qatBcwcjNAp0zEEhUvUyQdQoKcuxA+cNZCUfCJZCQWLJa4d34gK74gK5UjomaUBQABAB5DAD1NdvaKXNU5fVU9/nRw8ejeIPDvmoCEKCWOrqJL0a9T+XaK1i/Bc+WCU6VsPsX70LE+3ygK4uX0nnZv7bO0RS9jQPQj93iWfhVJLKSQanqBBrQ7d4CVKrqDu+7t8vpAehZIiWJEoODMKSQ4ZnVqo4INCPS+8M5VUANqFWIYDi7ipu23rCXKsLMCJc1YD+WnSklmcaXO5HwmGuFwoWkTDsKBqPXUSCA929uYCsZrjSuao1JdmBowpQ7i5hfPdyAo9QFAag23/WGGdFpywbA00gAWsALcQrTjCl9CikKBBbvAWrL8zSV+Um9gRRwOGPAgtSksQGZgktMLcMkMXchriKRg8UQbkKBuOYtUnMEzNAJSB8RBBJ6UvuCwpsfaAgwEhIUQJZJY7hmdm0sTp7mlO0E4HKpaiVqQlPLhJ33Nh9DBWFk6nWkDqAAI0uBpoCAHA3YVsOYYo3SVpB2AAbTX4exepJNoCBWYBKQZMoFVkkNxQP7s31iDEkzZJ/iKJJANSNNHej6vwuBaC0aUDTLCUlnIavDkgkJAu97d4Dw+H86YhYNEk0ZyqhFSKAChr/kFaPCM1Sv6aHTso0BB9a/SGOImIw0pMpY7r8tTnURYlqD8h3gnM8StCSnzFE0brJoSbsBwaVgPJcrRM1zVp1aCwJqE9LklL1vAFKxIOgISQSzuXU5Dl+wFPbZqzykKVNL6ChDVFa8MzA770aEeaeN5KDplS1KFtXwigAoBYUPH6h5bnPkl0sRNLqllimltKi+ml3EBbZ+K1OEOTynSzvVLmj0ttHOgklWhKiKDpctb4qb1Ifm0ATs6lBcuTLlpM1QDgHpTqAvS4oAKBhDYKKV6Ehg3xDk2pXbt+UBAvyxrmLB1BJGokMw2S6mFQDtWIZeYEFIQOpRYdDgBIJIUoaUguO9xB87EIlEghnRqUVEV6mALh6kmnrAy/EhKyEAaUllKPo/7rATSpHmAFQU5ZRDgh2JoQ+lJqKV7xHjMhRMCdUpJCS4CuewsCd37PEOJ8bS5YBWhxRtKkk+pFx7wdh/EUqYhK0qISqx6dixBe1oAWVkslKifLlpmkkuAnUCzkggMm/eMhhIxKCCNQY7EVLj/AHF6Di0ZAeNycHWLZ4VSTKmJIssEFwDpb9Q3vFew667++0PsqIVqTZykubDbi/HvxAMUKCgAXKQbBIqQbAhTAWre77xFisOEtMWnRYJDgnS5rUuLkU70MdS8OqiUzPLCWA1i+kupX+0+20DYzLBM1AkBLD+oK82FBavbu8AJn+EMxCASUJVMHUzDSVEGopavvYQ7QsnWoLBQtkp0Ag1YPUB2D/XkwtnyEhMvSdctKkJfVqoGTvc1L939I5RjJRXLlJToToBCklQUNNQmhPF9qnvAd4bFJM0ziQDKCgLuBo0o1Pu5Sdt45yzxAqXOQjW3mkOSakJSSLg0L/WFqQFTtIQUvMVpJBOtpajpOrhTF+/aIcRpQsTdGsy/hatWLbWD/pAX3CeK5JYLWyiKOL37btzWDDmC1F5BlzQLodleoNjY0LR5hJyKdipmuUVJt0myW+9zaLlluUqlLCtTEqZw5DBCgWpyQawFulutIKksbsWcHsx25gAZFKS8wISZtzM+0/L1b2jJOJ0J++KkqJ21G1Khv3WDZeKSWY/l+N4CvpxgSVMyiGBsa7gJYbhnI3gyVnWlgqW/JQCoA7jUCbP6fOD8VhBMvQs2rcOG39d4rOY+C1GaVomHSpISQkMoU0mx6gRU9zAL8wyWZNUVpWl1Orq1JoCLkpCX2qeYrGYYKbKUNQvYghQO1CktFz/hFIASsAJS6la0qAUo7kIDCgtW9do7/ilSUn+nKOqstISpmb0+LqGwtAefVBpzUf2hzk+IKVArSNxUlg9HBT2rDnEZGqeQfKEolVlKZ6ORp9bMGgM+FJ6S2ldWqA4+e0A/xU2aZMxnA0jSUkqJrclx0tvW+8ZlyhOk9XxK6FBPSW2ZlO5u7UYxNhsunypK3mArKQEvZLEdqlqVhHLxYkOhRKk6rgkaVAPR2ZqP6QDxfhfW4lkoSxZyKk3LBuAK7bRxgstVhiJLE62KlaEl3VuWNBbtDjK8cmYkKCwo7gX9xcRznc9YQTLS6tNDYgl+eGeArfiHFpHQoJ1AlikMTpAexbcgf5fnIUasNMMxYSEqup9KlaRQt8TEAsBFcnfaCjze/qD7xzMlk/CS1CBt8jS0ALNSuXNNklLkOLkBw4MdYWaSpJckEijPQmwpvHWarSlKdIIOk6i9Ca2pwN/885HOZSVJTqIUDp2JDEVNA7XgLXPlTE4tKVCup0uXNS5dq9m/WLFilBMtSyk6lDqZ6pHYkNuHjzfN/EUyViQpKTrFesO7pvs4q4bZosuf4spw0pSlrlqUkU1Ko4cjZKq3pALMfj1LmSk9AQU9SUkFIJNC73vcvXZ4Zy8TolkFRKtKiSVVdRfaho3J2itfxAcM4oIfSvEjoSkIIYM7jg2ZiDasBJgsoM2WhTuSKAaXpTepsXNe0HYuQSayGSnpSS6O9AHpxv3gadmXwqUVORSXdPA1PdjW/wArRGcaAKpIUGomYsfF6K+6frAbTjUJWwCkUD9VgEAMkkuCXIN3b5ZB8rMdQ0mWo2uoFu9bxkBS/wCMeZQg0+IC53J5LmLLLzICQlujWpywYUFtVh+p4ihYPEuoEd3/AH7R2cwWk9KiLi+xDEe4gLijPKlgSydRTrBZVjVROoN+NoGxeNUqWlR1X+BaE2S6TVKRuG78UimyppB7c7xZ/DGbvMEqYta3oivSkVJ1Bw4JbbiAYTsyFUrStBDcEKIW5LtWjtsflBuCnokooajpHTVRI2BALBz2hjOlJErzJhBMsAoerEi+m4u/f0hBgcjmzpUsrmJAJoi7hydQFQkl7C8BHjsQpWKlIJCQFFID/CnSoqL16iA/rAkvGoROEurLcPZ+9+3PvGszy1EqbKSVFXXUADUzKFGcbChN4ny+SArzQkL0gsVA0PpuW/HtAMskwKZOK84YglOljKJF1C4GpqB++25h1hs880FSJZAAZ2e9SzXNtgO8UyZhQlSlTJjqJS4BruS55fi3EPcMqTpWoTGUoadQJsdgk0YAs8A1TmOuYyFqIAQ7AAUNa3apMCjxc83SFlNQPhdLkkbn0s0V3AZx5mNShBSkDp0swUwNSNiduBDDCeFpkzEeZrGlK9St3YijirnvAW3+ZzEDr0KVRtLtcg70ZvmWgzL8WqagFlA7sCADveA8DNTqJSgEhtqOSS9rAvBuaZqpAcDY+3rAaXhVaytS1NpCQgkFNC76SPi2eB1YDDKWXQErJI1JJSXN6ij0Hr3hErM5hBdRrv6/4iMYzpNS5L8uR+dYBli/DqpX/piliQpQUS6tNgCXAvsBEuR5rqlhK1OsE3NQxN4r+Y45Wi5LNckEDVUAg29Y7kYlXnawCogOptwQQ/YgC8BZ8fiWQwIHc2b1jz/H4Na1qSlP+otYDY15Bp6w6xeYhUwBBUAshKgKFrXqH7xb8Dk8qWgJCAWr1VLjeu8BScjyucCAmUQXcqHSw3b1v+sWvNZ8sIEtU3TRiXJURd3v7wUnAKVrY6SoCjWADVqfoYrOZYDQ7pqT9piDtRR+12UICg5vmCROSlPwOz7kW+cN8UgSwAkkpDBzwbH5NC/F+HCtRIFQDfc1ZvekMdP9FCV/EkN3YEkfKAV5kQQUhyW933Ho8G+D5JTqWQHSxDjgkR3kWH1K8zSDpej3KgfYbRJmvieXhf6UtlzXOo7JZRoaVVXY0rAWDB5eiYdUxCFKU2k7gNVw7JdVWvTeIPEvhPE4makywhKEAJcqqX9BUD/G8b8FSVTlBaVux1KoaAuak0L2YF6HiPQNI3/SA82lf9M52k/1xqfggW2NfS0M8q8JTZDlS0FRBAASFF+zqTF1my3G/tAqkqCmCUpSkUUTV7MzGjbgvAKDly0p1eYFEAuClNDpF60Y3rE8rLy1BLNq8n71unmCAqYEnXd6aL2G2ksH+lTxE8pagDqLm4DByAAHubkvALVYKcdTolCjp6iXO4ICeLMIyLAiVSMgPnHB4tCVEm/AEG4hKgoOAxt+cLMpA1uWpYHmHOZz3S7B+Bs0BCAC8TYP+nMlzA3Sof3gJGpSSoJUQKlgS2/taGf8nnnDpxBQTKUXBDUCS2ogVA/fEBfMyxx6/L0lCN1kuVO1H+KzPZhWDcFgtMoec0xZATYA8NqBqABU+tIQZOhc1EkJAEsAFRDHUolwVHvpalrNtDZMxRSCOrSKJKaOSQGu9PkC/EAl8VadaUCW3OksQGIATuKl/lFdKVoChrCwkgFy5cgE92Ds9j7Q5mS5kya6kqRLFF9IqwIDCjElqEi8Hql4T4Qgl/juFOCKaKVc7cWaAqswkhqhVux+lI6wONUiYKAgUVfitqw+xWXSSdKHQUs4UaWcl7gg89rWgnLPBi5zElISa6gXcPUhr7QB2C8Oy0PNQ3mKTw4GoVYkirBnPJ9IOw2DXKCmq9RqO7b+ndjeJMRNCC6TSiUpFSWDXuSYX47M5pIQkAKLdPxG5vQVNIBtkyqApskkkqobGrX59oGznMlKZtQQXDsyT9dmg7KsOryU6y5WopO9Dqo71q5gXxFgSdITRKAQS+5ZqQCgdQpHIDBo7RKZhWMIrSAExweUtrs/uKwRgZpSCqv/AIzb86GlY5mpoRs35NEeSy1TJYSlRB0F1AO4HO9RAQ4bHtOSshNwSk2cfhHo+VYoTZeu1WI4O9d48+yTw6uedaW0BVyRt2uYvEzGokaZSUh2JYfi2z+sA2mywoH0uDFA8UZBi0qM2S0xPFHI4UhXxHanY3h8M26mWruzFyeHCaN84qufZiVrUTbS6SCS4LtclqDZuaO0ABhc0SoJcgFSX015IIBa4Yhr2iKXLCyUGg2351V7D2rAfnSZUsNM1zCTRiNGosSP+Iu3pDTCZjh5SEFlLmqdGqyQKOpuK0ptANMLgHBUl7MiruoBh6gE9tqUhArwIJ8/SmhSp5jVZJL/ABOxXs34Q5//AKPUiWiSgmYsAJTuNIYktsQH7cmGGUCbgsKToKyepRUalW42sfpTaAs+WYWXIQJcuWUJGwH7JtBiFgnv3DQuyrO/Pla0JIq3V6s7h3/ttDGTOcOWA/LbvAStEUxGpuKuORAmMz+XLSokLOktRJPuO0QS8+QWUElmd359af3pAFKkNskANp4AHtSJJKS9wxAZhWIcLjUqBIULluoV7+m3tBkpB9oCRMoNUmNRK8ZAfNeBwKlJcBms9IsmR5VK8tc7FkmWk6UoQWKlEbnZIHzhbl2NEyaEioFSDQEcR6Xg8ykYjy8NKkIKCrWaslIQ2tRDV6qAb+jQFbyTwsmYUzpapkpGo0WgFRAdgl+lQYVVT2aLT/LsU61ICJKDVEtbFr65kwj7RDc7xH4kzrTNSmQsFXwkXS5ZIsoAF27D8GUrLipJ1+ZqUAlRUSR0vZyQz1q+1IDrAZUhUtBaWocoGlPqAKGr3ij5zlmYSpqtKFTJaiSPLJUADXTUOn6do9Sw0gIQlCQyUgAAcANHaJQG0B41hcJjClWuQqrBCVFWqhBLUsQr5xB/P09P9ECaFut3YsbAC3fvXmPaMVJBS3Y/vvHm+P8AACpk3pWjqKixewV2Dm/FICDKfEoSFmYGWpSfsONLuRpHHD1iw4TOjMSdEsFBuU9H/L7pve8edZnlM/DrUgkKA3BpQ1r6iIJGbT0F9cxI7KI/OzQHosrCs5EpKNNgVVcckUYPuXgtJQCSgFSkMAR8KC4f1FXLExS8m8UGUNBAmS1K1EXUKB/oLbxZBmSSoS5Z0qVpUNIFSq1GDpoNuYCx4ZBCJWoaSwsX1KN9rupyX29YkzpbStgCHPy5G9oPXhEsNX2d96cHYFoVZ1iSQQUgpU45DUamx/WArqkvaNaYkKI5W8ANOl/gXgPwvMBSgl6uAPUP+TwbN3GxhfkSFykhG4On1FhfYgwFlkzPLcJGkA0IQNwKUDerjisEpddXCu4IezbesDonpLij1BFXBYOGYsRwYMQ5s4Dbn9H+UBxMRUAvZmdVmOzN7ExWPFRSlQSkAAJCadou+Gy0rfYe/Dc1vCLxR4PnTVFUooVSiX0mmwBp9YDxyXiOtzbU5+cNRPBSr6B/wZ9oEzLw7icP/wCaRMQ+5SW+YoY6wGWz1ulMqaWDsEKNBvaAu3gdExUtU9YPlhkSwVFCTWpcCzsPnBQxi8TO8oLpV/LAo1y1HFqmLNlnhlacPLw6gfLShIKiqr3ICW5JNbQdg8hlyj/RSlNqgVaoJe77wEmFwCUBidXcsPwAYQPic4fpQlRSHdbhqb0UC3YtDaanpb5M35xW50kpUoKUpmfTMKGY7B2c0BLuz7wBeCTN6iqZqq4ARWuz6j9SIHzCUSFEISsm4WSbUFKgfSFWPxCyCpDqUlLhYWGRqTVg2lSuomjkU2gjKk4lQV5iH0qJKlqYClmbbkW3eAlwkkqU6UCSpn1ABRqAAGV8NDYcwfJxZ3ny1ktQpZmYvQg32cxJiCwEtZ6lA0QFVAobbVavakDSEpCBLASCpPwlZqBuoh+bPAFLzWYknUUlLO4FaXGklyafMxuJJOXp+4lNalCiLenr7RkAtwn/AEuwMk61BSgC7rWWFP8ATpcHvEuO8QYeSgy8PLSwp0pCUj6dV+PeAJi508ArWVuHD0AcXbaA15XWrVeATYDwDiJ8wTdSUIJCgQq4fcNfZi28eg4GUt5gUhSS4IK1JUVFmelGDBrQR4bl/wBAAN0kg/2hoZO/4QEUtNKxK3aNS1UBIZ9t/wAYjCUlbh3a7lvlaA4J6ikh/wAP8wDisruqWdCmZ7tSDcRN8pBIa+4/QR3h8aFJBu/9v1gEEvwoVKPmlM2WXICgXBJBbhr/ADrGYrwZIWhlSwO6EhJtSo/x2pFlQyiQHDfnHSJTWgPO8V/0pSo6pUwpO+qv1HbtxDXLv+msuSuXMTOWVoIJoGLVIA2Hzi5hFIwIgBJ8gnaK9muEY79+O34RbFIiKbhkqBBDiAoRlVt/mMVKc+0W6d4flkUBT6H9YCX4dI+EhX0P6QFTm4Z/n+xEkrCVB+6QSPQ2hlisG23z52f3iWVIoAbkftu0ACrMhVMsJUdk6mNeXFajm29YJw3xOQoFX2dXSLMwSSBerVs8AzMIJa6B0k6tJ2JNSkvQxZMiyYmZ56phUkgslXqG9GrQQDjB4PQLnvWJhLiQiMMBCoR0Q8YY0uYEgkmgBJ9oDSwAHNAN4U47xLKQlCqkTCwo1Oai0GpxUqcAAdQegIN2f3pCrDrlzppJllegHSksyQ7UFnLPAS4zHyVpGpRlu5AJ0vStQ8C4PDy2ISFHk69dttmFYA8S52pazLQAkChJAJPNxQR1/K0oJCE3AJLtVgX9a/toBhPwJYsUJJF1oILf8S4oKQBivDGpC0JBSVEnUFKLk1JIc6XPb9IIlJWopKJikpBsPtEe4YMWan5xsYqYCR/TUqzKcO5oxALQHGX5fMlgOpJmBJGrTqJGrVUnctc8mkFzWZGopUoluRS+xIArx6xMucoJdYKeQFau9NSW4gH+Dr0TACzaVyxcualNN6twIDRlKWQoW5Soi9zp3PyjIIxeKGFkmZNUEolh1MFK7k8k8UjID//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8" name="Picture 17" descr="Babylon,_1932.jpg"/>
          <p:cNvPicPr>
            <a:picLocks noChangeAspect="1"/>
          </p:cNvPicPr>
          <p:nvPr/>
        </p:nvPicPr>
        <p:blipFill>
          <a:blip r:embed="rId2" cstate="print"/>
          <a:stretch>
            <a:fillRect/>
          </a:stretch>
        </p:blipFill>
        <p:spPr>
          <a:xfrm>
            <a:off x="7525690" y="4124619"/>
            <a:ext cx="3593413" cy="2608477"/>
          </a:xfrm>
          <a:prstGeom prst="rect">
            <a:avLst/>
          </a:prstGeom>
        </p:spPr>
      </p:pic>
    </p:spTree>
    <p:extLst>
      <p:ext uri="{BB962C8B-B14F-4D97-AF65-F5344CB8AC3E}">
        <p14:creationId xmlns:p14="http://schemas.microsoft.com/office/powerpoint/2010/main" val="220275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1752600" y="838201"/>
            <a:ext cx="8229600" cy="2246769"/>
          </a:xfrm>
          <a:prstGeom prst="rect">
            <a:avLst/>
          </a:prstGeom>
          <a:noFill/>
        </p:spPr>
        <p:txBody>
          <a:bodyPr wrap="square" rtlCol="0">
            <a:spAutoFit/>
          </a:bodyPr>
          <a:lstStyle/>
          <a:p>
            <a:pPr fontAlgn="base"/>
            <a:r>
              <a:rPr lang="en-US" sz="2000" dirty="0">
                <a:solidFill>
                  <a:schemeClr val="bg2"/>
                </a:solidFill>
              </a:rPr>
              <a:t>The destruction of Babylon to the destruction of the wicked at the Savior’s Second Coming. </a:t>
            </a:r>
          </a:p>
          <a:p>
            <a:pPr fontAlgn="base"/>
            <a:endParaRPr lang="en-US" sz="2000" dirty="0">
              <a:solidFill>
                <a:schemeClr val="bg2"/>
              </a:solidFill>
            </a:endParaRPr>
          </a:p>
          <a:p>
            <a:pPr fontAlgn="base"/>
            <a:r>
              <a:rPr lang="en-US" sz="2000" i="1" dirty="0">
                <a:solidFill>
                  <a:srgbClr val="FFFF00"/>
                </a:solidFill>
              </a:rPr>
              <a:t>Babylon</a:t>
            </a:r>
            <a:r>
              <a:rPr lang="en-US" sz="2000" i="1" dirty="0">
                <a:solidFill>
                  <a:schemeClr val="bg2"/>
                </a:solidFill>
              </a:rPr>
              <a:t> </a:t>
            </a:r>
            <a:r>
              <a:rPr lang="en-US" sz="2000" dirty="0">
                <a:solidFill>
                  <a:schemeClr val="bg2"/>
                </a:solidFill>
              </a:rPr>
              <a:t>refers generally to the wickedness of the world. </a:t>
            </a:r>
          </a:p>
          <a:p>
            <a:pPr fontAlgn="base"/>
            <a:endParaRPr lang="en-US" sz="2000" dirty="0">
              <a:solidFill>
                <a:schemeClr val="bg2"/>
              </a:solidFill>
            </a:endParaRPr>
          </a:p>
          <a:p>
            <a:pPr fontAlgn="base"/>
            <a:r>
              <a:rPr lang="en-US" sz="2000" dirty="0">
                <a:solidFill>
                  <a:schemeClr val="bg2"/>
                </a:solidFill>
              </a:rPr>
              <a:t>Isaiah prophesied that ‘great destruction’ would come upon the wicked in Babylon and in the last days.</a:t>
            </a:r>
          </a:p>
        </p:txBody>
      </p:sp>
      <p:sp>
        <p:nvSpPr>
          <p:cNvPr id="5" name="TextBox 4"/>
          <p:cNvSpPr txBox="1"/>
          <p:nvPr/>
        </p:nvSpPr>
        <p:spPr>
          <a:xfrm>
            <a:off x="1981200" y="1"/>
            <a:ext cx="8153400" cy="830997"/>
          </a:xfrm>
          <a:prstGeom prst="rect">
            <a:avLst/>
          </a:prstGeom>
          <a:noFill/>
        </p:spPr>
        <p:txBody>
          <a:bodyPr wrap="square" rtlCol="0">
            <a:spAutoFit/>
          </a:bodyPr>
          <a:lstStyle/>
          <a:p>
            <a:pPr algn="ctr"/>
            <a:r>
              <a:rPr lang="en-US" sz="4800" dirty="0">
                <a:solidFill>
                  <a:schemeClr val="bg1"/>
                </a:solidFill>
                <a:latin typeface="Gill Sans MT" panose="020B0502020104020203" pitchFamily="34" charset="0"/>
              </a:rPr>
              <a:t>Comparing</a:t>
            </a:r>
          </a:p>
        </p:txBody>
      </p:sp>
      <p:sp>
        <p:nvSpPr>
          <p:cNvPr id="18" name="TextBox 17"/>
          <p:cNvSpPr txBox="1"/>
          <p:nvPr/>
        </p:nvSpPr>
        <p:spPr>
          <a:xfrm>
            <a:off x="84082" y="6466142"/>
            <a:ext cx="4800600" cy="307777"/>
          </a:xfrm>
          <a:prstGeom prst="rect">
            <a:avLst/>
          </a:prstGeom>
          <a:noFill/>
        </p:spPr>
        <p:txBody>
          <a:bodyPr wrap="square" rtlCol="0">
            <a:spAutoFit/>
          </a:bodyPr>
          <a:lstStyle/>
          <a:p>
            <a:r>
              <a:rPr lang="en-US" sz="1400" dirty="0">
                <a:solidFill>
                  <a:schemeClr val="bg2"/>
                </a:solidFill>
              </a:rPr>
              <a:t>2 Nephi 23:1-4</a:t>
            </a:r>
          </a:p>
        </p:txBody>
      </p:sp>
      <p:sp>
        <p:nvSpPr>
          <p:cNvPr id="19" name="TextBox 18"/>
          <p:cNvSpPr txBox="1"/>
          <p:nvPr/>
        </p:nvSpPr>
        <p:spPr>
          <a:xfrm>
            <a:off x="4343400" y="3072348"/>
            <a:ext cx="6400800" cy="3785652"/>
          </a:xfrm>
          <a:prstGeom prst="rect">
            <a:avLst/>
          </a:prstGeom>
          <a:noFill/>
        </p:spPr>
        <p:txBody>
          <a:bodyPr wrap="square" rtlCol="0">
            <a:spAutoFit/>
          </a:bodyPr>
          <a:lstStyle/>
          <a:p>
            <a:pPr fontAlgn="base"/>
            <a:r>
              <a:rPr lang="en-US" sz="2000" dirty="0">
                <a:solidFill>
                  <a:schemeClr val="bg2"/>
                </a:solidFill>
              </a:rPr>
              <a:t>The Burden of Babylon—The message of doom</a:t>
            </a:r>
          </a:p>
          <a:p>
            <a:pPr fontAlgn="base"/>
            <a:endParaRPr lang="en-US" sz="2000" dirty="0">
              <a:solidFill>
                <a:schemeClr val="bg2"/>
              </a:solidFill>
            </a:endParaRPr>
          </a:p>
          <a:p>
            <a:r>
              <a:rPr lang="en-US" sz="2000" dirty="0">
                <a:solidFill>
                  <a:schemeClr val="bg2"/>
                </a:solidFill>
              </a:rPr>
              <a:t>Lift ye up a banner—standard around which armies gather</a:t>
            </a:r>
          </a:p>
          <a:p>
            <a:endParaRPr lang="en-US" sz="2000" dirty="0">
              <a:solidFill>
                <a:schemeClr val="bg2"/>
              </a:solidFill>
            </a:endParaRPr>
          </a:p>
          <a:p>
            <a:r>
              <a:rPr lang="en-US" sz="2000" dirty="0">
                <a:solidFill>
                  <a:schemeClr val="bg2"/>
                </a:solidFill>
              </a:rPr>
              <a:t>Gates of the Nobles—Often represent the entire city—or the proud</a:t>
            </a:r>
          </a:p>
          <a:p>
            <a:endParaRPr lang="en-US" sz="2000" dirty="0">
              <a:solidFill>
                <a:schemeClr val="bg2"/>
              </a:solidFill>
            </a:endParaRPr>
          </a:p>
          <a:p>
            <a:r>
              <a:rPr lang="en-US" sz="2000" dirty="0">
                <a:solidFill>
                  <a:schemeClr val="bg2"/>
                </a:solidFill>
              </a:rPr>
              <a:t>My sanctified ones—Saints</a:t>
            </a:r>
          </a:p>
          <a:p>
            <a:endParaRPr lang="en-US" sz="2000" dirty="0">
              <a:solidFill>
                <a:schemeClr val="bg2"/>
              </a:solidFill>
            </a:endParaRPr>
          </a:p>
          <a:p>
            <a:r>
              <a:rPr lang="en-US" sz="2000" dirty="0">
                <a:solidFill>
                  <a:schemeClr val="bg2"/>
                </a:solidFill>
              </a:rPr>
              <a:t>I’ll be your host---”Lord of Hosts” = “Lord of </a:t>
            </a:r>
            <a:r>
              <a:rPr lang="en-US" sz="2000" dirty="0" err="1">
                <a:solidFill>
                  <a:schemeClr val="bg2"/>
                </a:solidFill>
              </a:rPr>
              <a:t>Sabaoth</a:t>
            </a:r>
            <a:r>
              <a:rPr lang="en-US" sz="2000" dirty="0">
                <a:solidFill>
                  <a:schemeClr val="bg2"/>
                </a:solidFill>
              </a:rPr>
              <a:t>” = title of Jehovah = hosts were armies of Israel…also angelic armies of heaven</a:t>
            </a:r>
          </a:p>
        </p:txBody>
      </p:sp>
      <p:pic>
        <p:nvPicPr>
          <p:cNvPr id="4098" name="Picture 2" descr="http://www.shellyduffer.com/wp-content/uploads/2013/04/Angel-Armies-3w.jpg"/>
          <p:cNvPicPr>
            <a:picLocks noChangeAspect="1" noChangeArrowheads="1"/>
          </p:cNvPicPr>
          <p:nvPr/>
        </p:nvPicPr>
        <p:blipFill>
          <a:blip r:embed="rId2" cstate="print"/>
          <a:srcRect/>
          <a:stretch>
            <a:fillRect/>
          </a:stretch>
        </p:blipFill>
        <p:spPr bwMode="auto">
          <a:xfrm>
            <a:off x="480848" y="3478924"/>
            <a:ext cx="3560904" cy="2427889"/>
          </a:xfrm>
          <a:prstGeom prst="rect">
            <a:avLst/>
          </a:prstGeom>
          <a:noFill/>
        </p:spPr>
      </p:pic>
    </p:spTree>
    <p:extLst>
      <p:ext uri="{BB962C8B-B14F-4D97-AF65-F5344CB8AC3E}">
        <p14:creationId xmlns:p14="http://schemas.microsoft.com/office/powerpoint/2010/main" val="175010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098"/>
                                        </p:tgtEl>
                                        <p:attrNameLst>
                                          <p:attrName>style.visibility</p:attrName>
                                        </p:attrNameLst>
                                      </p:cBhvr>
                                      <p:to>
                                        <p:strVal val="visible"/>
                                      </p:to>
                                    </p:set>
                                    <p:animEffect transition="in" filter="fade">
                                      <p:cBhvr>
                                        <p:cTn id="29"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752600" y="838200"/>
            <a:ext cx="8229600" cy="2862322"/>
          </a:xfrm>
          <a:prstGeom prst="rect">
            <a:avLst/>
          </a:prstGeom>
          <a:noFill/>
        </p:spPr>
        <p:txBody>
          <a:bodyPr wrap="square" rtlCol="0">
            <a:spAutoFit/>
          </a:bodyPr>
          <a:lstStyle/>
          <a:p>
            <a:pPr fontAlgn="base"/>
            <a:r>
              <a:rPr lang="en-US" sz="2000" dirty="0">
                <a:solidFill>
                  <a:schemeClr val="bg2"/>
                </a:solidFill>
              </a:rPr>
              <a:t>The day of the Lord—Judgment day</a:t>
            </a:r>
          </a:p>
          <a:p>
            <a:pPr fontAlgn="base"/>
            <a:endParaRPr lang="en-US" sz="2000" dirty="0">
              <a:solidFill>
                <a:schemeClr val="bg2"/>
              </a:solidFill>
            </a:endParaRPr>
          </a:p>
          <a:p>
            <a:pPr fontAlgn="base"/>
            <a:r>
              <a:rPr lang="en-US" sz="2000" dirty="0">
                <a:solidFill>
                  <a:schemeClr val="bg2"/>
                </a:solidFill>
              </a:rPr>
              <a:t>Hearts shall melt—failing them in the last days</a:t>
            </a:r>
          </a:p>
          <a:p>
            <a:pPr fontAlgn="base"/>
            <a:endParaRPr lang="en-US" sz="2000" dirty="0">
              <a:solidFill>
                <a:schemeClr val="bg2"/>
              </a:solidFill>
            </a:endParaRPr>
          </a:p>
          <a:p>
            <a:pPr fontAlgn="base"/>
            <a:r>
              <a:rPr lang="en-US" sz="2000" dirty="0">
                <a:solidFill>
                  <a:schemeClr val="bg2"/>
                </a:solidFill>
              </a:rPr>
              <a:t>Faces shall be as flames—faces flushed with shame and guilt…or faces </a:t>
            </a:r>
          </a:p>
          <a:p>
            <a:pPr fontAlgn="base"/>
            <a:r>
              <a:rPr lang="en-US" sz="2000" dirty="0">
                <a:solidFill>
                  <a:schemeClr val="bg2"/>
                </a:solidFill>
              </a:rPr>
              <a:t>witnessing the burning at the Second Coming. </a:t>
            </a:r>
          </a:p>
          <a:p>
            <a:pPr fontAlgn="base"/>
            <a:endParaRPr lang="en-US" sz="2000" dirty="0">
              <a:solidFill>
                <a:schemeClr val="bg2"/>
              </a:solidFill>
            </a:endParaRPr>
          </a:p>
          <a:p>
            <a:pPr fontAlgn="base"/>
            <a:r>
              <a:rPr lang="en-US" sz="2000" dirty="0">
                <a:solidFill>
                  <a:schemeClr val="bg2"/>
                </a:solidFill>
              </a:rPr>
              <a:t>Wrath and fierce anger— justice doing His work, but the Lord’s judgment comes only after repeated invitation to repent are ignored</a:t>
            </a:r>
          </a:p>
        </p:txBody>
      </p:sp>
      <p:sp>
        <p:nvSpPr>
          <p:cNvPr id="5" name="TextBox 4"/>
          <p:cNvSpPr txBox="1"/>
          <p:nvPr/>
        </p:nvSpPr>
        <p:spPr>
          <a:xfrm>
            <a:off x="0" y="0"/>
            <a:ext cx="12192000" cy="707886"/>
          </a:xfrm>
          <a:prstGeom prst="rect">
            <a:avLst/>
          </a:prstGeom>
          <a:noFill/>
        </p:spPr>
        <p:txBody>
          <a:bodyPr wrap="square" rtlCol="0">
            <a:spAutoFit/>
          </a:bodyPr>
          <a:lstStyle/>
          <a:p>
            <a:pPr algn="ctr"/>
            <a:r>
              <a:rPr lang="en-US" sz="4000" dirty="0">
                <a:solidFill>
                  <a:schemeClr val="bg1"/>
                </a:solidFill>
                <a:latin typeface="Gill Sans MT" panose="020B0502020104020203" pitchFamily="34" charset="0"/>
              </a:rPr>
              <a:t>Lord’s Power Against Spiritual Babylon</a:t>
            </a:r>
          </a:p>
        </p:txBody>
      </p:sp>
      <p:sp>
        <p:nvSpPr>
          <p:cNvPr id="18" name="TextBox 17"/>
          <p:cNvSpPr txBox="1"/>
          <p:nvPr/>
        </p:nvSpPr>
        <p:spPr>
          <a:xfrm>
            <a:off x="0" y="6550223"/>
            <a:ext cx="4800600" cy="307777"/>
          </a:xfrm>
          <a:prstGeom prst="rect">
            <a:avLst/>
          </a:prstGeom>
          <a:noFill/>
        </p:spPr>
        <p:txBody>
          <a:bodyPr wrap="square" rtlCol="0">
            <a:spAutoFit/>
          </a:bodyPr>
          <a:lstStyle/>
          <a:p>
            <a:r>
              <a:rPr lang="en-US" sz="1400" dirty="0">
                <a:solidFill>
                  <a:schemeClr val="bg2"/>
                </a:solidFill>
              </a:rPr>
              <a:t>2 Nephi 23:6-12</a:t>
            </a:r>
          </a:p>
        </p:txBody>
      </p:sp>
      <p:sp>
        <p:nvSpPr>
          <p:cNvPr id="19" name="TextBox 18"/>
          <p:cNvSpPr txBox="1"/>
          <p:nvPr/>
        </p:nvSpPr>
        <p:spPr>
          <a:xfrm>
            <a:off x="4267200" y="4572000"/>
            <a:ext cx="6400800" cy="1938992"/>
          </a:xfrm>
          <a:prstGeom prst="rect">
            <a:avLst/>
          </a:prstGeom>
          <a:noFill/>
        </p:spPr>
        <p:txBody>
          <a:bodyPr wrap="square" rtlCol="0">
            <a:spAutoFit/>
          </a:bodyPr>
          <a:lstStyle/>
          <a:p>
            <a:pPr fontAlgn="base"/>
            <a:r>
              <a:rPr lang="en-US" sz="2000" dirty="0">
                <a:solidFill>
                  <a:schemeClr val="bg2"/>
                </a:solidFill>
              </a:rPr>
              <a:t>The sun shall be darkened—strange signs and wonders as a signal that the Second Coming is near (D&amp;C 45:42)</a:t>
            </a:r>
          </a:p>
          <a:p>
            <a:pPr fontAlgn="base"/>
            <a:endParaRPr lang="en-US" sz="2000" dirty="0">
              <a:solidFill>
                <a:schemeClr val="bg2"/>
              </a:solidFill>
            </a:endParaRPr>
          </a:p>
          <a:p>
            <a:pPr fontAlgn="base"/>
            <a:r>
              <a:rPr lang="en-US" sz="2000" dirty="0">
                <a:solidFill>
                  <a:schemeClr val="bg2"/>
                </a:solidFill>
              </a:rPr>
              <a:t>More precious than fine gold—Rare and scarce…Many people will be destroyed in the event preceding Jesus’ Second Coming.</a:t>
            </a:r>
          </a:p>
        </p:txBody>
      </p:sp>
      <p:grpSp>
        <p:nvGrpSpPr>
          <p:cNvPr id="8" name="Group 30"/>
          <p:cNvGrpSpPr/>
          <p:nvPr/>
        </p:nvGrpSpPr>
        <p:grpSpPr>
          <a:xfrm rot="6582136">
            <a:off x="7333992" y="396395"/>
            <a:ext cx="1155718" cy="1824906"/>
            <a:chOff x="3429000" y="2743200"/>
            <a:chExt cx="1447800" cy="2363802"/>
          </a:xfrm>
        </p:grpSpPr>
        <p:sp>
          <p:nvSpPr>
            <p:cNvPr id="9" name="Rounded Rectangle 8"/>
            <p:cNvSpPr/>
            <p:nvPr/>
          </p:nvSpPr>
          <p:spPr>
            <a:xfrm rot="5400000">
              <a:off x="3268088" y="4123310"/>
              <a:ext cx="1678002" cy="289382"/>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429000" y="2743200"/>
              <a:ext cx="1447800"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657600" y="2745971"/>
              <a:ext cx="232756"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4343400" y="2743200"/>
              <a:ext cx="199505"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Heart 12"/>
          <p:cNvSpPr/>
          <p:nvPr/>
        </p:nvSpPr>
        <p:spPr>
          <a:xfrm>
            <a:off x="9144000" y="1676400"/>
            <a:ext cx="1143000" cy="990600"/>
          </a:xfrm>
          <a:prstGeom prst="hear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1513490" y="3733801"/>
            <a:ext cx="1229710" cy="1298713"/>
            <a:chOff x="152400" y="3733800"/>
            <a:chExt cx="1066800" cy="1298713"/>
          </a:xfrm>
        </p:grpSpPr>
        <p:sp>
          <p:nvSpPr>
            <p:cNvPr id="14" name="Oval 13"/>
            <p:cNvSpPr/>
            <p:nvPr/>
          </p:nvSpPr>
          <p:spPr>
            <a:xfrm>
              <a:off x="152400" y="3733800"/>
              <a:ext cx="1066800" cy="12987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84313" y="4058478"/>
              <a:ext cx="228600" cy="27829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44461" y="4069392"/>
              <a:ext cx="228600" cy="27829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oon 19"/>
            <p:cNvSpPr/>
            <p:nvPr/>
          </p:nvSpPr>
          <p:spPr>
            <a:xfrm rot="16200000">
              <a:off x="593035" y="4591878"/>
              <a:ext cx="139148" cy="371061"/>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16226" y="4429540"/>
              <a:ext cx="46383" cy="5646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1702676" y="4419600"/>
            <a:ext cx="738809" cy="278296"/>
            <a:chOff x="1699591" y="4724400"/>
            <a:chExt cx="738809" cy="278296"/>
          </a:xfrm>
        </p:grpSpPr>
        <p:sp>
          <p:nvSpPr>
            <p:cNvPr id="22" name="Oval 21"/>
            <p:cNvSpPr/>
            <p:nvPr/>
          </p:nvSpPr>
          <p:spPr>
            <a:xfrm>
              <a:off x="2209800" y="4724400"/>
              <a:ext cx="228600" cy="278296"/>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699591" y="4724400"/>
              <a:ext cx="228600" cy="278296"/>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8839200" y="3429000"/>
            <a:ext cx="1355834" cy="914400"/>
            <a:chOff x="228600" y="2057400"/>
            <a:chExt cx="3276600" cy="2209800"/>
          </a:xfrm>
        </p:grpSpPr>
        <p:sp>
          <p:nvSpPr>
            <p:cNvPr id="28" name="Rectangle 27"/>
            <p:cNvSpPr/>
            <p:nvPr/>
          </p:nvSpPr>
          <p:spPr>
            <a:xfrm>
              <a:off x="228600" y="2057400"/>
              <a:ext cx="3276600"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a:off x="228600" y="2971800"/>
              <a:ext cx="3200400" cy="12954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flipH="1" flipV="1">
              <a:off x="228600" y="2057400"/>
              <a:ext cx="3200400" cy="12954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Sun 30"/>
          <p:cNvSpPr/>
          <p:nvPr/>
        </p:nvSpPr>
        <p:spPr>
          <a:xfrm>
            <a:off x="3124200" y="4038600"/>
            <a:ext cx="1219200" cy="1295400"/>
          </a:xfrm>
          <a:prstGeom prst="su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2672844" y="5593976"/>
            <a:ext cx="1208875" cy="986118"/>
          </a:xfrm>
          <a:custGeom>
            <a:avLst/>
            <a:gdLst>
              <a:gd name="connsiteX0" fmla="*/ 796498 w 1208875"/>
              <a:gd name="connsiteY0" fmla="*/ 367553 h 986118"/>
              <a:gd name="connsiteX1" fmla="*/ 796498 w 1208875"/>
              <a:gd name="connsiteY1" fmla="*/ 367553 h 986118"/>
              <a:gd name="connsiteX2" fmla="*/ 814428 w 1208875"/>
              <a:gd name="connsiteY2" fmla="*/ 152400 h 986118"/>
              <a:gd name="connsiteX3" fmla="*/ 796498 w 1208875"/>
              <a:gd name="connsiteY3" fmla="*/ 134471 h 986118"/>
              <a:gd name="connsiteX4" fmla="*/ 742710 w 1208875"/>
              <a:gd name="connsiteY4" fmla="*/ 98612 h 986118"/>
              <a:gd name="connsiteX5" fmla="*/ 662028 w 1208875"/>
              <a:gd name="connsiteY5" fmla="*/ 62753 h 986118"/>
              <a:gd name="connsiteX6" fmla="*/ 617204 w 1208875"/>
              <a:gd name="connsiteY6" fmla="*/ 44824 h 986118"/>
              <a:gd name="connsiteX7" fmla="*/ 554451 w 1208875"/>
              <a:gd name="connsiteY7" fmla="*/ 35859 h 986118"/>
              <a:gd name="connsiteX8" fmla="*/ 491698 w 1208875"/>
              <a:gd name="connsiteY8" fmla="*/ 17930 h 986118"/>
              <a:gd name="connsiteX9" fmla="*/ 303439 w 1208875"/>
              <a:gd name="connsiteY9" fmla="*/ 0 h 986118"/>
              <a:gd name="connsiteX10" fmla="*/ 133110 w 1208875"/>
              <a:gd name="connsiteY10" fmla="*/ 8965 h 986118"/>
              <a:gd name="connsiteX11" fmla="*/ 88286 w 1208875"/>
              <a:gd name="connsiteY11" fmla="*/ 53789 h 986118"/>
              <a:gd name="connsiteX12" fmla="*/ 70357 w 1208875"/>
              <a:gd name="connsiteY12" fmla="*/ 89648 h 986118"/>
              <a:gd name="connsiteX13" fmla="*/ 43463 w 1208875"/>
              <a:gd name="connsiteY13" fmla="*/ 134471 h 986118"/>
              <a:gd name="connsiteX14" fmla="*/ 25533 w 1208875"/>
              <a:gd name="connsiteY14" fmla="*/ 197224 h 986118"/>
              <a:gd name="connsiteX15" fmla="*/ 16569 w 1208875"/>
              <a:gd name="connsiteY15" fmla="*/ 224118 h 986118"/>
              <a:gd name="connsiteX16" fmla="*/ 43463 w 1208875"/>
              <a:gd name="connsiteY16" fmla="*/ 519953 h 986118"/>
              <a:gd name="connsiteX17" fmla="*/ 61392 w 1208875"/>
              <a:gd name="connsiteY17" fmla="*/ 573742 h 986118"/>
              <a:gd name="connsiteX18" fmla="*/ 79322 w 1208875"/>
              <a:gd name="connsiteY18" fmla="*/ 591671 h 986118"/>
              <a:gd name="connsiteX19" fmla="*/ 106216 w 1208875"/>
              <a:gd name="connsiteY19" fmla="*/ 627530 h 986118"/>
              <a:gd name="connsiteX20" fmla="*/ 124145 w 1208875"/>
              <a:gd name="connsiteY20" fmla="*/ 654424 h 986118"/>
              <a:gd name="connsiteX21" fmla="*/ 195863 w 1208875"/>
              <a:gd name="connsiteY21" fmla="*/ 726142 h 986118"/>
              <a:gd name="connsiteX22" fmla="*/ 276545 w 1208875"/>
              <a:gd name="connsiteY22" fmla="*/ 770965 h 986118"/>
              <a:gd name="connsiteX23" fmla="*/ 303439 w 1208875"/>
              <a:gd name="connsiteY23" fmla="*/ 788895 h 986118"/>
              <a:gd name="connsiteX24" fmla="*/ 339298 w 1208875"/>
              <a:gd name="connsiteY24" fmla="*/ 806824 h 986118"/>
              <a:gd name="connsiteX25" fmla="*/ 500663 w 1208875"/>
              <a:gd name="connsiteY25" fmla="*/ 905436 h 986118"/>
              <a:gd name="connsiteX26" fmla="*/ 581345 w 1208875"/>
              <a:gd name="connsiteY26" fmla="*/ 932330 h 986118"/>
              <a:gd name="connsiteX27" fmla="*/ 635133 w 1208875"/>
              <a:gd name="connsiteY27" fmla="*/ 950259 h 986118"/>
              <a:gd name="connsiteX28" fmla="*/ 679957 w 1208875"/>
              <a:gd name="connsiteY28" fmla="*/ 959224 h 986118"/>
              <a:gd name="connsiteX29" fmla="*/ 733745 w 1208875"/>
              <a:gd name="connsiteY29" fmla="*/ 977153 h 986118"/>
              <a:gd name="connsiteX30" fmla="*/ 769604 w 1208875"/>
              <a:gd name="connsiteY30" fmla="*/ 986118 h 986118"/>
              <a:gd name="connsiteX31" fmla="*/ 913039 w 1208875"/>
              <a:gd name="connsiteY31" fmla="*/ 977153 h 986118"/>
              <a:gd name="connsiteX32" fmla="*/ 993722 w 1208875"/>
              <a:gd name="connsiteY32" fmla="*/ 941295 h 986118"/>
              <a:gd name="connsiteX33" fmla="*/ 1020616 w 1208875"/>
              <a:gd name="connsiteY33" fmla="*/ 914400 h 986118"/>
              <a:gd name="connsiteX34" fmla="*/ 1074404 w 1208875"/>
              <a:gd name="connsiteY34" fmla="*/ 878542 h 986118"/>
              <a:gd name="connsiteX35" fmla="*/ 1110263 w 1208875"/>
              <a:gd name="connsiteY35" fmla="*/ 833718 h 986118"/>
              <a:gd name="connsiteX36" fmla="*/ 1137157 w 1208875"/>
              <a:gd name="connsiteY36" fmla="*/ 806824 h 986118"/>
              <a:gd name="connsiteX37" fmla="*/ 1146122 w 1208875"/>
              <a:gd name="connsiteY37" fmla="*/ 779930 h 986118"/>
              <a:gd name="connsiteX38" fmla="*/ 1181981 w 1208875"/>
              <a:gd name="connsiteY38" fmla="*/ 735106 h 986118"/>
              <a:gd name="connsiteX39" fmla="*/ 1208875 w 1208875"/>
              <a:gd name="connsiteY39" fmla="*/ 681318 h 986118"/>
              <a:gd name="connsiteX40" fmla="*/ 1199910 w 1208875"/>
              <a:gd name="connsiteY40" fmla="*/ 528918 h 986118"/>
              <a:gd name="connsiteX41" fmla="*/ 1155086 w 1208875"/>
              <a:gd name="connsiteY41" fmla="*/ 493059 h 986118"/>
              <a:gd name="connsiteX42" fmla="*/ 1020616 w 1208875"/>
              <a:gd name="connsiteY42" fmla="*/ 484095 h 986118"/>
              <a:gd name="connsiteX43" fmla="*/ 966828 w 1208875"/>
              <a:gd name="connsiteY43" fmla="*/ 466165 h 986118"/>
              <a:gd name="connsiteX44" fmla="*/ 939933 w 1208875"/>
              <a:gd name="connsiteY44" fmla="*/ 457200 h 986118"/>
              <a:gd name="connsiteX45" fmla="*/ 895110 w 1208875"/>
              <a:gd name="connsiteY45" fmla="*/ 412377 h 986118"/>
              <a:gd name="connsiteX46" fmla="*/ 841322 w 1208875"/>
              <a:gd name="connsiteY46" fmla="*/ 394448 h 986118"/>
              <a:gd name="connsiteX47" fmla="*/ 823392 w 1208875"/>
              <a:gd name="connsiteY47" fmla="*/ 376518 h 986118"/>
              <a:gd name="connsiteX48" fmla="*/ 796498 w 1208875"/>
              <a:gd name="connsiteY48" fmla="*/ 367553 h 98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08875" h="986118">
                <a:moveTo>
                  <a:pt x="796498" y="367553"/>
                </a:moveTo>
                <a:lnTo>
                  <a:pt x="796498" y="367553"/>
                </a:lnTo>
                <a:cubicBezTo>
                  <a:pt x="827122" y="265473"/>
                  <a:pt x="836803" y="271731"/>
                  <a:pt x="814428" y="152400"/>
                </a:cubicBezTo>
                <a:cubicBezTo>
                  <a:pt x="812870" y="144093"/>
                  <a:pt x="803260" y="139542"/>
                  <a:pt x="796498" y="134471"/>
                </a:cubicBezTo>
                <a:cubicBezTo>
                  <a:pt x="779259" y="121542"/>
                  <a:pt x="761984" y="108249"/>
                  <a:pt x="742710" y="98612"/>
                </a:cubicBezTo>
                <a:cubicBezTo>
                  <a:pt x="648020" y="51267"/>
                  <a:pt x="723236" y="85706"/>
                  <a:pt x="662028" y="62753"/>
                </a:cubicBezTo>
                <a:cubicBezTo>
                  <a:pt x="646960" y="57103"/>
                  <a:pt x="632816" y="48727"/>
                  <a:pt x="617204" y="44824"/>
                </a:cubicBezTo>
                <a:cubicBezTo>
                  <a:pt x="596705" y="39699"/>
                  <a:pt x="575369" y="38847"/>
                  <a:pt x="554451" y="35859"/>
                </a:cubicBezTo>
                <a:cubicBezTo>
                  <a:pt x="536915" y="30014"/>
                  <a:pt x="509282" y="20040"/>
                  <a:pt x="491698" y="17930"/>
                </a:cubicBezTo>
                <a:cubicBezTo>
                  <a:pt x="429110" y="10419"/>
                  <a:pt x="303439" y="0"/>
                  <a:pt x="303439" y="0"/>
                </a:cubicBezTo>
                <a:cubicBezTo>
                  <a:pt x="246663" y="2988"/>
                  <a:pt x="189444" y="1283"/>
                  <a:pt x="133110" y="8965"/>
                </a:cubicBezTo>
                <a:cubicBezTo>
                  <a:pt x="112741" y="11743"/>
                  <a:pt x="96703" y="39059"/>
                  <a:pt x="88286" y="53789"/>
                </a:cubicBezTo>
                <a:cubicBezTo>
                  <a:pt x="81656" y="65392"/>
                  <a:pt x="76847" y="77966"/>
                  <a:pt x="70357" y="89648"/>
                </a:cubicBezTo>
                <a:cubicBezTo>
                  <a:pt x="61895" y="104879"/>
                  <a:pt x="51255" y="118886"/>
                  <a:pt x="43463" y="134471"/>
                </a:cubicBezTo>
                <a:cubicBezTo>
                  <a:pt x="36298" y="148801"/>
                  <a:pt x="29363" y="183820"/>
                  <a:pt x="25533" y="197224"/>
                </a:cubicBezTo>
                <a:cubicBezTo>
                  <a:pt x="22937" y="206310"/>
                  <a:pt x="19557" y="215153"/>
                  <a:pt x="16569" y="224118"/>
                </a:cubicBezTo>
                <a:cubicBezTo>
                  <a:pt x="26233" y="485075"/>
                  <a:pt x="0" y="389565"/>
                  <a:pt x="43463" y="519953"/>
                </a:cubicBezTo>
                <a:cubicBezTo>
                  <a:pt x="49440" y="537883"/>
                  <a:pt x="48028" y="560378"/>
                  <a:pt x="61392" y="573742"/>
                </a:cubicBezTo>
                <a:cubicBezTo>
                  <a:pt x="67369" y="579718"/>
                  <a:pt x="73911" y="585178"/>
                  <a:pt x="79322" y="591671"/>
                </a:cubicBezTo>
                <a:cubicBezTo>
                  <a:pt x="88887" y="603149"/>
                  <a:pt x="97532" y="615372"/>
                  <a:pt x="106216" y="627530"/>
                </a:cubicBezTo>
                <a:cubicBezTo>
                  <a:pt x="112478" y="636297"/>
                  <a:pt x="116898" y="646452"/>
                  <a:pt x="124145" y="654424"/>
                </a:cubicBezTo>
                <a:cubicBezTo>
                  <a:pt x="146887" y="679440"/>
                  <a:pt x="167733" y="707389"/>
                  <a:pt x="195863" y="726142"/>
                </a:cubicBezTo>
                <a:cubicBezTo>
                  <a:pt x="256487" y="766557"/>
                  <a:pt x="181397" y="718104"/>
                  <a:pt x="276545" y="770965"/>
                </a:cubicBezTo>
                <a:cubicBezTo>
                  <a:pt x="285963" y="776198"/>
                  <a:pt x="294084" y="783549"/>
                  <a:pt x="303439" y="788895"/>
                </a:cubicBezTo>
                <a:cubicBezTo>
                  <a:pt x="315042" y="795525"/>
                  <a:pt x="327965" y="799741"/>
                  <a:pt x="339298" y="806824"/>
                </a:cubicBezTo>
                <a:cubicBezTo>
                  <a:pt x="422325" y="858715"/>
                  <a:pt x="334384" y="838925"/>
                  <a:pt x="500663" y="905436"/>
                </a:cubicBezTo>
                <a:cubicBezTo>
                  <a:pt x="590533" y="941384"/>
                  <a:pt x="504143" y="909169"/>
                  <a:pt x="581345" y="932330"/>
                </a:cubicBezTo>
                <a:cubicBezTo>
                  <a:pt x="599447" y="937761"/>
                  <a:pt x="616601" y="946552"/>
                  <a:pt x="635133" y="950259"/>
                </a:cubicBezTo>
                <a:cubicBezTo>
                  <a:pt x="650074" y="953247"/>
                  <a:pt x="665257" y="955215"/>
                  <a:pt x="679957" y="959224"/>
                </a:cubicBezTo>
                <a:cubicBezTo>
                  <a:pt x="698190" y="964197"/>
                  <a:pt x="715410" y="972569"/>
                  <a:pt x="733745" y="977153"/>
                </a:cubicBezTo>
                <a:lnTo>
                  <a:pt x="769604" y="986118"/>
                </a:lnTo>
                <a:cubicBezTo>
                  <a:pt x="817416" y="983130"/>
                  <a:pt x="865573" y="983626"/>
                  <a:pt x="913039" y="977153"/>
                </a:cubicBezTo>
                <a:cubicBezTo>
                  <a:pt x="941081" y="973329"/>
                  <a:pt x="971607" y="959724"/>
                  <a:pt x="993722" y="941295"/>
                </a:cubicBezTo>
                <a:cubicBezTo>
                  <a:pt x="1003462" y="933179"/>
                  <a:pt x="1010608" y="922184"/>
                  <a:pt x="1020616" y="914400"/>
                </a:cubicBezTo>
                <a:cubicBezTo>
                  <a:pt x="1037625" y="901171"/>
                  <a:pt x="1059168" y="893779"/>
                  <a:pt x="1074404" y="878542"/>
                </a:cubicBezTo>
                <a:cubicBezTo>
                  <a:pt x="1126573" y="826370"/>
                  <a:pt x="1053709" y="901582"/>
                  <a:pt x="1110263" y="833718"/>
                </a:cubicBezTo>
                <a:cubicBezTo>
                  <a:pt x="1118379" y="823979"/>
                  <a:pt x="1128192" y="815789"/>
                  <a:pt x="1137157" y="806824"/>
                </a:cubicBezTo>
                <a:cubicBezTo>
                  <a:pt x="1140145" y="797859"/>
                  <a:pt x="1141896" y="788382"/>
                  <a:pt x="1146122" y="779930"/>
                </a:cubicBezTo>
                <a:cubicBezTo>
                  <a:pt x="1164518" y="743138"/>
                  <a:pt x="1159744" y="762902"/>
                  <a:pt x="1181981" y="735106"/>
                </a:cubicBezTo>
                <a:cubicBezTo>
                  <a:pt x="1201841" y="710281"/>
                  <a:pt x="1199406" y="709723"/>
                  <a:pt x="1208875" y="681318"/>
                </a:cubicBezTo>
                <a:cubicBezTo>
                  <a:pt x="1205887" y="630518"/>
                  <a:pt x="1207459" y="579243"/>
                  <a:pt x="1199910" y="528918"/>
                </a:cubicBezTo>
                <a:cubicBezTo>
                  <a:pt x="1196435" y="505753"/>
                  <a:pt x="1174927" y="495263"/>
                  <a:pt x="1155086" y="493059"/>
                </a:cubicBezTo>
                <a:cubicBezTo>
                  <a:pt x="1110438" y="488098"/>
                  <a:pt x="1065439" y="487083"/>
                  <a:pt x="1020616" y="484095"/>
                </a:cubicBezTo>
                <a:lnTo>
                  <a:pt x="966828" y="466165"/>
                </a:lnTo>
                <a:lnTo>
                  <a:pt x="939933" y="457200"/>
                </a:lnTo>
                <a:cubicBezTo>
                  <a:pt x="923576" y="432665"/>
                  <a:pt x="923420" y="424959"/>
                  <a:pt x="895110" y="412377"/>
                </a:cubicBezTo>
                <a:cubicBezTo>
                  <a:pt x="877840" y="404701"/>
                  <a:pt x="841322" y="394448"/>
                  <a:pt x="841322" y="394448"/>
                </a:cubicBezTo>
                <a:cubicBezTo>
                  <a:pt x="835345" y="388471"/>
                  <a:pt x="829992" y="381798"/>
                  <a:pt x="823392" y="376518"/>
                </a:cubicBezTo>
                <a:cubicBezTo>
                  <a:pt x="814979" y="369787"/>
                  <a:pt x="800980" y="369047"/>
                  <a:pt x="796498" y="367553"/>
                </a:cubicBez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768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47"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1000"/>
                                        <p:tgtEl>
                                          <p:spTgt spid="8"/>
                                        </p:tgtEl>
                                      </p:cBhvr>
                                    </p:animEffect>
                                    <p:anim calcmode="lin" valueType="num">
                                      <p:cBhvr>
                                        <p:cTn id="10" dur="1000" fill="hold"/>
                                        <p:tgtEl>
                                          <p:spTgt spid="8"/>
                                        </p:tgtEl>
                                        <p:attrNameLst>
                                          <p:attrName>ppt_x</p:attrName>
                                        </p:attrNameLst>
                                      </p:cBhvr>
                                      <p:tavLst>
                                        <p:tav tm="0">
                                          <p:val>
                                            <p:strVal val="#ppt_x"/>
                                          </p:val>
                                        </p:tav>
                                        <p:tav tm="100000">
                                          <p:val>
                                            <p:strVal val="#ppt_x"/>
                                          </p:val>
                                        </p:tav>
                                      </p:tavLst>
                                    </p:anim>
                                    <p:anim calcmode="lin" valueType="num">
                                      <p:cBhvr>
                                        <p:cTn id="1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9" presetClass="exit" presetSubtype="0" fill="hold" grpId="1" nodeType="withEffect">
                                  <p:stCondLst>
                                    <p:cond delay="0"/>
                                  </p:stCondLst>
                                  <p:childTnLst>
                                    <p:animEffect transition="out" filter="dissolve">
                                      <p:cBhvr>
                                        <p:cTn id="19" dur="2000"/>
                                        <p:tgtEl>
                                          <p:spTgt spid="13"/>
                                        </p:tgtEl>
                                      </p:cBhvr>
                                    </p:animEffect>
                                    <p:set>
                                      <p:cBhvr>
                                        <p:cTn id="20" dur="1" fill="hold">
                                          <p:stCondLst>
                                            <p:cond delay="1999"/>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0"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30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childTnLst>
                                </p:cTn>
                              </p:par>
                              <p:par>
                                <p:cTn id="36" presetID="29" presetClass="entr" presetSubtype="0"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1000" fill="hold"/>
                                        <p:tgtEl>
                                          <p:spTgt spid="27"/>
                                        </p:tgtEl>
                                        <p:attrNameLst>
                                          <p:attrName>ppt_x</p:attrName>
                                        </p:attrNameLst>
                                      </p:cBhvr>
                                      <p:tavLst>
                                        <p:tav tm="0">
                                          <p:val>
                                            <p:strVal val="#ppt_x-.2"/>
                                          </p:val>
                                        </p:tav>
                                        <p:tav tm="100000">
                                          <p:val>
                                            <p:strVal val="#ppt_x"/>
                                          </p:val>
                                        </p:tav>
                                      </p:tavLst>
                                    </p:anim>
                                    <p:anim calcmode="lin" valueType="num">
                                      <p:cBhvr>
                                        <p:cTn id="39"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40" dur="10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xEl>
                                              <p:pRg st="0" end="0"/>
                                            </p:txEl>
                                          </p:spTgt>
                                        </p:tgtEl>
                                        <p:attrNameLst>
                                          <p:attrName>style.visibility</p:attrName>
                                        </p:attrNameLst>
                                      </p:cBhvr>
                                      <p:to>
                                        <p:strVal val="visible"/>
                                      </p:to>
                                    </p:set>
                                  </p:childTnLst>
                                </p:cTn>
                              </p:par>
                              <p:par>
                                <p:cTn id="45" presetID="1" presetClass="entr" presetSubtype="0" fill="hold" grpId="2"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mph" presetSubtype="2" fill="hold" grpId="0" nodeType="withEffect">
                                  <p:stCondLst>
                                    <p:cond delay="0"/>
                                  </p:stCondLst>
                                  <p:childTnLst>
                                    <p:animClr clrSpc="rgb" dir="cw">
                                      <p:cBhvr>
                                        <p:cTn id="48" dur="2000" fill="hold"/>
                                        <p:tgtEl>
                                          <p:spTgt spid="31"/>
                                        </p:tgtEl>
                                        <p:attrNameLst>
                                          <p:attrName>fillcolor</p:attrName>
                                        </p:attrNameLst>
                                      </p:cBhvr>
                                      <p:to>
                                        <a:srgbClr val="5F5F5F"/>
                                      </p:to>
                                    </p:animClr>
                                    <p:set>
                                      <p:cBhvr>
                                        <p:cTn id="49" dur="2000" fill="hold"/>
                                        <p:tgtEl>
                                          <p:spTgt spid="31"/>
                                        </p:tgtEl>
                                        <p:attrNameLst>
                                          <p:attrName>fill.type</p:attrName>
                                        </p:attrNameLst>
                                      </p:cBhvr>
                                      <p:to>
                                        <p:strVal val="solid"/>
                                      </p:to>
                                    </p:set>
                                    <p:set>
                                      <p:cBhvr>
                                        <p:cTn id="50" dur="2000" fill="hold"/>
                                        <p:tgtEl>
                                          <p:spTgt spid="31"/>
                                        </p:tgtEl>
                                        <p:attrNameLst>
                                          <p:attrName>fill.on</p:attrName>
                                        </p:attrNameLst>
                                      </p:cBhvr>
                                      <p:to>
                                        <p:strVal val="true"/>
                                      </p:to>
                                    </p:set>
                                  </p:childTnLst>
                                </p:cTn>
                              </p:par>
                              <p:par>
                                <p:cTn id="51" presetID="1" presetClass="emph" presetSubtype="2" fill="hold" grpId="1" nodeType="withEffect">
                                  <p:stCondLst>
                                    <p:cond delay="0"/>
                                  </p:stCondLst>
                                  <p:childTnLst>
                                    <p:animClr clrSpc="rgb" dir="cw">
                                      <p:cBhvr>
                                        <p:cTn id="52" dur="2000" fill="hold"/>
                                        <p:tgtEl>
                                          <p:spTgt spid="31"/>
                                        </p:tgtEl>
                                        <p:attrNameLst>
                                          <p:attrName>fillcolor</p:attrName>
                                        </p:attrNameLst>
                                      </p:cBhvr>
                                      <p:to>
                                        <a:srgbClr val="1C1C1C"/>
                                      </p:to>
                                    </p:animClr>
                                    <p:set>
                                      <p:cBhvr>
                                        <p:cTn id="53" dur="2000" fill="hold"/>
                                        <p:tgtEl>
                                          <p:spTgt spid="31"/>
                                        </p:tgtEl>
                                        <p:attrNameLst>
                                          <p:attrName>fill.type</p:attrName>
                                        </p:attrNameLst>
                                      </p:cBhvr>
                                      <p:to>
                                        <p:strVal val="solid"/>
                                      </p:to>
                                    </p:set>
                                    <p:set>
                                      <p:cBhvr>
                                        <p:cTn id="54" dur="2000" fill="hold"/>
                                        <p:tgtEl>
                                          <p:spTgt spid="31"/>
                                        </p:tgtEl>
                                        <p:attrNameLst>
                                          <p:attrName>fill.on</p:attrName>
                                        </p:attrNameLst>
                                      </p:cBhvr>
                                      <p:to>
                                        <p:strVal val="tru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9">
                                            <p:txEl>
                                              <p:pRg st="2" end="2"/>
                                            </p:txEl>
                                          </p:spTgt>
                                        </p:tgtEl>
                                        <p:attrNameLst>
                                          <p:attrName>style.visibility</p:attrName>
                                        </p:attrNameLst>
                                      </p:cBhvr>
                                      <p:to>
                                        <p:strVal val="visible"/>
                                      </p:to>
                                    </p:set>
                                  </p:childTnLst>
                                </p:cTn>
                              </p:par>
                              <p:par>
                                <p:cTn id="59" presetID="9"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dissolve">
                                      <p:cBhvr>
                                        <p:cTn id="6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31" grpId="0" animBg="1"/>
      <p:bldP spid="31" grpId="1" animBg="1"/>
      <p:bldP spid="31" grpId="2"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752600" y="838201"/>
            <a:ext cx="8229600" cy="3477875"/>
          </a:xfrm>
          <a:prstGeom prst="rect">
            <a:avLst/>
          </a:prstGeom>
          <a:noFill/>
        </p:spPr>
        <p:txBody>
          <a:bodyPr wrap="square" rtlCol="0">
            <a:spAutoFit/>
          </a:bodyPr>
          <a:lstStyle/>
          <a:p>
            <a:pPr fontAlgn="base"/>
            <a:r>
              <a:rPr lang="en-US" sz="2000" dirty="0">
                <a:solidFill>
                  <a:schemeClr val="bg2"/>
                </a:solidFill>
              </a:rPr>
              <a:t>The Earth will be moved out of its place and flee toward </a:t>
            </a:r>
            <a:r>
              <a:rPr lang="en-US" sz="2000" dirty="0" err="1">
                <a:solidFill>
                  <a:schemeClr val="bg2"/>
                </a:solidFill>
              </a:rPr>
              <a:t>Kolob</a:t>
            </a:r>
            <a:r>
              <a:rPr lang="en-US" sz="2000" dirty="0">
                <a:solidFill>
                  <a:schemeClr val="bg2"/>
                </a:solidFill>
              </a:rPr>
              <a:t> at amazing speed (D&amp;C 88:87)– The Renewal of the Earth</a:t>
            </a:r>
          </a:p>
          <a:p>
            <a:pPr fontAlgn="base"/>
            <a:endParaRPr lang="en-US" sz="2000" dirty="0">
              <a:solidFill>
                <a:schemeClr val="bg2"/>
              </a:solidFill>
            </a:endParaRPr>
          </a:p>
          <a:p>
            <a:pPr fontAlgn="base"/>
            <a:r>
              <a:rPr lang="en-US" sz="2000" dirty="0">
                <a:solidFill>
                  <a:schemeClr val="bg2"/>
                </a:solidFill>
              </a:rPr>
              <a:t>The Chased roe—a hunted deer—famous for tremendous speed</a:t>
            </a:r>
          </a:p>
          <a:p>
            <a:pPr fontAlgn="base"/>
            <a:endParaRPr lang="en-US" sz="2000" dirty="0">
              <a:solidFill>
                <a:schemeClr val="bg2"/>
              </a:solidFill>
            </a:endParaRPr>
          </a:p>
          <a:p>
            <a:pPr fontAlgn="base"/>
            <a:r>
              <a:rPr lang="en-US" sz="2000" dirty="0">
                <a:solidFill>
                  <a:schemeClr val="bg2"/>
                </a:solidFill>
              </a:rPr>
              <a:t>No man </a:t>
            </a:r>
            <a:r>
              <a:rPr lang="en-US" sz="2000" dirty="0" err="1">
                <a:solidFill>
                  <a:schemeClr val="bg2"/>
                </a:solidFill>
              </a:rPr>
              <a:t>taketh</a:t>
            </a:r>
            <a:r>
              <a:rPr lang="en-US" sz="2000" dirty="0">
                <a:solidFill>
                  <a:schemeClr val="bg2"/>
                </a:solidFill>
              </a:rPr>
              <a:t> up—without a shepherd to take care for and protect</a:t>
            </a:r>
          </a:p>
          <a:p>
            <a:pPr fontAlgn="base"/>
            <a:endParaRPr lang="en-US" sz="2000" dirty="0">
              <a:solidFill>
                <a:schemeClr val="bg2"/>
              </a:solidFill>
            </a:endParaRPr>
          </a:p>
          <a:p>
            <a:pPr fontAlgn="base"/>
            <a:r>
              <a:rPr lang="en-US" sz="2000" dirty="0">
                <a:solidFill>
                  <a:schemeClr val="bg2"/>
                </a:solidFill>
              </a:rPr>
              <a:t>The Medes—This nation at one time formed an alliance with Babylon, but eventually attack and conquer about (538 BC). God uses the Medes as a weapon against physical Babylon—a description of the killing of Satan’s mortal army</a:t>
            </a:r>
          </a:p>
        </p:txBody>
      </p:sp>
      <p:sp>
        <p:nvSpPr>
          <p:cNvPr id="5" name="TextBox 4"/>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Gill Sans MT" panose="020B0502020104020203" pitchFamily="34" charset="0"/>
              </a:rPr>
              <a:t>Shake the Heavens</a:t>
            </a:r>
          </a:p>
        </p:txBody>
      </p:sp>
      <p:sp>
        <p:nvSpPr>
          <p:cNvPr id="18" name="TextBox 17"/>
          <p:cNvSpPr txBox="1"/>
          <p:nvPr/>
        </p:nvSpPr>
        <p:spPr>
          <a:xfrm>
            <a:off x="73573" y="6550223"/>
            <a:ext cx="4800600" cy="307777"/>
          </a:xfrm>
          <a:prstGeom prst="rect">
            <a:avLst/>
          </a:prstGeom>
          <a:noFill/>
        </p:spPr>
        <p:txBody>
          <a:bodyPr wrap="square" rtlCol="0">
            <a:spAutoFit/>
          </a:bodyPr>
          <a:lstStyle/>
          <a:p>
            <a:r>
              <a:rPr lang="en-US" sz="1400" dirty="0">
                <a:solidFill>
                  <a:schemeClr val="bg2"/>
                </a:solidFill>
              </a:rPr>
              <a:t>2 Nephi 23:13-17</a:t>
            </a:r>
          </a:p>
        </p:txBody>
      </p:sp>
      <p:sp>
        <p:nvSpPr>
          <p:cNvPr id="19" name="TextBox 18"/>
          <p:cNvSpPr txBox="1"/>
          <p:nvPr/>
        </p:nvSpPr>
        <p:spPr>
          <a:xfrm>
            <a:off x="4267200" y="4572001"/>
            <a:ext cx="6400800" cy="2246769"/>
          </a:xfrm>
          <a:prstGeom prst="rect">
            <a:avLst/>
          </a:prstGeom>
          <a:noFill/>
        </p:spPr>
        <p:txBody>
          <a:bodyPr wrap="square" rtlCol="0">
            <a:spAutoFit/>
          </a:bodyPr>
          <a:lstStyle/>
          <a:p>
            <a:pPr fontAlgn="base"/>
            <a:r>
              <a:rPr lang="en-US" sz="2000" dirty="0">
                <a:solidFill>
                  <a:schemeClr val="bg2"/>
                </a:solidFill>
              </a:rPr>
              <a:t>Not regard silver and gold—The Medes will be more interested in killing than in gathering the spoils of the conquered land</a:t>
            </a:r>
          </a:p>
          <a:p>
            <a:pPr fontAlgn="base"/>
            <a:endParaRPr lang="en-US" sz="2000" dirty="0">
              <a:solidFill>
                <a:schemeClr val="bg2"/>
              </a:solidFill>
            </a:endParaRPr>
          </a:p>
          <a:p>
            <a:pPr fontAlgn="base"/>
            <a:r>
              <a:rPr lang="en-US" sz="2000" dirty="0">
                <a:solidFill>
                  <a:schemeClr val="bg2"/>
                </a:solidFill>
              </a:rPr>
              <a:t>Persians, Cyrus and the armies swept into Babylon. Isaiah not only identifies their destruction but the nation that will do it. They will spare no one.</a:t>
            </a:r>
          </a:p>
        </p:txBody>
      </p:sp>
      <p:grpSp>
        <p:nvGrpSpPr>
          <p:cNvPr id="33" name="Group 32"/>
          <p:cNvGrpSpPr/>
          <p:nvPr/>
        </p:nvGrpSpPr>
        <p:grpSpPr>
          <a:xfrm>
            <a:off x="9793014" y="1143000"/>
            <a:ext cx="1604464" cy="1634972"/>
            <a:chOff x="6911993" y="3315227"/>
            <a:chExt cx="1604464" cy="1634972"/>
          </a:xfrm>
        </p:grpSpPr>
        <p:sp>
          <p:nvSpPr>
            <p:cNvPr id="34" name="Chord 33"/>
            <p:cNvSpPr/>
            <p:nvPr/>
          </p:nvSpPr>
          <p:spPr>
            <a:xfrm rot="6727858">
              <a:off x="6898103" y="3331846"/>
              <a:ext cx="1632243" cy="1604464"/>
            </a:xfrm>
            <a:prstGeom prst="chord">
              <a:avLst>
                <a:gd name="adj1" fmla="val 2700000"/>
                <a:gd name="adj2" fmla="val 2155092"/>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84"/>
            <p:cNvGrpSpPr/>
            <p:nvPr/>
          </p:nvGrpSpPr>
          <p:grpSpPr>
            <a:xfrm>
              <a:off x="7123631" y="3315227"/>
              <a:ext cx="1334569" cy="1485372"/>
              <a:chOff x="7123631" y="3315227"/>
              <a:chExt cx="1334569" cy="1485372"/>
            </a:xfrm>
          </p:grpSpPr>
          <p:sp>
            <p:nvSpPr>
              <p:cNvPr id="36" name="Freeform 35"/>
              <p:cNvSpPr/>
              <p:nvPr/>
            </p:nvSpPr>
            <p:spPr>
              <a:xfrm>
                <a:off x="7950279" y="3658456"/>
                <a:ext cx="507921" cy="770778"/>
              </a:xfrm>
              <a:custGeom>
                <a:avLst/>
                <a:gdLst>
                  <a:gd name="connsiteX0" fmla="*/ 971550 w 1700212"/>
                  <a:gd name="connsiteY0" fmla="*/ 3244 h 2389256"/>
                  <a:gd name="connsiteX1" fmla="*/ 814387 w 1700212"/>
                  <a:gd name="connsiteY1" fmla="*/ 17531 h 2389256"/>
                  <a:gd name="connsiteX2" fmla="*/ 671512 w 1700212"/>
                  <a:gd name="connsiteY2" fmla="*/ 46106 h 2389256"/>
                  <a:gd name="connsiteX3" fmla="*/ 542925 w 1700212"/>
                  <a:gd name="connsiteY3" fmla="*/ 88969 h 2389256"/>
                  <a:gd name="connsiteX4" fmla="*/ 500062 w 1700212"/>
                  <a:gd name="connsiteY4" fmla="*/ 103256 h 2389256"/>
                  <a:gd name="connsiteX5" fmla="*/ 485775 w 1700212"/>
                  <a:gd name="connsiteY5" fmla="*/ 274706 h 2389256"/>
                  <a:gd name="connsiteX6" fmla="*/ 528637 w 1700212"/>
                  <a:gd name="connsiteY6" fmla="*/ 303281 h 2389256"/>
                  <a:gd name="connsiteX7" fmla="*/ 614362 w 1700212"/>
                  <a:gd name="connsiteY7" fmla="*/ 288994 h 2389256"/>
                  <a:gd name="connsiteX8" fmla="*/ 728662 w 1700212"/>
                  <a:gd name="connsiteY8" fmla="*/ 260419 h 2389256"/>
                  <a:gd name="connsiteX9" fmla="*/ 814387 w 1700212"/>
                  <a:gd name="connsiteY9" fmla="*/ 274706 h 2389256"/>
                  <a:gd name="connsiteX10" fmla="*/ 828675 w 1700212"/>
                  <a:gd name="connsiteY10" fmla="*/ 360431 h 2389256"/>
                  <a:gd name="connsiteX11" fmla="*/ 771525 w 1700212"/>
                  <a:gd name="connsiteY11" fmla="*/ 374719 h 2389256"/>
                  <a:gd name="connsiteX12" fmla="*/ 685800 w 1700212"/>
                  <a:gd name="connsiteY12" fmla="*/ 403294 h 2389256"/>
                  <a:gd name="connsiteX13" fmla="*/ 642937 w 1700212"/>
                  <a:gd name="connsiteY13" fmla="*/ 417581 h 2389256"/>
                  <a:gd name="connsiteX14" fmla="*/ 585787 w 1700212"/>
                  <a:gd name="connsiteY14" fmla="*/ 431869 h 2389256"/>
                  <a:gd name="connsiteX15" fmla="*/ 428625 w 1700212"/>
                  <a:gd name="connsiteY15" fmla="*/ 446156 h 2389256"/>
                  <a:gd name="connsiteX16" fmla="*/ 342900 w 1700212"/>
                  <a:gd name="connsiteY16" fmla="*/ 474731 h 2389256"/>
                  <a:gd name="connsiteX17" fmla="*/ 300037 w 1700212"/>
                  <a:gd name="connsiteY17" fmla="*/ 489019 h 2389256"/>
                  <a:gd name="connsiteX18" fmla="*/ 285750 w 1700212"/>
                  <a:gd name="connsiteY18" fmla="*/ 531881 h 2389256"/>
                  <a:gd name="connsiteX19" fmla="*/ 357187 w 1700212"/>
                  <a:gd name="connsiteY19" fmla="*/ 589031 h 2389256"/>
                  <a:gd name="connsiteX20" fmla="*/ 400050 w 1700212"/>
                  <a:gd name="connsiteY20" fmla="*/ 617606 h 2389256"/>
                  <a:gd name="connsiteX21" fmla="*/ 614362 w 1700212"/>
                  <a:gd name="connsiteY21" fmla="*/ 589031 h 2389256"/>
                  <a:gd name="connsiteX22" fmla="*/ 700087 w 1700212"/>
                  <a:gd name="connsiteY22" fmla="*/ 560456 h 2389256"/>
                  <a:gd name="connsiteX23" fmla="*/ 742950 w 1700212"/>
                  <a:gd name="connsiteY23" fmla="*/ 546169 h 2389256"/>
                  <a:gd name="connsiteX24" fmla="*/ 914400 w 1700212"/>
                  <a:gd name="connsiteY24" fmla="*/ 560456 h 2389256"/>
                  <a:gd name="connsiteX25" fmla="*/ 957262 w 1700212"/>
                  <a:gd name="connsiteY25" fmla="*/ 589031 h 2389256"/>
                  <a:gd name="connsiteX26" fmla="*/ 1000125 w 1700212"/>
                  <a:gd name="connsiteY26" fmla="*/ 603319 h 2389256"/>
                  <a:gd name="connsiteX27" fmla="*/ 1028700 w 1700212"/>
                  <a:gd name="connsiteY27" fmla="*/ 689044 h 2389256"/>
                  <a:gd name="connsiteX28" fmla="*/ 1014412 w 1700212"/>
                  <a:gd name="connsiteY28" fmla="*/ 746194 h 2389256"/>
                  <a:gd name="connsiteX29" fmla="*/ 928687 w 1700212"/>
                  <a:gd name="connsiteY29" fmla="*/ 831919 h 2389256"/>
                  <a:gd name="connsiteX30" fmla="*/ 885825 w 1700212"/>
                  <a:gd name="connsiteY30" fmla="*/ 846206 h 2389256"/>
                  <a:gd name="connsiteX31" fmla="*/ 828675 w 1700212"/>
                  <a:gd name="connsiteY31" fmla="*/ 874781 h 2389256"/>
                  <a:gd name="connsiteX32" fmla="*/ 742950 w 1700212"/>
                  <a:gd name="connsiteY32" fmla="*/ 903356 h 2389256"/>
                  <a:gd name="connsiteX33" fmla="*/ 571500 w 1700212"/>
                  <a:gd name="connsiteY33" fmla="*/ 889069 h 2389256"/>
                  <a:gd name="connsiteX34" fmla="*/ 428625 w 1700212"/>
                  <a:gd name="connsiteY34" fmla="*/ 874781 h 2389256"/>
                  <a:gd name="connsiteX35" fmla="*/ 142875 w 1700212"/>
                  <a:gd name="connsiteY35" fmla="*/ 889069 h 2389256"/>
                  <a:gd name="connsiteX36" fmla="*/ 100012 w 1700212"/>
                  <a:gd name="connsiteY36" fmla="*/ 903356 h 2389256"/>
                  <a:gd name="connsiteX37" fmla="*/ 42862 w 1700212"/>
                  <a:gd name="connsiteY37" fmla="*/ 989081 h 2389256"/>
                  <a:gd name="connsiteX38" fmla="*/ 14287 w 1700212"/>
                  <a:gd name="connsiteY38" fmla="*/ 1074806 h 2389256"/>
                  <a:gd name="connsiteX39" fmla="*/ 0 w 1700212"/>
                  <a:gd name="connsiteY39" fmla="*/ 1117669 h 2389256"/>
                  <a:gd name="connsiteX40" fmla="*/ 28575 w 1700212"/>
                  <a:gd name="connsiteY40" fmla="*/ 1217681 h 2389256"/>
                  <a:gd name="connsiteX41" fmla="*/ 57150 w 1700212"/>
                  <a:gd name="connsiteY41" fmla="*/ 1260544 h 2389256"/>
                  <a:gd name="connsiteX42" fmla="*/ 114300 w 1700212"/>
                  <a:gd name="connsiteY42" fmla="*/ 1274831 h 2389256"/>
                  <a:gd name="connsiteX43" fmla="*/ 157162 w 1700212"/>
                  <a:gd name="connsiteY43" fmla="*/ 1289119 h 2389256"/>
                  <a:gd name="connsiteX44" fmla="*/ 242887 w 1700212"/>
                  <a:gd name="connsiteY44" fmla="*/ 1346269 h 2389256"/>
                  <a:gd name="connsiteX45" fmla="*/ 285750 w 1700212"/>
                  <a:gd name="connsiteY45" fmla="*/ 1374844 h 2389256"/>
                  <a:gd name="connsiteX46" fmla="*/ 328612 w 1700212"/>
                  <a:gd name="connsiteY46" fmla="*/ 1389131 h 2389256"/>
                  <a:gd name="connsiteX47" fmla="*/ 414337 w 1700212"/>
                  <a:gd name="connsiteY47" fmla="*/ 1446281 h 2389256"/>
                  <a:gd name="connsiteX48" fmla="*/ 514350 w 1700212"/>
                  <a:gd name="connsiteY48" fmla="*/ 1560581 h 2389256"/>
                  <a:gd name="connsiteX49" fmla="*/ 542925 w 1700212"/>
                  <a:gd name="connsiteY49" fmla="*/ 1603444 h 2389256"/>
                  <a:gd name="connsiteX50" fmla="*/ 528637 w 1700212"/>
                  <a:gd name="connsiteY50" fmla="*/ 1717744 h 2389256"/>
                  <a:gd name="connsiteX51" fmla="*/ 471487 w 1700212"/>
                  <a:gd name="connsiteY51" fmla="*/ 1846331 h 2389256"/>
                  <a:gd name="connsiteX52" fmla="*/ 457200 w 1700212"/>
                  <a:gd name="connsiteY52" fmla="*/ 1889194 h 2389256"/>
                  <a:gd name="connsiteX53" fmla="*/ 385762 w 1700212"/>
                  <a:gd name="connsiteY53" fmla="*/ 1974919 h 2389256"/>
                  <a:gd name="connsiteX54" fmla="*/ 385762 w 1700212"/>
                  <a:gd name="connsiteY54" fmla="*/ 2203519 h 2389256"/>
                  <a:gd name="connsiteX55" fmla="*/ 400050 w 1700212"/>
                  <a:gd name="connsiteY55" fmla="*/ 2246381 h 2389256"/>
                  <a:gd name="connsiteX56" fmla="*/ 485775 w 1700212"/>
                  <a:gd name="connsiteY56" fmla="*/ 2289244 h 2389256"/>
                  <a:gd name="connsiteX57" fmla="*/ 528637 w 1700212"/>
                  <a:gd name="connsiteY57" fmla="*/ 2317819 h 2389256"/>
                  <a:gd name="connsiteX58" fmla="*/ 685800 w 1700212"/>
                  <a:gd name="connsiteY58" fmla="*/ 2360681 h 2389256"/>
                  <a:gd name="connsiteX59" fmla="*/ 771525 w 1700212"/>
                  <a:gd name="connsiteY59" fmla="*/ 2389256 h 2389256"/>
                  <a:gd name="connsiteX60" fmla="*/ 971550 w 1700212"/>
                  <a:gd name="connsiteY60" fmla="*/ 2374969 h 2389256"/>
                  <a:gd name="connsiteX61" fmla="*/ 1057275 w 1700212"/>
                  <a:gd name="connsiteY61" fmla="*/ 2346394 h 2389256"/>
                  <a:gd name="connsiteX62" fmla="*/ 1071562 w 1700212"/>
                  <a:gd name="connsiteY62" fmla="*/ 2303531 h 2389256"/>
                  <a:gd name="connsiteX63" fmla="*/ 1100137 w 1700212"/>
                  <a:gd name="connsiteY63" fmla="*/ 2260669 h 2389256"/>
                  <a:gd name="connsiteX64" fmla="*/ 1114425 w 1700212"/>
                  <a:gd name="connsiteY64" fmla="*/ 1917769 h 2389256"/>
                  <a:gd name="connsiteX65" fmla="*/ 1128712 w 1700212"/>
                  <a:gd name="connsiteY65" fmla="*/ 1874906 h 2389256"/>
                  <a:gd name="connsiteX66" fmla="*/ 1157287 w 1700212"/>
                  <a:gd name="connsiteY66" fmla="*/ 1832044 h 2389256"/>
                  <a:gd name="connsiteX67" fmla="*/ 1200150 w 1700212"/>
                  <a:gd name="connsiteY67" fmla="*/ 1803469 h 2389256"/>
                  <a:gd name="connsiteX68" fmla="*/ 1257300 w 1700212"/>
                  <a:gd name="connsiteY68" fmla="*/ 1732031 h 2389256"/>
                  <a:gd name="connsiteX69" fmla="*/ 1271587 w 1700212"/>
                  <a:gd name="connsiteY69" fmla="*/ 1689169 h 2389256"/>
                  <a:gd name="connsiteX70" fmla="*/ 1300162 w 1700212"/>
                  <a:gd name="connsiteY70" fmla="*/ 1646306 h 2389256"/>
                  <a:gd name="connsiteX71" fmla="*/ 1328737 w 1700212"/>
                  <a:gd name="connsiteY71" fmla="*/ 1560581 h 2389256"/>
                  <a:gd name="connsiteX72" fmla="*/ 1343025 w 1700212"/>
                  <a:gd name="connsiteY72" fmla="*/ 1360556 h 2389256"/>
                  <a:gd name="connsiteX73" fmla="*/ 1357312 w 1700212"/>
                  <a:gd name="connsiteY73" fmla="*/ 1317694 h 2389256"/>
                  <a:gd name="connsiteX74" fmla="*/ 1400175 w 1700212"/>
                  <a:gd name="connsiteY74" fmla="*/ 1174819 h 2389256"/>
                  <a:gd name="connsiteX75" fmla="*/ 1414462 w 1700212"/>
                  <a:gd name="connsiteY75" fmla="*/ 1131956 h 2389256"/>
                  <a:gd name="connsiteX76" fmla="*/ 1557337 w 1700212"/>
                  <a:gd name="connsiteY76" fmla="*/ 1060519 h 2389256"/>
                  <a:gd name="connsiteX77" fmla="*/ 1600200 w 1700212"/>
                  <a:gd name="connsiteY77" fmla="*/ 1031944 h 2389256"/>
                  <a:gd name="connsiteX78" fmla="*/ 1671637 w 1700212"/>
                  <a:gd name="connsiteY78" fmla="*/ 960506 h 2389256"/>
                  <a:gd name="connsiteX79" fmla="*/ 1685925 w 1700212"/>
                  <a:gd name="connsiteY79" fmla="*/ 889069 h 2389256"/>
                  <a:gd name="connsiteX80" fmla="*/ 1700212 w 1700212"/>
                  <a:gd name="connsiteY80" fmla="*/ 846206 h 2389256"/>
                  <a:gd name="connsiteX81" fmla="*/ 1657350 w 1700212"/>
                  <a:gd name="connsiteY81" fmla="*/ 717619 h 2389256"/>
                  <a:gd name="connsiteX82" fmla="*/ 1600200 w 1700212"/>
                  <a:gd name="connsiteY82" fmla="*/ 689044 h 2389256"/>
                  <a:gd name="connsiteX83" fmla="*/ 1557337 w 1700212"/>
                  <a:gd name="connsiteY83" fmla="*/ 660469 h 2389256"/>
                  <a:gd name="connsiteX84" fmla="*/ 1514475 w 1700212"/>
                  <a:gd name="connsiteY84" fmla="*/ 574744 h 2389256"/>
                  <a:gd name="connsiteX85" fmla="*/ 1485900 w 1700212"/>
                  <a:gd name="connsiteY85" fmla="*/ 489019 h 2389256"/>
                  <a:gd name="connsiteX86" fmla="*/ 1457325 w 1700212"/>
                  <a:gd name="connsiteY86" fmla="*/ 446156 h 2389256"/>
                  <a:gd name="connsiteX87" fmla="*/ 1443037 w 1700212"/>
                  <a:gd name="connsiteY87" fmla="*/ 403294 h 2389256"/>
                  <a:gd name="connsiteX88" fmla="*/ 1385887 w 1700212"/>
                  <a:gd name="connsiteY88" fmla="*/ 317569 h 2389256"/>
                  <a:gd name="connsiteX89" fmla="*/ 1357312 w 1700212"/>
                  <a:gd name="connsiteY89" fmla="*/ 231844 h 2389256"/>
                  <a:gd name="connsiteX90" fmla="*/ 1343025 w 1700212"/>
                  <a:gd name="connsiteY90" fmla="*/ 188981 h 2389256"/>
                  <a:gd name="connsiteX91" fmla="*/ 1300162 w 1700212"/>
                  <a:gd name="connsiteY91" fmla="*/ 174694 h 2389256"/>
                  <a:gd name="connsiteX92" fmla="*/ 1243012 w 1700212"/>
                  <a:gd name="connsiteY92" fmla="*/ 117544 h 2389256"/>
                  <a:gd name="connsiteX93" fmla="*/ 1228725 w 1700212"/>
                  <a:gd name="connsiteY93" fmla="*/ 74681 h 2389256"/>
                  <a:gd name="connsiteX94" fmla="*/ 1185862 w 1700212"/>
                  <a:gd name="connsiteY94" fmla="*/ 46106 h 2389256"/>
                  <a:gd name="connsiteX95" fmla="*/ 1000125 w 1700212"/>
                  <a:gd name="connsiteY95" fmla="*/ 3244 h 2389256"/>
                  <a:gd name="connsiteX96" fmla="*/ 785812 w 1700212"/>
                  <a:gd name="connsiteY96" fmla="*/ 3244 h 238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700212" h="2389256">
                    <a:moveTo>
                      <a:pt x="971550" y="3244"/>
                    </a:moveTo>
                    <a:cubicBezTo>
                      <a:pt x="919162" y="8006"/>
                      <a:pt x="866630" y="11385"/>
                      <a:pt x="814387" y="17531"/>
                    </a:cubicBezTo>
                    <a:cubicBezTo>
                      <a:pt x="772039" y="22513"/>
                      <a:pt x="714235" y="33289"/>
                      <a:pt x="671512" y="46106"/>
                    </a:cubicBezTo>
                    <a:cubicBezTo>
                      <a:pt x="671445" y="46126"/>
                      <a:pt x="564389" y="81814"/>
                      <a:pt x="542925" y="88969"/>
                    </a:cubicBezTo>
                    <a:lnTo>
                      <a:pt x="500062" y="103256"/>
                    </a:lnTo>
                    <a:cubicBezTo>
                      <a:pt x="457041" y="167788"/>
                      <a:pt x="445791" y="164752"/>
                      <a:pt x="485775" y="274706"/>
                    </a:cubicBezTo>
                    <a:cubicBezTo>
                      <a:pt x="491643" y="290843"/>
                      <a:pt x="514350" y="293756"/>
                      <a:pt x="528637" y="303281"/>
                    </a:cubicBezTo>
                    <a:cubicBezTo>
                      <a:pt x="557212" y="298519"/>
                      <a:pt x="586036" y="295064"/>
                      <a:pt x="614362" y="288994"/>
                    </a:cubicBezTo>
                    <a:cubicBezTo>
                      <a:pt x="652763" y="280765"/>
                      <a:pt x="728662" y="260419"/>
                      <a:pt x="728662" y="260419"/>
                    </a:cubicBezTo>
                    <a:cubicBezTo>
                      <a:pt x="757237" y="265181"/>
                      <a:pt x="788476" y="261751"/>
                      <a:pt x="814387" y="274706"/>
                    </a:cubicBezTo>
                    <a:cubicBezTo>
                      <a:pt x="841677" y="288351"/>
                      <a:pt x="856846" y="337894"/>
                      <a:pt x="828675" y="360431"/>
                    </a:cubicBezTo>
                    <a:cubicBezTo>
                      <a:pt x="813342" y="372698"/>
                      <a:pt x="790333" y="369076"/>
                      <a:pt x="771525" y="374719"/>
                    </a:cubicBezTo>
                    <a:cubicBezTo>
                      <a:pt x="742675" y="383374"/>
                      <a:pt x="714375" y="393769"/>
                      <a:pt x="685800" y="403294"/>
                    </a:cubicBezTo>
                    <a:cubicBezTo>
                      <a:pt x="671512" y="408056"/>
                      <a:pt x="657548" y="413928"/>
                      <a:pt x="642937" y="417581"/>
                    </a:cubicBezTo>
                    <a:cubicBezTo>
                      <a:pt x="623887" y="422344"/>
                      <a:pt x="605251" y="429274"/>
                      <a:pt x="585787" y="431869"/>
                    </a:cubicBezTo>
                    <a:cubicBezTo>
                      <a:pt x="533645" y="438821"/>
                      <a:pt x="481012" y="441394"/>
                      <a:pt x="428625" y="446156"/>
                    </a:cubicBezTo>
                    <a:lnTo>
                      <a:pt x="342900" y="474731"/>
                    </a:lnTo>
                    <a:lnTo>
                      <a:pt x="300037" y="489019"/>
                    </a:lnTo>
                    <a:cubicBezTo>
                      <a:pt x="295275" y="503306"/>
                      <a:pt x="283274" y="517026"/>
                      <a:pt x="285750" y="531881"/>
                    </a:cubicBezTo>
                    <a:cubicBezTo>
                      <a:pt x="293353" y="577500"/>
                      <a:pt x="323754" y="577887"/>
                      <a:pt x="357187" y="589031"/>
                    </a:cubicBezTo>
                    <a:cubicBezTo>
                      <a:pt x="371475" y="598556"/>
                      <a:pt x="382922" y="616383"/>
                      <a:pt x="400050" y="617606"/>
                    </a:cubicBezTo>
                    <a:cubicBezTo>
                      <a:pt x="460524" y="621926"/>
                      <a:pt x="549572" y="608468"/>
                      <a:pt x="614362" y="589031"/>
                    </a:cubicBezTo>
                    <a:cubicBezTo>
                      <a:pt x="643212" y="580376"/>
                      <a:pt x="671512" y="569981"/>
                      <a:pt x="700087" y="560456"/>
                    </a:cubicBezTo>
                    <a:lnTo>
                      <a:pt x="742950" y="546169"/>
                    </a:lnTo>
                    <a:cubicBezTo>
                      <a:pt x="800100" y="550931"/>
                      <a:pt x="858166" y="549209"/>
                      <a:pt x="914400" y="560456"/>
                    </a:cubicBezTo>
                    <a:cubicBezTo>
                      <a:pt x="931238" y="563824"/>
                      <a:pt x="941904" y="581352"/>
                      <a:pt x="957262" y="589031"/>
                    </a:cubicBezTo>
                    <a:cubicBezTo>
                      <a:pt x="970733" y="595766"/>
                      <a:pt x="985837" y="598556"/>
                      <a:pt x="1000125" y="603319"/>
                    </a:cubicBezTo>
                    <a:cubicBezTo>
                      <a:pt x="1009650" y="631894"/>
                      <a:pt x="1036006" y="659823"/>
                      <a:pt x="1028700" y="689044"/>
                    </a:cubicBezTo>
                    <a:cubicBezTo>
                      <a:pt x="1023937" y="708094"/>
                      <a:pt x="1022147" y="728145"/>
                      <a:pt x="1014412" y="746194"/>
                    </a:cubicBezTo>
                    <a:cubicBezTo>
                      <a:pt x="997572" y="785487"/>
                      <a:pt x="964983" y="811178"/>
                      <a:pt x="928687" y="831919"/>
                    </a:cubicBezTo>
                    <a:cubicBezTo>
                      <a:pt x="915611" y="839391"/>
                      <a:pt x="899667" y="840274"/>
                      <a:pt x="885825" y="846206"/>
                    </a:cubicBezTo>
                    <a:cubicBezTo>
                      <a:pt x="866249" y="854596"/>
                      <a:pt x="848450" y="866871"/>
                      <a:pt x="828675" y="874781"/>
                    </a:cubicBezTo>
                    <a:cubicBezTo>
                      <a:pt x="800709" y="885968"/>
                      <a:pt x="742950" y="903356"/>
                      <a:pt x="742950" y="903356"/>
                    </a:cubicBezTo>
                    <a:lnTo>
                      <a:pt x="571500" y="889069"/>
                    </a:lnTo>
                    <a:cubicBezTo>
                      <a:pt x="523834" y="884736"/>
                      <a:pt x="476488" y="874781"/>
                      <a:pt x="428625" y="874781"/>
                    </a:cubicBezTo>
                    <a:cubicBezTo>
                      <a:pt x="333256" y="874781"/>
                      <a:pt x="238125" y="884306"/>
                      <a:pt x="142875" y="889069"/>
                    </a:cubicBezTo>
                    <a:cubicBezTo>
                      <a:pt x="128587" y="893831"/>
                      <a:pt x="110661" y="892707"/>
                      <a:pt x="100012" y="903356"/>
                    </a:cubicBezTo>
                    <a:cubicBezTo>
                      <a:pt x="75728" y="927640"/>
                      <a:pt x="42862" y="989081"/>
                      <a:pt x="42862" y="989081"/>
                    </a:cubicBezTo>
                    <a:lnTo>
                      <a:pt x="14287" y="1074806"/>
                    </a:lnTo>
                    <a:lnTo>
                      <a:pt x="0" y="1117669"/>
                    </a:lnTo>
                    <a:cubicBezTo>
                      <a:pt x="4579" y="1135986"/>
                      <a:pt x="18324" y="1197179"/>
                      <a:pt x="28575" y="1217681"/>
                    </a:cubicBezTo>
                    <a:cubicBezTo>
                      <a:pt x="36254" y="1233040"/>
                      <a:pt x="42862" y="1251019"/>
                      <a:pt x="57150" y="1260544"/>
                    </a:cubicBezTo>
                    <a:cubicBezTo>
                      <a:pt x="73488" y="1271436"/>
                      <a:pt x="95419" y="1269436"/>
                      <a:pt x="114300" y="1274831"/>
                    </a:cubicBezTo>
                    <a:cubicBezTo>
                      <a:pt x="128781" y="1278968"/>
                      <a:pt x="143997" y="1281805"/>
                      <a:pt x="157162" y="1289119"/>
                    </a:cubicBezTo>
                    <a:cubicBezTo>
                      <a:pt x="187183" y="1305798"/>
                      <a:pt x="214312" y="1327219"/>
                      <a:pt x="242887" y="1346269"/>
                    </a:cubicBezTo>
                    <a:cubicBezTo>
                      <a:pt x="257175" y="1355794"/>
                      <a:pt x="269460" y="1369414"/>
                      <a:pt x="285750" y="1374844"/>
                    </a:cubicBezTo>
                    <a:lnTo>
                      <a:pt x="328612" y="1389131"/>
                    </a:lnTo>
                    <a:cubicBezTo>
                      <a:pt x="357187" y="1408181"/>
                      <a:pt x="395287" y="1417706"/>
                      <a:pt x="414337" y="1446281"/>
                    </a:cubicBezTo>
                    <a:cubicBezTo>
                      <a:pt x="481012" y="1546294"/>
                      <a:pt x="442912" y="1512956"/>
                      <a:pt x="514350" y="1560581"/>
                    </a:cubicBezTo>
                    <a:cubicBezTo>
                      <a:pt x="523875" y="1574869"/>
                      <a:pt x="541370" y="1586343"/>
                      <a:pt x="542925" y="1603444"/>
                    </a:cubicBezTo>
                    <a:cubicBezTo>
                      <a:pt x="546401" y="1641683"/>
                      <a:pt x="536682" y="1680200"/>
                      <a:pt x="528637" y="1717744"/>
                    </a:cubicBezTo>
                    <a:cubicBezTo>
                      <a:pt x="512529" y="1792914"/>
                      <a:pt x="506567" y="1793711"/>
                      <a:pt x="471487" y="1846331"/>
                    </a:cubicBezTo>
                    <a:cubicBezTo>
                      <a:pt x="466725" y="1860619"/>
                      <a:pt x="463935" y="1875723"/>
                      <a:pt x="457200" y="1889194"/>
                    </a:cubicBezTo>
                    <a:cubicBezTo>
                      <a:pt x="437310" y="1928975"/>
                      <a:pt x="417359" y="1943322"/>
                      <a:pt x="385762" y="1974919"/>
                    </a:cubicBezTo>
                    <a:cubicBezTo>
                      <a:pt x="359699" y="2079173"/>
                      <a:pt x="363615" y="2037418"/>
                      <a:pt x="385762" y="2203519"/>
                    </a:cubicBezTo>
                    <a:cubicBezTo>
                      <a:pt x="387752" y="2218447"/>
                      <a:pt x="390642" y="2234621"/>
                      <a:pt x="400050" y="2246381"/>
                    </a:cubicBezTo>
                    <a:cubicBezTo>
                      <a:pt x="427348" y="2280503"/>
                      <a:pt x="451264" y="2271988"/>
                      <a:pt x="485775" y="2289244"/>
                    </a:cubicBezTo>
                    <a:cubicBezTo>
                      <a:pt x="501133" y="2296923"/>
                      <a:pt x="512946" y="2310845"/>
                      <a:pt x="528637" y="2317819"/>
                    </a:cubicBezTo>
                    <a:cubicBezTo>
                      <a:pt x="620070" y="2358456"/>
                      <a:pt x="598798" y="2336954"/>
                      <a:pt x="685800" y="2360681"/>
                    </a:cubicBezTo>
                    <a:cubicBezTo>
                      <a:pt x="714859" y="2368606"/>
                      <a:pt x="771525" y="2389256"/>
                      <a:pt x="771525" y="2389256"/>
                    </a:cubicBezTo>
                    <a:cubicBezTo>
                      <a:pt x="838200" y="2384494"/>
                      <a:pt x="905445" y="2384885"/>
                      <a:pt x="971550" y="2374969"/>
                    </a:cubicBezTo>
                    <a:cubicBezTo>
                      <a:pt x="1001337" y="2370501"/>
                      <a:pt x="1057275" y="2346394"/>
                      <a:pt x="1057275" y="2346394"/>
                    </a:cubicBezTo>
                    <a:cubicBezTo>
                      <a:pt x="1062037" y="2332106"/>
                      <a:pt x="1064827" y="2317002"/>
                      <a:pt x="1071562" y="2303531"/>
                    </a:cubicBezTo>
                    <a:cubicBezTo>
                      <a:pt x="1079241" y="2288172"/>
                      <a:pt x="1098241" y="2277735"/>
                      <a:pt x="1100137" y="2260669"/>
                    </a:cubicBezTo>
                    <a:cubicBezTo>
                      <a:pt x="1112770" y="2146970"/>
                      <a:pt x="1105974" y="2031856"/>
                      <a:pt x="1114425" y="1917769"/>
                    </a:cubicBezTo>
                    <a:cubicBezTo>
                      <a:pt x="1115538" y="1902750"/>
                      <a:pt x="1121977" y="1888377"/>
                      <a:pt x="1128712" y="1874906"/>
                    </a:cubicBezTo>
                    <a:cubicBezTo>
                      <a:pt x="1136391" y="1859547"/>
                      <a:pt x="1145145" y="1844186"/>
                      <a:pt x="1157287" y="1832044"/>
                    </a:cubicBezTo>
                    <a:cubicBezTo>
                      <a:pt x="1169429" y="1819902"/>
                      <a:pt x="1185862" y="1812994"/>
                      <a:pt x="1200150" y="1803469"/>
                    </a:cubicBezTo>
                    <a:cubicBezTo>
                      <a:pt x="1236060" y="1695734"/>
                      <a:pt x="1183443" y="1824352"/>
                      <a:pt x="1257300" y="1732031"/>
                    </a:cubicBezTo>
                    <a:cubicBezTo>
                      <a:pt x="1266708" y="1720271"/>
                      <a:pt x="1264852" y="1702639"/>
                      <a:pt x="1271587" y="1689169"/>
                    </a:cubicBezTo>
                    <a:cubicBezTo>
                      <a:pt x="1279266" y="1673810"/>
                      <a:pt x="1293188" y="1661998"/>
                      <a:pt x="1300162" y="1646306"/>
                    </a:cubicBezTo>
                    <a:cubicBezTo>
                      <a:pt x="1312395" y="1618781"/>
                      <a:pt x="1328737" y="1560581"/>
                      <a:pt x="1328737" y="1560581"/>
                    </a:cubicBezTo>
                    <a:cubicBezTo>
                      <a:pt x="1333500" y="1493906"/>
                      <a:pt x="1335215" y="1426943"/>
                      <a:pt x="1343025" y="1360556"/>
                    </a:cubicBezTo>
                    <a:cubicBezTo>
                      <a:pt x="1344785" y="1345599"/>
                      <a:pt x="1353175" y="1332175"/>
                      <a:pt x="1357312" y="1317694"/>
                    </a:cubicBezTo>
                    <a:cubicBezTo>
                      <a:pt x="1400499" y="1166541"/>
                      <a:pt x="1332268" y="1378543"/>
                      <a:pt x="1400175" y="1174819"/>
                    </a:cubicBezTo>
                    <a:cubicBezTo>
                      <a:pt x="1404937" y="1160531"/>
                      <a:pt x="1401931" y="1140310"/>
                      <a:pt x="1414462" y="1131956"/>
                    </a:cubicBezTo>
                    <a:cubicBezTo>
                      <a:pt x="1516525" y="1063914"/>
                      <a:pt x="1466869" y="1083135"/>
                      <a:pt x="1557337" y="1060519"/>
                    </a:cubicBezTo>
                    <a:cubicBezTo>
                      <a:pt x="1571625" y="1050994"/>
                      <a:pt x="1588058" y="1044086"/>
                      <a:pt x="1600200" y="1031944"/>
                    </a:cubicBezTo>
                    <a:cubicBezTo>
                      <a:pt x="1695453" y="936691"/>
                      <a:pt x="1557335" y="1036708"/>
                      <a:pt x="1671637" y="960506"/>
                    </a:cubicBezTo>
                    <a:cubicBezTo>
                      <a:pt x="1676400" y="936694"/>
                      <a:pt x="1680035" y="912628"/>
                      <a:pt x="1685925" y="889069"/>
                    </a:cubicBezTo>
                    <a:cubicBezTo>
                      <a:pt x="1689578" y="874458"/>
                      <a:pt x="1700212" y="861266"/>
                      <a:pt x="1700212" y="846206"/>
                    </a:cubicBezTo>
                    <a:cubicBezTo>
                      <a:pt x="1700212" y="817310"/>
                      <a:pt x="1680591" y="740860"/>
                      <a:pt x="1657350" y="717619"/>
                    </a:cubicBezTo>
                    <a:cubicBezTo>
                      <a:pt x="1642290" y="702559"/>
                      <a:pt x="1618692" y="699611"/>
                      <a:pt x="1600200" y="689044"/>
                    </a:cubicBezTo>
                    <a:cubicBezTo>
                      <a:pt x="1585291" y="680525"/>
                      <a:pt x="1571625" y="669994"/>
                      <a:pt x="1557337" y="660469"/>
                    </a:cubicBezTo>
                    <a:cubicBezTo>
                      <a:pt x="1505237" y="504161"/>
                      <a:pt x="1588326" y="740909"/>
                      <a:pt x="1514475" y="574744"/>
                    </a:cubicBezTo>
                    <a:cubicBezTo>
                      <a:pt x="1502242" y="547219"/>
                      <a:pt x="1502608" y="514081"/>
                      <a:pt x="1485900" y="489019"/>
                    </a:cubicBezTo>
                    <a:cubicBezTo>
                      <a:pt x="1476375" y="474731"/>
                      <a:pt x="1465004" y="461515"/>
                      <a:pt x="1457325" y="446156"/>
                    </a:cubicBezTo>
                    <a:cubicBezTo>
                      <a:pt x="1450590" y="432686"/>
                      <a:pt x="1450351" y="416459"/>
                      <a:pt x="1443037" y="403294"/>
                    </a:cubicBezTo>
                    <a:cubicBezTo>
                      <a:pt x="1426358" y="373273"/>
                      <a:pt x="1385887" y="317569"/>
                      <a:pt x="1385887" y="317569"/>
                    </a:cubicBezTo>
                    <a:lnTo>
                      <a:pt x="1357312" y="231844"/>
                    </a:lnTo>
                    <a:cubicBezTo>
                      <a:pt x="1352550" y="217556"/>
                      <a:pt x="1357313" y="193743"/>
                      <a:pt x="1343025" y="188981"/>
                    </a:cubicBezTo>
                    <a:lnTo>
                      <a:pt x="1300162" y="174694"/>
                    </a:lnTo>
                    <a:cubicBezTo>
                      <a:pt x="1262063" y="60393"/>
                      <a:pt x="1319212" y="193744"/>
                      <a:pt x="1243012" y="117544"/>
                    </a:cubicBezTo>
                    <a:cubicBezTo>
                      <a:pt x="1232363" y="106895"/>
                      <a:pt x="1238133" y="86441"/>
                      <a:pt x="1228725" y="74681"/>
                    </a:cubicBezTo>
                    <a:cubicBezTo>
                      <a:pt x="1217998" y="61272"/>
                      <a:pt x="1201554" y="53080"/>
                      <a:pt x="1185862" y="46106"/>
                    </a:cubicBezTo>
                    <a:cubicBezTo>
                      <a:pt x="1129306" y="20970"/>
                      <a:pt x="1061625" y="6039"/>
                      <a:pt x="1000125" y="3244"/>
                    </a:cubicBezTo>
                    <a:cubicBezTo>
                      <a:pt x="928761" y="0"/>
                      <a:pt x="857250" y="3244"/>
                      <a:pt x="785812" y="3244"/>
                    </a:cubicBezTo>
                  </a:path>
                </a:pathLst>
              </a:custGeom>
              <a:solidFill>
                <a:schemeClr val="accent6">
                  <a:lumMod val="40000"/>
                  <a:lumOff val="6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7123631" y="3578072"/>
                <a:ext cx="648769" cy="1222527"/>
              </a:xfrm>
              <a:custGeom>
                <a:avLst/>
                <a:gdLst>
                  <a:gd name="connsiteX0" fmla="*/ 46229 w 1417829"/>
                  <a:gd name="connsiteY0" fmla="*/ 114300 h 2757488"/>
                  <a:gd name="connsiteX1" fmla="*/ 31942 w 1417829"/>
                  <a:gd name="connsiteY1" fmla="*/ 414338 h 2757488"/>
                  <a:gd name="connsiteX2" fmla="*/ 3367 w 1417829"/>
                  <a:gd name="connsiteY2" fmla="*/ 457200 h 2757488"/>
                  <a:gd name="connsiteX3" fmla="*/ 46229 w 1417829"/>
                  <a:gd name="connsiteY3" fmla="*/ 485775 h 2757488"/>
                  <a:gd name="connsiteX4" fmla="*/ 160529 w 1417829"/>
                  <a:gd name="connsiteY4" fmla="*/ 514350 h 2757488"/>
                  <a:gd name="connsiteX5" fmla="*/ 203392 w 1417829"/>
                  <a:gd name="connsiteY5" fmla="*/ 528638 h 2757488"/>
                  <a:gd name="connsiteX6" fmla="*/ 246254 w 1417829"/>
                  <a:gd name="connsiteY6" fmla="*/ 614363 h 2757488"/>
                  <a:gd name="connsiteX7" fmla="*/ 217679 w 1417829"/>
                  <a:gd name="connsiteY7" fmla="*/ 900113 h 2757488"/>
                  <a:gd name="connsiteX8" fmla="*/ 189104 w 1417829"/>
                  <a:gd name="connsiteY8" fmla="*/ 985838 h 2757488"/>
                  <a:gd name="connsiteX9" fmla="*/ 174817 w 1417829"/>
                  <a:gd name="connsiteY9" fmla="*/ 1028700 h 2757488"/>
                  <a:gd name="connsiteX10" fmla="*/ 189104 w 1417829"/>
                  <a:gd name="connsiteY10" fmla="*/ 1328738 h 2757488"/>
                  <a:gd name="connsiteX11" fmla="*/ 203392 w 1417829"/>
                  <a:gd name="connsiteY11" fmla="*/ 1371600 h 2757488"/>
                  <a:gd name="connsiteX12" fmla="*/ 231967 w 1417829"/>
                  <a:gd name="connsiteY12" fmla="*/ 1414463 h 2757488"/>
                  <a:gd name="connsiteX13" fmla="*/ 274829 w 1417829"/>
                  <a:gd name="connsiteY13" fmla="*/ 1457325 h 2757488"/>
                  <a:gd name="connsiteX14" fmla="*/ 317692 w 1417829"/>
                  <a:gd name="connsiteY14" fmla="*/ 1485900 h 2757488"/>
                  <a:gd name="connsiteX15" fmla="*/ 346267 w 1417829"/>
                  <a:gd name="connsiteY15" fmla="*/ 1528763 h 2757488"/>
                  <a:gd name="connsiteX16" fmla="*/ 403417 w 1417829"/>
                  <a:gd name="connsiteY16" fmla="*/ 1543050 h 2757488"/>
                  <a:gd name="connsiteX17" fmla="*/ 446279 w 1417829"/>
                  <a:gd name="connsiteY17" fmla="*/ 1557338 h 2757488"/>
                  <a:gd name="connsiteX18" fmla="*/ 574867 w 1417829"/>
                  <a:gd name="connsiteY18" fmla="*/ 1628775 h 2757488"/>
                  <a:gd name="connsiteX19" fmla="*/ 603442 w 1417829"/>
                  <a:gd name="connsiteY19" fmla="*/ 1671638 h 2757488"/>
                  <a:gd name="connsiteX20" fmla="*/ 689167 w 1417829"/>
                  <a:gd name="connsiteY20" fmla="*/ 1700213 h 2757488"/>
                  <a:gd name="connsiteX21" fmla="*/ 732029 w 1417829"/>
                  <a:gd name="connsiteY21" fmla="*/ 1728788 h 2757488"/>
                  <a:gd name="connsiteX22" fmla="*/ 789179 w 1417829"/>
                  <a:gd name="connsiteY22" fmla="*/ 1814513 h 2757488"/>
                  <a:gd name="connsiteX23" fmla="*/ 817754 w 1417829"/>
                  <a:gd name="connsiteY23" fmla="*/ 1857375 h 2757488"/>
                  <a:gd name="connsiteX24" fmla="*/ 832042 w 1417829"/>
                  <a:gd name="connsiteY24" fmla="*/ 1900238 h 2757488"/>
                  <a:gd name="connsiteX25" fmla="*/ 817754 w 1417829"/>
                  <a:gd name="connsiteY25" fmla="*/ 1957388 h 2757488"/>
                  <a:gd name="connsiteX26" fmla="*/ 803467 w 1417829"/>
                  <a:gd name="connsiteY26" fmla="*/ 2000250 h 2757488"/>
                  <a:gd name="connsiteX27" fmla="*/ 717742 w 1417829"/>
                  <a:gd name="connsiteY27" fmla="*/ 2028825 h 2757488"/>
                  <a:gd name="connsiteX28" fmla="*/ 674879 w 1417829"/>
                  <a:gd name="connsiteY28" fmla="*/ 2043113 h 2757488"/>
                  <a:gd name="connsiteX29" fmla="*/ 560579 w 1417829"/>
                  <a:gd name="connsiteY29" fmla="*/ 2071688 h 2757488"/>
                  <a:gd name="connsiteX30" fmla="*/ 474854 w 1417829"/>
                  <a:gd name="connsiteY30" fmla="*/ 2100263 h 2757488"/>
                  <a:gd name="connsiteX31" fmla="*/ 403417 w 1417829"/>
                  <a:gd name="connsiteY31" fmla="*/ 2157413 h 2757488"/>
                  <a:gd name="connsiteX32" fmla="*/ 360554 w 1417829"/>
                  <a:gd name="connsiteY32" fmla="*/ 2243138 h 2757488"/>
                  <a:gd name="connsiteX33" fmla="*/ 331979 w 1417829"/>
                  <a:gd name="connsiteY33" fmla="*/ 2286000 h 2757488"/>
                  <a:gd name="connsiteX34" fmla="*/ 346267 w 1417829"/>
                  <a:gd name="connsiteY34" fmla="*/ 2386013 h 2757488"/>
                  <a:gd name="connsiteX35" fmla="*/ 417704 w 1417829"/>
                  <a:gd name="connsiteY35" fmla="*/ 2457450 h 2757488"/>
                  <a:gd name="connsiteX36" fmla="*/ 460567 w 1417829"/>
                  <a:gd name="connsiteY36" fmla="*/ 2471738 h 2757488"/>
                  <a:gd name="connsiteX37" fmla="*/ 503429 w 1417829"/>
                  <a:gd name="connsiteY37" fmla="*/ 2500313 h 2757488"/>
                  <a:gd name="connsiteX38" fmla="*/ 560579 w 1417829"/>
                  <a:gd name="connsiteY38" fmla="*/ 2628900 h 2757488"/>
                  <a:gd name="connsiteX39" fmla="*/ 603442 w 1417829"/>
                  <a:gd name="connsiteY39" fmla="*/ 2728913 h 2757488"/>
                  <a:gd name="connsiteX40" fmla="*/ 646304 w 1417829"/>
                  <a:gd name="connsiteY40" fmla="*/ 2757488 h 2757488"/>
                  <a:gd name="connsiteX41" fmla="*/ 803467 w 1417829"/>
                  <a:gd name="connsiteY41" fmla="*/ 2714625 h 2757488"/>
                  <a:gd name="connsiteX42" fmla="*/ 846329 w 1417829"/>
                  <a:gd name="connsiteY42" fmla="*/ 2700338 h 2757488"/>
                  <a:gd name="connsiteX43" fmla="*/ 974917 w 1417829"/>
                  <a:gd name="connsiteY43" fmla="*/ 2614613 h 2757488"/>
                  <a:gd name="connsiteX44" fmla="*/ 1017779 w 1417829"/>
                  <a:gd name="connsiteY44" fmla="*/ 2586038 h 2757488"/>
                  <a:gd name="connsiteX45" fmla="*/ 1060642 w 1417829"/>
                  <a:gd name="connsiteY45" fmla="*/ 2557463 h 2757488"/>
                  <a:gd name="connsiteX46" fmla="*/ 1089217 w 1417829"/>
                  <a:gd name="connsiteY46" fmla="*/ 2514600 h 2757488"/>
                  <a:gd name="connsiteX47" fmla="*/ 1132079 w 1417829"/>
                  <a:gd name="connsiteY47" fmla="*/ 2500313 h 2757488"/>
                  <a:gd name="connsiteX48" fmla="*/ 1174942 w 1417829"/>
                  <a:gd name="connsiteY48" fmla="*/ 2471738 h 2757488"/>
                  <a:gd name="connsiteX49" fmla="*/ 1203517 w 1417829"/>
                  <a:gd name="connsiteY49" fmla="*/ 2386013 h 2757488"/>
                  <a:gd name="connsiteX50" fmla="*/ 1174942 w 1417829"/>
                  <a:gd name="connsiteY50" fmla="*/ 2214563 h 2757488"/>
                  <a:gd name="connsiteX51" fmla="*/ 1103504 w 1417829"/>
                  <a:gd name="connsiteY51" fmla="*/ 2114550 h 2757488"/>
                  <a:gd name="connsiteX52" fmla="*/ 1046354 w 1417829"/>
                  <a:gd name="connsiteY52" fmla="*/ 1914525 h 2757488"/>
                  <a:gd name="connsiteX53" fmla="*/ 1017779 w 1417829"/>
                  <a:gd name="connsiteY53" fmla="*/ 1828800 h 2757488"/>
                  <a:gd name="connsiteX54" fmla="*/ 946342 w 1417829"/>
                  <a:gd name="connsiteY54" fmla="*/ 1743075 h 2757488"/>
                  <a:gd name="connsiteX55" fmla="*/ 917767 w 1417829"/>
                  <a:gd name="connsiteY55" fmla="*/ 1700213 h 2757488"/>
                  <a:gd name="connsiteX56" fmla="*/ 903479 w 1417829"/>
                  <a:gd name="connsiteY56" fmla="*/ 1657350 h 2757488"/>
                  <a:gd name="connsiteX57" fmla="*/ 860617 w 1417829"/>
                  <a:gd name="connsiteY57" fmla="*/ 1628775 h 2757488"/>
                  <a:gd name="connsiteX58" fmla="*/ 803467 w 1417829"/>
                  <a:gd name="connsiteY58" fmla="*/ 1543050 h 2757488"/>
                  <a:gd name="connsiteX59" fmla="*/ 760604 w 1417829"/>
                  <a:gd name="connsiteY59" fmla="*/ 1528763 h 2757488"/>
                  <a:gd name="connsiteX60" fmla="*/ 746317 w 1417829"/>
                  <a:gd name="connsiteY60" fmla="*/ 1485900 h 2757488"/>
                  <a:gd name="connsiteX61" fmla="*/ 717742 w 1417829"/>
                  <a:gd name="connsiteY61" fmla="*/ 1357313 h 2757488"/>
                  <a:gd name="connsiteX62" fmla="*/ 746317 w 1417829"/>
                  <a:gd name="connsiteY62" fmla="*/ 1314450 h 2757488"/>
                  <a:gd name="connsiteX63" fmla="*/ 832042 w 1417829"/>
                  <a:gd name="connsiteY63" fmla="*/ 1285875 h 2757488"/>
                  <a:gd name="connsiteX64" fmla="*/ 874904 w 1417829"/>
                  <a:gd name="connsiteY64" fmla="*/ 1371600 h 2757488"/>
                  <a:gd name="connsiteX65" fmla="*/ 889192 w 1417829"/>
                  <a:gd name="connsiteY65" fmla="*/ 1414463 h 2757488"/>
                  <a:gd name="connsiteX66" fmla="*/ 974917 w 1417829"/>
                  <a:gd name="connsiteY66" fmla="*/ 1457325 h 2757488"/>
                  <a:gd name="connsiteX67" fmla="*/ 1003492 w 1417829"/>
                  <a:gd name="connsiteY67" fmla="*/ 1414463 h 2757488"/>
                  <a:gd name="connsiteX68" fmla="*/ 974917 w 1417829"/>
                  <a:gd name="connsiteY68" fmla="*/ 1285875 h 2757488"/>
                  <a:gd name="connsiteX69" fmla="*/ 960629 w 1417829"/>
                  <a:gd name="connsiteY69" fmla="*/ 1214438 h 2757488"/>
                  <a:gd name="connsiteX70" fmla="*/ 974917 w 1417829"/>
                  <a:gd name="connsiteY70" fmla="*/ 928688 h 2757488"/>
                  <a:gd name="connsiteX71" fmla="*/ 989204 w 1417829"/>
                  <a:gd name="connsiteY71" fmla="*/ 885825 h 2757488"/>
                  <a:gd name="connsiteX72" fmla="*/ 1017779 w 1417829"/>
                  <a:gd name="connsiteY72" fmla="*/ 842963 h 2757488"/>
                  <a:gd name="connsiteX73" fmla="*/ 1146367 w 1417829"/>
                  <a:gd name="connsiteY73" fmla="*/ 785813 h 2757488"/>
                  <a:gd name="connsiteX74" fmla="*/ 1232092 w 1417829"/>
                  <a:gd name="connsiteY74" fmla="*/ 757238 h 2757488"/>
                  <a:gd name="connsiteX75" fmla="*/ 1274954 w 1417829"/>
                  <a:gd name="connsiteY75" fmla="*/ 742950 h 2757488"/>
                  <a:gd name="connsiteX76" fmla="*/ 1360679 w 1417829"/>
                  <a:gd name="connsiteY76" fmla="*/ 700088 h 2757488"/>
                  <a:gd name="connsiteX77" fmla="*/ 1403542 w 1417829"/>
                  <a:gd name="connsiteY77" fmla="*/ 571500 h 2757488"/>
                  <a:gd name="connsiteX78" fmla="*/ 1417829 w 1417829"/>
                  <a:gd name="connsiteY78" fmla="*/ 528638 h 2757488"/>
                  <a:gd name="connsiteX79" fmla="*/ 1389254 w 1417829"/>
                  <a:gd name="connsiteY79" fmla="*/ 414338 h 2757488"/>
                  <a:gd name="connsiteX80" fmla="*/ 1374967 w 1417829"/>
                  <a:gd name="connsiteY80" fmla="*/ 371475 h 2757488"/>
                  <a:gd name="connsiteX81" fmla="*/ 1332104 w 1417829"/>
                  <a:gd name="connsiteY81" fmla="*/ 342900 h 2757488"/>
                  <a:gd name="connsiteX82" fmla="*/ 1303529 w 1417829"/>
                  <a:gd name="connsiteY82" fmla="*/ 300038 h 2757488"/>
                  <a:gd name="connsiteX83" fmla="*/ 1260667 w 1417829"/>
                  <a:gd name="connsiteY83" fmla="*/ 271463 h 2757488"/>
                  <a:gd name="connsiteX84" fmla="*/ 746317 w 1417829"/>
                  <a:gd name="connsiteY84" fmla="*/ 228600 h 2757488"/>
                  <a:gd name="connsiteX85" fmla="*/ 660592 w 1417829"/>
                  <a:gd name="connsiteY85" fmla="*/ 185738 h 2757488"/>
                  <a:gd name="connsiteX86" fmla="*/ 646304 w 1417829"/>
                  <a:gd name="connsiteY86" fmla="*/ 142875 h 2757488"/>
                  <a:gd name="connsiteX87" fmla="*/ 560579 w 1417829"/>
                  <a:gd name="connsiteY87" fmla="*/ 85725 h 2757488"/>
                  <a:gd name="connsiteX88" fmla="*/ 503429 w 1417829"/>
                  <a:gd name="connsiteY88" fmla="*/ 57150 h 2757488"/>
                  <a:gd name="connsiteX89" fmla="*/ 417704 w 1417829"/>
                  <a:gd name="connsiteY89" fmla="*/ 28575 h 2757488"/>
                  <a:gd name="connsiteX90" fmla="*/ 360554 w 1417829"/>
                  <a:gd name="connsiteY90" fmla="*/ 0 h 2757488"/>
                  <a:gd name="connsiteX91" fmla="*/ 160529 w 1417829"/>
                  <a:gd name="connsiteY91" fmla="*/ 14288 h 2757488"/>
                  <a:gd name="connsiteX92" fmla="*/ 74804 w 1417829"/>
                  <a:gd name="connsiteY92" fmla="*/ 57150 h 2757488"/>
                  <a:gd name="connsiteX93" fmla="*/ 31942 w 1417829"/>
                  <a:gd name="connsiteY93" fmla="*/ 71438 h 2757488"/>
                  <a:gd name="connsiteX94" fmla="*/ 17654 w 1417829"/>
                  <a:gd name="connsiteY94" fmla="*/ 200025 h 275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417829" h="2757488">
                    <a:moveTo>
                      <a:pt x="46229" y="114300"/>
                    </a:moveTo>
                    <a:cubicBezTo>
                      <a:pt x="41467" y="214313"/>
                      <a:pt x="44361" y="314985"/>
                      <a:pt x="31942" y="414338"/>
                    </a:cubicBezTo>
                    <a:cubicBezTo>
                      <a:pt x="29812" y="431377"/>
                      <a:pt x="0" y="440362"/>
                      <a:pt x="3367" y="457200"/>
                    </a:cubicBezTo>
                    <a:cubicBezTo>
                      <a:pt x="6734" y="474038"/>
                      <a:pt x="30092" y="479907"/>
                      <a:pt x="46229" y="485775"/>
                    </a:cubicBezTo>
                    <a:cubicBezTo>
                      <a:pt x="83137" y="499196"/>
                      <a:pt x="122640" y="504017"/>
                      <a:pt x="160529" y="514350"/>
                    </a:cubicBezTo>
                    <a:cubicBezTo>
                      <a:pt x="175059" y="518313"/>
                      <a:pt x="189104" y="523875"/>
                      <a:pt x="203392" y="528638"/>
                    </a:cubicBezTo>
                    <a:cubicBezTo>
                      <a:pt x="217841" y="550311"/>
                      <a:pt x="246254" y="584785"/>
                      <a:pt x="246254" y="614363"/>
                    </a:cubicBezTo>
                    <a:cubicBezTo>
                      <a:pt x="246254" y="661237"/>
                      <a:pt x="235870" y="827348"/>
                      <a:pt x="217679" y="900113"/>
                    </a:cubicBezTo>
                    <a:cubicBezTo>
                      <a:pt x="210374" y="929334"/>
                      <a:pt x="198629" y="957263"/>
                      <a:pt x="189104" y="985838"/>
                    </a:cubicBezTo>
                    <a:lnTo>
                      <a:pt x="174817" y="1028700"/>
                    </a:lnTo>
                    <a:cubicBezTo>
                      <a:pt x="179579" y="1128713"/>
                      <a:pt x="180789" y="1228958"/>
                      <a:pt x="189104" y="1328738"/>
                    </a:cubicBezTo>
                    <a:cubicBezTo>
                      <a:pt x="190355" y="1343746"/>
                      <a:pt x="196657" y="1358130"/>
                      <a:pt x="203392" y="1371600"/>
                    </a:cubicBezTo>
                    <a:cubicBezTo>
                      <a:pt x="211071" y="1386959"/>
                      <a:pt x="220974" y="1401271"/>
                      <a:pt x="231967" y="1414463"/>
                    </a:cubicBezTo>
                    <a:cubicBezTo>
                      <a:pt x="244902" y="1429985"/>
                      <a:pt x="259307" y="1444390"/>
                      <a:pt x="274829" y="1457325"/>
                    </a:cubicBezTo>
                    <a:cubicBezTo>
                      <a:pt x="288021" y="1468318"/>
                      <a:pt x="303404" y="1476375"/>
                      <a:pt x="317692" y="1485900"/>
                    </a:cubicBezTo>
                    <a:cubicBezTo>
                      <a:pt x="327217" y="1500188"/>
                      <a:pt x="331979" y="1519238"/>
                      <a:pt x="346267" y="1528763"/>
                    </a:cubicBezTo>
                    <a:cubicBezTo>
                      <a:pt x="362605" y="1539655"/>
                      <a:pt x="384536" y="1537655"/>
                      <a:pt x="403417" y="1543050"/>
                    </a:cubicBezTo>
                    <a:cubicBezTo>
                      <a:pt x="417898" y="1547187"/>
                      <a:pt x="433114" y="1550024"/>
                      <a:pt x="446279" y="1557338"/>
                    </a:cubicBezTo>
                    <a:cubicBezTo>
                      <a:pt x="593656" y="1639215"/>
                      <a:pt x="477882" y="1596448"/>
                      <a:pt x="574867" y="1628775"/>
                    </a:cubicBezTo>
                    <a:cubicBezTo>
                      <a:pt x="584392" y="1643063"/>
                      <a:pt x="588881" y="1662537"/>
                      <a:pt x="603442" y="1671638"/>
                    </a:cubicBezTo>
                    <a:cubicBezTo>
                      <a:pt x="628984" y="1687602"/>
                      <a:pt x="664105" y="1683505"/>
                      <a:pt x="689167" y="1700213"/>
                    </a:cubicBezTo>
                    <a:lnTo>
                      <a:pt x="732029" y="1728788"/>
                    </a:lnTo>
                    <a:lnTo>
                      <a:pt x="789179" y="1814513"/>
                    </a:lnTo>
                    <a:cubicBezTo>
                      <a:pt x="798704" y="1828800"/>
                      <a:pt x="812324" y="1841085"/>
                      <a:pt x="817754" y="1857375"/>
                    </a:cubicBezTo>
                    <a:lnTo>
                      <a:pt x="832042" y="1900238"/>
                    </a:lnTo>
                    <a:cubicBezTo>
                      <a:pt x="827279" y="1919288"/>
                      <a:pt x="823149" y="1938507"/>
                      <a:pt x="817754" y="1957388"/>
                    </a:cubicBezTo>
                    <a:cubicBezTo>
                      <a:pt x="813617" y="1971869"/>
                      <a:pt x="815722" y="1991496"/>
                      <a:pt x="803467" y="2000250"/>
                    </a:cubicBezTo>
                    <a:cubicBezTo>
                      <a:pt x="778957" y="2017757"/>
                      <a:pt x="746317" y="2019300"/>
                      <a:pt x="717742" y="2028825"/>
                    </a:cubicBezTo>
                    <a:cubicBezTo>
                      <a:pt x="703454" y="2033588"/>
                      <a:pt x="689490" y="2039460"/>
                      <a:pt x="674879" y="2043113"/>
                    </a:cubicBezTo>
                    <a:cubicBezTo>
                      <a:pt x="636779" y="2052638"/>
                      <a:pt x="597836" y="2059269"/>
                      <a:pt x="560579" y="2071688"/>
                    </a:cubicBezTo>
                    <a:lnTo>
                      <a:pt x="474854" y="2100263"/>
                    </a:lnTo>
                    <a:cubicBezTo>
                      <a:pt x="392962" y="2223099"/>
                      <a:pt x="502004" y="2078543"/>
                      <a:pt x="403417" y="2157413"/>
                    </a:cubicBezTo>
                    <a:cubicBezTo>
                      <a:pt x="369295" y="2184711"/>
                      <a:pt x="377810" y="2208627"/>
                      <a:pt x="360554" y="2243138"/>
                    </a:cubicBezTo>
                    <a:cubicBezTo>
                      <a:pt x="352875" y="2258496"/>
                      <a:pt x="341504" y="2271713"/>
                      <a:pt x="331979" y="2286000"/>
                    </a:cubicBezTo>
                    <a:cubicBezTo>
                      <a:pt x="336742" y="2319338"/>
                      <a:pt x="336590" y="2353757"/>
                      <a:pt x="346267" y="2386013"/>
                    </a:cubicBezTo>
                    <a:cubicBezTo>
                      <a:pt x="356352" y="2419630"/>
                      <a:pt x="388570" y="2442883"/>
                      <a:pt x="417704" y="2457450"/>
                    </a:cubicBezTo>
                    <a:cubicBezTo>
                      <a:pt x="431175" y="2464185"/>
                      <a:pt x="447096" y="2465003"/>
                      <a:pt x="460567" y="2471738"/>
                    </a:cubicBezTo>
                    <a:cubicBezTo>
                      <a:pt x="475925" y="2479417"/>
                      <a:pt x="489142" y="2490788"/>
                      <a:pt x="503429" y="2500313"/>
                    </a:cubicBezTo>
                    <a:cubicBezTo>
                      <a:pt x="537434" y="2602328"/>
                      <a:pt x="515296" y="2560976"/>
                      <a:pt x="560579" y="2628900"/>
                    </a:cubicBezTo>
                    <a:cubicBezTo>
                      <a:pt x="571509" y="2672620"/>
                      <a:pt x="570553" y="2696024"/>
                      <a:pt x="603442" y="2728913"/>
                    </a:cubicBezTo>
                    <a:cubicBezTo>
                      <a:pt x="615584" y="2741055"/>
                      <a:pt x="632017" y="2747963"/>
                      <a:pt x="646304" y="2757488"/>
                    </a:cubicBezTo>
                    <a:cubicBezTo>
                      <a:pt x="747279" y="2737292"/>
                      <a:pt x="694702" y="2750880"/>
                      <a:pt x="803467" y="2714625"/>
                    </a:cubicBezTo>
                    <a:lnTo>
                      <a:pt x="846329" y="2700338"/>
                    </a:lnTo>
                    <a:lnTo>
                      <a:pt x="974917" y="2614613"/>
                    </a:lnTo>
                    <a:lnTo>
                      <a:pt x="1017779" y="2586038"/>
                    </a:lnTo>
                    <a:lnTo>
                      <a:pt x="1060642" y="2557463"/>
                    </a:lnTo>
                    <a:cubicBezTo>
                      <a:pt x="1070167" y="2543175"/>
                      <a:pt x="1075808" y="2525327"/>
                      <a:pt x="1089217" y="2514600"/>
                    </a:cubicBezTo>
                    <a:cubicBezTo>
                      <a:pt x="1100977" y="2505192"/>
                      <a:pt x="1118609" y="2507048"/>
                      <a:pt x="1132079" y="2500313"/>
                    </a:cubicBezTo>
                    <a:cubicBezTo>
                      <a:pt x="1147438" y="2492634"/>
                      <a:pt x="1160654" y="2481263"/>
                      <a:pt x="1174942" y="2471738"/>
                    </a:cubicBezTo>
                    <a:cubicBezTo>
                      <a:pt x="1184467" y="2443163"/>
                      <a:pt x="1207253" y="2415901"/>
                      <a:pt x="1203517" y="2386013"/>
                    </a:cubicBezTo>
                    <a:cubicBezTo>
                      <a:pt x="1193387" y="2304976"/>
                      <a:pt x="1195169" y="2281988"/>
                      <a:pt x="1174942" y="2214563"/>
                    </a:cubicBezTo>
                    <a:cubicBezTo>
                      <a:pt x="1145309" y="2115785"/>
                      <a:pt x="1173090" y="2137746"/>
                      <a:pt x="1103504" y="2114550"/>
                    </a:cubicBezTo>
                    <a:cubicBezTo>
                      <a:pt x="1067622" y="1971024"/>
                      <a:pt x="1087349" y="2037511"/>
                      <a:pt x="1046354" y="1914525"/>
                    </a:cubicBezTo>
                    <a:cubicBezTo>
                      <a:pt x="1046353" y="1914521"/>
                      <a:pt x="1017781" y="1828803"/>
                      <a:pt x="1017779" y="1828800"/>
                    </a:cubicBezTo>
                    <a:cubicBezTo>
                      <a:pt x="946833" y="1722382"/>
                      <a:pt x="1038015" y="1853084"/>
                      <a:pt x="946342" y="1743075"/>
                    </a:cubicBezTo>
                    <a:cubicBezTo>
                      <a:pt x="935349" y="1729884"/>
                      <a:pt x="925446" y="1715571"/>
                      <a:pt x="917767" y="1700213"/>
                    </a:cubicBezTo>
                    <a:cubicBezTo>
                      <a:pt x="911032" y="1686742"/>
                      <a:pt x="912887" y="1669110"/>
                      <a:pt x="903479" y="1657350"/>
                    </a:cubicBezTo>
                    <a:cubicBezTo>
                      <a:pt x="892752" y="1643941"/>
                      <a:pt x="874904" y="1638300"/>
                      <a:pt x="860617" y="1628775"/>
                    </a:cubicBezTo>
                    <a:cubicBezTo>
                      <a:pt x="845638" y="1583839"/>
                      <a:pt x="849333" y="1573627"/>
                      <a:pt x="803467" y="1543050"/>
                    </a:cubicBezTo>
                    <a:cubicBezTo>
                      <a:pt x="790936" y="1534696"/>
                      <a:pt x="774892" y="1533525"/>
                      <a:pt x="760604" y="1528763"/>
                    </a:cubicBezTo>
                    <a:cubicBezTo>
                      <a:pt x="755842" y="1514475"/>
                      <a:pt x="756966" y="1496549"/>
                      <a:pt x="746317" y="1485900"/>
                    </a:cubicBezTo>
                    <a:cubicBezTo>
                      <a:pt x="684239" y="1423822"/>
                      <a:pt x="657706" y="1577445"/>
                      <a:pt x="717742" y="1357313"/>
                    </a:cubicBezTo>
                    <a:cubicBezTo>
                      <a:pt x="722260" y="1340746"/>
                      <a:pt x="731756" y="1323551"/>
                      <a:pt x="746317" y="1314450"/>
                    </a:cubicBezTo>
                    <a:cubicBezTo>
                      <a:pt x="771859" y="1298486"/>
                      <a:pt x="832042" y="1285875"/>
                      <a:pt x="832042" y="1285875"/>
                    </a:cubicBezTo>
                    <a:cubicBezTo>
                      <a:pt x="867951" y="1393606"/>
                      <a:pt x="819514" y="1260820"/>
                      <a:pt x="874904" y="1371600"/>
                    </a:cubicBezTo>
                    <a:cubicBezTo>
                      <a:pt x="881639" y="1385071"/>
                      <a:pt x="879784" y="1402703"/>
                      <a:pt x="889192" y="1414463"/>
                    </a:cubicBezTo>
                    <a:cubicBezTo>
                      <a:pt x="909336" y="1439643"/>
                      <a:pt x="946680" y="1447913"/>
                      <a:pt x="974917" y="1457325"/>
                    </a:cubicBezTo>
                    <a:cubicBezTo>
                      <a:pt x="984442" y="1443038"/>
                      <a:pt x="1001596" y="1431529"/>
                      <a:pt x="1003492" y="1414463"/>
                    </a:cubicBezTo>
                    <a:cubicBezTo>
                      <a:pt x="1009540" y="1360033"/>
                      <a:pt x="986505" y="1332228"/>
                      <a:pt x="974917" y="1285875"/>
                    </a:cubicBezTo>
                    <a:cubicBezTo>
                      <a:pt x="969027" y="1262316"/>
                      <a:pt x="965392" y="1238250"/>
                      <a:pt x="960629" y="1214438"/>
                    </a:cubicBezTo>
                    <a:cubicBezTo>
                      <a:pt x="965392" y="1119188"/>
                      <a:pt x="966655" y="1023698"/>
                      <a:pt x="974917" y="928688"/>
                    </a:cubicBezTo>
                    <a:cubicBezTo>
                      <a:pt x="976222" y="913684"/>
                      <a:pt x="982469" y="899296"/>
                      <a:pt x="989204" y="885825"/>
                    </a:cubicBezTo>
                    <a:cubicBezTo>
                      <a:pt x="996883" y="870466"/>
                      <a:pt x="1005637" y="855105"/>
                      <a:pt x="1017779" y="842963"/>
                    </a:cubicBezTo>
                    <a:cubicBezTo>
                      <a:pt x="1051742" y="809001"/>
                      <a:pt x="1103925" y="799961"/>
                      <a:pt x="1146367" y="785813"/>
                    </a:cubicBezTo>
                    <a:lnTo>
                      <a:pt x="1232092" y="757238"/>
                    </a:lnTo>
                    <a:cubicBezTo>
                      <a:pt x="1246379" y="752476"/>
                      <a:pt x="1262423" y="751304"/>
                      <a:pt x="1274954" y="742950"/>
                    </a:cubicBezTo>
                    <a:cubicBezTo>
                      <a:pt x="1330348" y="706021"/>
                      <a:pt x="1301527" y="719805"/>
                      <a:pt x="1360679" y="700088"/>
                    </a:cubicBezTo>
                    <a:lnTo>
                      <a:pt x="1403542" y="571500"/>
                    </a:lnTo>
                    <a:lnTo>
                      <a:pt x="1417829" y="528638"/>
                    </a:lnTo>
                    <a:cubicBezTo>
                      <a:pt x="1408304" y="490538"/>
                      <a:pt x="1401673" y="451595"/>
                      <a:pt x="1389254" y="414338"/>
                    </a:cubicBezTo>
                    <a:cubicBezTo>
                      <a:pt x="1384492" y="400050"/>
                      <a:pt x="1384375" y="383235"/>
                      <a:pt x="1374967" y="371475"/>
                    </a:cubicBezTo>
                    <a:cubicBezTo>
                      <a:pt x="1364240" y="358066"/>
                      <a:pt x="1346392" y="352425"/>
                      <a:pt x="1332104" y="342900"/>
                    </a:cubicBezTo>
                    <a:cubicBezTo>
                      <a:pt x="1322579" y="328613"/>
                      <a:pt x="1315671" y="312180"/>
                      <a:pt x="1303529" y="300038"/>
                    </a:cubicBezTo>
                    <a:cubicBezTo>
                      <a:pt x="1291387" y="287896"/>
                      <a:pt x="1276358" y="278437"/>
                      <a:pt x="1260667" y="271463"/>
                    </a:cubicBezTo>
                    <a:cubicBezTo>
                      <a:pt x="1099147" y="199676"/>
                      <a:pt x="921121" y="234427"/>
                      <a:pt x="746317" y="228600"/>
                    </a:cubicBezTo>
                    <a:cubicBezTo>
                      <a:pt x="718080" y="219188"/>
                      <a:pt x="680736" y="210918"/>
                      <a:pt x="660592" y="185738"/>
                    </a:cubicBezTo>
                    <a:cubicBezTo>
                      <a:pt x="651184" y="173978"/>
                      <a:pt x="656953" y="153524"/>
                      <a:pt x="646304" y="142875"/>
                    </a:cubicBezTo>
                    <a:cubicBezTo>
                      <a:pt x="622020" y="118591"/>
                      <a:pt x="591296" y="101084"/>
                      <a:pt x="560579" y="85725"/>
                    </a:cubicBezTo>
                    <a:cubicBezTo>
                      <a:pt x="541529" y="76200"/>
                      <a:pt x="523204" y="65060"/>
                      <a:pt x="503429" y="57150"/>
                    </a:cubicBezTo>
                    <a:cubicBezTo>
                      <a:pt x="475463" y="45963"/>
                      <a:pt x="444645" y="42045"/>
                      <a:pt x="417704" y="28575"/>
                    </a:cubicBezTo>
                    <a:lnTo>
                      <a:pt x="360554" y="0"/>
                    </a:lnTo>
                    <a:cubicBezTo>
                      <a:pt x="293879" y="4763"/>
                      <a:pt x="226916" y="6478"/>
                      <a:pt x="160529" y="14288"/>
                    </a:cubicBezTo>
                    <a:cubicBezTo>
                      <a:pt x="113568" y="19813"/>
                      <a:pt x="116297" y="36403"/>
                      <a:pt x="74804" y="57150"/>
                    </a:cubicBezTo>
                    <a:cubicBezTo>
                      <a:pt x="61334" y="63885"/>
                      <a:pt x="46229" y="66675"/>
                      <a:pt x="31942" y="71438"/>
                    </a:cubicBezTo>
                    <a:cubicBezTo>
                      <a:pt x="16307" y="180879"/>
                      <a:pt x="17654" y="137774"/>
                      <a:pt x="17654" y="200025"/>
                    </a:cubicBezTo>
                  </a:path>
                </a:pathLst>
              </a:custGeom>
              <a:solidFill>
                <a:schemeClr val="accent6">
                  <a:lumMod val="40000"/>
                  <a:lumOff val="6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7547183" y="3315227"/>
                <a:ext cx="389882" cy="192172"/>
              </a:xfrm>
              <a:custGeom>
                <a:avLst/>
                <a:gdLst>
                  <a:gd name="connsiteX0" fmla="*/ 7308 w 1264608"/>
                  <a:gd name="connsiteY0" fmla="*/ 81346 h 595696"/>
                  <a:gd name="connsiteX1" fmla="*/ 35883 w 1264608"/>
                  <a:gd name="connsiteY1" fmla="*/ 181359 h 595696"/>
                  <a:gd name="connsiteX2" fmla="*/ 50171 w 1264608"/>
                  <a:gd name="connsiteY2" fmla="*/ 224221 h 595696"/>
                  <a:gd name="connsiteX3" fmla="*/ 107321 w 1264608"/>
                  <a:gd name="connsiteY3" fmla="*/ 309946 h 595696"/>
                  <a:gd name="connsiteX4" fmla="*/ 135896 w 1264608"/>
                  <a:gd name="connsiteY4" fmla="*/ 352809 h 595696"/>
                  <a:gd name="connsiteX5" fmla="*/ 235908 w 1264608"/>
                  <a:gd name="connsiteY5" fmla="*/ 409959 h 595696"/>
                  <a:gd name="connsiteX6" fmla="*/ 278771 w 1264608"/>
                  <a:gd name="connsiteY6" fmla="*/ 424246 h 595696"/>
                  <a:gd name="connsiteX7" fmla="*/ 364496 w 1264608"/>
                  <a:gd name="connsiteY7" fmla="*/ 481396 h 595696"/>
                  <a:gd name="connsiteX8" fmla="*/ 450221 w 1264608"/>
                  <a:gd name="connsiteY8" fmla="*/ 509971 h 595696"/>
                  <a:gd name="connsiteX9" fmla="*/ 564521 w 1264608"/>
                  <a:gd name="connsiteY9" fmla="*/ 538546 h 595696"/>
                  <a:gd name="connsiteX10" fmla="*/ 693108 w 1264608"/>
                  <a:gd name="connsiteY10" fmla="*/ 581409 h 595696"/>
                  <a:gd name="connsiteX11" fmla="*/ 735971 w 1264608"/>
                  <a:gd name="connsiteY11" fmla="*/ 595696 h 595696"/>
                  <a:gd name="connsiteX12" fmla="*/ 878846 w 1264608"/>
                  <a:gd name="connsiteY12" fmla="*/ 581409 h 595696"/>
                  <a:gd name="connsiteX13" fmla="*/ 921708 w 1264608"/>
                  <a:gd name="connsiteY13" fmla="*/ 552834 h 595696"/>
                  <a:gd name="connsiteX14" fmla="*/ 1021721 w 1264608"/>
                  <a:gd name="connsiteY14" fmla="*/ 495684 h 595696"/>
                  <a:gd name="connsiteX15" fmla="*/ 1064583 w 1264608"/>
                  <a:gd name="connsiteY15" fmla="*/ 467109 h 595696"/>
                  <a:gd name="connsiteX16" fmla="*/ 1221746 w 1264608"/>
                  <a:gd name="connsiteY16" fmla="*/ 438534 h 595696"/>
                  <a:gd name="connsiteX17" fmla="*/ 1250321 w 1264608"/>
                  <a:gd name="connsiteY17" fmla="*/ 295659 h 595696"/>
                  <a:gd name="connsiteX18" fmla="*/ 1264608 w 1264608"/>
                  <a:gd name="connsiteY18" fmla="*/ 252796 h 595696"/>
                  <a:gd name="connsiteX19" fmla="*/ 1250321 w 1264608"/>
                  <a:gd name="connsiteY19" fmla="*/ 195646 h 595696"/>
                  <a:gd name="connsiteX20" fmla="*/ 1164596 w 1264608"/>
                  <a:gd name="connsiteY20" fmla="*/ 152784 h 595696"/>
                  <a:gd name="connsiteX21" fmla="*/ 1093158 w 1264608"/>
                  <a:gd name="connsiteY21" fmla="*/ 95634 h 595696"/>
                  <a:gd name="connsiteX22" fmla="*/ 1050296 w 1264608"/>
                  <a:gd name="connsiteY22" fmla="*/ 67059 h 595696"/>
                  <a:gd name="connsiteX23" fmla="*/ 1007433 w 1264608"/>
                  <a:gd name="connsiteY23" fmla="*/ 52771 h 595696"/>
                  <a:gd name="connsiteX24" fmla="*/ 578808 w 1264608"/>
                  <a:gd name="connsiteY24" fmla="*/ 38484 h 595696"/>
                  <a:gd name="connsiteX25" fmla="*/ 193046 w 1264608"/>
                  <a:gd name="connsiteY25" fmla="*/ 38484 h 595696"/>
                  <a:gd name="connsiteX26" fmla="*/ 78746 w 1264608"/>
                  <a:gd name="connsiteY26" fmla="*/ 67059 h 595696"/>
                  <a:gd name="connsiteX27" fmla="*/ 7308 w 1264608"/>
                  <a:gd name="connsiteY27" fmla="*/ 81346 h 5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64608" h="595696">
                    <a:moveTo>
                      <a:pt x="7308" y="81346"/>
                    </a:moveTo>
                    <a:cubicBezTo>
                      <a:pt x="164" y="100396"/>
                      <a:pt x="0" y="55769"/>
                      <a:pt x="35883" y="181359"/>
                    </a:cubicBezTo>
                    <a:cubicBezTo>
                      <a:pt x="40020" y="195840"/>
                      <a:pt x="42857" y="211056"/>
                      <a:pt x="50171" y="224221"/>
                    </a:cubicBezTo>
                    <a:cubicBezTo>
                      <a:pt x="66850" y="254242"/>
                      <a:pt x="88271" y="281371"/>
                      <a:pt x="107321" y="309946"/>
                    </a:cubicBezTo>
                    <a:cubicBezTo>
                      <a:pt x="116846" y="324234"/>
                      <a:pt x="121608" y="343284"/>
                      <a:pt x="135896" y="352809"/>
                    </a:cubicBezTo>
                    <a:cubicBezTo>
                      <a:pt x="178941" y="381506"/>
                      <a:pt x="185153" y="388207"/>
                      <a:pt x="235908" y="409959"/>
                    </a:cubicBezTo>
                    <a:cubicBezTo>
                      <a:pt x="249751" y="415892"/>
                      <a:pt x="264483" y="419484"/>
                      <a:pt x="278771" y="424246"/>
                    </a:cubicBezTo>
                    <a:cubicBezTo>
                      <a:pt x="307346" y="443296"/>
                      <a:pt x="331915" y="470536"/>
                      <a:pt x="364496" y="481396"/>
                    </a:cubicBezTo>
                    <a:cubicBezTo>
                      <a:pt x="393071" y="490921"/>
                      <a:pt x="421000" y="502666"/>
                      <a:pt x="450221" y="509971"/>
                    </a:cubicBezTo>
                    <a:cubicBezTo>
                      <a:pt x="488321" y="519496"/>
                      <a:pt x="527264" y="526127"/>
                      <a:pt x="564521" y="538546"/>
                    </a:cubicBezTo>
                    <a:lnTo>
                      <a:pt x="693108" y="581409"/>
                    </a:lnTo>
                    <a:lnTo>
                      <a:pt x="735971" y="595696"/>
                    </a:lnTo>
                    <a:cubicBezTo>
                      <a:pt x="783596" y="590934"/>
                      <a:pt x="832209" y="592171"/>
                      <a:pt x="878846" y="581409"/>
                    </a:cubicBezTo>
                    <a:cubicBezTo>
                      <a:pt x="895578" y="577548"/>
                      <a:pt x="907735" y="562815"/>
                      <a:pt x="921708" y="552834"/>
                    </a:cubicBezTo>
                    <a:cubicBezTo>
                      <a:pt x="997393" y="498772"/>
                      <a:pt x="952165" y="518868"/>
                      <a:pt x="1021721" y="495684"/>
                    </a:cubicBezTo>
                    <a:cubicBezTo>
                      <a:pt x="1036008" y="486159"/>
                      <a:pt x="1049225" y="474788"/>
                      <a:pt x="1064583" y="467109"/>
                    </a:cubicBezTo>
                    <a:cubicBezTo>
                      <a:pt x="1108634" y="445083"/>
                      <a:pt x="1182341" y="443460"/>
                      <a:pt x="1221746" y="438534"/>
                    </a:cubicBezTo>
                    <a:cubicBezTo>
                      <a:pt x="1254024" y="341696"/>
                      <a:pt x="1217486" y="459833"/>
                      <a:pt x="1250321" y="295659"/>
                    </a:cubicBezTo>
                    <a:cubicBezTo>
                      <a:pt x="1253275" y="280891"/>
                      <a:pt x="1259846" y="267084"/>
                      <a:pt x="1264608" y="252796"/>
                    </a:cubicBezTo>
                    <a:cubicBezTo>
                      <a:pt x="1259846" y="233746"/>
                      <a:pt x="1261213" y="211984"/>
                      <a:pt x="1250321" y="195646"/>
                    </a:cubicBezTo>
                    <a:cubicBezTo>
                      <a:pt x="1234494" y="171906"/>
                      <a:pt x="1189047" y="160934"/>
                      <a:pt x="1164596" y="152784"/>
                    </a:cubicBezTo>
                    <a:cubicBezTo>
                      <a:pt x="1116426" y="80528"/>
                      <a:pt x="1162171" y="130140"/>
                      <a:pt x="1093158" y="95634"/>
                    </a:cubicBezTo>
                    <a:cubicBezTo>
                      <a:pt x="1077799" y="87955"/>
                      <a:pt x="1065654" y="74738"/>
                      <a:pt x="1050296" y="67059"/>
                    </a:cubicBezTo>
                    <a:cubicBezTo>
                      <a:pt x="1036825" y="60324"/>
                      <a:pt x="1022466" y="53682"/>
                      <a:pt x="1007433" y="52771"/>
                    </a:cubicBezTo>
                    <a:cubicBezTo>
                      <a:pt x="864740" y="44123"/>
                      <a:pt x="721683" y="43246"/>
                      <a:pt x="578808" y="38484"/>
                    </a:cubicBezTo>
                    <a:cubicBezTo>
                      <a:pt x="424876" y="0"/>
                      <a:pt x="487758" y="9963"/>
                      <a:pt x="193046" y="38484"/>
                    </a:cubicBezTo>
                    <a:cubicBezTo>
                      <a:pt x="153956" y="42267"/>
                      <a:pt x="78746" y="67059"/>
                      <a:pt x="78746" y="67059"/>
                    </a:cubicBezTo>
                    <a:cubicBezTo>
                      <a:pt x="27022" y="101541"/>
                      <a:pt x="14452" y="62296"/>
                      <a:pt x="7308" y="81346"/>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38795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49" presetClass="exit" presetSubtype="0" accel="100000" fill="hold" nodeType="withEffect">
                                  <p:stCondLst>
                                    <p:cond delay="0"/>
                                  </p:stCondLst>
                                  <p:childTnLst>
                                    <p:anim calcmode="lin" valueType="num">
                                      <p:cBhvr>
                                        <p:cTn id="8" dur="3000"/>
                                        <p:tgtEl>
                                          <p:spTgt spid="33"/>
                                        </p:tgtEl>
                                        <p:attrNameLst>
                                          <p:attrName>ppt_w</p:attrName>
                                        </p:attrNameLst>
                                      </p:cBhvr>
                                      <p:tavLst>
                                        <p:tav tm="0">
                                          <p:val>
                                            <p:strVal val="ppt_w"/>
                                          </p:val>
                                        </p:tav>
                                        <p:tav tm="100000">
                                          <p:val>
                                            <p:fltVal val="0"/>
                                          </p:val>
                                        </p:tav>
                                      </p:tavLst>
                                    </p:anim>
                                    <p:anim calcmode="lin" valueType="num">
                                      <p:cBhvr>
                                        <p:cTn id="9" dur="3000"/>
                                        <p:tgtEl>
                                          <p:spTgt spid="33"/>
                                        </p:tgtEl>
                                        <p:attrNameLst>
                                          <p:attrName>ppt_h</p:attrName>
                                        </p:attrNameLst>
                                      </p:cBhvr>
                                      <p:tavLst>
                                        <p:tav tm="0">
                                          <p:val>
                                            <p:strVal val="ppt_h"/>
                                          </p:val>
                                        </p:tav>
                                        <p:tav tm="100000">
                                          <p:val>
                                            <p:fltVal val="0"/>
                                          </p:val>
                                        </p:tav>
                                      </p:tavLst>
                                    </p:anim>
                                    <p:anim calcmode="lin" valueType="num">
                                      <p:cBhvr>
                                        <p:cTn id="10" dur="3000"/>
                                        <p:tgtEl>
                                          <p:spTgt spid="33"/>
                                        </p:tgtEl>
                                        <p:attrNameLst>
                                          <p:attrName>style.rotation</p:attrName>
                                        </p:attrNameLst>
                                      </p:cBhvr>
                                      <p:tavLst>
                                        <p:tav tm="0">
                                          <p:val>
                                            <p:fltVal val="0"/>
                                          </p:val>
                                        </p:tav>
                                        <p:tav tm="100000">
                                          <p:val>
                                            <p:fltVal val="360"/>
                                          </p:val>
                                        </p:tav>
                                      </p:tavLst>
                                    </p:anim>
                                    <p:animEffect transition="out" filter="fade">
                                      <p:cBhvr>
                                        <p:cTn id="11" dur="3000"/>
                                        <p:tgtEl>
                                          <p:spTgt spid="33"/>
                                        </p:tgtEl>
                                      </p:cBhvr>
                                    </p:animEffect>
                                    <p:set>
                                      <p:cBhvr>
                                        <p:cTn id="12" dur="1" fill="hold">
                                          <p:stCondLst>
                                            <p:cond delay="2999"/>
                                          </p:stCondLst>
                                        </p:cTn>
                                        <p:tgtEl>
                                          <p:spTgt spid="3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752600" y="838201"/>
            <a:ext cx="8229600" cy="2554545"/>
          </a:xfrm>
          <a:prstGeom prst="rect">
            <a:avLst/>
          </a:prstGeom>
          <a:noFill/>
        </p:spPr>
        <p:txBody>
          <a:bodyPr wrap="square" rtlCol="0">
            <a:spAutoFit/>
          </a:bodyPr>
          <a:lstStyle/>
          <a:p>
            <a:pPr fontAlgn="base"/>
            <a:r>
              <a:rPr lang="en-US" sz="2000" dirty="0">
                <a:solidFill>
                  <a:schemeClr val="bg2"/>
                </a:solidFill>
              </a:rPr>
              <a:t>The glory of kingdoms--Babylon was one of the great cities. </a:t>
            </a:r>
          </a:p>
          <a:p>
            <a:pPr fontAlgn="base"/>
            <a:r>
              <a:rPr lang="en-US" sz="2000" dirty="0">
                <a:solidFill>
                  <a:schemeClr val="bg2"/>
                </a:solidFill>
              </a:rPr>
              <a:t>How could it be destroyed?</a:t>
            </a:r>
          </a:p>
          <a:p>
            <a:pPr fontAlgn="base"/>
            <a:endParaRPr lang="en-US" sz="2000" dirty="0">
              <a:solidFill>
                <a:schemeClr val="bg2"/>
              </a:solidFill>
            </a:endParaRPr>
          </a:p>
          <a:p>
            <a:pPr fontAlgn="base"/>
            <a:r>
              <a:rPr lang="en-US" sz="2000" dirty="0" err="1">
                <a:solidFill>
                  <a:schemeClr val="bg2"/>
                </a:solidFill>
              </a:rPr>
              <a:t>Chaldees</a:t>
            </a:r>
            <a:r>
              <a:rPr lang="en-US" sz="2000" dirty="0">
                <a:solidFill>
                  <a:schemeClr val="bg2"/>
                </a:solidFill>
              </a:rPr>
              <a:t>—often synonymous with Babylonians</a:t>
            </a:r>
          </a:p>
          <a:p>
            <a:pPr fontAlgn="base"/>
            <a:endParaRPr lang="en-US" sz="2000" dirty="0">
              <a:solidFill>
                <a:schemeClr val="bg2"/>
              </a:solidFill>
            </a:endParaRPr>
          </a:p>
          <a:p>
            <a:pPr fontAlgn="base"/>
            <a:r>
              <a:rPr lang="en-US" sz="2000" dirty="0">
                <a:solidFill>
                  <a:schemeClr val="bg2"/>
                </a:solidFill>
              </a:rPr>
              <a:t>Just like: Sodom and Gomorrah—this city is a wasteland</a:t>
            </a:r>
          </a:p>
          <a:p>
            <a:pPr fontAlgn="base"/>
            <a:endParaRPr lang="en-US" sz="2000" dirty="0">
              <a:solidFill>
                <a:schemeClr val="bg2"/>
              </a:solidFill>
            </a:endParaRPr>
          </a:p>
          <a:p>
            <a:pPr fontAlgn="base"/>
            <a:r>
              <a:rPr lang="en-US" sz="2000" dirty="0">
                <a:solidFill>
                  <a:schemeClr val="bg2"/>
                </a:solidFill>
              </a:rPr>
              <a:t>No one will  live there—it will be leveled to dust</a:t>
            </a:r>
          </a:p>
        </p:txBody>
      </p:sp>
      <p:sp>
        <p:nvSpPr>
          <p:cNvPr id="5" name="TextBox 4"/>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Gill Sans MT" panose="020B0502020104020203" pitchFamily="34" charset="0"/>
              </a:rPr>
              <a:t>One of The Great Cities</a:t>
            </a:r>
          </a:p>
        </p:txBody>
      </p:sp>
      <p:sp>
        <p:nvSpPr>
          <p:cNvPr id="18" name="TextBox 17"/>
          <p:cNvSpPr txBox="1"/>
          <p:nvPr/>
        </p:nvSpPr>
        <p:spPr>
          <a:xfrm>
            <a:off x="84083" y="6455631"/>
            <a:ext cx="4800600" cy="307777"/>
          </a:xfrm>
          <a:prstGeom prst="rect">
            <a:avLst/>
          </a:prstGeom>
          <a:noFill/>
        </p:spPr>
        <p:txBody>
          <a:bodyPr wrap="square" rtlCol="0">
            <a:spAutoFit/>
          </a:bodyPr>
          <a:lstStyle/>
          <a:p>
            <a:r>
              <a:rPr lang="en-US" sz="1400" dirty="0">
                <a:solidFill>
                  <a:schemeClr val="bg2"/>
                </a:solidFill>
              </a:rPr>
              <a:t>2 Nephi 23:18-22</a:t>
            </a:r>
          </a:p>
        </p:txBody>
      </p:sp>
      <p:sp>
        <p:nvSpPr>
          <p:cNvPr id="19" name="TextBox 18"/>
          <p:cNvSpPr txBox="1"/>
          <p:nvPr/>
        </p:nvSpPr>
        <p:spPr>
          <a:xfrm>
            <a:off x="3581400" y="4953000"/>
            <a:ext cx="7086600" cy="1631216"/>
          </a:xfrm>
          <a:prstGeom prst="rect">
            <a:avLst/>
          </a:prstGeom>
          <a:noFill/>
        </p:spPr>
        <p:txBody>
          <a:bodyPr wrap="square" rtlCol="0">
            <a:spAutoFit/>
          </a:bodyPr>
          <a:lstStyle/>
          <a:p>
            <a:pPr fontAlgn="base"/>
            <a:r>
              <a:rPr lang="en-US" sz="2000" dirty="0">
                <a:solidFill>
                  <a:schemeClr val="bg2"/>
                </a:solidFill>
              </a:rPr>
              <a:t>Wild beast of the desert shall lie there—Wild beasts and doleful creatures will occupy what was once a mighty Babylon</a:t>
            </a:r>
          </a:p>
          <a:p>
            <a:pPr fontAlgn="base"/>
            <a:endParaRPr lang="en-US" sz="2000" dirty="0">
              <a:solidFill>
                <a:schemeClr val="bg2"/>
              </a:solidFill>
            </a:endParaRPr>
          </a:p>
          <a:p>
            <a:pPr fontAlgn="base"/>
            <a:r>
              <a:rPr lang="en-US" sz="2000" dirty="0">
                <a:solidFill>
                  <a:schemeClr val="bg2"/>
                </a:solidFill>
              </a:rPr>
              <a:t>Satyrs—he-goats</a:t>
            </a:r>
          </a:p>
          <a:p>
            <a:pPr fontAlgn="base"/>
            <a:r>
              <a:rPr lang="en-US" sz="2000" dirty="0">
                <a:solidFill>
                  <a:schemeClr val="bg2"/>
                </a:solidFill>
              </a:rPr>
              <a:t>Dragons—wild dogs or jackals</a:t>
            </a:r>
          </a:p>
        </p:txBody>
      </p:sp>
      <p:pic>
        <p:nvPicPr>
          <p:cNvPr id="9218" name="Picture 2" descr="http://www.ronwyatt.com/uploads/masada_panamoramic.jpg"/>
          <p:cNvPicPr>
            <a:picLocks noChangeAspect="1" noChangeArrowheads="1"/>
          </p:cNvPicPr>
          <p:nvPr/>
        </p:nvPicPr>
        <p:blipFill>
          <a:blip r:embed="rId2" cstate="print"/>
          <a:srcRect/>
          <a:stretch>
            <a:fillRect/>
          </a:stretch>
        </p:blipFill>
        <p:spPr bwMode="auto">
          <a:xfrm>
            <a:off x="4648200" y="3352800"/>
            <a:ext cx="4591050" cy="1522396"/>
          </a:xfrm>
          <a:prstGeom prst="rect">
            <a:avLst/>
          </a:prstGeom>
          <a:noFill/>
        </p:spPr>
      </p:pic>
    </p:spTree>
    <p:extLst>
      <p:ext uri="{BB962C8B-B14F-4D97-AF65-F5344CB8AC3E}">
        <p14:creationId xmlns:p14="http://schemas.microsoft.com/office/powerpoint/2010/main" val="328887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47" presetClass="entr" presetSubtype="0" fill="hold" nodeType="with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fade">
                                      <p:cBhvr>
                                        <p:cTn id="13" dur="1000"/>
                                        <p:tgtEl>
                                          <p:spTgt spid="9218"/>
                                        </p:tgtEl>
                                      </p:cBhvr>
                                    </p:animEffect>
                                    <p:anim calcmode="lin" valueType="num">
                                      <p:cBhvr>
                                        <p:cTn id="14" dur="1000" fill="hold"/>
                                        <p:tgtEl>
                                          <p:spTgt spid="9218"/>
                                        </p:tgtEl>
                                        <p:attrNameLst>
                                          <p:attrName>ppt_x</p:attrName>
                                        </p:attrNameLst>
                                      </p:cBhvr>
                                      <p:tavLst>
                                        <p:tav tm="0">
                                          <p:val>
                                            <p:strVal val="#ppt_x"/>
                                          </p:val>
                                        </p:tav>
                                        <p:tav tm="100000">
                                          <p:val>
                                            <p:strVal val="#ppt_x"/>
                                          </p:val>
                                        </p:tav>
                                      </p:tavLst>
                                    </p:anim>
                                    <p:anim calcmode="lin" valueType="num">
                                      <p:cBhvr>
                                        <p:cTn id="15"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28600" y="1219468"/>
            <a:ext cx="6553200" cy="6247864"/>
          </a:xfrm>
          <a:prstGeom prst="rect">
            <a:avLst/>
          </a:prstGeom>
          <a:noFill/>
        </p:spPr>
        <p:txBody>
          <a:bodyPr wrap="square" rtlCol="0">
            <a:spAutoFit/>
          </a:bodyPr>
          <a:lstStyle/>
          <a:p>
            <a:r>
              <a:rPr lang="en-US" sz="2000" dirty="0">
                <a:solidFill>
                  <a:schemeClr val="bg2"/>
                </a:solidFill>
              </a:rPr>
              <a:t>After the Lord has cut down the wicked new branches begin to grow</a:t>
            </a:r>
          </a:p>
          <a:p>
            <a:endParaRPr lang="en-US" sz="2000" dirty="0">
              <a:solidFill>
                <a:schemeClr val="bg2"/>
              </a:solidFill>
            </a:endParaRPr>
          </a:p>
          <a:p>
            <a:r>
              <a:rPr lang="en-US" sz="2000" dirty="0">
                <a:solidFill>
                  <a:schemeClr val="bg2"/>
                </a:solidFill>
              </a:rPr>
              <a:t>D&amp;C 113:1-4</a:t>
            </a:r>
          </a:p>
          <a:p>
            <a:endParaRPr lang="en-US" sz="2000" dirty="0">
              <a:solidFill>
                <a:schemeClr val="bg2">
                  <a:lumMod val="90000"/>
                </a:schemeClr>
              </a:solidFill>
            </a:endParaRPr>
          </a:p>
          <a:p>
            <a:r>
              <a:rPr lang="en-US" sz="2000" dirty="0">
                <a:solidFill>
                  <a:srgbClr val="FFFF00"/>
                </a:solidFill>
              </a:rPr>
              <a:t>Who is the Stem of Jesse spoken of in the 1st, 2d, 3d, 4th, and 5th verses of the 11th chapter of Isaiah?</a:t>
            </a:r>
          </a:p>
          <a:p>
            <a:endParaRPr lang="en-US" sz="2000" dirty="0">
              <a:solidFill>
                <a:srgbClr val="FFFF00"/>
              </a:solidFill>
            </a:endParaRPr>
          </a:p>
          <a:p>
            <a:r>
              <a:rPr lang="en-US" sz="2000" dirty="0">
                <a:solidFill>
                  <a:schemeClr val="accent6">
                    <a:lumMod val="40000"/>
                    <a:lumOff val="60000"/>
                  </a:schemeClr>
                </a:solidFill>
              </a:rPr>
              <a:t>Verily thus </a:t>
            </a:r>
            <a:r>
              <a:rPr lang="en-US" sz="2000" dirty="0" err="1">
                <a:solidFill>
                  <a:schemeClr val="accent6">
                    <a:lumMod val="40000"/>
                    <a:lumOff val="60000"/>
                  </a:schemeClr>
                </a:solidFill>
              </a:rPr>
              <a:t>saith</a:t>
            </a:r>
            <a:r>
              <a:rPr lang="en-US" sz="2000" dirty="0">
                <a:solidFill>
                  <a:schemeClr val="accent6">
                    <a:lumMod val="40000"/>
                    <a:lumOff val="60000"/>
                  </a:schemeClr>
                </a:solidFill>
              </a:rPr>
              <a:t> the Lord: It is Christ.</a:t>
            </a:r>
          </a:p>
          <a:p>
            <a:endParaRPr lang="en-US" sz="2000" dirty="0">
              <a:solidFill>
                <a:srgbClr val="FFFF00"/>
              </a:solidFill>
            </a:endParaRPr>
          </a:p>
          <a:p>
            <a:r>
              <a:rPr lang="en-US" sz="2000" dirty="0">
                <a:solidFill>
                  <a:srgbClr val="FFFF00"/>
                </a:solidFill>
              </a:rPr>
              <a:t>What is the rod spoken of in the first verse of the 11th chapter of Isaiah, that should come of the Stem of Jesse?</a:t>
            </a:r>
          </a:p>
          <a:p>
            <a:endParaRPr lang="en-US" sz="2000" dirty="0">
              <a:solidFill>
                <a:srgbClr val="FFFF00"/>
              </a:solidFill>
            </a:endParaRPr>
          </a:p>
          <a:p>
            <a:r>
              <a:rPr lang="en-US" sz="2000" dirty="0">
                <a:solidFill>
                  <a:schemeClr val="accent6">
                    <a:lumMod val="40000"/>
                    <a:lumOff val="60000"/>
                  </a:schemeClr>
                </a:solidFill>
              </a:rPr>
              <a:t>Behold, thus </a:t>
            </a:r>
            <a:r>
              <a:rPr lang="en-US" sz="2000" dirty="0" err="1">
                <a:solidFill>
                  <a:schemeClr val="accent6">
                    <a:lumMod val="40000"/>
                    <a:lumOff val="60000"/>
                  </a:schemeClr>
                </a:solidFill>
              </a:rPr>
              <a:t>saith</a:t>
            </a:r>
            <a:r>
              <a:rPr lang="en-US" sz="2000" dirty="0">
                <a:solidFill>
                  <a:schemeClr val="accent6">
                    <a:lumMod val="40000"/>
                    <a:lumOff val="60000"/>
                  </a:schemeClr>
                </a:solidFill>
              </a:rPr>
              <a:t> the Lord: It is a servant in the hands of Christ, who is partly a descendant of Jesse as well as of Ephraim, or of the house of Joseph, on whom there is laid much power.</a:t>
            </a:r>
          </a:p>
          <a:p>
            <a:endParaRPr lang="en-US" sz="2000" dirty="0">
              <a:solidFill>
                <a:srgbClr val="FFFF00"/>
              </a:solidFill>
            </a:endParaRPr>
          </a:p>
          <a:p>
            <a:endParaRPr lang="en-US" sz="2000" dirty="0">
              <a:solidFill>
                <a:srgbClr val="FFFF00"/>
              </a:solidFill>
            </a:endParaRPr>
          </a:p>
          <a:p>
            <a:endParaRPr lang="en-US" sz="2000" dirty="0">
              <a:solidFill>
                <a:schemeClr val="bg2">
                  <a:lumMod val="90000"/>
                </a:schemeClr>
              </a:solidFill>
            </a:endParaRPr>
          </a:p>
        </p:txBody>
      </p:sp>
      <p:sp>
        <p:nvSpPr>
          <p:cNvPr id="4" name="TextBox 3"/>
          <p:cNvSpPr txBox="1"/>
          <p:nvPr/>
        </p:nvSpPr>
        <p:spPr>
          <a:xfrm>
            <a:off x="1752600" y="1"/>
            <a:ext cx="8686800" cy="830997"/>
          </a:xfrm>
          <a:prstGeom prst="rect">
            <a:avLst/>
          </a:prstGeom>
          <a:noFill/>
        </p:spPr>
        <p:txBody>
          <a:bodyPr wrap="square" rtlCol="0">
            <a:spAutoFit/>
          </a:bodyPr>
          <a:lstStyle/>
          <a:p>
            <a:pPr algn="ctr"/>
            <a:r>
              <a:rPr lang="en-US" sz="4800" dirty="0">
                <a:solidFill>
                  <a:schemeClr val="bg2">
                    <a:lumMod val="90000"/>
                  </a:schemeClr>
                </a:solidFill>
                <a:latin typeface="Gungsuh" pitchFamily="18" charset="-127"/>
                <a:ea typeface="Gungsuh" pitchFamily="18" charset="-127"/>
              </a:rPr>
              <a:t>A New Branch</a:t>
            </a:r>
          </a:p>
        </p:txBody>
      </p:sp>
      <p:sp>
        <p:nvSpPr>
          <p:cNvPr id="6" name="TextBox 5"/>
          <p:cNvSpPr txBox="1"/>
          <p:nvPr/>
        </p:nvSpPr>
        <p:spPr>
          <a:xfrm>
            <a:off x="9776333" y="6427096"/>
            <a:ext cx="2286000" cy="369332"/>
          </a:xfrm>
          <a:prstGeom prst="rect">
            <a:avLst/>
          </a:prstGeom>
          <a:noFill/>
        </p:spPr>
        <p:txBody>
          <a:bodyPr wrap="square" rtlCol="0">
            <a:spAutoFit/>
          </a:bodyPr>
          <a:lstStyle/>
          <a:p>
            <a:pPr algn="r"/>
            <a:r>
              <a:rPr lang="en-US" dirty="0">
                <a:solidFill>
                  <a:schemeClr val="bg2"/>
                </a:solidFill>
              </a:rPr>
              <a:t>2 Nephi 21:1</a:t>
            </a:r>
          </a:p>
        </p:txBody>
      </p:sp>
      <p:sp>
        <p:nvSpPr>
          <p:cNvPr id="7" name="TextBox 6"/>
          <p:cNvSpPr txBox="1"/>
          <p:nvPr/>
        </p:nvSpPr>
        <p:spPr>
          <a:xfrm>
            <a:off x="6477000" y="3048001"/>
            <a:ext cx="4191000" cy="646331"/>
          </a:xfrm>
          <a:prstGeom prst="rect">
            <a:avLst/>
          </a:prstGeom>
          <a:noFill/>
        </p:spPr>
        <p:txBody>
          <a:bodyPr wrap="square" rtlCol="0">
            <a:spAutoFit/>
          </a:bodyPr>
          <a:lstStyle/>
          <a:p>
            <a:pPr algn="ctr"/>
            <a:r>
              <a:rPr lang="en-US" dirty="0">
                <a:solidFill>
                  <a:schemeClr val="bg2">
                    <a:lumMod val="90000"/>
                  </a:schemeClr>
                </a:solidFill>
              </a:rPr>
              <a:t>Stem of Jesse—Hebrew word for stump (Root word—</a:t>
            </a:r>
            <a:r>
              <a:rPr lang="en-US" dirty="0" err="1">
                <a:solidFill>
                  <a:schemeClr val="bg2">
                    <a:lumMod val="90000"/>
                  </a:schemeClr>
                </a:solidFill>
              </a:rPr>
              <a:t>geza</a:t>
            </a:r>
            <a:r>
              <a:rPr lang="en-US" dirty="0">
                <a:solidFill>
                  <a:schemeClr val="bg2">
                    <a:lumMod val="90000"/>
                  </a:schemeClr>
                </a:solidFill>
              </a:rPr>
              <a:t>)</a:t>
            </a:r>
          </a:p>
        </p:txBody>
      </p:sp>
      <p:sp>
        <p:nvSpPr>
          <p:cNvPr id="8" name="TextBox 7"/>
          <p:cNvSpPr txBox="1"/>
          <p:nvPr/>
        </p:nvSpPr>
        <p:spPr>
          <a:xfrm>
            <a:off x="7124700" y="6026985"/>
            <a:ext cx="3200400" cy="400110"/>
          </a:xfrm>
          <a:prstGeom prst="rect">
            <a:avLst/>
          </a:prstGeom>
          <a:noFill/>
        </p:spPr>
        <p:txBody>
          <a:bodyPr wrap="square" rtlCol="0">
            <a:spAutoFit/>
          </a:bodyPr>
          <a:lstStyle/>
          <a:p>
            <a:r>
              <a:rPr lang="en-US" sz="2000" dirty="0">
                <a:solidFill>
                  <a:schemeClr val="bg2">
                    <a:lumMod val="90000"/>
                  </a:schemeClr>
                </a:solidFill>
              </a:rPr>
              <a:t>Rod = shoot = A servant</a:t>
            </a:r>
          </a:p>
        </p:txBody>
      </p:sp>
      <p:pic>
        <p:nvPicPr>
          <p:cNvPr id="10" name="Picture 9">
            <a:extLst>
              <a:ext uri="{FF2B5EF4-FFF2-40B4-BE49-F238E27FC236}">
                <a16:creationId xmlns:a16="http://schemas.microsoft.com/office/drawing/2014/main" id="{2C0998C0-1B22-4A78-81F3-05F6B739FC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7126" y="838184"/>
            <a:ext cx="3212287" cy="2243062"/>
          </a:xfrm>
          <a:prstGeom prst="rect">
            <a:avLst/>
          </a:prstGeom>
        </p:spPr>
      </p:pic>
      <p:pic>
        <p:nvPicPr>
          <p:cNvPr id="12" name="Picture 11">
            <a:extLst>
              <a:ext uri="{FF2B5EF4-FFF2-40B4-BE49-F238E27FC236}">
                <a16:creationId xmlns:a16="http://schemas.microsoft.com/office/drawing/2014/main" id="{C85A374D-E539-4746-8A4B-BD1CD6DC62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9652" y="3917584"/>
            <a:ext cx="3081148" cy="2039160"/>
          </a:xfrm>
          <a:prstGeom prst="rect">
            <a:avLst/>
          </a:prstGeom>
        </p:spPr>
      </p:pic>
    </p:spTree>
    <p:extLst>
      <p:ext uri="{BB962C8B-B14F-4D97-AF65-F5344CB8AC3E}">
        <p14:creationId xmlns:p14="http://schemas.microsoft.com/office/powerpoint/2010/main" val="64216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429000" y="1143000"/>
            <a:ext cx="5867400" cy="3785652"/>
          </a:xfrm>
          <a:prstGeom prst="rect">
            <a:avLst/>
          </a:prstGeom>
          <a:noFill/>
        </p:spPr>
        <p:txBody>
          <a:bodyPr wrap="square" rtlCol="0">
            <a:spAutoFit/>
          </a:bodyPr>
          <a:lstStyle/>
          <a:p>
            <a:pPr algn="just" fontAlgn="base"/>
            <a:r>
              <a:rPr lang="en-US" sz="2400" dirty="0">
                <a:solidFill>
                  <a:schemeClr val="bg2"/>
                </a:solidFill>
              </a:rPr>
              <a:t>“As, therefore, the tares are gathered and burned in the fire, so shall it be in the end of the world; that is, as the servants of God go forth warning the nations…and as they (the people) harden their hearts and reject the light of truth, (they are) delivered over to the buffeting of Satan, and…they are left in darkness, and delivered over unto the day of burning.”</a:t>
            </a:r>
          </a:p>
          <a:p>
            <a:pPr algn="just" fontAlgn="base"/>
            <a:r>
              <a:rPr lang="en-US" sz="2400" dirty="0">
                <a:solidFill>
                  <a:schemeClr val="bg2"/>
                </a:solidFill>
              </a:rPr>
              <a:t>Joseph Smith</a:t>
            </a:r>
          </a:p>
        </p:txBody>
      </p:sp>
      <p:pic>
        <p:nvPicPr>
          <p:cNvPr id="7" name="Picture 6" descr="joseph smith.jpg"/>
          <p:cNvPicPr>
            <a:picLocks noChangeAspect="1"/>
          </p:cNvPicPr>
          <p:nvPr/>
        </p:nvPicPr>
        <p:blipFill>
          <a:blip r:embed="rId2" cstate="print"/>
          <a:stretch>
            <a:fillRect/>
          </a:stretch>
        </p:blipFill>
        <p:spPr>
          <a:xfrm>
            <a:off x="5791201" y="4343401"/>
            <a:ext cx="1770523" cy="2227055"/>
          </a:xfrm>
          <a:prstGeom prst="rect">
            <a:avLst/>
          </a:prstGeom>
        </p:spPr>
      </p:pic>
    </p:spTree>
    <p:extLst>
      <p:ext uri="{BB962C8B-B14F-4D97-AF65-F5344CB8AC3E}">
        <p14:creationId xmlns:p14="http://schemas.microsoft.com/office/powerpoint/2010/main" val="28705459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49316" y="586899"/>
            <a:ext cx="5867400" cy="5940088"/>
          </a:xfrm>
          <a:prstGeom prst="rect">
            <a:avLst/>
          </a:prstGeom>
          <a:noFill/>
        </p:spPr>
        <p:txBody>
          <a:bodyPr wrap="square" rtlCol="0">
            <a:spAutoFit/>
          </a:bodyPr>
          <a:lstStyle/>
          <a:p>
            <a:pPr algn="just" fontAlgn="base"/>
            <a:r>
              <a:rPr lang="en-US" sz="2000" dirty="0">
                <a:solidFill>
                  <a:schemeClr val="bg2"/>
                </a:solidFill>
              </a:rPr>
              <a:t>“Seduced by our culture, we often hardly recognize our idolatry, as our stings are pulled by that which is popular, in the Babylonian world…</a:t>
            </a:r>
          </a:p>
          <a:p>
            <a:pPr algn="just" fontAlgn="base"/>
            <a:endParaRPr lang="en-US" sz="2000" dirty="0">
              <a:solidFill>
                <a:schemeClr val="bg2"/>
              </a:solidFill>
            </a:endParaRPr>
          </a:p>
          <a:p>
            <a:pPr algn="just" fontAlgn="base"/>
            <a:r>
              <a:rPr lang="en-US" sz="2000" dirty="0">
                <a:solidFill>
                  <a:schemeClr val="bg2"/>
                </a:solidFill>
              </a:rPr>
              <a:t>	We do not need to adopt the standards, the mores, and the morals of Babylon. We can create Zion in the midst of Babylon. We can have our own standards for music and literature and dance and film and language. We can have our own standards for dress and deportment, for politeness and respect. We can live in accordance with the Lord’s moral laws. We can limit how much of Babylon we allow into our homes by the media of communication. </a:t>
            </a:r>
          </a:p>
          <a:p>
            <a:pPr algn="just" fontAlgn="base"/>
            <a:endParaRPr lang="en-US" sz="2000" dirty="0">
              <a:solidFill>
                <a:schemeClr val="bg2"/>
              </a:solidFill>
            </a:endParaRPr>
          </a:p>
          <a:p>
            <a:pPr algn="just" fontAlgn="base"/>
            <a:r>
              <a:rPr lang="en-US" sz="2000" dirty="0">
                <a:solidFill>
                  <a:schemeClr val="bg2"/>
                </a:solidFill>
              </a:rPr>
              <a:t>	We do not need to become as puppets in the hands of the culture of the place and time. </a:t>
            </a:r>
          </a:p>
          <a:p>
            <a:pPr algn="just" fontAlgn="base"/>
            <a:r>
              <a:rPr lang="en-US" sz="2000" dirty="0">
                <a:solidFill>
                  <a:schemeClr val="bg2"/>
                </a:solidFill>
              </a:rPr>
              <a:t>We can be courageous and, walk in the </a:t>
            </a:r>
          </a:p>
          <a:p>
            <a:pPr algn="just" fontAlgn="base"/>
            <a:r>
              <a:rPr lang="en-US" sz="2000" dirty="0">
                <a:solidFill>
                  <a:schemeClr val="bg2"/>
                </a:solidFill>
              </a:rPr>
              <a:t>Lord’s paths and follow His footsteps.”</a:t>
            </a:r>
          </a:p>
          <a:p>
            <a:pPr algn="just" fontAlgn="base"/>
            <a:r>
              <a:rPr lang="en-US" sz="2000" dirty="0">
                <a:solidFill>
                  <a:schemeClr val="bg2"/>
                </a:solidFill>
              </a:rPr>
              <a:t>David R. Stone</a:t>
            </a:r>
          </a:p>
        </p:txBody>
      </p:sp>
      <p:pic>
        <p:nvPicPr>
          <p:cNvPr id="11266" name="Picture 2" descr="http://www.lds.org/bc/content/ldsorg/church/news/for-the-strength-of-youth-updated-and-refreshed/images/strength-of-youth-480x270-09403_000_Thumbnail.jpeg"/>
          <p:cNvPicPr>
            <a:picLocks noChangeAspect="1" noChangeArrowheads="1"/>
          </p:cNvPicPr>
          <p:nvPr/>
        </p:nvPicPr>
        <p:blipFill>
          <a:blip r:embed="rId2" cstate="print"/>
          <a:srcRect/>
          <a:stretch>
            <a:fillRect/>
          </a:stretch>
        </p:blipFill>
        <p:spPr bwMode="auto">
          <a:xfrm>
            <a:off x="6921063" y="2167760"/>
            <a:ext cx="4666590" cy="2624958"/>
          </a:xfrm>
          <a:prstGeom prst="rect">
            <a:avLst/>
          </a:prstGeom>
          <a:noFill/>
        </p:spPr>
      </p:pic>
      <p:pic>
        <p:nvPicPr>
          <p:cNvPr id="5" name="Picture 4">
            <a:extLst>
              <a:ext uri="{FF2B5EF4-FFF2-40B4-BE49-F238E27FC236}">
                <a16:creationId xmlns:a16="http://schemas.microsoft.com/office/drawing/2014/main" id="{A1C0102A-2517-4FBE-943E-20F6DA80AD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7605" y="111235"/>
            <a:ext cx="870388" cy="1160517"/>
          </a:xfrm>
          <a:prstGeom prst="rect">
            <a:avLst/>
          </a:prstGeom>
        </p:spPr>
      </p:pic>
    </p:spTree>
    <p:extLst>
      <p:ext uri="{BB962C8B-B14F-4D97-AF65-F5344CB8AC3E}">
        <p14:creationId xmlns:p14="http://schemas.microsoft.com/office/powerpoint/2010/main" val="405552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981200" y="1447800"/>
            <a:ext cx="5638800" cy="2123658"/>
          </a:xfrm>
          <a:prstGeom prst="rect">
            <a:avLst/>
          </a:prstGeom>
          <a:noFill/>
        </p:spPr>
        <p:txBody>
          <a:bodyPr wrap="square" rtlCol="0">
            <a:spAutoFit/>
          </a:bodyPr>
          <a:lstStyle/>
          <a:p>
            <a:pPr algn="ctr" fontAlgn="base"/>
            <a:r>
              <a:rPr lang="en-US" sz="4400" dirty="0">
                <a:solidFill>
                  <a:srgbClr val="FFFF00"/>
                </a:solidFill>
              </a:rPr>
              <a:t>The only ray of hope in a rather dismal prophecy</a:t>
            </a:r>
          </a:p>
        </p:txBody>
      </p:sp>
      <p:sp>
        <p:nvSpPr>
          <p:cNvPr id="5" name="TextBox 4"/>
          <p:cNvSpPr txBox="1"/>
          <p:nvPr/>
        </p:nvSpPr>
        <p:spPr>
          <a:xfrm>
            <a:off x="1981200" y="1"/>
            <a:ext cx="8153400" cy="1015663"/>
          </a:xfrm>
          <a:prstGeom prst="rect">
            <a:avLst/>
          </a:prstGeom>
          <a:noFill/>
        </p:spPr>
        <p:txBody>
          <a:bodyPr wrap="square" rtlCol="0">
            <a:spAutoFit/>
          </a:bodyPr>
          <a:lstStyle/>
          <a:p>
            <a:pPr algn="ctr"/>
            <a:r>
              <a:rPr lang="en-US" sz="6000" dirty="0">
                <a:solidFill>
                  <a:schemeClr val="bg1"/>
                </a:solidFill>
                <a:latin typeface="Gill Sans MT" panose="020B0502020104020203" pitchFamily="34" charset="0"/>
              </a:rPr>
              <a:t>Merciful</a:t>
            </a:r>
          </a:p>
        </p:txBody>
      </p:sp>
      <p:sp>
        <p:nvSpPr>
          <p:cNvPr id="6" name="TextBox 5"/>
          <p:cNvSpPr txBox="1"/>
          <p:nvPr/>
        </p:nvSpPr>
        <p:spPr>
          <a:xfrm>
            <a:off x="0" y="6550222"/>
            <a:ext cx="4800600" cy="307777"/>
          </a:xfrm>
          <a:prstGeom prst="rect">
            <a:avLst/>
          </a:prstGeom>
          <a:noFill/>
        </p:spPr>
        <p:txBody>
          <a:bodyPr wrap="square" rtlCol="0">
            <a:spAutoFit/>
          </a:bodyPr>
          <a:lstStyle/>
          <a:p>
            <a:r>
              <a:rPr lang="en-US" sz="1400" dirty="0">
                <a:solidFill>
                  <a:schemeClr val="bg2"/>
                </a:solidFill>
              </a:rPr>
              <a:t>2 Nephi 23:22</a:t>
            </a:r>
          </a:p>
        </p:txBody>
      </p:sp>
      <p:pic>
        <p:nvPicPr>
          <p:cNvPr id="10242" name="Picture 2" descr="http://nedesona.files.wordpress.com/2012/09/216.jpg"/>
          <p:cNvPicPr>
            <a:picLocks noChangeAspect="1" noChangeArrowheads="1"/>
          </p:cNvPicPr>
          <p:nvPr/>
        </p:nvPicPr>
        <p:blipFill>
          <a:blip r:embed="rId2" cstate="print"/>
          <a:srcRect/>
          <a:stretch>
            <a:fillRect/>
          </a:stretch>
        </p:blipFill>
        <p:spPr bwMode="auto">
          <a:xfrm>
            <a:off x="6019801" y="3429000"/>
            <a:ext cx="4347645" cy="2895600"/>
          </a:xfrm>
          <a:prstGeom prst="rect">
            <a:avLst/>
          </a:prstGeom>
          <a:noFill/>
        </p:spPr>
      </p:pic>
    </p:spTree>
    <p:extLst>
      <p:ext uri="{BB962C8B-B14F-4D97-AF65-F5344CB8AC3E}">
        <p14:creationId xmlns:p14="http://schemas.microsoft.com/office/powerpoint/2010/main" val="12186616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3572" y="1"/>
            <a:ext cx="12118428" cy="830997"/>
          </a:xfrm>
          <a:prstGeom prst="rect">
            <a:avLst/>
          </a:prstGeom>
          <a:noFill/>
        </p:spPr>
        <p:txBody>
          <a:bodyPr wrap="square" rtlCol="0">
            <a:spAutoFit/>
          </a:bodyPr>
          <a:lstStyle/>
          <a:p>
            <a:pPr algn="ctr"/>
            <a:r>
              <a:rPr lang="en-US" sz="4800" dirty="0">
                <a:solidFill>
                  <a:schemeClr val="bg1"/>
                </a:solidFill>
                <a:latin typeface="Gill Sans MT" panose="020B0502020104020203" pitchFamily="34" charset="0"/>
              </a:rPr>
              <a:t>Restoring Covenant Israel</a:t>
            </a:r>
          </a:p>
        </p:txBody>
      </p:sp>
      <p:sp>
        <p:nvSpPr>
          <p:cNvPr id="6" name="TextBox 5"/>
          <p:cNvSpPr txBox="1"/>
          <p:nvPr/>
        </p:nvSpPr>
        <p:spPr>
          <a:xfrm>
            <a:off x="73572" y="6550223"/>
            <a:ext cx="4800600" cy="307777"/>
          </a:xfrm>
          <a:prstGeom prst="rect">
            <a:avLst/>
          </a:prstGeom>
          <a:noFill/>
        </p:spPr>
        <p:txBody>
          <a:bodyPr wrap="square" rtlCol="0">
            <a:spAutoFit/>
          </a:bodyPr>
          <a:lstStyle/>
          <a:p>
            <a:r>
              <a:rPr lang="en-US" sz="1400" dirty="0">
                <a:solidFill>
                  <a:schemeClr val="bg2"/>
                </a:solidFill>
              </a:rPr>
              <a:t>2 Nephi 24:1-3</a:t>
            </a:r>
          </a:p>
        </p:txBody>
      </p:sp>
      <p:sp>
        <p:nvSpPr>
          <p:cNvPr id="7" name="TextBox 6"/>
          <p:cNvSpPr txBox="1"/>
          <p:nvPr/>
        </p:nvSpPr>
        <p:spPr>
          <a:xfrm>
            <a:off x="575441" y="722587"/>
            <a:ext cx="8229600" cy="2554545"/>
          </a:xfrm>
          <a:prstGeom prst="rect">
            <a:avLst/>
          </a:prstGeom>
          <a:noFill/>
        </p:spPr>
        <p:txBody>
          <a:bodyPr wrap="square" rtlCol="0">
            <a:spAutoFit/>
          </a:bodyPr>
          <a:lstStyle/>
          <a:p>
            <a:pPr fontAlgn="base"/>
            <a:r>
              <a:rPr lang="en-US" sz="2000" dirty="0">
                <a:solidFill>
                  <a:schemeClr val="bg2"/>
                </a:solidFill>
              </a:rPr>
              <a:t>Dual Prophecy</a:t>
            </a:r>
          </a:p>
          <a:p>
            <a:pPr fontAlgn="base"/>
            <a:endParaRPr lang="en-US" sz="2000" dirty="0">
              <a:solidFill>
                <a:schemeClr val="bg2"/>
              </a:solidFill>
            </a:endParaRPr>
          </a:p>
          <a:p>
            <a:pPr fontAlgn="base"/>
            <a:r>
              <a:rPr lang="en-US" sz="2000" dirty="0">
                <a:solidFill>
                  <a:schemeClr val="bg2"/>
                </a:solidFill>
              </a:rPr>
              <a:t>King Cyrus of Persia will allow the Jews to return from Babylonian captivity to Judah in 537 BC</a:t>
            </a:r>
          </a:p>
          <a:p>
            <a:pPr fontAlgn="base"/>
            <a:endParaRPr lang="en-US" sz="2000" dirty="0">
              <a:solidFill>
                <a:schemeClr val="bg2"/>
              </a:solidFill>
            </a:endParaRPr>
          </a:p>
          <a:p>
            <a:pPr fontAlgn="base"/>
            <a:r>
              <a:rPr lang="en-US" sz="2000" dirty="0">
                <a:solidFill>
                  <a:schemeClr val="bg2"/>
                </a:solidFill>
              </a:rPr>
              <a:t>Also: it may refer to the latter-day gathering of Israel, in which modern covenant Israel will receive help from the Gentiles—”Strangers shall be joined with them…” (Isaiah 14:1)</a:t>
            </a:r>
          </a:p>
        </p:txBody>
      </p:sp>
      <p:sp>
        <p:nvSpPr>
          <p:cNvPr id="8" name="TextBox 7"/>
          <p:cNvSpPr txBox="1"/>
          <p:nvPr/>
        </p:nvSpPr>
        <p:spPr>
          <a:xfrm>
            <a:off x="1981200" y="5339256"/>
            <a:ext cx="4876800" cy="1015663"/>
          </a:xfrm>
          <a:prstGeom prst="rect">
            <a:avLst/>
          </a:prstGeom>
          <a:noFill/>
        </p:spPr>
        <p:txBody>
          <a:bodyPr wrap="square" rtlCol="0">
            <a:spAutoFit/>
          </a:bodyPr>
          <a:lstStyle/>
          <a:p>
            <a:pPr fontAlgn="base"/>
            <a:r>
              <a:rPr lang="en-US" sz="2000" dirty="0">
                <a:solidFill>
                  <a:schemeClr val="bg2"/>
                </a:solidFill>
              </a:rPr>
              <a:t>“The Lord shall give thee rest, from thy sorrow, and from thy fear, and from the hard bondage wherein thou </a:t>
            </a:r>
            <a:r>
              <a:rPr lang="en-US" sz="2000" dirty="0" err="1">
                <a:solidFill>
                  <a:schemeClr val="bg2"/>
                </a:solidFill>
              </a:rPr>
              <a:t>wast</a:t>
            </a:r>
            <a:r>
              <a:rPr lang="en-US" sz="2000" dirty="0">
                <a:solidFill>
                  <a:schemeClr val="bg2"/>
                </a:solidFill>
              </a:rPr>
              <a:t> made to serve.”</a:t>
            </a:r>
          </a:p>
        </p:txBody>
      </p:sp>
      <p:sp>
        <p:nvSpPr>
          <p:cNvPr id="9" name="TextBox 8"/>
          <p:cNvSpPr txBox="1"/>
          <p:nvPr/>
        </p:nvSpPr>
        <p:spPr>
          <a:xfrm>
            <a:off x="7799832" y="3916681"/>
            <a:ext cx="3810000" cy="2246769"/>
          </a:xfrm>
          <a:prstGeom prst="rect">
            <a:avLst/>
          </a:prstGeom>
          <a:noFill/>
        </p:spPr>
        <p:txBody>
          <a:bodyPr wrap="square" rtlCol="0">
            <a:spAutoFit/>
          </a:bodyPr>
          <a:lstStyle/>
          <a:p>
            <a:pPr algn="ctr" fontAlgn="base"/>
            <a:r>
              <a:rPr lang="en-US" sz="2800" dirty="0">
                <a:solidFill>
                  <a:srgbClr val="FFFF00"/>
                </a:solidFill>
              </a:rPr>
              <a:t>When we turn away from worldliness and rely on the Lord’s mercy, He gives us rest and peace.</a:t>
            </a:r>
          </a:p>
        </p:txBody>
      </p:sp>
      <p:pic>
        <p:nvPicPr>
          <p:cNvPr id="9218" name="Picture 2" descr="http://www.gracerivers.com/wp-content/uploads/2010/08/in-Jesus-arms.jpg"/>
          <p:cNvPicPr>
            <a:picLocks noChangeAspect="1" noChangeArrowheads="1"/>
          </p:cNvPicPr>
          <p:nvPr/>
        </p:nvPicPr>
        <p:blipFill>
          <a:blip r:embed="rId2" cstate="print"/>
          <a:srcRect/>
          <a:stretch>
            <a:fillRect/>
          </a:stretch>
        </p:blipFill>
        <p:spPr bwMode="auto">
          <a:xfrm>
            <a:off x="4769069" y="3137337"/>
            <a:ext cx="2630214" cy="1972661"/>
          </a:xfrm>
          <a:prstGeom prst="rect">
            <a:avLst/>
          </a:prstGeom>
          <a:noFill/>
        </p:spPr>
      </p:pic>
    </p:spTree>
    <p:extLst>
      <p:ext uri="{BB962C8B-B14F-4D97-AF65-F5344CB8AC3E}">
        <p14:creationId xmlns:p14="http://schemas.microsoft.com/office/powerpoint/2010/main" val="413121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218"/>
                                        </p:tgtEl>
                                        <p:attrNameLst>
                                          <p:attrName>style.visibility</p:attrName>
                                        </p:attrNameLst>
                                      </p:cBhvr>
                                      <p:to>
                                        <p:strVal val="visible"/>
                                      </p:to>
                                    </p:set>
                                    <p:animEffect transition="in" filter="fade">
                                      <p:cBhvr>
                                        <p:cTn id="19"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886700" y="857009"/>
            <a:ext cx="4140565" cy="2125717"/>
            <a:chOff x="1143000" y="2975150"/>
            <a:chExt cx="6040310" cy="2739850"/>
          </a:xfrm>
        </p:grpSpPr>
        <p:grpSp>
          <p:nvGrpSpPr>
            <p:cNvPr id="12" name="Group 58"/>
            <p:cNvGrpSpPr/>
            <p:nvPr/>
          </p:nvGrpSpPr>
          <p:grpSpPr>
            <a:xfrm rot="20032866">
              <a:off x="1439022" y="3085867"/>
              <a:ext cx="1693957" cy="2083944"/>
              <a:chOff x="6592120" y="2543038"/>
              <a:chExt cx="1180280" cy="1190762"/>
            </a:xfrm>
          </p:grpSpPr>
          <p:sp>
            <p:nvSpPr>
              <p:cNvPr id="82" name="Moon 81"/>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83"/>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p:cNvSpPr/>
              <p:nvPr/>
            </p:nvSpPr>
            <p:spPr>
              <a:xfrm rot="1390811">
                <a:off x="7065717" y="2726224"/>
                <a:ext cx="457200" cy="762000"/>
              </a:xfrm>
              <a:prstGeom prst="moon">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85"/>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86"/>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oon 87"/>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58"/>
            <p:cNvGrpSpPr/>
            <p:nvPr/>
          </p:nvGrpSpPr>
          <p:grpSpPr>
            <a:xfrm rot="3243614">
              <a:off x="5294359" y="3150940"/>
              <a:ext cx="1693957" cy="2083944"/>
              <a:chOff x="6592120" y="2543038"/>
              <a:chExt cx="1180280" cy="1190762"/>
            </a:xfrm>
          </p:grpSpPr>
          <p:sp>
            <p:nvSpPr>
              <p:cNvPr id="75" name="Moon 74"/>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76"/>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rot="1390811">
                <a:off x="7065717" y="2726224"/>
                <a:ext cx="457200" cy="762000"/>
              </a:xfrm>
              <a:prstGeom prst="moon">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7029260">
                <a:off x="6957046" y="2967738"/>
                <a:ext cx="263093" cy="725924"/>
              </a:xfrm>
              <a:prstGeom prst="moon">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oon 79"/>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58"/>
            <p:cNvGrpSpPr/>
            <p:nvPr/>
          </p:nvGrpSpPr>
          <p:grpSpPr>
            <a:xfrm rot="20866338">
              <a:off x="3478072" y="2975150"/>
              <a:ext cx="1693957" cy="2083944"/>
              <a:chOff x="6592120" y="2543038"/>
              <a:chExt cx="1180280" cy="1190762"/>
            </a:xfrm>
          </p:grpSpPr>
          <p:sp>
            <p:nvSpPr>
              <p:cNvPr id="68" name="Moon 67"/>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p:cNvSpPr/>
              <p:nvPr/>
            </p:nvSpPr>
            <p:spPr>
              <a:xfrm rot="1390811">
                <a:off x="7065717" y="2726224"/>
                <a:ext cx="457200" cy="762000"/>
              </a:xfrm>
              <a:prstGeom prst="moon">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73"/>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362200" y="3657600"/>
              <a:ext cx="4593383" cy="2002778"/>
              <a:chOff x="3362589" y="4257446"/>
              <a:chExt cx="4593383" cy="2002778"/>
            </a:xfrm>
          </p:grpSpPr>
          <p:sp>
            <p:nvSpPr>
              <p:cNvPr id="46" name="Rounded Rectangle 6"/>
              <p:cNvSpPr/>
              <p:nvPr/>
            </p:nvSpPr>
            <p:spPr>
              <a:xfrm>
                <a:off x="3429000" y="4648200"/>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7"/>
              <p:cNvSpPr/>
              <p:nvPr/>
            </p:nvSpPr>
            <p:spPr>
              <a:xfrm rot="19108113">
                <a:off x="4191000" y="4267200"/>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8"/>
              <p:cNvSpPr/>
              <p:nvPr/>
            </p:nvSpPr>
            <p:spPr>
              <a:xfrm rot="21226551">
                <a:off x="4434994" y="4613504"/>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9"/>
              <p:cNvSpPr/>
              <p:nvPr/>
            </p:nvSpPr>
            <p:spPr>
              <a:xfrm rot="20787913">
                <a:off x="4962791" y="46382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10"/>
              <p:cNvSpPr/>
              <p:nvPr/>
            </p:nvSpPr>
            <p:spPr>
              <a:xfrm rot="13758427">
                <a:off x="5572389" y="44858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11"/>
              <p:cNvSpPr/>
              <p:nvPr/>
            </p:nvSpPr>
            <p:spPr>
              <a:xfrm rot="673125">
                <a:off x="6120284" y="4568884"/>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12"/>
              <p:cNvSpPr/>
              <p:nvPr/>
            </p:nvSpPr>
            <p:spPr>
              <a:xfrm rot="20724133">
                <a:off x="6639189" y="4562051"/>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13"/>
              <p:cNvSpPr/>
              <p:nvPr/>
            </p:nvSpPr>
            <p:spPr>
              <a:xfrm rot="19108113">
                <a:off x="7096390" y="50192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14"/>
              <p:cNvSpPr/>
              <p:nvPr/>
            </p:nvSpPr>
            <p:spPr>
              <a:xfrm rot="20489289">
                <a:off x="4353190" y="56288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15"/>
              <p:cNvSpPr/>
              <p:nvPr/>
            </p:nvSpPr>
            <p:spPr>
              <a:xfrm>
                <a:off x="3819789" y="59336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16"/>
              <p:cNvSpPr/>
              <p:nvPr/>
            </p:nvSpPr>
            <p:spPr>
              <a:xfrm rot="19108113">
                <a:off x="3362589" y="54764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17"/>
              <p:cNvSpPr/>
              <p:nvPr/>
            </p:nvSpPr>
            <p:spPr>
              <a:xfrm rot="19997252">
                <a:off x="5115189" y="57050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18"/>
              <p:cNvSpPr/>
              <p:nvPr/>
            </p:nvSpPr>
            <p:spPr>
              <a:xfrm rot="1261796">
                <a:off x="5496189" y="55526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19"/>
              <p:cNvSpPr/>
              <p:nvPr/>
            </p:nvSpPr>
            <p:spPr>
              <a:xfrm>
                <a:off x="6258191" y="5324053"/>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20"/>
              <p:cNvSpPr/>
              <p:nvPr/>
            </p:nvSpPr>
            <p:spPr>
              <a:xfrm>
                <a:off x="5029200" y="5181600"/>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21"/>
              <p:cNvSpPr/>
              <p:nvPr/>
            </p:nvSpPr>
            <p:spPr>
              <a:xfrm rot="20595127">
                <a:off x="3362589" y="50954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22"/>
              <p:cNvSpPr/>
              <p:nvPr/>
            </p:nvSpPr>
            <p:spPr>
              <a:xfrm rot="20534188">
                <a:off x="4526942" y="4988515"/>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23"/>
              <p:cNvSpPr/>
              <p:nvPr/>
            </p:nvSpPr>
            <p:spPr>
              <a:xfrm rot="2729544">
                <a:off x="5953390" y="50954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24"/>
              <p:cNvSpPr/>
              <p:nvPr/>
            </p:nvSpPr>
            <p:spPr>
              <a:xfrm rot="358400">
                <a:off x="3520065" y="5907275"/>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25"/>
              <p:cNvSpPr/>
              <p:nvPr/>
            </p:nvSpPr>
            <p:spPr>
              <a:xfrm rot="21367672">
                <a:off x="6943990" y="5476451"/>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26"/>
              <p:cNvSpPr/>
              <p:nvPr/>
            </p:nvSpPr>
            <p:spPr>
              <a:xfrm rot="19108113">
                <a:off x="6029589" y="56288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27"/>
              <p:cNvSpPr/>
              <p:nvPr/>
            </p:nvSpPr>
            <p:spPr>
              <a:xfrm>
                <a:off x="7172589" y="44858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28"/>
            <p:cNvGrpSpPr/>
            <p:nvPr/>
          </p:nvGrpSpPr>
          <p:grpSpPr>
            <a:xfrm>
              <a:off x="1143000" y="4267200"/>
              <a:ext cx="3585722" cy="1447800"/>
              <a:chOff x="279759" y="3851230"/>
              <a:chExt cx="6252722" cy="2839963"/>
            </a:xfrm>
          </p:grpSpPr>
          <p:grpSp>
            <p:nvGrpSpPr>
              <p:cNvPr id="17" name="Group 23"/>
              <p:cNvGrpSpPr/>
              <p:nvPr/>
            </p:nvGrpSpPr>
            <p:grpSpPr>
              <a:xfrm>
                <a:off x="2590800" y="4419600"/>
                <a:ext cx="685800" cy="762000"/>
                <a:chOff x="7185317" y="571382"/>
                <a:chExt cx="1433175" cy="1409818"/>
              </a:xfrm>
            </p:grpSpPr>
            <p:sp>
              <p:nvSpPr>
                <p:cNvPr id="42" name="Moon 41"/>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rapezoid 17"/>
              <p:cNvSpPr/>
              <p:nvPr/>
            </p:nvSpPr>
            <p:spPr>
              <a:xfrm rot="9949861" flipH="1">
                <a:off x="279759" y="3851230"/>
                <a:ext cx="5375223" cy="463446"/>
              </a:xfrm>
              <a:prstGeom prst="trapezoid">
                <a:avLst>
                  <a:gd name="adj" fmla="val 55601"/>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3846425" flipH="1">
                <a:off x="2943590" y="4854227"/>
                <a:ext cx="970133" cy="1900003"/>
              </a:xfrm>
              <a:prstGeom prst="roundRect">
                <a:avLst>
                  <a:gd name="adj" fmla="val 18634"/>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20027457" flipH="1">
                <a:off x="1676400" y="4724400"/>
                <a:ext cx="970133" cy="633334"/>
              </a:xfrm>
              <a:prstGeom prst="roundRect">
                <a:avLst/>
              </a:prstGeom>
              <a:solidFill>
                <a:srgbClr val="D163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
              <p:cNvSpPr/>
              <p:nvPr/>
            </p:nvSpPr>
            <p:spPr>
              <a:xfrm rot="20027457" flipH="1">
                <a:off x="2756985" y="4829872"/>
                <a:ext cx="970133" cy="633334"/>
              </a:xfrm>
              <a:prstGeom prst="roundRect">
                <a:avLst/>
              </a:prstGeom>
              <a:solidFill>
                <a:srgbClr val="D163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3"/>
              <p:cNvSpPr/>
              <p:nvPr/>
            </p:nvSpPr>
            <p:spPr>
              <a:xfrm rot="1122649" flipH="1">
                <a:off x="1690185" y="3991672"/>
                <a:ext cx="970133" cy="633334"/>
              </a:xfrm>
              <a:prstGeom prst="roundRect">
                <a:avLst/>
              </a:prstGeom>
              <a:solidFill>
                <a:srgbClr val="D163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4"/>
              <p:cNvSpPr/>
              <p:nvPr/>
            </p:nvSpPr>
            <p:spPr>
              <a:xfrm rot="20027457" flipH="1">
                <a:off x="1184521" y="4558329"/>
                <a:ext cx="430594" cy="633334"/>
              </a:xfrm>
              <a:prstGeom prst="roundRect">
                <a:avLst/>
              </a:prstGeom>
              <a:solidFill>
                <a:srgbClr val="D163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5"/>
              <p:cNvSpPr/>
              <p:nvPr/>
            </p:nvSpPr>
            <p:spPr>
              <a:xfrm rot="20027457" flipH="1">
                <a:off x="775784" y="5439471"/>
                <a:ext cx="970133" cy="633334"/>
              </a:xfrm>
              <a:prstGeom prst="roundRect">
                <a:avLst/>
              </a:prstGeom>
              <a:solidFill>
                <a:srgbClr val="D163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6"/>
              <p:cNvSpPr/>
              <p:nvPr/>
            </p:nvSpPr>
            <p:spPr>
              <a:xfrm rot="20027457" flipH="1">
                <a:off x="2528385" y="5591872"/>
                <a:ext cx="970133" cy="633334"/>
              </a:xfrm>
              <a:prstGeom prst="roundRect">
                <a:avLst/>
              </a:prstGeom>
              <a:solidFill>
                <a:srgbClr val="D163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1122649" flipH="1">
                <a:off x="4114548" y="5396669"/>
                <a:ext cx="970133" cy="633334"/>
              </a:xfrm>
              <a:prstGeom prst="roundRect">
                <a:avLst/>
              </a:prstGeom>
              <a:solidFill>
                <a:srgbClr val="D163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1122649" flipH="1">
                <a:off x="3661951" y="6057859"/>
                <a:ext cx="795957" cy="633334"/>
              </a:xfrm>
              <a:prstGeom prst="roundRect">
                <a:avLst/>
              </a:prstGeom>
              <a:solidFill>
                <a:srgbClr val="D163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rot="575050" flipH="1">
                <a:off x="1646153" y="5715143"/>
                <a:ext cx="970133" cy="633334"/>
              </a:xfrm>
              <a:prstGeom prst="roundRect">
                <a:avLst/>
              </a:prstGeom>
              <a:solidFill>
                <a:srgbClr val="D163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13"/>
              <p:cNvGrpSpPr/>
              <p:nvPr/>
            </p:nvGrpSpPr>
            <p:grpSpPr>
              <a:xfrm rot="4134687">
                <a:off x="974162" y="5791021"/>
                <a:ext cx="685800" cy="762000"/>
                <a:chOff x="7185317" y="571382"/>
                <a:chExt cx="1433175" cy="1409818"/>
              </a:xfrm>
            </p:grpSpPr>
            <p:sp>
              <p:nvSpPr>
                <p:cNvPr id="38" name="Moon 14"/>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15"/>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16"/>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ardrop 17"/>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18"/>
              <p:cNvGrpSpPr/>
              <p:nvPr/>
            </p:nvGrpSpPr>
            <p:grpSpPr>
              <a:xfrm rot="4147060">
                <a:off x="3411901" y="5790184"/>
                <a:ext cx="685800" cy="762000"/>
                <a:chOff x="7185317" y="571382"/>
                <a:chExt cx="1433175" cy="1409818"/>
              </a:xfrm>
            </p:grpSpPr>
            <p:sp>
              <p:nvSpPr>
                <p:cNvPr id="34" name="Moon 33"/>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ardrop 36"/>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ounded Rectangle 30"/>
              <p:cNvSpPr/>
              <p:nvPr/>
            </p:nvSpPr>
            <p:spPr>
              <a:xfrm rot="19382004" flipH="1">
                <a:off x="5562348" y="4634670"/>
                <a:ext cx="970133" cy="633334"/>
              </a:xfrm>
              <a:prstGeom prst="roundRect">
                <a:avLst/>
              </a:prstGeom>
              <a:solidFill>
                <a:srgbClr val="D163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rot="1122649" flipH="1">
                <a:off x="4876548" y="4710869"/>
                <a:ext cx="970133" cy="633334"/>
              </a:xfrm>
              <a:prstGeom prst="roundRect">
                <a:avLst/>
              </a:prstGeom>
              <a:solidFill>
                <a:srgbClr val="D163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4383794" flipH="1">
                <a:off x="5265321" y="5425686"/>
                <a:ext cx="675964" cy="633334"/>
              </a:xfrm>
              <a:prstGeom prst="roundRect">
                <a:avLst/>
              </a:prstGeom>
              <a:solidFill>
                <a:srgbClr val="D163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TextBox 4"/>
          <p:cNvSpPr txBox="1"/>
          <p:nvPr/>
        </p:nvSpPr>
        <p:spPr>
          <a:xfrm>
            <a:off x="1981200" y="1"/>
            <a:ext cx="8153400" cy="830997"/>
          </a:xfrm>
          <a:prstGeom prst="rect">
            <a:avLst/>
          </a:prstGeom>
          <a:noFill/>
        </p:spPr>
        <p:txBody>
          <a:bodyPr wrap="square" rtlCol="0">
            <a:spAutoFit/>
          </a:bodyPr>
          <a:lstStyle/>
          <a:p>
            <a:pPr algn="ctr"/>
            <a:r>
              <a:rPr lang="en-US" sz="4800" dirty="0">
                <a:solidFill>
                  <a:schemeClr val="bg1"/>
                </a:solidFill>
                <a:latin typeface="Gill Sans MT" panose="020B0502020104020203" pitchFamily="34" charset="0"/>
              </a:rPr>
              <a:t>Taunt song </a:t>
            </a:r>
            <a:r>
              <a:rPr lang="en-US" sz="2800" dirty="0">
                <a:solidFill>
                  <a:schemeClr val="bg1"/>
                </a:solidFill>
                <a:latin typeface="Gill Sans MT" panose="020B0502020104020203" pitchFamily="34" charset="0"/>
              </a:rPr>
              <a:t>verses 4-20</a:t>
            </a:r>
          </a:p>
        </p:txBody>
      </p:sp>
      <p:sp>
        <p:nvSpPr>
          <p:cNvPr id="6" name="TextBox 5"/>
          <p:cNvSpPr txBox="1"/>
          <p:nvPr/>
        </p:nvSpPr>
        <p:spPr>
          <a:xfrm>
            <a:off x="0" y="6550223"/>
            <a:ext cx="4800600" cy="307777"/>
          </a:xfrm>
          <a:prstGeom prst="rect">
            <a:avLst/>
          </a:prstGeom>
          <a:noFill/>
        </p:spPr>
        <p:txBody>
          <a:bodyPr wrap="square" rtlCol="0">
            <a:spAutoFit/>
          </a:bodyPr>
          <a:lstStyle/>
          <a:p>
            <a:r>
              <a:rPr lang="en-US" sz="1400" dirty="0">
                <a:solidFill>
                  <a:schemeClr val="bg2"/>
                </a:solidFill>
              </a:rPr>
              <a:t>2 Nephi 24:4-20</a:t>
            </a:r>
          </a:p>
        </p:txBody>
      </p:sp>
      <p:sp>
        <p:nvSpPr>
          <p:cNvPr id="7" name="TextBox 6"/>
          <p:cNvSpPr txBox="1"/>
          <p:nvPr/>
        </p:nvSpPr>
        <p:spPr>
          <a:xfrm>
            <a:off x="951186" y="995856"/>
            <a:ext cx="8229600" cy="3477875"/>
          </a:xfrm>
          <a:prstGeom prst="rect">
            <a:avLst/>
          </a:prstGeom>
          <a:noFill/>
        </p:spPr>
        <p:txBody>
          <a:bodyPr wrap="square" rtlCol="0">
            <a:spAutoFit/>
          </a:bodyPr>
          <a:lstStyle/>
          <a:p>
            <a:pPr fontAlgn="base"/>
            <a:r>
              <a:rPr lang="en-US" sz="2000" dirty="0">
                <a:solidFill>
                  <a:schemeClr val="bg2"/>
                </a:solidFill>
              </a:rPr>
              <a:t>A Rest Hymn = Peace for a 1,000 years = Millennium</a:t>
            </a:r>
          </a:p>
          <a:p>
            <a:pPr fontAlgn="base"/>
            <a:endParaRPr lang="en-US" sz="2000" dirty="0">
              <a:solidFill>
                <a:schemeClr val="bg2"/>
              </a:solidFill>
            </a:endParaRPr>
          </a:p>
          <a:p>
            <a:pPr fontAlgn="base"/>
            <a:r>
              <a:rPr lang="en-US" sz="2000" dirty="0">
                <a:solidFill>
                  <a:schemeClr val="bg2"/>
                </a:solidFill>
              </a:rPr>
              <a:t>About the Fallen King of Babylon—Satan</a:t>
            </a:r>
          </a:p>
          <a:p>
            <a:pPr fontAlgn="base"/>
            <a:endParaRPr lang="en-US" sz="2000" dirty="0">
              <a:solidFill>
                <a:schemeClr val="bg2"/>
              </a:solidFill>
            </a:endParaRPr>
          </a:p>
          <a:p>
            <a:pPr fontAlgn="base"/>
            <a:r>
              <a:rPr lang="en-US" sz="2000" dirty="0">
                <a:solidFill>
                  <a:schemeClr val="bg2"/>
                </a:solidFill>
              </a:rPr>
              <a:t>Israel sings against its king.</a:t>
            </a:r>
          </a:p>
          <a:p>
            <a:pPr fontAlgn="base"/>
            <a:r>
              <a:rPr lang="en-US" sz="2000" dirty="0">
                <a:solidFill>
                  <a:schemeClr val="bg2"/>
                </a:solidFill>
              </a:rPr>
              <a:t>The song is written using a common Hebrew poetic form.</a:t>
            </a:r>
          </a:p>
          <a:p>
            <a:pPr fontAlgn="base"/>
            <a:endParaRPr lang="en-US" sz="2000" dirty="0">
              <a:solidFill>
                <a:schemeClr val="bg2"/>
              </a:solidFill>
            </a:endParaRPr>
          </a:p>
          <a:p>
            <a:pPr fontAlgn="base"/>
            <a:r>
              <a:rPr lang="en-US" sz="2000" dirty="0">
                <a:solidFill>
                  <a:schemeClr val="bg2"/>
                </a:solidFill>
              </a:rPr>
              <a:t>Ancient kings of Babylon were not only powerful, but they were also notorious for their arrogance and persecution against others. </a:t>
            </a:r>
          </a:p>
          <a:p>
            <a:pPr fontAlgn="base"/>
            <a:endParaRPr lang="en-US" sz="2000" dirty="0">
              <a:solidFill>
                <a:schemeClr val="bg2"/>
              </a:solidFill>
            </a:endParaRPr>
          </a:p>
          <a:p>
            <a:pPr fontAlgn="base"/>
            <a:r>
              <a:rPr lang="en-US" sz="2000" dirty="0">
                <a:solidFill>
                  <a:schemeClr val="bg2"/>
                </a:solidFill>
              </a:rPr>
              <a:t>The Kingdom has fallen.</a:t>
            </a:r>
          </a:p>
        </p:txBody>
      </p:sp>
      <p:sp>
        <p:nvSpPr>
          <p:cNvPr id="9" name="TextBox 8"/>
          <p:cNvSpPr txBox="1"/>
          <p:nvPr/>
        </p:nvSpPr>
        <p:spPr>
          <a:xfrm>
            <a:off x="5257800" y="3886200"/>
            <a:ext cx="5257800" cy="1477328"/>
          </a:xfrm>
          <a:prstGeom prst="rect">
            <a:avLst/>
          </a:prstGeom>
          <a:noFill/>
        </p:spPr>
        <p:txBody>
          <a:bodyPr wrap="square" rtlCol="0">
            <a:spAutoFit/>
          </a:bodyPr>
          <a:lstStyle/>
          <a:p>
            <a:pPr fontAlgn="base"/>
            <a:r>
              <a:rPr lang="en-US" dirty="0">
                <a:solidFill>
                  <a:srgbClr val="FFFF00"/>
                </a:solidFill>
              </a:rPr>
              <a:t>Note:  verses 19-20</a:t>
            </a:r>
          </a:p>
          <a:p>
            <a:pPr fontAlgn="base"/>
            <a:r>
              <a:rPr lang="en-US" dirty="0">
                <a:solidFill>
                  <a:srgbClr val="FFFF00"/>
                </a:solidFill>
              </a:rPr>
              <a:t>Thou art cast out of thy grave</a:t>
            </a:r>
          </a:p>
          <a:p>
            <a:pPr fontAlgn="base"/>
            <a:r>
              <a:rPr lang="en-US" dirty="0">
                <a:solidFill>
                  <a:srgbClr val="FFFF00"/>
                </a:solidFill>
              </a:rPr>
              <a:t>The body of the king of Babylon (Nebuchadnezzar) was never found.</a:t>
            </a:r>
          </a:p>
          <a:p>
            <a:pPr fontAlgn="base"/>
            <a:r>
              <a:rPr lang="en-US" dirty="0">
                <a:solidFill>
                  <a:srgbClr val="FFFF00"/>
                </a:solidFill>
              </a:rPr>
              <a:t>Similarly, Lucifer has no body and will occupy no grave</a:t>
            </a:r>
          </a:p>
        </p:txBody>
      </p:sp>
      <p:sp>
        <p:nvSpPr>
          <p:cNvPr id="10" name="TextBox 9"/>
          <p:cNvSpPr txBox="1"/>
          <p:nvPr/>
        </p:nvSpPr>
        <p:spPr>
          <a:xfrm>
            <a:off x="3124200" y="5562601"/>
            <a:ext cx="6858000" cy="1200329"/>
          </a:xfrm>
          <a:prstGeom prst="rect">
            <a:avLst/>
          </a:prstGeom>
          <a:noFill/>
        </p:spPr>
        <p:txBody>
          <a:bodyPr wrap="square" rtlCol="0">
            <a:spAutoFit/>
          </a:bodyPr>
          <a:lstStyle/>
          <a:p>
            <a:pPr fontAlgn="base"/>
            <a:r>
              <a:rPr lang="en-US" dirty="0">
                <a:solidFill>
                  <a:schemeClr val="bg2"/>
                </a:solidFill>
              </a:rPr>
              <a:t>“It has always been considered a great calamity not to obtain an honorable burial: and one of the greatest curses the ancient prophets could put on any man, was that he should go without a burial.”</a:t>
            </a:r>
          </a:p>
          <a:p>
            <a:pPr fontAlgn="base"/>
            <a:r>
              <a:rPr lang="en-US" dirty="0">
                <a:solidFill>
                  <a:schemeClr val="bg2"/>
                </a:solidFill>
              </a:rPr>
              <a:t>Joseph Smith</a:t>
            </a:r>
          </a:p>
        </p:txBody>
      </p:sp>
      <p:pic>
        <p:nvPicPr>
          <p:cNvPr id="4" name="Picture 3">
            <a:extLst>
              <a:ext uri="{FF2B5EF4-FFF2-40B4-BE49-F238E27FC236}">
                <a16:creationId xmlns:a16="http://schemas.microsoft.com/office/drawing/2014/main" id="{AE3895E4-5EE9-45FE-ADC0-3DADBD3388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5582" y="5491517"/>
            <a:ext cx="948493" cy="1193063"/>
          </a:xfrm>
          <a:prstGeom prst="rect">
            <a:avLst/>
          </a:prstGeom>
        </p:spPr>
      </p:pic>
    </p:spTree>
    <p:extLst>
      <p:ext uri="{BB962C8B-B14F-4D97-AF65-F5344CB8AC3E}">
        <p14:creationId xmlns:p14="http://schemas.microsoft.com/office/powerpoint/2010/main" val="206143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par>
                                <p:cTn id="25" presetID="9" presetClass="exit" presetSubtype="0" fill="hold" nodeType="withEffect">
                                  <p:stCondLst>
                                    <p:cond delay="0"/>
                                  </p:stCondLst>
                                  <p:childTnLst>
                                    <p:animEffect transition="out" filter="dissolve">
                                      <p:cBhvr>
                                        <p:cTn id="26" dur="3000"/>
                                        <p:tgtEl>
                                          <p:spTgt spid="11"/>
                                        </p:tgtEl>
                                      </p:cBhvr>
                                    </p:animEffect>
                                    <p:set>
                                      <p:cBhvr>
                                        <p:cTn id="27" dur="1" fill="hold">
                                          <p:stCondLst>
                                            <p:cond delay="29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91359" y="869732"/>
            <a:ext cx="8915400" cy="4832092"/>
          </a:xfrm>
          <a:prstGeom prst="rect">
            <a:avLst/>
          </a:prstGeom>
          <a:noFill/>
        </p:spPr>
        <p:txBody>
          <a:bodyPr wrap="square" rtlCol="0">
            <a:spAutoFit/>
          </a:bodyPr>
          <a:lstStyle/>
          <a:p>
            <a:pPr fontAlgn="base"/>
            <a:r>
              <a:rPr lang="en-US" sz="2400" dirty="0">
                <a:solidFill>
                  <a:srgbClr val="FFFF00"/>
                </a:solidFill>
              </a:rPr>
              <a:t>How would we feel about Satan if we could see him for what he is?</a:t>
            </a:r>
          </a:p>
          <a:p>
            <a:pPr fontAlgn="base"/>
            <a:endParaRPr lang="en-US" sz="2400" dirty="0">
              <a:solidFill>
                <a:schemeClr val="bg2"/>
              </a:solidFill>
            </a:endParaRPr>
          </a:p>
          <a:p>
            <a:pPr fontAlgn="base"/>
            <a:endParaRPr lang="en-US" sz="2400" dirty="0">
              <a:solidFill>
                <a:schemeClr val="bg2"/>
              </a:solidFill>
            </a:endParaRPr>
          </a:p>
          <a:p>
            <a:pPr fontAlgn="base"/>
            <a:r>
              <a:rPr lang="en-US" sz="2400" dirty="0">
                <a:solidFill>
                  <a:schemeClr val="bg2"/>
                </a:solidFill>
              </a:rPr>
              <a:t>“In the premortal council, it was pride that felled Lucifer, ‘a son of the morning.’ … </a:t>
            </a:r>
          </a:p>
          <a:p>
            <a:pPr fontAlgn="base"/>
            <a:endParaRPr lang="en-US" sz="2400" dirty="0">
              <a:solidFill>
                <a:schemeClr val="bg2"/>
              </a:solidFill>
            </a:endParaRPr>
          </a:p>
          <a:p>
            <a:pPr fontAlgn="base"/>
            <a:r>
              <a:rPr lang="en-US" sz="2400" dirty="0">
                <a:solidFill>
                  <a:schemeClr val="bg2"/>
                </a:solidFill>
              </a:rPr>
              <a:t>In the pre-earthly council, Lucifer placed his proposal in competition with the Father’s plan as advocated by Jesus Christ.</a:t>
            </a:r>
            <a:r>
              <a:rPr lang="en-US" sz="2400" dirty="0">
                <a:solidFill>
                  <a:srgbClr val="00B0F0"/>
                </a:solidFill>
              </a:rPr>
              <a:t> </a:t>
            </a:r>
          </a:p>
          <a:p>
            <a:pPr fontAlgn="base"/>
            <a:endParaRPr lang="en-US" sz="2400" dirty="0">
              <a:solidFill>
                <a:srgbClr val="00B0F0"/>
              </a:solidFill>
            </a:endParaRPr>
          </a:p>
          <a:p>
            <a:pPr fontAlgn="base"/>
            <a:r>
              <a:rPr lang="en-US" sz="2400" dirty="0">
                <a:solidFill>
                  <a:schemeClr val="bg2"/>
                </a:solidFill>
              </a:rPr>
              <a:t>He wished to be honored above all others. </a:t>
            </a:r>
          </a:p>
          <a:p>
            <a:pPr fontAlgn="base"/>
            <a:endParaRPr lang="en-US" sz="2400" dirty="0">
              <a:solidFill>
                <a:schemeClr val="bg2"/>
              </a:solidFill>
            </a:endParaRPr>
          </a:p>
          <a:p>
            <a:pPr fontAlgn="base"/>
            <a:r>
              <a:rPr lang="en-US" sz="2400" dirty="0">
                <a:solidFill>
                  <a:schemeClr val="bg2"/>
                </a:solidFill>
              </a:rPr>
              <a:t>In short, his prideful desire was to dethrone God.”</a:t>
            </a:r>
            <a:endParaRPr lang="en-US" sz="2400" dirty="0">
              <a:solidFill>
                <a:srgbClr val="00B0F0"/>
              </a:solidFill>
            </a:endParaRPr>
          </a:p>
          <a:p>
            <a:pPr fontAlgn="base"/>
            <a:r>
              <a:rPr lang="en-US" sz="2000" dirty="0">
                <a:solidFill>
                  <a:schemeClr val="bg2"/>
                </a:solidFill>
              </a:rPr>
              <a:t>Ezra Taft Benson</a:t>
            </a:r>
          </a:p>
        </p:txBody>
      </p:sp>
      <p:sp>
        <p:nvSpPr>
          <p:cNvPr id="5" name="TextBox 4"/>
          <p:cNvSpPr txBox="1"/>
          <p:nvPr/>
        </p:nvSpPr>
        <p:spPr>
          <a:xfrm>
            <a:off x="1981200" y="1"/>
            <a:ext cx="8153400" cy="830997"/>
          </a:xfrm>
          <a:prstGeom prst="rect">
            <a:avLst/>
          </a:prstGeom>
          <a:noFill/>
        </p:spPr>
        <p:txBody>
          <a:bodyPr wrap="square" rtlCol="0">
            <a:spAutoFit/>
          </a:bodyPr>
          <a:lstStyle/>
          <a:p>
            <a:pPr algn="ctr"/>
            <a:r>
              <a:rPr lang="en-US" sz="4800" dirty="0">
                <a:solidFill>
                  <a:schemeClr val="bg1"/>
                </a:solidFill>
                <a:latin typeface="Gill Sans MT" panose="020B0502020104020203" pitchFamily="34" charset="0"/>
              </a:rPr>
              <a:t>The Fall of Lucifer</a:t>
            </a:r>
          </a:p>
        </p:txBody>
      </p:sp>
      <p:sp>
        <p:nvSpPr>
          <p:cNvPr id="6" name="TextBox 5"/>
          <p:cNvSpPr txBox="1"/>
          <p:nvPr/>
        </p:nvSpPr>
        <p:spPr>
          <a:xfrm>
            <a:off x="73572" y="6550223"/>
            <a:ext cx="6074980" cy="307777"/>
          </a:xfrm>
          <a:prstGeom prst="rect">
            <a:avLst/>
          </a:prstGeom>
          <a:noFill/>
        </p:spPr>
        <p:txBody>
          <a:bodyPr wrap="square" rtlCol="0">
            <a:spAutoFit/>
          </a:bodyPr>
          <a:lstStyle/>
          <a:p>
            <a:r>
              <a:rPr lang="en-US" sz="1400" dirty="0">
                <a:solidFill>
                  <a:schemeClr val="bg2"/>
                </a:solidFill>
              </a:rPr>
              <a:t>2 Nephi 24:12-16; D&amp;C 76:25-27; Moses 4:1-3; D&amp;C 29:36; 76:28</a:t>
            </a:r>
          </a:p>
        </p:txBody>
      </p:sp>
      <p:pic>
        <p:nvPicPr>
          <p:cNvPr id="7170" name="Picture 2" descr="http://www.mormonwiki.com/wiki/images/0/0b/Mormon_Jesus_Christ_and_Satan.jpg"/>
          <p:cNvPicPr>
            <a:picLocks noChangeAspect="1" noChangeArrowheads="1"/>
          </p:cNvPicPr>
          <p:nvPr/>
        </p:nvPicPr>
        <p:blipFill>
          <a:blip r:embed="rId2" cstate="print"/>
          <a:srcRect l="12200" t="51000" r="7625" b="14000"/>
          <a:stretch>
            <a:fillRect/>
          </a:stretch>
        </p:blipFill>
        <p:spPr bwMode="auto">
          <a:xfrm>
            <a:off x="7654159" y="3825767"/>
            <a:ext cx="3698589" cy="2814144"/>
          </a:xfrm>
          <a:prstGeom prst="rect">
            <a:avLst/>
          </a:prstGeom>
          <a:noFill/>
        </p:spPr>
      </p:pic>
      <p:pic>
        <p:nvPicPr>
          <p:cNvPr id="7" name="Picture 6">
            <a:extLst>
              <a:ext uri="{FF2B5EF4-FFF2-40B4-BE49-F238E27FC236}">
                <a16:creationId xmlns:a16="http://schemas.microsoft.com/office/drawing/2014/main" id="{558BE433-AAD1-49C8-9FAA-74718C8212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7521" y="111935"/>
            <a:ext cx="1287800" cy="1821968"/>
          </a:xfrm>
          <a:prstGeom prst="rect">
            <a:avLst/>
          </a:prstGeom>
        </p:spPr>
      </p:pic>
    </p:spTree>
    <p:extLst>
      <p:ext uri="{BB962C8B-B14F-4D97-AF65-F5344CB8AC3E}">
        <p14:creationId xmlns:p14="http://schemas.microsoft.com/office/powerpoint/2010/main" val="59830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1"/>
            <a:ext cx="12192000" cy="830997"/>
          </a:xfrm>
          <a:prstGeom prst="rect">
            <a:avLst/>
          </a:prstGeom>
          <a:noFill/>
        </p:spPr>
        <p:txBody>
          <a:bodyPr wrap="square" rtlCol="0">
            <a:spAutoFit/>
          </a:bodyPr>
          <a:lstStyle/>
          <a:p>
            <a:pPr algn="ctr"/>
            <a:r>
              <a:rPr lang="en-US" sz="4800" dirty="0">
                <a:solidFill>
                  <a:schemeClr val="bg1"/>
                </a:solidFill>
                <a:latin typeface="Gill Sans MT" panose="020B0502020104020203" pitchFamily="34" charset="0"/>
              </a:rPr>
              <a:t>Fate of Follows of Satan</a:t>
            </a:r>
            <a:endParaRPr lang="en-US" sz="2800" dirty="0">
              <a:solidFill>
                <a:schemeClr val="bg1"/>
              </a:solidFill>
              <a:latin typeface="Gill Sans MT" panose="020B0502020104020203" pitchFamily="34" charset="0"/>
            </a:endParaRPr>
          </a:p>
        </p:txBody>
      </p:sp>
      <p:sp>
        <p:nvSpPr>
          <p:cNvPr id="6" name="TextBox 5"/>
          <p:cNvSpPr txBox="1"/>
          <p:nvPr/>
        </p:nvSpPr>
        <p:spPr>
          <a:xfrm>
            <a:off x="0" y="6550223"/>
            <a:ext cx="4800600" cy="307777"/>
          </a:xfrm>
          <a:prstGeom prst="rect">
            <a:avLst/>
          </a:prstGeom>
          <a:noFill/>
        </p:spPr>
        <p:txBody>
          <a:bodyPr wrap="square" rtlCol="0">
            <a:spAutoFit/>
          </a:bodyPr>
          <a:lstStyle/>
          <a:p>
            <a:r>
              <a:rPr lang="en-US" sz="1400" dirty="0">
                <a:solidFill>
                  <a:schemeClr val="bg2"/>
                </a:solidFill>
              </a:rPr>
              <a:t>2 Nephi 24:21-23</a:t>
            </a:r>
          </a:p>
        </p:txBody>
      </p:sp>
      <p:sp>
        <p:nvSpPr>
          <p:cNvPr id="7" name="TextBox 6"/>
          <p:cNvSpPr txBox="1"/>
          <p:nvPr/>
        </p:nvSpPr>
        <p:spPr>
          <a:xfrm>
            <a:off x="1752600" y="838200"/>
            <a:ext cx="8229600" cy="400110"/>
          </a:xfrm>
          <a:prstGeom prst="rect">
            <a:avLst/>
          </a:prstGeom>
          <a:noFill/>
        </p:spPr>
        <p:txBody>
          <a:bodyPr wrap="square" rtlCol="0">
            <a:spAutoFit/>
          </a:bodyPr>
          <a:lstStyle/>
          <a:p>
            <a:pPr fontAlgn="base"/>
            <a:r>
              <a:rPr lang="en-US" sz="2000" dirty="0">
                <a:solidFill>
                  <a:schemeClr val="bg2"/>
                </a:solidFill>
              </a:rPr>
              <a:t>His children—the children of Lucifer</a:t>
            </a:r>
          </a:p>
        </p:txBody>
      </p:sp>
      <p:sp>
        <p:nvSpPr>
          <p:cNvPr id="9" name="TextBox 8"/>
          <p:cNvSpPr txBox="1"/>
          <p:nvPr/>
        </p:nvSpPr>
        <p:spPr>
          <a:xfrm>
            <a:off x="3733800" y="1371600"/>
            <a:ext cx="6400800" cy="369332"/>
          </a:xfrm>
          <a:prstGeom prst="rect">
            <a:avLst/>
          </a:prstGeom>
          <a:noFill/>
        </p:spPr>
        <p:txBody>
          <a:bodyPr wrap="square" rtlCol="0">
            <a:spAutoFit/>
          </a:bodyPr>
          <a:lstStyle/>
          <a:p>
            <a:pPr fontAlgn="base"/>
            <a:r>
              <a:rPr lang="en-US" dirty="0">
                <a:solidFill>
                  <a:srgbClr val="FFFF00"/>
                </a:solidFill>
              </a:rPr>
              <a:t>“Let not another evil generation arise and resume an evil regime”</a:t>
            </a:r>
          </a:p>
        </p:txBody>
      </p:sp>
      <p:sp>
        <p:nvSpPr>
          <p:cNvPr id="10" name="TextBox 9"/>
          <p:cNvSpPr txBox="1"/>
          <p:nvPr/>
        </p:nvSpPr>
        <p:spPr>
          <a:xfrm>
            <a:off x="2362200" y="2286000"/>
            <a:ext cx="6858000" cy="923330"/>
          </a:xfrm>
          <a:prstGeom prst="rect">
            <a:avLst/>
          </a:prstGeom>
          <a:noFill/>
        </p:spPr>
        <p:txBody>
          <a:bodyPr wrap="square" rtlCol="0">
            <a:spAutoFit/>
          </a:bodyPr>
          <a:lstStyle/>
          <a:p>
            <a:pPr fontAlgn="base"/>
            <a:r>
              <a:rPr lang="en-US" dirty="0">
                <a:solidFill>
                  <a:srgbClr val="FFFF00"/>
                </a:solidFill>
              </a:rPr>
              <a:t>We all hope our families will enjoy the Lord’s promised blessing. Being “cut off” is synonymous with being excommunicated or denied eternal increase </a:t>
            </a:r>
            <a:r>
              <a:rPr lang="en-US" dirty="0">
                <a:solidFill>
                  <a:srgbClr val="00B0F0"/>
                </a:solidFill>
              </a:rPr>
              <a:t>(1 Nephi 22:20; D&amp;C 1:14: D&amp;C 132:19)</a:t>
            </a:r>
          </a:p>
        </p:txBody>
      </p:sp>
      <p:sp>
        <p:nvSpPr>
          <p:cNvPr id="8" name="TextBox 7"/>
          <p:cNvSpPr txBox="1"/>
          <p:nvPr/>
        </p:nvSpPr>
        <p:spPr>
          <a:xfrm>
            <a:off x="1828800" y="1905000"/>
            <a:ext cx="8229600" cy="400110"/>
          </a:xfrm>
          <a:prstGeom prst="rect">
            <a:avLst/>
          </a:prstGeom>
          <a:noFill/>
        </p:spPr>
        <p:txBody>
          <a:bodyPr wrap="square" rtlCol="0">
            <a:spAutoFit/>
          </a:bodyPr>
          <a:lstStyle/>
          <a:p>
            <a:pPr fontAlgn="base"/>
            <a:r>
              <a:rPr lang="en-US" sz="2000" dirty="0">
                <a:solidFill>
                  <a:schemeClr val="bg2"/>
                </a:solidFill>
              </a:rPr>
              <a:t>Cut off</a:t>
            </a:r>
          </a:p>
        </p:txBody>
      </p:sp>
      <p:sp>
        <p:nvSpPr>
          <p:cNvPr id="11" name="TextBox 10"/>
          <p:cNvSpPr txBox="1"/>
          <p:nvPr/>
        </p:nvSpPr>
        <p:spPr>
          <a:xfrm>
            <a:off x="1905000" y="4495800"/>
            <a:ext cx="8229600" cy="400110"/>
          </a:xfrm>
          <a:prstGeom prst="rect">
            <a:avLst/>
          </a:prstGeom>
          <a:noFill/>
        </p:spPr>
        <p:txBody>
          <a:bodyPr wrap="square" rtlCol="0">
            <a:spAutoFit/>
          </a:bodyPr>
          <a:lstStyle/>
          <a:p>
            <a:pPr fontAlgn="base"/>
            <a:r>
              <a:rPr lang="en-US" sz="2000" dirty="0">
                <a:solidFill>
                  <a:schemeClr val="bg2"/>
                </a:solidFill>
              </a:rPr>
              <a:t>Possession for the bittern</a:t>
            </a:r>
          </a:p>
        </p:txBody>
      </p:sp>
      <p:sp>
        <p:nvSpPr>
          <p:cNvPr id="12" name="TextBox 11"/>
          <p:cNvSpPr txBox="1"/>
          <p:nvPr/>
        </p:nvSpPr>
        <p:spPr>
          <a:xfrm>
            <a:off x="2971800" y="4953000"/>
            <a:ext cx="7391400" cy="1754326"/>
          </a:xfrm>
          <a:prstGeom prst="rect">
            <a:avLst/>
          </a:prstGeom>
          <a:noFill/>
        </p:spPr>
        <p:txBody>
          <a:bodyPr wrap="square" rtlCol="0">
            <a:spAutoFit/>
          </a:bodyPr>
          <a:lstStyle/>
          <a:p>
            <a:pPr fontAlgn="base"/>
            <a:r>
              <a:rPr lang="en-US" dirty="0">
                <a:solidFill>
                  <a:srgbClr val="FFFF00"/>
                </a:solidFill>
              </a:rPr>
              <a:t>Instead of beautiful cities, it will be inhabited by the bittern, which has also been translated as “owl,” “hedgehog,” and “porcupine.” </a:t>
            </a:r>
          </a:p>
          <a:p>
            <a:pPr fontAlgn="base"/>
            <a:endParaRPr lang="en-US" dirty="0">
              <a:solidFill>
                <a:srgbClr val="FFFF00"/>
              </a:solidFill>
            </a:endParaRPr>
          </a:p>
          <a:p>
            <a:pPr fontAlgn="base"/>
            <a:r>
              <a:rPr lang="en-US" dirty="0">
                <a:solidFill>
                  <a:srgbClr val="FFFF00"/>
                </a:solidFill>
              </a:rPr>
              <a:t>The “pools of water’ -- marshes or swamps. </a:t>
            </a:r>
          </a:p>
          <a:p>
            <a:pPr fontAlgn="base"/>
            <a:endParaRPr lang="en-US" dirty="0">
              <a:solidFill>
                <a:srgbClr val="FFFF00"/>
              </a:solidFill>
            </a:endParaRPr>
          </a:p>
          <a:p>
            <a:pPr fontAlgn="base"/>
            <a:r>
              <a:rPr lang="en-US" dirty="0">
                <a:solidFill>
                  <a:srgbClr val="FFFF00"/>
                </a:solidFill>
              </a:rPr>
              <a:t>A “besom” – broom– swept away</a:t>
            </a:r>
          </a:p>
        </p:txBody>
      </p:sp>
      <p:pic>
        <p:nvPicPr>
          <p:cNvPr id="6146" name="Picture 2" descr="http://ih0.redbubble.net/image.9845656.3087/flat,550x550,075,f.u2.jpg"/>
          <p:cNvPicPr>
            <a:picLocks noChangeAspect="1" noChangeArrowheads="1"/>
          </p:cNvPicPr>
          <p:nvPr/>
        </p:nvPicPr>
        <p:blipFill>
          <a:blip r:embed="rId2" cstate="print"/>
          <a:srcRect/>
          <a:stretch>
            <a:fillRect/>
          </a:stretch>
        </p:blipFill>
        <p:spPr bwMode="auto">
          <a:xfrm>
            <a:off x="7391400" y="2914859"/>
            <a:ext cx="2724150" cy="2045589"/>
          </a:xfrm>
          <a:prstGeom prst="rect">
            <a:avLst/>
          </a:prstGeom>
          <a:noFill/>
        </p:spPr>
      </p:pic>
    </p:spTree>
    <p:extLst>
      <p:ext uri="{BB962C8B-B14F-4D97-AF65-F5344CB8AC3E}">
        <p14:creationId xmlns:p14="http://schemas.microsoft.com/office/powerpoint/2010/main" val="189600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fade">
                                      <p:cBhvr>
                                        <p:cTn id="13" dur="500"/>
                                        <p:tgtEl>
                                          <p:spTgt spid="614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8" grpId="0"/>
      <p:bldP spid="11"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81200" y="1"/>
            <a:ext cx="8153400" cy="830997"/>
          </a:xfrm>
          <a:prstGeom prst="rect">
            <a:avLst/>
          </a:prstGeom>
          <a:noFill/>
        </p:spPr>
        <p:txBody>
          <a:bodyPr wrap="square" rtlCol="0">
            <a:spAutoFit/>
          </a:bodyPr>
          <a:lstStyle/>
          <a:p>
            <a:pPr algn="ctr"/>
            <a:r>
              <a:rPr lang="en-US" sz="4800" dirty="0">
                <a:solidFill>
                  <a:schemeClr val="bg1"/>
                </a:solidFill>
                <a:latin typeface="Gill Sans MT" panose="020B0502020104020203" pitchFamily="34" charset="0"/>
              </a:rPr>
              <a:t>Fall of Assyria</a:t>
            </a:r>
            <a:endParaRPr lang="en-US" sz="2800" dirty="0">
              <a:solidFill>
                <a:schemeClr val="bg1"/>
              </a:solidFill>
              <a:latin typeface="Gill Sans MT" panose="020B0502020104020203" pitchFamily="34" charset="0"/>
            </a:endParaRPr>
          </a:p>
        </p:txBody>
      </p:sp>
      <p:sp>
        <p:nvSpPr>
          <p:cNvPr id="6" name="TextBox 5"/>
          <p:cNvSpPr txBox="1"/>
          <p:nvPr/>
        </p:nvSpPr>
        <p:spPr>
          <a:xfrm>
            <a:off x="115614" y="6455631"/>
            <a:ext cx="4800600" cy="307777"/>
          </a:xfrm>
          <a:prstGeom prst="rect">
            <a:avLst/>
          </a:prstGeom>
          <a:noFill/>
        </p:spPr>
        <p:txBody>
          <a:bodyPr wrap="square" rtlCol="0">
            <a:spAutoFit/>
          </a:bodyPr>
          <a:lstStyle/>
          <a:p>
            <a:r>
              <a:rPr lang="en-US" sz="1400" dirty="0">
                <a:solidFill>
                  <a:schemeClr val="bg2"/>
                </a:solidFill>
              </a:rPr>
              <a:t>2 Nephi 24:24-27</a:t>
            </a:r>
          </a:p>
        </p:txBody>
      </p:sp>
      <p:sp>
        <p:nvSpPr>
          <p:cNvPr id="7" name="TextBox 6"/>
          <p:cNvSpPr txBox="1"/>
          <p:nvPr/>
        </p:nvSpPr>
        <p:spPr>
          <a:xfrm>
            <a:off x="1676400" y="1066801"/>
            <a:ext cx="2362200" cy="1323439"/>
          </a:xfrm>
          <a:prstGeom prst="rect">
            <a:avLst/>
          </a:prstGeom>
          <a:noFill/>
        </p:spPr>
        <p:txBody>
          <a:bodyPr wrap="square" rtlCol="0">
            <a:spAutoFit/>
          </a:bodyPr>
          <a:lstStyle/>
          <a:p>
            <a:pPr fontAlgn="base"/>
            <a:r>
              <a:rPr lang="en-US" sz="2000" dirty="0">
                <a:solidFill>
                  <a:schemeClr val="bg2"/>
                </a:solidFill>
              </a:rPr>
              <a:t>Probably refers to the Assyrian attack on the kingdom of Israel (721 BC)</a:t>
            </a:r>
          </a:p>
        </p:txBody>
      </p:sp>
      <p:sp>
        <p:nvSpPr>
          <p:cNvPr id="10" name="TextBox 9"/>
          <p:cNvSpPr txBox="1"/>
          <p:nvPr/>
        </p:nvSpPr>
        <p:spPr>
          <a:xfrm>
            <a:off x="1836683" y="2808891"/>
            <a:ext cx="6858000" cy="584775"/>
          </a:xfrm>
          <a:prstGeom prst="rect">
            <a:avLst/>
          </a:prstGeom>
          <a:noFill/>
        </p:spPr>
        <p:txBody>
          <a:bodyPr wrap="square" rtlCol="0">
            <a:spAutoFit/>
          </a:bodyPr>
          <a:lstStyle/>
          <a:p>
            <a:pPr algn="ctr" fontAlgn="base"/>
            <a:r>
              <a:rPr lang="en-US" sz="3200" dirty="0">
                <a:solidFill>
                  <a:srgbClr val="FFFF00"/>
                </a:solidFill>
              </a:rPr>
              <a:t>His hand is stretched out still</a:t>
            </a:r>
            <a:endParaRPr lang="en-US" sz="3200" dirty="0">
              <a:solidFill>
                <a:srgbClr val="00B0F0"/>
              </a:solidFill>
            </a:endParaRPr>
          </a:p>
        </p:txBody>
      </p:sp>
      <p:sp>
        <p:nvSpPr>
          <p:cNvPr id="8" name="TextBox 7"/>
          <p:cNvSpPr txBox="1"/>
          <p:nvPr/>
        </p:nvSpPr>
        <p:spPr>
          <a:xfrm>
            <a:off x="4876800" y="1219201"/>
            <a:ext cx="2057400" cy="1323439"/>
          </a:xfrm>
          <a:prstGeom prst="rect">
            <a:avLst/>
          </a:prstGeom>
          <a:noFill/>
        </p:spPr>
        <p:txBody>
          <a:bodyPr wrap="square" rtlCol="0">
            <a:spAutoFit/>
          </a:bodyPr>
          <a:lstStyle/>
          <a:p>
            <a:pPr fontAlgn="base"/>
            <a:r>
              <a:rPr lang="en-US" sz="2000" dirty="0">
                <a:solidFill>
                  <a:schemeClr val="bg2"/>
                </a:solidFill>
              </a:rPr>
              <a:t>Yoke depart—Assyrian’s yoke will be removed from Israel</a:t>
            </a:r>
          </a:p>
        </p:txBody>
      </p:sp>
      <p:sp>
        <p:nvSpPr>
          <p:cNvPr id="11" name="TextBox 10"/>
          <p:cNvSpPr txBox="1"/>
          <p:nvPr/>
        </p:nvSpPr>
        <p:spPr>
          <a:xfrm>
            <a:off x="1905000" y="3962401"/>
            <a:ext cx="7086600" cy="1015663"/>
          </a:xfrm>
          <a:prstGeom prst="rect">
            <a:avLst/>
          </a:prstGeom>
          <a:noFill/>
        </p:spPr>
        <p:txBody>
          <a:bodyPr wrap="square" rtlCol="0">
            <a:spAutoFit/>
          </a:bodyPr>
          <a:lstStyle/>
          <a:p>
            <a:pPr fontAlgn="base"/>
            <a:r>
              <a:rPr lang="en-US" sz="2000" dirty="0">
                <a:solidFill>
                  <a:schemeClr val="bg2"/>
                </a:solidFill>
              </a:rPr>
              <a:t>“The God who fathered the spirit of every person on this earth will always remember His faithful children.” </a:t>
            </a:r>
          </a:p>
          <a:p>
            <a:pPr fontAlgn="base"/>
            <a:r>
              <a:rPr lang="en-US" sz="2000" dirty="0">
                <a:solidFill>
                  <a:schemeClr val="bg2"/>
                </a:solidFill>
              </a:rPr>
              <a:t>Victor L. Ludlow</a:t>
            </a:r>
          </a:p>
        </p:txBody>
      </p:sp>
      <p:sp>
        <p:nvSpPr>
          <p:cNvPr id="12" name="TextBox 11"/>
          <p:cNvSpPr txBox="1"/>
          <p:nvPr/>
        </p:nvSpPr>
        <p:spPr>
          <a:xfrm>
            <a:off x="5943600" y="4953000"/>
            <a:ext cx="4038600" cy="1477328"/>
          </a:xfrm>
          <a:prstGeom prst="rect">
            <a:avLst/>
          </a:prstGeom>
          <a:noFill/>
        </p:spPr>
        <p:txBody>
          <a:bodyPr wrap="square" rtlCol="0">
            <a:spAutoFit/>
          </a:bodyPr>
          <a:lstStyle/>
          <a:p>
            <a:pPr fontAlgn="base"/>
            <a:r>
              <a:rPr lang="en-US" dirty="0">
                <a:solidFill>
                  <a:srgbClr val="FFFF00"/>
                </a:solidFill>
              </a:rPr>
              <a:t>“You  and I may fail as individuals and miss the blessing. But (the Lord’s) work cannot fail. There will always be those he will raise up to accomplish it.” </a:t>
            </a:r>
          </a:p>
          <a:p>
            <a:pPr fontAlgn="base"/>
            <a:r>
              <a:rPr lang="en-US" dirty="0">
                <a:solidFill>
                  <a:srgbClr val="FFFF00"/>
                </a:solidFill>
              </a:rPr>
              <a:t>Gordon B. Hinckley</a:t>
            </a:r>
          </a:p>
        </p:txBody>
      </p:sp>
      <p:pic>
        <p:nvPicPr>
          <p:cNvPr id="5122" name="Picture 2" descr="http://2.bp.blogspot.com/_5jWe-h-DJyI/TRl5Jw3H7UI/AAAAAAAABMk/CsGsX0yDiT4/s320/Hand%2Bout%2B-%2Bimage.jpg"/>
          <p:cNvPicPr>
            <a:picLocks noChangeAspect="1" noChangeArrowheads="1"/>
          </p:cNvPicPr>
          <p:nvPr/>
        </p:nvPicPr>
        <p:blipFill>
          <a:blip r:embed="rId2" cstate="print"/>
          <a:srcRect/>
          <a:stretch>
            <a:fillRect/>
          </a:stretch>
        </p:blipFill>
        <p:spPr bwMode="auto">
          <a:xfrm>
            <a:off x="8229601" y="925033"/>
            <a:ext cx="2361485" cy="2884967"/>
          </a:xfrm>
          <a:prstGeom prst="rect">
            <a:avLst/>
          </a:prstGeom>
          <a:noFill/>
        </p:spPr>
      </p:pic>
      <p:pic>
        <p:nvPicPr>
          <p:cNvPr id="13" name="Picture 12" descr="Gordon b hinckley 1.jpg"/>
          <p:cNvPicPr>
            <a:picLocks noChangeAspect="1"/>
          </p:cNvPicPr>
          <p:nvPr/>
        </p:nvPicPr>
        <p:blipFill>
          <a:blip r:embed="rId3" cstate="print"/>
          <a:stretch>
            <a:fillRect/>
          </a:stretch>
        </p:blipFill>
        <p:spPr>
          <a:xfrm>
            <a:off x="4495801" y="5105401"/>
            <a:ext cx="1000125" cy="1247069"/>
          </a:xfrm>
          <a:prstGeom prst="rect">
            <a:avLst/>
          </a:prstGeom>
        </p:spPr>
      </p:pic>
      <p:pic>
        <p:nvPicPr>
          <p:cNvPr id="14" name="Picture 13">
            <a:extLst>
              <a:ext uri="{FF2B5EF4-FFF2-40B4-BE49-F238E27FC236}">
                <a16:creationId xmlns:a16="http://schemas.microsoft.com/office/drawing/2014/main" id="{A3F2C27C-EB85-42D9-AFF3-473EB884D0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441" y="3977180"/>
            <a:ext cx="952500" cy="1047750"/>
          </a:xfrm>
          <a:prstGeom prst="rect">
            <a:avLst/>
          </a:prstGeom>
        </p:spPr>
      </p:pic>
    </p:spTree>
    <p:extLst>
      <p:ext uri="{BB962C8B-B14F-4D97-AF65-F5344CB8AC3E}">
        <p14:creationId xmlns:p14="http://schemas.microsoft.com/office/powerpoint/2010/main" val="325556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8" grpId="0"/>
      <p:bldP spid="11"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81200" y="1"/>
            <a:ext cx="8153400" cy="830997"/>
          </a:xfrm>
          <a:prstGeom prst="rect">
            <a:avLst/>
          </a:prstGeom>
          <a:noFill/>
        </p:spPr>
        <p:txBody>
          <a:bodyPr wrap="square" rtlCol="0">
            <a:spAutoFit/>
          </a:bodyPr>
          <a:lstStyle/>
          <a:p>
            <a:pPr algn="ctr"/>
            <a:r>
              <a:rPr lang="en-US" sz="4800" dirty="0">
                <a:solidFill>
                  <a:schemeClr val="bg1"/>
                </a:solidFill>
                <a:latin typeface="Gill Sans MT" panose="020B0502020104020203" pitchFamily="34" charset="0"/>
              </a:rPr>
              <a:t>The Burden</a:t>
            </a:r>
            <a:endParaRPr lang="en-US" sz="2800" dirty="0">
              <a:solidFill>
                <a:schemeClr val="bg1"/>
              </a:solidFill>
              <a:latin typeface="Gill Sans MT" panose="020B0502020104020203" pitchFamily="34" charset="0"/>
            </a:endParaRPr>
          </a:p>
        </p:txBody>
      </p:sp>
      <p:sp>
        <p:nvSpPr>
          <p:cNvPr id="6" name="TextBox 5"/>
          <p:cNvSpPr txBox="1"/>
          <p:nvPr/>
        </p:nvSpPr>
        <p:spPr>
          <a:xfrm>
            <a:off x="126124" y="6550223"/>
            <a:ext cx="4800600" cy="307777"/>
          </a:xfrm>
          <a:prstGeom prst="rect">
            <a:avLst/>
          </a:prstGeom>
          <a:noFill/>
        </p:spPr>
        <p:txBody>
          <a:bodyPr wrap="square" rtlCol="0">
            <a:spAutoFit/>
          </a:bodyPr>
          <a:lstStyle/>
          <a:p>
            <a:r>
              <a:rPr lang="en-US" sz="1400" dirty="0">
                <a:solidFill>
                  <a:schemeClr val="bg2"/>
                </a:solidFill>
              </a:rPr>
              <a:t>2 Nephi 24:28-32</a:t>
            </a:r>
          </a:p>
        </p:txBody>
      </p:sp>
      <p:sp>
        <p:nvSpPr>
          <p:cNvPr id="7" name="TextBox 6"/>
          <p:cNvSpPr txBox="1"/>
          <p:nvPr/>
        </p:nvSpPr>
        <p:spPr>
          <a:xfrm>
            <a:off x="1905000" y="990600"/>
            <a:ext cx="3581400" cy="707886"/>
          </a:xfrm>
          <a:prstGeom prst="rect">
            <a:avLst/>
          </a:prstGeom>
          <a:noFill/>
        </p:spPr>
        <p:txBody>
          <a:bodyPr wrap="square" rtlCol="0">
            <a:spAutoFit/>
          </a:bodyPr>
          <a:lstStyle/>
          <a:p>
            <a:pPr fontAlgn="base"/>
            <a:r>
              <a:rPr lang="en-US" sz="2000" dirty="0">
                <a:solidFill>
                  <a:schemeClr val="bg2"/>
                </a:solidFill>
              </a:rPr>
              <a:t>Those Philistine peoples that bordered Judah to the west.</a:t>
            </a:r>
          </a:p>
        </p:txBody>
      </p:sp>
      <p:sp>
        <p:nvSpPr>
          <p:cNvPr id="8" name="TextBox 7"/>
          <p:cNvSpPr txBox="1"/>
          <p:nvPr/>
        </p:nvSpPr>
        <p:spPr>
          <a:xfrm>
            <a:off x="6248400" y="1143001"/>
            <a:ext cx="4191000" cy="3477875"/>
          </a:xfrm>
          <a:prstGeom prst="rect">
            <a:avLst/>
          </a:prstGeom>
          <a:noFill/>
        </p:spPr>
        <p:txBody>
          <a:bodyPr wrap="square" rtlCol="0">
            <a:spAutoFit/>
          </a:bodyPr>
          <a:lstStyle/>
          <a:p>
            <a:pPr fontAlgn="base"/>
            <a:r>
              <a:rPr lang="en-US" sz="2000" dirty="0">
                <a:solidFill>
                  <a:schemeClr val="bg2"/>
                </a:solidFill>
              </a:rPr>
              <a:t>Since the days of King David, the Philistines were subject to the military and economic power of Judah. Although they might rejoice that Judah was being attacked by Assyria and  “the rod of him (Judah) that smote thee is broken:, (v. 29), even worse catastrophes were awaiting Palestine. </a:t>
            </a:r>
          </a:p>
          <a:p>
            <a:pPr fontAlgn="base"/>
            <a:r>
              <a:rPr lang="en-US" sz="2000" dirty="0">
                <a:solidFill>
                  <a:schemeClr val="bg2"/>
                </a:solidFill>
              </a:rPr>
              <a:t>Assyria later attacked the Philistines and conquered their nation.</a:t>
            </a:r>
          </a:p>
        </p:txBody>
      </p:sp>
      <p:sp>
        <p:nvSpPr>
          <p:cNvPr id="11" name="TextBox 10"/>
          <p:cNvSpPr txBox="1"/>
          <p:nvPr/>
        </p:nvSpPr>
        <p:spPr>
          <a:xfrm>
            <a:off x="1828800" y="3505201"/>
            <a:ext cx="3657600" cy="2554545"/>
          </a:xfrm>
          <a:prstGeom prst="rect">
            <a:avLst/>
          </a:prstGeom>
          <a:noFill/>
        </p:spPr>
        <p:txBody>
          <a:bodyPr wrap="square" rtlCol="0">
            <a:spAutoFit/>
          </a:bodyPr>
          <a:lstStyle/>
          <a:p>
            <a:pPr fontAlgn="base"/>
            <a:r>
              <a:rPr lang="en-US" sz="2000" dirty="0">
                <a:solidFill>
                  <a:schemeClr val="bg2"/>
                </a:solidFill>
              </a:rPr>
              <a:t>“The only kingdom that will stand the test of time is the one founded by the Lord of Hosts. Zion, where the “first-born of the poor shall feed, and the needy shall lie down in safety” is the stronghold where the righteous dwell. </a:t>
            </a:r>
          </a:p>
        </p:txBody>
      </p:sp>
      <p:sp>
        <p:nvSpPr>
          <p:cNvPr id="13" name="TextBox 12"/>
          <p:cNvSpPr txBox="1"/>
          <p:nvPr/>
        </p:nvSpPr>
        <p:spPr>
          <a:xfrm>
            <a:off x="5638800" y="5029201"/>
            <a:ext cx="3657600" cy="1384995"/>
          </a:xfrm>
          <a:prstGeom prst="rect">
            <a:avLst/>
          </a:prstGeom>
          <a:noFill/>
        </p:spPr>
        <p:txBody>
          <a:bodyPr wrap="square" rtlCol="0">
            <a:spAutoFit/>
          </a:bodyPr>
          <a:lstStyle/>
          <a:p>
            <a:pPr fontAlgn="base"/>
            <a:r>
              <a:rPr lang="en-US" sz="2800" dirty="0">
                <a:solidFill>
                  <a:srgbClr val="FFFF00"/>
                </a:solidFill>
              </a:rPr>
              <a:t>Nephi understood the weakness of worldly powers such as Babylon</a:t>
            </a:r>
          </a:p>
        </p:txBody>
      </p:sp>
      <p:sp>
        <p:nvSpPr>
          <p:cNvPr id="14" name="TextBox 13"/>
          <p:cNvSpPr txBox="1"/>
          <p:nvPr/>
        </p:nvSpPr>
        <p:spPr>
          <a:xfrm>
            <a:off x="7162800" y="6457890"/>
            <a:ext cx="3505200" cy="400110"/>
          </a:xfrm>
          <a:prstGeom prst="rect">
            <a:avLst/>
          </a:prstGeom>
          <a:noFill/>
        </p:spPr>
        <p:txBody>
          <a:bodyPr wrap="square" rtlCol="0">
            <a:spAutoFit/>
          </a:bodyPr>
          <a:lstStyle/>
          <a:p>
            <a:pPr algn="r" fontAlgn="base"/>
            <a:r>
              <a:rPr lang="en-US" sz="2000" dirty="0">
                <a:solidFill>
                  <a:schemeClr val="bg2"/>
                </a:solidFill>
              </a:rPr>
              <a:t>Victor L. Ludlow</a:t>
            </a:r>
          </a:p>
        </p:txBody>
      </p:sp>
      <p:pic>
        <p:nvPicPr>
          <p:cNvPr id="4098" name="Picture 2" descr="http://www.palestineremembered.com/Haifa/al-Tantura/Picture3492.jpg"/>
          <p:cNvPicPr>
            <a:picLocks noChangeAspect="1" noChangeArrowheads="1"/>
          </p:cNvPicPr>
          <p:nvPr/>
        </p:nvPicPr>
        <p:blipFill>
          <a:blip r:embed="rId2" cstate="print"/>
          <a:srcRect/>
          <a:stretch>
            <a:fillRect/>
          </a:stretch>
        </p:blipFill>
        <p:spPr bwMode="auto">
          <a:xfrm>
            <a:off x="2895600" y="1676400"/>
            <a:ext cx="2642244" cy="1752600"/>
          </a:xfrm>
          <a:prstGeom prst="rect">
            <a:avLst/>
          </a:prstGeom>
          <a:noFill/>
        </p:spPr>
      </p:pic>
      <p:pic>
        <p:nvPicPr>
          <p:cNvPr id="4" name="Picture 3">
            <a:extLst>
              <a:ext uri="{FF2B5EF4-FFF2-40B4-BE49-F238E27FC236}">
                <a16:creationId xmlns:a16="http://schemas.microsoft.com/office/drawing/2014/main" id="{CD91D5E2-6DBE-44A8-BC2C-97BF070C16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9006" y="5711387"/>
            <a:ext cx="952500" cy="1047750"/>
          </a:xfrm>
          <a:prstGeom prst="rect">
            <a:avLst/>
          </a:prstGeom>
        </p:spPr>
      </p:pic>
    </p:spTree>
    <p:extLst>
      <p:ext uri="{BB962C8B-B14F-4D97-AF65-F5344CB8AC3E}">
        <p14:creationId xmlns:p14="http://schemas.microsoft.com/office/powerpoint/2010/main" val="123030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26136" y="341377"/>
            <a:ext cx="8610600" cy="5632311"/>
          </a:xfrm>
          <a:prstGeom prst="rect">
            <a:avLst/>
          </a:prstGeom>
          <a:noFill/>
        </p:spPr>
        <p:txBody>
          <a:bodyPr wrap="square" rtlCol="0">
            <a:spAutoFit/>
          </a:bodyPr>
          <a:lstStyle/>
          <a:p>
            <a:r>
              <a:rPr lang="en-US" sz="2000" dirty="0">
                <a:solidFill>
                  <a:schemeClr val="bg2"/>
                </a:solidFill>
              </a:rPr>
              <a:t>Sources:</a:t>
            </a:r>
          </a:p>
          <a:p>
            <a:endParaRPr lang="en-US" sz="2000" dirty="0">
              <a:solidFill>
                <a:schemeClr val="bg2"/>
              </a:solidFill>
            </a:endParaRPr>
          </a:p>
          <a:p>
            <a:r>
              <a:rPr lang="en-US" sz="2000" dirty="0">
                <a:solidFill>
                  <a:schemeClr val="bg2"/>
                </a:solidFill>
              </a:rPr>
              <a:t>GEORGE ELIOT, </a:t>
            </a:r>
            <a:r>
              <a:rPr lang="en-US" sz="2000" i="1" dirty="0">
                <a:solidFill>
                  <a:schemeClr val="bg2"/>
                </a:solidFill>
              </a:rPr>
              <a:t>Janet's Repentance</a:t>
            </a:r>
          </a:p>
          <a:p>
            <a:endParaRPr lang="en-US" sz="2000" i="1" dirty="0">
              <a:solidFill>
                <a:schemeClr val="bg2"/>
              </a:solidFill>
            </a:endParaRPr>
          </a:p>
          <a:p>
            <a:r>
              <a:rPr lang="en-US" sz="2000" dirty="0">
                <a:solidFill>
                  <a:schemeClr val="bg2"/>
                </a:solidFill>
              </a:rPr>
              <a:t>John </a:t>
            </a:r>
            <a:r>
              <a:rPr lang="en-US" sz="2000" dirty="0" err="1">
                <a:solidFill>
                  <a:schemeClr val="bg2"/>
                </a:solidFill>
              </a:rPr>
              <a:t>Bytheway</a:t>
            </a:r>
            <a:r>
              <a:rPr lang="en-US" sz="2000" dirty="0">
                <a:solidFill>
                  <a:schemeClr val="bg2"/>
                </a:solidFill>
              </a:rPr>
              <a:t> </a:t>
            </a:r>
            <a:r>
              <a:rPr lang="en-US" sz="2000" i="1" dirty="0">
                <a:solidFill>
                  <a:schemeClr val="bg2"/>
                </a:solidFill>
              </a:rPr>
              <a:t>Isaiah for Airheads </a:t>
            </a:r>
            <a:r>
              <a:rPr lang="en-US" sz="2000" dirty="0">
                <a:solidFill>
                  <a:schemeClr val="bg2"/>
                </a:solidFill>
              </a:rPr>
              <a:t>pg 147-152</a:t>
            </a:r>
          </a:p>
          <a:p>
            <a:endParaRPr lang="en-US" sz="2000" dirty="0">
              <a:solidFill>
                <a:schemeClr val="bg2"/>
              </a:solidFill>
            </a:endParaRPr>
          </a:p>
          <a:p>
            <a:r>
              <a:rPr lang="en-US" sz="2000" dirty="0">
                <a:solidFill>
                  <a:schemeClr val="bg2"/>
                </a:solidFill>
              </a:rPr>
              <a:t>Joseph Smith </a:t>
            </a:r>
            <a:r>
              <a:rPr lang="en-US" sz="2000" i="1" dirty="0">
                <a:solidFill>
                  <a:schemeClr val="bg2"/>
                </a:solidFill>
              </a:rPr>
              <a:t>Teachings </a:t>
            </a:r>
            <a:r>
              <a:rPr lang="en-US" sz="2000" dirty="0">
                <a:solidFill>
                  <a:schemeClr val="bg2"/>
                </a:solidFill>
              </a:rPr>
              <a:t>Pg 101 and pg 295 (burial)</a:t>
            </a:r>
          </a:p>
          <a:p>
            <a:endParaRPr lang="en-US" sz="2000" dirty="0">
              <a:solidFill>
                <a:schemeClr val="bg2"/>
              </a:solidFill>
            </a:endParaRPr>
          </a:p>
          <a:p>
            <a:r>
              <a:rPr lang="en-US" sz="2000" dirty="0">
                <a:solidFill>
                  <a:schemeClr val="bg2"/>
                </a:solidFill>
              </a:rPr>
              <a:t>David R. Stone </a:t>
            </a:r>
            <a:r>
              <a:rPr lang="en-US" sz="2000" i="1" dirty="0">
                <a:solidFill>
                  <a:schemeClr val="bg2"/>
                </a:solidFill>
              </a:rPr>
              <a:t>Zion in the Midst of Babylon </a:t>
            </a:r>
            <a:r>
              <a:rPr lang="en-US" sz="2000" dirty="0">
                <a:solidFill>
                  <a:schemeClr val="bg2"/>
                </a:solidFill>
              </a:rPr>
              <a:t>Ensign May 2006</a:t>
            </a:r>
          </a:p>
          <a:p>
            <a:endParaRPr lang="en-US" sz="2000" dirty="0">
              <a:solidFill>
                <a:schemeClr val="bg2"/>
              </a:solidFill>
            </a:endParaRPr>
          </a:p>
          <a:p>
            <a:r>
              <a:rPr lang="en-US" sz="2000" dirty="0">
                <a:solidFill>
                  <a:schemeClr val="bg2"/>
                </a:solidFill>
              </a:rPr>
              <a:t>Ezra Taft Benson </a:t>
            </a:r>
            <a:r>
              <a:rPr lang="en-US" sz="2000" i="1" dirty="0">
                <a:solidFill>
                  <a:schemeClr val="bg2"/>
                </a:solidFill>
              </a:rPr>
              <a:t>“Beware of Pride” Ensign,</a:t>
            </a:r>
            <a:r>
              <a:rPr lang="en-US" sz="2000" dirty="0">
                <a:solidFill>
                  <a:schemeClr val="bg2"/>
                </a:solidFill>
              </a:rPr>
              <a:t> May 1989, 4–5</a:t>
            </a:r>
          </a:p>
          <a:p>
            <a:endParaRPr lang="en-US" sz="2000" dirty="0">
              <a:solidFill>
                <a:schemeClr val="bg2"/>
              </a:solidFill>
            </a:endParaRPr>
          </a:p>
          <a:p>
            <a:r>
              <a:rPr lang="en-US" sz="2000" dirty="0">
                <a:solidFill>
                  <a:schemeClr val="bg2"/>
                </a:solidFill>
              </a:rPr>
              <a:t>Victor L. Ludlow Unlocking Isaiah in the Book of Mormon </a:t>
            </a:r>
            <a:r>
              <a:rPr lang="en-US" sz="2000" dirty="0" err="1">
                <a:solidFill>
                  <a:schemeClr val="bg2"/>
                </a:solidFill>
              </a:rPr>
              <a:t>pg</a:t>
            </a:r>
            <a:r>
              <a:rPr lang="en-US" sz="2000" dirty="0">
                <a:solidFill>
                  <a:schemeClr val="bg2"/>
                </a:solidFill>
              </a:rPr>
              <a:t> 198</a:t>
            </a:r>
          </a:p>
          <a:p>
            <a:endParaRPr lang="en-US" sz="2000" dirty="0">
              <a:solidFill>
                <a:schemeClr val="bg2"/>
              </a:solidFill>
            </a:endParaRPr>
          </a:p>
          <a:p>
            <a:r>
              <a:rPr lang="en-US" sz="2000" dirty="0">
                <a:solidFill>
                  <a:schemeClr val="bg2"/>
                </a:solidFill>
              </a:rPr>
              <a:t>Gordon B. Hinckley </a:t>
            </a:r>
            <a:r>
              <a:rPr lang="en-US" sz="2000" i="1" dirty="0">
                <a:solidFill>
                  <a:schemeClr val="bg2"/>
                </a:solidFill>
              </a:rPr>
              <a:t>He Slumbers Not, Nor Sleeps </a:t>
            </a:r>
            <a:r>
              <a:rPr lang="en-US" sz="2000" dirty="0">
                <a:solidFill>
                  <a:schemeClr val="bg2"/>
                </a:solidFill>
              </a:rPr>
              <a:t>Ensign May 1987</a:t>
            </a:r>
          </a:p>
          <a:p>
            <a:endParaRPr lang="en-US" sz="2000" dirty="0">
              <a:solidFill>
                <a:schemeClr val="bg2"/>
              </a:solidFill>
            </a:endParaRPr>
          </a:p>
          <a:p>
            <a:endParaRPr lang="en-US" sz="2000" dirty="0">
              <a:solidFill>
                <a:schemeClr val="bg2"/>
              </a:solidFill>
            </a:endParaRPr>
          </a:p>
          <a:p>
            <a:endParaRPr lang="en-US" sz="2000" dirty="0">
              <a:solidFill>
                <a:schemeClr val="bg2"/>
              </a:solidFill>
            </a:endParaRPr>
          </a:p>
        </p:txBody>
      </p:sp>
      <p:sp>
        <p:nvSpPr>
          <p:cNvPr id="4" name="Footer Placeholder 14">
            <a:extLst>
              <a:ext uri="{FF2B5EF4-FFF2-40B4-BE49-F238E27FC236}">
                <a16:creationId xmlns:a16="http://schemas.microsoft.com/office/drawing/2014/main" id="{170FCFBF-9FF4-472F-B165-CBEA29A77620}"/>
              </a:ext>
            </a:extLst>
          </p:cNvPr>
          <p:cNvSpPr>
            <a:spLocks noGrp="1"/>
          </p:cNvSpPr>
          <p:nvPr/>
        </p:nvSpPr>
        <p:spPr>
          <a:xfrm>
            <a:off x="115824"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Presentation by ©http://fashionsbylynda.com/blog/</a:t>
            </a:r>
          </a:p>
        </p:txBody>
      </p:sp>
    </p:spTree>
    <p:extLst>
      <p:ext uri="{BB962C8B-B14F-4D97-AF65-F5344CB8AC3E}">
        <p14:creationId xmlns:p14="http://schemas.microsoft.com/office/powerpoint/2010/main" val="242682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19100" y="1179255"/>
            <a:ext cx="10315955" cy="2246769"/>
          </a:xfrm>
          <a:prstGeom prst="rect">
            <a:avLst/>
          </a:prstGeom>
          <a:noFill/>
        </p:spPr>
        <p:txBody>
          <a:bodyPr wrap="square" rtlCol="0">
            <a:spAutoFit/>
          </a:bodyPr>
          <a:lstStyle/>
          <a:p>
            <a:r>
              <a:rPr lang="en-US" sz="2000" dirty="0">
                <a:solidFill>
                  <a:schemeClr val="bg2">
                    <a:lumMod val="90000"/>
                  </a:schemeClr>
                </a:solidFill>
              </a:rPr>
              <a:t>(Root word—</a:t>
            </a:r>
            <a:r>
              <a:rPr lang="en-US" sz="2000" dirty="0" err="1">
                <a:solidFill>
                  <a:schemeClr val="bg2">
                    <a:lumMod val="90000"/>
                  </a:schemeClr>
                </a:solidFill>
              </a:rPr>
              <a:t>geza</a:t>
            </a:r>
            <a:r>
              <a:rPr lang="en-US" sz="2000" dirty="0">
                <a:solidFill>
                  <a:schemeClr val="bg2">
                    <a:lumMod val="90000"/>
                  </a:schemeClr>
                </a:solidFill>
              </a:rPr>
              <a:t>) Most powerful part of tree providing support for the network of branches and twigs</a:t>
            </a:r>
          </a:p>
          <a:p>
            <a:endParaRPr lang="en-US" sz="2000" dirty="0">
              <a:solidFill>
                <a:schemeClr val="bg2">
                  <a:lumMod val="90000"/>
                </a:schemeClr>
              </a:solidFill>
            </a:endParaRPr>
          </a:p>
          <a:p>
            <a:r>
              <a:rPr lang="en-US" sz="2000" dirty="0">
                <a:solidFill>
                  <a:schemeClr val="bg2">
                    <a:lumMod val="90000"/>
                  </a:schemeClr>
                </a:solidFill>
              </a:rPr>
              <a:t>Branches and twigs symbolize His faithful followers that have developed from His care. We can be part of this network of branches if we choose to be grafted in through the ordinance of baptism and obedience to the commandments of God.</a:t>
            </a:r>
          </a:p>
          <a:p>
            <a:r>
              <a:rPr lang="en-US" sz="2000" dirty="0">
                <a:solidFill>
                  <a:schemeClr val="bg2">
                    <a:lumMod val="90000"/>
                  </a:schemeClr>
                </a:solidFill>
              </a:rPr>
              <a:t>Victor L. Ludlow</a:t>
            </a:r>
          </a:p>
        </p:txBody>
      </p:sp>
      <p:sp>
        <p:nvSpPr>
          <p:cNvPr id="4" name="TextBox 3"/>
          <p:cNvSpPr txBox="1"/>
          <p:nvPr/>
        </p:nvSpPr>
        <p:spPr>
          <a:xfrm>
            <a:off x="1752600" y="1"/>
            <a:ext cx="8686800" cy="830997"/>
          </a:xfrm>
          <a:prstGeom prst="rect">
            <a:avLst/>
          </a:prstGeom>
          <a:noFill/>
        </p:spPr>
        <p:txBody>
          <a:bodyPr wrap="square" rtlCol="0">
            <a:spAutoFit/>
          </a:bodyPr>
          <a:lstStyle/>
          <a:p>
            <a:pPr algn="ctr"/>
            <a:r>
              <a:rPr lang="en-US" sz="4800" dirty="0">
                <a:solidFill>
                  <a:schemeClr val="bg2">
                    <a:lumMod val="90000"/>
                  </a:schemeClr>
                </a:solidFill>
                <a:latin typeface="Gungsuh" pitchFamily="18" charset="-127"/>
                <a:ea typeface="Gungsuh" pitchFamily="18" charset="-127"/>
              </a:rPr>
              <a:t>The Stem--Stump</a:t>
            </a:r>
          </a:p>
        </p:txBody>
      </p:sp>
      <p:sp>
        <p:nvSpPr>
          <p:cNvPr id="6" name="TextBox 5"/>
          <p:cNvSpPr txBox="1"/>
          <p:nvPr/>
        </p:nvSpPr>
        <p:spPr>
          <a:xfrm>
            <a:off x="9807388" y="6488668"/>
            <a:ext cx="2286000" cy="369332"/>
          </a:xfrm>
          <a:prstGeom prst="rect">
            <a:avLst/>
          </a:prstGeom>
          <a:noFill/>
        </p:spPr>
        <p:txBody>
          <a:bodyPr wrap="square" rtlCol="0">
            <a:spAutoFit/>
          </a:bodyPr>
          <a:lstStyle/>
          <a:p>
            <a:pPr algn="r"/>
            <a:r>
              <a:rPr lang="en-US" dirty="0">
                <a:solidFill>
                  <a:schemeClr val="bg2"/>
                </a:solidFill>
              </a:rPr>
              <a:t>2 Nephi 21:1</a:t>
            </a:r>
          </a:p>
        </p:txBody>
      </p:sp>
      <p:pic>
        <p:nvPicPr>
          <p:cNvPr id="7" name="Picture 6">
            <a:extLst>
              <a:ext uri="{FF2B5EF4-FFF2-40B4-BE49-F238E27FC236}">
                <a16:creationId xmlns:a16="http://schemas.microsoft.com/office/drawing/2014/main" id="{8CFAA98D-5FDF-4F01-BB26-D17C3F0AA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7336" y="3207571"/>
            <a:ext cx="5144128" cy="3454501"/>
          </a:xfrm>
          <a:prstGeom prst="rect">
            <a:avLst/>
          </a:prstGeom>
        </p:spPr>
      </p:pic>
      <p:pic>
        <p:nvPicPr>
          <p:cNvPr id="9" name="Picture 8">
            <a:extLst>
              <a:ext uri="{FF2B5EF4-FFF2-40B4-BE49-F238E27FC236}">
                <a16:creationId xmlns:a16="http://schemas.microsoft.com/office/drawing/2014/main" id="{FCD0B98D-65E8-463D-8CE0-F1E2A1378F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0388" y="155961"/>
            <a:ext cx="952500" cy="1047750"/>
          </a:xfrm>
          <a:prstGeom prst="rect">
            <a:avLst/>
          </a:prstGeom>
        </p:spPr>
      </p:pic>
    </p:spTree>
    <p:extLst>
      <p:ext uri="{BB962C8B-B14F-4D97-AF65-F5344CB8AC3E}">
        <p14:creationId xmlns:p14="http://schemas.microsoft.com/office/powerpoint/2010/main" val="296911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FEF07-BB17-4027-137D-2731857AE6B6}"/>
              </a:ext>
            </a:extLst>
          </p:cNvPr>
          <p:cNvSpPr/>
          <p:nvPr/>
        </p:nvSpPr>
        <p:spPr>
          <a:xfrm>
            <a:off x="0" y="0"/>
            <a:ext cx="12192000" cy="6858000"/>
          </a:xfrm>
          <a:prstGeom prst="rect">
            <a:avLst/>
          </a:prstGeom>
          <a:gradFill flip="none" rotWithShape="1">
            <a:gsLst>
              <a:gs pos="0">
                <a:srgbClr val="904B24">
                  <a:shade val="30000"/>
                  <a:satMod val="115000"/>
                </a:srgbClr>
              </a:gs>
              <a:gs pos="50000">
                <a:srgbClr val="904B24">
                  <a:shade val="67500"/>
                  <a:satMod val="115000"/>
                </a:srgbClr>
              </a:gs>
              <a:gs pos="100000">
                <a:srgbClr val="904B24">
                  <a:shade val="100000"/>
                  <a:satMod val="115000"/>
                </a:srgb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55795CF-996D-CDAF-D25D-713DF6615DB2}"/>
              </a:ext>
            </a:extLst>
          </p:cNvPr>
          <p:cNvSpPr txBox="1"/>
          <p:nvPr/>
        </p:nvSpPr>
        <p:spPr>
          <a:xfrm>
            <a:off x="1752600" y="1034473"/>
            <a:ext cx="8686800" cy="2800767"/>
          </a:xfrm>
          <a:prstGeom prst="rect">
            <a:avLst/>
          </a:prstGeom>
          <a:noFill/>
        </p:spPr>
        <p:txBody>
          <a:bodyPr wrap="square" rtlCol="0">
            <a:spAutoFit/>
          </a:bodyPr>
          <a:lstStyle/>
          <a:p>
            <a:pPr algn="ctr"/>
            <a:r>
              <a:rPr lang="en-US" sz="4400" dirty="0">
                <a:solidFill>
                  <a:schemeClr val="bg1"/>
                </a:solidFill>
                <a:latin typeface="Gungsuh" panose="02030600000101010101" pitchFamily="18" charset="-127"/>
              </a:rPr>
              <a:t>The Key to Unlocking Isaiah</a:t>
            </a:r>
          </a:p>
          <a:p>
            <a:pPr algn="ctr"/>
            <a:endParaRPr lang="en-US" sz="4400" dirty="0">
              <a:solidFill>
                <a:schemeClr val="bg1"/>
              </a:solidFill>
              <a:latin typeface="Gungsuh" panose="02030600000101010101" pitchFamily="18" charset="-127"/>
            </a:endParaRPr>
          </a:p>
          <a:p>
            <a:pPr algn="ctr"/>
            <a:r>
              <a:rPr lang="en-US" sz="4400" dirty="0">
                <a:solidFill>
                  <a:schemeClr val="bg1"/>
                </a:solidFill>
                <a:latin typeface="Gungsuh" panose="02030600000101010101" pitchFamily="18" charset="-127"/>
              </a:rPr>
              <a:t>2 Nephi 25</a:t>
            </a:r>
          </a:p>
        </p:txBody>
      </p:sp>
      <p:grpSp>
        <p:nvGrpSpPr>
          <p:cNvPr id="4" name="Group 15">
            <a:extLst>
              <a:ext uri="{FF2B5EF4-FFF2-40B4-BE49-F238E27FC236}">
                <a16:creationId xmlns:a16="http://schemas.microsoft.com/office/drawing/2014/main" id="{56B96BA6-E5E6-3C98-F274-57B86CBD7DFA}"/>
              </a:ext>
            </a:extLst>
          </p:cNvPr>
          <p:cNvGrpSpPr/>
          <p:nvPr/>
        </p:nvGrpSpPr>
        <p:grpSpPr>
          <a:xfrm rot="19959976">
            <a:off x="2438400" y="2514600"/>
            <a:ext cx="1676400" cy="3733799"/>
            <a:chOff x="2438400" y="2514600"/>
            <a:chExt cx="1676400" cy="3733799"/>
          </a:xfrm>
        </p:grpSpPr>
        <p:sp>
          <p:nvSpPr>
            <p:cNvPr id="5" name="Left Arrow Callout 14">
              <a:extLst>
                <a:ext uri="{FF2B5EF4-FFF2-40B4-BE49-F238E27FC236}">
                  <a16:creationId xmlns:a16="http://schemas.microsoft.com/office/drawing/2014/main" id="{2B2B6970-CF65-6C90-5154-A5DBA0BFC8D8}"/>
                </a:ext>
              </a:extLst>
            </p:cNvPr>
            <p:cNvSpPr/>
            <p:nvPr/>
          </p:nvSpPr>
          <p:spPr>
            <a:xfrm>
              <a:off x="3200400" y="4938346"/>
              <a:ext cx="685800" cy="395654"/>
            </a:xfrm>
            <a:prstGeom prst="leftArrowCallout">
              <a:avLst>
                <a:gd name="adj1" fmla="val 11885"/>
                <a:gd name="adj2" fmla="val 25000"/>
                <a:gd name="adj3" fmla="val 25000"/>
                <a:gd name="adj4" fmla="val 5438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Callout 12">
              <a:extLst>
                <a:ext uri="{FF2B5EF4-FFF2-40B4-BE49-F238E27FC236}">
                  <a16:creationId xmlns:a16="http://schemas.microsoft.com/office/drawing/2014/main" id="{61F8F412-86FC-94B0-2FAD-BEA1FEBA249A}"/>
                </a:ext>
              </a:extLst>
            </p:cNvPr>
            <p:cNvSpPr/>
            <p:nvPr/>
          </p:nvSpPr>
          <p:spPr>
            <a:xfrm>
              <a:off x="3124200" y="5410200"/>
              <a:ext cx="990600" cy="685800"/>
            </a:xfrm>
            <a:prstGeom prst="leftArrowCallout">
              <a:avLst>
                <a:gd name="adj1" fmla="val 25000"/>
                <a:gd name="adj2" fmla="val 25000"/>
                <a:gd name="adj3" fmla="val 25000"/>
                <a:gd name="adj4" fmla="val 578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nut 5">
              <a:extLst>
                <a:ext uri="{FF2B5EF4-FFF2-40B4-BE49-F238E27FC236}">
                  <a16:creationId xmlns:a16="http://schemas.microsoft.com/office/drawing/2014/main" id="{728011A1-16B8-0033-1E7B-1F6A510B0EC3}"/>
                </a:ext>
              </a:extLst>
            </p:cNvPr>
            <p:cNvSpPr/>
            <p:nvPr/>
          </p:nvSpPr>
          <p:spPr>
            <a:xfrm>
              <a:off x="2438400" y="2514600"/>
              <a:ext cx="1600200" cy="1066800"/>
            </a:xfrm>
            <a:prstGeom prst="donut">
              <a:avLst>
                <a:gd name="adj" fmla="val 1656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7">
              <a:extLst>
                <a:ext uri="{FF2B5EF4-FFF2-40B4-BE49-F238E27FC236}">
                  <a16:creationId xmlns:a16="http://schemas.microsoft.com/office/drawing/2014/main" id="{3498D1A4-3880-D88E-CB31-4C3782212D5B}"/>
                </a:ext>
              </a:extLst>
            </p:cNvPr>
            <p:cNvSpPr/>
            <p:nvPr/>
          </p:nvSpPr>
          <p:spPr>
            <a:xfrm>
              <a:off x="2971800" y="35052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5418EFE-1964-8EE4-F845-4FF8C13BB0DC}"/>
                </a:ext>
              </a:extLst>
            </p:cNvPr>
            <p:cNvSpPr/>
            <p:nvPr/>
          </p:nvSpPr>
          <p:spPr>
            <a:xfrm>
              <a:off x="2971800" y="36576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882C5F3D-6D0E-8C62-9E42-31042D04A011}"/>
                </a:ext>
              </a:extLst>
            </p:cNvPr>
            <p:cNvSpPr/>
            <p:nvPr/>
          </p:nvSpPr>
          <p:spPr>
            <a:xfrm>
              <a:off x="3077981" y="3817494"/>
              <a:ext cx="274819" cy="2430905"/>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8E43022-E4B6-5355-BF0A-CF8B6B62E165}"/>
              </a:ext>
            </a:extLst>
          </p:cNvPr>
          <p:cNvGrpSpPr/>
          <p:nvPr/>
        </p:nvGrpSpPr>
        <p:grpSpPr>
          <a:xfrm>
            <a:off x="7974333" y="2390081"/>
            <a:ext cx="1729738" cy="2382638"/>
            <a:chOff x="1962863" y="3760793"/>
            <a:chExt cx="1729738" cy="2382638"/>
          </a:xfrm>
        </p:grpSpPr>
        <p:sp>
          <p:nvSpPr>
            <p:cNvPr id="12" name="Freeform: Shape 11">
              <a:extLst>
                <a:ext uri="{FF2B5EF4-FFF2-40B4-BE49-F238E27FC236}">
                  <a16:creationId xmlns:a16="http://schemas.microsoft.com/office/drawing/2014/main" id="{FA3C1025-C3C5-9693-5D01-14A35F9AD75C}"/>
                </a:ext>
              </a:extLst>
            </p:cNvPr>
            <p:cNvSpPr/>
            <p:nvPr/>
          </p:nvSpPr>
          <p:spPr>
            <a:xfrm rot="16200000">
              <a:off x="2265740" y="3708218"/>
              <a:ext cx="1166034" cy="1271183"/>
            </a:xfrm>
            <a:custGeom>
              <a:avLst/>
              <a:gdLst>
                <a:gd name="connsiteX0" fmla="*/ 1369004 w 1369004"/>
                <a:gd name="connsiteY0" fmla="*/ 864869 h 1729738"/>
                <a:gd name="connsiteX1" fmla="*/ 684502 w 1369004"/>
                <a:gd name="connsiteY1" fmla="*/ 1729738 h 1729738"/>
                <a:gd name="connsiteX2" fmla="*/ 0 w 1369004"/>
                <a:gd name="connsiteY2" fmla="*/ 1729738 h 1729738"/>
                <a:gd name="connsiteX3" fmla="*/ 0 w 1369004"/>
                <a:gd name="connsiteY3" fmla="*/ 1479389 h 1729738"/>
                <a:gd name="connsiteX4" fmla="*/ 577823 w 1369004"/>
                <a:gd name="connsiteY4" fmla="*/ 1479390 h 1729738"/>
                <a:gd name="connsiteX5" fmla="*/ 1155646 w 1369004"/>
                <a:gd name="connsiteY5" fmla="*/ 858560 h 1729738"/>
                <a:gd name="connsiteX6" fmla="*/ 577823 w 1369004"/>
                <a:gd name="connsiteY6" fmla="*/ 237730 h 1729738"/>
                <a:gd name="connsiteX7" fmla="*/ 0 w 1369004"/>
                <a:gd name="connsiteY7" fmla="*/ 237730 h 1729738"/>
                <a:gd name="connsiteX8" fmla="*/ 0 w 1369004"/>
                <a:gd name="connsiteY8" fmla="*/ 0 h 1729738"/>
                <a:gd name="connsiteX9" fmla="*/ 684502 w 1369004"/>
                <a:gd name="connsiteY9" fmla="*/ 0 h 1729738"/>
                <a:gd name="connsiteX10" fmla="*/ 1369004 w 1369004"/>
                <a:gd name="connsiteY10" fmla="*/ 864869 h 1729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9004" h="1729738">
                  <a:moveTo>
                    <a:pt x="1369004" y="864869"/>
                  </a:moveTo>
                  <a:cubicBezTo>
                    <a:pt x="1369004" y="1342523"/>
                    <a:pt x="1062542" y="1729738"/>
                    <a:pt x="684502" y="1729738"/>
                  </a:cubicBezTo>
                  <a:lnTo>
                    <a:pt x="0" y="1729738"/>
                  </a:lnTo>
                  <a:lnTo>
                    <a:pt x="0" y="1479389"/>
                  </a:lnTo>
                  <a:lnTo>
                    <a:pt x="577823" y="1479390"/>
                  </a:lnTo>
                  <a:cubicBezTo>
                    <a:pt x="896946" y="1479390"/>
                    <a:pt x="1155646" y="1201435"/>
                    <a:pt x="1155646" y="858560"/>
                  </a:cubicBezTo>
                  <a:cubicBezTo>
                    <a:pt x="1155646" y="515685"/>
                    <a:pt x="896946" y="237730"/>
                    <a:pt x="577823" y="237730"/>
                  </a:cubicBezTo>
                  <a:lnTo>
                    <a:pt x="0" y="237730"/>
                  </a:lnTo>
                  <a:lnTo>
                    <a:pt x="0" y="0"/>
                  </a:lnTo>
                  <a:lnTo>
                    <a:pt x="684502" y="0"/>
                  </a:lnTo>
                  <a:cubicBezTo>
                    <a:pt x="1062542" y="0"/>
                    <a:pt x="1369004" y="387215"/>
                    <a:pt x="1369004" y="864869"/>
                  </a:cubicBezTo>
                  <a:close/>
                </a:path>
              </a:pathLst>
            </a:cu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Delay 12">
              <a:extLst>
                <a:ext uri="{FF2B5EF4-FFF2-40B4-BE49-F238E27FC236}">
                  <a16:creationId xmlns:a16="http://schemas.microsoft.com/office/drawing/2014/main" id="{D637D9A1-64C5-CD19-1A7A-CB93637545D4}"/>
                </a:ext>
              </a:extLst>
            </p:cNvPr>
            <p:cNvSpPr/>
            <p:nvPr/>
          </p:nvSpPr>
          <p:spPr>
            <a:xfrm rot="5400000">
              <a:off x="2143230" y="4594061"/>
              <a:ext cx="1369003" cy="1729738"/>
            </a:xfrm>
            <a:prstGeom prst="flowChartDelay">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A0F408F-9912-59EC-580A-55A862377E26}"/>
                </a:ext>
              </a:extLst>
            </p:cNvPr>
            <p:cNvSpPr/>
            <p:nvPr/>
          </p:nvSpPr>
          <p:spPr>
            <a:xfrm>
              <a:off x="2772803" y="5458930"/>
              <a:ext cx="151908" cy="460096"/>
            </a:xfrm>
            <a:custGeom>
              <a:avLst/>
              <a:gdLst>
                <a:gd name="connsiteX0" fmla="*/ 211756 w 423512"/>
                <a:gd name="connsiteY0" fmla="*/ 0 h 841915"/>
                <a:gd name="connsiteX1" fmla="*/ 423512 w 423512"/>
                <a:gd name="connsiteY1" fmla="*/ 202131 h 841915"/>
                <a:gd name="connsiteX2" fmla="*/ 361491 w 423512"/>
                <a:gd name="connsiteY2" fmla="*/ 345059 h 841915"/>
                <a:gd name="connsiteX3" fmla="*/ 344959 w 423512"/>
                <a:gd name="connsiteY3" fmla="*/ 355698 h 841915"/>
                <a:gd name="connsiteX4" fmla="*/ 423512 w 423512"/>
                <a:gd name="connsiteY4" fmla="*/ 841915 h 841915"/>
                <a:gd name="connsiteX5" fmla="*/ 0 w 423512"/>
                <a:gd name="connsiteY5" fmla="*/ 841915 h 841915"/>
                <a:gd name="connsiteX6" fmla="*/ 78553 w 423512"/>
                <a:gd name="connsiteY6" fmla="*/ 355698 h 841915"/>
                <a:gd name="connsiteX7" fmla="*/ 62022 w 423512"/>
                <a:gd name="connsiteY7" fmla="*/ 345059 h 841915"/>
                <a:gd name="connsiteX8" fmla="*/ 0 w 423512"/>
                <a:gd name="connsiteY8" fmla="*/ 202131 h 841915"/>
                <a:gd name="connsiteX9" fmla="*/ 211756 w 423512"/>
                <a:gd name="connsiteY9" fmla="*/ 0 h 84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3512" h="841915">
                  <a:moveTo>
                    <a:pt x="211756" y="0"/>
                  </a:moveTo>
                  <a:cubicBezTo>
                    <a:pt x="328706" y="0"/>
                    <a:pt x="423512" y="90497"/>
                    <a:pt x="423512" y="202131"/>
                  </a:cubicBezTo>
                  <a:cubicBezTo>
                    <a:pt x="423512" y="257948"/>
                    <a:pt x="399811" y="308481"/>
                    <a:pt x="361491" y="345059"/>
                  </a:cubicBezTo>
                  <a:lnTo>
                    <a:pt x="344959" y="355698"/>
                  </a:lnTo>
                  <a:lnTo>
                    <a:pt x="423512" y="841915"/>
                  </a:lnTo>
                  <a:lnTo>
                    <a:pt x="0" y="841915"/>
                  </a:lnTo>
                  <a:lnTo>
                    <a:pt x="78553" y="355698"/>
                  </a:lnTo>
                  <a:lnTo>
                    <a:pt x="62022" y="345059"/>
                  </a:lnTo>
                  <a:cubicBezTo>
                    <a:pt x="23702" y="308481"/>
                    <a:pt x="0" y="257948"/>
                    <a:pt x="0" y="202131"/>
                  </a:cubicBezTo>
                  <a:cubicBezTo>
                    <a:pt x="0" y="90497"/>
                    <a:pt x="94806" y="0"/>
                    <a:pt x="211756"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545805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904B24">
                  <a:shade val="30000"/>
                  <a:satMod val="115000"/>
                </a:srgbClr>
              </a:gs>
              <a:gs pos="50000">
                <a:srgbClr val="904B24">
                  <a:shade val="67500"/>
                  <a:satMod val="115000"/>
                </a:srgbClr>
              </a:gs>
              <a:gs pos="100000">
                <a:srgbClr val="904B24">
                  <a:shade val="100000"/>
                  <a:satMod val="115000"/>
                </a:srgb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52600" y="1"/>
            <a:ext cx="8686800" cy="769441"/>
          </a:xfrm>
          <a:prstGeom prst="rect">
            <a:avLst/>
          </a:prstGeom>
          <a:noFill/>
        </p:spPr>
        <p:txBody>
          <a:bodyPr wrap="square" rtlCol="0">
            <a:spAutoFit/>
          </a:bodyPr>
          <a:lstStyle/>
          <a:p>
            <a:pPr algn="ctr"/>
            <a:r>
              <a:rPr lang="en-US" sz="4400" dirty="0">
                <a:solidFill>
                  <a:schemeClr val="bg1"/>
                </a:solidFill>
                <a:latin typeface="Gungsuh" panose="02030600000101010101" pitchFamily="18" charset="-127"/>
              </a:rPr>
              <a:t>“Manner” of Prophesying</a:t>
            </a:r>
          </a:p>
        </p:txBody>
      </p:sp>
      <p:sp>
        <p:nvSpPr>
          <p:cNvPr id="63" name="TextBox 62"/>
          <p:cNvSpPr txBox="1"/>
          <p:nvPr/>
        </p:nvSpPr>
        <p:spPr>
          <a:xfrm>
            <a:off x="332232" y="746761"/>
            <a:ext cx="8180832" cy="4893647"/>
          </a:xfrm>
          <a:prstGeom prst="rect">
            <a:avLst/>
          </a:prstGeom>
          <a:noFill/>
        </p:spPr>
        <p:txBody>
          <a:bodyPr wrap="square" rtlCol="0">
            <a:spAutoFit/>
          </a:bodyPr>
          <a:lstStyle/>
          <a:p>
            <a:pPr fontAlgn="base"/>
            <a:r>
              <a:rPr lang="en-US" sz="2400" dirty="0">
                <a:solidFill>
                  <a:srgbClr val="FFFF00"/>
                </a:solidFill>
              </a:rPr>
              <a:t>Why did Nephi’s people find Isaiah’s prophecies hard to understand? </a:t>
            </a:r>
          </a:p>
          <a:p>
            <a:pPr fontAlgn="base"/>
            <a:r>
              <a:rPr lang="en-US" sz="2400" dirty="0">
                <a:solidFill>
                  <a:srgbClr val="FFFF00"/>
                </a:solidFill>
              </a:rPr>
              <a:t>(2 Nephi 1)</a:t>
            </a:r>
          </a:p>
          <a:p>
            <a:pPr fontAlgn="base"/>
            <a:endParaRPr lang="en-US" sz="2400" dirty="0">
              <a:solidFill>
                <a:srgbClr val="FFFF00"/>
              </a:solidFill>
            </a:endParaRPr>
          </a:p>
          <a:p>
            <a:pPr fontAlgn="base"/>
            <a:r>
              <a:rPr lang="en-US" sz="2400" dirty="0">
                <a:solidFill>
                  <a:schemeClr val="bg1"/>
                </a:solidFill>
              </a:rPr>
              <a:t>They did not know “concerning the manner of prophesying among the Jews.”</a:t>
            </a:r>
          </a:p>
          <a:p>
            <a:pPr fontAlgn="base"/>
            <a:endParaRPr lang="en-US" sz="2400" dirty="0">
              <a:solidFill>
                <a:schemeClr val="bg1"/>
              </a:solidFill>
            </a:endParaRPr>
          </a:p>
          <a:p>
            <a:pPr fontAlgn="base"/>
            <a:r>
              <a:rPr lang="en-US" sz="2400" dirty="0">
                <a:solidFill>
                  <a:srgbClr val="FFFF00"/>
                </a:solidFill>
              </a:rPr>
              <a:t>What are some characteristics of the ancient Jews’ prophecies?</a:t>
            </a:r>
          </a:p>
          <a:p>
            <a:pPr fontAlgn="base"/>
            <a:r>
              <a:rPr lang="en-US" sz="2400" dirty="0">
                <a:solidFill>
                  <a:srgbClr val="FFFF00"/>
                </a:solidFill>
              </a:rPr>
              <a:t> </a:t>
            </a:r>
          </a:p>
          <a:p>
            <a:pPr fontAlgn="base"/>
            <a:r>
              <a:rPr lang="en-US" sz="2400" dirty="0">
                <a:solidFill>
                  <a:schemeClr val="bg1"/>
                </a:solidFill>
              </a:rPr>
              <a:t>Isaiah and other prophets used symbolism and poetic language.</a:t>
            </a:r>
          </a:p>
          <a:p>
            <a:pPr fontAlgn="base"/>
            <a:endParaRPr lang="en-US" sz="2400" dirty="0">
              <a:solidFill>
                <a:schemeClr val="bg1"/>
              </a:solidFill>
            </a:endParaRPr>
          </a:p>
          <a:p>
            <a:pPr fontAlgn="base"/>
            <a:r>
              <a:rPr lang="en-US" sz="2400" dirty="0">
                <a:solidFill>
                  <a:srgbClr val="FFFF00"/>
                </a:solidFill>
              </a:rPr>
              <a:t>Would it be helpful to understand this</a:t>
            </a:r>
          </a:p>
          <a:p>
            <a:pPr fontAlgn="base"/>
            <a:r>
              <a:rPr lang="en-US" sz="2400" dirty="0">
                <a:solidFill>
                  <a:srgbClr val="FFFF00"/>
                </a:solidFill>
              </a:rPr>
              <a:t>“manner” of writing?</a:t>
            </a:r>
          </a:p>
        </p:txBody>
      </p:sp>
      <p:grpSp>
        <p:nvGrpSpPr>
          <p:cNvPr id="86" name="Group 85"/>
          <p:cNvGrpSpPr/>
          <p:nvPr/>
        </p:nvGrpSpPr>
        <p:grpSpPr>
          <a:xfrm>
            <a:off x="8363712" y="4059936"/>
            <a:ext cx="3289208" cy="2514600"/>
            <a:chOff x="5486400" y="4114800"/>
            <a:chExt cx="3289208" cy="2514600"/>
          </a:xfrm>
        </p:grpSpPr>
        <p:grpSp>
          <p:nvGrpSpPr>
            <p:cNvPr id="39" name="Group 38"/>
            <p:cNvGrpSpPr/>
            <p:nvPr/>
          </p:nvGrpSpPr>
          <p:grpSpPr>
            <a:xfrm>
              <a:off x="5486400" y="4114800"/>
              <a:ext cx="3289208" cy="2514600"/>
              <a:chOff x="609599" y="533400"/>
              <a:chExt cx="7941747" cy="6071467"/>
            </a:xfrm>
          </p:grpSpPr>
          <p:grpSp>
            <p:nvGrpSpPr>
              <p:cNvPr id="40" name="Group 14"/>
              <p:cNvGrpSpPr/>
              <p:nvPr/>
            </p:nvGrpSpPr>
            <p:grpSpPr>
              <a:xfrm rot="10800000">
                <a:off x="7696200" y="5257800"/>
                <a:ext cx="621450" cy="1347067"/>
                <a:chOff x="7010400" y="381000"/>
                <a:chExt cx="762000" cy="2033666"/>
              </a:xfrm>
            </p:grpSpPr>
            <p:sp>
              <p:nvSpPr>
                <p:cNvPr id="53" name="Rounded Rectangle 52"/>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7010400" y="381000"/>
                  <a:ext cx="762000" cy="1219200"/>
                </a:xfrm>
                <a:prstGeom prst="ellipse">
                  <a:avLst/>
                </a:prstGeom>
                <a:solidFill>
                  <a:srgbClr val="DAC1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11"/>
              <p:cNvGrpSpPr/>
              <p:nvPr/>
            </p:nvGrpSpPr>
            <p:grpSpPr>
              <a:xfrm rot="10800000">
                <a:off x="939238" y="4923502"/>
                <a:ext cx="621450" cy="1347067"/>
                <a:chOff x="7010400" y="381000"/>
                <a:chExt cx="762000" cy="2033666"/>
              </a:xfrm>
            </p:grpSpPr>
            <p:sp>
              <p:nvSpPr>
                <p:cNvPr id="51" name="Rounded Rectangle 50"/>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7010400" y="381000"/>
                  <a:ext cx="762000" cy="1219200"/>
                </a:xfrm>
                <a:prstGeom prst="ellipse">
                  <a:avLst/>
                </a:prstGeom>
                <a:solidFill>
                  <a:srgbClr val="DAC1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Wave 2"/>
              <p:cNvSpPr/>
              <p:nvPr/>
            </p:nvSpPr>
            <p:spPr>
              <a:xfrm>
                <a:off x="774418" y="1803080"/>
                <a:ext cx="7455182" cy="4080551"/>
              </a:xfrm>
              <a:prstGeom prst="wave">
                <a:avLst>
                  <a:gd name="adj1" fmla="val 9800"/>
                  <a:gd name="adj2" fmla="val 0"/>
                </a:avLst>
              </a:prstGeom>
              <a:solidFill>
                <a:srgbClr val="E4DB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an 3"/>
              <p:cNvSpPr/>
              <p:nvPr/>
            </p:nvSpPr>
            <p:spPr>
              <a:xfrm>
                <a:off x="7315200" y="1981200"/>
                <a:ext cx="1236146" cy="3840519"/>
              </a:xfrm>
              <a:prstGeom prst="can">
                <a:avLst/>
              </a:prstGeom>
              <a:solidFill>
                <a:srgbClr val="DAC1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an 1"/>
              <p:cNvSpPr/>
              <p:nvPr/>
            </p:nvSpPr>
            <p:spPr>
              <a:xfrm>
                <a:off x="609599" y="1643059"/>
                <a:ext cx="1236146" cy="3840519"/>
              </a:xfrm>
              <a:prstGeom prst="can">
                <a:avLst/>
              </a:prstGeom>
              <a:solidFill>
                <a:srgbClr val="DAC1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882496" y="533400"/>
                <a:ext cx="621450" cy="1347067"/>
                <a:chOff x="7010400" y="381000"/>
                <a:chExt cx="762000" cy="2033666"/>
              </a:xfrm>
            </p:grpSpPr>
            <p:sp>
              <p:nvSpPr>
                <p:cNvPr id="49" name="Rounded Rectangle 48"/>
                <p:cNvSpPr/>
                <p:nvPr/>
              </p:nvSpPr>
              <p:spPr>
                <a:xfrm>
                  <a:off x="7186534" y="1195466"/>
                  <a:ext cx="457200" cy="1219200"/>
                </a:xfrm>
                <a:prstGeom prst="roundRect">
                  <a:avLst/>
                </a:prstGeom>
                <a:solidFill>
                  <a:srgbClr val="DAC1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5"/>
                <p:cNvSpPr/>
                <p:nvPr/>
              </p:nvSpPr>
              <p:spPr>
                <a:xfrm>
                  <a:off x="7010400" y="381000"/>
                  <a:ext cx="762000" cy="1219200"/>
                </a:xfrm>
                <a:prstGeom prst="ellipse">
                  <a:avLst/>
                </a:prstGeom>
                <a:solidFill>
                  <a:srgbClr val="DAC1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7583765" y="854319"/>
                <a:ext cx="621450" cy="1347067"/>
                <a:chOff x="7010400" y="381000"/>
                <a:chExt cx="762000" cy="2033666"/>
              </a:xfrm>
            </p:grpSpPr>
            <p:sp>
              <p:nvSpPr>
                <p:cNvPr id="47" name="Rounded Rectangle 46"/>
                <p:cNvSpPr/>
                <p:nvPr/>
              </p:nvSpPr>
              <p:spPr>
                <a:xfrm>
                  <a:off x="7186534" y="1195466"/>
                  <a:ext cx="457200" cy="1219200"/>
                </a:xfrm>
                <a:prstGeom prst="roundRect">
                  <a:avLst/>
                </a:prstGeom>
                <a:solidFill>
                  <a:srgbClr val="DAC1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010400" y="381000"/>
                  <a:ext cx="762000" cy="1219200"/>
                </a:xfrm>
                <a:prstGeom prst="ellipse">
                  <a:avLst/>
                </a:prstGeom>
                <a:solidFill>
                  <a:srgbClr val="DAC1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6" name="Group 55"/>
            <p:cNvGrpSpPr/>
            <p:nvPr/>
          </p:nvGrpSpPr>
          <p:grpSpPr>
            <a:xfrm>
              <a:off x="7391400" y="5181600"/>
              <a:ext cx="657709" cy="621725"/>
              <a:chOff x="609600" y="4483675"/>
              <a:chExt cx="2057174" cy="1944624"/>
            </a:xfrm>
          </p:grpSpPr>
          <p:sp>
            <p:nvSpPr>
              <p:cNvPr id="65" name="Isosceles Triangle 64"/>
              <p:cNvSpPr/>
              <p:nvPr/>
            </p:nvSpPr>
            <p:spPr>
              <a:xfrm>
                <a:off x="609600" y="4495800"/>
                <a:ext cx="1944624" cy="16764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rot="3542401">
                <a:off x="856262" y="4617787"/>
                <a:ext cx="1944624" cy="16764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6096000" y="4800600"/>
              <a:ext cx="609600" cy="838200"/>
              <a:chOff x="1066800" y="1295400"/>
              <a:chExt cx="1828800" cy="2514600"/>
            </a:xfrm>
          </p:grpSpPr>
          <p:sp>
            <p:nvSpPr>
              <p:cNvPr id="81" name="Rectangle 80"/>
              <p:cNvSpPr/>
              <p:nvPr/>
            </p:nvSpPr>
            <p:spPr>
              <a:xfrm>
                <a:off x="1752600" y="2057400"/>
                <a:ext cx="381000" cy="17526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loud 81"/>
              <p:cNvSpPr/>
              <p:nvPr/>
            </p:nvSpPr>
            <p:spPr>
              <a:xfrm>
                <a:off x="1066800" y="1295400"/>
                <a:ext cx="1828800" cy="1447800"/>
              </a:xfrm>
              <a:prstGeom prst="clou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quot;No&quot; Symbol 83"/>
            <p:cNvSpPr/>
            <p:nvPr/>
          </p:nvSpPr>
          <p:spPr>
            <a:xfrm>
              <a:off x="6705600" y="5334000"/>
              <a:ext cx="533400" cy="533400"/>
            </a:xfrm>
            <a:prstGeom prst="noSmoking">
              <a:avLst>
                <a:gd name="adj" fmla="val 1370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5" name="TextBox 84"/>
          <p:cNvSpPr txBox="1"/>
          <p:nvPr/>
        </p:nvSpPr>
        <p:spPr>
          <a:xfrm>
            <a:off x="0" y="6550223"/>
            <a:ext cx="4800600" cy="307777"/>
          </a:xfrm>
          <a:prstGeom prst="rect">
            <a:avLst/>
          </a:prstGeom>
          <a:noFill/>
        </p:spPr>
        <p:txBody>
          <a:bodyPr wrap="square" rtlCol="0">
            <a:spAutoFit/>
          </a:bodyPr>
          <a:lstStyle/>
          <a:p>
            <a:r>
              <a:rPr lang="en-US" sz="1400" dirty="0">
                <a:solidFill>
                  <a:schemeClr val="bg1"/>
                </a:solidFill>
              </a:rPr>
              <a:t>2 Nephi 25:1</a:t>
            </a:r>
          </a:p>
        </p:txBody>
      </p:sp>
    </p:spTree>
    <p:extLst>
      <p:ext uri="{BB962C8B-B14F-4D97-AF65-F5344CB8AC3E}">
        <p14:creationId xmlns:p14="http://schemas.microsoft.com/office/powerpoint/2010/main" val="44272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3">
                                            <p:txEl>
                                              <p:pRg st="7" end="7"/>
                                            </p:txEl>
                                          </p:spTgt>
                                        </p:tgtEl>
                                        <p:attrNameLst>
                                          <p:attrName>style.visibility</p:attrName>
                                        </p:attrNameLst>
                                      </p:cBhvr>
                                      <p:to>
                                        <p:strVal val="visible"/>
                                      </p:to>
                                    </p:set>
                                  </p:childTnLst>
                                </p:cTn>
                              </p:par>
                              <p:par>
                                <p:cTn id="21" presetID="16" presetClass="entr" presetSubtype="37" fill="hold" nodeType="withEffect">
                                  <p:stCondLst>
                                    <p:cond delay="0"/>
                                  </p:stCondLst>
                                  <p:childTnLst>
                                    <p:set>
                                      <p:cBhvr>
                                        <p:cTn id="22" dur="1" fill="hold">
                                          <p:stCondLst>
                                            <p:cond delay="0"/>
                                          </p:stCondLst>
                                        </p:cTn>
                                        <p:tgtEl>
                                          <p:spTgt spid="86"/>
                                        </p:tgtEl>
                                        <p:attrNameLst>
                                          <p:attrName>style.visibility</p:attrName>
                                        </p:attrNameLst>
                                      </p:cBhvr>
                                      <p:to>
                                        <p:strVal val="visible"/>
                                      </p:to>
                                    </p:set>
                                    <p:animEffect transition="in" filter="barn(outVertical)">
                                      <p:cBhvr>
                                        <p:cTn id="23" dur="500"/>
                                        <p:tgtEl>
                                          <p:spTgt spid="8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3">
                                            <p:txEl>
                                              <p:pRg st="9" end="9"/>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6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904B24">
                  <a:shade val="30000"/>
                  <a:satMod val="115000"/>
                </a:srgbClr>
              </a:gs>
              <a:gs pos="50000">
                <a:srgbClr val="904B24">
                  <a:shade val="67500"/>
                  <a:satMod val="115000"/>
                </a:srgbClr>
              </a:gs>
              <a:gs pos="100000">
                <a:srgbClr val="904B24">
                  <a:shade val="100000"/>
                  <a:satMod val="115000"/>
                </a:srgb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 y="1"/>
            <a:ext cx="12191999" cy="769441"/>
          </a:xfrm>
          <a:prstGeom prst="rect">
            <a:avLst/>
          </a:prstGeom>
          <a:noFill/>
        </p:spPr>
        <p:txBody>
          <a:bodyPr wrap="square" rtlCol="0">
            <a:spAutoFit/>
          </a:bodyPr>
          <a:lstStyle/>
          <a:p>
            <a:pPr algn="ctr"/>
            <a:r>
              <a:rPr lang="en-US" sz="4400" dirty="0">
                <a:solidFill>
                  <a:schemeClr val="bg1"/>
                </a:solidFill>
                <a:latin typeface="Gungsuh" panose="02030600000101010101" pitchFamily="18" charset="-127"/>
              </a:rPr>
              <a:t>How and Where Can I Find It?</a:t>
            </a:r>
          </a:p>
        </p:txBody>
      </p:sp>
      <p:sp>
        <p:nvSpPr>
          <p:cNvPr id="63" name="TextBox 62"/>
          <p:cNvSpPr txBox="1"/>
          <p:nvPr/>
        </p:nvSpPr>
        <p:spPr>
          <a:xfrm>
            <a:off x="1639824" y="600456"/>
            <a:ext cx="8686800" cy="3785652"/>
          </a:xfrm>
          <a:prstGeom prst="rect">
            <a:avLst/>
          </a:prstGeom>
          <a:noFill/>
        </p:spPr>
        <p:txBody>
          <a:bodyPr wrap="square" rtlCol="0">
            <a:spAutoFit/>
          </a:bodyPr>
          <a:lstStyle/>
          <a:p>
            <a:pPr fontAlgn="base"/>
            <a:r>
              <a:rPr lang="en-US" sz="2400" dirty="0">
                <a:solidFill>
                  <a:schemeClr val="bg1"/>
                </a:solidFill>
              </a:rPr>
              <a:t>By:</a:t>
            </a:r>
          </a:p>
          <a:p>
            <a:pPr fontAlgn="base"/>
            <a:r>
              <a:rPr lang="en-US" sz="2400" dirty="0">
                <a:solidFill>
                  <a:schemeClr val="bg1"/>
                </a:solidFill>
              </a:rPr>
              <a:t>Examining the literary mode of communication, Isaiah’s poetic  parallelisms and patterns.</a:t>
            </a:r>
          </a:p>
          <a:p>
            <a:pPr fontAlgn="base"/>
            <a:endParaRPr lang="en-US" sz="2400" dirty="0">
              <a:solidFill>
                <a:schemeClr val="bg1"/>
              </a:solidFill>
            </a:endParaRPr>
          </a:p>
          <a:p>
            <a:pPr fontAlgn="base"/>
            <a:r>
              <a:rPr lang="en-US" sz="2400" dirty="0">
                <a:solidFill>
                  <a:schemeClr val="bg1"/>
                </a:solidFill>
              </a:rPr>
              <a:t>Searching special names, titles, history, and descriptions of visual objects. Example: Trees often refer to people</a:t>
            </a:r>
          </a:p>
          <a:p>
            <a:pPr fontAlgn="base"/>
            <a:endParaRPr lang="en-US" sz="2400" dirty="0">
              <a:solidFill>
                <a:schemeClr val="bg1"/>
              </a:solidFill>
            </a:endParaRPr>
          </a:p>
          <a:p>
            <a:pPr fontAlgn="base"/>
            <a:r>
              <a:rPr lang="en-US" sz="2400" dirty="0">
                <a:solidFill>
                  <a:schemeClr val="bg1"/>
                </a:solidFill>
              </a:rPr>
              <a:t>Using footnotes in scriptures, Topical Guide and Bible Dictionary entries, and viewing reverent insights from the latter-day prophets and apostles. Example: The New Era, Ensign, and Conference Talks</a:t>
            </a:r>
          </a:p>
        </p:txBody>
      </p:sp>
      <p:sp>
        <p:nvSpPr>
          <p:cNvPr id="85" name="TextBox 84"/>
          <p:cNvSpPr txBox="1"/>
          <p:nvPr/>
        </p:nvSpPr>
        <p:spPr>
          <a:xfrm>
            <a:off x="0" y="6550223"/>
            <a:ext cx="4800600" cy="307777"/>
          </a:xfrm>
          <a:prstGeom prst="rect">
            <a:avLst/>
          </a:prstGeom>
          <a:noFill/>
        </p:spPr>
        <p:txBody>
          <a:bodyPr wrap="square" rtlCol="0">
            <a:spAutoFit/>
          </a:bodyPr>
          <a:lstStyle/>
          <a:p>
            <a:r>
              <a:rPr lang="en-US" sz="1400" dirty="0">
                <a:solidFill>
                  <a:schemeClr val="bg1"/>
                </a:solidFill>
              </a:rPr>
              <a:t>2 Nephi 25:1</a:t>
            </a:r>
          </a:p>
        </p:txBody>
      </p:sp>
      <p:grpSp>
        <p:nvGrpSpPr>
          <p:cNvPr id="29" name="Group 28"/>
          <p:cNvGrpSpPr/>
          <p:nvPr/>
        </p:nvGrpSpPr>
        <p:grpSpPr>
          <a:xfrm>
            <a:off x="4114801" y="4876800"/>
            <a:ext cx="1400839" cy="1417320"/>
            <a:chOff x="2646084" y="2667000"/>
            <a:chExt cx="3886200" cy="3931920"/>
          </a:xfrm>
        </p:grpSpPr>
        <p:grpSp>
          <p:nvGrpSpPr>
            <p:cNvPr id="30" name="Group 13"/>
            <p:cNvGrpSpPr/>
            <p:nvPr/>
          </p:nvGrpSpPr>
          <p:grpSpPr>
            <a:xfrm>
              <a:off x="3048000" y="2667000"/>
              <a:ext cx="2971800" cy="3931920"/>
              <a:chOff x="152400" y="152400"/>
              <a:chExt cx="4953000" cy="6553200"/>
            </a:xfrm>
          </p:grpSpPr>
          <p:sp>
            <p:nvSpPr>
              <p:cNvPr id="34" name="Rounded Rectangle 33"/>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152400" y="152400"/>
                <a:ext cx="4648201"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a:off x="2646084" y="3512574"/>
              <a:ext cx="3886200" cy="1622279"/>
            </a:xfrm>
            <a:prstGeom prst="rect">
              <a:avLst/>
            </a:prstGeom>
            <a:noFill/>
          </p:spPr>
          <p:txBody>
            <a:bodyPr wrap="square" rtlCol="0">
              <a:spAutoFit/>
            </a:bodyPr>
            <a:lstStyle/>
            <a:p>
              <a:pPr algn="ctr"/>
              <a:r>
                <a:rPr lang="en-US" sz="1600" dirty="0">
                  <a:solidFill>
                    <a:srgbClr val="FFC000"/>
                  </a:solidFill>
                  <a:latin typeface="Californian FB" pitchFamily="18" charset="0"/>
                </a:rPr>
                <a:t>The </a:t>
              </a:r>
            </a:p>
            <a:p>
              <a:pPr algn="ctr"/>
              <a:r>
                <a:rPr lang="en-US" sz="1600" dirty="0">
                  <a:solidFill>
                    <a:srgbClr val="FFC000"/>
                  </a:solidFill>
                  <a:latin typeface="Californian FB" pitchFamily="18" charset="0"/>
                </a:rPr>
                <a:t>Holy Bible</a:t>
              </a:r>
            </a:p>
          </p:txBody>
        </p:sp>
        <p:sp>
          <p:nvSpPr>
            <p:cNvPr id="32" name="TextBox 31"/>
            <p:cNvSpPr txBox="1"/>
            <p:nvPr/>
          </p:nvSpPr>
          <p:spPr>
            <a:xfrm>
              <a:off x="3124200" y="5257800"/>
              <a:ext cx="2667000" cy="939214"/>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33" name="Straight Connector 32"/>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1" name="Straight Connector 40"/>
          <p:cNvCxnSpPr/>
          <p:nvPr/>
        </p:nvCxnSpPr>
        <p:spPr>
          <a:xfrm>
            <a:off x="13106400" y="5943600"/>
            <a:ext cx="914400" cy="914400"/>
          </a:xfrm>
          <a:prstGeom prst="line">
            <a:avLst/>
          </a:prstGeom>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2057400" y="4800600"/>
            <a:ext cx="1752600" cy="1600200"/>
            <a:chOff x="6553200" y="4876800"/>
            <a:chExt cx="1752600" cy="1600200"/>
          </a:xfrm>
        </p:grpSpPr>
        <p:sp>
          <p:nvSpPr>
            <p:cNvPr id="39" name="Rectangle 38"/>
            <p:cNvSpPr/>
            <p:nvPr/>
          </p:nvSpPr>
          <p:spPr>
            <a:xfrm>
              <a:off x="6553200" y="4876800"/>
              <a:ext cx="838200" cy="16002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7391400" y="4876800"/>
              <a:ext cx="838200" cy="16002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6553200" y="4876800"/>
              <a:ext cx="914400" cy="230832"/>
            </a:xfrm>
            <a:prstGeom prst="rect">
              <a:avLst/>
            </a:prstGeom>
            <a:noFill/>
          </p:spPr>
          <p:txBody>
            <a:bodyPr wrap="square" rtlCol="0">
              <a:spAutoFit/>
            </a:bodyPr>
            <a:lstStyle/>
            <a:p>
              <a:r>
                <a:rPr lang="en-US" sz="900" dirty="0"/>
                <a:t>2 Nephi 24:1</a:t>
              </a:r>
            </a:p>
          </p:txBody>
        </p:sp>
        <p:sp>
          <p:nvSpPr>
            <p:cNvPr id="55" name="TextBox 54"/>
            <p:cNvSpPr txBox="1"/>
            <p:nvPr/>
          </p:nvSpPr>
          <p:spPr>
            <a:xfrm>
              <a:off x="7391400" y="4876800"/>
              <a:ext cx="914400" cy="230832"/>
            </a:xfrm>
            <a:prstGeom prst="rect">
              <a:avLst/>
            </a:prstGeom>
            <a:noFill/>
          </p:spPr>
          <p:txBody>
            <a:bodyPr wrap="square" rtlCol="0">
              <a:spAutoFit/>
            </a:bodyPr>
            <a:lstStyle/>
            <a:p>
              <a:r>
                <a:rPr lang="en-US" sz="900" dirty="0"/>
                <a:t>Isaiah 14:1</a:t>
              </a:r>
            </a:p>
          </p:txBody>
        </p:sp>
      </p:grpSp>
      <p:sp>
        <p:nvSpPr>
          <p:cNvPr id="57" name="TextBox 56"/>
          <p:cNvSpPr txBox="1"/>
          <p:nvPr/>
        </p:nvSpPr>
        <p:spPr>
          <a:xfrm>
            <a:off x="7010400" y="4800600"/>
            <a:ext cx="3429000" cy="1754326"/>
          </a:xfrm>
          <a:prstGeom prst="rect">
            <a:avLst/>
          </a:prstGeom>
          <a:noFill/>
        </p:spPr>
        <p:txBody>
          <a:bodyPr wrap="square" rtlCol="0">
            <a:spAutoFit/>
          </a:bodyPr>
          <a:lstStyle/>
          <a:p>
            <a:pPr algn="ctr"/>
            <a:r>
              <a:rPr lang="en-US" sz="3600" dirty="0">
                <a:solidFill>
                  <a:srgbClr val="FFFF00"/>
                </a:solidFill>
              </a:rPr>
              <a:t>Don’t forget to pray for understanding</a:t>
            </a:r>
          </a:p>
        </p:txBody>
      </p:sp>
      <p:pic>
        <p:nvPicPr>
          <p:cNvPr id="5" name="Picture 4">
            <a:extLst>
              <a:ext uri="{FF2B5EF4-FFF2-40B4-BE49-F238E27FC236}">
                <a16:creationId xmlns:a16="http://schemas.microsoft.com/office/drawing/2014/main" id="{498FC742-D814-4E65-AFE6-42ED59C216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6348" y="4851272"/>
            <a:ext cx="1110353" cy="1439799"/>
          </a:xfrm>
          <a:prstGeom prst="rect">
            <a:avLst/>
          </a:prstGeom>
        </p:spPr>
      </p:pic>
    </p:spTree>
    <p:extLst>
      <p:ext uri="{BB962C8B-B14F-4D97-AF65-F5344CB8AC3E}">
        <p14:creationId xmlns:p14="http://schemas.microsoft.com/office/powerpoint/2010/main" val="413136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xEl>
                                              <p:pRg st="1" end="1"/>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animEffect transition="in" filter="fade">
                                      <p:cBhvr>
                                        <p:cTn id="9" dur="2000"/>
                                        <p:tgtEl>
                                          <p:spTgt spid="5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3">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3">
                                            <p:txEl>
                                              <p:pRg st="5" end="5"/>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2000"/>
                                        <p:tgtEl>
                                          <p:spTgt spid="29"/>
                                        </p:tgtEl>
                                      </p:cBhvr>
                                    </p:animEffec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904B24">
                  <a:shade val="30000"/>
                  <a:satMod val="115000"/>
                </a:srgbClr>
              </a:gs>
              <a:gs pos="50000">
                <a:srgbClr val="904B24">
                  <a:shade val="67500"/>
                  <a:satMod val="115000"/>
                </a:srgbClr>
              </a:gs>
              <a:gs pos="100000">
                <a:srgbClr val="904B24">
                  <a:shade val="100000"/>
                  <a:satMod val="115000"/>
                </a:srgb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24968" y="6550223"/>
            <a:ext cx="4800600" cy="307777"/>
          </a:xfrm>
          <a:prstGeom prst="rect">
            <a:avLst/>
          </a:prstGeom>
          <a:noFill/>
        </p:spPr>
        <p:txBody>
          <a:bodyPr wrap="square" rtlCol="0">
            <a:spAutoFit/>
          </a:bodyPr>
          <a:lstStyle/>
          <a:p>
            <a:r>
              <a:rPr lang="en-US" sz="1400" dirty="0">
                <a:solidFill>
                  <a:schemeClr val="bg1"/>
                </a:solidFill>
              </a:rPr>
              <a:t>2 Nephi 25:4</a:t>
            </a:r>
          </a:p>
        </p:txBody>
      </p:sp>
      <p:sp>
        <p:nvSpPr>
          <p:cNvPr id="4" name="TextBox 3"/>
          <p:cNvSpPr txBox="1"/>
          <p:nvPr/>
        </p:nvSpPr>
        <p:spPr>
          <a:xfrm>
            <a:off x="1752600" y="1"/>
            <a:ext cx="8686800" cy="769441"/>
          </a:xfrm>
          <a:prstGeom prst="rect">
            <a:avLst/>
          </a:prstGeom>
          <a:noFill/>
        </p:spPr>
        <p:txBody>
          <a:bodyPr wrap="square" rtlCol="0">
            <a:spAutoFit/>
          </a:bodyPr>
          <a:lstStyle/>
          <a:p>
            <a:pPr algn="ctr"/>
            <a:r>
              <a:rPr lang="en-US" sz="4400" dirty="0">
                <a:solidFill>
                  <a:schemeClr val="bg1"/>
                </a:solidFill>
                <a:latin typeface="Gungsuh" panose="02030600000101010101" pitchFamily="18" charset="-127"/>
              </a:rPr>
              <a:t>The Key</a:t>
            </a:r>
          </a:p>
        </p:txBody>
      </p:sp>
      <p:sp>
        <p:nvSpPr>
          <p:cNvPr id="13" name="TextBox 12"/>
          <p:cNvSpPr txBox="1"/>
          <p:nvPr/>
        </p:nvSpPr>
        <p:spPr>
          <a:xfrm>
            <a:off x="3590544" y="2490216"/>
            <a:ext cx="6629400" cy="1200329"/>
          </a:xfrm>
          <a:prstGeom prst="rect">
            <a:avLst/>
          </a:prstGeom>
          <a:noFill/>
        </p:spPr>
        <p:txBody>
          <a:bodyPr wrap="square" rtlCol="0">
            <a:spAutoFit/>
          </a:bodyPr>
          <a:lstStyle/>
          <a:p>
            <a:r>
              <a:rPr lang="en-US" sz="2400" dirty="0">
                <a:solidFill>
                  <a:srgbClr val="FFFF00"/>
                </a:solidFill>
              </a:rPr>
              <a:t>What is the key to unlocking Isaiah’s words?</a:t>
            </a:r>
          </a:p>
          <a:p>
            <a:r>
              <a:rPr lang="en-US" sz="2400" dirty="0">
                <a:solidFill>
                  <a:srgbClr val="FFFF00"/>
                </a:solidFill>
              </a:rPr>
              <a:t> (2 Nephi 25:4)</a:t>
            </a:r>
          </a:p>
          <a:p>
            <a:pPr fontAlgn="base"/>
            <a:r>
              <a:rPr lang="en-US" sz="2400" dirty="0">
                <a:solidFill>
                  <a:schemeClr val="bg1"/>
                </a:solidFill>
              </a:rPr>
              <a:t>The spirit of prophecy.</a:t>
            </a:r>
          </a:p>
        </p:txBody>
      </p:sp>
      <p:sp>
        <p:nvSpPr>
          <p:cNvPr id="55" name="TextBox 54"/>
          <p:cNvSpPr txBox="1"/>
          <p:nvPr/>
        </p:nvSpPr>
        <p:spPr>
          <a:xfrm>
            <a:off x="1423416" y="4584193"/>
            <a:ext cx="3733800" cy="1200329"/>
          </a:xfrm>
          <a:prstGeom prst="rect">
            <a:avLst/>
          </a:prstGeom>
          <a:noFill/>
        </p:spPr>
        <p:txBody>
          <a:bodyPr wrap="square" rtlCol="0">
            <a:spAutoFit/>
          </a:bodyPr>
          <a:lstStyle/>
          <a:p>
            <a:r>
              <a:rPr lang="en-US" dirty="0">
                <a:solidFill>
                  <a:schemeClr val="bg1"/>
                </a:solidFill>
              </a:rPr>
              <a:t>“…for because the words of Isaiah are not plain unto you, nevertheless they are plain unto all those that are filled with the spirit of prophecy…”</a:t>
            </a:r>
          </a:p>
        </p:txBody>
      </p:sp>
      <p:grpSp>
        <p:nvGrpSpPr>
          <p:cNvPr id="56" name="Group 15"/>
          <p:cNvGrpSpPr/>
          <p:nvPr/>
        </p:nvGrpSpPr>
        <p:grpSpPr>
          <a:xfrm rot="20073615">
            <a:off x="8003103" y="114106"/>
            <a:ext cx="1068410" cy="2379640"/>
            <a:chOff x="2438400" y="2514600"/>
            <a:chExt cx="1676400" cy="3733799"/>
          </a:xfrm>
        </p:grpSpPr>
        <p:sp>
          <p:nvSpPr>
            <p:cNvPr id="57" name="Left Arrow Callout 56"/>
            <p:cNvSpPr/>
            <p:nvPr/>
          </p:nvSpPr>
          <p:spPr>
            <a:xfrm>
              <a:off x="3200400" y="4938346"/>
              <a:ext cx="685800" cy="395654"/>
            </a:xfrm>
            <a:prstGeom prst="leftArrowCallout">
              <a:avLst>
                <a:gd name="adj1" fmla="val 11885"/>
                <a:gd name="adj2" fmla="val 25000"/>
                <a:gd name="adj3" fmla="val 25000"/>
                <a:gd name="adj4" fmla="val 5438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eft Arrow Callout 57"/>
            <p:cNvSpPr/>
            <p:nvPr/>
          </p:nvSpPr>
          <p:spPr>
            <a:xfrm>
              <a:off x="3124200" y="5410200"/>
              <a:ext cx="990600" cy="685800"/>
            </a:xfrm>
            <a:prstGeom prst="leftArrowCallout">
              <a:avLst>
                <a:gd name="adj1" fmla="val 25000"/>
                <a:gd name="adj2" fmla="val 25000"/>
                <a:gd name="adj3" fmla="val 25000"/>
                <a:gd name="adj4" fmla="val 578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onut 58"/>
            <p:cNvSpPr/>
            <p:nvPr/>
          </p:nvSpPr>
          <p:spPr>
            <a:xfrm>
              <a:off x="2438400" y="2514600"/>
              <a:ext cx="1600200" cy="1066800"/>
            </a:xfrm>
            <a:prstGeom prst="donut">
              <a:avLst>
                <a:gd name="adj" fmla="val 1656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Oval 59"/>
            <p:cNvSpPr/>
            <p:nvPr/>
          </p:nvSpPr>
          <p:spPr>
            <a:xfrm>
              <a:off x="2971800" y="35052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971800" y="36576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3077981" y="3817494"/>
              <a:ext cx="274819" cy="2430905"/>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p:cNvSpPr txBox="1"/>
          <p:nvPr/>
        </p:nvSpPr>
        <p:spPr>
          <a:xfrm>
            <a:off x="1286256" y="701041"/>
            <a:ext cx="3962400" cy="2031325"/>
          </a:xfrm>
          <a:prstGeom prst="rect">
            <a:avLst/>
          </a:prstGeom>
          <a:noFill/>
        </p:spPr>
        <p:txBody>
          <a:bodyPr wrap="square" rtlCol="0">
            <a:spAutoFit/>
          </a:bodyPr>
          <a:lstStyle/>
          <a:p>
            <a:r>
              <a:rPr lang="en-US" dirty="0">
                <a:solidFill>
                  <a:schemeClr val="bg1"/>
                </a:solidFill>
              </a:rPr>
              <a:t>“Nephi helps us understand what Isaiah says and he also teaches us why Isaiah is difficult yet understandable. </a:t>
            </a:r>
          </a:p>
          <a:p>
            <a:r>
              <a:rPr lang="en-US" dirty="0">
                <a:solidFill>
                  <a:schemeClr val="bg1"/>
                </a:solidFill>
              </a:rPr>
              <a:t>From Nephi’s words we can also learn how to study and understand Isaiah’s teaching and prophecies.” </a:t>
            </a:r>
          </a:p>
          <a:p>
            <a:r>
              <a:rPr lang="en-US" dirty="0">
                <a:solidFill>
                  <a:schemeClr val="bg1"/>
                </a:solidFill>
              </a:rPr>
              <a:t>Victor L. Ludlow</a:t>
            </a:r>
          </a:p>
        </p:txBody>
      </p:sp>
      <p:sp>
        <p:nvSpPr>
          <p:cNvPr id="64" name="TextBox 63"/>
          <p:cNvSpPr txBox="1"/>
          <p:nvPr/>
        </p:nvSpPr>
        <p:spPr>
          <a:xfrm>
            <a:off x="7040880" y="3224785"/>
            <a:ext cx="4870704" cy="3416320"/>
          </a:xfrm>
          <a:prstGeom prst="rect">
            <a:avLst/>
          </a:prstGeom>
          <a:noFill/>
        </p:spPr>
        <p:txBody>
          <a:bodyPr wrap="square" rtlCol="0">
            <a:spAutoFit/>
          </a:bodyPr>
          <a:lstStyle/>
          <a:p>
            <a:r>
              <a:rPr lang="en-US" dirty="0">
                <a:solidFill>
                  <a:schemeClr val="bg1"/>
                </a:solidFill>
              </a:rPr>
              <a:t>“A prophecy consists of divinely inspired words or writings, which a person receives through revelation from the Holy Ghost. The testimony of Jesus is the spirit of prophecy (Rev. 19:10). A prophecy may pertain to the past, present, or future. </a:t>
            </a:r>
          </a:p>
          <a:p>
            <a:endParaRPr lang="en-US" dirty="0">
              <a:solidFill>
                <a:schemeClr val="bg1"/>
              </a:solidFill>
            </a:endParaRPr>
          </a:p>
          <a:p>
            <a:r>
              <a:rPr lang="en-US" dirty="0">
                <a:solidFill>
                  <a:schemeClr val="bg1"/>
                </a:solidFill>
              </a:rPr>
              <a:t>When a person prophesies, he speaks or writes that which God wants him to know, for his own good or the good of others. Individuals may receive prophecy or revelation for their own lives”</a:t>
            </a:r>
          </a:p>
          <a:p>
            <a:r>
              <a:rPr lang="en-US" dirty="0">
                <a:solidFill>
                  <a:schemeClr val="bg1"/>
                </a:solidFill>
              </a:rPr>
              <a:t>-- Guide to the Scriptures</a:t>
            </a:r>
          </a:p>
        </p:txBody>
      </p:sp>
      <p:pic>
        <p:nvPicPr>
          <p:cNvPr id="6" name="Picture 5">
            <a:extLst>
              <a:ext uri="{FF2B5EF4-FFF2-40B4-BE49-F238E27FC236}">
                <a16:creationId xmlns:a16="http://schemas.microsoft.com/office/drawing/2014/main" id="{51390B8F-E561-4C28-BA71-69032B2EDC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502" y="161925"/>
            <a:ext cx="952500" cy="1047750"/>
          </a:xfrm>
          <a:prstGeom prst="rect">
            <a:avLst/>
          </a:prstGeom>
        </p:spPr>
      </p:pic>
      <p:grpSp>
        <p:nvGrpSpPr>
          <p:cNvPr id="5" name="Group 4">
            <a:extLst>
              <a:ext uri="{FF2B5EF4-FFF2-40B4-BE49-F238E27FC236}">
                <a16:creationId xmlns:a16="http://schemas.microsoft.com/office/drawing/2014/main" id="{D7595BAB-F24C-F309-518F-43438CC1588C}"/>
              </a:ext>
            </a:extLst>
          </p:cNvPr>
          <p:cNvGrpSpPr/>
          <p:nvPr/>
        </p:nvGrpSpPr>
        <p:grpSpPr>
          <a:xfrm>
            <a:off x="434929" y="4011869"/>
            <a:ext cx="851327" cy="2031325"/>
            <a:chOff x="397451" y="228208"/>
            <a:chExt cx="1468018" cy="3502792"/>
          </a:xfrm>
        </p:grpSpPr>
        <p:sp>
          <p:nvSpPr>
            <p:cNvPr id="7" name="Oval 6">
              <a:extLst>
                <a:ext uri="{FF2B5EF4-FFF2-40B4-BE49-F238E27FC236}">
                  <a16:creationId xmlns:a16="http://schemas.microsoft.com/office/drawing/2014/main" id="{83FE2BD6-50C6-EF30-1ACD-751B288F6E4A}"/>
                </a:ext>
              </a:extLst>
            </p:cNvPr>
            <p:cNvSpPr/>
            <p:nvPr/>
          </p:nvSpPr>
          <p:spPr>
            <a:xfrm rot="18351009">
              <a:off x="270681" y="2203966"/>
              <a:ext cx="541276" cy="28773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B182893-DFC0-B0A3-EC34-A31527031733}"/>
                </a:ext>
              </a:extLst>
            </p:cNvPr>
            <p:cNvSpPr/>
            <p:nvPr/>
          </p:nvSpPr>
          <p:spPr>
            <a:xfrm rot="3424369">
              <a:off x="1450963" y="2194762"/>
              <a:ext cx="541276" cy="28773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9B1E1694-56C6-F43F-5969-85C55965AC8F}"/>
                </a:ext>
              </a:extLst>
            </p:cNvPr>
            <p:cNvSpPr/>
            <p:nvPr/>
          </p:nvSpPr>
          <p:spPr>
            <a:xfrm>
              <a:off x="710999" y="1363546"/>
              <a:ext cx="939777" cy="2046452"/>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0890C77-6B3F-CC60-98A0-A5C815B5EC50}"/>
                </a:ext>
              </a:extLst>
            </p:cNvPr>
            <p:cNvSpPr/>
            <p:nvPr/>
          </p:nvSpPr>
          <p:spPr>
            <a:xfrm rot="20950279">
              <a:off x="611582" y="3361948"/>
              <a:ext cx="534815" cy="36905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796979C6-F592-8F5F-EF75-1E7D7BCEE0F3}"/>
                </a:ext>
              </a:extLst>
            </p:cNvPr>
            <p:cNvSpPr/>
            <p:nvPr/>
          </p:nvSpPr>
          <p:spPr>
            <a:xfrm rot="19846626">
              <a:off x="1276514" y="1303512"/>
              <a:ext cx="413686" cy="1108167"/>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BF991A8-CE50-9C30-6D04-C05B5D303D44}"/>
                </a:ext>
              </a:extLst>
            </p:cNvPr>
            <p:cNvSpPr/>
            <p:nvPr/>
          </p:nvSpPr>
          <p:spPr>
            <a:xfrm rot="20950279">
              <a:off x="1081472" y="3361950"/>
              <a:ext cx="534815" cy="36905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2CE13116-5D5C-4B2E-C6E5-12E9B83ACFF1}"/>
                </a:ext>
              </a:extLst>
            </p:cNvPr>
            <p:cNvSpPr/>
            <p:nvPr/>
          </p:nvSpPr>
          <p:spPr>
            <a:xfrm rot="1753374" flipH="1">
              <a:off x="618671" y="1303512"/>
              <a:ext cx="413686" cy="1108167"/>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09CE6E9-ED44-93D5-C6E4-98E311D9CD45}"/>
                </a:ext>
              </a:extLst>
            </p:cNvPr>
            <p:cNvSpPr/>
            <p:nvPr/>
          </p:nvSpPr>
          <p:spPr>
            <a:xfrm>
              <a:off x="678482" y="343180"/>
              <a:ext cx="939777" cy="125948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991E2BA-A731-2F85-53F2-B759730C8411}"/>
                </a:ext>
              </a:extLst>
            </p:cNvPr>
            <p:cNvSpPr/>
            <p:nvPr/>
          </p:nvSpPr>
          <p:spPr>
            <a:xfrm rot="21115497">
              <a:off x="421705" y="228208"/>
              <a:ext cx="1368039" cy="1223973"/>
            </a:xfrm>
            <a:custGeom>
              <a:avLst/>
              <a:gdLst>
                <a:gd name="connsiteX0" fmla="*/ 806836 w 1368039"/>
                <a:gd name="connsiteY0" fmla="*/ 11691 h 1223973"/>
                <a:gd name="connsiteX1" fmla="*/ 1366412 w 1368039"/>
                <a:gd name="connsiteY1" fmla="*/ 407315 h 1223973"/>
                <a:gd name="connsiteX2" fmla="*/ 1362201 w 1368039"/>
                <a:gd name="connsiteY2" fmla="*/ 419421 h 1223973"/>
                <a:gd name="connsiteX3" fmla="*/ 1362201 w 1368039"/>
                <a:gd name="connsiteY3" fmla="*/ 1168198 h 1223973"/>
                <a:gd name="connsiteX4" fmla="*/ 1223027 w 1368039"/>
                <a:gd name="connsiteY4" fmla="*/ 1168198 h 1223973"/>
                <a:gd name="connsiteX5" fmla="*/ 1083852 w 1368039"/>
                <a:gd name="connsiteY5" fmla="*/ 1168198 h 1223973"/>
                <a:gd name="connsiteX6" fmla="*/ 1083852 w 1368039"/>
                <a:gd name="connsiteY6" fmla="*/ 621291 h 1223973"/>
                <a:gd name="connsiteX7" fmla="*/ 1063840 w 1368039"/>
                <a:gd name="connsiteY7" fmla="*/ 626613 h 1223973"/>
                <a:gd name="connsiteX8" fmla="*/ 718874 w 1368039"/>
                <a:gd name="connsiteY8" fmla="*/ 631678 h 1223973"/>
                <a:gd name="connsiteX9" fmla="*/ 388931 w 1368039"/>
                <a:gd name="connsiteY9" fmla="*/ 530859 h 1223973"/>
                <a:gd name="connsiteX10" fmla="*/ 378632 w 1368039"/>
                <a:gd name="connsiteY10" fmla="*/ 524661 h 1223973"/>
                <a:gd name="connsiteX11" fmla="*/ 242097 w 1368039"/>
                <a:gd name="connsiteY11" fmla="*/ 1038860 h 1223973"/>
                <a:gd name="connsiteX12" fmla="*/ 121049 w 1368039"/>
                <a:gd name="connsiteY12" fmla="*/ 1006718 h 1223973"/>
                <a:gd name="connsiteX13" fmla="*/ 0 w 1368039"/>
                <a:gd name="connsiteY13" fmla="*/ 974577 h 1223973"/>
                <a:gd name="connsiteX14" fmla="*/ 172770 w 1368039"/>
                <a:gd name="connsiteY14" fmla="*/ 323915 h 1223973"/>
                <a:gd name="connsiteX15" fmla="*/ 162697 w 1368039"/>
                <a:gd name="connsiteY15" fmla="*/ 300268 h 1223973"/>
                <a:gd name="connsiteX16" fmla="*/ 159298 w 1368039"/>
                <a:gd name="connsiteY16" fmla="*/ 236054 h 1223973"/>
                <a:gd name="connsiteX17" fmla="*/ 806836 w 1368039"/>
                <a:gd name="connsiteY17" fmla="*/ 11691 h 122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68039" h="1223973">
                  <a:moveTo>
                    <a:pt x="806836" y="11691"/>
                  </a:moveTo>
                  <a:cubicBezTo>
                    <a:pt x="1140171" y="58983"/>
                    <a:pt x="1390702" y="236111"/>
                    <a:pt x="1366412" y="407315"/>
                  </a:cubicBezTo>
                  <a:lnTo>
                    <a:pt x="1362201" y="419421"/>
                  </a:lnTo>
                  <a:lnTo>
                    <a:pt x="1362201" y="1168198"/>
                  </a:lnTo>
                  <a:cubicBezTo>
                    <a:pt x="1315810" y="1361411"/>
                    <a:pt x="1269418" y="974986"/>
                    <a:pt x="1223027" y="1168198"/>
                  </a:cubicBezTo>
                  <a:cubicBezTo>
                    <a:pt x="1176635" y="1361411"/>
                    <a:pt x="1130244" y="974986"/>
                    <a:pt x="1083852" y="1168198"/>
                  </a:cubicBezTo>
                  <a:lnTo>
                    <a:pt x="1083852" y="621291"/>
                  </a:lnTo>
                  <a:lnTo>
                    <a:pt x="1063840" y="626613"/>
                  </a:lnTo>
                  <a:cubicBezTo>
                    <a:pt x="962769" y="646371"/>
                    <a:pt x="843875" y="649413"/>
                    <a:pt x="718874" y="631678"/>
                  </a:cubicBezTo>
                  <a:cubicBezTo>
                    <a:pt x="593874" y="613943"/>
                    <a:pt x="480517" y="577950"/>
                    <a:pt x="388931" y="530859"/>
                  </a:cubicBezTo>
                  <a:lnTo>
                    <a:pt x="378632" y="524661"/>
                  </a:lnTo>
                  <a:lnTo>
                    <a:pt x="242097" y="1038860"/>
                  </a:lnTo>
                  <a:cubicBezTo>
                    <a:pt x="152162" y="1214887"/>
                    <a:pt x="210984" y="830690"/>
                    <a:pt x="121049" y="1006718"/>
                  </a:cubicBezTo>
                  <a:cubicBezTo>
                    <a:pt x="31113" y="1182746"/>
                    <a:pt x="89936" y="798549"/>
                    <a:pt x="0" y="974577"/>
                  </a:cubicBezTo>
                  <a:lnTo>
                    <a:pt x="172770" y="323915"/>
                  </a:lnTo>
                  <a:lnTo>
                    <a:pt x="162697" y="300268"/>
                  </a:lnTo>
                  <a:cubicBezTo>
                    <a:pt x="157519" y="278947"/>
                    <a:pt x="156262" y="257454"/>
                    <a:pt x="159298" y="236054"/>
                  </a:cubicBezTo>
                  <a:cubicBezTo>
                    <a:pt x="183588" y="64849"/>
                    <a:pt x="473501" y="-35602"/>
                    <a:pt x="806836" y="11691"/>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ounded Rectangle 152">
              <a:extLst>
                <a:ext uri="{FF2B5EF4-FFF2-40B4-BE49-F238E27FC236}">
                  <a16:creationId xmlns:a16="http://schemas.microsoft.com/office/drawing/2014/main" id="{704A6EFC-59A6-7025-74BC-2E41A07FE2BF}"/>
                </a:ext>
              </a:extLst>
            </p:cNvPr>
            <p:cNvSpPr/>
            <p:nvPr/>
          </p:nvSpPr>
          <p:spPr>
            <a:xfrm rot="5400000">
              <a:off x="1067593" y="-36303"/>
              <a:ext cx="180121" cy="1312129"/>
            </a:xfrm>
            <a:prstGeom prst="roundRect">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B72FB9B-C6D0-AC14-CAEF-B739F4C145FA}"/>
                </a:ext>
              </a:extLst>
            </p:cNvPr>
            <p:cNvSpPr/>
            <p:nvPr/>
          </p:nvSpPr>
          <p:spPr>
            <a:xfrm rot="2009698">
              <a:off x="1023518" y="1336540"/>
              <a:ext cx="110402" cy="1651790"/>
            </a:xfrm>
            <a:prstGeom prst="rect">
              <a:avLst/>
            </a:prstGeom>
            <a:solidFill>
              <a:srgbClr val="C6AA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54">
              <a:extLst>
                <a:ext uri="{FF2B5EF4-FFF2-40B4-BE49-F238E27FC236}">
                  <a16:creationId xmlns:a16="http://schemas.microsoft.com/office/drawing/2014/main" id="{DA963275-B751-2953-6177-48500B1CCD53}"/>
                </a:ext>
              </a:extLst>
            </p:cNvPr>
            <p:cNvSpPr/>
            <p:nvPr/>
          </p:nvSpPr>
          <p:spPr>
            <a:xfrm>
              <a:off x="491023" y="2480111"/>
              <a:ext cx="437375" cy="630423"/>
            </a:xfrm>
            <a:prstGeom prst="roundRect">
              <a:avLst/>
            </a:prstGeom>
            <a:solidFill>
              <a:srgbClr val="C6AA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3392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4">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904B24">
                  <a:shade val="30000"/>
                  <a:satMod val="115000"/>
                </a:srgbClr>
              </a:gs>
              <a:gs pos="50000">
                <a:srgbClr val="904B24">
                  <a:shade val="67500"/>
                  <a:satMod val="115000"/>
                </a:srgbClr>
              </a:gs>
              <a:gs pos="100000">
                <a:srgbClr val="904B24">
                  <a:shade val="100000"/>
                  <a:satMod val="115000"/>
                </a:srgb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7536" y="6550223"/>
            <a:ext cx="4800600" cy="307777"/>
          </a:xfrm>
          <a:prstGeom prst="rect">
            <a:avLst/>
          </a:prstGeom>
          <a:noFill/>
        </p:spPr>
        <p:txBody>
          <a:bodyPr wrap="square" rtlCol="0">
            <a:spAutoFit/>
          </a:bodyPr>
          <a:lstStyle/>
          <a:p>
            <a:r>
              <a:rPr lang="en-US" sz="1400" dirty="0">
                <a:solidFill>
                  <a:schemeClr val="bg1"/>
                </a:solidFill>
              </a:rPr>
              <a:t>2 Nephi 25:4</a:t>
            </a:r>
          </a:p>
        </p:txBody>
      </p:sp>
      <p:sp>
        <p:nvSpPr>
          <p:cNvPr id="4" name="TextBox 3"/>
          <p:cNvSpPr txBox="1"/>
          <p:nvPr/>
        </p:nvSpPr>
        <p:spPr>
          <a:xfrm>
            <a:off x="97536" y="1"/>
            <a:ext cx="12094464" cy="769441"/>
          </a:xfrm>
          <a:prstGeom prst="rect">
            <a:avLst/>
          </a:prstGeom>
          <a:noFill/>
        </p:spPr>
        <p:txBody>
          <a:bodyPr wrap="square" rtlCol="0">
            <a:spAutoFit/>
          </a:bodyPr>
          <a:lstStyle/>
          <a:p>
            <a:pPr algn="ctr"/>
            <a:r>
              <a:rPr lang="en-US" sz="4400" dirty="0">
                <a:solidFill>
                  <a:schemeClr val="bg1"/>
                </a:solidFill>
                <a:latin typeface="Gungsuh" panose="02030600000101010101" pitchFamily="18" charset="-127"/>
              </a:rPr>
              <a:t>Increasing in Isaiah’s Words</a:t>
            </a:r>
          </a:p>
        </p:txBody>
      </p:sp>
      <p:sp>
        <p:nvSpPr>
          <p:cNvPr id="63" name="TextBox 62"/>
          <p:cNvSpPr txBox="1"/>
          <p:nvPr/>
        </p:nvSpPr>
        <p:spPr>
          <a:xfrm>
            <a:off x="1676400" y="838200"/>
            <a:ext cx="5181600" cy="1938992"/>
          </a:xfrm>
          <a:prstGeom prst="rect">
            <a:avLst/>
          </a:prstGeom>
          <a:noFill/>
        </p:spPr>
        <p:txBody>
          <a:bodyPr wrap="square" rtlCol="0">
            <a:spAutoFit/>
          </a:bodyPr>
          <a:lstStyle/>
          <a:p>
            <a:r>
              <a:rPr lang="en-US" sz="2400" dirty="0">
                <a:solidFill>
                  <a:schemeClr val="bg1"/>
                </a:solidFill>
              </a:rPr>
              <a:t>By:</a:t>
            </a:r>
          </a:p>
          <a:p>
            <a:r>
              <a:rPr lang="en-US" sz="2400" dirty="0">
                <a:solidFill>
                  <a:schemeClr val="bg1"/>
                </a:solidFill>
              </a:rPr>
              <a:t>Seeking the guidance of the Holy Ghost </a:t>
            </a:r>
          </a:p>
          <a:p>
            <a:r>
              <a:rPr lang="en-US" sz="2400" dirty="0">
                <a:solidFill>
                  <a:schemeClr val="bg1"/>
                </a:solidFill>
              </a:rPr>
              <a:t>		And</a:t>
            </a:r>
          </a:p>
          <a:p>
            <a:r>
              <a:rPr lang="en-US" sz="2400" dirty="0">
                <a:solidFill>
                  <a:schemeClr val="bg1"/>
                </a:solidFill>
              </a:rPr>
              <a:t>Having a testimony of Jesus Christ and a desire to learn of Him. </a:t>
            </a:r>
          </a:p>
        </p:txBody>
      </p:sp>
      <p:sp>
        <p:nvSpPr>
          <p:cNvPr id="64" name="TextBox 63"/>
          <p:cNvSpPr txBox="1"/>
          <p:nvPr/>
        </p:nvSpPr>
        <p:spPr>
          <a:xfrm>
            <a:off x="5638800" y="3581400"/>
            <a:ext cx="4724400" cy="2677656"/>
          </a:xfrm>
          <a:prstGeom prst="rect">
            <a:avLst/>
          </a:prstGeom>
          <a:noFill/>
        </p:spPr>
        <p:txBody>
          <a:bodyPr wrap="square" rtlCol="0">
            <a:spAutoFit/>
          </a:bodyPr>
          <a:lstStyle/>
          <a:p>
            <a:r>
              <a:rPr lang="en-US" sz="2400" dirty="0">
                <a:solidFill>
                  <a:schemeClr val="bg1"/>
                </a:solidFill>
              </a:rPr>
              <a:t>Approaching Isaiah’s Words:</a:t>
            </a:r>
          </a:p>
          <a:p>
            <a:r>
              <a:rPr lang="en-US" sz="2400" dirty="0">
                <a:solidFill>
                  <a:schemeClr val="bg1"/>
                </a:solidFill>
              </a:rPr>
              <a:t>Always look for ways his prophecy testifies of the Savior. </a:t>
            </a:r>
          </a:p>
          <a:p>
            <a:endParaRPr lang="en-US" sz="2400" dirty="0">
              <a:solidFill>
                <a:schemeClr val="bg1"/>
              </a:solidFill>
            </a:endParaRPr>
          </a:p>
          <a:p>
            <a:r>
              <a:rPr lang="en-US" sz="2400" dirty="0">
                <a:solidFill>
                  <a:schemeClr val="bg1"/>
                </a:solidFill>
              </a:rPr>
              <a:t>You will be able to learn what God wants you to know, for your own good or for the good of others.</a:t>
            </a:r>
          </a:p>
        </p:txBody>
      </p:sp>
      <p:grpSp>
        <p:nvGrpSpPr>
          <p:cNvPr id="5" name="Group 4">
            <a:extLst>
              <a:ext uri="{FF2B5EF4-FFF2-40B4-BE49-F238E27FC236}">
                <a16:creationId xmlns:a16="http://schemas.microsoft.com/office/drawing/2014/main" id="{F4A75BCF-0F60-C1F5-2604-9434BA5A4004}"/>
              </a:ext>
            </a:extLst>
          </p:cNvPr>
          <p:cNvGrpSpPr/>
          <p:nvPr/>
        </p:nvGrpSpPr>
        <p:grpSpPr>
          <a:xfrm>
            <a:off x="3283862" y="3227283"/>
            <a:ext cx="1790488" cy="2904341"/>
            <a:chOff x="219202" y="763794"/>
            <a:chExt cx="3617703" cy="5868256"/>
          </a:xfrm>
        </p:grpSpPr>
        <p:grpSp>
          <p:nvGrpSpPr>
            <p:cNvPr id="6" name="Group 33">
              <a:extLst>
                <a:ext uri="{FF2B5EF4-FFF2-40B4-BE49-F238E27FC236}">
                  <a16:creationId xmlns:a16="http://schemas.microsoft.com/office/drawing/2014/main" id="{F967F3F8-3FB3-4232-7B36-492CA5210B52}"/>
                </a:ext>
              </a:extLst>
            </p:cNvPr>
            <p:cNvGrpSpPr/>
            <p:nvPr/>
          </p:nvGrpSpPr>
          <p:grpSpPr>
            <a:xfrm>
              <a:off x="219202" y="763794"/>
              <a:ext cx="3617703" cy="5868256"/>
              <a:chOff x="1593589" y="398948"/>
              <a:chExt cx="1375870" cy="4260181"/>
            </a:xfrm>
          </p:grpSpPr>
          <p:sp>
            <p:nvSpPr>
              <p:cNvPr id="68" name="Oval 28">
                <a:extLst>
                  <a:ext uri="{FF2B5EF4-FFF2-40B4-BE49-F238E27FC236}">
                    <a16:creationId xmlns:a16="http://schemas.microsoft.com/office/drawing/2014/main" id="{49313654-A8F1-837A-22D4-DDBB1D0C10E7}"/>
                  </a:ext>
                </a:extLst>
              </p:cNvPr>
              <p:cNvSpPr/>
              <p:nvPr/>
            </p:nvSpPr>
            <p:spPr>
              <a:xfrm>
                <a:off x="1822900"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29">
                <a:extLst>
                  <a:ext uri="{FF2B5EF4-FFF2-40B4-BE49-F238E27FC236}">
                    <a16:creationId xmlns:a16="http://schemas.microsoft.com/office/drawing/2014/main" id="{0F356434-1397-1726-5A54-75B02F7ECD36}"/>
                  </a:ext>
                </a:extLst>
              </p:cNvPr>
              <p:cNvSpPr/>
              <p:nvPr/>
            </p:nvSpPr>
            <p:spPr>
              <a:xfrm>
                <a:off x="2205087"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30">
                <a:extLst>
                  <a:ext uri="{FF2B5EF4-FFF2-40B4-BE49-F238E27FC236}">
                    <a16:creationId xmlns:a16="http://schemas.microsoft.com/office/drawing/2014/main" id="{453157FE-4083-1EC8-B17D-0389965E367A}"/>
                  </a:ext>
                </a:extLst>
              </p:cNvPr>
              <p:cNvSpPr/>
              <p:nvPr/>
            </p:nvSpPr>
            <p:spPr>
              <a:xfrm>
                <a:off x="1593589" y="2917767"/>
                <a:ext cx="191093" cy="43534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31">
                <a:extLst>
                  <a:ext uri="{FF2B5EF4-FFF2-40B4-BE49-F238E27FC236}">
                    <a16:creationId xmlns:a16="http://schemas.microsoft.com/office/drawing/2014/main" id="{76BFC706-39A7-DCEF-FF98-70F74299C248}"/>
                  </a:ext>
                </a:extLst>
              </p:cNvPr>
              <p:cNvSpPr/>
              <p:nvPr/>
            </p:nvSpPr>
            <p:spPr>
              <a:xfrm rot="1480658">
                <a:off x="1679442" y="1918346"/>
                <a:ext cx="496842" cy="1306022"/>
              </a:xfrm>
              <a:prstGeom prst="trapezoid">
                <a:avLst>
                  <a:gd name="adj" fmla="val 30469"/>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32">
                <a:extLst>
                  <a:ext uri="{FF2B5EF4-FFF2-40B4-BE49-F238E27FC236}">
                    <a16:creationId xmlns:a16="http://schemas.microsoft.com/office/drawing/2014/main" id="{A4333F12-8E81-14B9-9458-A857E2ED081F}"/>
                  </a:ext>
                </a:extLst>
              </p:cNvPr>
              <p:cNvSpPr/>
              <p:nvPr/>
            </p:nvSpPr>
            <p:spPr>
              <a:xfrm rot="1447265">
                <a:off x="1731439" y="1834201"/>
                <a:ext cx="382187" cy="119084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33">
                <a:extLst>
                  <a:ext uri="{FF2B5EF4-FFF2-40B4-BE49-F238E27FC236}">
                    <a16:creationId xmlns:a16="http://schemas.microsoft.com/office/drawing/2014/main" id="{CD1D7345-EED4-352B-2F06-6C76BB3469DA}"/>
                  </a:ext>
                </a:extLst>
              </p:cNvPr>
              <p:cNvSpPr/>
              <p:nvPr/>
            </p:nvSpPr>
            <p:spPr>
              <a:xfrm>
                <a:off x="1746463" y="1992669"/>
                <a:ext cx="993684" cy="2448792"/>
              </a:xfrm>
              <a:prstGeom prst="trapezoid">
                <a:avLst>
                  <a:gd name="adj" fmla="val 30469"/>
                </a:avLst>
              </a:prstGeom>
              <a:solidFill>
                <a:srgbClr val="BEA88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34">
                <a:extLst>
                  <a:ext uri="{FF2B5EF4-FFF2-40B4-BE49-F238E27FC236}">
                    <a16:creationId xmlns:a16="http://schemas.microsoft.com/office/drawing/2014/main" id="{65D33ABA-FE68-20BE-DCF2-B5B1C41EFA5D}"/>
                  </a:ext>
                </a:extLst>
              </p:cNvPr>
              <p:cNvSpPr/>
              <p:nvPr/>
            </p:nvSpPr>
            <p:spPr>
              <a:xfrm>
                <a:off x="1784681" y="1829416"/>
                <a:ext cx="917247" cy="1686946"/>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35">
                <a:extLst>
                  <a:ext uri="{FF2B5EF4-FFF2-40B4-BE49-F238E27FC236}">
                    <a16:creationId xmlns:a16="http://schemas.microsoft.com/office/drawing/2014/main" id="{04AAA8DB-CD4F-2411-96DA-5F05C9EF9722}"/>
                  </a:ext>
                </a:extLst>
              </p:cNvPr>
              <p:cNvSpPr/>
              <p:nvPr/>
            </p:nvSpPr>
            <p:spPr>
              <a:xfrm rot="402310">
                <a:off x="1789363" y="1834689"/>
                <a:ext cx="382187" cy="2467938"/>
              </a:xfrm>
              <a:prstGeom prst="trapezoid">
                <a:avLst>
                  <a:gd name="adj" fmla="val 30469"/>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loud 36">
                <a:extLst>
                  <a:ext uri="{FF2B5EF4-FFF2-40B4-BE49-F238E27FC236}">
                    <a16:creationId xmlns:a16="http://schemas.microsoft.com/office/drawing/2014/main" id="{0FE6223D-2D3C-7389-61C8-E2A6FAE896AF}"/>
                  </a:ext>
                </a:extLst>
              </p:cNvPr>
              <p:cNvSpPr/>
              <p:nvPr/>
            </p:nvSpPr>
            <p:spPr>
              <a:xfrm>
                <a:off x="1861120" y="686646"/>
                <a:ext cx="305750" cy="108835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loud 37">
                <a:extLst>
                  <a:ext uri="{FF2B5EF4-FFF2-40B4-BE49-F238E27FC236}">
                    <a16:creationId xmlns:a16="http://schemas.microsoft.com/office/drawing/2014/main" id="{3E142DB7-D89C-F3FF-1E54-420C6A0986FA}"/>
                  </a:ext>
                </a:extLst>
              </p:cNvPr>
              <p:cNvSpPr/>
              <p:nvPr/>
            </p:nvSpPr>
            <p:spPr>
              <a:xfrm rot="21175570">
                <a:off x="2366917" y="712535"/>
                <a:ext cx="343968" cy="112112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38">
                <a:extLst>
                  <a:ext uri="{FF2B5EF4-FFF2-40B4-BE49-F238E27FC236}">
                    <a16:creationId xmlns:a16="http://schemas.microsoft.com/office/drawing/2014/main" id="{B6C6FDA6-F30B-766D-BE20-85A0A749FF76}"/>
                  </a:ext>
                </a:extLst>
              </p:cNvPr>
              <p:cNvSpPr/>
              <p:nvPr/>
            </p:nvSpPr>
            <p:spPr>
              <a:xfrm>
                <a:off x="1975776" y="632228"/>
                <a:ext cx="611498" cy="130602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23">
                <a:extLst>
                  <a:ext uri="{FF2B5EF4-FFF2-40B4-BE49-F238E27FC236}">
                    <a16:creationId xmlns:a16="http://schemas.microsoft.com/office/drawing/2014/main" id="{B93D2A0F-8868-F004-3362-E1814411D99D}"/>
                  </a:ext>
                </a:extLst>
              </p:cNvPr>
              <p:cNvGrpSpPr/>
              <p:nvPr/>
            </p:nvGrpSpPr>
            <p:grpSpPr>
              <a:xfrm>
                <a:off x="2383609" y="1732280"/>
                <a:ext cx="585850" cy="1566411"/>
                <a:chOff x="4699336" y="2759583"/>
                <a:chExt cx="1168064" cy="2193417"/>
              </a:xfrm>
            </p:grpSpPr>
            <p:sp>
              <p:nvSpPr>
                <p:cNvPr id="106" name="Oval 44">
                  <a:extLst>
                    <a:ext uri="{FF2B5EF4-FFF2-40B4-BE49-F238E27FC236}">
                      <a16:creationId xmlns:a16="http://schemas.microsoft.com/office/drawing/2014/main" id="{61E7885C-47AC-9C9B-721F-5F123847AC4D}"/>
                    </a:ext>
                  </a:extLst>
                </p:cNvPr>
                <p:cNvSpPr/>
                <p:nvPr/>
              </p:nvSpPr>
              <p:spPr>
                <a:xfrm>
                  <a:off x="5486400" y="4267200"/>
                  <a:ext cx="381000" cy="6858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45">
                  <a:extLst>
                    <a:ext uri="{FF2B5EF4-FFF2-40B4-BE49-F238E27FC236}">
                      <a16:creationId xmlns:a16="http://schemas.microsoft.com/office/drawing/2014/main" id="{B82A57D3-EACF-ABB7-BF0C-789099CAE57A}"/>
                    </a:ext>
                  </a:extLst>
                </p:cNvPr>
                <p:cNvSpPr/>
                <p:nvPr/>
              </p:nvSpPr>
              <p:spPr>
                <a:xfrm rot="19830111">
                  <a:off x="4816550" y="2903312"/>
                  <a:ext cx="822282" cy="1828800"/>
                </a:xfrm>
                <a:prstGeom prst="trapezoid">
                  <a:avLst>
                    <a:gd name="adj" fmla="val 30469"/>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46">
                  <a:extLst>
                    <a:ext uri="{FF2B5EF4-FFF2-40B4-BE49-F238E27FC236}">
                      <a16:creationId xmlns:a16="http://schemas.microsoft.com/office/drawing/2014/main" id="{FBDAB30B-77B6-4B53-BFB4-692E1448E178}"/>
                    </a:ext>
                  </a:extLst>
                </p:cNvPr>
                <p:cNvSpPr/>
                <p:nvPr/>
              </p:nvSpPr>
              <p:spPr>
                <a:xfrm rot="19749421">
                  <a:off x="4699336" y="2759583"/>
                  <a:ext cx="877678" cy="177875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 name="Cloud 37">
                <a:extLst>
                  <a:ext uri="{FF2B5EF4-FFF2-40B4-BE49-F238E27FC236}">
                    <a16:creationId xmlns:a16="http://schemas.microsoft.com/office/drawing/2014/main" id="{68732055-CAFC-25F3-CFAF-F3781971B532}"/>
                  </a:ext>
                </a:extLst>
              </p:cNvPr>
              <p:cNvSpPr/>
              <p:nvPr/>
            </p:nvSpPr>
            <p:spPr>
              <a:xfrm rot="21175570">
                <a:off x="1869729" y="398948"/>
                <a:ext cx="717262" cy="70904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39">
                <a:extLst>
                  <a:ext uri="{FF2B5EF4-FFF2-40B4-BE49-F238E27FC236}">
                    <a16:creationId xmlns:a16="http://schemas.microsoft.com/office/drawing/2014/main" id="{C584BA11-CBCB-7B6C-C068-B11FD4066212}"/>
                  </a:ext>
                </a:extLst>
              </p:cNvPr>
              <p:cNvSpPr/>
              <p:nvPr/>
            </p:nvSpPr>
            <p:spPr>
              <a:xfrm rot="21185207">
                <a:off x="2319744" y="1992669"/>
                <a:ext cx="382187" cy="2356886"/>
              </a:xfrm>
              <a:prstGeom prst="trapezoid">
                <a:avLst>
                  <a:gd name="adj" fmla="val 30469"/>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Cloud 42">
                <a:extLst>
                  <a:ext uri="{FF2B5EF4-FFF2-40B4-BE49-F238E27FC236}">
                    <a16:creationId xmlns:a16="http://schemas.microsoft.com/office/drawing/2014/main" id="{AAC079D7-2744-BDAC-A310-B637FCBD9ACB}"/>
                  </a:ext>
                </a:extLst>
              </p:cNvPr>
              <p:cNvSpPr/>
              <p:nvPr/>
            </p:nvSpPr>
            <p:spPr>
              <a:xfrm rot="21175570">
                <a:off x="1987638" y="1336311"/>
                <a:ext cx="575054" cy="91386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43">
                <a:extLst>
                  <a:ext uri="{FF2B5EF4-FFF2-40B4-BE49-F238E27FC236}">
                    <a16:creationId xmlns:a16="http://schemas.microsoft.com/office/drawing/2014/main" id="{83C75F1C-04A2-5F70-8DA6-DE6439068500}"/>
                  </a:ext>
                </a:extLst>
              </p:cNvPr>
              <p:cNvSpPr/>
              <p:nvPr/>
            </p:nvSpPr>
            <p:spPr>
              <a:xfrm rot="5225831">
                <a:off x="2195916" y="1468806"/>
                <a:ext cx="128823" cy="174019"/>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43">
              <a:extLst>
                <a:ext uri="{FF2B5EF4-FFF2-40B4-BE49-F238E27FC236}">
                  <a16:creationId xmlns:a16="http://schemas.microsoft.com/office/drawing/2014/main" id="{EA47398C-DCF2-586B-8029-A9B2251B0576}"/>
                </a:ext>
              </a:extLst>
            </p:cNvPr>
            <p:cNvGrpSpPr/>
            <p:nvPr/>
          </p:nvGrpSpPr>
          <p:grpSpPr>
            <a:xfrm rot="5003920">
              <a:off x="1200642" y="4330298"/>
              <a:ext cx="2871533" cy="474930"/>
              <a:chOff x="1600200" y="6781800"/>
              <a:chExt cx="2754086" cy="1143000"/>
            </a:xfrm>
            <a:solidFill>
              <a:schemeClr val="accent2">
                <a:lumMod val="75000"/>
              </a:schemeClr>
            </a:solidFill>
          </p:grpSpPr>
          <p:sp>
            <p:nvSpPr>
              <p:cNvPr id="17" name="Chevron 96">
                <a:extLst>
                  <a:ext uri="{FF2B5EF4-FFF2-40B4-BE49-F238E27FC236}">
                    <a16:creationId xmlns:a16="http://schemas.microsoft.com/office/drawing/2014/main" id="{53F3AB04-F983-2639-B8C5-5A12302EC6B7}"/>
                  </a:ext>
                </a:extLst>
              </p:cNvPr>
              <p:cNvSpPr/>
              <p:nvPr/>
            </p:nvSpPr>
            <p:spPr>
              <a:xfrm rot="16200000">
                <a:off x="1981200" y="68580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hevron 97">
                <a:extLst>
                  <a:ext uri="{FF2B5EF4-FFF2-40B4-BE49-F238E27FC236}">
                    <a16:creationId xmlns:a16="http://schemas.microsoft.com/office/drawing/2014/main" id="{5D12E9C4-9962-00F5-1EA8-C282F370A716}"/>
                  </a:ext>
                </a:extLst>
              </p:cNvPr>
              <p:cNvSpPr/>
              <p:nvPr/>
            </p:nvSpPr>
            <p:spPr>
              <a:xfrm rot="5400000">
                <a:off x="2286000" y="71628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hevron 98">
                <a:extLst>
                  <a:ext uri="{FF2B5EF4-FFF2-40B4-BE49-F238E27FC236}">
                    <a16:creationId xmlns:a16="http://schemas.microsoft.com/office/drawing/2014/main" id="{261446D5-3D61-657D-04DF-D85CE17A369B}"/>
                  </a:ext>
                </a:extLst>
              </p:cNvPr>
              <p:cNvSpPr/>
              <p:nvPr/>
            </p:nvSpPr>
            <p:spPr>
              <a:xfrm rot="5400000">
                <a:off x="2991592" y="7136081"/>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hevron 99">
                <a:extLst>
                  <a:ext uri="{FF2B5EF4-FFF2-40B4-BE49-F238E27FC236}">
                    <a16:creationId xmlns:a16="http://schemas.microsoft.com/office/drawing/2014/main" id="{98EF0E23-A8CB-00F7-FC94-C286CAB455B5}"/>
                  </a:ext>
                </a:extLst>
              </p:cNvPr>
              <p:cNvSpPr/>
              <p:nvPr/>
            </p:nvSpPr>
            <p:spPr>
              <a:xfrm rot="16200000">
                <a:off x="2667000" y="67818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hevron 100">
                <a:extLst>
                  <a:ext uri="{FF2B5EF4-FFF2-40B4-BE49-F238E27FC236}">
                    <a16:creationId xmlns:a16="http://schemas.microsoft.com/office/drawing/2014/main" id="{8D85D9EC-29AE-9459-CE21-C28D782DFBCB}"/>
                  </a:ext>
                </a:extLst>
              </p:cNvPr>
              <p:cNvSpPr/>
              <p:nvPr/>
            </p:nvSpPr>
            <p:spPr>
              <a:xfrm rot="5400000">
                <a:off x="3668486" y="7136081"/>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Chevron 101">
                <a:extLst>
                  <a:ext uri="{FF2B5EF4-FFF2-40B4-BE49-F238E27FC236}">
                    <a16:creationId xmlns:a16="http://schemas.microsoft.com/office/drawing/2014/main" id="{68825896-7608-ED5C-93FF-800F27700401}"/>
                  </a:ext>
                </a:extLst>
              </p:cNvPr>
              <p:cNvSpPr/>
              <p:nvPr/>
            </p:nvSpPr>
            <p:spPr>
              <a:xfrm rot="5400000">
                <a:off x="1600200" y="72390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hevron 102">
                <a:extLst>
                  <a:ext uri="{FF2B5EF4-FFF2-40B4-BE49-F238E27FC236}">
                    <a16:creationId xmlns:a16="http://schemas.microsoft.com/office/drawing/2014/main" id="{4F22E84D-97F6-FA2C-F184-96C9D509FFD6}"/>
                  </a:ext>
                </a:extLst>
              </p:cNvPr>
              <p:cNvSpPr/>
              <p:nvPr/>
            </p:nvSpPr>
            <p:spPr>
              <a:xfrm rot="16200000">
                <a:off x="3352800" y="67818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 name="Group 44">
              <a:extLst>
                <a:ext uri="{FF2B5EF4-FFF2-40B4-BE49-F238E27FC236}">
                  <a16:creationId xmlns:a16="http://schemas.microsoft.com/office/drawing/2014/main" id="{309C3F8D-620C-6AFC-D1E7-9C794C799975}"/>
                </a:ext>
              </a:extLst>
            </p:cNvPr>
            <p:cNvGrpSpPr/>
            <p:nvPr/>
          </p:nvGrpSpPr>
          <p:grpSpPr>
            <a:xfrm rot="16596080" flipH="1">
              <a:off x="-224146" y="4330298"/>
              <a:ext cx="2871533" cy="474930"/>
              <a:chOff x="1600200" y="6781800"/>
              <a:chExt cx="2754086" cy="1143000"/>
            </a:xfrm>
            <a:solidFill>
              <a:schemeClr val="accent2">
                <a:lumMod val="75000"/>
              </a:schemeClr>
            </a:solidFill>
          </p:grpSpPr>
          <p:sp>
            <p:nvSpPr>
              <p:cNvPr id="10" name="Chevron 89">
                <a:extLst>
                  <a:ext uri="{FF2B5EF4-FFF2-40B4-BE49-F238E27FC236}">
                    <a16:creationId xmlns:a16="http://schemas.microsoft.com/office/drawing/2014/main" id="{4D8A22C4-7F76-F02A-29D9-DE3101E2BE03}"/>
                  </a:ext>
                </a:extLst>
              </p:cNvPr>
              <p:cNvSpPr/>
              <p:nvPr/>
            </p:nvSpPr>
            <p:spPr>
              <a:xfrm rot="16200000">
                <a:off x="1981200" y="68580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hevron 90">
                <a:extLst>
                  <a:ext uri="{FF2B5EF4-FFF2-40B4-BE49-F238E27FC236}">
                    <a16:creationId xmlns:a16="http://schemas.microsoft.com/office/drawing/2014/main" id="{A28BC2A7-3586-0170-BA8F-1811CB969DF4}"/>
                  </a:ext>
                </a:extLst>
              </p:cNvPr>
              <p:cNvSpPr/>
              <p:nvPr/>
            </p:nvSpPr>
            <p:spPr>
              <a:xfrm rot="5400000">
                <a:off x="2286000" y="71628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hevron 91">
                <a:extLst>
                  <a:ext uri="{FF2B5EF4-FFF2-40B4-BE49-F238E27FC236}">
                    <a16:creationId xmlns:a16="http://schemas.microsoft.com/office/drawing/2014/main" id="{581A7566-29FC-DAF9-0867-14168D1F2B21}"/>
                  </a:ext>
                </a:extLst>
              </p:cNvPr>
              <p:cNvSpPr/>
              <p:nvPr/>
            </p:nvSpPr>
            <p:spPr>
              <a:xfrm rot="5400000">
                <a:off x="2991592" y="7136081"/>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hevron 92">
                <a:extLst>
                  <a:ext uri="{FF2B5EF4-FFF2-40B4-BE49-F238E27FC236}">
                    <a16:creationId xmlns:a16="http://schemas.microsoft.com/office/drawing/2014/main" id="{AC01195B-11E2-B908-4AB9-C149D58D7141}"/>
                  </a:ext>
                </a:extLst>
              </p:cNvPr>
              <p:cNvSpPr/>
              <p:nvPr/>
            </p:nvSpPr>
            <p:spPr>
              <a:xfrm rot="16200000">
                <a:off x="2667000" y="67818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93">
                <a:extLst>
                  <a:ext uri="{FF2B5EF4-FFF2-40B4-BE49-F238E27FC236}">
                    <a16:creationId xmlns:a16="http://schemas.microsoft.com/office/drawing/2014/main" id="{1640B421-390C-E08D-C899-BA7BC29CAEC8}"/>
                  </a:ext>
                </a:extLst>
              </p:cNvPr>
              <p:cNvSpPr/>
              <p:nvPr/>
            </p:nvSpPr>
            <p:spPr>
              <a:xfrm rot="5400000">
                <a:off x="3668486" y="7136081"/>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94">
                <a:extLst>
                  <a:ext uri="{FF2B5EF4-FFF2-40B4-BE49-F238E27FC236}">
                    <a16:creationId xmlns:a16="http://schemas.microsoft.com/office/drawing/2014/main" id="{E402B0DB-D8AB-9A7A-993D-55FEB0D0CC44}"/>
                  </a:ext>
                </a:extLst>
              </p:cNvPr>
              <p:cNvSpPr/>
              <p:nvPr/>
            </p:nvSpPr>
            <p:spPr>
              <a:xfrm rot="5400000">
                <a:off x="1600200" y="72390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hevron 95">
                <a:extLst>
                  <a:ext uri="{FF2B5EF4-FFF2-40B4-BE49-F238E27FC236}">
                    <a16:creationId xmlns:a16="http://schemas.microsoft.com/office/drawing/2014/main" id="{2C53D231-E17E-87B6-B51F-3EA0A7DAF67D}"/>
                  </a:ext>
                </a:extLst>
              </p:cNvPr>
              <p:cNvSpPr/>
              <p:nvPr/>
            </p:nvSpPr>
            <p:spPr>
              <a:xfrm rot="16200000">
                <a:off x="3352800" y="6781800"/>
                <a:ext cx="685800" cy="685800"/>
              </a:xfrm>
              <a:prstGeom prst="chevr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 name="Rectangle 8">
              <a:extLst>
                <a:ext uri="{FF2B5EF4-FFF2-40B4-BE49-F238E27FC236}">
                  <a16:creationId xmlns:a16="http://schemas.microsoft.com/office/drawing/2014/main" id="{2C378A02-04A8-0EFB-86FC-62B153C76DCC}"/>
                </a:ext>
              </a:extLst>
            </p:cNvPr>
            <p:cNvSpPr/>
            <p:nvPr/>
          </p:nvSpPr>
          <p:spPr>
            <a:xfrm>
              <a:off x="1557246" y="4874152"/>
              <a:ext cx="759887" cy="263685"/>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E4FDF526-4866-141D-3019-B552ED7565FB}"/>
              </a:ext>
            </a:extLst>
          </p:cNvPr>
          <p:cNvGrpSpPr/>
          <p:nvPr/>
        </p:nvGrpSpPr>
        <p:grpSpPr>
          <a:xfrm>
            <a:off x="7527919" y="944847"/>
            <a:ext cx="1006481" cy="2334050"/>
            <a:chOff x="1519855" y="349452"/>
            <a:chExt cx="2655905" cy="6159097"/>
          </a:xfrm>
        </p:grpSpPr>
        <p:sp>
          <p:nvSpPr>
            <p:cNvPr id="110" name="Freeform: Shape 109">
              <a:extLst>
                <a:ext uri="{FF2B5EF4-FFF2-40B4-BE49-F238E27FC236}">
                  <a16:creationId xmlns:a16="http://schemas.microsoft.com/office/drawing/2014/main" id="{4697D15E-A342-77BE-60FB-BEEDC1A3E3F8}"/>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11" name="Oval 110">
              <a:extLst>
                <a:ext uri="{FF2B5EF4-FFF2-40B4-BE49-F238E27FC236}">
                  <a16:creationId xmlns:a16="http://schemas.microsoft.com/office/drawing/2014/main" id="{43FF6E31-080B-911B-6529-F38DA4E4B40E}"/>
                </a:ext>
              </a:extLst>
            </p:cNvPr>
            <p:cNvSpPr/>
            <p:nvPr/>
          </p:nvSpPr>
          <p:spPr>
            <a:xfrm rot="976600">
              <a:off x="1532204" y="3793170"/>
              <a:ext cx="562732" cy="814699"/>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a:extLst>
                <a:ext uri="{FF2B5EF4-FFF2-40B4-BE49-F238E27FC236}">
                  <a16:creationId xmlns:a16="http://schemas.microsoft.com/office/drawing/2014/main" id="{F32253AA-EDA4-7B8E-4AD4-6B4FF5EB7F85}"/>
                </a:ext>
              </a:extLst>
            </p:cNvPr>
            <p:cNvSpPr/>
            <p:nvPr/>
          </p:nvSpPr>
          <p:spPr>
            <a:xfrm rot="808127">
              <a:off x="1559473" y="2126026"/>
              <a:ext cx="1407395" cy="2188537"/>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a:extLst>
                <a:ext uri="{FF2B5EF4-FFF2-40B4-BE49-F238E27FC236}">
                  <a16:creationId xmlns:a16="http://schemas.microsoft.com/office/drawing/2014/main" id="{EF481259-2975-E547-7A1E-01D19633B97D}"/>
                </a:ext>
              </a:extLst>
            </p:cNvPr>
            <p:cNvSpPr/>
            <p:nvPr/>
          </p:nvSpPr>
          <p:spPr>
            <a:xfrm>
              <a:off x="2132755" y="2056936"/>
              <a:ext cx="1430103" cy="1536987"/>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8B6D7D42-7288-9652-1BE6-9D3FD34A2F54}"/>
                </a:ext>
              </a:extLst>
            </p:cNvPr>
            <p:cNvSpPr/>
            <p:nvPr/>
          </p:nvSpPr>
          <p:spPr>
            <a:xfrm rot="886948" flipH="1">
              <a:off x="2810938"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a:extLst>
                <a:ext uri="{FF2B5EF4-FFF2-40B4-BE49-F238E27FC236}">
                  <a16:creationId xmlns:a16="http://schemas.microsoft.com/office/drawing/2014/main" id="{A237D7CC-F344-7EB4-E80E-2A08D1258A89}"/>
                </a:ext>
              </a:extLst>
            </p:cNvPr>
            <p:cNvSpPr/>
            <p:nvPr/>
          </p:nvSpPr>
          <p:spPr>
            <a:xfrm rot="20713052">
              <a:off x="1902937"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a:extLst>
                <a:ext uri="{FF2B5EF4-FFF2-40B4-BE49-F238E27FC236}">
                  <a16:creationId xmlns:a16="http://schemas.microsoft.com/office/drawing/2014/main" id="{DAF7D8E4-D0D8-3859-F7C7-E6EB88ED73DF}"/>
                </a:ext>
              </a:extLst>
            </p:cNvPr>
            <p:cNvSpPr/>
            <p:nvPr/>
          </p:nvSpPr>
          <p:spPr>
            <a:xfrm>
              <a:off x="1519855" y="2137830"/>
              <a:ext cx="2655905" cy="404469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33BA2F4A-6861-0DA7-5323-461F17CDFDF4}"/>
                </a:ext>
              </a:extLst>
            </p:cNvPr>
            <p:cNvSpPr/>
            <p:nvPr/>
          </p:nvSpPr>
          <p:spPr>
            <a:xfrm>
              <a:off x="2117131" y="3491848"/>
              <a:ext cx="1430103" cy="242680"/>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10">
              <a:extLst>
                <a:ext uri="{FF2B5EF4-FFF2-40B4-BE49-F238E27FC236}">
                  <a16:creationId xmlns:a16="http://schemas.microsoft.com/office/drawing/2014/main" id="{18DA675D-1D76-C971-006F-11EF3E625D54}"/>
                </a:ext>
              </a:extLst>
            </p:cNvPr>
            <p:cNvSpPr/>
            <p:nvPr/>
          </p:nvSpPr>
          <p:spPr>
            <a:xfrm>
              <a:off x="2268956" y="3593919"/>
              <a:ext cx="204301" cy="113251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1">
              <a:extLst>
                <a:ext uri="{FF2B5EF4-FFF2-40B4-BE49-F238E27FC236}">
                  <a16:creationId xmlns:a16="http://schemas.microsoft.com/office/drawing/2014/main" id="{65F746CC-AC5A-D40D-F9B1-448D817E4CE0}"/>
                </a:ext>
              </a:extLst>
            </p:cNvPr>
            <p:cNvSpPr/>
            <p:nvPr/>
          </p:nvSpPr>
          <p:spPr>
            <a:xfrm rot="20563410">
              <a:off x="2411039" y="3478127"/>
              <a:ext cx="215948" cy="137519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2">
              <a:extLst>
                <a:ext uri="{FF2B5EF4-FFF2-40B4-BE49-F238E27FC236}">
                  <a16:creationId xmlns:a16="http://schemas.microsoft.com/office/drawing/2014/main" id="{5ED0BDE3-FD4B-D89B-DB26-7160D65660F2}"/>
                </a:ext>
              </a:extLst>
            </p:cNvPr>
            <p:cNvSpPr/>
            <p:nvPr/>
          </p:nvSpPr>
          <p:spPr>
            <a:xfrm>
              <a:off x="2200857" y="3432133"/>
              <a:ext cx="272401" cy="242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FAFF46CC-9AC2-8C08-5043-340151BA6E18}"/>
                </a:ext>
              </a:extLst>
            </p:cNvPr>
            <p:cNvSpPr/>
            <p:nvPr/>
          </p:nvSpPr>
          <p:spPr>
            <a:xfrm flipH="1">
              <a:off x="2564109" y="1438796"/>
              <a:ext cx="615217" cy="1226318"/>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5">
              <a:extLst>
                <a:ext uri="{FF2B5EF4-FFF2-40B4-BE49-F238E27FC236}">
                  <a16:creationId xmlns:a16="http://schemas.microsoft.com/office/drawing/2014/main" id="{A8DD039B-2583-EC05-194B-1FAC231E6952}"/>
                </a:ext>
              </a:extLst>
            </p:cNvPr>
            <p:cNvSpPr/>
            <p:nvPr/>
          </p:nvSpPr>
          <p:spPr>
            <a:xfrm rot="533072">
              <a:off x="3248970" y="3998884"/>
              <a:ext cx="519990" cy="80277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a:extLst>
                <a:ext uri="{FF2B5EF4-FFF2-40B4-BE49-F238E27FC236}">
                  <a16:creationId xmlns:a16="http://schemas.microsoft.com/office/drawing/2014/main" id="{391E9A5D-752C-B370-91F6-5A6BB067ACC1}"/>
                </a:ext>
              </a:extLst>
            </p:cNvPr>
            <p:cNvSpPr/>
            <p:nvPr/>
          </p:nvSpPr>
          <p:spPr>
            <a:xfrm rot="21242778" flipH="1">
              <a:off x="2826246" y="2204024"/>
              <a:ext cx="1216602" cy="2214230"/>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8395B881-B04A-D1AA-1CE6-73DFF6C41654}"/>
                </a:ext>
              </a:extLst>
            </p:cNvPr>
            <p:cNvSpPr/>
            <p:nvPr/>
          </p:nvSpPr>
          <p:spPr>
            <a:xfrm>
              <a:off x="2216457" y="564889"/>
              <a:ext cx="1245855" cy="183121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00C7C20E-7BB9-729B-90D1-D272D25B9CDD}"/>
                </a:ext>
              </a:extLst>
            </p:cNvPr>
            <p:cNvSpPr/>
            <p:nvPr/>
          </p:nvSpPr>
          <p:spPr>
            <a:xfrm>
              <a:off x="1956532" y="1006559"/>
              <a:ext cx="165766" cy="1478493"/>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Freeform: Shape 125">
              <a:extLst>
                <a:ext uri="{FF2B5EF4-FFF2-40B4-BE49-F238E27FC236}">
                  <a16:creationId xmlns:a16="http://schemas.microsoft.com/office/drawing/2014/main" id="{76E955FE-DBE2-7EF7-36D0-B0973AF3A00E}"/>
                </a:ext>
              </a:extLst>
            </p:cNvPr>
            <p:cNvSpPr/>
            <p:nvPr/>
          </p:nvSpPr>
          <p:spPr>
            <a:xfrm rot="407483">
              <a:off x="2227556" y="1734750"/>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27" name="Oval 126">
              <a:extLst>
                <a:ext uri="{FF2B5EF4-FFF2-40B4-BE49-F238E27FC236}">
                  <a16:creationId xmlns:a16="http://schemas.microsoft.com/office/drawing/2014/main" id="{9ECF612D-BEA2-D795-2F7C-F479DF08BE92}"/>
                </a:ext>
              </a:extLst>
            </p:cNvPr>
            <p:cNvSpPr/>
            <p:nvPr/>
          </p:nvSpPr>
          <p:spPr>
            <a:xfrm>
              <a:off x="2602743" y="1834903"/>
              <a:ext cx="457465" cy="222033"/>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088164DC-2151-205D-7E3E-14C35DD9D643}"/>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29" name="Oval 128">
              <a:extLst>
                <a:ext uri="{FF2B5EF4-FFF2-40B4-BE49-F238E27FC236}">
                  <a16:creationId xmlns:a16="http://schemas.microsoft.com/office/drawing/2014/main" id="{565B2D60-00A8-C723-CF5D-00BDD65F924C}"/>
                </a:ext>
              </a:extLst>
            </p:cNvPr>
            <p:cNvSpPr/>
            <p:nvPr/>
          </p:nvSpPr>
          <p:spPr>
            <a:xfrm rot="886948" flipH="1">
              <a:off x="3043127" y="398480"/>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CDFF5DE0-EDCA-54A3-F5CB-E99E3586F64F}"/>
                </a:ext>
              </a:extLst>
            </p:cNvPr>
            <p:cNvSpPr/>
            <p:nvPr/>
          </p:nvSpPr>
          <p:spPr>
            <a:xfrm rot="886948" flipH="1">
              <a:off x="2104979" y="388309"/>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2750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4">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904B24">
                  <a:shade val="30000"/>
                  <a:satMod val="115000"/>
                </a:srgbClr>
              </a:gs>
              <a:gs pos="50000">
                <a:srgbClr val="904B24">
                  <a:shade val="67500"/>
                  <a:satMod val="115000"/>
                </a:srgbClr>
              </a:gs>
              <a:gs pos="100000">
                <a:srgbClr val="904B24">
                  <a:shade val="100000"/>
                  <a:satMod val="115000"/>
                </a:srgb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52892" y="1"/>
            <a:ext cx="11025963" cy="769441"/>
          </a:xfrm>
          <a:prstGeom prst="rect">
            <a:avLst/>
          </a:prstGeom>
          <a:noFill/>
        </p:spPr>
        <p:txBody>
          <a:bodyPr wrap="square" rtlCol="0">
            <a:spAutoFit/>
          </a:bodyPr>
          <a:lstStyle/>
          <a:p>
            <a:pPr algn="ctr"/>
            <a:r>
              <a:rPr lang="en-US" sz="4400" dirty="0">
                <a:solidFill>
                  <a:schemeClr val="bg1"/>
                </a:solidFill>
                <a:latin typeface="Gungsuh" panose="02030600000101010101" pitchFamily="18" charset="-127"/>
              </a:rPr>
              <a:t>Beheld the Things of the Jews</a:t>
            </a:r>
          </a:p>
        </p:txBody>
      </p:sp>
      <p:sp>
        <p:nvSpPr>
          <p:cNvPr id="63" name="TextBox 62"/>
          <p:cNvSpPr txBox="1"/>
          <p:nvPr/>
        </p:nvSpPr>
        <p:spPr>
          <a:xfrm>
            <a:off x="1334538" y="1697717"/>
            <a:ext cx="7696200" cy="3785652"/>
          </a:xfrm>
          <a:prstGeom prst="rect">
            <a:avLst/>
          </a:prstGeom>
          <a:noFill/>
        </p:spPr>
        <p:txBody>
          <a:bodyPr wrap="square" rtlCol="0">
            <a:spAutoFit/>
          </a:bodyPr>
          <a:lstStyle/>
          <a:p>
            <a:pPr fontAlgn="base"/>
            <a:r>
              <a:rPr lang="en-US" sz="2400" dirty="0">
                <a:solidFill>
                  <a:schemeClr val="bg1"/>
                </a:solidFill>
              </a:rPr>
              <a:t> And:</a:t>
            </a:r>
          </a:p>
          <a:p>
            <a:pPr fontAlgn="base"/>
            <a:r>
              <a:rPr lang="en-US" sz="2400" dirty="0">
                <a:solidFill>
                  <a:schemeClr val="bg1"/>
                </a:solidFill>
              </a:rPr>
              <a:t>“know concerning the regions round about” Nephi and his family understood the Hebrew literary techniques of Isaiah…</a:t>
            </a:r>
          </a:p>
          <a:p>
            <a:pPr fontAlgn="base"/>
            <a:r>
              <a:rPr lang="en-US" sz="2400" dirty="0">
                <a:solidFill>
                  <a:schemeClr val="bg1"/>
                </a:solidFill>
              </a:rPr>
              <a:t>However, since Nephi’s brothers were spiritually insensitive, they may have missed the correct interpretation.</a:t>
            </a:r>
          </a:p>
          <a:p>
            <a:pPr fontAlgn="base"/>
            <a:endParaRPr lang="en-US" sz="2400" dirty="0">
              <a:solidFill>
                <a:schemeClr val="bg1"/>
              </a:solidFill>
            </a:endParaRPr>
          </a:p>
          <a:p>
            <a:pPr fontAlgn="base"/>
            <a:r>
              <a:rPr lang="en-US" sz="2400" dirty="0">
                <a:solidFill>
                  <a:srgbClr val="FFFF00"/>
                </a:solidFill>
              </a:rPr>
              <a:t>What can we do to gain some knowledge of these things? </a:t>
            </a:r>
          </a:p>
          <a:p>
            <a:pPr fontAlgn="base"/>
            <a:r>
              <a:rPr lang="en-US" sz="2400" dirty="0">
                <a:solidFill>
                  <a:schemeClr val="bg1"/>
                </a:solidFill>
              </a:rPr>
              <a:t>By studying the culture, history, and geography of ancient Israel.</a:t>
            </a:r>
          </a:p>
          <a:p>
            <a:pPr fontAlgn="base"/>
            <a:endParaRPr lang="en-US" sz="2400" dirty="0">
              <a:solidFill>
                <a:schemeClr val="bg1"/>
              </a:solidFill>
            </a:endParaRPr>
          </a:p>
        </p:txBody>
      </p:sp>
      <p:sp>
        <p:nvSpPr>
          <p:cNvPr id="85" name="TextBox 84"/>
          <p:cNvSpPr txBox="1"/>
          <p:nvPr/>
        </p:nvSpPr>
        <p:spPr>
          <a:xfrm>
            <a:off x="0" y="6550223"/>
            <a:ext cx="4800600" cy="307777"/>
          </a:xfrm>
          <a:prstGeom prst="rect">
            <a:avLst/>
          </a:prstGeom>
          <a:noFill/>
        </p:spPr>
        <p:txBody>
          <a:bodyPr wrap="square" rtlCol="0">
            <a:spAutoFit/>
          </a:bodyPr>
          <a:lstStyle/>
          <a:p>
            <a:r>
              <a:rPr lang="en-US" sz="1400" dirty="0">
                <a:solidFill>
                  <a:schemeClr val="bg1"/>
                </a:solidFill>
              </a:rPr>
              <a:t>2 Nephi 25:5-6</a:t>
            </a:r>
          </a:p>
        </p:txBody>
      </p:sp>
      <p:cxnSp>
        <p:nvCxnSpPr>
          <p:cNvPr id="41" name="Straight Connector 40"/>
          <p:cNvCxnSpPr/>
          <p:nvPr/>
        </p:nvCxnSpPr>
        <p:spPr>
          <a:xfrm>
            <a:off x="13106400" y="5943600"/>
            <a:ext cx="914400" cy="914400"/>
          </a:xfrm>
          <a:prstGeom prst="line">
            <a:avLst/>
          </a:prstGeom>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8897112" y="3133344"/>
            <a:ext cx="2590800" cy="3477768"/>
            <a:chOff x="3810000" y="2971800"/>
            <a:chExt cx="2590800" cy="3477768"/>
          </a:xfrm>
        </p:grpSpPr>
        <p:sp>
          <p:nvSpPr>
            <p:cNvPr id="43" name="Circular Arrow 42"/>
            <p:cNvSpPr/>
            <p:nvPr/>
          </p:nvSpPr>
          <p:spPr>
            <a:xfrm rot="5400000">
              <a:off x="3810000" y="3429000"/>
              <a:ext cx="2590800" cy="2590800"/>
            </a:xfrm>
            <a:prstGeom prst="circularArrow">
              <a:avLst>
                <a:gd name="adj1" fmla="val 12500"/>
                <a:gd name="adj2" fmla="val 1142319"/>
                <a:gd name="adj3" fmla="val 20457681"/>
                <a:gd name="adj4" fmla="val 10800000"/>
                <a:gd name="adj5" fmla="val 3442"/>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Oval 43"/>
            <p:cNvSpPr/>
            <p:nvPr/>
          </p:nvSpPr>
          <p:spPr>
            <a:xfrm>
              <a:off x="4038600" y="3657600"/>
              <a:ext cx="1981200" cy="1981200"/>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4953000" y="3352800"/>
              <a:ext cx="228600" cy="3048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p:cNvSpPr/>
            <p:nvPr/>
          </p:nvSpPr>
          <p:spPr>
            <a:xfrm>
              <a:off x="4953000" y="2971800"/>
              <a:ext cx="228600" cy="381000"/>
            </a:xfrm>
            <a:prstGeom prst="triangle">
              <a:avLst>
                <a:gd name="adj" fmla="val 46756"/>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279392" y="5992368"/>
              <a:ext cx="1447800"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267200" y="5943600"/>
              <a:ext cx="1447800"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4952999" y="5630561"/>
              <a:ext cx="249195" cy="560173"/>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27"/>
            <p:cNvGrpSpPr/>
            <p:nvPr/>
          </p:nvGrpSpPr>
          <p:grpSpPr>
            <a:xfrm>
              <a:off x="4048897" y="3657600"/>
              <a:ext cx="1791730" cy="1728914"/>
              <a:chOff x="4658497" y="1371600"/>
              <a:chExt cx="1791730" cy="1728914"/>
            </a:xfrm>
          </p:grpSpPr>
          <p:sp>
            <p:nvSpPr>
              <p:cNvPr id="53" name="Freeform 52"/>
              <p:cNvSpPr/>
              <p:nvPr/>
            </p:nvSpPr>
            <p:spPr>
              <a:xfrm>
                <a:off x="5568521" y="2091818"/>
                <a:ext cx="881706" cy="1008696"/>
              </a:xfrm>
              <a:custGeom>
                <a:avLst/>
                <a:gdLst>
                  <a:gd name="connsiteX0" fmla="*/ 202084 w 881706"/>
                  <a:gd name="connsiteY0" fmla="*/ 404247 h 1008696"/>
                  <a:gd name="connsiteX1" fmla="*/ 202084 w 881706"/>
                  <a:gd name="connsiteY1" fmla="*/ 404247 h 1008696"/>
                  <a:gd name="connsiteX2" fmla="*/ 103230 w 881706"/>
                  <a:gd name="connsiteY2" fmla="*/ 367177 h 1008696"/>
                  <a:gd name="connsiteX3" fmla="*/ 41447 w 881706"/>
                  <a:gd name="connsiteY3" fmla="*/ 305393 h 1008696"/>
                  <a:gd name="connsiteX4" fmla="*/ 29090 w 881706"/>
                  <a:gd name="connsiteY4" fmla="*/ 268323 h 1008696"/>
                  <a:gd name="connsiteX5" fmla="*/ 4376 w 881706"/>
                  <a:gd name="connsiteY5" fmla="*/ 231252 h 1008696"/>
                  <a:gd name="connsiteX6" fmla="*/ 16733 w 881706"/>
                  <a:gd name="connsiteY6" fmla="*/ 132398 h 1008696"/>
                  <a:gd name="connsiteX7" fmla="*/ 140301 w 881706"/>
                  <a:gd name="connsiteY7" fmla="*/ 70614 h 1008696"/>
                  <a:gd name="connsiteX8" fmla="*/ 177371 w 881706"/>
                  <a:gd name="connsiteY8" fmla="*/ 45901 h 1008696"/>
                  <a:gd name="connsiteX9" fmla="*/ 473933 w 881706"/>
                  <a:gd name="connsiteY9" fmla="*/ 8831 h 1008696"/>
                  <a:gd name="connsiteX10" fmla="*/ 671641 w 881706"/>
                  <a:gd name="connsiteY10" fmla="*/ 21187 h 1008696"/>
                  <a:gd name="connsiteX11" fmla="*/ 745782 w 881706"/>
                  <a:gd name="connsiteY11" fmla="*/ 70614 h 1008696"/>
                  <a:gd name="connsiteX12" fmla="*/ 782852 w 881706"/>
                  <a:gd name="connsiteY12" fmla="*/ 82971 h 1008696"/>
                  <a:gd name="connsiteX13" fmla="*/ 819922 w 881706"/>
                  <a:gd name="connsiteY13" fmla="*/ 107685 h 1008696"/>
                  <a:gd name="connsiteX14" fmla="*/ 844636 w 881706"/>
                  <a:gd name="connsiteY14" fmla="*/ 157112 h 1008696"/>
                  <a:gd name="connsiteX15" fmla="*/ 869349 w 881706"/>
                  <a:gd name="connsiteY15" fmla="*/ 194182 h 1008696"/>
                  <a:gd name="connsiteX16" fmla="*/ 881706 w 881706"/>
                  <a:gd name="connsiteY16" fmla="*/ 231252 h 1008696"/>
                  <a:gd name="connsiteX17" fmla="*/ 869349 w 881706"/>
                  <a:gd name="connsiteY17" fmla="*/ 268323 h 1008696"/>
                  <a:gd name="connsiteX18" fmla="*/ 782852 w 881706"/>
                  <a:gd name="connsiteY18" fmla="*/ 367177 h 1008696"/>
                  <a:gd name="connsiteX19" fmla="*/ 770495 w 881706"/>
                  <a:gd name="connsiteY19" fmla="*/ 404247 h 1008696"/>
                  <a:gd name="connsiteX20" fmla="*/ 745782 w 881706"/>
                  <a:gd name="connsiteY20" fmla="*/ 503101 h 1008696"/>
                  <a:gd name="connsiteX21" fmla="*/ 733425 w 881706"/>
                  <a:gd name="connsiteY21" fmla="*/ 540171 h 1008696"/>
                  <a:gd name="connsiteX22" fmla="*/ 708711 w 881706"/>
                  <a:gd name="connsiteY22" fmla="*/ 639025 h 1008696"/>
                  <a:gd name="connsiteX23" fmla="*/ 683998 w 881706"/>
                  <a:gd name="connsiteY23" fmla="*/ 676096 h 1008696"/>
                  <a:gd name="connsiteX24" fmla="*/ 659284 w 881706"/>
                  <a:gd name="connsiteY24" fmla="*/ 750236 h 1008696"/>
                  <a:gd name="connsiteX25" fmla="*/ 634571 w 881706"/>
                  <a:gd name="connsiteY25" fmla="*/ 787306 h 1008696"/>
                  <a:gd name="connsiteX26" fmla="*/ 622214 w 881706"/>
                  <a:gd name="connsiteY26" fmla="*/ 824377 h 1008696"/>
                  <a:gd name="connsiteX27" fmla="*/ 585144 w 881706"/>
                  <a:gd name="connsiteY27" fmla="*/ 849090 h 1008696"/>
                  <a:gd name="connsiteX28" fmla="*/ 572787 w 881706"/>
                  <a:gd name="connsiteY28" fmla="*/ 886160 h 1008696"/>
                  <a:gd name="connsiteX29" fmla="*/ 461576 w 881706"/>
                  <a:gd name="connsiteY29" fmla="*/ 947944 h 1008696"/>
                  <a:gd name="connsiteX30" fmla="*/ 412149 w 881706"/>
                  <a:gd name="connsiteY30" fmla="*/ 960301 h 1008696"/>
                  <a:gd name="connsiteX31" fmla="*/ 214441 w 881706"/>
                  <a:gd name="connsiteY31" fmla="*/ 972658 h 1008696"/>
                  <a:gd name="connsiteX32" fmla="*/ 177371 w 881706"/>
                  <a:gd name="connsiteY32" fmla="*/ 935587 h 1008696"/>
                  <a:gd name="connsiteX33" fmla="*/ 202084 w 881706"/>
                  <a:gd name="connsiteY33" fmla="*/ 762593 h 1008696"/>
                  <a:gd name="connsiteX34" fmla="*/ 251511 w 881706"/>
                  <a:gd name="connsiteY34" fmla="*/ 688452 h 1008696"/>
                  <a:gd name="connsiteX35" fmla="*/ 276225 w 881706"/>
                  <a:gd name="connsiteY35" fmla="*/ 651382 h 1008696"/>
                  <a:gd name="connsiteX36" fmla="*/ 300938 w 881706"/>
                  <a:gd name="connsiteY36" fmla="*/ 614312 h 1008696"/>
                  <a:gd name="connsiteX37" fmla="*/ 263868 w 881706"/>
                  <a:gd name="connsiteY37" fmla="*/ 503101 h 1008696"/>
                  <a:gd name="connsiteX38" fmla="*/ 251511 w 881706"/>
                  <a:gd name="connsiteY38" fmla="*/ 466031 h 1008696"/>
                  <a:gd name="connsiteX39" fmla="*/ 226798 w 881706"/>
                  <a:gd name="connsiteY39" fmla="*/ 428960 h 1008696"/>
                  <a:gd name="connsiteX40" fmla="*/ 202084 w 881706"/>
                  <a:gd name="connsiteY40" fmla="*/ 404247 h 100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81706" h="1008696">
                    <a:moveTo>
                      <a:pt x="202084" y="404247"/>
                    </a:moveTo>
                    <a:lnTo>
                      <a:pt x="202084" y="404247"/>
                    </a:lnTo>
                    <a:cubicBezTo>
                      <a:pt x="169133" y="391890"/>
                      <a:pt x="135268" y="381740"/>
                      <a:pt x="103230" y="367177"/>
                    </a:cubicBezTo>
                    <a:cubicBezTo>
                      <a:pt x="71248" y="352640"/>
                      <a:pt x="56953" y="336405"/>
                      <a:pt x="41447" y="305393"/>
                    </a:cubicBezTo>
                    <a:cubicBezTo>
                      <a:pt x="35622" y="293743"/>
                      <a:pt x="34915" y="279973"/>
                      <a:pt x="29090" y="268323"/>
                    </a:cubicBezTo>
                    <a:cubicBezTo>
                      <a:pt x="22448" y="255040"/>
                      <a:pt x="12614" y="243609"/>
                      <a:pt x="4376" y="231252"/>
                    </a:cubicBezTo>
                    <a:cubicBezTo>
                      <a:pt x="8495" y="198301"/>
                      <a:pt x="0" y="161082"/>
                      <a:pt x="16733" y="132398"/>
                    </a:cubicBezTo>
                    <a:cubicBezTo>
                      <a:pt x="41851" y="89339"/>
                      <a:pt x="98168" y="81147"/>
                      <a:pt x="140301" y="70614"/>
                    </a:cubicBezTo>
                    <a:cubicBezTo>
                      <a:pt x="152658" y="62376"/>
                      <a:pt x="163800" y="51933"/>
                      <a:pt x="177371" y="45901"/>
                    </a:cubicBezTo>
                    <a:cubicBezTo>
                      <a:pt x="280648" y="0"/>
                      <a:pt x="343244" y="16091"/>
                      <a:pt x="473933" y="8831"/>
                    </a:cubicBezTo>
                    <a:cubicBezTo>
                      <a:pt x="539836" y="12950"/>
                      <a:pt x="605973" y="14275"/>
                      <a:pt x="671641" y="21187"/>
                    </a:cubicBezTo>
                    <a:cubicBezTo>
                      <a:pt x="723974" y="26696"/>
                      <a:pt x="701265" y="40936"/>
                      <a:pt x="745782" y="70614"/>
                    </a:cubicBezTo>
                    <a:cubicBezTo>
                      <a:pt x="756620" y="77839"/>
                      <a:pt x="771202" y="77146"/>
                      <a:pt x="782852" y="82971"/>
                    </a:cubicBezTo>
                    <a:cubicBezTo>
                      <a:pt x="796135" y="89613"/>
                      <a:pt x="807565" y="99447"/>
                      <a:pt x="819922" y="107685"/>
                    </a:cubicBezTo>
                    <a:cubicBezTo>
                      <a:pt x="828160" y="124161"/>
                      <a:pt x="835497" y="141119"/>
                      <a:pt x="844636" y="157112"/>
                    </a:cubicBezTo>
                    <a:cubicBezTo>
                      <a:pt x="852004" y="170006"/>
                      <a:pt x="862708" y="180899"/>
                      <a:pt x="869349" y="194182"/>
                    </a:cubicBezTo>
                    <a:cubicBezTo>
                      <a:pt x="875174" y="205832"/>
                      <a:pt x="877587" y="218895"/>
                      <a:pt x="881706" y="231252"/>
                    </a:cubicBezTo>
                    <a:cubicBezTo>
                      <a:pt x="877587" y="243609"/>
                      <a:pt x="877486" y="258152"/>
                      <a:pt x="869349" y="268323"/>
                    </a:cubicBezTo>
                    <a:cubicBezTo>
                      <a:pt x="811682" y="340407"/>
                      <a:pt x="832283" y="218887"/>
                      <a:pt x="782852" y="367177"/>
                    </a:cubicBezTo>
                    <a:cubicBezTo>
                      <a:pt x="778733" y="379534"/>
                      <a:pt x="773922" y="391681"/>
                      <a:pt x="770495" y="404247"/>
                    </a:cubicBezTo>
                    <a:cubicBezTo>
                      <a:pt x="761558" y="437016"/>
                      <a:pt x="756523" y="470879"/>
                      <a:pt x="745782" y="503101"/>
                    </a:cubicBezTo>
                    <a:cubicBezTo>
                      <a:pt x="741663" y="515458"/>
                      <a:pt x="736852" y="527605"/>
                      <a:pt x="733425" y="540171"/>
                    </a:cubicBezTo>
                    <a:cubicBezTo>
                      <a:pt x="724488" y="572940"/>
                      <a:pt x="727551" y="610764"/>
                      <a:pt x="708711" y="639025"/>
                    </a:cubicBezTo>
                    <a:cubicBezTo>
                      <a:pt x="700473" y="651382"/>
                      <a:pt x="690030" y="662525"/>
                      <a:pt x="683998" y="676096"/>
                    </a:cubicBezTo>
                    <a:cubicBezTo>
                      <a:pt x="673418" y="699901"/>
                      <a:pt x="673734" y="728561"/>
                      <a:pt x="659284" y="750236"/>
                    </a:cubicBezTo>
                    <a:cubicBezTo>
                      <a:pt x="651046" y="762593"/>
                      <a:pt x="641212" y="774023"/>
                      <a:pt x="634571" y="787306"/>
                    </a:cubicBezTo>
                    <a:cubicBezTo>
                      <a:pt x="628746" y="798956"/>
                      <a:pt x="630351" y="814206"/>
                      <a:pt x="622214" y="824377"/>
                    </a:cubicBezTo>
                    <a:cubicBezTo>
                      <a:pt x="612937" y="835974"/>
                      <a:pt x="597501" y="840852"/>
                      <a:pt x="585144" y="849090"/>
                    </a:cubicBezTo>
                    <a:cubicBezTo>
                      <a:pt x="581025" y="861447"/>
                      <a:pt x="581997" y="876950"/>
                      <a:pt x="572787" y="886160"/>
                    </a:cubicBezTo>
                    <a:cubicBezTo>
                      <a:pt x="537384" y="921563"/>
                      <a:pt x="505084" y="935513"/>
                      <a:pt x="461576" y="947944"/>
                    </a:cubicBezTo>
                    <a:cubicBezTo>
                      <a:pt x="445247" y="952610"/>
                      <a:pt x="428625" y="956182"/>
                      <a:pt x="412149" y="960301"/>
                    </a:cubicBezTo>
                    <a:cubicBezTo>
                      <a:pt x="339555" y="1008696"/>
                      <a:pt x="356759" y="1008237"/>
                      <a:pt x="214441" y="972658"/>
                    </a:cubicBezTo>
                    <a:cubicBezTo>
                      <a:pt x="197488" y="968420"/>
                      <a:pt x="189728" y="947944"/>
                      <a:pt x="177371" y="935587"/>
                    </a:cubicBezTo>
                    <a:cubicBezTo>
                      <a:pt x="178722" y="920726"/>
                      <a:pt x="178831" y="804450"/>
                      <a:pt x="202084" y="762593"/>
                    </a:cubicBezTo>
                    <a:cubicBezTo>
                      <a:pt x="216508" y="736629"/>
                      <a:pt x="235035" y="713166"/>
                      <a:pt x="251511" y="688452"/>
                    </a:cubicBezTo>
                    <a:lnTo>
                      <a:pt x="276225" y="651382"/>
                    </a:lnTo>
                    <a:lnTo>
                      <a:pt x="300938" y="614312"/>
                    </a:lnTo>
                    <a:lnTo>
                      <a:pt x="263868" y="503101"/>
                    </a:lnTo>
                    <a:cubicBezTo>
                      <a:pt x="259749" y="490744"/>
                      <a:pt x="258736" y="476869"/>
                      <a:pt x="251511" y="466031"/>
                    </a:cubicBezTo>
                    <a:cubicBezTo>
                      <a:pt x="243273" y="453674"/>
                      <a:pt x="233440" y="442243"/>
                      <a:pt x="226798" y="428960"/>
                    </a:cubicBezTo>
                    <a:cubicBezTo>
                      <a:pt x="194718" y="364799"/>
                      <a:pt x="206203" y="408366"/>
                      <a:pt x="202084" y="404247"/>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4658497" y="1668162"/>
                <a:ext cx="535892" cy="1237978"/>
              </a:xfrm>
              <a:custGeom>
                <a:avLst/>
                <a:gdLst>
                  <a:gd name="connsiteX0" fmla="*/ 284206 w 535892"/>
                  <a:gd name="connsiteY0" fmla="*/ 0 h 1237978"/>
                  <a:gd name="connsiteX1" fmla="*/ 284206 w 535892"/>
                  <a:gd name="connsiteY1" fmla="*/ 0 h 1237978"/>
                  <a:gd name="connsiteX2" fmla="*/ 308919 w 535892"/>
                  <a:gd name="connsiteY2" fmla="*/ 111211 h 1237978"/>
                  <a:gd name="connsiteX3" fmla="*/ 321276 w 535892"/>
                  <a:gd name="connsiteY3" fmla="*/ 148281 h 1237978"/>
                  <a:gd name="connsiteX4" fmla="*/ 370703 w 535892"/>
                  <a:gd name="connsiteY4" fmla="*/ 222422 h 1237978"/>
                  <a:gd name="connsiteX5" fmla="*/ 444844 w 535892"/>
                  <a:gd name="connsiteY5" fmla="*/ 259492 h 1237978"/>
                  <a:gd name="connsiteX6" fmla="*/ 494271 w 535892"/>
                  <a:gd name="connsiteY6" fmla="*/ 333633 h 1237978"/>
                  <a:gd name="connsiteX7" fmla="*/ 518984 w 535892"/>
                  <a:gd name="connsiteY7" fmla="*/ 407773 h 1237978"/>
                  <a:gd name="connsiteX8" fmla="*/ 469557 w 535892"/>
                  <a:gd name="connsiteY8" fmla="*/ 543697 h 1237978"/>
                  <a:gd name="connsiteX9" fmla="*/ 395417 w 535892"/>
                  <a:gd name="connsiteY9" fmla="*/ 568411 h 1237978"/>
                  <a:gd name="connsiteX10" fmla="*/ 321276 w 535892"/>
                  <a:gd name="connsiteY10" fmla="*/ 617838 h 1237978"/>
                  <a:gd name="connsiteX11" fmla="*/ 284206 w 535892"/>
                  <a:gd name="connsiteY11" fmla="*/ 729049 h 1237978"/>
                  <a:gd name="connsiteX12" fmla="*/ 271849 w 535892"/>
                  <a:gd name="connsiteY12" fmla="*/ 766119 h 1237978"/>
                  <a:gd name="connsiteX13" fmla="*/ 259492 w 535892"/>
                  <a:gd name="connsiteY13" fmla="*/ 803189 h 1237978"/>
                  <a:gd name="connsiteX14" fmla="*/ 271849 w 535892"/>
                  <a:gd name="connsiteY14" fmla="*/ 1000897 h 1237978"/>
                  <a:gd name="connsiteX15" fmla="*/ 308919 w 535892"/>
                  <a:gd name="connsiteY15" fmla="*/ 1112108 h 1237978"/>
                  <a:gd name="connsiteX16" fmla="*/ 321276 w 535892"/>
                  <a:gd name="connsiteY16" fmla="*/ 1149179 h 1237978"/>
                  <a:gd name="connsiteX17" fmla="*/ 308919 w 535892"/>
                  <a:gd name="connsiteY17" fmla="*/ 1186249 h 1237978"/>
                  <a:gd name="connsiteX18" fmla="*/ 222422 w 535892"/>
                  <a:gd name="connsiteY18" fmla="*/ 1223319 h 1237978"/>
                  <a:gd name="connsiteX19" fmla="*/ 185352 w 535892"/>
                  <a:gd name="connsiteY19" fmla="*/ 1235676 h 1237978"/>
                  <a:gd name="connsiteX20" fmla="*/ 135925 w 535892"/>
                  <a:gd name="connsiteY20" fmla="*/ 976184 h 1237978"/>
                  <a:gd name="connsiteX21" fmla="*/ 111211 w 535892"/>
                  <a:gd name="connsiteY21" fmla="*/ 902043 h 1237978"/>
                  <a:gd name="connsiteX22" fmla="*/ 74141 w 535892"/>
                  <a:gd name="connsiteY22" fmla="*/ 815546 h 1237978"/>
                  <a:gd name="connsiteX23" fmla="*/ 24714 w 535892"/>
                  <a:gd name="connsiteY23" fmla="*/ 741406 h 1237978"/>
                  <a:gd name="connsiteX24" fmla="*/ 0 w 535892"/>
                  <a:gd name="connsiteY24" fmla="*/ 667265 h 1237978"/>
                  <a:gd name="connsiteX25" fmla="*/ 12357 w 535892"/>
                  <a:gd name="connsiteY25" fmla="*/ 432487 h 1237978"/>
                  <a:gd name="connsiteX26" fmla="*/ 86498 w 535892"/>
                  <a:gd name="connsiteY26" fmla="*/ 284206 h 1237978"/>
                  <a:gd name="connsiteX27" fmla="*/ 135925 w 535892"/>
                  <a:gd name="connsiteY27" fmla="*/ 210065 h 1237978"/>
                  <a:gd name="connsiteX28" fmla="*/ 160638 w 535892"/>
                  <a:gd name="connsiteY28" fmla="*/ 172995 h 1237978"/>
                  <a:gd name="connsiteX29" fmla="*/ 197708 w 535892"/>
                  <a:gd name="connsiteY29" fmla="*/ 148281 h 1237978"/>
                  <a:gd name="connsiteX30" fmla="*/ 222422 w 535892"/>
                  <a:gd name="connsiteY30" fmla="*/ 111211 h 1237978"/>
                  <a:gd name="connsiteX31" fmla="*/ 259492 w 535892"/>
                  <a:gd name="connsiteY31" fmla="*/ 98854 h 1237978"/>
                  <a:gd name="connsiteX32" fmla="*/ 284206 w 535892"/>
                  <a:gd name="connsiteY32" fmla="*/ 74141 h 1237978"/>
                  <a:gd name="connsiteX33" fmla="*/ 284206 w 535892"/>
                  <a:gd name="connsiteY33" fmla="*/ 0 h 123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35892" h="1237978">
                    <a:moveTo>
                      <a:pt x="284206" y="0"/>
                    </a:moveTo>
                    <a:lnTo>
                      <a:pt x="284206" y="0"/>
                    </a:lnTo>
                    <a:cubicBezTo>
                      <a:pt x="292444" y="37070"/>
                      <a:pt x="299709" y="74370"/>
                      <a:pt x="308919" y="111211"/>
                    </a:cubicBezTo>
                    <a:cubicBezTo>
                      <a:pt x="312078" y="123847"/>
                      <a:pt x="314950" y="136895"/>
                      <a:pt x="321276" y="148281"/>
                    </a:cubicBezTo>
                    <a:cubicBezTo>
                      <a:pt x="335701" y="174245"/>
                      <a:pt x="342525" y="213029"/>
                      <a:pt x="370703" y="222422"/>
                    </a:cubicBezTo>
                    <a:cubicBezTo>
                      <a:pt x="421862" y="239475"/>
                      <a:pt x="396935" y="227554"/>
                      <a:pt x="444844" y="259492"/>
                    </a:cubicBezTo>
                    <a:cubicBezTo>
                      <a:pt x="461320" y="284206"/>
                      <a:pt x="484878" y="305455"/>
                      <a:pt x="494271" y="333633"/>
                    </a:cubicBezTo>
                    <a:lnTo>
                      <a:pt x="518984" y="407773"/>
                    </a:lnTo>
                    <a:cubicBezTo>
                      <a:pt x="509430" y="493761"/>
                      <a:pt x="535892" y="514214"/>
                      <a:pt x="469557" y="543697"/>
                    </a:cubicBezTo>
                    <a:cubicBezTo>
                      <a:pt x="445752" y="554277"/>
                      <a:pt x="417092" y="553961"/>
                      <a:pt x="395417" y="568411"/>
                    </a:cubicBezTo>
                    <a:lnTo>
                      <a:pt x="321276" y="617838"/>
                    </a:lnTo>
                    <a:lnTo>
                      <a:pt x="284206" y="729049"/>
                    </a:lnTo>
                    <a:lnTo>
                      <a:pt x="271849" y="766119"/>
                    </a:lnTo>
                    <a:lnTo>
                      <a:pt x="259492" y="803189"/>
                    </a:lnTo>
                    <a:cubicBezTo>
                      <a:pt x="263611" y="869092"/>
                      <a:pt x="262927" y="935471"/>
                      <a:pt x="271849" y="1000897"/>
                    </a:cubicBezTo>
                    <a:cubicBezTo>
                      <a:pt x="271850" y="1000906"/>
                      <a:pt x="302739" y="1093569"/>
                      <a:pt x="308919" y="1112108"/>
                    </a:cubicBezTo>
                    <a:lnTo>
                      <a:pt x="321276" y="1149179"/>
                    </a:lnTo>
                    <a:cubicBezTo>
                      <a:pt x="317157" y="1161536"/>
                      <a:pt x="317056" y="1176078"/>
                      <a:pt x="308919" y="1186249"/>
                    </a:cubicBezTo>
                    <a:cubicBezTo>
                      <a:pt x="286624" y="1214117"/>
                      <a:pt x="253201" y="1214525"/>
                      <a:pt x="222422" y="1223319"/>
                    </a:cubicBezTo>
                    <a:cubicBezTo>
                      <a:pt x="209898" y="1226897"/>
                      <a:pt x="197709" y="1231557"/>
                      <a:pt x="185352" y="1235676"/>
                    </a:cubicBezTo>
                    <a:cubicBezTo>
                      <a:pt x="79611" y="1165182"/>
                      <a:pt x="167340" y="1237978"/>
                      <a:pt x="135925" y="976184"/>
                    </a:cubicBezTo>
                    <a:cubicBezTo>
                      <a:pt x="132821" y="950319"/>
                      <a:pt x="119449" y="926757"/>
                      <a:pt x="111211" y="902043"/>
                    </a:cubicBezTo>
                    <a:cubicBezTo>
                      <a:pt x="98428" y="863696"/>
                      <a:pt x="97043" y="853716"/>
                      <a:pt x="74141" y="815546"/>
                    </a:cubicBezTo>
                    <a:cubicBezTo>
                      <a:pt x="58860" y="790077"/>
                      <a:pt x="34107" y="769584"/>
                      <a:pt x="24714" y="741406"/>
                    </a:cubicBezTo>
                    <a:lnTo>
                      <a:pt x="0" y="667265"/>
                    </a:lnTo>
                    <a:cubicBezTo>
                      <a:pt x="4119" y="589006"/>
                      <a:pt x="3020" y="510296"/>
                      <a:pt x="12357" y="432487"/>
                    </a:cubicBezTo>
                    <a:cubicBezTo>
                      <a:pt x="19844" y="370097"/>
                      <a:pt x="52971" y="334496"/>
                      <a:pt x="86498" y="284206"/>
                    </a:cubicBezTo>
                    <a:lnTo>
                      <a:pt x="135925" y="210065"/>
                    </a:lnTo>
                    <a:cubicBezTo>
                      <a:pt x="144163" y="197708"/>
                      <a:pt x="148281" y="181233"/>
                      <a:pt x="160638" y="172995"/>
                    </a:cubicBezTo>
                    <a:lnTo>
                      <a:pt x="197708" y="148281"/>
                    </a:lnTo>
                    <a:cubicBezTo>
                      <a:pt x="205946" y="135924"/>
                      <a:pt x="210825" y="120488"/>
                      <a:pt x="222422" y="111211"/>
                    </a:cubicBezTo>
                    <a:cubicBezTo>
                      <a:pt x="232593" y="103074"/>
                      <a:pt x="248323" y="105555"/>
                      <a:pt x="259492" y="98854"/>
                    </a:cubicBezTo>
                    <a:cubicBezTo>
                      <a:pt x="269482" y="92860"/>
                      <a:pt x="275968" y="82379"/>
                      <a:pt x="284206" y="74141"/>
                    </a:cubicBezTo>
                    <a:lnTo>
                      <a:pt x="284206" y="0"/>
                    </a:ln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5301049" y="1371600"/>
                <a:ext cx="891827" cy="247135"/>
              </a:xfrm>
              <a:custGeom>
                <a:avLst/>
                <a:gdLst>
                  <a:gd name="connsiteX0" fmla="*/ 0 w 891827"/>
                  <a:gd name="connsiteY0" fmla="*/ 24714 h 247135"/>
                  <a:gd name="connsiteX1" fmla="*/ 0 w 891827"/>
                  <a:gd name="connsiteY1" fmla="*/ 24714 h 247135"/>
                  <a:gd name="connsiteX2" fmla="*/ 123567 w 891827"/>
                  <a:gd name="connsiteY2" fmla="*/ 160638 h 247135"/>
                  <a:gd name="connsiteX3" fmla="*/ 234778 w 891827"/>
                  <a:gd name="connsiteY3" fmla="*/ 222422 h 247135"/>
                  <a:gd name="connsiteX4" fmla="*/ 271848 w 891827"/>
                  <a:gd name="connsiteY4" fmla="*/ 234778 h 247135"/>
                  <a:gd name="connsiteX5" fmla="*/ 308919 w 891827"/>
                  <a:gd name="connsiteY5" fmla="*/ 247135 h 247135"/>
                  <a:gd name="connsiteX6" fmla="*/ 766119 w 891827"/>
                  <a:gd name="connsiteY6" fmla="*/ 234778 h 247135"/>
                  <a:gd name="connsiteX7" fmla="*/ 840259 w 891827"/>
                  <a:gd name="connsiteY7" fmla="*/ 210065 h 247135"/>
                  <a:gd name="connsiteX8" fmla="*/ 877329 w 891827"/>
                  <a:gd name="connsiteY8" fmla="*/ 185351 h 247135"/>
                  <a:gd name="connsiteX9" fmla="*/ 889686 w 891827"/>
                  <a:gd name="connsiteY9" fmla="*/ 148281 h 247135"/>
                  <a:gd name="connsiteX10" fmla="*/ 827902 w 891827"/>
                  <a:gd name="connsiteY10" fmla="*/ 98854 h 247135"/>
                  <a:gd name="connsiteX11" fmla="*/ 790832 w 891827"/>
                  <a:gd name="connsiteY11" fmla="*/ 74141 h 247135"/>
                  <a:gd name="connsiteX12" fmla="*/ 667265 w 891827"/>
                  <a:gd name="connsiteY12" fmla="*/ 37070 h 247135"/>
                  <a:gd name="connsiteX13" fmla="*/ 605481 w 891827"/>
                  <a:gd name="connsiteY13" fmla="*/ 24714 h 247135"/>
                  <a:gd name="connsiteX14" fmla="*/ 518983 w 891827"/>
                  <a:gd name="connsiteY14" fmla="*/ 0 h 247135"/>
                  <a:gd name="connsiteX15" fmla="*/ 210065 w 891827"/>
                  <a:gd name="connsiteY15" fmla="*/ 12357 h 247135"/>
                  <a:gd name="connsiteX16" fmla="*/ 111210 w 891827"/>
                  <a:gd name="connsiteY16" fmla="*/ 37070 h 247135"/>
                  <a:gd name="connsiteX17" fmla="*/ 86497 w 891827"/>
                  <a:gd name="connsiteY17" fmla="*/ 49427 h 247135"/>
                  <a:gd name="connsiteX18" fmla="*/ 86497 w 891827"/>
                  <a:gd name="connsiteY18" fmla="*/ 49427 h 247135"/>
                  <a:gd name="connsiteX19" fmla="*/ 61783 w 891827"/>
                  <a:gd name="connsiteY19" fmla="*/ 61784 h 247135"/>
                  <a:gd name="connsiteX20" fmla="*/ 24713 w 891827"/>
                  <a:gd name="connsiteY20" fmla="*/ 74141 h 247135"/>
                  <a:gd name="connsiteX21" fmla="*/ 61783 w 891827"/>
                  <a:gd name="connsiteY21" fmla="*/ 61784 h 24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91827" h="247135">
                    <a:moveTo>
                      <a:pt x="0" y="24714"/>
                    </a:moveTo>
                    <a:lnTo>
                      <a:pt x="0" y="24714"/>
                    </a:lnTo>
                    <a:cubicBezTo>
                      <a:pt x="93966" y="158952"/>
                      <a:pt x="38800" y="132381"/>
                      <a:pt x="123567" y="160638"/>
                    </a:cubicBezTo>
                    <a:cubicBezTo>
                      <a:pt x="179057" y="216128"/>
                      <a:pt x="144060" y="192183"/>
                      <a:pt x="234778" y="222422"/>
                    </a:cubicBezTo>
                    <a:lnTo>
                      <a:pt x="271848" y="234778"/>
                    </a:lnTo>
                    <a:lnTo>
                      <a:pt x="308919" y="247135"/>
                    </a:lnTo>
                    <a:cubicBezTo>
                      <a:pt x="461319" y="243016"/>
                      <a:pt x="614033" y="245389"/>
                      <a:pt x="766119" y="234778"/>
                    </a:cubicBezTo>
                    <a:cubicBezTo>
                      <a:pt x="792106" y="232965"/>
                      <a:pt x="818584" y="224515"/>
                      <a:pt x="840259" y="210065"/>
                    </a:cubicBezTo>
                    <a:lnTo>
                      <a:pt x="877329" y="185351"/>
                    </a:lnTo>
                    <a:cubicBezTo>
                      <a:pt x="881448" y="172994"/>
                      <a:pt x="891827" y="161129"/>
                      <a:pt x="889686" y="148281"/>
                    </a:cubicBezTo>
                    <a:cubicBezTo>
                      <a:pt x="882112" y="102834"/>
                      <a:pt x="857692" y="113749"/>
                      <a:pt x="827902" y="98854"/>
                    </a:cubicBezTo>
                    <a:cubicBezTo>
                      <a:pt x="814619" y="92213"/>
                      <a:pt x="804403" y="80173"/>
                      <a:pt x="790832" y="74141"/>
                    </a:cubicBezTo>
                    <a:cubicBezTo>
                      <a:pt x="760030" y="60451"/>
                      <a:pt x="703208" y="45057"/>
                      <a:pt x="667265" y="37070"/>
                    </a:cubicBezTo>
                    <a:cubicBezTo>
                      <a:pt x="646763" y="32514"/>
                      <a:pt x="625983" y="29270"/>
                      <a:pt x="605481" y="24714"/>
                    </a:cubicBezTo>
                    <a:cubicBezTo>
                      <a:pt x="558938" y="14371"/>
                      <a:pt x="560261" y="13759"/>
                      <a:pt x="518983" y="0"/>
                    </a:cubicBezTo>
                    <a:cubicBezTo>
                      <a:pt x="416010" y="4119"/>
                      <a:pt x="312892" y="5502"/>
                      <a:pt x="210065" y="12357"/>
                    </a:cubicBezTo>
                    <a:cubicBezTo>
                      <a:pt x="183718" y="14113"/>
                      <a:pt x="138307" y="26231"/>
                      <a:pt x="111210" y="37070"/>
                    </a:cubicBezTo>
                    <a:cubicBezTo>
                      <a:pt x="102659" y="40490"/>
                      <a:pt x="94735" y="45308"/>
                      <a:pt x="86497" y="49427"/>
                    </a:cubicBezTo>
                    <a:lnTo>
                      <a:pt x="86497" y="49427"/>
                    </a:lnTo>
                    <a:lnTo>
                      <a:pt x="61783" y="61784"/>
                    </a:lnTo>
                    <a:lnTo>
                      <a:pt x="24713" y="74141"/>
                    </a:lnTo>
                    <a:lnTo>
                      <a:pt x="61783" y="61784"/>
                    </a:lnTo>
                  </a:path>
                </a:pathLst>
              </a:custGeom>
              <a:solidFill>
                <a:schemeClr val="accent3">
                  <a:lumMod val="60000"/>
                  <a:lumOff val="40000"/>
                </a:schemeClr>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Tree>
    <p:extLst>
      <p:ext uri="{BB962C8B-B14F-4D97-AF65-F5344CB8AC3E}">
        <p14:creationId xmlns:p14="http://schemas.microsoft.com/office/powerpoint/2010/main" val="14947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904B24">
                  <a:shade val="30000"/>
                  <a:satMod val="115000"/>
                </a:srgbClr>
              </a:gs>
              <a:gs pos="50000">
                <a:srgbClr val="904B24">
                  <a:shade val="67500"/>
                  <a:satMod val="115000"/>
                </a:srgbClr>
              </a:gs>
              <a:gs pos="100000">
                <a:srgbClr val="904B24">
                  <a:shade val="100000"/>
                  <a:satMod val="115000"/>
                </a:srgb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6550223"/>
            <a:ext cx="4800600" cy="307777"/>
          </a:xfrm>
          <a:prstGeom prst="rect">
            <a:avLst/>
          </a:prstGeom>
          <a:noFill/>
        </p:spPr>
        <p:txBody>
          <a:bodyPr wrap="square" rtlCol="0">
            <a:spAutoFit/>
          </a:bodyPr>
          <a:lstStyle/>
          <a:p>
            <a:r>
              <a:rPr lang="en-US" sz="1400" dirty="0">
                <a:solidFill>
                  <a:schemeClr val="bg1"/>
                </a:solidFill>
              </a:rPr>
              <a:t>2 Nephi 25:8</a:t>
            </a:r>
          </a:p>
        </p:txBody>
      </p:sp>
      <p:sp>
        <p:nvSpPr>
          <p:cNvPr id="4" name="TextBox 3"/>
          <p:cNvSpPr txBox="1"/>
          <p:nvPr/>
        </p:nvSpPr>
        <p:spPr>
          <a:xfrm>
            <a:off x="1752600" y="152401"/>
            <a:ext cx="8686800" cy="769441"/>
          </a:xfrm>
          <a:prstGeom prst="rect">
            <a:avLst/>
          </a:prstGeom>
          <a:noFill/>
        </p:spPr>
        <p:txBody>
          <a:bodyPr wrap="square" rtlCol="0">
            <a:spAutoFit/>
          </a:bodyPr>
          <a:lstStyle/>
          <a:p>
            <a:pPr algn="ctr"/>
            <a:r>
              <a:rPr lang="en-US" sz="4400" dirty="0">
                <a:solidFill>
                  <a:schemeClr val="bg1"/>
                </a:solidFill>
                <a:latin typeface="Gungsuh" panose="02030600000101010101" pitchFamily="18" charset="-127"/>
              </a:rPr>
              <a:t>Lock It Up</a:t>
            </a:r>
          </a:p>
        </p:txBody>
      </p:sp>
      <p:sp>
        <p:nvSpPr>
          <p:cNvPr id="13" name="TextBox 12"/>
          <p:cNvSpPr txBox="1"/>
          <p:nvPr/>
        </p:nvSpPr>
        <p:spPr>
          <a:xfrm>
            <a:off x="234696" y="1252729"/>
            <a:ext cx="6806184" cy="2739211"/>
          </a:xfrm>
          <a:prstGeom prst="rect">
            <a:avLst/>
          </a:prstGeom>
          <a:noFill/>
        </p:spPr>
        <p:txBody>
          <a:bodyPr wrap="square" rtlCol="0">
            <a:spAutoFit/>
          </a:bodyPr>
          <a:lstStyle/>
          <a:p>
            <a:r>
              <a:rPr lang="en-US" sz="2000" dirty="0">
                <a:solidFill>
                  <a:schemeClr val="bg1"/>
                </a:solidFill>
              </a:rPr>
              <a:t>When people want to keep valuable possessions safe, they often lock them up.</a:t>
            </a:r>
          </a:p>
          <a:p>
            <a:r>
              <a:rPr lang="en-US" sz="2000" dirty="0">
                <a:solidFill>
                  <a:schemeClr val="bg1"/>
                </a:solidFill>
              </a:rPr>
              <a:t>They might keep the only key to the lock, or they might give a copy of the key to a trusted friend or family member.</a:t>
            </a:r>
          </a:p>
          <a:p>
            <a:endParaRPr lang="en-US" sz="2000" dirty="0">
              <a:solidFill>
                <a:schemeClr val="bg1"/>
              </a:solidFill>
            </a:endParaRPr>
          </a:p>
          <a:p>
            <a:pPr fontAlgn="base"/>
            <a:r>
              <a:rPr lang="en-US" sz="2000" dirty="0">
                <a:solidFill>
                  <a:schemeClr val="bg1"/>
                </a:solidFill>
              </a:rPr>
              <a:t>Nephi knew that the prophecies of Isaiah were “of great worth” </a:t>
            </a:r>
          </a:p>
          <a:p>
            <a:pPr fontAlgn="base"/>
            <a:endParaRPr lang="en-US" sz="2000" dirty="0">
              <a:solidFill>
                <a:schemeClr val="bg1"/>
              </a:solidFill>
            </a:endParaRPr>
          </a:p>
          <a:p>
            <a:pPr fontAlgn="base"/>
            <a:r>
              <a:rPr lang="en-US" sz="3200" dirty="0">
                <a:solidFill>
                  <a:srgbClr val="FFFF00"/>
                </a:solidFill>
              </a:rPr>
              <a:t>However</a:t>
            </a:r>
            <a:r>
              <a:rPr lang="en-US" sz="2000" dirty="0">
                <a:solidFill>
                  <a:schemeClr val="bg1"/>
                </a:solidFill>
              </a:rPr>
              <a:t>, he did not keep them secret. </a:t>
            </a:r>
          </a:p>
        </p:txBody>
      </p:sp>
      <p:grpSp>
        <p:nvGrpSpPr>
          <p:cNvPr id="14" name="Group 13"/>
          <p:cNvGrpSpPr/>
          <p:nvPr/>
        </p:nvGrpSpPr>
        <p:grpSpPr>
          <a:xfrm>
            <a:off x="7086600" y="1066801"/>
            <a:ext cx="2133600" cy="2285999"/>
            <a:chOff x="2743200" y="2590800"/>
            <a:chExt cx="2133600" cy="2285999"/>
          </a:xfrm>
        </p:grpSpPr>
        <p:sp>
          <p:nvSpPr>
            <p:cNvPr id="15" name="Oval 14"/>
            <p:cNvSpPr/>
            <p:nvPr/>
          </p:nvSpPr>
          <p:spPr>
            <a:xfrm>
              <a:off x="2752165" y="2590800"/>
              <a:ext cx="2106706" cy="6858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0800000">
              <a:off x="2752165" y="2895600"/>
              <a:ext cx="2106706" cy="685800"/>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0800000">
              <a:off x="2833192" y="2971800"/>
              <a:ext cx="1944652" cy="609600"/>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2743200" y="3581400"/>
              <a:ext cx="2133600" cy="779585"/>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a:off x="2832100" y="3692769"/>
              <a:ext cx="1955800" cy="556846"/>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0800000">
              <a:off x="2743200" y="4360984"/>
              <a:ext cx="2133600" cy="515815"/>
            </a:xfrm>
            <a:prstGeom prst="trapezoid">
              <a:avLst>
                <a:gd name="adj" fmla="val 4460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7"/>
            <p:cNvGrpSpPr/>
            <p:nvPr/>
          </p:nvGrpSpPr>
          <p:grpSpPr>
            <a:xfrm>
              <a:off x="3124200" y="3505200"/>
              <a:ext cx="381000" cy="304800"/>
              <a:chOff x="1295400" y="5181600"/>
              <a:chExt cx="1066800" cy="762000"/>
            </a:xfrm>
          </p:grpSpPr>
          <p:sp>
            <p:nvSpPr>
              <p:cNvPr id="47" name="Trapezoid 19"/>
              <p:cNvSpPr/>
              <p:nvPr/>
            </p:nvSpPr>
            <p:spPr>
              <a:xfrm>
                <a:off x="1295400" y="5181600"/>
                <a:ext cx="1066800"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rot="10800000">
                <a:off x="1295400" y="5562600"/>
                <a:ext cx="1066800"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568824" y="5311588"/>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22"/>
              <p:cNvSpPr/>
              <p:nvPr/>
            </p:nvSpPr>
            <p:spPr>
              <a:xfrm>
                <a:off x="1918448" y="5311588"/>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524000" y="5638800"/>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757082" y="5723965"/>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972236" y="5625353"/>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8"/>
            <p:cNvGrpSpPr/>
            <p:nvPr/>
          </p:nvGrpSpPr>
          <p:grpSpPr>
            <a:xfrm>
              <a:off x="3962400" y="3505200"/>
              <a:ext cx="381000" cy="304800"/>
              <a:chOff x="1295400" y="5181600"/>
              <a:chExt cx="1066800" cy="762000"/>
            </a:xfrm>
          </p:grpSpPr>
          <p:sp>
            <p:nvSpPr>
              <p:cNvPr id="40" name="Trapezoid 39"/>
              <p:cNvSpPr/>
              <p:nvPr/>
            </p:nvSpPr>
            <p:spPr>
              <a:xfrm>
                <a:off x="1295400" y="5181600"/>
                <a:ext cx="1066800"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rot="10800000">
                <a:off x="1295400" y="5562600"/>
                <a:ext cx="1066800" cy="381000"/>
              </a:xfrm>
              <a:prstGeom prst="trapezoid">
                <a:avLst/>
              </a:prstGeom>
              <a:solidFill>
                <a:srgbClr val="E2AC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568824" y="5311588"/>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918448" y="5311588"/>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524000" y="5638800"/>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757082" y="5723965"/>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972236" y="5625353"/>
                <a:ext cx="152400" cy="152400"/>
              </a:xfrm>
              <a:prstGeom prst="ellipse">
                <a:avLst/>
              </a:prstGeom>
              <a:solidFill>
                <a:srgbClr val="D0A8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rapezoid 22"/>
            <p:cNvSpPr/>
            <p:nvPr/>
          </p:nvSpPr>
          <p:spPr>
            <a:xfrm rot="10800000">
              <a:off x="3276600" y="4343400"/>
              <a:ext cx="228600" cy="510988"/>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10800000">
              <a:off x="4038600" y="4343400"/>
              <a:ext cx="228600" cy="510988"/>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10800000">
              <a:off x="3352800" y="2590800"/>
              <a:ext cx="152400" cy="304800"/>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10800000">
              <a:off x="4038600" y="2590800"/>
              <a:ext cx="152400" cy="304800"/>
            </a:xfrm>
            <a:prstGeom prst="trapezoid">
              <a:avLst>
                <a:gd name="adj" fmla="val 4412"/>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43"/>
            <p:cNvGrpSpPr/>
            <p:nvPr/>
          </p:nvGrpSpPr>
          <p:grpSpPr>
            <a:xfrm>
              <a:off x="3581400" y="2743200"/>
              <a:ext cx="381000" cy="304800"/>
              <a:chOff x="1066800" y="4495800"/>
              <a:chExt cx="1143000" cy="1044388"/>
            </a:xfrm>
          </p:grpSpPr>
          <p:sp>
            <p:nvSpPr>
              <p:cNvPr id="37" name="Trapezoid 36"/>
              <p:cNvSpPr/>
              <p:nvPr/>
            </p:nvSpPr>
            <p:spPr>
              <a:xfrm rot="10800000">
                <a:off x="1066800" y="5029200"/>
                <a:ext cx="1143000" cy="510988"/>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1564341" y="5078506"/>
                <a:ext cx="152400" cy="381000"/>
              </a:xfrm>
              <a:prstGeom prst="roundRect">
                <a:avLst>
                  <a:gd name="adj"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flipH="1">
                <a:off x="1066800" y="4495800"/>
                <a:ext cx="1143000" cy="510988"/>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56"/>
            <p:cNvGrpSpPr/>
            <p:nvPr/>
          </p:nvGrpSpPr>
          <p:grpSpPr>
            <a:xfrm>
              <a:off x="3581400" y="4343400"/>
              <a:ext cx="304800" cy="457200"/>
              <a:chOff x="6705600" y="4419600"/>
              <a:chExt cx="838200" cy="1295400"/>
            </a:xfrm>
          </p:grpSpPr>
          <p:sp>
            <p:nvSpPr>
              <p:cNvPr id="29" name="Trapezoid 28"/>
              <p:cNvSpPr/>
              <p:nvPr/>
            </p:nvSpPr>
            <p:spPr>
              <a:xfrm rot="10800000">
                <a:off x="6705600" y="4419600"/>
                <a:ext cx="762000" cy="304800"/>
              </a:xfrm>
              <a:prstGeom prst="trapezoid">
                <a:avLst>
                  <a:gd name="adj" fmla="val 46517"/>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53"/>
              <p:cNvGrpSpPr/>
              <p:nvPr/>
            </p:nvGrpSpPr>
            <p:grpSpPr>
              <a:xfrm>
                <a:off x="6705600" y="4495800"/>
                <a:ext cx="838200" cy="1219200"/>
                <a:chOff x="5715000" y="3294529"/>
                <a:chExt cx="1066800" cy="1506071"/>
              </a:xfrm>
            </p:grpSpPr>
            <p:sp>
              <p:nvSpPr>
                <p:cNvPr id="32" name="Block Arc 31"/>
                <p:cNvSpPr/>
                <p:nvPr/>
              </p:nvSpPr>
              <p:spPr>
                <a:xfrm>
                  <a:off x="5827059" y="3294529"/>
                  <a:ext cx="838200" cy="1066800"/>
                </a:xfrm>
                <a:prstGeom prst="blockArc">
                  <a:avLst>
                    <a:gd name="adj1" fmla="val 10709571"/>
                    <a:gd name="adj2" fmla="val 21494253"/>
                    <a:gd name="adj3" fmla="val 18122"/>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Rounded Rectangle 32"/>
                <p:cNvSpPr/>
                <p:nvPr/>
              </p:nvSpPr>
              <p:spPr>
                <a:xfrm>
                  <a:off x="5715000" y="3733800"/>
                  <a:ext cx="1066800" cy="1066800"/>
                </a:xfrm>
                <a:prstGeom prst="roundRect">
                  <a:avLst/>
                </a:prstGeom>
                <a:solidFill>
                  <a:srgbClr val="E2A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52"/>
                <p:cNvGrpSpPr/>
                <p:nvPr/>
              </p:nvGrpSpPr>
              <p:grpSpPr>
                <a:xfrm>
                  <a:off x="6140824" y="4007224"/>
                  <a:ext cx="228600" cy="493059"/>
                  <a:chOff x="6096000" y="4038600"/>
                  <a:chExt cx="304800" cy="569259"/>
                </a:xfrm>
              </p:grpSpPr>
              <p:sp>
                <p:nvSpPr>
                  <p:cNvPr id="35" name="Trapezoid 34"/>
                  <p:cNvSpPr/>
                  <p:nvPr/>
                </p:nvSpPr>
                <p:spPr>
                  <a:xfrm>
                    <a:off x="6140824" y="4226859"/>
                    <a:ext cx="228600" cy="381000"/>
                  </a:xfrm>
                  <a:prstGeom prst="trapezoid">
                    <a:avLst>
                      <a:gd name="adj" fmla="val 26471"/>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096000" y="4038600"/>
                    <a:ext cx="304800" cy="2286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1" name="Rounded Rectangle 30"/>
              <p:cNvSpPr/>
              <p:nvPr/>
            </p:nvSpPr>
            <p:spPr>
              <a:xfrm>
                <a:off x="7010400" y="4459941"/>
                <a:ext cx="152399" cy="228600"/>
              </a:xfrm>
              <a:prstGeom prst="roundRect">
                <a:avLst>
                  <a:gd name="adj" fmla="val 50000"/>
                </a:avLst>
              </a:prstGeom>
              <a:solidFill>
                <a:srgbClr val="D0A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4" name="TextBox 53"/>
          <p:cNvSpPr txBox="1"/>
          <p:nvPr/>
        </p:nvSpPr>
        <p:spPr>
          <a:xfrm>
            <a:off x="5065776" y="4581144"/>
            <a:ext cx="6019800" cy="1754326"/>
          </a:xfrm>
          <a:prstGeom prst="rect">
            <a:avLst/>
          </a:prstGeom>
          <a:noFill/>
        </p:spPr>
        <p:txBody>
          <a:bodyPr wrap="square" rtlCol="0">
            <a:spAutoFit/>
          </a:bodyPr>
          <a:lstStyle/>
          <a:p>
            <a:r>
              <a:rPr lang="en-US" dirty="0">
                <a:solidFill>
                  <a:schemeClr val="bg1"/>
                </a:solidFill>
              </a:rPr>
              <a:t>“…they are of worth unto the children of men, and he that </a:t>
            </a:r>
            <a:r>
              <a:rPr lang="en-US" dirty="0" err="1">
                <a:solidFill>
                  <a:schemeClr val="bg1"/>
                </a:solidFill>
              </a:rPr>
              <a:t>supposeth</a:t>
            </a:r>
            <a:r>
              <a:rPr lang="en-US" dirty="0">
                <a:solidFill>
                  <a:schemeClr val="bg1"/>
                </a:solidFill>
              </a:rPr>
              <a:t> that they are not, unto them will I speak particularly, and confine the words unto mine own people; for I know that they shall be of great worth unto them in the</a:t>
            </a:r>
            <a:r>
              <a:rPr lang="en-US" baseline="30000" dirty="0">
                <a:solidFill>
                  <a:schemeClr val="bg1"/>
                </a:solidFill>
              </a:rPr>
              <a:t> </a:t>
            </a:r>
            <a:r>
              <a:rPr lang="en-US" dirty="0">
                <a:solidFill>
                  <a:schemeClr val="bg1"/>
                </a:solidFill>
              </a:rPr>
              <a:t>last days; for in that day shall they understand them; wherefore, for their good have I written them.”</a:t>
            </a:r>
          </a:p>
        </p:txBody>
      </p:sp>
    </p:spTree>
    <p:extLst>
      <p:ext uri="{BB962C8B-B14F-4D97-AF65-F5344CB8AC3E}">
        <p14:creationId xmlns:p14="http://schemas.microsoft.com/office/powerpoint/2010/main" val="242046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904B24">
                  <a:shade val="30000"/>
                  <a:satMod val="115000"/>
                </a:srgbClr>
              </a:gs>
              <a:gs pos="50000">
                <a:srgbClr val="904B24">
                  <a:shade val="67500"/>
                  <a:satMod val="115000"/>
                </a:srgbClr>
              </a:gs>
              <a:gs pos="100000">
                <a:srgbClr val="904B24">
                  <a:shade val="100000"/>
                  <a:satMod val="115000"/>
                </a:srgb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12651" y="1"/>
            <a:ext cx="11695814" cy="769441"/>
          </a:xfrm>
          <a:prstGeom prst="rect">
            <a:avLst/>
          </a:prstGeom>
          <a:noFill/>
        </p:spPr>
        <p:txBody>
          <a:bodyPr wrap="square" rtlCol="0">
            <a:spAutoFit/>
          </a:bodyPr>
          <a:lstStyle/>
          <a:p>
            <a:pPr algn="ctr"/>
            <a:r>
              <a:rPr lang="en-US" sz="4400" dirty="0">
                <a:solidFill>
                  <a:schemeClr val="bg1"/>
                </a:solidFill>
                <a:latin typeface="Gungsuh" panose="02030600000101010101" pitchFamily="18" charset="-127"/>
              </a:rPr>
              <a:t>How </a:t>
            </a:r>
            <a:r>
              <a:rPr lang="en-US" sz="3600" dirty="0">
                <a:solidFill>
                  <a:schemeClr val="bg1"/>
                </a:solidFill>
                <a:latin typeface="Gungsuh" panose="02030600000101010101" pitchFamily="18" charset="-127"/>
              </a:rPr>
              <a:t>and</a:t>
            </a:r>
            <a:r>
              <a:rPr lang="en-US" sz="4400" dirty="0">
                <a:solidFill>
                  <a:schemeClr val="bg1"/>
                </a:solidFill>
                <a:latin typeface="Gungsuh" panose="02030600000101010101" pitchFamily="18" charset="-127"/>
              </a:rPr>
              <a:t> Where Can I Find It?</a:t>
            </a:r>
          </a:p>
        </p:txBody>
      </p:sp>
      <p:sp>
        <p:nvSpPr>
          <p:cNvPr id="63" name="TextBox 62"/>
          <p:cNvSpPr txBox="1"/>
          <p:nvPr/>
        </p:nvSpPr>
        <p:spPr>
          <a:xfrm>
            <a:off x="1676400" y="838200"/>
            <a:ext cx="8686800" cy="3046988"/>
          </a:xfrm>
          <a:prstGeom prst="rect">
            <a:avLst/>
          </a:prstGeom>
          <a:noFill/>
        </p:spPr>
        <p:txBody>
          <a:bodyPr wrap="square" rtlCol="0">
            <a:spAutoFit/>
          </a:bodyPr>
          <a:lstStyle/>
          <a:p>
            <a:pPr fontAlgn="base"/>
            <a:r>
              <a:rPr lang="en-US" sz="2400" dirty="0">
                <a:solidFill>
                  <a:srgbClr val="FFFF00"/>
                </a:solidFill>
              </a:rPr>
              <a:t>What prophecies have we studied that have already been fulfilled? </a:t>
            </a:r>
          </a:p>
          <a:p>
            <a:pPr fontAlgn="base"/>
            <a:r>
              <a:rPr lang="en-US" sz="2400" dirty="0">
                <a:solidFill>
                  <a:schemeClr val="bg1"/>
                </a:solidFill>
              </a:rPr>
              <a:t>The prophecies about the Salt Lake Temple [see 2 Nephi 12:2–3]</a:t>
            </a:r>
          </a:p>
          <a:p>
            <a:pPr fontAlgn="base"/>
            <a:endParaRPr lang="en-US" sz="2400" dirty="0">
              <a:solidFill>
                <a:schemeClr val="bg1"/>
              </a:solidFill>
            </a:endParaRPr>
          </a:p>
          <a:p>
            <a:pPr fontAlgn="base"/>
            <a:r>
              <a:rPr lang="en-US" sz="2400" dirty="0">
                <a:solidFill>
                  <a:schemeClr val="bg1"/>
                </a:solidFill>
              </a:rPr>
              <a:t>The birth of Jesus Christ [see2 Nephi 19:6]</a:t>
            </a:r>
          </a:p>
          <a:p>
            <a:pPr fontAlgn="base"/>
            <a:endParaRPr lang="en-US" sz="2400" dirty="0">
              <a:solidFill>
                <a:schemeClr val="bg1"/>
              </a:solidFill>
            </a:endParaRPr>
          </a:p>
          <a:p>
            <a:pPr fontAlgn="base"/>
            <a:r>
              <a:rPr lang="en-US" sz="2400" dirty="0">
                <a:solidFill>
                  <a:schemeClr val="bg1"/>
                </a:solidFill>
              </a:rPr>
              <a:t>Joseph Smith [see 2 Nephi 21:1, 10]</a:t>
            </a:r>
          </a:p>
          <a:p>
            <a:pPr fontAlgn="base"/>
            <a:r>
              <a:rPr lang="en-US" sz="2400" dirty="0">
                <a:solidFill>
                  <a:srgbClr val="FFFF00"/>
                </a:solidFill>
              </a:rPr>
              <a:t>Because these Prophecies have been fulfilled, what does that do for your testimony?</a:t>
            </a:r>
          </a:p>
        </p:txBody>
      </p:sp>
      <p:sp>
        <p:nvSpPr>
          <p:cNvPr id="85" name="TextBox 84"/>
          <p:cNvSpPr txBox="1"/>
          <p:nvPr/>
        </p:nvSpPr>
        <p:spPr>
          <a:xfrm>
            <a:off x="0" y="6614232"/>
            <a:ext cx="4800600" cy="307777"/>
          </a:xfrm>
          <a:prstGeom prst="rect">
            <a:avLst/>
          </a:prstGeom>
          <a:noFill/>
        </p:spPr>
        <p:txBody>
          <a:bodyPr wrap="square" rtlCol="0">
            <a:spAutoFit/>
          </a:bodyPr>
          <a:lstStyle/>
          <a:p>
            <a:r>
              <a:rPr lang="en-US" sz="1400" dirty="0">
                <a:solidFill>
                  <a:schemeClr val="bg1"/>
                </a:solidFill>
              </a:rPr>
              <a:t>2 Nephi 25:7-8</a:t>
            </a:r>
          </a:p>
        </p:txBody>
      </p:sp>
      <p:cxnSp>
        <p:nvCxnSpPr>
          <p:cNvPr id="41" name="Straight Connector 40"/>
          <p:cNvCxnSpPr/>
          <p:nvPr/>
        </p:nvCxnSpPr>
        <p:spPr>
          <a:xfrm>
            <a:off x="13106400" y="5943600"/>
            <a:ext cx="914400" cy="91440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39E135C1-619C-416A-9676-D4039D140C69}"/>
              </a:ext>
            </a:extLst>
          </p:cNvPr>
          <p:cNvGrpSpPr/>
          <p:nvPr/>
        </p:nvGrpSpPr>
        <p:grpSpPr>
          <a:xfrm>
            <a:off x="8260081" y="4176679"/>
            <a:ext cx="1240535" cy="2352137"/>
            <a:chOff x="8452105" y="4176679"/>
            <a:chExt cx="1240535" cy="2352137"/>
          </a:xfrm>
        </p:grpSpPr>
        <p:sp>
          <p:nvSpPr>
            <p:cNvPr id="22" name="Oval 21"/>
            <p:cNvSpPr/>
            <p:nvPr/>
          </p:nvSpPr>
          <p:spPr>
            <a:xfrm rot="19338880">
              <a:off x="9485409" y="5415871"/>
              <a:ext cx="207231" cy="277003"/>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933618">
              <a:off x="8491765" y="5416715"/>
              <a:ext cx="207231" cy="277003"/>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1297750" flipH="1">
              <a:off x="8452105" y="5324136"/>
              <a:ext cx="312756" cy="275532"/>
            </a:xfrm>
            <a:prstGeom prst="trapezoid">
              <a:avLst>
                <a:gd name="adj" fmla="val 11213"/>
              </a:avLst>
            </a:prstGeom>
            <a:solidFill>
              <a:srgbClr val="DDCE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20302250">
              <a:off x="9365860" y="5333165"/>
              <a:ext cx="312756" cy="275532"/>
            </a:xfrm>
            <a:prstGeom prst="trapezoid">
              <a:avLst>
                <a:gd name="adj" fmla="val 11213"/>
              </a:avLst>
            </a:prstGeom>
            <a:solidFill>
              <a:srgbClr val="DDCE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4886474">
              <a:off x="9064450" y="6202513"/>
              <a:ext cx="188001" cy="464603"/>
            </a:xfrm>
            <a:prstGeom prst="ellipse">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4886474">
              <a:off x="8756239" y="6202514"/>
              <a:ext cx="188001" cy="464603"/>
            </a:xfrm>
            <a:prstGeom prst="ellipse">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a:off x="8992282" y="5634697"/>
              <a:ext cx="408329" cy="785806"/>
            </a:xfrm>
            <a:prstGeom prst="trapezoid">
              <a:avLst>
                <a:gd name="adj" fmla="val 78"/>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rot="263894">
              <a:off x="8726645" y="5600853"/>
              <a:ext cx="366851" cy="833807"/>
            </a:xfrm>
            <a:prstGeom prst="trapezoid">
              <a:avLst>
                <a:gd name="adj" fmla="val 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1375821">
              <a:off x="8591680" y="4849203"/>
              <a:ext cx="312756" cy="667385"/>
            </a:xfrm>
            <a:prstGeom prst="trapezoid">
              <a:avLst/>
            </a:prstGeom>
            <a:solidFill>
              <a:srgbClr val="DDCE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rot="20337671">
              <a:off x="9241915" y="4862803"/>
              <a:ext cx="312756" cy="650011"/>
            </a:xfrm>
            <a:prstGeom prst="trapezoid">
              <a:avLst/>
            </a:prstGeom>
            <a:solidFill>
              <a:srgbClr val="DDCE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a:off x="8716612" y="4854636"/>
              <a:ext cx="695012" cy="844545"/>
            </a:xfrm>
            <a:prstGeom prst="trapezoid">
              <a:avLst/>
            </a:prstGeom>
            <a:solidFill>
              <a:srgbClr val="DDCE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786114" y="4382146"/>
              <a:ext cx="556010" cy="63925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Manual Input 41"/>
            <p:cNvSpPr/>
            <p:nvPr/>
          </p:nvSpPr>
          <p:spPr>
            <a:xfrm rot="7269359" flipV="1">
              <a:off x="9060183" y="4866503"/>
              <a:ext cx="301540" cy="115232"/>
            </a:xfrm>
            <a:prstGeom prst="flowChartManualInput">
              <a:avLst/>
            </a:prstGeom>
            <a:solidFill>
              <a:srgbClr val="DDCE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Manual Input 42"/>
            <p:cNvSpPr/>
            <p:nvPr/>
          </p:nvSpPr>
          <p:spPr>
            <a:xfrm rot="14330641" flipH="1" flipV="1">
              <a:off x="8782178" y="4866503"/>
              <a:ext cx="301540" cy="115232"/>
            </a:xfrm>
            <a:prstGeom prst="flowChartManualInput">
              <a:avLst/>
            </a:prstGeom>
            <a:solidFill>
              <a:srgbClr val="DDCE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8751363" y="4298765"/>
              <a:ext cx="660262" cy="63925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endCxn id="38" idx="2"/>
            </p:cNvCxnSpPr>
            <p:nvPr/>
          </p:nvCxnSpPr>
          <p:spPr>
            <a:xfrm flipH="1">
              <a:off x="9064118" y="5041779"/>
              <a:ext cx="20853" cy="6574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a:off x="8694321" y="5620928"/>
              <a:ext cx="727646" cy="114890"/>
            </a:xfrm>
            <a:prstGeom prst="trapezoid">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ame 48"/>
            <p:cNvSpPr/>
            <p:nvPr/>
          </p:nvSpPr>
          <p:spPr>
            <a:xfrm>
              <a:off x="9035166" y="5596850"/>
              <a:ext cx="104252" cy="138968"/>
            </a:xfrm>
            <a:prstGeom prst="frame">
              <a:avLst/>
            </a:prstGeom>
            <a:solidFill>
              <a:srgbClr val="BF7717"/>
            </a:solidFill>
            <a:ln w="12700">
              <a:solidFill>
                <a:srgbClr val="AC6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3" name="Freeform: Shape 142">
              <a:extLst>
                <a:ext uri="{FF2B5EF4-FFF2-40B4-BE49-F238E27FC236}">
                  <a16:creationId xmlns:a16="http://schemas.microsoft.com/office/drawing/2014/main" id="{CB7520AE-B798-4B2F-A8F3-6EDD04C7E832}"/>
                </a:ext>
              </a:extLst>
            </p:cNvPr>
            <p:cNvSpPr/>
            <p:nvPr/>
          </p:nvSpPr>
          <p:spPr>
            <a:xfrm rot="711584">
              <a:off x="8705946" y="4176679"/>
              <a:ext cx="726353" cy="550607"/>
            </a:xfrm>
            <a:custGeom>
              <a:avLst/>
              <a:gdLst>
                <a:gd name="connsiteX0" fmla="*/ 351002 w 726353"/>
                <a:gd name="connsiteY0" fmla="*/ 38771 h 550607"/>
                <a:gd name="connsiteX1" fmla="*/ 726353 w 726353"/>
                <a:gd name="connsiteY1" fmla="*/ 0 h 550607"/>
                <a:gd name="connsiteX2" fmla="*/ 649568 w 726353"/>
                <a:gd name="connsiteY2" fmla="*/ 243077 h 550607"/>
                <a:gd name="connsiteX3" fmla="*/ 274217 w 726353"/>
                <a:gd name="connsiteY3" fmla="*/ 281847 h 550607"/>
                <a:gd name="connsiteX4" fmla="*/ 243254 w 726353"/>
                <a:gd name="connsiteY4" fmla="*/ 290924 h 550607"/>
                <a:gd name="connsiteX5" fmla="*/ 243254 w 726353"/>
                <a:gd name="connsiteY5" fmla="*/ 356052 h 550607"/>
                <a:gd name="connsiteX6" fmla="*/ 121627 w 726353"/>
                <a:gd name="connsiteY6" fmla="*/ 550607 h 550607"/>
                <a:gd name="connsiteX7" fmla="*/ 0 w 726353"/>
                <a:gd name="connsiteY7" fmla="*/ 356052 h 550607"/>
                <a:gd name="connsiteX8" fmla="*/ 121627 w 726353"/>
                <a:gd name="connsiteY8" fmla="*/ 161497 h 550607"/>
                <a:gd name="connsiteX9" fmla="*/ 218098 w 726353"/>
                <a:gd name="connsiteY9" fmla="*/ 161497 h 550607"/>
                <a:gd name="connsiteX10" fmla="*/ 236626 w 726353"/>
                <a:gd name="connsiteY10" fmla="*/ 102843 h 550607"/>
                <a:gd name="connsiteX11" fmla="*/ 351002 w 726353"/>
                <a:gd name="connsiteY11" fmla="*/ 38771 h 550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6353" h="550607">
                  <a:moveTo>
                    <a:pt x="351002" y="38771"/>
                  </a:moveTo>
                  <a:cubicBezTo>
                    <a:pt x="476119" y="25848"/>
                    <a:pt x="625404" y="128009"/>
                    <a:pt x="726353" y="0"/>
                  </a:cubicBezTo>
                  <a:lnTo>
                    <a:pt x="649568" y="243077"/>
                  </a:lnTo>
                  <a:cubicBezTo>
                    <a:pt x="548619" y="371084"/>
                    <a:pt x="399335" y="268923"/>
                    <a:pt x="274217" y="281847"/>
                  </a:cubicBezTo>
                  <a:lnTo>
                    <a:pt x="243254" y="290924"/>
                  </a:lnTo>
                  <a:lnTo>
                    <a:pt x="243254" y="356052"/>
                  </a:lnTo>
                  <a:cubicBezTo>
                    <a:pt x="243254" y="463502"/>
                    <a:pt x="188800" y="550607"/>
                    <a:pt x="121627" y="550607"/>
                  </a:cubicBezTo>
                  <a:cubicBezTo>
                    <a:pt x="54454" y="550607"/>
                    <a:pt x="0" y="463502"/>
                    <a:pt x="0" y="356052"/>
                  </a:cubicBezTo>
                  <a:cubicBezTo>
                    <a:pt x="0" y="248602"/>
                    <a:pt x="54454" y="161497"/>
                    <a:pt x="121627" y="161497"/>
                  </a:cubicBezTo>
                  <a:lnTo>
                    <a:pt x="218098" y="161497"/>
                  </a:lnTo>
                  <a:lnTo>
                    <a:pt x="236626" y="102843"/>
                  </a:lnTo>
                  <a:cubicBezTo>
                    <a:pt x="270276" y="60174"/>
                    <a:pt x="309297" y="43078"/>
                    <a:pt x="351002" y="38771"/>
                  </a:cubicBezTo>
                  <a:close/>
                </a:path>
              </a:pathLst>
            </a:custGeom>
            <a:solidFill>
              <a:srgbClr val="AC6E2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Oval 51"/>
            <p:cNvSpPr/>
            <p:nvPr/>
          </p:nvSpPr>
          <p:spPr>
            <a:xfrm rot="15873315">
              <a:off x="8957831" y="5609592"/>
              <a:ext cx="180333" cy="500440"/>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46"/>
          <p:cNvGrpSpPr/>
          <p:nvPr/>
        </p:nvGrpSpPr>
        <p:grpSpPr>
          <a:xfrm>
            <a:off x="10253473" y="4273296"/>
            <a:ext cx="1507061" cy="2209800"/>
            <a:chOff x="3505200" y="685800"/>
            <a:chExt cx="3317124" cy="5836172"/>
          </a:xfrm>
        </p:grpSpPr>
        <p:sp>
          <p:nvSpPr>
            <p:cNvPr id="104" name="Isosceles Triangle 6"/>
            <p:cNvSpPr/>
            <p:nvPr/>
          </p:nvSpPr>
          <p:spPr>
            <a:xfrm>
              <a:off x="5870271" y="2449958"/>
              <a:ext cx="625270" cy="1442228"/>
            </a:xfrm>
            <a:prstGeom prst="triangl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Isosceles Triangle 4"/>
            <p:cNvSpPr/>
            <p:nvPr/>
          </p:nvSpPr>
          <p:spPr>
            <a:xfrm>
              <a:off x="4860813" y="1676400"/>
              <a:ext cx="664311" cy="2179031"/>
            </a:xfrm>
            <a:prstGeom prst="triangl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Isosceles Triangle 5"/>
            <p:cNvSpPr/>
            <p:nvPr/>
          </p:nvSpPr>
          <p:spPr>
            <a:xfrm>
              <a:off x="3727924" y="2458173"/>
              <a:ext cx="625270" cy="1442228"/>
            </a:xfrm>
            <a:prstGeom prst="triangl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25"/>
            <p:cNvGrpSpPr/>
            <p:nvPr/>
          </p:nvGrpSpPr>
          <p:grpSpPr>
            <a:xfrm>
              <a:off x="5342671" y="3621997"/>
              <a:ext cx="1477630" cy="418366"/>
              <a:chOff x="6248400" y="1676400"/>
              <a:chExt cx="1981200" cy="685800"/>
            </a:xfrm>
          </p:grpSpPr>
          <p:sp>
            <p:nvSpPr>
              <p:cNvPr id="138" name="Quad Arrow 26"/>
              <p:cNvSpPr/>
              <p:nvPr/>
            </p:nvSpPr>
            <p:spPr>
              <a:xfrm>
                <a:off x="6705600" y="1676400"/>
                <a:ext cx="609600" cy="685800"/>
              </a:xfrm>
              <a:prstGeom prst="quadArrow">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Quad Arrow 27"/>
              <p:cNvSpPr/>
              <p:nvPr/>
            </p:nvSpPr>
            <p:spPr>
              <a:xfrm>
                <a:off x="7162800" y="1676400"/>
                <a:ext cx="609600" cy="685800"/>
              </a:xfrm>
              <a:prstGeom prst="quadArrow">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Quad Arrow 28"/>
              <p:cNvSpPr/>
              <p:nvPr/>
            </p:nvSpPr>
            <p:spPr>
              <a:xfrm>
                <a:off x="7620000" y="1676400"/>
                <a:ext cx="609600" cy="685800"/>
              </a:xfrm>
              <a:prstGeom prst="quadArrow">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Quad Arrow 140"/>
              <p:cNvSpPr/>
              <p:nvPr/>
            </p:nvSpPr>
            <p:spPr>
              <a:xfrm>
                <a:off x="6248400" y="1676400"/>
                <a:ext cx="609600" cy="685800"/>
              </a:xfrm>
              <a:prstGeom prst="quadArrow">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24"/>
            <p:cNvGrpSpPr/>
            <p:nvPr/>
          </p:nvGrpSpPr>
          <p:grpSpPr>
            <a:xfrm>
              <a:off x="3505200" y="3621997"/>
              <a:ext cx="2028247" cy="419889"/>
              <a:chOff x="6248400" y="1673902"/>
              <a:chExt cx="2719466" cy="688298"/>
            </a:xfrm>
          </p:grpSpPr>
          <p:sp>
            <p:nvSpPr>
              <p:cNvPr id="132" name="Quad Arrow 18"/>
              <p:cNvSpPr/>
              <p:nvPr/>
            </p:nvSpPr>
            <p:spPr>
              <a:xfrm>
                <a:off x="6705600" y="1676400"/>
                <a:ext cx="609600" cy="685800"/>
              </a:xfrm>
              <a:prstGeom prst="quadArrow">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Quad Arrow 19"/>
              <p:cNvSpPr/>
              <p:nvPr/>
            </p:nvSpPr>
            <p:spPr>
              <a:xfrm>
                <a:off x="7162800" y="1676400"/>
                <a:ext cx="609600" cy="685800"/>
              </a:xfrm>
              <a:prstGeom prst="quadArrow">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Quad Arrow 20"/>
              <p:cNvSpPr/>
              <p:nvPr/>
            </p:nvSpPr>
            <p:spPr>
              <a:xfrm>
                <a:off x="7620000" y="1676400"/>
                <a:ext cx="609600" cy="685800"/>
              </a:xfrm>
              <a:prstGeom prst="quadArrow">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Quad Arrow 21"/>
              <p:cNvSpPr/>
              <p:nvPr/>
            </p:nvSpPr>
            <p:spPr>
              <a:xfrm>
                <a:off x="8001000" y="1676400"/>
                <a:ext cx="609600" cy="685800"/>
              </a:xfrm>
              <a:prstGeom prst="quadArrow">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Quad Arrow 22"/>
              <p:cNvSpPr/>
              <p:nvPr/>
            </p:nvSpPr>
            <p:spPr>
              <a:xfrm>
                <a:off x="6248400" y="1676400"/>
                <a:ext cx="609600" cy="685800"/>
              </a:xfrm>
              <a:prstGeom prst="quadArrow">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Quad Arrow 23"/>
              <p:cNvSpPr/>
              <p:nvPr/>
            </p:nvSpPr>
            <p:spPr>
              <a:xfrm>
                <a:off x="8358266" y="1673902"/>
                <a:ext cx="609600" cy="685800"/>
              </a:xfrm>
              <a:prstGeom prst="quadArrow">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Rectangle 2"/>
            <p:cNvSpPr/>
            <p:nvPr/>
          </p:nvSpPr>
          <p:spPr>
            <a:xfrm>
              <a:off x="4616080" y="3891274"/>
              <a:ext cx="1113619" cy="2617004"/>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lowchart: Delay 109"/>
            <p:cNvSpPr/>
            <p:nvPr/>
          </p:nvSpPr>
          <p:spPr>
            <a:xfrm rot="16200000">
              <a:off x="3925089" y="4856106"/>
              <a:ext cx="2455440" cy="876292"/>
            </a:xfrm>
            <a:prstGeom prst="flowChartDelay">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lowchart: Delay 110"/>
            <p:cNvSpPr/>
            <p:nvPr/>
          </p:nvSpPr>
          <p:spPr>
            <a:xfrm rot="16200000">
              <a:off x="4275607" y="4998502"/>
              <a:ext cx="1772662" cy="642613"/>
            </a:xfrm>
            <a:prstGeom prst="flowChartDelay">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
            <p:cNvSpPr/>
            <p:nvPr/>
          </p:nvSpPr>
          <p:spPr>
            <a:xfrm>
              <a:off x="3505200" y="3900402"/>
              <a:ext cx="1113619" cy="2617004"/>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3"/>
            <p:cNvSpPr/>
            <p:nvPr/>
          </p:nvSpPr>
          <p:spPr>
            <a:xfrm>
              <a:off x="5708705" y="3891274"/>
              <a:ext cx="1113619" cy="2617004"/>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lowchart: Delay 7"/>
            <p:cNvSpPr/>
            <p:nvPr/>
          </p:nvSpPr>
          <p:spPr>
            <a:xfrm rot="16200000">
              <a:off x="4656704" y="5259109"/>
              <a:ext cx="1007734" cy="641698"/>
            </a:xfrm>
            <a:prstGeom prst="flowChartDelay">
              <a:avLst/>
            </a:prstGeom>
            <a:solidFill>
              <a:schemeClr val="accent4">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8"/>
            <p:cNvSpPr/>
            <p:nvPr/>
          </p:nvSpPr>
          <p:spPr>
            <a:xfrm rot="5400000">
              <a:off x="5057192" y="5878674"/>
              <a:ext cx="186211" cy="1078475"/>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9"/>
            <p:cNvSpPr/>
            <p:nvPr/>
          </p:nvSpPr>
          <p:spPr>
            <a:xfrm rot="5400000">
              <a:off x="5064496" y="5809301"/>
              <a:ext cx="173430" cy="857578"/>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0"/>
            <p:cNvSpPr/>
            <p:nvPr/>
          </p:nvSpPr>
          <p:spPr>
            <a:xfrm rot="5400000">
              <a:off x="5059018" y="5738104"/>
              <a:ext cx="140570" cy="682319"/>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Delay 13"/>
            <p:cNvSpPr/>
            <p:nvPr/>
          </p:nvSpPr>
          <p:spPr>
            <a:xfrm rot="16200000">
              <a:off x="5022277" y="4825070"/>
              <a:ext cx="2455440" cy="876292"/>
            </a:xfrm>
            <a:prstGeom prst="flowChartDelay">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lowchart: Delay 14"/>
            <p:cNvSpPr/>
            <p:nvPr/>
          </p:nvSpPr>
          <p:spPr>
            <a:xfrm rot="16200000">
              <a:off x="2831552" y="4825071"/>
              <a:ext cx="2455440" cy="876292"/>
            </a:xfrm>
            <a:prstGeom prst="flowChartDelay">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32"/>
            <p:cNvGrpSpPr/>
            <p:nvPr/>
          </p:nvGrpSpPr>
          <p:grpSpPr>
            <a:xfrm>
              <a:off x="4800600" y="685800"/>
              <a:ext cx="533400" cy="1143000"/>
              <a:chOff x="5678236" y="412840"/>
              <a:chExt cx="1408364" cy="2939960"/>
            </a:xfrm>
            <a:solidFill>
              <a:srgbClr val="FFC000"/>
            </a:solidFill>
          </p:grpSpPr>
          <p:sp>
            <p:nvSpPr>
              <p:cNvPr id="124" name="Flowchart: Manual Operation 123"/>
              <p:cNvSpPr/>
              <p:nvPr/>
            </p:nvSpPr>
            <p:spPr>
              <a:xfrm rot="10800000">
                <a:off x="6781800" y="2286000"/>
                <a:ext cx="228600" cy="990600"/>
              </a:xfrm>
              <a:prstGeom prst="flowChartManualOperati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lowchart: Manual Operation 124"/>
              <p:cNvSpPr/>
              <p:nvPr/>
            </p:nvSpPr>
            <p:spPr>
              <a:xfrm rot="10800000">
                <a:off x="6477000" y="2286000"/>
                <a:ext cx="228600" cy="990600"/>
              </a:xfrm>
              <a:prstGeom prst="flowChartManualOperati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lowchart: Manual Operation 37"/>
              <p:cNvSpPr/>
              <p:nvPr/>
            </p:nvSpPr>
            <p:spPr>
              <a:xfrm rot="10800000">
                <a:off x="6400800" y="1371600"/>
                <a:ext cx="685800" cy="1371600"/>
              </a:xfrm>
              <a:prstGeom prst="flowChartManualOperati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rot="18106528">
                <a:off x="6071408" y="512163"/>
                <a:ext cx="106562" cy="718564"/>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lowchart: Extract 127"/>
              <p:cNvSpPr/>
              <p:nvPr/>
            </p:nvSpPr>
            <p:spPr>
              <a:xfrm rot="7647935">
                <a:off x="5575364" y="515712"/>
                <a:ext cx="469722" cy="263978"/>
              </a:xfrm>
              <a:prstGeom prst="flowChartExtra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400800" y="685800"/>
                <a:ext cx="685800" cy="6858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Bent-Up Arrow 129"/>
              <p:cNvSpPr/>
              <p:nvPr/>
            </p:nvSpPr>
            <p:spPr>
              <a:xfrm rot="9969438" flipV="1">
                <a:off x="6014121" y="846939"/>
                <a:ext cx="793274" cy="685800"/>
              </a:xfrm>
              <a:prstGeom prst="bentUpArrow">
                <a:avLst>
                  <a:gd name="adj1" fmla="val 25000"/>
                  <a:gd name="adj2" fmla="val 18819"/>
                  <a:gd name="adj3" fmla="val 25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6400800" y="3124200"/>
                <a:ext cx="685800" cy="2286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 name="Flowchart: Or 120"/>
            <p:cNvSpPr/>
            <p:nvPr/>
          </p:nvSpPr>
          <p:spPr>
            <a:xfrm>
              <a:off x="3817495" y="4263452"/>
              <a:ext cx="457200" cy="838200"/>
            </a:xfrm>
            <a:prstGeom prst="flowChartOr">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lowchart: Or 121"/>
            <p:cNvSpPr/>
            <p:nvPr/>
          </p:nvSpPr>
          <p:spPr>
            <a:xfrm>
              <a:off x="6047283" y="4232222"/>
              <a:ext cx="457200" cy="838200"/>
            </a:xfrm>
            <a:prstGeom prst="flowChartOr">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lowchart: Or 122"/>
            <p:cNvSpPr/>
            <p:nvPr/>
          </p:nvSpPr>
          <p:spPr>
            <a:xfrm>
              <a:off x="4921770" y="4187252"/>
              <a:ext cx="457200" cy="838200"/>
            </a:xfrm>
            <a:prstGeom prst="flowChartOr">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TextBox 141"/>
          <p:cNvSpPr txBox="1"/>
          <p:nvPr/>
        </p:nvSpPr>
        <p:spPr>
          <a:xfrm>
            <a:off x="1033272" y="4267200"/>
            <a:ext cx="4529328" cy="1754326"/>
          </a:xfrm>
          <a:prstGeom prst="rect">
            <a:avLst/>
          </a:prstGeom>
          <a:noFill/>
        </p:spPr>
        <p:txBody>
          <a:bodyPr wrap="square" rtlCol="0">
            <a:spAutoFit/>
          </a:bodyPr>
          <a:lstStyle/>
          <a:p>
            <a:pPr fontAlgn="base"/>
            <a:r>
              <a:rPr lang="en-US" dirty="0">
                <a:solidFill>
                  <a:schemeClr val="bg1"/>
                </a:solidFill>
              </a:rPr>
              <a:t>Remember: You can grow in their understanding of Isaiah’s words as they seek the spirit of prophecy. You can enhance your understanding through a study of the ancient Jews’ manner of prophesying and the culture, history, and geography of ancient Israel.</a:t>
            </a:r>
          </a:p>
        </p:txBody>
      </p:sp>
      <p:grpSp>
        <p:nvGrpSpPr>
          <p:cNvPr id="5" name="Group 4">
            <a:extLst>
              <a:ext uri="{FF2B5EF4-FFF2-40B4-BE49-F238E27FC236}">
                <a16:creationId xmlns:a16="http://schemas.microsoft.com/office/drawing/2014/main" id="{F7EF372D-8BC8-98B9-D99F-DF09D63E8CC2}"/>
              </a:ext>
            </a:extLst>
          </p:cNvPr>
          <p:cNvGrpSpPr/>
          <p:nvPr/>
        </p:nvGrpSpPr>
        <p:grpSpPr>
          <a:xfrm>
            <a:off x="5945439" y="5214315"/>
            <a:ext cx="1820356" cy="1191501"/>
            <a:chOff x="3772698" y="3788808"/>
            <a:chExt cx="4023156" cy="2633328"/>
          </a:xfrm>
        </p:grpSpPr>
        <p:grpSp>
          <p:nvGrpSpPr>
            <p:cNvPr id="6" name="Group 5">
              <a:extLst>
                <a:ext uri="{FF2B5EF4-FFF2-40B4-BE49-F238E27FC236}">
                  <a16:creationId xmlns:a16="http://schemas.microsoft.com/office/drawing/2014/main" id="{0D512C70-CB3D-9E33-E07E-E2031BFCBAB8}"/>
                </a:ext>
              </a:extLst>
            </p:cNvPr>
            <p:cNvGrpSpPr/>
            <p:nvPr/>
          </p:nvGrpSpPr>
          <p:grpSpPr>
            <a:xfrm>
              <a:off x="4630497" y="3788808"/>
              <a:ext cx="2585219" cy="1905715"/>
              <a:chOff x="4742179" y="1995182"/>
              <a:chExt cx="2585219" cy="1905715"/>
            </a:xfrm>
          </p:grpSpPr>
          <p:sp>
            <p:nvSpPr>
              <p:cNvPr id="155" name="Oval 7">
                <a:extLst>
                  <a:ext uri="{FF2B5EF4-FFF2-40B4-BE49-F238E27FC236}">
                    <a16:creationId xmlns:a16="http://schemas.microsoft.com/office/drawing/2014/main" id="{55DC4836-B804-3A2E-6A7A-D02DAEEBBCDD}"/>
                  </a:ext>
                </a:extLst>
              </p:cNvPr>
              <p:cNvSpPr/>
              <p:nvPr/>
            </p:nvSpPr>
            <p:spPr>
              <a:xfrm rot="4280496">
                <a:off x="5081931" y="1655430"/>
                <a:ext cx="1905715" cy="2585219"/>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55">
                <a:extLst>
                  <a:ext uri="{FF2B5EF4-FFF2-40B4-BE49-F238E27FC236}">
                    <a16:creationId xmlns:a16="http://schemas.microsoft.com/office/drawing/2014/main" id="{178BBABF-8DC6-1B84-3B47-F400C185C08F}"/>
                  </a:ext>
                </a:extLst>
              </p:cNvPr>
              <p:cNvGrpSpPr/>
              <p:nvPr/>
            </p:nvGrpSpPr>
            <p:grpSpPr>
              <a:xfrm>
                <a:off x="5622993" y="2086391"/>
                <a:ext cx="1358401" cy="1199672"/>
                <a:chOff x="5622993" y="2086391"/>
                <a:chExt cx="1358401" cy="1199672"/>
              </a:xfrm>
            </p:grpSpPr>
            <p:sp>
              <p:nvSpPr>
                <p:cNvPr id="157" name="Oval 8">
                  <a:extLst>
                    <a:ext uri="{FF2B5EF4-FFF2-40B4-BE49-F238E27FC236}">
                      <a16:creationId xmlns:a16="http://schemas.microsoft.com/office/drawing/2014/main" id="{4EE34046-2B96-EBCF-4EC3-15EBB06F2AF5}"/>
                    </a:ext>
                  </a:extLst>
                </p:cNvPr>
                <p:cNvSpPr/>
                <p:nvPr/>
              </p:nvSpPr>
              <p:spPr>
                <a:xfrm rot="6241915">
                  <a:off x="5919860" y="2224529"/>
                  <a:ext cx="1088980" cy="1034088"/>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Cloud 157">
                  <a:extLst>
                    <a:ext uri="{FF2B5EF4-FFF2-40B4-BE49-F238E27FC236}">
                      <a16:creationId xmlns:a16="http://schemas.microsoft.com/office/drawing/2014/main" id="{9C7A3E01-A3AD-31F1-AB0A-D1568D51BCF2}"/>
                    </a:ext>
                  </a:extLst>
                </p:cNvPr>
                <p:cNvSpPr/>
                <p:nvPr/>
              </p:nvSpPr>
              <p:spPr>
                <a:xfrm rot="3774264">
                  <a:off x="6327425" y="2367785"/>
                  <a:ext cx="907483" cy="344696"/>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89A6F63C-86E0-6F34-7A09-46EBA7C9586F}"/>
                    </a:ext>
                  </a:extLst>
                </p:cNvPr>
                <p:cNvSpPr/>
                <p:nvPr/>
              </p:nvSpPr>
              <p:spPr>
                <a:xfrm rot="5010306">
                  <a:off x="5853153" y="2033371"/>
                  <a:ext cx="286019" cy="54249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35F42D34-421D-D12E-0AD0-571EF5E557A2}"/>
                    </a:ext>
                  </a:extLst>
                </p:cNvPr>
                <p:cNvSpPr/>
                <p:nvPr/>
              </p:nvSpPr>
              <p:spPr>
                <a:xfrm rot="6241915">
                  <a:off x="5777165" y="2588870"/>
                  <a:ext cx="540830" cy="849174"/>
                </a:xfrm>
                <a:custGeom>
                  <a:avLst/>
                  <a:gdLst>
                    <a:gd name="connsiteX0" fmla="*/ 4946 w 540830"/>
                    <a:gd name="connsiteY0" fmla="*/ 778876 h 849174"/>
                    <a:gd name="connsiteX1" fmla="*/ 91428 w 540830"/>
                    <a:gd name="connsiteY1" fmla="*/ 498584 h 849174"/>
                    <a:gd name="connsiteX2" fmla="*/ 252716 w 540830"/>
                    <a:gd name="connsiteY2" fmla="*/ 351967 h 849174"/>
                    <a:gd name="connsiteX3" fmla="*/ 282462 w 540830"/>
                    <a:gd name="connsiteY3" fmla="*/ 339650 h 849174"/>
                    <a:gd name="connsiteX4" fmla="*/ 279281 w 540830"/>
                    <a:gd name="connsiteY4" fmla="*/ 331383 h 849174"/>
                    <a:gd name="connsiteX5" fmla="*/ 268584 w 540830"/>
                    <a:gd name="connsiteY5" fmla="*/ 238535 h 849174"/>
                    <a:gd name="connsiteX6" fmla="*/ 404707 w 540830"/>
                    <a:gd name="connsiteY6" fmla="*/ 0 h 849174"/>
                    <a:gd name="connsiteX7" fmla="*/ 540830 w 540830"/>
                    <a:gd name="connsiteY7" fmla="*/ 238535 h 849174"/>
                    <a:gd name="connsiteX8" fmla="*/ 432140 w 540830"/>
                    <a:gd name="connsiteY8" fmla="*/ 472224 h 849174"/>
                    <a:gd name="connsiteX9" fmla="*/ 429436 w 540830"/>
                    <a:gd name="connsiteY9" fmla="*/ 472701 h 849174"/>
                    <a:gd name="connsiteX10" fmla="*/ 428974 w 540830"/>
                    <a:gd name="connsiteY10" fmla="*/ 479133 h 849174"/>
                    <a:gd name="connsiteX11" fmla="*/ 340694 w 540830"/>
                    <a:gd name="connsiteY11" fmla="*/ 678424 h 849174"/>
                    <a:gd name="connsiteX12" fmla="*/ 39591 w 540830"/>
                    <a:gd name="connsiteY12" fmla="*/ 833098 h 849174"/>
                    <a:gd name="connsiteX13" fmla="*/ 4946 w 540830"/>
                    <a:gd name="connsiteY13" fmla="*/ 778876 h 849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0830" h="849174">
                      <a:moveTo>
                        <a:pt x="4946" y="778876"/>
                      </a:moveTo>
                      <a:cubicBezTo>
                        <a:pt x="-12997" y="709471"/>
                        <a:pt x="18332" y="599898"/>
                        <a:pt x="91428" y="498584"/>
                      </a:cubicBezTo>
                      <a:cubicBezTo>
                        <a:pt x="140159" y="431041"/>
                        <a:pt x="198227" y="379957"/>
                        <a:pt x="252716" y="351967"/>
                      </a:cubicBezTo>
                      <a:lnTo>
                        <a:pt x="282462" y="339650"/>
                      </a:lnTo>
                      <a:lnTo>
                        <a:pt x="279281" y="331383"/>
                      </a:lnTo>
                      <a:cubicBezTo>
                        <a:pt x="272393" y="302846"/>
                        <a:pt x="268584" y="271470"/>
                        <a:pt x="268584" y="238535"/>
                      </a:cubicBezTo>
                      <a:cubicBezTo>
                        <a:pt x="268584" y="106796"/>
                        <a:pt x="329528" y="0"/>
                        <a:pt x="404707" y="0"/>
                      </a:cubicBezTo>
                      <a:cubicBezTo>
                        <a:pt x="479886" y="0"/>
                        <a:pt x="540830" y="106796"/>
                        <a:pt x="540830" y="238535"/>
                      </a:cubicBezTo>
                      <a:cubicBezTo>
                        <a:pt x="540830" y="353807"/>
                        <a:pt x="494170" y="449981"/>
                        <a:pt x="432140" y="472224"/>
                      </a:cubicBezTo>
                      <a:lnTo>
                        <a:pt x="429436" y="472701"/>
                      </a:lnTo>
                      <a:lnTo>
                        <a:pt x="428974" y="479133"/>
                      </a:lnTo>
                      <a:cubicBezTo>
                        <a:pt x="419593" y="539668"/>
                        <a:pt x="389425" y="610882"/>
                        <a:pt x="340694" y="678424"/>
                      </a:cubicBezTo>
                      <a:cubicBezTo>
                        <a:pt x="243233" y="813510"/>
                        <a:pt x="108424" y="882760"/>
                        <a:pt x="39591" y="833098"/>
                      </a:cubicBezTo>
                      <a:cubicBezTo>
                        <a:pt x="22383" y="820683"/>
                        <a:pt x="10927" y="802011"/>
                        <a:pt x="4946" y="778876"/>
                      </a:cubicBezTo>
                      <a:close/>
                    </a:path>
                  </a:pathLst>
                </a:cu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7" name="Group 378">
              <a:extLst>
                <a:ext uri="{FF2B5EF4-FFF2-40B4-BE49-F238E27FC236}">
                  <a16:creationId xmlns:a16="http://schemas.microsoft.com/office/drawing/2014/main" id="{CFE0E2BA-079C-EB2E-ED88-9A81266D9558}"/>
                </a:ext>
              </a:extLst>
            </p:cNvPr>
            <p:cNvGrpSpPr/>
            <p:nvPr/>
          </p:nvGrpSpPr>
          <p:grpSpPr>
            <a:xfrm>
              <a:off x="3772698" y="5013714"/>
              <a:ext cx="4023156" cy="1408422"/>
              <a:chOff x="4419600" y="3886200"/>
              <a:chExt cx="3264980" cy="1143000"/>
            </a:xfrm>
          </p:grpSpPr>
          <p:grpSp>
            <p:nvGrpSpPr>
              <p:cNvPr id="8" name="Group 10">
                <a:extLst>
                  <a:ext uri="{FF2B5EF4-FFF2-40B4-BE49-F238E27FC236}">
                    <a16:creationId xmlns:a16="http://schemas.microsoft.com/office/drawing/2014/main" id="{4AE8DA8D-5ED0-E699-5F34-8409BB4415BE}"/>
                  </a:ext>
                </a:extLst>
              </p:cNvPr>
              <p:cNvGrpSpPr/>
              <p:nvPr/>
            </p:nvGrpSpPr>
            <p:grpSpPr>
              <a:xfrm>
                <a:off x="4419600" y="3962400"/>
                <a:ext cx="1969580" cy="469365"/>
                <a:chOff x="4538796" y="3250988"/>
                <a:chExt cx="2638406" cy="1463651"/>
              </a:xfrm>
            </p:grpSpPr>
            <p:sp>
              <p:nvSpPr>
                <p:cNvPr id="147" name="Moon 2">
                  <a:extLst>
                    <a:ext uri="{FF2B5EF4-FFF2-40B4-BE49-F238E27FC236}">
                      <a16:creationId xmlns:a16="http://schemas.microsoft.com/office/drawing/2014/main" id="{9A4B2DF9-6947-2AA6-F712-A688231C4C36}"/>
                    </a:ext>
                  </a:extLst>
                </p:cNvPr>
                <p:cNvSpPr/>
                <p:nvPr/>
              </p:nvSpPr>
              <p:spPr>
                <a:xfrm rot="18737603">
                  <a:off x="5438629" y="3152563"/>
                  <a:ext cx="30480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3">
                  <a:extLst>
                    <a:ext uri="{FF2B5EF4-FFF2-40B4-BE49-F238E27FC236}">
                      <a16:creationId xmlns:a16="http://schemas.microsoft.com/office/drawing/2014/main" id="{29C209D0-7869-5F56-17A5-16E64DBDE0B8}"/>
                    </a:ext>
                  </a:extLst>
                </p:cNvPr>
                <p:cNvSpPr/>
                <p:nvPr/>
              </p:nvSpPr>
              <p:spPr>
                <a:xfrm rot="2437341">
                  <a:off x="6512222" y="3250988"/>
                  <a:ext cx="45720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oon 4">
                  <a:extLst>
                    <a:ext uri="{FF2B5EF4-FFF2-40B4-BE49-F238E27FC236}">
                      <a16:creationId xmlns:a16="http://schemas.microsoft.com/office/drawing/2014/main" id="{41E7AD0C-78F7-CBC1-7518-F2F8D4716694}"/>
                    </a:ext>
                  </a:extLst>
                </p:cNvPr>
                <p:cNvSpPr/>
                <p:nvPr/>
              </p:nvSpPr>
              <p:spPr>
                <a:xfrm rot="19942787">
                  <a:off x="5118328" y="3266839"/>
                  <a:ext cx="31378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5">
                  <a:extLst>
                    <a:ext uri="{FF2B5EF4-FFF2-40B4-BE49-F238E27FC236}">
                      <a16:creationId xmlns:a16="http://schemas.microsoft.com/office/drawing/2014/main" id="{0BAB058B-2A2B-3407-94C1-606C6807ED32}"/>
                    </a:ext>
                  </a:extLst>
                </p:cNvPr>
                <p:cNvSpPr/>
                <p:nvPr/>
              </p:nvSpPr>
              <p:spPr>
                <a:xfrm rot="3241262">
                  <a:off x="6130303" y="3315373"/>
                  <a:ext cx="45720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6">
                  <a:extLst>
                    <a:ext uri="{FF2B5EF4-FFF2-40B4-BE49-F238E27FC236}">
                      <a16:creationId xmlns:a16="http://schemas.microsoft.com/office/drawing/2014/main" id="{C2C09D5D-292F-2C8C-37BE-30606EDD675A}"/>
                    </a:ext>
                  </a:extLst>
                </p:cNvPr>
                <p:cNvSpPr/>
                <p:nvPr/>
              </p:nvSpPr>
              <p:spPr>
                <a:xfrm rot="18386652">
                  <a:off x="5080276" y="3434270"/>
                  <a:ext cx="364839"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oon 7">
                  <a:extLst>
                    <a:ext uri="{FF2B5EF4-FFF2-40B4-BE49-F238E27FC236}">
                      <a16:creationId xmlns:a16="http://schemas.microsoft.com/office/drawing/2014/main" id="{876E54B7-C570-8C1D-2641-D0A8D0FDBA6A}"/>
                    </a:ext>
                  </a:extLst>
                </p:cNvPr>
                <p:cNvSpPr/>
                <p:nvPr/>
              </p:nvSpPr>
              <p:spPr>
                <a:xfrm rot="3304383" flipH="1">
                  <a:off x="6052888" y="3212805"/>
                  <a:ext cx="247166"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8">
                  <a:extLst>
                    <a:ext uri="{FF2B5EF4-FFF2-40B4-BE49-F238E27FC236}">
                      <a16:creationId xmlns:a16="http://schemas.microsoft.com/office/drawing/2014/main" id="{24DFC265-5E1E-4F85-E85E-18D3A69E1556}"/>
                    </a:ext>
                  </a:extLst>
                </p:cNvPr>
                <p:cNvSpPr/>
                <p:nvPr/>
              </p:nvSpPr>
              <p:spPr>
                <a:xfrm rot="4302584" flipH="1">
                  <a:off x="6290875" y="3543702"/>
                  <a:ext cx="324854"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oon 9">
                  <a:extLst>
                    <a:ext uri="{FF2B5EF4-FFF2-40B4-BE49-F238E27FC236}">
                      <a16:creationId xmlns:a16="http://schemas.microsoft.com/office/drawing/2014/main" id="{A5D7A005-777E-E756-7337-F76C4B122006}"/>
                    </a:ext>
                  </a:extLst>
                </p:cNvPr>
                <p:cNvSpPr/>
                <p:nvPr/>
              </p:nvSpPr>
              <p:spPr>
                <a:xfrm rot="4198716" flipH="1">
                  <a:off x="5605075" y="3238904"/>
                  <a:ext cx="324854"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lowchart: Manual Operation 8">
                <a:extLst>
                  <a:ext uri="{FF2B5EF4-FFF2-40B4-BE49-F238E27FC236}">
                    <a16:creationId xmlns:a16="http://schemas.microsoft.com/office/drawing/2014/main" id="{F15CA2F3-509F-9C2B-5A78-4524A1C30ADA}"/>
                  </a:ext>
                </a:extLst>
              </p:cNvPr>
              <p:cNvSpPr/>
              <p:nvPr/>
            </p:nvSpPr>
            <p:spPr>
              <a:xfrm>
                <a:off x="4495800" y="4191000"/>
                <a:ext cx="3124200" cy="838200"/>
              </a:xfrm>
              <a:prstGeom prst="flowChartManualOperation">
                <a:avLst/>
              </a:prstGeom>
              <a:solidFill>
                <a:schemeClr val="accent4">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1">
                <a:extLst>
                  <a:ext uri="{FF2B5EF4-FFF2-40B4-BE49-F238E27FC236}">
                    <a16:creationId xmlns:a16="http://schemas.microsoft.com/office/drawing/2014/main" id="{336FCAF6-D53D-5EDE-20D4-7AD1E2B7CDCD}"/>
                  </a:ext>
                </a:extLst>
              </p:cNvPr>
              <p:cNvGrpSpPr/>
              <p:nvPr/>
            </p:nvGrpSpPr>
            <p:grpSpPr>
              <a:xfrm rot="10165254">
                <a:off x="5665147" y="4063011"/>
                <a:ext cx="1969580" cy="469365"/>
                <a:chOff x="4538796" y="3250988"/>
                <a:chExt cx="2638406" cy="1463651"/>
              </a:xfrm>
            </p:grpSpPr>
            <p:sp>
              <p:nvSpPr>
                <p:cNvPr id="45" name="Moon 44">
                  <a:extLst>
                    <a:ext uri="{FF2B5EF4-FFF2-40B4-BE49-F238E27FC236}">
                      <a16:creationId xmlns:a16="http://schemas.microsoft.com/office/drawing/2014/main" id="{21FE62F6-7A07-4E07-DBF7-B8011DB57D2C}"/>
                    </a:ext>
                  </a:extLst>
                </p:cNvPr>
                <p:cNvSpPr/>
                <p:nvPr/>
              </p:nvSpPr>
              <p:spPr>
                <a:xfrm rot="18737603">
                  <a:off x="5438629" y="3152563"/>
                  <a:ext cx="30480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45">
                  <a:extLst>
                    <a:ext uri="{FF2B5EF4-FFF2-40B4-BE49-F238E27FC236}">
                      <a16:creationId xmlns:a16="http://schemas.microsoft.com/office/drawing/2014/main" id="{D2AD3F0F-2981-16F9-76ED-83C41CC6962D}"/>
                    </a:ext>
                  </a:extLst>
                </p:cNvPr>
                <p:cNvSpPr/>
                <p:nvPr/>
              </p:nvSpPr>
              <p:spPr>
                <a:xfrm rot="2437341">
                  <a:off x="6512222" y="3250988"/>
                  <a:ext cx="45720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a:extLst>
                    <a:ext uri="{FF2B5EF4-FFF2-40B4-BE49-F238E27FC236}">
                      <a16:creationId xmlns:a16="http://schemas.microsoft.com/office/drawing/2014/main" id="{798952B4-4463-63D7-DCFD-5AE1F243AB30}"/>
                    </a:ext>
                  </a:extLst>
                </p:cNvPr>
                <p:cNvSpPr/>
                <p:nvPr/>
              </p:nvSpPr>
              <p:spPr>
                <a:xfrm rot="19942787">
                  <a:off x="5118328" y="3266839"/>
                  <a:ext cx="31378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a:extLst>
                    <a:ext uri="{FF2B5EF4-FFF2-40B4-BE49-F238E27FC236}">
                      <a16:creationId xmlns:a16="http://schemas.microsoft.com/office/drawing/2014/main" id="{C6066E6D-FF41-8C36-FC8C-49DDDC361180}"/>
                    </a:ext>
                  </a:extLst>
                </p:cNvPr>
                <p:cNvSpPr/>
                <p:nvPr/>
              </p:nvSpPr>
              <p:spPr>
                <a:xfrm rot="3241262">
                  <a:off x="6130303" y="3315373"/>
                  <a:ext cx="45720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a:extLst>
                    <a:ext uri="{FF2B5EF4-FFF2-40B4-BE49-F238E27FC236}">
                      <a16:creationId xmlns:a16="http://schemas.microsoft.com/office/drawing/2014/main" id="{E565C5A2-6375-8D64-86F5-1C2168787AEE}"/>
                    </a:ext>
                  </a:extLst>
                </p:cNvPr>
                <p:cNvSpPr/>
                <p:nvPr/>
              </p:nvSpPr>
              <p:spPr>
                <a:xfrm rot="18386652">
                  <a:off x="5080276" y="3434270"/>
                  <a:ext cx="364839"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143">
                  <a:extLst>
                    <a:ext uri="{FF2B5EF4-FFF2-40B4-BE49-F238E27FC236}">
                      <a16:creationId xmlns:a16="http://schemas.microsoft.com/office/drawing/2014/main" id="{3C44DAFF-21E7-1902-18C7-53B7DFA89F07}"/>
                    </a:ext>
                  </a:extLst>
                </p:cNvPr>
                <p:cNvSpPr/>
                <p:nvPr/>
              </p:nvSpPr>
              <p:spPr>
                <a:xfrm rot="3304383" flipH="1">
                  <a:off x="6052888" y="3212805"/>
                  <a:ext cx="247166"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144">
                  <a:extLst>
                    <a:ext uri="{FF2B5EF4-FFF2-40B4-BE49-F238E27FC236}">
                      <a16:creationId xmlns:a16="http://schemas.microsoft.com/office/drawing/2014/main" id="{3B9EE92A-40AD-3D71-C7FC-E51D9B441501}"/>
                    </a:ext>
                  </a:extLst>
                </p:cNvPr>
                <p:cNvSpPr/>
                <p:nvPr/>
              </p:nvSpPr>
              <p:spPr>
                <a:xfrm rot="4302584" flipH="1">
                  <a:off x="6290875" y="3543702"/>
                  <a:ext cx="324854"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45">
                  <a:extLst>
                    <a:ext uri="{FF2B5EF4-FFF2-40B4-BE49-F238E27FC236}">
                      <a16:creationId xmlns:a16="http://schemas.microsoft.com/office/drawing/2014/main" id="{04D14D35-91DB-04B2-1E5F-E0160F6577B5}"/>
                    </a:ext>
                  </a:extLst>
                </p:cNvPr>
                <p:cNvSpPr/>
                <p:nvPr/>
              </p:nvSpPr>
              <p:spPr>
                <a:xfrm rot="4198716" flipH="1">
                  <a:off x="5605075" y="3238904"/>
                  <a:ext cx="324854"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20">
                <a:extLst>
                  <a:ext uri="{FF2B5EF4-FFF2-40B4-BE49-F238E27FC236}">
                    <a16:creationId xmlns:a16="http://schemas.microsoft.com/office/drawing/2014/main" id="{18B0229C-81B8-D399-4206-31E63BC37D9F}"/>
                  </a:ext>
                </a:extLst>
              </p:cNvPr>
              <p:cNvGrpSpPr/>
              <p:nvPr/>
            </p:nvGrpSpPr>
            <p:grpSpPr>
              <a:xfrm rot="11574703">
                <a:off x="4599540" y="4176517"/>
                <a:ext cx="1969580" cy="469365"/>
                <a:chOff x="4538796" y="3250988"/>
                <a:chExt cx="2638406" cy="1463651"/>
              </a:xfrm>
            </p:grpSpPr>
            <p:sp>
              <p:nvSpPr>
                <p:cNvPr id="21" name="Moon 20">
                  <a:extLst>
                    <a:ext uri="{FF2B5EF4-FFF2-40B4-BE49-F238E27FC236}">
                      <a16:creationId xmlns:a16="http://schemas.microsoft.com/office/drawing/2014/main" id="{5AC9B392-5A52-00C4-85AA-9BD0CB63AA50}"/>
                    </a:ext>
                  </a:extLst>
                </p:cNvPr>
                <p:cNvSpPr/>
                <p:nvPr/>
              </p:nvSpPr>
              <p:spPr>
                <a:xfrm rot="18737603">
                  <a:off x="5438629" y="3152563"/>
                  <a:ext cx="30480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oon 30">
                  <a:extLst>
                    <a:ext uri="{FF2B5EF4-FFF2-40B4-BE49-F238E27FC236}">
                      <a16:creationId xmlns:a16="http://schemas.microsoft.com/office/drawing/2014/main" id="{E800C38F-1702-CE48-0C24-8E994CF6570D}"/>
                    </a:ext>
                  </a:extLst>
                </p:cNvPr>
                <p:cNvSpPr/>
                <p:nvPr/>
              </p:nvSpPr>
              <p:spPr>
                <a:xfrm rot="2437341">
                  <a:off x="6512222" y="3250988"/>
                  <a:ext cx="45720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a:extLst>
                    <a:ext uri="{FF2B5EF4-FFF2-40B4-BE49-F238E27FC236}">
                      <a16:creationId xmlns:a16="http://schemas.microsoft.com/office/drawing/2014/main" id="{079EEDCF-85D7-FAED-0FD1-DAC78FF6259F}"/>
                    </a:ext>
                  </a:extLst>
                </p:cNvPr>
                <p:cNvSpPr/>
                <p:nvPr/>
              </p:nvSpPr>
              <p:spPr>
                <a:xfrm rot="19942787">
                  <a:off x="5118328" y="3266839"/>
                  <a:ext cx="31378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a:extLst>
                    <a:ext uri="{FF2B5EF4-FFF2-40B4-BE49-F238E27FC236}">
                      <a16:creationId xmlns:a16="http://schemas.microsoft.com/office/drawing/2014/main" id="{809D1450-5BCB-10A7-B262-798E9FA39D10}"/>
                    </a:ext>
                  </a:extLst>
                </p:cNvPr>
                <p:cNvSpPr/>
                <p:nvPr/>
              </p:nvSpPr>
              <p:spPr>
                <a:xfrm rot="3241262">
                  <a:off x="6130303" y="3315373"/>
                  <a:ext cx="45720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a:extLst>
                    <a:ext uri="{FF2B5EF4-FFF2-40B4-BE49-F238E27FC236}">
                      <a16:creationId xmlns:a16="http://schemas.microsoft.com/office/drawing/2014/main" id="{D0A20C3C-36EF-FA6F-C461-6B683A4F6FBA}"/>
                    </a:ext>
                  </a:extLst>
                </p:cNvPr>
                <p:cNvSpPr/>
                <p:nvPr/>
              </p:nvSpPr>
              <p:spPr>
                <a:xfrm rot="18386652">
                  <a:off x="5080276" y="3434270"/>
                  <a:ext cx="364839"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a:extLst>
                    <a:ext uri="{FF2B5EF4-FFF2-40B4-BE49-F238E27FC236}">
                      <a16:creationId xmlns:a16="http://schemas.microsoft.com/office/drawing/2014/main" id="{DE2F2C45-E5B3-0435-38AB-B9AB1FCDD866}"/>
                    </a:ext>
                  </a:extLst>
                </p:cNvPr>
                <p:cNvSpPr/>
                <p:nvPr/>
              </p:nvSpPr>
              <p:spPr>
                <a:xfrm rot="3304383" flipH="1">
                  <a:off x="6052888" y="3212805"/>
                  <a:ext cx="247166"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a:extLst>
                    <a:ext uri="{FF2B5EF4-FFF2-40B4-BE49-F238E27FC236}">
                      <a16:creationId xmlns:a16="http://schemas.microsoft.com/office/drawing/2014/main" id="{768A55E6-698A-5C98-CEF5-7C0E5E986F63}"/>
                    </a:ext>
                  </a:extLst>
                </p:cNvPr>
                <p:cNvSpPr/>
                <p:nvPr/>
              </p:nvSpPr>
              <p:spPr>
                <a:xfrm rot="4302584" flipH="1">
                  <a:off x="6290875" y="3543702"/>
                  <a:ext cx="324854"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a:extLst>
                    <a:ext uri="{FF2B5EF4-FFF2-40B4-BE49-F238E27FC236}">
                      <a16:creationId xmlns:a16="http://schemas.microsoft.com/office/drawing/2014/main" id="{2E1EAC91-B86D-A535-29A7-50287A1F9031}"/>
                    </a:ext>
                  </a:extLst>
                </p:cNvPr>
                <p:cNvSpPr/>
                <p:nvPr/>
              </p:nvSpPr>
              <p:spPr>
                <a:xfrm rot="4198716" flipH="1">
                  <a:off x="5605075" y="3238904"/>
                  <a:ext cx="324854"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29">
                <a:extLst>
                  <a:ext uri="{FF2B5EF4-FFF2-40B4-BE49-F238E27FC236}">
                    <a16:creationId xmlns:a16="http://schemas.microsoft.com/office/drawing/2014/main" id="{D31A3DCA-C823-F6DF-7B81-208125E388A0}"/>
                  </a:ext>
                </a:extLst>
              </p:cNvPr>
              <p:cNvGrpSpPr/>
              <p:nvPr/>
            </p:nvGrpSpPr>
            <p:grpSpPr>
              <a:xfrm>
                <a:off x="5715000" y="3886200"/>
                <a:ext cx="1969580" cy="469365"/>
                <a:chOff x="4538796" y="3250988"/>
                <a:chExt cx="2638406" cy="1463651"/>
              </a:xfrm>
            </p:grpSpPr>
            <p:sp>
              <p:nvSpPr>
                <p:cNvPr id="13" name="Moon 12">
                  <a:extLst>
                    <a:ext uri="{FF2B5EF4-FFF2-40B4-BE49-F238E27FC236}">
                      <a16:creationId xmlns:a16="http://schemas.microsoft.com/office/drawing/2014/main" id="{BB8651B3-7418-C352-4AD3-048FA70FB2AC}"/>
                    </a:ext>
                  </a:extLst>
                </p:cNvPr>
                <p:cNvSpPr/>
                <p:nvPr/>
              </p:nvSpPr>
              <p:spPr>
                <a:xfrm rot="18737603">
                  <a:off x="5438629" y="3152563"/>
                  <a:ext cx="304800" cy="1447800"/>
                </a:xfrm>
                <a:prstGeom prst="moon">
                  <a:avLst>
                    <a:gd name="adj" fmla="val 75490"/>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oon 13">
                  <a:extLst>
                    <a:ext uri="{FF2B5EF4-FFF2-40B4-BE49-F238E27FC236}">
                      <a16:creationId xmlns:a16="http://schemas.microsoft.com/office/drawing/2014/main" id="{B65B181A-8F92-9E9F-E2B2-1EEF4C8B1B5F}"/>
                    </a:ext>
                  </a:extLst>
                </p:cNvPr>
                <p:cNvSpPr/>
                <p:nvPr/>
              </p:nvSpPr>
              <p:spPr>
                <a:xfrm rot="2437341">
                  <a:off x="6512222" y="3250988"/>
                  <a:ext cx="45720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oon 14">
                  <a:extLst>
                    <a:ext uri="{FF2B5EF4-FFF2-40B4-BE49-F238E27FC236}">
                      <a16:creationId xmlns:a16="http://schemas.microsoft.com/office/drawing/2014/main" id="{91FF1F97-DAE8-9F7D-27A1-FFA3A3657F6B}"/>
                    </a:ext>
                  </a:extLst>
                </p:cNvPr>
                <p:cNvSpPr/>
                <p:nvPr/>
              </p:nvSpPr>
              <p:spPr>
                <a:xfrm rot="19942787">
                  <a:off x="5118328" y="3266839"/>
                  <a:ext cx="31378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oon 15">
                  <a:extLst>
                    <a:ext uri="{FF2B5EF4-FFF2-40B4-BE49-F238E27FC236}">
                      <a16:creationId xmlns:a16="http://schemas.microsoft.com/office/drawing/2014/main" id="{FE721C26-BDE3-F422-57A8-B10230F0918C}"/>
                    </a:ext>
                  </a:extLst>
                </p:cNvPr>
                <p:cNvSpPr/>
                <p:nvPr/>
              </p:nvSpPr>
              <p:spPr>
                <a:xfrm rot="3241262">
                  <a:off x="6130303" y="3315373"/>
                  <a:ext cx="457200"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oon 16">
                  <a:extLst>
                    <a:ext uri="{FF2B5EF4-FFF2-40B4-BE49-F238E27FC236}">
                      <a16:creationId xmlns:a16="http://schemas.microsoft.com/office/drawing/2014/main" id="{4B6E226C-BD07-7968-CDED-C640D273F4AB}"/>
                    </a:ext>
                  </a:extLst>
                </p:cNvPr>
                <p:cNvSpPr/>
                <p:nvPr/>
              </p:nvSpPr>
              <p:spPr>
                <a:xfrm rot="18386652">
                  <a:off x="5080276" y="3434270"/>
                  <a:ext cx="364839"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oon 17">
                  <a:extLst>
                    <a:ext uri="{FF2B5EF4-FFF2-40B4-BE49-F238E27FC236}">
                      <a16:creationId xmlns:a16="http://schemas.microsoft.com/office/drawing/2014/main" id="{07D7C7ED-DF5C-275E-48ED-FC6F9F4A9810}"/>
                    </a:ext>
                  </a:extLst>
                </p:cNvPr>
                <p:cNvSpPr/>
                <p:nvPr/>
              </p:nvSpPr>
              <p:spPr>
                <a:xfrm rot="3304383" flipH="1">
                  <a:off x="6052888" y="3212805"/>
                  <a:ext cx="247166"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oon 18">
                  <a:extLst>
                    <a:ext uri="{FF2B5EF4-FFF2-40B4-BE49-F238E27FC236}">
                      <a16:creationId xmlns:a16="http://schemas.microsoft.com/office/drawing/2014/main" id="{693D31F9-61C3-F2C7-076D-ECA8C7145C34}"/>
                    </a:ext>
                  </a:extLst>
                </p:cNvPr>
                <p:cNvSpPr/>
                <p:nvPr/>
              </p:nvSpPr>
              <p:spPr>
                <a:xfrm rot="4302584" flipH="1">
                  <a:off x="6290875" y="3543702"/>
                  <a:ext cx="324854"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oon 19">
                  <a:extLst>
                    <a:ext uri="{FF2B5EF4-FFF2-40B4-BE49-F238E27FC236}">
                      <a16:creationId xmlns:a16="http://schemas.microsoft.com/office/drawing/2014/main" id="{77F42B1F-4E5D-DC08-CE77-639398388957}"/>
                    </a:ext>
                  </a:extLst>
                </p:cNvPr>
                <p:cNvSpPr/>
                <p:nvPr/>
              </p:nvSpPr>
              <p:spPr>
                <a:xfrm rot="4198716" flipH="1">
                  <a:off x="5605075" y="3238904"/>
                  <a:ext cx="324854" cy="1447800"/>
                </a:xfrm>
                <a:prstGeom prst="moon">
                  <a:avLst>
                    <a:gd name="adj" fmla="val 75490"/>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424131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904B24">
                  <a:shade val="30000"/>
                  <a:satMod val="115000"/>
                </a:srgbClr>
              </a:gs>
              <a:gs pos="50000">
                <a:srgbClr val="904B24">
                  <a:shade val="67500"/>
                  <a:satMod val="115000"/>
                </a:srgbClr>
              </a:gs>
              <a:gs pos="100000">
                <a:srgbClr val="904B24">
                  <a:shade val="100000"/>
                  <a:satMod val="115000"/>
                </a:srgb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52600" y="1"/>
            <a:ext cx="8686800" cy="646331"/>
          </a:xfrm>
          <a:prstGeom prst="rect">
            <a:avLst/>
          </a:prstGeom>
          <a:noFill/>
        </p:spPr>
        <p:txBody>
          <a:bodyPr wrap="square" rtlCol="0">
            <a:spAutoFit/>
          </a:bodyPr>
          <a:lstStyle/>
          <a:p>
            <a:pPr algn="ctr"/>
            <a:r>
              <a:rPr lang="en-US" sz="3600" dirty="0">
                <a:solidFill>
                  <a:schemeClr val="bg1"/>
                </a:solidFill>
                <a:latin typeface="Gungsuh" panose="02030600000101010101" pitchFamily="18" charset="-127"/>
              </a:rPr>
              <a:t>Nephi Prophesied About the Jews</a:t>
            </a:r>
          </a:p>
        </p:txBody>
      </p:sp>
      <p:sp>
        <p:nvSpPr>
          <p:cNvPr id="85" name="TextBox 84"/>
          <p:cNvSpPr txBox="1"/>
          <p:nvPr/>
        </p:nvSpPr>
        <p:spPr>
          <a:xfrm>
            <a:off x="79248" y="6550223"/>
            <a:ext cx="4800600" cy="307777"/>
          </a:xfrm>
          <a:prstGeom prst="rect">
            <a:avLst/>
          </a:prstGeom>
          <a:noFill/>
        </p:spPr>
        <p:txBody>
          <a:bodyPr wrap="square" rtlCol="0">
            <a:spAutoFit/>
          </a:bodyPr>
          <a:lstStyle/>
          <a:p>
            <a:r>
              <a:rPr lang="en-US" sz="1400" dirty="0">
                <a:solidFill>
                  <a:schemeClr val="bg1"/>
                </a:solidFill>
              </a:rPr>
              <a:t>2 Nephi 25:9-19</a:t>
            </a:r>
          </a:p>
        </p:txBody>
      </p:sp>
      <p:cxnSp>
        <p:nvCxnSpPr>
          <p:cNvPr id="41" name="Straight Connector 40"/>
          <p:cNvCxnSpPr/>
          <p:nvPr/>
        </p:nvCxnSpPr>
        <p:spPr>
          <a:xfrm>
            <a:off x="13106400" y="5943600"/>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192024" y="850393"/>
            <a:ext cx="5056632" cy="3970318"/>
          </a:xfrm>
          <a:prstGeom prst="rect">
            <a:avLst/>
          </a:prstGeom>
          <a:noFill/>
        </p:spPr>
        <p:txBody>
          <a:bodyPr wrap="square" rtlCol="0">
            <a:spAutoFit/>
          </a:bodyPr>
          <a:lstStyle/>
          <a:p>
            <a:pPr fontAlgn="base"/>
            <a:r>
              <a:rPr lang="en-US" dirty="0">
                <a:solidFill>
                  <a:schemeClr val="bg1"/>
                </a:solidFill>
              </a:rPr>
              <a:t>The Jews who had been taken captive to Babylon after the destruction of Jerusalem would return to “the land of their inheritance” v 9-11</a:t>
            </a:r>
          </a:p>
          <a:p>
            <a:pPr fontAlgn="base"/>
            <a:endParaRPr lang="en-US" dirty="0">
              <a:solidFill>
                <a:schemeClr val="bg1"/>
              </a:solidFill>
            </a:endParaRPr>
          </a:p>
          <a:p>
            <a:pPr fontAlgn="base"/>
            <a:r>
              <a:rPr lang="en-US" dirty="0">
                <a:solidFill>
                  <a:schemeClr val="bg1"/>
                </a:solidFill>
              </a:rPr>
              <a:t>Jesus Christ, the Messiah, would live among them, but many would reject Him and crucify Him v 12-13</a:t>
            </a:r>
          </a:p>
          <a:p>
            <a:pPr fontAlgn="base"/>
            <a:endParaRPr lang="en-US" dirty="0">
              <a:solidFill>
                <a:schemeClr val="bg1"/>
              </a:solidFill>
            </a:endParaRPr>
          </a:p>
          <a:p>
            <a:pPr fontAlgn="base"/>
            <a:r>
              <a:rPr lang="en-US" dirty="0">
                <a:solidFill>
                  <a:schemeClr val="bg1"/>
                </a:solidFill>
              </a:rPr>
              <a:t>After the Savior’s death and Resurrection, Jerusalem would again be destroyed, and the Jews would be scattered and scourged by other nations v 14-15</a:t>
            </a:r>
          </a:p>
          <a:p>
            <a:pPr fontAlgn="base"/>
            <a:endParaRPr lang="en-US" dirty="0">
              <a:solidFill>
                <a:schemeClr val="bg1"/>
              </a:solidFill>
            </a:endParaRPr>
          </a:p>
          <a:p>
            <a:pPr fontAlgn="base"/>
            <a:r>
              <a:rPr lang="en-US" dirty="0">
                <a:solidFill>
                  <a:schemeClr val="bg1"/>
                </a:solidFill>
              </a:rPr>
              <a:t>They would eventually believe in Jesus Christ and His Atonement, and the Lord would restore them “from their lost and fallen state” v 16-19</a:t>
            </a:r>
          </a:p>
        </p:txBody>
      </p:sp>
      <p:grpSp>
        <p:nvGrpSpPr>
          <p:cNvPr id="120" name="Group 119"/>
          <p:cNvGrpSpPr/>
          <p:nvPr/>
        </p:nvGrpSpPr>
        <p:grpSpPr>
          <a:xfrm>
            <a:off x="7772401" y="2590800"/>
            <a:ext cx="2526147" cy="2653662"/>
            <a:chOff x="4114800" y="745092"/>
            <a:chExt cx="4659746" cy="4894962"/>
          </a:xfrm>
        </p:grpSpPr>
        <p:sp>
          <p:nvSpPr>
            <p:cNvPr id="143" name="Rectangle 142"/>
            <p:cNvSpPr/>
            <p:nvPr/>
          </p:nvSpPr>
          <p:spPr>
            <a:xfrm>
              <a:off x="4191000" y="762000"/>
              <a:ext cx="4495800" cy="47244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143"/>
            <p:cNvSpPr/>
            <p:nvPr/>
          </p:nvSpPr>
          <p:spPr>
            <a:xfrm>
              <a:off x="4267200" y="4419600"/>
              <a:ext cx="4507346" cy="1126837"/>
            </a:xfrm>
            <a:custGeom>
              <a:avLst/>
              <a:gdLst>
                <a:gd name="connsiteX0" fmla="*/ 46182 w 4507346"/>
                <a:gd name="connsiteY0" fmla="*/ 923637 h 1126837"/>
                <a:gd name="connsiteX1" fmla="*/ 46182 w 4507346"/>
                <a:gd name="connsiteY1" fmla="*/ 923637 h 1126837"/>
                <a:gd name="connsiteX2" fmla="*/ 120073 w 4507346"/>
                <a:gd name="connsiteY2" fmla="*/ 886691 h 1126837"/>
                <a:gd name="connsiteX3" fmla="*/ 175491 w 4507346"/>
                <a:gd name="connsiteY3" fmla="*/ 849746 h 1126837"/>
                <a:gd name="connsiteX4" fmla="*/ 203200 w 4507346"/>
                <a:gd name="connsiteY4" fmla="*/ 840509 h 1126837"/>
                <a:gd name="connsiteX5" fmla="*/ 230909 w 4507346"/>
                <a:gd name="connsiteY5" fmla="*/ 822037 h 1126837"/>
                <a:gd name="connsiteX6" fmla="*/ 258618 w 4507346"/>
                <a:gd name="connsiteY6" fmla="*/ 812800 h 1126837"/>
                <a:gd name="connsiteX7" fmla="*/ 286327 w 4507346"/>
                <a:gd name="connsiteY7" fmla="*/ 794328 h 1126837"/>
                <a:gd name="connsiteX8" fmla="*/ 341746 w 4507346"/>
                <a:gd name="connsiteY8" fmla="*/ 775855 h 1126837"/>
                <a:gd name="connsiteX9" fmla="*/ 397164 w 4507346"/>
                <a:gd name="connsiteY9" fmla="*/ 748146 h 1126837"/>
                <a:gd name="connsiteX10" fmla="*/ 424873 w 4507346"/>
                <a:gd name="connsiteY10" fmla="*/ 729673 h 1126837"/>
                <a:gd name="connsiteX11" fmla="*/ 461818 w 4507346"/>
                <a:gd name="connsiteY11" fmla="*/ 720437 h 1126837"/>
                <a:gd name="connsiteX12" fmla="*/ 517236 w 4507346"/>
                <a:gd name="connsiteY12" fmla="*/ 701964 h 1126837"/>
                <a:gd name="connsiteX13" fmla="*/ 544946 w 4507346"/>
                <a:gd name="connsiteY13" fmla="*/ 692728 h 1126837"/>
                <a:gd name="connsiteX14" fmla="*/ 600364 w 4507346"/>
                <a:gd name="connsiteY14" fmla="*/ 665019 h 1126837"/>
                <a:gd name="connsiteX15" fmla="*/ 628073 w 4507346"/>
                <a:gd name="connsiteY15" fmla="*/ 646546 h 1126837"/>
                <a:gd name="connsiteX16" fmla="*/ 655782 w 4507346"/>
                <a:gd name="connsiteY16" fmla="*/ 637309 h 1126837"/>
                <a:gd name="connsiteX17" fmla="*/ 738909 w 4507346"/>
                <a:gd name="connsiteY17" fmla="*/ 591128 h 1126837"/>
                <a:gd name="connsiteX18" fmla="*/ 766618 w 4507346"/>
                <a:gd name="connsiteY18" fmla="*/ 572655 h 1126837"/>
                <a:gd name="connsiteX19" fmla="*/ 794327 w 4507346"/>
                <a:gd name="connsiteY19" fmla="*/ 544946 h 1126837"/>
                <a:gd name="connsiteX20" fmla="*/ 822036 w 4507346"/>
                <a:gd name="connsiteY20" fmla="*/ 535709 h 1126837"/>
                <a:gd name="connsiteX21" fmla="*/ 877455 w 4507346"/>
                <a:gd name="connsiteY21" fmla="*/ 498764 h 1126837"/>
                <a:gd name="connsiteX22" fmla="*/ 932873 w 4507346"/>
                <a:gd name="connsiteY22" fmla="*/ 461819 h 1126837"/>
                <a:gd name="connsiteX23" fmla="*/ 960582 w 4507346"/>
                <a:gd name="connsiteY23" fmla="*/ 443346 h 1126837"/>
                <a:gd name="connsiteX24" fmla="*/ 997527 w 4507346"/>
                <a:gd name="connsiteY24" fmla="*/ 424873 h 1126837"/>
                <a:gd name="connsiteX25" fmla="*/ 1052946 w 4507346"/>
                <a:gd name="connsiteY25" fmla="*/ 387928 h 1126837"/>
                <a:gd name="connsiteX26" fmla="*/ 1108364 w 4507346"/>
                <a:gd name="connsiteY26" fmla="*/ 341746 h 1126837"/>
                <a:gd name="connsiteX27" fmla="*/ 1136073 w 4507346"/>
                <a:gd name="connsiteY27" fmla="*/ 332509 h 1126837"/>
                <a:gd name="connsiteX28" fmla="*/ 1163782 w 4507346"/>
                <a:gd name="connsiteY28" fmla="*/ 304800 h 1126837"/>
                <a:gd name="connsiteX29" fmla="*/ 1191491 w 4507346"/>
                <a:gd name="connsiteY29" fmla="*/ 295564 h 1126837"/>
                <a:gd name="connsiteX30" fmla="*/ 1228436 w 4507346"/>
                <a:gd name="connsiteY30" fmla="*/ 277091 h 1126837"/>
                <a:gd name="connsiteX31" fmla="*/ 1246909 w 4507346"/>
                <a:gd name="connsiteY31" fmla="*/ 249382 h 1126837"/>
                <a:gd name="connsiteX32" fmla="*/ 1339273 w 4507346"/>
                <a:gd name="connsiteY32" fmla="*/ 203200 h 1126837"/>
                <a:gd name="connsiteX33" fmla="*/ 1403927 w 4507346"/>
                <a:gd name="connsiteY33" fmla="*/ 157019 h 1126837"/>
                <a:gd name="connsiteX34" fmla="*/ 1459346 w 4507346"/>
                <a:gd name="connsiteY34" fmla="*/ 120073 h 1126837"/>
                <a:gd name="connsiteX35" fmla="*/ 1487055 w 4507346"/>
                <a:gd name="connsiteY35" fmla="*/ 101600 h 1126837"/>
                <a:gd name="connsiteX36" fmla="*/ 1524000 w 4507346"/>
                <a:gd name="connsiteY36" fmla="*/ 92364 h 1126837"/>
                <a:gd name="connsiteX37" fmla="*/ 1551709 w 4507346"/>
                <a:gd name="connsiteY37" fmla="*/ 73891 h 1126837"/>
                <a:gd name="connsiteX38" fmla="*/ 1616364 w 4507346"/>
                <a:gd name="connsiteY38" fmla="*/ 55419 h 1126837"/>
                <a:gd name="connsiteX39" fmla="*/ 1681018 w 4507346"/>
                <a:gd name="connsiteY39" fmla="*/ 36946 h 1126837"/>
                <a:gd name="connsiteX40" fmla="*/ 1736436 w 4507346"/>
                <a:gd name="connsiteY40" fmla="*/ 27709 h 1126837"/>
                <a:gd name="connsiteX41" fmla="*/ 1773382 w 4507346"/>
                <a:gd name="connsiteY41" fmla="*/ 18473 h 1126837"/>
                <a:gd name="connsiteX42" fmla="*/ 1948873 w 4507346"/>
                <a:gd name="connsiteY42" fmla="*/ 0 h 1126837"/>
                <a:gd name="connsiteX43" fmla="*/ 2475346 w 4507346"/>
                <a:gd name="connsiteY43" fmla="*/ 9237 h 1126837"/>
                <a:gd name="connsiteX44" fmla="*/ 2567709 w 4507346"/>
                <a:gd name="connsiteY44" fmla="*/ 27709 h 1126837"/>
                <a:gd name="connsiteX45" fmla="*/ 2613891 w 4507346"/>
                <a:gd name="connsiteY45" fmla="*/ 36946 h 1126837"/>
                <a:gd name="connsiteX46" fmla="*/ 2641600 w 4507346"/>
                <a:gd name="connsiteY46" fmla="*/ 46182 h 1126837"/>
                <a:gd name="connsiteX47" fmla="*/ 2715491 w 4507346"/>
                <a:gd name="connsiteY47" fmla="*/ 64655 h 1126837"/>
                <a:gd name="connsiteX48" fmla="*/ 2743200 w 4507346"/>
                <a:gd name="connsiteY48" fmla="*/ 83128 h 1126837"/>
                <a:gd name="connsiteX49" fmla="*/ 2789382 w 4507346"/>
                <a:gd name="connsiteY49" fmla="*/ 92364 h 1126837"/>
                <a:gd name="connsiteX50" fmla="*/ 2826327 w 4507346"/>
                <a:gd name="connsiteY50" fmla="*/ 101600 h 1126837"/>
                <a:gd name="connsiteX51" fmla="*/ 2890982 w 4507346"/>
                <a:gd name="connsiteY51" fmla="*/ 120073 h 1126837"/>
                <a:gd name="connsiteX52" fmla="*/ 2918691 w 4507346"/>
                <a:gd name="connsiteY52" fmla="*/ 138546 h 1126837"/>
                <a:gd name="connsiteX53" fmla="*/ 3011055 w 4507346"/>
                <a:gd name="connsiteY53" fmla="*/ 166255 h 1126837"/>
                <a:gd name="connsiteX54" fmla="*/ 3038764 w 4507346"/>
                <a:gd name="connsiteY54" fmla="*/ 184728 h 1126837"/>
                <a:gd name="connsiteX55" fmla="*/ 3066473 w 4507346"/>
                <a:gd name="connsiteY55" fmla="*/ 193964 h 1126837"/>
                <a:gd name="connsiteX56" fmla="*/ 3103418 w 4507346"/>
                <a:gd name="connsiteY56" fmla="*/ 212437 h 1126837"/>
                <a:gd name="connsiteX57" fmla="*/ 3131127 w 4507346"/>
                <a:gd name="connsiteY57" fmla="*/ 230909 h 1126837"/>
                <a:gd name="connsiteX58" fmla="*/ 3223491 w 4507346"/>
                <a:gd name="connsiteY58" fmla="*/ 258619 h 1126837"/>
                <a:gd name="connsiteX59" fmla="*/ 3278909 w 4507346"/>
                <a:gd name="connsiteY59" fmla="*/ 277091 h 1126837"/>
                <a:gd name="connsiteX60" fmla="*/ 3315855 w 4507346"/>
                <a:gd name="connsiteY60" fmla="*/ 295564 h 1126837"/>
                <a:gd name="connsiteX61" fmla="*/ 3380509 w 4507346"/>
                <a:gd name="connsiteY61" fmla="*/ 314037 h 1126837"/>
                <a:gd name="connsiteX62" fmla="*/ 3426691 w 4507346"/>
                <a:gd name="connsiteY62" fmla="*/ 341746 h 1126837"/>
                <a:gd name="connsiteX63" fmla="*/ 3463636 w 4507346"/>
                <a:gd name="connsiteY63" fmla="*/ 350982 h 1126837"/>
                <a:gd name="connsiteX64" fmla="*/ 3565236 w 4507346"/>
                <a:gd name="connsiteY64" fmla="*/ 397164 h 1126837"/>
                <a:gd name="connsiteX65" fmla="*/ 3648364 w 4507346"/>
                <a:gd name="connsiteY65" fmla="*/ 452582 h 1126837"/>
                <a:gd name="connsiteX66" fmla="*/ 3676073 w 4507346"/>
                <a:gd name="connsiteY66" fmla="*/ 471055 h 1126837"/>
                <a:gd name="connsiteX67" fmla="*/ 3703782 w 4507346"/>
                <a:gd name="connsiteY67" fmla="*/ 480291 h 1126837"/>
                <a:gd name="connsiteX68" fmla="*/ 3814618 w 4507346"/>
                <a:gd name="connsiteY68" fmla="*/ 526473 h 1126837"/>
                <a:gd name="connsiteX69" fmla="*/ 3833091 w 4507346"/>
                <a:gd name="connsiteY69" fmla="*/ 554182 h 1126837"/>
                <a:gd name="connsiteX70" fmla="*/ 3897746 w 4507346"/>
                <a:gd name="connsiteY70" fmla="*/ 581891 h 1126837"/>
                <a:gd name="connsiteX71" fmla="*/ 3925455 w 4507346"/>
                <a:gd name="connsiteY71" fmla="*/ 600364 h 1126837"/>
                <a:gd name="connsiteX72" fmla="*/ 3953164 w 4507346"/>
                <a:gd name="connsiteY72" fmla="*/ 609600 h 1126837"/>
                <a:gd name="connsiteX73" fmla="*/ 3980873 w 4507346"/>
                <a:gd name="connsiteY73" fmla="*/ 637309 h 1126837"/>
                <a:gd name="connsiteX74" fmla="*/ 4054764 w 4507346"/>
                <a:gd name="connsiteY74" fmla="*/ 665019 h 1126837"/>
                <a:gd name="connsiteX75" fmla="*/ 4082473 w 4507346"/>
                <a:gd name="connsiteY75" fmla="*/ 683491 h 1126837"/>
                <a:gd name="connsiteX76" fmla="*/ 4156364 w 4507346"/>
                <a:gd name="connsiteY76" fmla="*/ 738909 h 1126837"/>
                <a:gd name="connsiteX77" fmla="*/ 4221018 w 4507346"/>
                <a:gd name="connsiteY77" fmla="*/ 775855 h 1126837"/>
                <a:gd name="connsiteX78" fmla="*/ 4276436 w 4507346"/>
                <a:gd name="connsiteY78" fmla="*/ 822037 h 1126837"/>
                <a:gd name="connsiteX79" fmla="*/ 4294909 w 4507346"/>
                <a:gd name="connsiteY79" fmla="*/ 849746 h 1126837"/>
                <a:gd name="connsiteX80" fmla="*/ 4359564 w 4507346"/>
                <a:gd name="connsiteY80" fmla="*/ 886691 h 1126837"/>
                <a:gd name="connsiteX81" fmla="*/ 4387273 w 4507346"/>
                <a:gd name="connsiteY81" fmla="*/ 905164 h 1126837"/>
                <a:gd name="connsiteX82" fmla="*/ 4405746 w 4507346"/>
                <a:gd name="connsiteY82" fmla="*/ 932873 h 1126837"/>
                <a:gd name="connsiteX83" fmla="*/ 4433455 w 4507346"/>
                <a:gd name="connsiteY83" fmla="*/ 942109 h 1126837"/>
                <a:gd name="connsiteX84" fmla="*/ 4461164 w 4507346"/>
                <a:gd name="connsiteY84" fmla="*/ 997528 h 1126837"/>
                <a:gd name="connsiteX85" fmla="*/ 4507346 w 4507346"/>
                <a:gd name="connsiteY85" fmla="*/ 1052946 h 1126837"/>
                <a:gd name="connsiteX86" fmla="*/ 4064000 w 4507346"/>
                <a:gd name="connsiteY86" fmla="*/ 1071419 h 1126837"/>
                <a:gd name="connsiteX87" fmla="*/ 3943927 w 4507346"/>
                <a:gd name="connsiteY87" fmla="*/ 1080655 h 1126837"/>
                <a:gd name="connsiteX88" fmla="*/ 3731491 w 4507346"/>
                <a:gd name="connsiteY88" fmla="*/ 1089891 h 1126837"/>
                <a:gd name="connsiteX89" fmla="*/ 3574473 w 4507346"/>
                <a:gd name="connsiteY89" fmla="*/ 1099128 h 1126837"/>
                <a:gd name="connsiteX90" fmla="*/ 2890982 w 4507346"/>
                <a:gd name="connsiteY90" fmla="*/ 1126837 h 1126837"/>
                <a:gd name="connsiteX91" fmla="*/ 1838036 w 4507346"/>
                <a:gd name="connsiteY91" fmla="*/ 1117600 h 1126837"/>
                <a:gd name="connsiteX92" fmla="*/ 1801091 w 4507346"/>
                <a:gd name="connsiteY92" fmla="*/ 1108364 h 1126837"/>
                <a:gd name="connsiteX93" fmla="*/ 1607127 w 4507346"/>
                <a:gd name="connsiteY93" fmla="*/ 1099128 h 1126837"/>
                <a:gd name="connsiteX94" fmla="*/ 1533236 w 4507346"/>
                <a:gd name="connsiteY94" fmla="*/ 1089891 h 1126837"/>
                <a:gd name="connsiteX95" fmla="*/ 1431636 w 4507346"/>
                <a:gd name="connsiteY95" fmla="*/ 1071419 h 1126837"/>
                <a:gd name="connsiteX96" fmla="*/ 1209964 w 4507346"/>
                <a:gd name="connsiteY96" fmla="*/ 1062182 h 1126837"/>
                <a:gd name="connsiteX97" fmla="*/ 775855 w 4507346"/>
                <a:gd name="connsiteY97" fmla="*/ 1043709 h 1126837"/>
                <a:gd name="connsiteX98" fmla="*/ 581891 w 4507346"/>
                <a:gd name="connsiteY98" fmla="*/ 1034473 h 1126837"/>
                <a:gd name="connsiteX99" fmla="*/ 184727 w 4507346"/>
                <a:gd name="connsiteY99" fmla="*/ 1016000 h 1126837"/>
                <a:gd name="connsiteX100" fmla="*/ 73891 w 4507346"/>
                <a:gd name="connsiteY100" fmla="*/ 988291 h 1126837"/>
                <a:gd name="connsiteX101" fmla="*/ 46182 w 4507346"/>
                <a:gd name="connsiteY101" fmla="*/ 979055 h 1126837"/>
                <a:gd name="connsiteX102" fmla="*/ 0 w 4507346"/>
                <a:gd name="connsiteY102" fmla="*/ 969819 h 1126837"/>
                <a:gd name="connsiteX103" fmla="*/ 27709 w 4507346"/>
                <a:gd name="connsiteY103" fmla="*/ 951346 h 1126837"/>
                <a:gd name="connsiteX104" fmla="*/ 83127 w 4507346"/>
                <a:gd name="connsiteY104" fmla="*/ 932873 h 1126837"/>
                <a:gd name="connsiteX105" fmla="*/ 110836 w 4507346"/>
                <a:gd name="connsiteY105" fmla="*/ 905164 h 1126837"/>
                <a:gd name="connsiteX106" fmla="*/ 110836 w 4507346"/>
                <a:gd name="connsiteY106" fmla="*/ 905164 h 1126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4507346" h="1126837">
                  <a:moveTo>
                    <a:pt x="46182" y="923637"/>
                  </a:moveTo>
                  <a:lnTo>
                    <a:pt x="46182" y="923637"/>
                  </a:lnTo>
                  <a:cubicBezTo>
                    <a:pt x="70812" y="911322"/>
                    <a:pt x="96164" y="900354"/>
                    <a:pt x="120073" y="886691"/>
                  </a:cubicBezTo>
                  <a:cubicBezTo>
                    <a:pt x="139349" y="875676"/>
                    <a:pt x="154429" y="856767"/>
                    <a:pt x="175491" y="849746"/>
                  </a:cubicBezTo>
                  <a:cubicBezTo>
                    <a:pt x="184727" y="846667"/>
                    <a:pt x="194492" y="844863"/>
                    <a:pt x="203200" y="840509"/>
                  </a:cubicBezTo>
                  <a:cubicBezTo>
                    <a:pt x="213129" y="835545"/>
                    <a:pt x="220980" y="827001"/>
                    <a:pt x="230909" y="822037"/>
                  </a:cubicBezTo>
                  <a:cubicBezTo>
                    <a:pt x="239617" y="817683"/>
                    <a:pt x="249910" y="817154"/>
                    <a:pt x="258618" y="812800"/>
                  </a:cubicBezTo>
                  <a:cubicBezTo>
                    <a:pt x="268547" y="807836"/>
                    <a:pt x="276183" y="798836"/>
                    <a:pt x="286327" y="794328"/>
                  </a:cubicBezTo>
                  <a:cubicBezTo>
                    <a:pt x="304121" y="786420"/>
                    <a:pt x="341746" y="775855"/>
                    <a:pt x="341746" y="775855"/>
                  </a:cubicBezTo>
                  <a:cubicBezTo>
                    <a:pt x="421157" y="722914"/>
                    <a:pt x="320684" y="786386"/>
                    <a:pt x="397164" y="748146"/>
                  </a:cubicBezTo>
                  <a:cubicBezTo>
                    <a:pt x="407093" y="743182"/>
                    <a:pt x="414670" y="734046"/>
                    <a:pt x="424873" y="729673"/>
                  </a:cubicBezTo>
                  <a:cubicBezTo>
                    <a:pt x="436541" y="724673"/>
                    <a:pt x="449659" y="724085"/>
                    <a:pt x="461818" y="720437"/>
                  </a:cubicBezTo>
                  <a:cubicBezTo>
                    <a:pt x="480469" y="714842"/>
                    <a:pt x="498763" y="708122"/>
                    <a:pt x="517236" y="701964"/>
                  </a:cubicBezTo>
                  <a:lnTo>
                    <a:pt x="544946" y="692728"/>
                  </a:lnTo>
                  <a:cubicBezTo>
                    <a:pt x="624357" y="639787"/>
                    <a:pt x="523884" y="703259"/>
                    <a:pt x="600364" y="665019"/>
                  </a:cubicBezTo>
                  <a:cubicBezTo>
                    <a:pt x="610293" y="660055"/>
                    <a:pt x="618144" y="651511"/>
                    <a:pt x="628073" y="646546"/>
                  </a:cubicBezTo>
                  <a:cubicBezTo>
                    <a:pt x="636781" y="642192"/>
                    <a:pt x="647271" y="642037"/>
                    <a:pt x="655782" y="637309"/>
                  </a:cubicBezTo>
                  <a:cubicBezTo>
                    <a:pt x="751055" y="584379"/>
                    <a:pt x="676213" y="612026"/>
                    <a:pt x="738909" y="591128"/>
                  </a:cubicBezTo>
                  <a:cubicBezTo>
                    <a:pt x="748145" y="584970"/>
                    <a:pt x="758090" y="579762"/>
                    <a:pt x="766618" y="572655"/>
                  </a:cubicBezTo>
                  <a:cubicBezTo>
                    <a:pt x="776653" y="564293"/>
                    <a:pt x="783459" y="552192"/>
                    <a:pt x="794327" y="544946"/>
                  </a:cubicBezTo>
                  <a:cubicBezTo>
                    <a:pt x="802428" y="539545"/>
                    <a:pt x="813525" y="540437"/>
                    <a:pt x="822036" y="535709"/>
                  </a:cubicBezTo>
                  <a:cubicBezTo>
                    <a:pt x="841444" y="524927"/>
                    <a:pt x="858982" y="511079"/>
                    <a:pt x="877455" y="498764"/>
                  </a:cubicBezTo>
                  <a:lnTo>
                    <a:pt x="932873" y="461819"/>
                  </a:lnTo>
                  <a:cubicBezTo>
                    <a:pt x="942109" y="455661"/>
                    <a:pt x="950653" y="448311"/>
                    <a:pt x="960582" y="443346"/>
                  </a:cubicBezTo>
                  <a:cubicBezTo>
                    <a:pt x="972897" y="437188"/>
                    <a:pt x="985720" y="431957"/>
                    <a:pt x="997527" y="424873"/>
                  </a:cubicBezTo>
                  <a:cubicBezTo>
                    <a:pt x="1016565" y="413450"/>
                    <a:pt x="1037247" y="403627"/>
                    <a:pt x="1052946" y="387928"/>
                  </a:cubicBezTo>
                  <a:cubicBezTo>
                    <a:pt x="1073373" y="367501"/>
                    <a:pt x="1082646" y="354606"/>
                    <a:pt x="1108364" y="341746"/>
                  </a:cubicBezTo>
                  <a:cubicBezTo>
                    <a:pt x="1117072" y="337392"/>
                    <a:pt x="1126837" y="335588"/>
                    <a:pt x="1136073" y="332509"/>
                  </a:cubicBezTo>
                  <a:cubicBezTo>
                    <a:pt x="1145309" y="323273"/>
                    <a:pt x="1152914" y="312046"/>
                    <a:pt x="1163782" y="304800"/>
                  </a:cubicBezTo>
                  <a:cubicBezTo>
                    <a:pt x="1171883" y="299400"/>
                    <a:pt x="1182542" y="299399"/>
                    <a:pt x="1191491" y="295564"/>
                  </a:cubicBezTo>
                  <a:cubicBezTo>
                    <a:pt x="1204146" y="290140"/>
                    <a:pt x="1216121" y="283249"/>
                    <a:pt x="1228436" y="277091"/>
                  </a:cubicBezTo>
                  <a:cubicBezTo>
                    <a:pt x="1234594" y="267855"/>
                    <a:pt x="1238555" y="256692"/>
                    <a:pt x="1246909" y="249382"/>
                  </a:cubicBezTo>
                  <a:cubicBezTo>
                    <a:pt x="1290895" y="210894"/>
                    <a:pt x="1293364" y="214678"/>
                    <a:pt x="1339273" y="203200"/>
                  </a:cubicBezTo>
                  <a:cubicBezTo>
                    <a:pt x="1388252" y="154221"/>
                    <a:pt x="1343141" y="193490"/>
                    <a:pt x="1403927" y="157019"/>
                  </a:cubicBezTo>
                  <a:cubicBezTo>
                    <a:pt x="1422965" y="145596"/>
                    <a:pt x="1440873" y="132388"/>
                    <a:pt x="1459346" y="120073"/>
                  </a:cubicBezTo>
                  <a:cubicBezTo>
                    <a:pt x="1468582" y="113915"/>
                    <a:pt x="1476286" y="104292"/>
                    <a:pt x="1487055" y="101600"/>
                  </a:cubicBezTo>
                  <a:lnTo>
                    <a:pt x="1524000" y="92364"/>
                  </a:lnTo>
                  <a:cubicBezTo>
                    <a:pt x="1533236" y="86206"/>
                    <a:pt x="1541780" y="78855"/>
                    <a:pt x="1551709" y="73891"/>
                  </a:cubicBezTo>
                  <a:cubicBezTo>
                    <a:pt x="1566473" y="66509"/>
                    <a:pt x="1602554" y="59365"/>
                    <a:pt x="1616364" y="55419"/>
                  </a:cubicBezTo>
                  <a:cubicBezTo>
                    <a:pt x="1657459" y="43677"/>
                    <a:pt x="1632876" y="46575"/>
                    <a:pt x="1681018" y="36946"/>
                  </a:cubicBezTo>
                  <a:cubicBezTo>
                    <a:pt x="1699382" y="33273"/>
                    <a:pt x="1718072" y="31382"/>
                    <a:pt x="1736436" y="27709"/>
                  </a:cubicBezTo>
                  <a:cubicBezTo>
                    <a:pt x="1748884" y="25219"/>
                    <a:pt x="1760794" y="20115"/>
                    <a:pt x="1773382" y="18473"/>
                  </a:cubicBezTo>
                  <a:cubicBezTo>
                    <a:pt x="1831708" y="10865"/>
                    <a:pt x="1948873" y="0"/>
                    <a:pt x="1948873" y="0"/>
                  </a:cubicBezTo>
                  <a:lnTo>
                    <a:pt x="2475346" y="9237"/>
                  </a:lnTo>
                  <a:cubicBezTo>
                    <a:pt x="2552924" y="11661"/>
                    <a:pt x="2517877" y="15251"/>
                    <a:pt x="2567709" y="27709"/>
                  </a:cubicBezTo>
                  <a:cubicBezTo>
                    <a:pt x="2582939" y="31517"/>
                    <a:pt x="2598661" y="33138"/>
                    <a:pt x="2613891" y="36946"/>
                  </a:cubicBezTo>
                  <a:cubicBezTo>
                    <a:pt x="2623336" y="39307"/>
                    <a:pt x="2632207" y="43620"/>
                    <a:pt x="2641600" y="46182"/>
                  </a:cubicBezTo>
                  <a:cubicBezTo>
                    <a:pt x="2666094" y="52862"/>
                    <a:pt x="2715491" y="64655"/>
                    <a:pt x="2715491" y="64655"/>
                  </a:cubicBezTo>
                  <a:cubicBezTo>
                    <a:pt x="2724727" y="70813"/>
                    <a:pt x="2732806" y="79230"/>
                    <a:pt x="2743200" y="83128"/>
                  </a:cubicBezTo>
                  <a:cubicBezTo>
                    <a:pt x="2757899" y="88640"/>
                    <a:pt x="2774057" y="88959"/>
                    <a:pt x="2789382" y="92364"/>
                  </a:cubicBezTo>
                  <a:cubicBezTo>
                    <a:pt x="2801774" y="95118"/>
                    <a:pt x="2814121" y="98113"/>
                    <a:pt x="2826327" y="101600"/>
                  </a:cubicBezTo>
                  <a:cubicBezTo>
                    <a:pt x="2919071" y="128099"/>
                    <a:pt x="2775497" y="91203"/>
                    <a:pt x="2890982" y="120073"/>
                  </a:cubicBezTo>
                  <a:cubicBezTo>
                    <a:pt x="2900218" y="126231"/>
                    <a:pt x="2908547" y="134037"/>
                    <a:pt x="2918691" y="138546"/>
                  </a:cubicBezTo>
                  <a:cubicBezTo>
                    <a:pt x="2947606" y="151398"/>
                    <a:pt x="2980347" y="158578"/>
                    <a:pt x="3011055" y="166255"/>
                  </a:cubicBezTo>
                  <a:cubicBezTo>
                    <a:pt x="3020291" y="172413"/>
                    <a:pt x="3028835" y="179764"/>
                    <a:pt x="3038764" y="184728"/>
                  </a:cubicBezTo>
                  <a:cubicBezTo>
                    <a:pt x="3047472" y="189082"/>
                    <a:pt x="3057524" y="190129"/>
                    <a:pt x="3066473" y="193964"/>
                  </a:cubicBezTo>
                  <a:cubicBezTo>
                    <a:pt x="3079128" y="199388"/>
                    <a:pt x="3091463" y="205606"/>
                    <a:pt x="3103418" y="212437"/>
                  </a:cubicBezTo>
                  <a:cubicBezTo>
                    <a:pt x="3113056" y="217944"/>
                    <a:pt x="3120983" y="226401"/>
                    <a:pt x="3131127" y="230909"/>
                  </a:cubicBezTo>
                  <a:cubicBezTo>
                    <a:pt x="3176335" y="251001"/>
                    <a:pt x="3182163" y="246220"/>
                    <a:pt x="3223491" y="258619"/>
                  </a:cubicBezTo>
                  <a:cubicBezTo>
                    <a:pt x="3242142" y="264214"/>
                    <a:pt x="3261493" y="268383"/>
                    <a:pt x="3278909" y="277091"/>
                  </a:cubicBezTo>
                  <a:cubicBezTo>
                    <a:pt x="3291224" y="283249"/>
                    <a:pt x="3303199" y="290140"/>
                    <a:pt x="3315855" y="295564"/>
                  </a:cubicBezTo>
                  <a:cubicBezTo>
                    <a:pt x="3334401" y="303512"/>
                    <a:pt x="3361767" y="309351"/>
                    <a:pt x="3380509" y="314037"/>
                  </a:cubicBezTo>
                  <a:cubicBezTo>
                    <a:pt x="3395903" y="323273"/>
                    <a:pt x="3410286" y="334455"/>
                    <a:pt x="3426691" y="341746"/>
                  </a:cubicBezTo>
                  <a:cubicBezTo>
                    <a:pt x="3438291" y="346901"/>
                    <a:pt x="3451430" y="347495"/>
                    <a:pt x="3463636" y="350982"/>
                  </a:cubicBezTo>
                  <a:cubicBezTo>
                    <a:pt x="3497963" y="360790"/>
                    <a:pt x="3537810" y="378880"/>
                    <a:pt x="3565236" y="397164"/>
                  </a:cubicBezTo>
                  <a:lnTo>
                    <a:pt x="3648364" y="452582"/>
                  </a:lnTo>
                  <a:cubicBezTo>
                    <a:pt x="3657600" y="458740"/>
                    <a:pt x="3665542" y="467545"/>
                    <a:pt x="3676073" y="471055"/>
                  </a:cubicBezTo>
                  <a:cubicBezTo>
                    <a:pt x="3685309" y="474134"/>
                    <a:pt x="3694919" y="476262"/>
                    <a:pt x="3703782" y="480291"/>
                  </a:cubicBezTo>
                  <a:cubicBezTo>
                    <a:pt x="3807971" y="527650"/>
                    <a:pt x="3742225" y="508375"/>
                    <a:pt x="3814618" y="526473"/>
                  </a:cubicBezTo>
                  <a:cubicBezTo>
                    <a:pt x="3820776" y="535709"/>
                    <a:pt x="3824563" y="547075"/>
                    <a:pt x="3833091" y="554182"/>
                  </a:cubicBezTo>
                  <a:cubicBezTo>
                    <a:pt x="3848311" y="566866"/>
                    <a:pt x="3878494" y="575474"/>
                    <a:pt x="3897746" y="581891"/>
                  </a:cubicBezTo>
                  <a:cubicBezTo>
                    <a:pt x="3906982" y="588049"/>
                    <a:pt x="3915526" y="595400"/>
                    <a:pt x="3925455" y="600364"/>
                  </a:cubicBezTo>
                  <a:cubicBezTo>
                    <a:pt x="3934163" y="604718"/>
                    <a:pt x="3945063" y="604200"/>
                    <a:pt x="3953164" y="609600"/>
                  </a:cubicBezTo>
                  <a:cubicBezTo>
                    <a:pt x="3964032" y="616846"/>
                    <a:pt x="3970244" y="629717"/>
                    <a:pt x="3980873" y="637309"/>
                  </a:cubicBezTo>
                  <a:cubicBezTo>
                    <a:pt x="4006880" y="655886"/>
                    <a:pt x="4025013" y="657581"/>
                    <a:pt x="4054764" y="665019"/>
                  </a:cubicBezTo>
                  <a:cubicBezTo>
                    <a:pt x="4064000" y="671176"/>
                    <a:pt x="4073496" y="676962"/>
                    <a:pt x="4082473" y="683491"/>
                  </a:cubicBezTo>
                  <a:cubicBezTo>
                    <a:pt x="4107372" y="701599"/>
                    <a:pt x="4128827" y="725140"/>
                    <a:pt x="4156364" y="738909"/>
                  </a:cubicBezTo>
                  <a:cubicBezTo>
                    <a:pt x="4178949" y="750202"/>
                    <a:pt x="4201435" y="759536"/>
                    <a:pt x="4221018" y="775855"/>
                  </a:cubicBezTo>
                  <a:cubicBezTo>
                    <a:pt x="4292135" y="835119"/>
                    <a:pt x="4207640" y="776172"/>
                    <a:pt x="4276436" y="822037"/>
                  </a:cubicBezTo>
                  <a:cubicBezTo>
                    <a:pt x="4282594" y="831273"/>
                    <a:pt x="4287060" y="841897"/>
                    <a:pt x="4294909" y="849746"/>
                  </a:cubicBezTo>
                  <a:cubicBezTo>
                    <a:pt x="4322868" y="877705"/>
                    <a:pt x="4327860" y="876124"/>
                    <a:pt x="4359564" y="886691"/>
                  </a:cubicBezTo>
                  <a:cubicBezTo>
                    <a:pt x="4368800" y="892849"/>
                    <a:pt x="4379424" y="897315"/>
                    <a:pt x="4387273" y="905164"/>
                  </a:cubicBezTo>
                  <a:cubicBezTo>
                    <a:pt x="4395122" y="913013"/>
                    <a:pt x="4397078" y="925938"/>
                    <a:pt x="4405746" y="932873"/>
                  </a:cubicBezTo>
                  <a:cubicBezTo>
                    <a:pt x="4413349" y="938955"/>
                    <a:pt x="4424219" y="939030"/>
                    <a:pt x="4433455" y="942109"/>
                  </a:cubicBezTo>
                  <a:cubicBezTo>
                    <a:pt x="4486397" y="1021527"/>
                    <a:pt x="4422921" y="921042"/>
                    <a:pt x="4461164" y="997528"/>
                  </a:cubicBezTo>
                  <a:cubicBezTo>
                    <a:pt x="4474025" y="1023249"/>
                    <a:pt x="4486916" y="1032516"/>
                    <a:pt x="4507346" y="1052946"/>
                  </a:cubicBezTo>
                  <a:cubicBezTo>
                    <a:pt x="4346941" y="1106411"/>
                    <a:pt x="4506821" y="1056149"/>
                    <a:pt x="4064000" y="1071419"/>
                  </a:cubicBezTo>
                  <a:cubicBezTo>
                    <a:pt x="4023881" y="1072802"/>
                    <a:pt x="3984008" y="1078428"/>
                    <a:pt x="3943927" y="1080655"/>
                  </a:cubicBezTo>
                  <a:cubicBezTo>
                    <a:pt x="3873157" y="1084587"/>
                    <a:pt x="3802281" y="1086351"/>
                    <a:pt x="3731491" y="1089891"/>
                  </a:cubicBezTo>
                  <a:lnTo>
                    <a:pt x="3574473" y="1099128"/>
                  </a:lnTo>
                  <a:lnTo>
                    <a:pt x="2890982" y="1126837"/>
                  </a:lnTo>
                  <a:lnTo>
                    <a:pt x="1838036" y="1117600"/>
                  </a:lnTo>
                  <a:cubicBezTo>
                    <a:pt x="1825344" y="1117385"/>
                    <a:pt x="1813745" y="1109376"/>
                    <a:pt x="1801091" y="1108364"/>
                  </a:cubicBezTo>
                  <a:cubicBezTo>
                    <a:pt x="1736569" y="1103202"/>
                    <a:pt x="1671782" y="1102207"/>
                    <a:pt x="1607127" y="1099128"/>
                  </a:cubicBezTo>
                  <a:cubicBezTo>
                    <a:pt x="1582497" y="1096049"/>
                    <a:pt x="1557720" y="1093972"/>
                    <a:pt x="1533236" y="1089891"/>
                  </a:cubicBezTo>
                  <a:cubicBezTo>
                    <a:pt x="1462335" y="1078074"/>
                    <a:pt x="1530870" y="1077821"/>
                    <a:pt x="1431636" y="1071419"/>
                  </a:cubicBezTo>
                  <a:cubicBezTo>
                    <a:pt x="1357835" y="1066658"/>
                    <a:pt x="1283855" y="1065261"/>
                    <a:pt x="1209964" y="1062182"/>
                  </a:cubicBezTo>
                  <a:cubicBezTo>
                    <a:pt x="1001656" y="1039038"/>
                    <a:pt x="1191907" y="1057813"/>
                    <a:pt x="775855" y="1043709"/>
                  </a:cubicBezTo>
                  <a:cubicBezTo>
                    <a:pt x="711164" y="1041516"/>
                    <a:pt x="646560" y="1037225"/>
                    <a:pt x="581891" y="1034473"/>
                  </a:cubicBezTo>
                  <a:cubicBezTo>
                    <a:pt x="215816" y="1018896"/>
                    <a:pt x="469846" y="1032773"/>
                    <a:pt x="184727" y="1016000"/>
                  </a:cubicBezTo>
                  <a:cubicBezTo>
                    <a:pt x="72747" y="978675"/>
                    <a:pt x="185828" y="1013166"/>
                    <a:pt x="73891" y="988291"/>
                  </a:cubicBezTo>
                  <a:cubicBezTo>
                    <a:pt x="64387" y="986179"/>
                    <a:pt x="55627" y="981416"/>
                    <a:pt x="46182" y="979055"/>
                  </a:cubicBezTo>
                  <a:cubicBezTo>
                    <a:pt x="30952" y="975248"/>
                    <a:pt x="15394" y="972898"/>
                    <a:pt x="0" y="969819"/>
                  </a:cubicBezTo>
                  <a:cubicBezTo>
                    <a:pt x="9236" y="963661"/>
                    <a:pt x="17565" y="955855"/>
                    <a:pt x="27709" y="951346"/>
                  </a:cubicBezTo>
                  <a:cubicBezTo>
                    <a:pt x="45503" y="943438"/>
                    <a:pt x="83127" y="932873"/>
                    <a:pt x="83127" y="932873"/>
                  </a:cubicBezTo>
                  <a:cubicBezTo>
                    <a:pt x="113398" y="912692"/>
                    <a:pt x="110836" y="925501"/>
                    <a:pt x="110836" y="905164"/>
                  </a:cubicBezTo>
                  <a:lnTo>
                    <a:pt x="110836" y="905164"/>
                  </a:lnTo>
                </a:path>
              </a:pathLst>
            </a:custGeom>
            <a:solidFill>
              <a:srgbClr val="EAD37E"/>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45" name="Group 29"/>
            <p:cNvGrpSpPr/>
            <p:nvPr/>
          </p:nvGrpSpPr>
          <p:grpSpPr>
            <a:xfrm>
              <a:off x="4114800" y="4953000"/>
              <a:ext cx="838200" cy="686158"/>
              <a:chOff x="3962400" y="1320581"/>
              <a:chExt cx="838200" cy="686158"/>
            </a:xfrm>
          </p:grpSpPr>
          <p:sp>
            <p:nvSpPr>
              <p:cNvPr id="164" name="Freeform 163"/>
              <p:cNvSpPr/>
              <p:nvPr/>
            </p:nvSpPr>
            <p:spPr>
              <a:xfrm>
                <a:off x="3962400" y="1524000"/>
                <a:ext cx="392073" cy="421005"/>
              </a:xfrm>
              <a:custGeom>
                <a:avLst/>
                <a:gdLst>
                  <a:gd name="connsiteX0" fmla="*/ 360333 w 1361183"/>
                  <a:gd name="connsiteY0" fmla="*/ 0 h 1347475"/>
                  <a:gd name="connsiteX1" fmla="*/ 360333 w 1361183"/>
                  <a:gd name="connsiteY1" fmla="*/ 0 h 1347475"/>
                  <a:gd name="connsiteX2" fmla="*/ 857290 w 1361183"/>
                  <a:gd name="connsiteY2" fmla="*/ 218661 h 1347475"/>
                  <a:gd name="connsiteX3" fmla="*/ 1075950 w 1361183"/>
                  <a:gd name="connsiteY3" fmla="*/ 377687 h 1347475"/>
                  <a:gd name="connsiteX4" fmla="*/ 1115707 w 1361183"/>
                  <a:gd name="connsiteY4" fmla="*/ 437322 h 1347475"/>
                  <a:gd name="connsiteX5" fmla="*/ 1175342 w 1361183"/>
                  <a:gd name="connsiteY5" fmla="*/ 496957 h 1347475"/>
                  <a:gd name="connsiteX6" fmla="*/ 1215098 w 1361183"/>
                  <a:gd name="connsiteY6" fmla="*/ 576470 h 1347475"/>
                  <a:gd name="connsiteX7" fmla="*/ 1294611 w 1361183"/>
                  <a:gd name="connsiteY7" fmla="*/ 715618 h 1347475"/>
                  <a:gd name="connsiteX8" fmla="*/ 1314490 w 1361183"/>
                  <a:gd name="connsiteY8" fmla="*/ 795131 h 1347475"/>
                  <a:gd name="connsiteX9" fmla="*/ 1234977 w 1361183"/>
                  <a:gd name="connsiteY9" fmla="*/ 1152940 h 1347475"/>
                  <a:gd name="connsiteX10" fmla="*/ 1155463 w 1361183"/>
                  <a:gd name="connsiteY10" fmla="*/ 1172818 h 1347475"/>
                  <a:gd name="connsiteX11" fmla="*/ 360333 w 1361183"/>
                  <a:gd name="connsiteY11" fmla="*/ 1192696 h 1347475"/>
                  <a:gd name="connsiteX12" fmla="*/ 82037 w 1361183"/>
                  <a:gd name="connsiteY12" fmla="*/ 1152940 h 1347475"/>
                  <a:gd name="connsiteX13" fmla="*/ 62159 w 1361183"/>
                  <a:gd name="connsiteY13" fmla="*/ 934279 h 1347475"/>
                  <a:gd name="connsiteX14" fmla="*/ 42281 w 1361183"/>
                  <a:gd name="connsiteY14" fmla="*/ 854766 h 1347475"/>
                  <a:gd name="connsiteX15" fmla="*/ 22403 w 1361183"/>
                  <a:gd name="connsiteY15" fmla="*/ 735496 h 1347475"/>
                  <a:gd name="connsiteX16" fmla="*/ 2524 w 1361183"/>
                  <a:gd name="connsiteY16" fmla="*/ 496957 h 1347475"/>
                  <a:gd name="connsiteX17" fmla="*/ 82037 w 1361183"/>
                  <a:gd name="connsiteY17" fmla="*/ 318053 h 1347475"/>
                  <a:gd name="connsiteX18" fmla="*/ 161550 w 1361183"/>
                  <a:gd name="connsiteY18" fmla="*/ 198783 h 1347475"/>
                  <a:gd name="connsiteX19" fmla="*/ 280820 w 1361183"/>
                  <a:gd name="connsiteY19" fmla="*/ 119270 h 1347475"/>
                  <a:gd name="connsiteX20" fmla="*/ 300698 w 1361183"/>
                  <a:gd name="connsiteY20" fmla="*/ 59635 h 1347475"/>
                  <a:gd name="connsiteX21" fmla="*/ 360333 w 1361183"/>
                  <a:gd name="connsiteY21" fmla="*/ 39757 h 1347475"/>
                  <a:gd name="connsiteX22" fmla="*/ 360333 w 1361183"/>
                  <a:gd name="connsiteY22" fmla="*/ 0 h 13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61183" h="1347475">
                    <a:moveTo>
                      <a:pt x="360333" y="0"/>
                    </a:moveTo>
                    <a:lnTo>
                      <a:pt x="360333" y="0"/>
                    </a:lnTo>
                    <a:cubicBezTo>
                      <a:pt x="423330" y="25940"/>
                      <a:pt x="749723" y="150724"/>
                      <a:pt x="857290" y="218661"/>
                    </a:cubicBezTo>
                    <a:cubicBezTo>
                      <a:pt x="933489" y="266787"/>
                      <a:pt x="1075950" y="377687"/>
                      <a:pt x="1075950" y="377687"/>
                    </a:cubicBezTo>
                    <a:cubicBezTo>
                      <a:pt x="1089202" y="397565"/>
                      <a:pt x="1100412" y="418969"/>
                      <a:pt x="1115707" y="437322"/>
                    </a:cubicBezTo>
                    <a:cubicBezTo>
                      <a:pt x="1133704" y="458918"/>
                      <a:pt x="1159002" y="474081"/>
                      <a:pt x="1175342" y="496957"/>
                    </a:cubicBezTo>
                    <a:cubicBezTo>
                      <a:pt x="1192566" y="521070"/>
                      <a:pt x="1200396" y="550742"/>
                      <a:pt x="1215098" y="576470"/>
                    </a:cubicBezTo>
                    <a:cubicBezTo>
                      <a:pt x="1257045" y="649877"/>
                      <a:pt x="1261843" y="628236"/>
                      <a:pt x="1294611" y="715618"/>
                    </a:cubicBezTo>
                    <a:cubicBezTo>
                      <a:pt x="1304204" y="741199"/>
                      <a:pt x="1307864" y="768627"/>
                      <a:pt x="1314490" y="795131"/>
                    </a:cubicBezTo>
                    <a:cubicBezTo>
                      <a:pt x="1306432" y="915999"/>
                      <a:pt x="1361183" y="1080822"/>
                      <a:pt x="1234977" y="1152940"/>
                    </a:cubicBezTo>
                    <a:cubicBezTo>
                      <a:pt x="1211256" y="1166495"/>
                      <a:pt x="1181968" y="1166192"/>
                      <a:pt x="1155463" y="1172818"/>
                    </a:cubicBezTo>
                    <a:cubicBezTo>
                      <a:pt x="893478" y="1347475"/>
                      <a:pt x="1102119" y="1224947"/>
                      <a:pt x="360333" y="1192696"/>
                    </a:cubicBezTo>
                    <a:cubicBezTo>
                      <a:pt x="239664" y="1187450"/>
                      <a:pt x="188565" y="1174245"/>
                      <a:pt x="82037" y="1152940"/>
                    </a:cubicBezTo>
                    <a:cubicBezTo>
                      <a:pt x="75411" y="1080053"/>
                      <a:pt x="71832" y="1006825"/>
                      <a:pt x="62159" y="934279"/>
                    </a:cubicBezTo>
                    <a:cubicBezTo>
                      <a:pt x="58548" y="907199"/>
                      <a:pt x="47639" y="881556"/>
                      <a:pt x="42281" y="854766"/>
                    </a:cubicBezTo>
                    <a:cubicBezTo>
                      <a:pt x="34377" y="815244"/>
                      <a:pt x="26854" y="775555"/>
                      <a:pt x="22403" y="735496"/>
                    </a:cubicBezTo>
                    <a:cubicBezTo>
                      <a:pt x="13592" y="656195"/>
                      <a:pt x="9150" y="576470"/>
                      <a:pt x="2524" y="496957"/>
                    </a:cubicBezTo>
                    <a:cubicBezTo>
                      <a:pt x="31074" y="354214"/>
                      <a:pt x="0" y="435249"/>
                      <a:pt x="82037" y="318053"/>
                    </a:cubicBezTo>
                    <a:cubicBezTo>
                      <a:pt x="109438" y="278909"/>
                      <a:pt x="121793" y="225287"/>
                      <a:pt x="161550" y="198783"/>
                    </a:cubicBezTo>
                    <a:lnTo>
                      <a:pt x="280820" y="119270"/>
                    </a:lnTo>
                    <a:cubicBezTo>
                      <a:pt x="287446" y="99392"/>
                      <a:pt x="285882" y="74451"/>
                      <a:pt x="300698" y="59635"/>
                    </a:cubicBezTo>
                    <a:cubicBezTo>
                      <a:pt x="315514" y="44819"/>
                      <a:pt x="342365" y="50537"/>
                      <a:pt x="360333" y="39757"/>
                    </a:cubicBezTo>
                    <a:cubicBezTo>
                      <a:pt x="376404" y="30115"/>
                      <a:pt x="360333" y="6626"/>
                      <a:pt x="360333" y="0"/>
                    </a:cubicBezTo>
                    <a:close/>
                  </a:path>
                </a:pathLst>
              </a:cu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164"/>
              <p:cNvSpPr/>
              <p:nvPr/>
            </p:nvSpPr>
            <p:spPr>
              <a:xfrm rot="2583359">
                <a:off x="4230760" y="1320581"/>
                <a:ext cx="510426" cy="541054"/>
              </a:xfrm>
              <a:custGeom>
                <a:avLst/>
                <a:gdLst>
                  <a:gd name="connsiteX0" fmla="*/ 360333 w 1361183"/>
                  <a:gd name="connsiteY0" fmla="*/ 0 h 1347475"/>
                  <a:gd name="connsiteX1" fmla="*/ 360333 w 1361183"/>
                  <a:gd name="connsiteY1" fmla="*/ 0 h 1347475"/>
                  <a:gd name="connsiteX2" fmla="*/ 857290 w 1361183"/>
                  <a:gd name="connsiteY2" fmla="*/ 218661 h 1347475"/>
                  <a:gd name="connsiteX3" fmla="*/ 1075950 w 1361183"/>
                  <a:gd name="connsiteY3" fmla="*/ 377687 h 1347475"/>
                  <a:gd name="connsiteX4" fmla="*/ 1115707 w 1361183"/>
                  <a:gd name="connsiteY4" fmla="*/ 437322 h 1347475"/>
                  <a:gd name="connsiteX5" fmla="*/ 1175342 w 1361183"/>
                  <a:gd name="connsiteY5" fmla="*/ 496957 h 1347475"/>
                  <a:gd name="connsiteX6" fmla="*/ 1215098 w 1361183"/>
                  <a:gd name="connsiteY6" fmla="*/ 576470 h 1347475"/>
                  <a:gd name="connsiteX7" fmla="*/ 1294611 w 1361183"/>
                  <a:gd name="connsiteY7" fmla="*/ 715618 h 1347475"/>
                  <a:gd name="connsiteX8" fmla="*/ 1314490 w 1361183"/>
                  <a:gd name="connsiteY8" fmla="*/ 795131 h 1347475"/>
                  <a:gd name="connsiteX9" fmla="*/ 1234977 w 1361183"/>
                  <a:gd name="connsiteY9" fmla="*/ 1152940 h 1347475"/>
                  <a:gd name="connsiteX10" fmla="*/ 1155463 w 1361183"/>
                  <a:gd name="connsiteY10" fmla="*/ 1172818 h 1347475"/>
                  <a:gd name="connsiteX11" fmla="*/ 360333 w 1361183"/>
                  <a:gd name="connsiteY11" fmla="*/ 1192696 h 1347475"/>
                  <a:gd name="connsiteX12" fmla="*/ 82037 w 1361183"/>
                  <a:gd name="connsiteY12" fmla="*/ 1152940 h 1347475"/>
                  <a:gd name="connsiteX13" fmla="*/ 62159 w 1361183"/>
                  <a:gd name="connsiteY13" fmla="*/ 934279 h 1347475"/>
                  <a:gd name="connsiteX14" fmla="*/ 42281 w 1361183"/>
                  <a:gd name="connsiteY14" fmla="*/ 854766 h 1347475"/>
                  <a:gd name="connsiteX15" fmla="*/ 22403 w 1361183"/>
                  <a:gd name="connsiteY15" fmla="*/ 735496 h 1347475"/>
                  <a:gd name="connsiteX16" fmla="*/ 2524 w 1361183"/>
                  <a:gd name="connsiteY16" fmla="*/ 496957 h 1347475"/>
                  <a:gd name="connsiteX17" fmla="*/ 82037 w 1361183"/>
                  <a:gd name="connsiteY17" fmla="*/ 318053 h 1347475"/>
                  <a:gd name="connsiteX18" fmla="*/ 161550 w 1361183"/>
                  <a:gd name="connsiteY18" fmla="*/ 198783 h 1347475"/>
                  <a:gd name="connsiteX19" fmla="*/ 280820 w 1361183"/>
                  <a:gd name="connsiteY19" fmla="*/ 119270 h 1347475"/>
                  <a:gd name="connsiteX20" fmla="*/ 300698 w 1361183"/>
                  <a:gd name="connsiteY20" fmla="*/ 59635 h 1347475"/>
                  <a:gd name="connsiteX21" fmla="*/ 360333 w 1361183"/>
                  <a:gd name="connsiteY21" fmla="*/ 39757 h 1347475"/>
                  <a:gd name="connsiteX22" fmla="*/ 360333 w 1361183"/>
                  <a:gd name="connsiteY22" fmla="*/ 0 h 13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61183" h="1347475">
                    <a:moveTo>
                      <a:pt x="360333" y="0"/>
                    </a:moveTo>
                    <a:lnTo>
                      <a:pt x="360333" y="0"/>
                    </a:lnTo>
                    <a:cubicBezTo>
                      <a:pt x="423330" y="25940"/>
                      <a:pt x="749723" y="150724"/>
                      <a:pt x="857290" y="218661"/>
                    </a:cubicBezTo>
                    <a:cubicBezTo>
                      <a:pt x="933489" y="266787"/>
                      <a:pt x="1075950" y="377687"/>
                      <a:pt x="1075950" y="377687"/>
                    </a:cubicBezTo>
                    <a:cubicBezTo>
                      <a:pt x="1089202" y="397565"/>
                      <a:pt x="1100412" y="418969"/>
                      <a:pt x="1115707" y="437322"/>
                    </a:cubicBezTo>
                    <a:cubicBezTo>
                      <a:pt x="1133704" y="458918"/>
                      <a:pt x="1159002" y="474081"/>
                      <a:pt x="1175342" y="496957"/>
                    </a:cubicBezTo>
                    <a:cubicBezTo>
                      <a:pt x="1192566" y="521070"/>
                      <a:pt x="1200396" y="550742"/>
                      <a:pt x="1215098" y="576470"/>
                    </a:cubicBezTo>
                    <a:cubicBezTo>
                      <a:pt x="1257045" y="649877"/>
                      <a:pt x="1261843" y="628236"/>
                      <a:pt x="1294611" y="715618"/>
                    </a:cubicBezTo>
                    <a:cubicBezTo>
                      <a:pt x="1304204" y="741199"/>
                      <a:pt x="1307864" y="768627"/>
                      <a:pt x="1314490" y="795131"/>
                    </a:cubicBezTo>
                    <a:cubicBezTo>
                      <a:pt x="1306432" y="915999"/>
                      <a:pt x="1361183" y="1080822"/>
                      <a:pt x="1234977" y="1152940"/>
                    </a:cubicBezTo>
                    <a:cubicBezTo>
                      <a:pt x="1211256" y="1166495"/>
                      <a:pt x="1181968" y="1166192"/>
                      <a:pt x="1155463" y="1172818"/>
                    </a:cubicBezTo>
                    <a:cubicBezTo>
                      <a:pt x="893478" y="1347475"/>
                      <a:pt x="1102119" y="1224947"/>
                      <a:pt x="360333" y="1192696"/>
                    </a:cubicBezTo>
                    <a:cubicBezTo>
                      <a:pt x="239664" y="1187450"/>
                      <a:pt x="188565" y="1174245"/>
                      <a:pt x="82037" y="1152940"/>
                    </a:cubicBezTo>
                    <a:cubicBezTo>
                      <a:pt x="75411" y="1080053"/>
                      <a:pt x="71832" y="1006825"/>
                      <a:pt x="62159" y="934279"/>
                    </a:cubicBezTo>
                    <a:cubicBezTo>
                      <a:pt x="58548" y="907199"/>
                      <a:pt x="47639" y="881556"/>
                      <a:pt x="42281" y="854766"/>
                    </a:cubicBezTo>
                    <a:cubicBezTo>
                      <a:pt x="34377" y="815244"/>
                      <a:pt x="26854" y="775555"/>
                      <a:pt x="22403" y="735496"/>
                    </a:cubicBezTo>
                    <a:cubicBezTo>
                      <a:pt x="13592" y="656195"/>
                      <a:pt x="9150" y="576470"/>
                      <a:pt x="2524" y="496957"/>
                    </a:cubicBezTo>
                    <a:cubicBezTo>
                      <a:pt x="31074" y="354214"/>
                      <a:pt x="0" y="435249"/>
                      <a:pt x="82037" y="318053"/>
                    </a:cubicBezTo>
                    <a:cubicBezTo>
                      <a:pt x="109438" y="278909"/>
                      <a:pt x="121793" y="225287"/>
                      <a:pt x="161550" y="198783"/>
                    </a:cubicBezTo>
                    <a:lnTo>
                      <a:pt x="280820" y="119270"/>
                    </a:lnTo>
                    <a:cubicBezTo>
                      <a:pt x="287446" y="99392"/>
                      <a:pt x="285882" y="74451"/>
                      <a:pt x="300698" y="59635"/>
                    </a:cubicBezTo>
                    <a:cubicBezTo>
                      <a:pt x="315514" y="44819"/>
                      <a:pt x="342365" y="50537"/>
                      <a:pt x="360333" y="39757"/>
                    </a:cubicBezTo>
                    <a:cubicBezTo>
                      <a:pt x="376404" y="30115"/>
                      <a:pt x="360333" y="6626"/>
                      <a:pt x="360333" y="0"/>
                    </a:cubicBez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165"/>
              <p:cNvSpPr/>
              <p:nvPr/>
            </p:nvSpPr>
            <p:spPr>
              <a:xfrm>
                <a:off x="4495800" y="1676400"/>
                <a:ext cx="304800" cy="323850"/>
              </a:xfrm>
              <a:custGeom>
                <a:avLst/>
                <a:gdLst>
                  <a:gd name="connsiteX0" fmla="*/ 360333 w 1361183"/>
                  <a:gd name="connsiteY0" fmla="*/ 0 h 1347475"/>
                  <a:gd name="connsiteX1" fmla="*/ 360333 w 1361183"/>
                  <a:gd name="connsiteY1" fmla="*/ 0 h 1347475"/>
                  <a:gd name="connsiteX2" fmla="*/ 857290 w 1361183"/>
                  <a:gd name="connsiteY2" fmla="*/ 218661 h 1347475"/>
                  <a:gd name="connsiteX3" fmla="*/ 1075950 w 1361183"/>
                  <a:gd name="connsiteY3" fmla="*/ 377687 h 1347475"/>
                  <a:gd name="connsiteX4" fmla="*/ 1115707 w 1361183"/>
                  <a:gd name="connsiteY4" fmla="*/ 437322 h 1347475"/>
                  <a:gd name="connsiteX5" fmla="*/ 1175342 w 1361183"/>
                  <a:gd name="connsiteY5" fmla="*/ 496957 h 1347475"/>
                  <a:gd name="connsiteX6" fmla="*/ 1215098 w 1361183"/>
                  <a:gd name="connsiteY6" fmla="*/ 576470 h 1347475"/>
                  <a:gd name="connsiteX7" fmla="*/ 1294611 w 1361183"/>
                  <a:gd name="connsiteY7" fmla="*/ 715618 h 1347475"/>
                  <a:gd name="connsiteX8" fmla="*/ 1314490 w 1361183"/>
                  <a:gd name="connsiteY8" fmla="*/ 795131 h 1347475"/>
                  <a:gd name="connsiteX9" fmla="*/ 1234977 w 1361183"/>
                  <a:gd name="connsiteY9" fmla="*/ 1152940 h 1347475"/>
                  <a:gd name="connsiteX10" fmla="*/ 1155463 w 1361183"/>
                  <a:gd name="connsiteY10" fmla="*/ 1172818 h 1347475"/>
                  <a:gd name="connsiteX11" fmla="*/ 360333 w 1361183"/>
                  <a:gd name="connsiteY11" fmla="*/ 1192696 h 1347475"/>
                  <a:gd name="connsiteX12" fmla="*/ 82037 w 1361183"/>
                  <a:gd name="connsiteY12" fmla="*/ 1152940 h 1347475"/>
                  <a:gd name="connsiteX13" fmla="*/ 62159 w 1361183"/>
                  <a:gd name="connsiteY13" fmla="*/ 934279 h 1347475"/>
                  <a:gd name="connsiteX14" fmla="*/ 42281 w 1361183"/>
                  <a:gd name="connsiteY14" fmla="*/ 854766 h 1347475"/>
                  <a:gd name="connsiteX15" fmla="*/ 22403 w 1361183"/>
                  <a:gd name="connsiteY15" fmla="*/ 735496 h 1347475"/>
                  <a:gd name="connsiteX16" fmla="*/ 2524 w 1361183"/>
                  <a:gd name="connsiteY16" fmla="*/ 496957 h 1347475"/>
                  <a:gd name="connsiteX17" fmla="*/ 82037 w 1361183"/>
                  <a:gd name="connsiteY17" fmla="*/ 318053 h 1347475"/>
                  <a:gd name="connsiteX18" fmla="*/ 161550 w 1361183"/>
                  <a:gd name="connsiteY18" fmla="*/ 198783 h 1347475"/>
                  <a:gd name="connsiteX19" fmla="*/ 280820 w 1361183"/>
                  <a:gd name="connsiteY19" fmla="*/ 119270 h 1347475"/>
                  <a:gd name="connsiteX20" fmla="*/ 300698 w 1361183"/>
                  <a:gd name="connsiteY20" fmla="*/ 59635 h 1347475"/>
                  <a:gd name="connsiteX21" fmla="*/ 360333 w 1361183"/>
                  <a:gd name="connsiteY21" fmla="*/ 39757 h 1347475"/>
                  <a:gd name="connsiteX22" fmla="*/ 360333 w 1361183"/>
                  <a:gd name="connsiteY22" fmla="*/ 0 h 13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61183" h="1347475">
                    <a:moveTo>
                      <a:pt x="360333" y="0"/>
                    </a:moveTo>
                    <a:lnTo>
                      <a:pt x="360333" y="0"/>
                    </a:lnTo>
                    <a:cubicBezTo>
                      <a:pt x="423330" y="25940"/>
                      <a:pt x="749723" y="150724"/>
                      <a:pt x="857290" y="218661"/>
                    </a:cubicBezTo>
                    <a:cubicBezTo>
                      <a:pt x="933489" y="266787"/>
                      <a:pt x="1075950" y="377687"/>
                      <a:pt x="1075950" y="377687"/>
                    </a:cubicBezTo>
                    <a:cubicBezTo>
                      <a:pt x="1089202" y="397565"/>
                      <a:pt x="1100412" y="418969"/>
                      <a:pt x="1115707" y="437322"/>
                    </a:cubicBezTo>
                    <a:cubicBezTo>
                      <a:pt x="1133704" y="458918"/>
                      <a:pt x="1159002" y="474081"/>
                      <a:pt x="1175342" y="496957"/>
                    </a:cubicBezTo>
                    <a:cubicBezTo>
                      <a:pt x="1192566" y="521070"/>
                      <a:pt x="1200396" y="550742"/>
                      <a:pt x="1215098" y="576470"/>
                    </a:cubicBezTo>
                    <a:cubicBezTo>
                      <a:pt x="1257045" y="649877"/>
                      <a:pt x="1261843" y="628236"/>
                      <a:pt x="1294611" y="715618"/>
                    </a:cubicBezTo>
                    <a:cubicBezTo>
                      <a:pt x="1304204" y="741199"/>
                      <a:pt x="1307864" y="768627"/>
                      <a:pt x="1314490" y="795131"/>
                    </a:cubicBezTo>
                    <a:cubicBezTo>
                      <a:pt x="1306432" y="915999"/>
                      <a:pt x="1361183" y="1080822"/>
                      <a:pt x="1234977" y="1152940"/>
                    </a:cubicBezTo>
                    <a:cubicBezTo>
                      <a:pt x="1211256" y="1166495"/>
                      <a:pt x="1181968" y="1166192"/>
                      <a:pt x="1155463" y="1172818"/>
                    </a:cubicBezTo>
                    <a:cubicBezTo>
                      <a:pt x="893478" y="1347475"/>
                      <a:pt x="1102119" y="1224947"/>
                      <a:pt x="360333" y="1192696"/>
                    </a:cubicBezTo>
                    <a:cubicBezTo>
                      <a:pt x="239664" y="1187450"/>
                      <a:pt x="188565" y="1174245"/>
                      <a:pt x="82037" y="1152940"/>
                    </a:cubicBezTo>
                    <a:cubicBezTo>
                      <a:pt x="75411" y="1080053"/>
                      <a:pt x="71832" y="1006825"/>
                      <a:pt x="62159" y="934279"/>
                    </a:cubicBezTo>
                    <a:cubicBezTo>
                      <a:pt x="58548" y="907199"/>
                      <a:pt x="47639" y="881556"/>
                      <a:pt x="42281" y="854766"/>
                    </a:cubicBezTo>
                    <a:cubicBezTo>
                      <a:pt x="34377" y="815244"/>
                      <a:pt x="26854" y="775555"/>
                      <a:pt x="22403" y="735496"/>
                    </a:cubicBezTo>
                    <a:cubicBezTo>
                      <a:pt x="13592" y="656195"/>
                      <a:pt x="9150" y="576470"/>
                      <a:pt x="2524" y="496957"/>
                    </a:cubicBezTo>
                    <a:cubicBezTo>
                      <a:pt x="31074" y="354214"/>
                      <a:pt x="0" y="435249"/>
                      <a:pt x="82037" y="318053"/>
                    </a:cubicBezTo>
                    <a:cubicBezTo>
                      <a:pt x="109438" y="278909"/>
                      <a:pt x="121793" y="225287"/>
                      <a:pt x="161550" y="198783"/>
                    </a:cubicBezTo>
                    <a:lnTo>
                      <a:pt x="280820" y="119270"/>
                    </a:lnTo>
                    <a:cubicBezTo>
                      <a:pt x="287446" y="99392"/>
                      <a:pt x="285882" y="74451"/>
                      <a:pt x="300698" y="59635"/>
                    </a:cubicBezTo>
                    <a:cubicBezTo>
                      <a:pt x="315514" y="44819"/>
                      <a:pt x="342365" y="50537"/>
                      <a:pt x="360333" y="39757"/>
                    </a:cubicBezTo>
                    <a:cubicBezTo>
                      <a:pt x="376404" y="30115"/>
                      <a:pt x="360333" y="6626"/>
                      <a:pt x="360333" y="0"/>
                    </a:cubicBez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166"/>
              <p:cNvSpPr/>
              <p:nvPr/>
            </p:nvSpPr>
            <p:spPr>
              <a:xfrm rot="3272503">
                <a:off x="4191000" y="1600200"/>
                <a:ext cx="392073" cy="421005"/>
              </a:xfrm>
              <a:custGeom>
                <a:avLst/>
                <a:gdLst>
                  <a:gd name="connsiteX0" fmla="*/ 360333 w 1361183"/>
                  <a:gd name="connsiteY0" fmla="*/ 0 h 1347475"/>
                  <a:gd name="connsiteX1" fmla="*/ 360333 w 1361183"/>
                  <a:gd name="connsiteY1" fmla="*/ 0 h 1347475"/>
                  <a:gd name="connsiteX2" fmla="*/ 857290 w 1361183"/>
                  <a:gd name="connsiteY2" fmla="*/ 218661 h 1347475"/>
                  <a:gd name="connsiteX3" fmla="*/ 1075950 w 1361183"/>
                  <a:gd name="connsiteY3" fmla="*/ 377687 h 1347475"/>
                  <a:gd name="connsiteX4" fmla="*/ 1115707 w 1361183"/>
                  <a:gd name="connsiteY4" fmla="*/ 437322 h 1347475"/>
                  <a:gd name="connsiteX5" fmla="*/ 1175342 w 1361183"/>
                  <a:gd name="connsiteY5" fmla="*/ 496957 h 1347475"/>
                  <a:gd name="connsiteX6" fmla="*/ 1215098 w 1361183"/>
                  <a:gd name="connsiteY6" fmla="*/ 576470 h 1347475"/>
                  <a:gd name="connsiteX7" fmla="*/ 1294611 w 1361183"/>
                  <a:gd name="connsiteY7" fmla="*/ 715618 h 1347475"/>
                  <a:gd name="connsiteX8" fmla="*/ 1314490 w 1361183"/>
                  <a:gd name="connsiteY8" fmla="*/ 795131 h 1347475"/>
                  <a:gd name="connsiteX9" fmla="*/ 1234977 w 1361183"/>
                  <a:gd name="connsiteY9" fmla="*/ 1152940 h 1347475"/>
                  <a:gd name="connsiteX10" fmla="*/ 1155463 w 1361183"/>
                  <a:gd name="connsiteY10" fmla="*/ 1172818 h 1347475"/>
                  <a:gd name="connsiteX11" fmla="*/ 360333 w 1361183"/>
                  <a:gd name="connsiteY11" fmla="*/ 1192696 h 1347475"/>
                  <a:gd name="connsiteX12" fmla="*/ 82037 w 1361183"/>
                  <a:gd name="connsiteY12" fmla="*/ 1152940 h 1347475"/>
                  <a:gd name="connsiteX13" fmla="*/ 62159 w 1361183"/>
                  <a:gd name="connsiteY13" fmla="*/ 934279 h 1347475"/>
                  <a:gd name="connsiteX14" fmla="*/ 42281 w 1361183"/>
                  <a:gd name="connsiteY14" fmla="*/ 854766 h 1347475"/>
                  <a:gd name="connsiteX15" fmla="*/ 22403 w 1361183"/>
                  <a:gd name="connsiteY15" fmla="*/ 735496 h 1347475"/>
                  <a:gd name="connsiteX16" fmla="*/ 2524 w 1361183"/>
                  <a:gd name="connsiteY16" fmla="*/ 496957 h 1347475"/>
                  <a:gd name="connsiteX17" fmla="*/ 82037 w 1361183"/>
                  <a:gd name="connsiteY17" fmla="*/ 318053 h 1347475"/>
                  <a:gd name="connsiteX18" fmla="*/ 161550 w 1361183"/>
                  <a:gd name="connsiteY18" fmla="*/ 198783 h 1347475"/>
                  <a:gd name="connsiteX19" fmla="*/ 280820 w 1361183"/>
                  <a:gd name="connsiteY19" fmla="*/ 119270 h 1347475"/>
                  <a:gd name="connsiteX20" fmla="*/ 300698 w 1361183"/>
                  <a:gd name="connsiteY20" fmla="*/ 59635 h 1347475"/>
                  <a:gd name="connsiteX21" fmla="*/ 360333 w 1361183"/>
                  <a:gd name="connsiteY21" fmla="*/ 39757 h 1347475"/>
                  <a:gd name="connsiteX22" fmla="*/ 360333 w 1361183"/>
                  <a:gd name="connsiteY22" fmla="*/ 0 h 13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61183" h="1347475">
                    <a:moveTo>
                      <a:pt x="360333" y="0"/>
                    </a:moveTo>
                    <a:lnTo>
                      <a:pt x="360333" y="0"/>
                    </a:lnTo>
                    <a:cubicBezTo>
                      <a:pt x="423330" y="25940"/>
                      <a:pt x="749723" y="150724"/>
                      <a:pt x="857290" y="218661"/>
                    </a:cubicBezTo>
                    <a:cubicBezTo>
                      <a:pt x="933489" y="266787"/>
                      <a:pt x="1075950" y="377687"/>
                      <a:pt x="1075950" y="377687"/>
                    </a:cubicBezTo>
                    <a:cubicBezTo>
                      <a:pt x="1089202" y="397565"/>
                      <a:pt x="1100412" y="418969"/>
                      <a:pt x="1115707" y="437322"/>
                    </a:cubicBezTo>
                    <a:cubicBezTo>
                      <a:pt x="1133704" y="458918"/>
                      <a:pt x="1159002" y="474081"/>
                      <a:pt x="1175342" y="496957"/>
                    </a:cubicBezTo>
                    <a:cubicBezTo>
                      <a:pt x="1192566" y="521070"/>
                      <a:pt x="1200396" y="550742"/>
                      <a:pt x="1215098" y="576470"/>
                    </a:cubicBezTo>
                    <a:cubicBezTo>
                      <a:pt x="1257045" y="649877"/>
                      <a:pt x="1261843" y="628236"/>
                      <a:pt x="1294611" y="715618"/>
                    </a:cubicBezTo>
                    <a:cubicBezTo>
                      <a:pt x="1304204" y="741199"/>
                      <a:pt x="1307864" y="768627"/>
                      <a:pt x="1314490" y="795131"/>
                    </a:cubicBezTo>
                    <a:cubicBezTo>
                      <a:pt x="1306432" y="915999"/>
                      <a:pt x="1361183" y="1080822"/>
                      <a:pt x="1234977" y="1152940"/>
                    </a:cubicBezTo>
                    <a:cubicBezTo>
                      <a:pt x="1211256" y="1166495"/>
                      <a:pt x="1181968" y="1166192"/>
                      <a:pt x="1155463" y="1172818"/>
                    </a:cubicBezTo>
                    <a:cubicBezTo>
                      <a:pt x="893478" y="1347475"/>
                      <a:pt x="1102119" y="1224947"/>
                      <a:pt x="360333" y="1192696"/>
                    </a:cubicBezTo>
                    <a:cubicBezTo>
                      <a:pt x="239664" y="1187450"/>
                      <a:pt x="188565" y="1174245"/>
                      <a:pt x="82037" y="1152940"/>
                    </a:cubicBezTo>
                    <a:cubicBezTo>
                      <a:pt x="75411" y="1080053"/>
                      <a:pt x="71832" y="1006825"/>
                      <a:pt x="62159" y="934279"/>
                    </a:cubicBezTo>
                    <a:cubicBezTo>
                      <a:pt x="58548" y="907199"/>
                      <a:pt x="47639" y="881556"/>
                      <a:pt x="42281" y="854766"/>
                    </a:cubicBezTo>
                    <a:cubicBezTo>
                      <a:pt x="34377" y="815244"/>
                      <a:pt x="26854" y="775555"/>
                      <a:pt x="22403" y="735496"/>
                    </a:cubicBezTo>
                    <a:cubicBezTo>
                      <a:pt x="13592" y="656195"/>
                      <a:pt x="9150" y="576470"/>
                      <a:pt x="2524" y="496957"/>
                    </a:cubicBezTo>
                    <a:cubicBezTo>
                      <a:pt x="31074" y="354214"/>
                      <a:pt x="0" y="435249"/>
                      <a:pt x="82037" y="318053"/>
                    </a:cubicBezTo>
                    <a:cubicBezTo>
                      <a:pt x="109438" y="278909"/>
                      <a:pt x="121793" y="225287"/>
                      <a:pt x="161550" y="198783"/>
                    </a:cubicBezTo>
                    <a:lnTo>
                      <a:pt x="280820" y="119270"/>
                    </a:lnTo>
                    <a:cubicBezTo>
                      <a:pt x="287446" y="99392"/>
                      <a:pt x="285882" y="74451"/>
                      <a:pt x="300698" y="59635"/>
                    </a:cubicBezTo>
                    <a:cubicBezTo>
                      <a:pt x="315514" y="44819"/>
                      <a:pt x="342365" y="50537"/>
                      <a:pt x="360333" y="39757"/>
                    </a:cubicBezTo>
                    <a:cubicBezTo>
                      <a:pt x="376404" y="30115"/>
                      <a:pt x="360333" y="6626"/>
                      <a:pt x="360333" y="0"/>
                    </a:cubicBezTo>
                    <a:close/>
                  </a:path>
                </a:pathLst>
              </a:cu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31"/>
            <p:cNvGrpSpPr/>
            <p:nvPr/>
          </p:nvGrpSpPr>
          <p:grpSpPr>
            <a:xfrm>
              <a:off x="5715000" y="2514600"/>
              <a:ext cx="1524000" cy="2590800"/>
              <a:chOff x="5715000" y="2514600"/>
              <a:chExt cx="1524000" cy="2590800"/>
            </a:xfrm>
          </p:grpSpPr>
          <p:sp>
            <p:nvSpPr>
              <p:cNvPr id="162" name="Rectangle 161"/>
              <p:cNvSpPr/>
              <p:nvPr/>
            </p:nvSpPr>
            <p:spPr>
              <a:xfrm>
                <a:off x="6324600" y="2514600"/>
                <a:ext cx="243840" cy="25908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rot="16200000">
                <a:off x="6347460" y="2339340"/>
                <a:ext cx="259080" cy="15240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32"/>
            <p:cNvGrpSpPr/>
            <p:nvPr/>
          </p:nvGrpSpPr>
          <p:grpSpPr>
            <a:xfrm>
              <a:off x="7301752" y="3505200"/>
              <a:ext cx="851647" cy="1447800"/>
              <a:chOff x="5715000" y="2514600"/>
              <a:chExt cx="1524000" cy="2590800"/>
            </a:xfrm>
          </p:grpSpPr>
          <p:sp>
            <p:nvSpPr>
              <p:cNvPr id="160" name="Rectangle 159"/>
              <p:cNvSpPr/>
              <p:nvPr/>
            </p:nvSpPr>
            <p:spPr>
              <a:xfrm>
                <a:off x="6324600" y="2514600"/>
                <a:ext cx="243840" cy="25908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rot="16200000">
                <a:off x="6347460" y="2339340"/>
                <a:ext cx="259080" cy="15240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35"/>
            <p:cNvGrpSpPr/>
            <p:nvPr/>
          </p:nvGrpSpPr>
          <p:grpSpPr>
            <a:xfrm>
              <a:off x="5163670" y="3352800"/>
              <a:ext cx="851647" cy="1447800"/>
              <a:chOff x="5715000" y="2514600"/>
              <a:chExt cx="1524000" cy="2590800"/>
            </a:xfrm>
          </p:grpSpPr>
          <p:sp>
            <p:nvSpPr>
              <p:cNvPr id="158" name="Rectangle 157"/>
              <p:cNvSpPr/>
              <p:nvPr/>
            </p:nvSpPr>
            <p:spPr>
              <a:xfrm>
                <a:off x="6324600" y="2514600"/>
                <a:ext cx="243840" cy="25908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rot="16200000">
                <a:off x="6347460" y="2339340"/>
                <a:ext cx="259080" cy="15240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38"/>
            <p:cNvGrpSpPr/>
            <p:nvPr/>
          </p:nvGrpSpPr>
          <p:grpSpPr>
            <a:xfrm flipH="1">
              <a:off x="7924800" y="4953000"/>
              <a:ext cx="838200" cy="686158"/>
              <a:chOff x="3962400" y="1320581"/>
              <a:chExt cx="838200" cy="686158"/>
            </a:xfrm>
          </p:grpSpPr>
          <p:sp>
            <p:nvSpPr>
              <p:cNvPr id="154" name="Freeform 153"/>
              <p:cNvSpPr/>
              <p:nvPr/>
            </p:nvSpPr>
            <p:spPr>
              <a:xfrm>
                <a:off x="3962400" y="1524000"/>
                <a:ext cx="392073" cy="421005"/>
              </a:xfrm>
              <a:custGeom>
                <a:avLst/>
                <a:gdLst>
                  <a:gd name="connsiteX0" fmla="*/ 360333 w 1361183"/>
                  <a:gd name="connsiteY0" fmla="*/ 0 h 1347475"/>
                  <a:gd name="connsiteX1" fmla="*/ 360333 w 1361183"/>
                  <a:gd name="connsiteY1" fmla="*/ 0 h 1347475"/>
                  <a:gd name="connsiteX2" fmla="*/ 857290 w 1361183"/>
                  <a:gd name="connsiteY2" fmla="*/ 218661 h 1347475"/>
                  <a:gd name="connsiteX3" fmla="*/ 1075950 w 1361183"/>
                  <a:gd name="connsiteY3" fmla="*/ 377687 h 1347475"/>
                  <a:gd name="connsiteX4" fmla="*/ 1115707 w 1361183"/>
                  <a:gd name="connsiteY4" fmla="*/ 437322 h 1347475"/>
                  <a:gd name="connsiteX5" fmla="*/ 1175342 w 1361183"/>
                  <a:gd name="connsiteY5" fmla="*/ 496957 h 1347475"/>
                  <a:gd name="connsiteX6" fmla="*/ 1215098 w 1361183"/>
                  <a:gd name="connsiteY6" fmla="*/ 576470 h 1347475"/>
                  <a:gd name="connsiteX7" fmla="*/ 1294611 w 1361183"/>
                  <a:gd name="connsiteY7" fmla="*/ 715618 h 1347475"/>
                  <a:gd name="connsiteX8" fmla="*/ 1314490 w 1361183"/>
                  <a:gd name="connsiteY8" fmla="*/ 795131 h 1347475"/>
                  <a:gd name="connsiteX9" fmla="*/ 1234977 w 1361183"/>
                  <a:gd name="connsiteY9" fmla="*/ 1152940 h 1347475"/>
                  <a:gd name="connsiteX10" fmla="*/ 1155463 w 1361183"/>
                  <a:gd name="connsiteY10" fmla="*/ 1172818 h 1347475"/>
                  <a:gd name="connsiteX11" fmla="*/ 360333 w 1361183"/>
                  <a:gd name="connsiteY11" fmla="*/ 1192696 h 1347475"/>
                  <a:gd name="connsiteX12" fmla="*/ 82037 w 1361183"/>
                  <a:gd name="connsiteY12" fmla="*/ 1152940 h 1347475"/>
                  <a:gd name="connsiteX13" fmla="*/ 62159 w 1361183"/>
                  <a:gd name="connsiteY13" fmla="*/ 934279 h 1347475"/>
                  <a:gd name="connsiteX14" fmla="*/ 42281 w 1361183"/>
                  <a:gd name="connsiteY14" fmla="*/ 854766 h 1347475"/>
                  <a:gd name="connsiteX15" fmla="*/ 22403 w 1361183"/>
                  <a:gd name="connsiteY15" fmla="*/ 735496 h 1347475"/>
                  <a:gd name="connsiteX16" fmla="*/ 2524 w 1361183"/>
                  <a:gd name="connsiteY16" fmla="*/ 496957 h 1347475"/>
                  <a:gd name="connsiteX17" fmla="*/ 82037 w 1361183"/>
                  <a:gd name="connsiteY17" fmla="*/ 318053 h 1347475"/>
                  <a:gd name="connsiteX18" fmla="*/ 161550 w 1361183"/>
                  <a:gd name="connsiteY18" fmla="*/ 198783 h 1347475"/>
                  <a:gd name="connsiteX19" fmla="*/ 280820 w 1361183"/>
                  <a:gd name="connsiteY19" fmla="*/ 119270 h 1347475"/>
                  <a:gd name="connsiteX20" fmla="*/ 300698 w 1361183"/>
                  <a:gd name="connsiteY20" fmla="*/ 59635 h 1347475"/>
                  <a:gd name="connsiteX21" fmla="*/ 360333 w 1361183"/>
                  <a:gd name="connsiteY21" fmla="*/ 39757 h 1347475"/>
                  <a:gd name="connsiteX22" fmla="*/ 360333 w 1361183"/>
                  <a:gd name="connsiteY22" fmla="*/ 0 h 13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61183" h="1347475">
                    <a:moveTo>
                      <a:pt x="360333" y="0"/>
                    </a:moveTo>
                    <a:lnTo>
                      <a:pt x="360333" y="0"/>
                    </a:lnTo>
                    <a:cubicBezTo>
                      <a:pt x="423330" y="25940"/>
                      <a:pt x="749723" y="150724"/>
                      <a:pt x="857290" y="218661"/>
                    </a:cubicBezTo>
                    <a:cubicBezTo>
                      <a:pt x="933489" y="266787"/>
                      <a:pt x="1075950" y="377687"/>
                      <a:pt x="1075950" y="377687"/>
                    </a:cubicBezTo>
                    <a:cubicBezTo>
                      <a:pt x="1089202" y="397565"/>
                      <a:pt x="1100412" y="418969"/>
                      <a:pt x="1115707" y="437322"/>
                    </a:cubicBezTo>
                    <a:cubicBezTo>
                      <a:pt x="1133704" y="458918"/>
                      <a:pt x="1159002" y="474081"/>
                      <a:pt x="1175342" y="496957"/>
                    </a:cubicBezTo>
                    <a:cubicBezTo>
                      <a:pt x="1192566" y="521070"/>
                      <a:pt x="1200396" y="550742"/>
                      <a:pt x="1215098" y="576470"/>
                    </a:cubicBezTo>
                    <a:cubicBezTo>
                      <a:pt x="1257045" y="649877"/>
                      <a:pt x="1261843" y="628236"/>
                      <a:pt x="1294611" y="715618"/>
                    </a:cubicBezTo>
                    <a:cubicBezTo>
                      <a:pt x="1304204" y="741199"/>
                      <a:pt x="1307864" y="768627"/>
                      <a:pt x="1314490" y="795131"/>
                    </a:cubicBezTo>
                    <a:cubicBezTo>
                      <a:pt x="1306432" y="915999"/>
                      <a:pt x="1361183" y="1080822"/>
                      <a:pt x="1234977" y="1152940"/>
                    </a:cubicBezTo>
                    <a:cubicBezTo>
                      <a:pt x="1211256" y="1166495"/>
                      <a:pt x="1181968" y="1166192"/>
                      <a:pt x="1155463" y="1172818"/>
                    </a:cubicBezTo>
                    <a:cubicBezTo>
                      <a:pt x="893478" y="1347475"/>
                      <a:pt x="1102119" y="1224947"/>
                      <a:pt x="360333" y="1192696"/>
                    </a:cubicBezTo>
                    <a:cubicBezTo>
                      <a:pt x="239664" y="1187450"/>
                      <a:pt x="188565" y="1174245"/>
                      <a:pt x="82037" y="1152940"/>
                    </a:cubicBezTo>
                    <a:cubicBezTo>
                      <a:pt x="75411" y="1080053"/>
                      <a:pt x="71832" y="1006825"/>
                      <a:pt x="62159" y="934279"/>
                    </a:cubicBezTo>
                    <a:cubicBezTo>
                      <a:pt x="58548" y="907199"/>
                      <a:pt x="47639" y="881556"/>
                      <a:pt x="42281" y="854766"/>
                    </a:cubicBezTo>
                    <a:cubicBezTo>
                      <a:pt x="34377" y="815244"/>
                      <a:pt x="26854" y="775555"/>
                      <a:pt x="22403" y="735496"/>
                    </a:cubicBezTo>
                    <a:cubicBezTo>
                      <a:pt x="13592" y="656195"/>
                      <a:pt x="9150" y="576470"/>
                      <a:pt x="2524" y="496957"/>
                    </a:cubicBezTo>
                    <a:cubicBezTo>
                      <a:pt x="31074" y="354214"/>
                      <a:pt x="0" y="435249"/>
                      <a:pt x="82037" y="318053"/>
                    </a:cubicBezTo>
                    <a:cubicBezTo>
                      <a:pt x="109438" y="278909"/>
                      <a:pt x="121793" y="225287"/>
                      <a:pt x="161550" y="198783"/>
                    </a:cubicBezTo>
                    <a:lnTo>
                      <a:pt x="280820" y="119270"/>
                    </a:lnTo>
                    <a:cubicBezTo>
                      <a:pt x="287446" y="99392"/>
                      <a:pt x="285882" y="74451"/>
                      <a:pt x="300698" y="59635"/>
                    </a:cubicBezTo>
                    <a:cubicBezTo>
                      <a:pt x="315514" y="44819"/>
                      <a:pt x="342365" y="50537"/>
                      <a:pt x="360333" y="39757"/>
                    </a:cubicBezTo>
                    <a:cubicBezTo>
                      <a:pt x="376404" y="30115"/>
                      <a:pt x="360333" y="6626"/>
                      <a:pt x="360333" y="0"/>
                    </a:cubicBezTo>
                    <a:close/>
                  </a:path>
                </a:pathLst>
              </a:cu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154"/>
              <p:cNvSpPr/>
              <p:nvPr/>
            </p:nvSpPr>
            <p:spPr>
              <a:xfrm rot="2583359">
                <a:off x="4230760" y="1320581"/>
                <a:ext cx="510426" cy="541054"/>
              </a:xfrm>
              <a:custGeom>
                <a:avLst/>
                <a:gdLst>
                  <a:gd name="connsiteX0" fmla="*/ 360333 w 1361183"/>
                  <a:gd name="connsiteY0" fmla="*/ 0 h 1347475"/>
                  <a:gd name="connsiteX1" fmla="*/ 360333 w 1361183"/>
                  <a:gd name="connsiteY1" fmla="*/ 0 h 1347475"/>
                  <a:gd name="connsiteX2" fmla="*/ 857290 w 1361183"/>
                  <a:gd name="connsiteY2" fmla="*/ 218661 h 1347475"/>
                  <a:gd name="connsiteX3" fmla="*/ 1075950 w 1361183"/>
                  <a:gd name="connsiteY3" fmla="*/ 377687 h 1347475"/>
                  <a:gd name="connsiteX4" fmla="*/ 1115707 w 1361183"/>
                  <a:gd name="connsiteY4" fmla="*/ 437322 h 1347475"/>
                  <a:gd name="connsiteX5" fmla="*/ 1175342 w 1361183"/>
                  <a:gd name="connsiteY5" fmla="*/ 496957 h 1347475"/>
                  <a:gd name="connsiteX6" fmla="*/ 1215098 w 1361183"/>
                  <a:gd name="connsiteY6" fmla="*/ 576470 h 1347475"/>
                  <a:gd name="connsiteX7" fmla="*/ 1294611 w 1361183"/>
                  <a:gd name="connsiteY7" fmla="*/ 715618 h 1347475"/>
                  <a:gd name="connsiteX8" fmla="*/ 1314490 w 1361183"/>
                  <a:gd name="connsiteY8" fmla="*/ 795131 h 1347475"/>
                  <a:gd name="connsiteX9" fmla="*/ 1234977 w 1361183"/>
                  <a:gd name="connsiteY9" fmla="*/ 1152940 h 1347475"/>
                  <a:gd name="connsiteX10" fmla="*/ 1155463 w 1361183"/>
                  <a:gd name="connsiteY10" fmla="*/ 1172818 h 1347475"/>
                  <a:gd name="connsiteX11" fmla="*/ 360333 w 1361183"/>
                  <a:gd name="connsiteY11" fmla="*/ 1192696 h 1347475"/>
                  <a:gd name="connsiteX12" fmla="*/ 82037 w 1361183"/>
                  <a:gd name="connsiteY12" fmla="*/ 1152940 h 1347475"/>
                  <a:gd name="connsiteX13" fmla="*/ 62159 w 1361183"/>
                  <a:gd name="connsiteY13" fmla="*/ 934279 h 1347475"/>
                  <a:gd name="connsiteX14" fmla="*/ 42281 w 1361183"/>
                  <a:gd name="connsiteY14" fmla="*/ 854766 h 1347475"/>
                  <a:gd name="connsiteX15" fmla="*/ 22403 w 1361183"/>
                  <a:gd name="connsiteY15" fmla="*/ 735496 h 1347475"/>
                  <a:gd name="connsiteX16" fmla="*/ 2524 w 1361183"/>
                  <a:gd name="connsiteY16" fmla="*/ 496957 h 1347475"/>
                  <a:gd name="connsiteX17" fmla="*/ 82037 w 1361183"/>
                  <a:gd name="connsiteY17" fmla="*/ 318053 h 1347475"/>
                  <a:gd name="connsiteX18" fmla="*/ 161550 w 1361183"/>
                  <a:gd name="connsiteY18" fmla="*/ 198783 h 1347475"/>
                  <a:gd name="connsiteX19" fmla="*/ 280820 w 1361183"/>
                  <a:gd name="connsiteY19" fmla="*/ 119270 h 1347475"/>
                  <a:gd name="connsiteX20" fmla="*/ 300698 w 1361183"/>
                  <a:gd name="connsiteY20" fmla="*/ 59635 h 1347475"/>
                  <a:gd name="connsiteX21" fmla="*/ 360333 w 1361183"/>
                  <a:gd name="connsiteY21" fmla="*/ 39757 h 1347475"/>
                  <a:gd name="connsiteX22" fmla="*/ 360333 w 1361183"/>
                  <a:gd name="connsiteY22" fmla="*/ 0 h 13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61183" h="1347475">
                    <a:moveTo>
                      <a:pt x="360333" y="0"/>
                    </a:moveTo>
                    <a:lnTo>
                      <a:pt x="360333" y="0"/>
                    </a:lnTo>
                    <a:cubicBezTo>
                      <a:pt x="423330" y="25940"/>
                      <a:pt x="749723" y="150724"/>
                      <a:pt x="857290" y="218661"/>
                    </a:cubicBezTo>
                    <a:cubicBezTo>
                      <a:pt x="933489" y="266787"/>
                      <a:pt x="1075950" y="377687"/>
                      <a:pt x="1075950" y="377687"/>
                    </a:cubicBezTo>
                    <a:cubicBezTo>
                      <a:pt x="1089202" y="397565"/>
                      <a:pt x="1100412" y="418969"/>
                      <a:pt x="1115707" y="437322"/>
                    </a:cubicBezTo>
                    <a:cubicBezTo>
                      <a:pt x="1133704" y="458918"/>
                      <a:pt x="1159002" y="474081"/>
                      <a:pt x="1175342" y="496957"/>
                    </a:cubicBezTo>
                    <a:cubicBezTo>
                      <a:pt x="1192566" y="521070"/>
                      <a:pt x="1200396" y="550742"/>
                      <a:pt x="1215098" y="576470"/>
                    </a:cubicBezTo>
                    <a:cubicBezTo>
                      <a:pt x="1257045" y="649877"/>
                      <a:pt x="1261843" y="628236"/>
                      <a:pt x="1294611" y="715618"/>
                    </a:cubicBezTo>
                    <a:cubicBezTo>
                      <a:pt x="1304204" y="741199"/>
                      <a:pt x="1307864" y="768627"/>
                      <a:pt x="1314490" y="795131"/>
                    </a:cubicBezTo>
                    <a:cubicBezTo>
                      <a:pt x="1306432" y="915999"/>
                      <a:pt x="1361183" y="1080822"/>
                      <a:pt x="1234977" y="1152940"/>
                    </a:cubicBezTo>
                    <a:cubicBezTo>
                      <a:pt x="1211256" y="1166495"/>
                      <a:pt x="1181968" y="1166192"/>
                      <a:pt x="1155463" y="1172818"/>
                    </a:cubicBezTo>
                    <a:cubicBezTo>
                      <a:pt x="893478" y="1347475"/>
                      <a:pt x="1102119" y="1224947"/>
                      <a:pt x="360333" y="1192696"/>
                    </a:cubicBezTo>
                    <a:cubicBezTo>
                      <a:pt x="239664" y="1187450"/>
                      <a:pt x="188565" y="1174245"/>
                      <a:pt x="82037" y="1152940"/>
                    </a:cubicBezTo>
                    <a:cubicBezTo>
                      <a:pt x="75411" y="1080053"/>
                      <a:pt x="71832" y="1006825"/>
                      <a:pt x="62159" y="934279"/>
                    </a:cubicBezTo>
                    <a:cubicBezTo>
                      <a:pt x="58548" y="907199"/>
                      <a:pt x="47639" y="881556"/>
                      <a:pt x="42281" y="854766"/>
                    </a:cubicBezTo>
                    <a:cubicBezTo>
                      <a:pt x="34377" y="815244"/>
                      <a:pt x="26854" y="775555"/>
                      <a:pt x="22403" y="735496"/>
                    </a:cubicBezTo>
                    <a:cubicBezTo>
                      <a:pt x="13592" y="656195"/>
                      <a:pt x="9150" y="576470"/>
                      <a:pt x="2524" y="496957"/>
                    </a:cubicBezTo>
                    <a:cubicBezTo>
                      <a:pt x="31074" y="354214"/>
                      <a:pt x="0" y="435249"/>
                      <a:pt x="82037" y="318053"/>
                    </a:cubicBezTo>
                    <a:cubicBezTo>
                      <a:pt x="109438" y="278909"/>
                      <a:pt x="121793" y="225287"/>
                      <a:pt x="161550" y="198783"/>
                    </a:cubicBezTo>
                    <a:lnTo>
                      <a:pt x="280820" y="119270"/>
                    </a:lnTo>
                    <a:cubicBezTo>
                      <a:pt x="287446" y="99392"/>
                      <a:pt x="285882" y="74451"/>
                      <a:pt x="300698" y="59635"/>
                    </a:cubicBezTo>
                    <a:cubicBezTo>
                      <a:pt x="315514" y="44819"/>
                      <a:pt x="342365" y="50537"/>
                      <a:pt x="360333" y="39757"/>
                    </a:cubicBezTo>
                    <a:cubicBezTo>
                      <a:pt x="376404" y="30115"/>
                      <a:pt x="360333" y="6626"/>
                      <a:pt x="360333" y="0"/>
                    </a:cubicBez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155"/>
              <p:cNvSpPr/>
              <p:nvPr/>
            </p:nvSpPr>
            <p:spPr>
              <a:xfrm>
                <a:off x="4495800" y="1676400"/>
                <a:ext cx="304800" cy="323850"/>
              </a:xfrm>
              <a:custGeom>
                <a:avLst/>
                <a:gdLst>
                  <a:gd name="connsiteX0" fmla="*/ 360333 w 1361183"/>
                  <a:gd name="connsiteY0" fmla="*/ 0 h 1347475"/>
                  <a:gd name="connsiteX1" fmla="*/ 360333 w 1361183"/>
                  <a:gd name="connsiteY1" fmla="*/ 0 h 1347475"/>
                  <a:gd name="connsiteX2" fmla="*/ 857290 w 1361183"/>
                  <a:gd name="connsiteY2" fmla="*/ 218661 h 1347475"/>
                  <a:gd name="connsiteX3" fmla="*/ 1075950 w 1361183"/>
                  <a:gd name="connsiteY3" fmla="*/ 377687 h 1347475"/>
                  <a:gd name="connsiteX4" fmla="*/ 1115707 w 1361183"/>
                  <a:gd name="connsiteY4" fmla="*/ 437322 h 1347475"/>
                  <a:gd name="connsiteX5" fmla="*/ 1175342 w 1361183"/>
                  <a:gd name="connsiteY5" fmla="*/ 496957 h 1347475"/>
                  <a:gd name="connsiteX6" fmla="*/ 1215098 w 1361183"/>
                  <a:gd name="connsiteY6" fmla="*/ 576470 h 1347475"/>
                  <a:gd name="connsiteX7" fmla="*/ 1294611 w 1361183"/>
                  <a:gd name="connsiteY7" fmla="*/ 715618 h 1347475"/>
                  <a:gd name="connsiteX8" fmla="*/ 1314490 w 1361183"/>
                  <a:gd name="connsiteY8" fmla="*/ 795131 h 1347475"/>
                  <a:gd name="connsiteX9" fmla="*/ 1234977 w 1361183"/>
                  <a:gd name="connsiteY9" fmla="*/ 1152940 h 1347475"/>
                  <a:gd name="connsiteX10" fmla="*/ 1155463 w 1361183"/>
                  <a:gd name="connsiteY10" fmla="*/ 1172818 h 1347475"/>
                  <a:gd name="connsiteX11" fmla="*/ 360333 w 1361183"/>
                  <a:gd name="connsiteY11" fmla="*/ 1192696 h 1347475"/>
                  <a:gd name="connsiteX12" fmla="*/ 82037 w 1361183"/>
                  <a:gd name="connsiteY12" fmla="*/ 1152940 h 1347475"/>
                  <a:gd name="connsiteX13" fmla="*/ 62159 w 1361183"/>
                  <a:gd name="connsiteY13" fmla="*/ 934279 h 1347475"/>
                  <a:gd name="connsiteX14" fmla="*/ 42281 w 1361183"/>
                  <a:gd name="connsiteY14" fmla="*/ 854766 h 1347475"/>
                  <a:gd name="connsiteX15" fmla="*/ 22403 w 1361183"/>
                  <a:gd name="connsiteY15" fmla="*/ 735496 h 1347475"/>
                  <a:gd name="connsiteX16" fmla="*/ 2524 w 1361183"/>
                  <a:gd name="connsiteY16" fmla="*/ 496957 h 1347475"/>
                  <a:gd name="connsiteX17" fmla="*/ 82037 w 1361183"/>
                  <a:gd name="connsiteY17" fmla="*/ 318053 h 1347475"/>
                  <a:gd name="connsiteX18" fmla="*/ 161550 w 1361183"/>
                  <a:gd name="connsiteY18" fmla="*/ 198783 h 1347475"/>
                  <a:gd name="connsiteX19" fmla="*/ 280820 w 1361183"/>
                  <a:gd name="connsiteY19" fmla="*/ 119270 h 1347475"/>
                  <a:gd name="connsiteX20" fmla="*/ 300698 w 1361183"/>
                  <a:gd name="connsiteY20" fmla="*/ 59635 h 1347475"/>
                  <a:gd name="connsiteX21" fmla="*/ 360333 w 1361183"/>
                  <a:gd name="connsiteY21" fmla="*/ 39757 h 1347475"/>
                  <a:gd name="connsiteX22" fmla="*/ 360333 w 1361183"/>
                  <a:gd name="connsiteY22" fmla="*/ 0 h 13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61183" h="1347475">
                    <a:moveTo>
                      <a:pt x="360333" y="0"/>
                    </a:moveTo>
                    <a:lnTo>
                      <a:pt x="360333" y="0"/>
                    </a:lnTo>
                    <a:cubicBezTo>
                      <a:pt x="423330" y="25940"/>
                      <a:pt x="749723" y="150724"/>
                      <a:pt x="857290" y="218661"/>
                    </a:cubicBezTo>
                    <a:cubicBezTo>
                      <a:pt x="933489" y="266787"/>
                      <a:pt x="1075950" y="377687"/>
                      <a:pt x="1075950" y="377687"/>
                    </a:cubicBezTo>
                    <a:cubicBezTo>
                      <a:pt x="1089202" y="397565"/>
                      <a:pt x="1100412" y="418969"/>
                      <a:pt x="1115707" y="437322"/>
                    </a:cubicBezTo>
                    <a:cubicBezTo>
                      <a:pt x="1133704" y="458918"/>
                      <a:pt x="1159002" y="474081"/>
                      <a:pt x="1175342" y="496957"/>
                    </a:cubicBezTo>
                    <a:cubicBezTo>
                      <a:pt x="1192566" y="521070"/>
                      <a:pt x="1200396" y="550742"/>
                      <a:pt x="1215098" y="576470"/>
                    </a:cubicBezTo>
                    <a:cubicBezTo>
                      <a:pt x="1257045" y="649877"/>
                      <a:pt x="1261843" y="628236"/>
                      <a:pt x="1294611" y="715618"/>
                    </a:cubicBezTo>
                    <a:cubicBezTo>
                      <a:pt x="1304204" y="741199"/>
                      <a:pt x="1307864" y="768627"/>
                      <a:pt x="1314490" y="795131"/>
                    </a:cubicBezTo>
                    <a:cubicBezTo>
                      <a:pt x="1306432" y="915999"/>
                      <a:pt x="1361183" y="1080822"/>
                      <a:pt x="1234977" y="1152940"/>
                    </a:cubicBezTo>
                    <a:cubicBezTo>
                      <a:pt x="1211256" y="1166495"/>
                      <a:pt x="1181968" y="1166192"/>
                      <a:pt x="1155463" y="1172818"/>
                    </a:cubicBezTo>
                    <a:cubicBezTo>
                      <a:pt x="893478" y="1347475"/>
                      <a:pt x="1102119" y="1224947"/>
                      <a:pt x="360333" y="1192696"/>
                    </a:cubicBezTo>
                    <a:cubicBezTo>
                      <a:pt x="239664" y="1187450"/>
                      <a:pt x="188565" y="1174245"/>
                      <a:pt x="82037" y="1152940"/>
                    </a:cubicBezTo>
                    <a:cubicBezTo>
                      <a:pt x="75411" y="1080053"/>
                      <a:pt x="71832" y="1006825"/>
                      <a:pt x="62159" y="934279"/>
                    </a:cubicBezTo>
                    <a:cubicBezTo>
                      <a:pt x="58548" y="907199"/>
                      <a:pt x="47639" y="881556"/>
                      <a:pt x="42281" y="854766"/>
                    </a:cubicBezTo>
                    <a:cubicBezTo>
                      <a:pt x="34377" y="815244"/>
                      <a:pt x="26854" y="775555"/>
                      <a:pt x="22403" y="735496"/>
                    </a:cubicBezTo>
                    <a:cubicBezTo>
                      <a:pt x="13592" y="656195"/>
                      <a:pt x="9150" y="576470"/>
                      <a:pt x="2524" y="496957"/>
                    </a:cubicBezTo>
                    <a:cubicBezTo>
                      <a:pt x="31074" y="354214"/>
                      <a:pt x="0" y="435249"/>
                      <a:pt x="82037" y="318053"/>
                    </a:cubicBezTo>
                    <a:cubicBezTo>
                      <a:pt x="109438" y="278909"/>
                      <a:pt x="121793" y="225287"/>
                      <a:pt x="161550" y="198783"/>
                    </a:cubicBezTo>
                    <a:lnTo>
                      <a:pt x="280820" y="119270"/>
                    </a:lnTo>
                    <a:cubicBezTo>
                      <a:pt x="287446" y="99392"/>
                      <a:pt x="285882" y="74451"/>
                      <a:pt x="300698" y="59635"/>
                    </a:cubicBezTo>
                    <a:cubicBezTo>
                      <a:pt x="315514" y="44819"/>
                      <a:pt x="342365" y="50537"/>
                      <a:pt x="360333" y="39757"/>
                    </a:cubicBezTo>
                    <a:cubicBezTo>
                      <a:pt x="376404" y="30115"/>
                      <a:pt x="360333" y="6626"/>
                      <a:pt x="360333" y="0"/>
                    </a:cubicBez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156"/>
              <p:cNvSpPr/>
              <p:nvPr/>
            </p:nvSpPr>
            <p:spPr>
              <a:xfrm rot="3272503">
                <a:off x="4191000" y="1600200"/>
                <a:ext cx="392073" cy="421005"/>
              </a:xfrm>
              <a:custGeom>
                <a:avLst/>
                <a:gdLst>
                  <a:gd name="connsiteX0" fmla="*/ 360333 w 1361183"/>
                  <a:gd name="connsiteY0" fmla="*/ 0 h 1347475"/>
                  <a:gd name="connsiteX1" fmla="*/ 360333 w 1361183"/>
                  <a:gd name="connsiteY1" fmla="*/ 0 h 1347475"/>
                  <a:gd name="connsiteX2" fmla="*/ 857290 w 1361183"/>
                  <a:gd name="connsiteY2" fmla="*/ 218661 h 1347475"/>
                  <a:gd name="connsiteX3" fmla="*/ 1075950 w 1361183"/>
                  <a:gd name="connsiteY3" fmla="*/ 377687 h 1347475"/>
                  <a:gd name="connsiteX4" fmla="*/ 1115707 w 1361183"/>
                  <a:gd name="connsiteY4" fmla="*/ 437322 h 1347475"/>
                  <a:gd name="connsiteX5" fmla="*/ 1175342 w 1361183"/>
                  <a:gd name="connsiteY5" fmla="*/ 496957 h 1347475"/>
                  <a:gd name="connsiteX6" fmla="*/ 1215098 w 1361183"/>
                  <a:gd name="connsiteY6" fmla="*/ 576470 h 1347475"/>
                  <a:gd name="connsiteX7" fmla="*/ 1294611 w 1361183"/>
                  <a:gd name="connsiteY7" fmla="*/ 715618 h 1347475"/>
                  <a:gd name="connsiteX8" fmla="*/ 1314490 w 1361183"/>
                  <a:gd name="connsiteY8" fmla="*/ 795131 h 1347475"/>
                  <a:gd name="connsiteX9" fmla="*/ 1234977 w 1361183"/>
                  <a:gd name="connsiteY9" fmla="*/ 1152940 h 1347475"/>
                  <a:gd name="connsiteX10" fmla="*/ 1155463 w 1361183"/>
                  <a:gd name="connsiteY10" fmla="*/ 1172818 h 1347475"/>
                  <a:gd name="connsiteX11" fmla="*/ 360333 w 1361183"/>
                  <a:gd name="connsiteY11" fmla="*/ 1192696 h 1347475"/>
                  <a:gd name="connsiteX12" fmla="*/ 82037 w 1361183"/>
                  <a:gd name="connsiteY12" fmla="*/ 1152940 h 1347475"/>
                  <a:gd name="connsiteX13" fmla="*/ 62159 w 1361183"/>
                  <a:gd name="connsiteY13" fmla="*/ 934279 h 1347475"/>
                  <a:gd name="connsiteX14" fmla="*/ 42281 w 1361183"/>
                  <a:gd name="connsiteY14" fmla="*/ 854766 h 1347475"/>
                  <a:gd name="connsiteX15" fmla="*/ 22403 w 1361183"/>
                  <a:gd name="connsiteY15" fmla="*/ 735496 h 1347475"/>
                  <a:gd name="connsiteX16" fmla="*/ 2524 w 1361183"/>
                  <a:gd name="connsiteY16" fmla="*/ 496957 h 1347475"/>
                  <a:gd name="connsiteX17" fmla="*/ 82037 w 1361183"/>
                  <a:gd name="connsiteY17" fmla="*/ 318053 h 1347475"/>
                  <a:gd name="connsiteX18" fmla="*/ 161550 w 1361183"/>
                  <a:gd name="connsiteY18" fmla="*/ 198783 h 1347475"/>
                  <a:gd name="connsiteX19" fmla="*/ 280820 w 1361183"/>
                  <a:gd name="connsiteY19" fmla="*/ 119270 h 1347475"/>
                  <a:gd name="connsiteX20" fmla="*/ 300698 w 1361183"/>
                  <a:gd name="connsiteY20" fmla="*/ 59635 h 1347475"/>
                  <a:gd name="connsiteX21" fmla="*/ 360333 w 1361183"/>
                  <a:gd name="connsiteY21" fmla="*/ 39757 h 1347475"/>
                  <a:gd name="connsiteX22" fmla="*/ 360333 w 1361183"/>
                  <a:gd name="connsiteY22" fmla="*/ 0 h 13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61183" h="1347475">
                    <a:moveTo>
                      <a:pt x="360333" y="0"/>
                    </a:moveTo>
                    <a:lnTo>
                      <a:pt x="360333" y="0"/>
                    </a:lnTo>
                    <a:cubicBezTo>
                      <a:pt x="423330" y="25940"/>
                      <a:pt x="749723" y="150724"/>
                      <a:pt x="857290" y="218661"/>
                    </a:cubicBezTo>
                    <a:cubicBezTo>
                      <a:pt x="933489" y="266787"/>
                      <a:pt x="1075950" y="377687"/>
                      <a:pt x="1075950" y="377687"/>
                    </a:cubicBezTo>
                    <a:cubicBezTo>
                      <a:pt x="1089202" y="397565"/>
                      <a:pt x="1100412" y="418969"/>
                      <a:pt x="1115707" y="437322"/>
                    </a:cubicBezTo>
                    <a:cubicBezTo>
                      <a:pt x="1133704" y="458918"/>
                      <a:pt x="1159002" y="474081"/>
                      <a:pt x="1175342" y="496957"/>
                    </a:cubicBezTo>
                    <a:cubicBezTo>
                      <a:pt x="1192566" y="521070"/>
                      <a:pt x="1200396" y="550742"/>
                      <a:pt x="1215098" y="576470"/>
                    </a:cubicBezTo>
                    <a:cubicBezTo>
                      <a:pt x="1257045" y="649877"/>
                      <a:pt x="1261843" y="628236"/>
                      <a:pt x="1294611" y="715618"/>
                    </a:cubicBezTo>
                    <a:cubicBezTo>
                      <a:pt x="1304204" y="741199"/>
                      <a:pt x="1307864" y="768627"/>
                      <a:pt x="1314490" y="795131"/>
                    </a:cubicBezTo>
                    <a:cubicBezTo>
                      <a:pt x="1306432" y="915999"/>
                      <a:pt x="1361183" y="1080822"/>
                      <a:pt x="1234977" y="1152940"/>
                    </a:cubicBezTo>
                    <a:cubicBezTo>
                      <a:pt x="1211256" y="1166495"/>
                      <a:pt x="1181968" y="1166192"/>
                      <a:pt x="1155463" y="1172818"/>
                    </a:cubicBezTo>
                    <a:cubicBezTo>
                      <a:pt x="893478" y="1347475"/>
                      <a:pt x="1102119" y="1224947"/>
                      <a:pt x="360333" y="1192696"/>
                    </a:cubicBezTo>
                    <a:cubicBezTo>
                      <a:pt x="239664" y="1187450"/>
                      <a:pt x="188565" y="1174245"/>
                      <a:pt x="82037" y="1152940"/>
                    </a:cubicBezTo>
                    <a:cubicBezTo>
                      <a:pt x="75411" y="1080053"/>
                      <a:pt x="71832" y="1006825"/>
                      <a:pt x="62159" y="934279"/>
                    </a:cubicBezTo>
                    <a:cubicBezTo>
                      <a:pt x="58548" y="907199"/>
                      <a:pt x="47639" y="881556"/>
                      <a:pt x="42281" y="854766"/>
                    </a:cubicBezTo>
                    <a:cubicBezTo>
                      <a:pt x="34377" y="815244"/>
                      <a:pt x="26854" y="775555"/>
                      <a:pt x="22403" y="735496"/>
                    </a:cubicBezTo>
                    <a:cubicBezTo>
                      <a:pt x="13592" y="656195"/>
                      <a:pt x="9150" y="576470"/>
                      <a:pt x="2524" y="496957"/>
                    </a:cubicBezTo>
                    <a:cubicBezTo>
                      <a:pt x="31074" y="354214"/>
                      <a:pt x="0" y="435249"/>
                      <a:pt x="82037" y="318053"/>
                    </a:cubicBezTo>
                    <a:cubicBezTo>
                      <a:pt x="109438" y="278909"/>
                      <a:pt x="121793" y="225287"/>
                      <a:pt x="161550" y="198783"/>
                    </a:cubicBezTo>
                    <a:lnTo>
                      <a:pt x="280820" y="119270"/>
                    </a:lnTo>
                    <a:cubicBezTo>
                      <a:pt x="287446" y="99392"/>
                      <a:pt x="285882" y="74451"/>
                      <a:pt x="300698" y="59635"/>
                    </a:cubicBezTo>
                    <a:cubicBezTo>
                      <a:pt x="315514" y="44819"/>
                      <a:pt x="342365" y="50537"/>
                      <a:pt x="360333" y="39757"/>
                    </a:cubicBezTo>
                    <a:cubicBezTo>
                      <a:pt x="376404" y="30115"/>
                      <a:pt x="360333" y="6626"/>
                      <a:pt x="360333" y="0"/>
                    </a:cubicBezTo>
                    <a:close/>
                  </a:path>
                </a:pathLst>
              </a:cu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0" name="Freeform 149"/>
            <p:cNvSpPr/>
            <p:nvPr/>
          </p:nvSpPr>
          <p:spPr>
            <a:xfrm rot="5099381">
              <a:off x="5052677" y="5195269"/>
              <a:ext cx="279968" cy="609601"/>
            </a:xfrm>
            <a:custGeom>
              <a:avLst/>
              <a:gdLst>
                <a:gd name="connsiteX0" fmla="*/ 360333 w 1361183"/>
                <a:gd name="connsiteY0" fmla="*/ 0 h 1347475"/>
                <a:gd name="connsiteX1" fmla="*/ 360333 w 1361183"/>
                <a:gd name="connsiteY1" fmla="*/ 0 h 1347475"/>
                <a:gd name="connsiteX2" fmla="*/ 857290 w 1361183"/>
                <a:gd name="connsiteY2" fmla="*/ 218661 h 1347475"/>
                <a:gd name="connsiteX3" fmla="*/ 1075950 w 1361183"/>
                <a:gd name="connsiteY3" fmla="*/ 377687 h 1347475"/>
                <a:gd name="connsiteX4" fmla="*/ 1115707 w 1361183"/>
                <a:gd name="connsiteY4" fmla="*/ 437322 h 1347475"/>
                <a:gd name="connsiteX5" fmla="*/ 1175342 w 1361183"/>
                <a:gd name="connsiteY5" fmla="*/ 496957 h 1347475"/>
                <a:gd name="connsiteX6" fmla="*/ 1215098 w 1361183"/>
                <a:gd name="connsiteY6" fmla="*/ 576470 h 1347475"/>
                <a:gd name="connsiteX7" fmla="*/ 1294611 w 1361183"/>
                <a:gd name="connsiteY7" fmla="*/ 715618 h 1347475"/>
                <a:gd name="connsiteX8" fmla="*/ 1314490 w 1361183"/>
                <a:gd name="connsiteY8" fmla="*/ 795131 h 1347475"/>
                <a:gd name="connsiteX9" fmla="*/ 1234977 w 1361183"/>
                <a:gd name="connsiteY9" fmla="*/ 1152940 h 1347475"/>
                <a:gd name="connsiteX10" fmla="*/ 1155463 w 1361183"/>
                <a:gd name="connsiteY10" fmla="*/ 1172818 h 1347475"/>
                <a:gd name="connsiteX11" fmla="*/ 360333 w 1361183"/>
                <a:gd name="connsiteY11" fmla="*/ 1192696 h 1347475"/>
                <a:gd name="connsiteX12" fmla="*/ 82037 w 1361183"/>
                <a:gd name="connsiteY12" fmla="*/ 1152940 h 1347475"/>
                <a:gd name="connsiteX13" fmla="*/ 62159 w 1361183"/>
                <a:gd name="connsiteY13" fmla="*/ 934279 h 1347475"/>
                <a:gd name="connsiteX14" fmla="*/ 42281 w 1361183"/>
                <a:gd name="connsiteY14" fmla="*/ 854766 h 1347475"/>
                <a:gd name="connsiteX15" fmla="*/ 22403 w 1361183"/>
                <a:gd name="connsiteY15" fmla="*/ 735496 h 1347475"/>
                <a:gd name="connsiteX16" fmla="*/ 2524 w 1361183"/>
                <a:gd name="connsiteY16" fmla="*/ 496957 h 1347475"/>
                <a:gd name="connsiteX17" fmla="*/ 82037 w 1361183"/>
                <a:gd name="connsiteY17" fmla="*/ 318053 h 1347475"/>
                <a:gd name="connsiteX18" fmla="*/ 161550 w 1361183"/>
                <a:gd name="connsiteY18" fmla="*/ 198783 h 1347475"/>
                <a:gd name="connsiteX19" fmla="*/ 280820 w 1361183"/>
                <a:gd name="connsiteY19" fmla="*/ 119270 h 1347475"/>
                <a:gd name="connsiteX20" fmla="*/ 300698 w 1361183"/>
                <a:gd name="connsiteY20" fmla="*/ 59635 h 1347475"/>
                <a:gd name="connsiteX21" fmla="*/ 360333 w 1361183"/>
                <a:gd name="connsiteY21" fmla="*/ 39757 h 1347475"/>
                <a:gd name="connsiteX22" fmla="*/ 360333 w 1361183"/>
                <a:gd name="connsiteY22" fmla="*/ 0 h 13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61183" h="1347475">
                  <a:moveTo>
                    <a:pt x="360333" y="0"/>
                  </a:moveTo>
                  <a:lnTo>
                    <a:pt x="360333" y="0"/>
                  </a:lnTo>
                  <a:cubicBezTo>
                    <a:pt x="423330" y="25940"/>
                    <a:pt x="749723" y="150724"/>
                    <a:pt x="857290" y="218661"/>
                  </a:cubicBezTo>
                  <a:cubicBezTo>
                    <a:pt x="933489" y="266787"/>
                    <a:pt x="1075950" y="377687"/>
                    <a:pt x="1075950" y="377687"/>
                  </a:cubicBezTo>
                  <a:cubicBezTo>
                    <a:pt x="1089202" y="397565"/>
                    <a:pt x="1100412" y="418969"/>
                    <a:pt x="1115707" y="437322"/>
                  </a:cubicBezTo>
                  <a:cubicBezTo>
                    <a:pt x="1133704" y="458918"/>
                    <a:pt x="1159002" y="474081"/>
                    <a:pt x="1175342" y="496957"/>
                  </a:cubicBezTo>
                  <a:cubicBezTo>
                    <a:pt x="1192566" y="521070"/>
                    <a:pt x="1200396" y="550742"/>
                    <a:pt x="1215098" y="576470"/>
                  </a:cubicBezTo>
                  <a:cubicBezTo>
                    <a:pt x="1257045" y="649877"/>
                    <a:pt x="1261843" y="628236"/>
                    <a:pt x="1294611" y="715618"/>
                  </a:cubicBezTo>
                  <a:cubicBezTo>
                    <a:pt x="1304204" y="741199"/>
                    <a:pt x="1307864" y="768627"/>
                    <a:pt x="1314490" y="795131"/>
                  </a:cubicBezTo>
                  <a:cubicBezTo>
                    <a:pt x="1306432" y="915999"/>
                    <a:pt x="1361183" y="1080822"/>
                    <a:pt x="1234977" y="1152940"/>
                  </a:cubicBezTo>
                  <a:cubicBezTo>
                    <a:pt x="1211256" y="1166495"/>
                    <a:pt x="1181968" y="1166192"/>
                    <a:pt x="1155463" y="1172818"/>
                  </a:cubicBezTo>
                  <a:cubicBezTo>
                    <a:pt x="893478" y="1347475"/>
                    <a:pt x="1102119" y="1224947"/>
                    <a:pt x="360333" y="1192696"/>
                  </a:cubicBezTo>
                  <a:cubicBezTo>
                    <a:pt x="239664" y="1187450"/>
                    <a:pt x="188565" y="1174245"/>
                    <a:pt x="82037" y="1152940"/>
                  </a:cubicBezTo>
                  <a:cubicBezTo>
                    <a:pt x="75411" y="1080053"/>
                    <a:pt x="71832" y="1006825"/>
                    <a:pt x="62159" y="934279"/>
                  </a:cubicBezTo>
                  <a:cubicBezTo>
                    <a:pt x="58548" y="907199"/>
                    <a:pt x="47639" y="881556"/>
                    <a:pt x="42281" y="854766"/>
                  </a:cubicBezTo>
                  <a:cubicBezTo>
                    <a:pt x="34377" y="815244"/>
                    <a:pt x="26854" y="775555"/>
                    <a:pt x="22403" y="735496"/>
                  </a:cubicBezTo>
                  <a:cubicBezTo>
                    <a:pt x="13592" y="656195"/>
                    <a:pt x="9150" y="576470"/>
                    <a:pt x="2524" y="496957"/>
                  </a:cubicBezTo>
                  <a:cubicBezTo>
                    <a:pt x="31074" y="354214"/>
                    <a:pt x="0" y="435249"/>
                    <a:pt x="82037" y="318053"/>
                  </a:cubicBezTo>
                  <a:cubicBezTo>
                    <a:pt x="109438" y="278909"/>
                    <a:pt x="121793" y="225287"/>
                    <a:pt x="161550" y="198783"/>
                  </a:cubicBezTo>
                  <a:lnTo>
                    <a:pt x="280820" y="119270"/>
                  </a:lnTo>
                  <a:cubicBezTo>
                    <a:pt x="287446" y="99392"/>
                    <a:pt x="285882" y="74451"/>
                    <a:pt x="300698" y="59635"/>
                  </a:cubicBezTo>
                  <a:cubicBezTo>
                    <a:pt x="315514" y="44819"/>
                    <a:pt x="342365" y="50537"/>
                    <a:pt x="360333" y="39757"/>
                  </a:cubicBezTo>
                  <a:cubicBezTo>
                    <a:pt x="376404" y="30115"/>
                    <a:pt x="360333" y="6626"/>
                    <a:pt x="360333" y="0"/>
                  </a:cubicBezTo>
                  <a:close/>
                </a:path>
              </a:pathLst>
            </a:cu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Cloud 150"/>
            <p:cNvSpPr/>
            <p:nvPr/>
          </p:nvSpPr>
          <p:spPr>
            <a:xfrm>
              <a:off x="4191000" y="1219200"/>
              <a:ext cx="2057400" cy="1310640"/>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Cloud 151"/>
            <p:cNvSpPr/>
            <p:nvPr/>
          </p:nvSpPr>
          <p:spPr>
            <a:xfrm rot="10990440">
              <a:off x="5297142" y="745092"/>
              <a:ext cx="2182774" cy="1481616"/>
            </a:xfrm>
            <a:prstGeom prst="clou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Cloud 152"/>
            <p:cNvSpPr/>
            <p:nvPr/>
          </p:nvSpPr>
          <p:spPr>
            <a:xfrm rot="11195382">
              <a:off x="6545408" y="1180523"/>
              <a:ext cx="2057400" cy="1310640"/>
            </a:xfrm>
            <a:prstGeom prst="clou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9" name="Group 338"/>
          <p:cNvGrpSpPr/>
          <p:nvPr/>
        </p:nvGrpSpPr>
        <p:grpSpPr>
          <a:xfrm>
            <a:off x="4953000" y="3810000"/>
            <a:ext cx="3373310" cy="1530114"/>
            <a:chOff x="1143000" y="2975150"/>
            <a:chExt cx="6040310" cy="2739850"/>
          </a:xfrm>
        </p:grpSpPr>
        <p:grpSp>
          <p:nvGrpSpPr>
            <p:cNvPr id="340" name="Group 58"/>
            <p:cNvGrpSpPr/>
            <p:nvPr/>
          </p:nvGrpSpPr>
          <p:grpSpPr>
            <a:xfrm rot="20032866">
              <a:off x="1439022" y="3085867"/>
              <a:ext cx="1693957" cy="2083944"/>
              <a:chOff x="6592120" y="2543038"/>
              <a:chExt cx="1180280" cy="1190762"/>
            </a:xfrm>
          </p:grpSpPr>
          <p:sp>
            <p:nvSpPr>
              <p:cNvPr id="410" name="Moon 409"/>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1" name="Moon 410"/>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2" name="Moon 411"/>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3" name="Moon 412"/>
              <p:cNvSpPr/>
              <p:nvPr/>
            </p:nvSpPr>
            <p:spPr>
              <a:xfrm rot="1390811">
                <a:off x="7065717" y="2726224"/>
                <a:ext cx="457200" cy="762000"/>
              </a:xfrm>
              <a:prstGeom prst="moon">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4" name="Moon 413"/>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5" name="Moon 414"/>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6" name="Moon 415"/>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1" name="Group 58"/>
            <p:cNvGrpSpPr/>
            <p:nvPr/>
          </p:nvGrpSpPr>
          <p:grpSpPr>
            <a:xfrm rot="3243614">
              <a:off x="5294359" y="3150940"/>
              <a:ext cx="1693957" cy="2083944"/>
              <a:chOff x="6592120" y="2543038"/>
              <a:chExt cx="1180280" cy="1190762"/>
            </a:xfrm>
          </p:grpSpPr>
          <p:sp>
            <p:nvSpPr>
              <p:cNvPr id="403" name="Moon 402"/>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4" name="Moon 403"/>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5" name="Moon 404"/>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6" name="Moon 405"/>
              <p:cNvSpPr/>
              <p:nvPr/>
            </p:nvSpPr>
            <p:spPr>
              <a:xfrm rot="1390811">
                <a:off x="7065717" y="2726224"/>
                <a:ext cx="457200" cy="762000"/>
              </a:xfrm>
              <a:prstGeom prst="moon">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7" name="Moon 406"/>
              <p:cNvSpPr/>
              <p:nvPr/>
            </p:nvSpPr>
            <p:spPr>
              <a:xfrm rot="7029260">
                <a:off x="6957046" y="2967738"/>
                <a:ext cx="263093" cy="725924"/>
              </a:xfrm>
              <a:prstGeom prst="moon">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8" name="Moon 407"/>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 name="Moon 408"/>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2" name="Group 58"/>
            <p:cNvGrpSpPr/>
            <p:nvPr/>
          </p:nvGrpSpPr>
          <p:grpSpPr>
            <a:xfrm rot="20866338">
              <a:off x="3478072" y="2975150"/>
              <a:ext cx="1693957" cy="2083944"/>
              <a:chOff x="6592120" y="2543038"/>
              <a:chExt cx="1180280" cy="1190762"/>
            </a:xfrm>
          </p:grpSpPr>
          <p:sp>
            <p:nvSpPr>
              <p:cNvPr id="396" name="Moon 395"/>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Moon 396"/>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Moon 397"/>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9" name="Moon 398"/>
              <p:cNvSpPr/>
              <p:nvPr/>
            </p:nvSpPr>
            <p:spPr>
              <a:xfrm rot="1390811">
                <a:off x="7065717" y="2726224"/>
                <a:ext cx="457200" cy="762000"/>
              </a:xfrm>
              <a:prstGeom prst="moon">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0" name="Moon 399"/>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1" name="Moon 400"/>
              <p:cNvSpPr/>
              <p:nvPr/>
            </p:nvSpPr>
            <p:spPr>
              <a:xfrm>
                <a:off x="7162800" y="3124200"/>
                <a:ext cx="304800" cy="533400"/>
              </a:xfrm>
              <a:prstGeom prst="moon">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2" name="Moon 401"/>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3" name="Group 9"/>
            <p:cNvGrpSpPr/>
            <p:nvPr/>
          </p:nvGrpSpPr>
          <p:grpSpPr>
            <a:xfrm>
              <a:off x="2362200" y="3657600"/>
              <a:ext cx="4593383" cy="2002778"/>
              <a:chOff x="3362589" y="4257446"/>
              <a:chExt cx="4593383" cy="2002778"/>
            </a:xfrm>
          </p:grpSpPr>
          <p:sp>
            <p:nvSpPr>
              <p:cNvPr id="374" name="Rounded Rectangle 6"/>
              <p:cNvSpPr/>
              <p:nvPr/>
            </p:nvSpPr>
            <p:spPr>
              <a:xfrm>
                <a:off x="3429000" y="4648200"/>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5" name="Rounded Rectangle 7"/>
              <p:cNvSpPr/>
              <p:nvPr/>
            </p:nvSpPr>
            <p:spPr>
              <a:xfrm rot="19108113">
                <a:off x="4191000" y="4267200"/>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6" name="Rounded Rectangle 8"/>
              <p:cNvSpPr/>
              <p:nvPr/>
            </p:nvSpPr>
            <p:spPr>
              <a:xfrm rot="21226551">
                <a:off x="4434994" y="4613504"/>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Rounded Rectangle 9"/>
              <p:cNvSpPr/>
              <p:nvPr/>
            </p:nvSpPr>
            <p:spPr>
              <a:xfrm rot="20787913">
                <a:off x="4962791" y="46382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8" name="Rounded Rectangle 10"/>
              <p:cNvSpPr/>
              <p:nvPr/>
            </p:nvSpPr>
            <p:spPr>
              <a:xfrm rot="13758427">
                <a:off x="5572389" y="44858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9" name="Rounded Rectangle 11"/>
              <p:cNvSpPr/>
              <p:nvPr/>
            </p:nvSpPr>
            <p:spPr>
              <a:xfrm rot="673125">
                <a:off x="6120284" y="4568884"/>
                <a:ext cx="783383" cy="326572"/>
              </a:xfrm>
              <a:prstGeom prst="roundRect">
                <a:avLst/>
              </a:prstGeom>
              <a:solidFill>
                <a:srgbClr val="EEE08E"/>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0" name="Rounded Rectangle 12"/>
              <p:cNvSpPr/>
              <p:nvPr/>
            </p:nvSpPr>
            <p:spPr>
              <a:xfrm rot="20724133">
                <a:off x="6639189" y="4562051"/>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1" name="Rounded Rectangle 13"/>
              <p:cNvSpPr/>
              <p:nvPr/>
            </p:nvSpPr>
            <p:spPr>
              <a:xfrm rot="19108113">
                <a:off x="7096390" y="50192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2" name="Rounded Rectangle 14"/>
              <p:cNvSpPr/>
              <p:nvPr/>
            </p:nvSpPr>
            <p:spPr>
              <a:xfrm rot="20489289">
                <a:off x="4353190" y="56288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3" name="Rounded Rectangle 15"/>
              <p:cNvSpPr/>
              <p:nvPr/>
            </p:nvSpPr>
            <p:spPr>
              <a:xfrm>
                <a:off x="3819789" y="59336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4" name="Rounded Rectangle 16"/>
              <p:cNvSpPr/>
              <p:nvPr/>
            </p:nvSpPr>
            <p:spPr>
              <a:xfrm rot="19108113">
                <a:off x="3362589" y="54764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5" name="Rounded Rectangle 17"/>
              <p:cNvSpPr/>
              <p:nvPr/>
            </p:nvSpPr>
            <p:spPr>
              <a:xfrm rot="19997252">
                <a:off x="5115189" y="57050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6" name="Rounded Rectangle 18"/>
              <p:cNvSpPr/>
              <p:nvPr/>
            </p:nvSpPr>
            <p:spPr>
              <a:xfrm rot="1261796">
                <a:off x="5496189" y="55526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Rounded Rectangle 19"/>
              <p:cNvSpPr/>
              <p:nvPr/>
            </p:nvSpPr>
            <p:spPr>
              <a:xfrm>
                <a:off x="6258191" y="5324053"/>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8" name="Rounded Rectangle 20"/>
              <p:cNvSpPr/>
              <p:nvPr/>
            </p:nvSpPr>
            <p:spPr>
              <a:xfrm>
                <a:off x="5029200" y="5181600"/>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9" name="Rounded Rectangle 21"/>
              <p:cNvSpPr/>
              <p:nvPr/>
            </p:nvSpPr>
            <p:spPr>
              <a:xfrm rot="20595127">
                <a:off x="3362589" y="50954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0" name="Rounded Rectangle 22"/>
              <p:cNvSpPr/>
              <p:nvPr/>
            </p:nvSpPr>
            <p:spPr>
              <a:xfrm rot="20534188">
                <a:off x="4526942" y="4988515"/>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1" name="Rounded Rectangle 23"/>
              <p:cNvSpPr/>
              <p:nvPr/>
            </p:nvSpPr>
            <p:spPr>
              <a:xfrm rot="2729544">
                <a:off x="5953390" y="50954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2" name="Rounded Rectangle 24"/>
              <p:cNvSpPr/>
              <p:nvPr/>
            </p:nvSpPr>
            <p:spPr>
              <a:xfrm rot="358400">
                <a:off x="3520065" y="5907275"/>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3" name="Rounded Rectangle 25"/>
              <p:cNvSpPr/>
              <p:nvPr/>
            </p:nvSpPr>
            <p:spPr>
              <a:xfrm rot="21367672">
                <a:off x="6943990" y="5476451"/>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Rounded Rectangle 26"/>
              <p:cNvSpPr/>
              <p:nvPr/>
            </p:nvSpPr>
            <p:spPr>
              <a:xfrm rot="19108113">
                <a:off x="6029589" y="56288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Rounded Rectangle 27"/>
              <p:cNvSpPr/>
              <p:nvPr/>
            </p:nvSpPr>
            <p:spPr>
              <a:xfrm>
                <a:off x="7172589" y="4485852"/>
                <a:ext cx="783383" cy="326572"/>
              </a:xfrm>
              <a:prstGeom prst="roundRect">
                <a:avLst/>
              </a:prstGeom>
              <a:solidFill>
                <a:srgbClr val="EEE0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4" name="Group 28"/>
            <p:cNvGrpSpPr/>
            <p:nvPr/>
          </p:nvGrpSpPr>
          <p:grpSpPr>
            <a:xfrm>
              <a:off x="1143000" y="4267200"/>
              <a:ext cx="3585722" cy="1447800"/>
              <a:chOff x="279759" y="3851230"/>
              <a:chExt cx="6252722" cy="2839963"/>
            </a:xfrm>
          </p:grpSpPr>
          <p:grpSp>
            <p:nvGrpSpPr>
              <p:cNvPr id="345" name="Group 23"/>
              <p:cNvGrpSpPr/>
              <p:nvPr/>
            </p:nvGrpSpPr>
            <p:grpSpPr>
              <a:xfrm>
                <a:off x="2590800" y="4419600"/>
                <a:ext cx="685800" cy="762000"/>
                <a:chOff x="7185317" y="571382"/>
                <a:chExt cx="1433175" cy="1409818"/>
              </a:xfrm>
            </p:grpSpPr>
            <p:sp>
              <p:nvSpPr>
                <p:cNvPr id="370" name="Moon 369"/>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1" name="Moon 370"/>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2" name="Moon 371"/>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3" name="Teardrop 372"/>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6" name="Trapezoid 345"/>
              <p:cNvSpPr/>
              <p:nvPr/>
            </p:nvSpPr>
            <p:spPr>
              <a:xfrm rot="9949861" flipH="1">
                <a:off x="279759" y="3851230"/>
                <a:ext cx="5375223" cy="463446"/>
              </a:xfrm>
              <a:prstGeom prst="trapezoid">
                <a:avLst>
                  <a:gd name="adj" fmla="val 55601"/>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7" name="Rounded Rectangle 346"/>
              <p:cNvSpPr/>
              <p:nvPr/>
            </p:nvSpPr>
            <p:spPr>
              <a:xfrm rot="3846425" flipH="1">
                <a:off x="2943590" y="4854227"/>
                <a:ext cx="970133" cy="1900003"/>
              </a:xfrm>
              <a:prstGeom prst="roundRect">
                <a:avLst>
                  <a:gd name="adj" fmla="val 18634"/>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8" name="Rounded Rectangle 347"/>
              <p:cNvSpPr/>
              <p:nvPr/>
            </p:nvSpPr>
            <p:spPr>
              <a:xfrm rot="20027457" flipH="1">
                <a:off x="1676400" y="4724400"/>
                <a:ext cx="970133" cy="633334"/>
              </a:xfrm>
              <a:prstGeom prst="roundRect">
                <a:avLst/>
              </a:prstGeom>
              <a:solidFill>
                <a:srgbClr val="D163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9" name="Rounded Rectangle 2"/>
              <p:cNvSpPr/>
              <p:nvPr/>
            </p:nvSpPr>
            <p:spPr>
              <a:xfrm rot="20027457" flipH="1">
                <a:off x="2756985" y="4829872"/>
                <a:ext cx="970133" cy="633334"/>
              </a:xfrm>
              <a:prstGeom prst="roundRect">
                <a:avLst/>
              </a:prstGeom>
              <a:solidFill>
                <a:srgbClr val="D163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0" name="Rounded Rectangle 3"/>
              <p:cNvSpPr/>
              <p:nvPr/>
            </p:nvSpPr>
            <p:spPr>
              <a:xfrm rot="1122649" flipH="1">
                <a:off x="1690185" y="3991672"/>
                <a:ext cx="970133" cy="633334"/>
              </a:xfrm>
              <a:prstGeom prst="roundRect">
                <a:avLst/>
              </a:prstGeom>
              <a:solidFill>
                <a:srgbClr val="D163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1" name="Rounded Rectangle 4"/>
              <p:cNvSpPr/>
              <p:nvPr/>
            </p:nvSpPr>
            <p:spPr>
              <a:xfrm rot="20027457" flipH="1">
                <a:off x="1184521" y="4558329"/>
                <a:ext cx="430594" cy="633334"/>
              </a:xfrm>
              <a:prstGeom prst="roundRect">
                <a:avLst/>
              </a:prstGeom>
              <a:solidFill>
                <a:srgbClr val="D163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2" name="Rounded Rectangle 5"/>
              <p:cNvSpPr/>
              <p:nvPr/>
            </p:nvSpPr>
            <p:spPr>
              <a:xfrm rot="20027457" flipH="1">
                <a:off x="775784" y="5439471"/>
                <a:ext cx="970133" cy="633334"/>
              </a:xfrm>
              <a:prstGeom prst="roundRect">
                <a:avLst/>
              </a:prstGeom>
              <a:solidFill>
                <a:srgbClr val="D163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3" name="Rounded Rectangle 6"/>
              <p:cNvSpPr/>
              <p:nvPr/>
            </p:nvSpPr>
            <p:spPr>
              <a:xfrm rot="20027457" flipH="1">
                <a:off x="2528385" y="5591872"/>
                <a:ext cx="970133" cy="633334"/>
              </a:xfrm>
              <a:prstGeom prst="roundRect">
                <a:avLst/>
              </a:prstGeom>
              <a:solidFill>
                <a:srgbClr val="D163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4" name="Rounded Rectangle 353"/>
              <p:cNvSpPr/>
              <p:nvPr/>
            </p:nvSpPr>
            <p:spPr>
              <a:xfrm rot="1122649" flipH="1">
                <a:off x="4114548" y="5396669"/>
                <a:ext cx="970133" cy="633334"/>
              </a:xfrm>
              <a:prstGeom prst="roundRect">
                <a:avLst/>
              </a:prstGeom>
              <a:solidFill>
                <a:srgbClr val="D163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5" name="Rounded Rectangle 354"/>
              <p:cNvSpPr/>
              <p:nvPr/>
            </p:nvSpPr>
            <p:spPr>
              <a:xfrm rot="1122649" flipH="1">
                <a:off x="3661951" y="6057859"/>
                <a:ext cx="795957" cy="633334"/>
              </a:xfrm>
              <a:prstGeom prst="roundRect">
                <a:avLst/>
              </a:prstGeom>
              <a:solidFill>
                <a:srgbClr val="D163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6" name="Rounded Rectangle 355"/>
              <p:cNvSpPr/>
              <p:nvPr/>
            </p:nvSpPr>
            <p:spPr>
              <a:xfrm rot="575050" flipH="1">
                <a:off x="1646153" y="5715143"/>
                <a:ext cx="970133" cy="633334"/>
              </a:xfrm>
              <a:prstGeom prst="roundRect">
                <a:avLst/>
              </a:prstGeom>
              <a:solidFill>
                <a:srgbClr val="D163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7" name="Group 13"/>
              <p:cNvGrpSpPr/>
              <p:nvPr/>
            </p:nvGrpSpPr>
            <p:grpSpPr>
              <a:xfrm rot="4134687">
                <a:off x="974162" y="5791021"/>
                <a:ext cx="685800" cy="762000"/>
                <a:chOff x="7185317" y="571382"/>
                <a:chExt cx="1433175" cy="1409818"/>
              </a:xfrm>
            </p:grpSpPr>
            <p:sp>
              <p:nvSpPr>
                <p:cNvPr id="366" name="Moon 14"/>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7" name="Moon 15"/>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8" name="Moon 16"/>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9" name="Teardrop 17"/>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58" name="Group 18"/>
              <p:cNvGrpSpPr/>
              <p:nvPr/>
            </p:nvGrpSpPr>
            <p:grpSpPr>
              <a:xfrm rot="4147060">
                <a:off x="3411901" y="5790184"/>
                <a:ext cx="685800" cy="762000"/>
                <a:chOff x="7185317" y="571382"/>
                <a:chExt cx="1433175" cy="1409818"/>
              </a:xfrm>
            </p:grpSpPr>
            <p:sp>
              <p:nvSpPr>
                <p:cNvPr id="362" name="Moon 361"/>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3" name="Moon 362"/>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4" name="Moon 363"/>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5" name="Teardrop 364"/>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9" name="Rounded Rectangle 358"/>
              <p:cNvSpPr/>
              <p:nvPr/>
            </p:nvSpPr>
            <p:spPr>
              <a:xfrm rot="19382004" flipH="1">
                <a:off x="5562348" y="4634670"/>
                <a:ext cx="970133" cy="633334"/>
              </a:xfrm>
              <a:prstGeom prst="roundRect">
                <a:avLst/>
              </a:prstGeom>
              <a:solidFill>
                <a:srgbClr val="D163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0" name="Rounded Rectangle 359"/>
              <p:cNvSpPr/>
              <p:nvPr/>
            </p:nvSpPr>
            <p:spPr>
              <a:xfrm rot="1122649" flipH="1">
                <a:off x="4876548" y="4710869"/>
                <a:ext cx="970133" cy="633334"/>
              </a:xfrm>
              <a:prstGeom prst="roundRect">
                <a:avLst/>
              </a:prstGeom>
              <a:solidFill>
                <a:srgbClr val="D163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1" name="Rounded Rectangle 360"/>
              <p:cNvSpPr/>
              <p:nvPr/>
            </p:nvSpPr>
            <p:spPr>
              <a:xfrm rot="4383794" flipH="1">
                <a:off x="5265321" y="5425686"/>
                <a:ext cx="675964" cy="633334"/>
              </a:xfrm>
              <a:prstGeom prst="roundRect">
                <a:avLst/>
              </a:prstGeom>
              <a:solidFill>
                <a:srgbClr val="D163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a:extLst>
              <a:ext uri="{FF2B5EF4-FFF2-40B4-BE49-F238E27FC236}">
                <a16:creationId xmlns:a16="http://schemas.microsoft.com/office/drawing/2014/main" id="{DA42E921-B241-8A04-2E1B-B2E922427BEB}"/>
              </a:ext>
            </a:extLst>
          </p:cNvPr>
          <p:cNvGrpSpPr/>
          <p:nvPr/>
        </p:nvGrpSpPr>
        <p:grpSpPr>
          <a:xfrm>
            <a:off x="8462738" y="4145341"/>
            <a:ext cx="1054096" cy="2510834"/>
            <a:chOff x="403818" y="251257"/>
            <a:chExt cx="2684676" cy="6394842"/>
          </a:xfrm>
        </p:grpSpPr>
        <p:grpSp>
          <p:nvGrpSpPr>
            <p:cNvPr id="5" name="Group 4">
              <a:extLst>
                <a:ext uri="{FF2B5EF4-FFF2-40B4-BE49-F238E27FC236}">
                  <a16:creationId xmlns:a16="http://schemas.microsoft.com/office/drawing/2014/main" id="{A4FB441E-6A33-2EB6-6AA3-AB1A94245D51}"/>
                </a:ext>
              </a:extLst>
            </p:cNvPr>
            <p:cNvGrpSpPr/>
            <p:nvPr/>
          </p:nvGrpSpPr>
          <p:grpSpPr>
            <a:xfrm>
              <a:off x="403818" y="251257"/>
              <a:ext cx="2684676" cy="6394842"/>
              <a:chOff x="403818" y="251257"/>
              <a:chExt cx="2684676" cy="6394842"/>
            </a:xfrm>
          </p:grpSpPr>
          <p:grpSp>
            <p:nvGrpSpPr>
              <p:cNvPr id="7" name="Group 6">
                <a:extLst>
                  <a:ext uri="{FF2B5EF4-FFF2-40B4-BE49-F238E27FC236}">
                    <a16:creationId xmlns:a16="http://schemas.microsoft.com/office/drawing/2014/main" id="{D5D4FC1F-20EE-FF7D-3E45-7494574FAC43}"/>
                  </a:ext>
                </a:extLst>
              </p:cNvPr>
              <p:cNvGrpSpPr/>
              <p:nvPr/>
            </p:nvGrpSpPr>
            <p:grpSpPr>
              <a:xfrm>
                <a:off x="403818" y="361401"/>
                <a:ext cx="2684676" cy="6284698"/>
                <a:chOff x="1444129" y="2153330"/>
                <a:chExt cx="1750463" cy="4097751"/>
              </a:xfrm>
            </p:grpSpPr>
            <p:sp>
              <p:nvSpPr>
                <p:cNvPr id="9" name="Freeform: Shape 8">
                  <a:extLst>
                    <a:ext uri="{FF2B5EF4-FFF2-40B4-BE49-F238E27FC236}">
                      <a16:creationId xmlns:a16="http://schemas.microsoft.com/office/drawing/2014/main" id="{DEC1A031-4AD4-4BCE-1CF0-258F2B699927}"/>
                    </a:ext>
                  </a:extLst>
                </p:cNvPr>
                <p:cNvSpPr/>
                <p:nvPr/>
              </p:nvSpPr>
              <p:spPr>
                <a:xfrm rot="10800000">
                  <a:off x="1444129" y="2153330"/>
                  <a:ext cx="1691161" cy="174210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0" name="Oval 9">
                  <a:extLst>
                    <a:ext uri="{FF2B5EF4-FFF2-40B4-BE49-F238E27FC236}">
                      <a16:creationId xmlns:a16="http://schemas.microsoft.com/office/drawing/2014/main" id="{A80DAFEF-8281-9E1B-C87D-C83C13E2AD4D}"/>
                    </a:ext>
                  </a:extLst>
                </p:cNvPr>
                <p:cNvSpPr/>
                <p:nvPr/>
              </p:nvSpPr>
              <p:spPr>
                <a:xfrm rot="976600">
                  <a:off x="1461559" y="4425592"/>
                  <a:ext cx="333450" cy="54358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E32DBAF0-253B-52E0-27B4-618793C1E8DE}"/>
                    </a:ext>
                  </a:extLst>
                </p:cNvPr>
                <p:cNvSpPr/>
                <p:nvPr/>
              </p:nvSpPr>
              <p:spPr>
                <a:xfrm rot="808127">
                  <a:off x="1508363" y="3326989"/>
                  <a:ext cx="907083" cy="1460229"/>
                </a:xfrm>
                <a:prstGeom prst="trapezoid">
                  <a:avLst>
                    <a:gd name="adj" fmla="val 50000"/>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07A7F813-0895-C326-B959-28BFF246A0BA}"/>
                    </a:ext>
                  </a:extLst>
                </p:cNvPr>
                <p:cNvSpPr/>
                <p:nvPr/>
              </p:nvSpPr>
              <p:spPr>
                <a:xfrm>
                  <a:off x="1877851" y="3280890"/>
                  <a:ext cx="921718" cy="1025504"/>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27D612B-AB19-EA90-34BC-2611073B3C0C}"/>
                    </a:ext>
                  </a:extLst>
                </p:cNvPr>
                <p:cNvSpPr/>
                <p:nvPr/>
              </p:nvSpPr>
              <p:spPr>
                <a:xfrm rot="886948" flipH="1">
                  <a:off x="2314948" y="5852899"/>
                  <a:ext cx="482095" cy="3981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A7A83E4-1670-2A68-D8FF-8C632B2D5FED}"/>
                    </a:ext>
                  </a:extLst>
                </p:cNvPr>
                <p:cNvSpPr/>
                <p:nvPr/>
              </p:nvSpPr>
              <p:spPr>
                <a:xfrm rot="20713052">
                  <a:off x="1729729" y="5852899"/>
                  <a:ext cx="482095" cy="3981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2DEDEF0D-47A7-5B28-4FFC-EC4AB0C50C1D}"/>
                    </a:ext>
                  </a:extLst>
                </p:cNvPr>
                <p:cNvSpPr/>
                <p:nvPr/>
              </p:nvSpPr>
              <p:spPr>
                <a:xfrm>
                  <a:off x="1482828" y="3334864"/>
                  <a:ext cx="1711764" cy="2698690"/>
                </a:xfrm>
                <a:prstGeom prst="trapezoid">
                  <a:avLst>
                    <a:gd name="adj" fmla="val 34948"/>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4A84599-96D3-5F30-7076-E2E624E7524C}"/>
                    </a:ext>
                  </a:extLst>
                </p:cNvPr>
                <p:cNvSpPr/>
                <p:nvPr/>
              </p:nvSpPr>
              <p:spPr>
                <a:xfrm>
                  <a:off x="1849207" y="4479765"/>
                  <a:ext cx="921718" cy="161921"/>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a:extLst>
                    <a:ext uri="{FF2B5EF4-FFF2-40B4-BE49-F238E27FC236}">
                      <a16:creationId xmlns:a16="http://schemas.microsoft.com/office/drawing/2014/main" id="{ED49D92C-FEEC-DF1D-C59F-962095C336FE}"/>
                    </a:ext>
                  </a:extLst>
                </p:cNvPr>
                <p:cNvSpPr/>
                <p:nvPr/>
              </p:nvSpPr>
              <p:spPr>
                <a:xfrm rot="381480" flipH="1">
                  <a:off x="1602529" y="3243103"/>
                  <a:ext cx="784115" cy="2854826"/>
                </a:xfrm>
                <a:prstGeom prst="trapezoid">
                  <a:avLst>
                    <a:gd name="adj" fmla="val 45127"/>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a:extLst>
                    <a:ext uri="{FF2B5EF4-FFF2-40B4-BE49-F238E27FC236}">
                      <a16:creationId xmlns:a16="http://schemas.microsoft.com/office/drawing/2014/main" id="{468BECD0-D2DC-F5E8-624E-AFFD3B00644D}"/>
                    </a:ext>
                  </a:extLst>
                </p:cNvPr>
                <p:cNvSpPr/>
                <p:nvPr/>
              </p:nvSpPr>
              <p:spPr>
                <a:xfrm rot="20990305" flipH="1">
                  <a:off x="2238679" y="3322188"/>
                  <a:ext cx="784114" cy="2854826"/>
                </a:xfrm>
                <a:prstGeom prst="trapezoid">
                  <a:avLst>
                    <a:gd name="adj" fmla="val 32128"/>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5">
                  <a:extLst>
                    <a:ext uri="{FF2B5EF4-FFF2-40B4-BE49-F238E27FC236}">
                      <a16:creationId xmlns:a16="http://schemas.microsoft.com/office/drawing/2014/main" id="{0B66E682-A697-24FB-11F2-1C8EC8246545}"/>
                    </a:ext>
                  </a:extLst>
                </p:cNvPr>
                <p:cNvSpPr/>
                <p:nvPr/>
              </p:nvSpPr>
              <p:spPr>
                <a:xfrm rot="533072">
                  <a:off x="2597789" y="4436048"/>
                  <a:ext cx="359479" cy="53562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F64152DE-CC1D-3F32-CFC3-00F20E90E45A}"/>
                    </a:ext>
                  </a:extLst>
                </p:cNvPr>
                <p:cNvSpPr/>
                <p:nvPr/>
              </p:nvSpPr>
              <p:spPr>
                <a:xfrm rot="20882837" flipH="1">
                  <a:off x="2304690" y="3206317"/>
                  <a:ext cx="784115" cy="1477371"/>
                </a:xfrm>
                <a:prstGeom prst="trapezoid">
                  <a:avLst>
                    <a:gd name="adj" fmla="val 45207"/>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3B17D94-73FD-F5B7-6024-92362B195302}"/>
                    </a:ext>
                  </a:extLst>
                </p:cNvPr>
                <p:cNvSpPr/>
                <p:nvPr/>
              </p:nvSpPr>
              <p:spPr>
                <a:xfrm flipH="1">
                  <a:off x="2029979" y="2939310"/>
                  <a:ext cx="476453" cy="81822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DAB4989-839C-2231-8C61-09912C05BCE9}"/>
                    </a:ext>
                  </a:extLst>
                </p:cNvPr>
                <p:cNvSpPr/>
                <p:nvPr/>
              </p:nvSpPr>
              <p:spPr>
                <a:xfrm>
                  <a:off x="1885852" y="2356224"/>
                  <a:ext cx="802969" cy="1221816"/>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oon 22">
                  <a:extLst>
                    <a:ext uri="{FF2B5EF4-FFF2-40B4-BE49-F238E27FC236}">
                      <a16:creationId xmlns:a16="http://schemas.microsoft.com/office/drawing/2014/main" id="{C33F51D9-5AFF-548B-04C4-CB4DA2E6D33A}"/>
                    </a:ext>
                  </a:extLst>
                </p:cNvPr>
                <p:cNvSpPr/>
                <p:nvPr/>
              </p:nvSpPr>
              <p:spPr>
                <a:xfrm rot="17176324">
                  <a:off x="2074346" y="3511616"/>
                  <a:ext cx="305419" cy="396934"/>
                </a:xfrm>
                <a:prstGeom prst="moon">
                  <a:avLst>
                    <a:gd name="adj" fmla="val 6438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oon 23">
                  <a:extLst>
                    <a:ext uri="{FF2B5EF4-FFF2-40B4-BE49-F238E27FC236}">
                      <a16:creationId xmlns:a16="http://schemas.microsoft.com/office/drawing/2014/main" id="{F4798459-3B82-CABA-DBBF-F1A5FEBA9971}"/>
                    </a:ext>
                  </a:extLst>
                </p:cNvPr>
                <p:cNvSpPr/>
                <p:nvPr/>
              </p:nvSpPr>
              <p:spPr>
                <a:xfrm rot="14557315">
                  <a:off x="2163703" y="3612486"/>
                  <a:ext cx="305419" cy="396934"/>
                </a:xfrm>
                <a:prstGeom prst="moon">
                  <a:avLst>
                    <a:gd name="adj" fmla="val 6438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C8F330DF-5882-11D4-7E36-7CD09E41EA6D}"/>
                    </a:ext>
                  </a:extLst>
                </p:cNvPr>
                <p:cNvSpPr/>
                <p:nvPr/>
              </p:nvSpPr>
              <p:spPr>
                <a:xfrm rot="886948" flipH="1">
                  <a:off x="2550320" y="2332668"/>
                  <a:ext cx="248261" cy="250615"/>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89425F1-DC3B-B906-0F94-0E636BF99205}"/>
                    </a:ext>
                  </a:extLst>
                </p:cNvPr>
                <p:cNvSpPr/>
                <p:nvPr/>
              </p:nvSpPr>
              <p:spPr>
                <a:xfrm rot="407483">
                  <a:off x="1905921" y="3198183"/>
                  <a:ext cx="758020" cy="48412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7" name="Oval 26">
                  <a:extLst>
                    <a:ext uri="{FF2B5EF4-FFF2-40B4-BE49-F238E27FC236}">
                      <a16:creationId xmlns:a16="http://schemas.microsoft.com/office/drawing/2014/main" id="{3207C44C-A4DC-D5C7-D004-A601C75FB76B}"/>
                    </a:ext>
                  </a:extLst>
                </p:cNvPr>
                <p:cNvSpPr/>
                <p:nvPr/>
              </p:nvSpPr>
              <p:spPr>
                <a:xfrm>
                  <a:off x="2162648" y="3272923"/>
                  <a:ext cx="183992" cy="8930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Freeform: Shape 7">
                <a:extLst>
                  <a:ext uri="{FF2B5EF4-FFF2-40B4-BE49-F238E27FC236}">
                    <a16:creationId xmlns:a16="http://schemas.microsoft.com/office/drawing/2014/main" id="{80C6F6C3-6FAC-E84A-52F0-B087BB8BA4FA}"/>
                  </a:ext>
                </a:extLst>
              </p:cNvPr>
              <p:cNvSpPr/>
              <p:nvPr/>
            </p:nvSpPr>
            <p:spPr>
              <a:xfrm rot="886948" flipH="1">
                <a:off x="940425" y="251257"/>
                <a:ext cx="1518418" cy="867990"/>
              </a:xfrm>
              <a:custGeom>
                <a:avLst/>
                <a:gdLst>
                  <a:gd name="connsiteX0" fmla="*/ 995363 w 1518418"/>
                  <a:gd name="connsiteY0" fmla="*/ 140247 h 867990"/>
                  <a:gd name="connsiteX1" fmla="*/ 814507 w 1518418"/>
                  <a:gd name="connsiteY1" fmla="*/ 132835 h 867990"/>
                  <a:gd name="connsiteX2" fmla="*/ 796975 w 1518418"/>
                  <a:gd name="connsiteY2" fmla="*/ 140134 h 867990"/>
                  <a:gd name="connsiteX3" fmla="*/ 785328 w 1518418"/>
                  <a:gd name="connsiteY3" fmla="*/ 125137 h 867990"/>
                  <a:gd name="connsiteX4" fmla="*/ 624363 w 1518418"/>
                  <a:gd name="connsiteY4" fmla="*/ 42346 h 867990"/>
                  <a:gd name="connsiteX5" fmla="*/ 472014 w 1518418"/>
                  <a:gd name="connsiteY5" fmla="*/ 28925 h 867990"/>
                  <a:gd name="connsiteX6" fmla="*/ 426592 w 1518418"/>
                  <a:gd name="connsiteY6" fmla="*/ 42653 h 867990"/>
                  <a:gd name="connsiteX7" fmla="*/ 389322 w 1518418"/>
                  <a:gd name="connsiteY7" fmla="*/ 22231 h 867990"/>
                  <a:gd name="connsiteX8" fmla="*/ 280240 w 1518418"/>
                  <a:gd name="connsiteY8" fmla="*/ 0 h 867990"/>
                  <a:gd name="connsiteX9" fmla="*/ 0 w 1518418"/>
                  <a:gd name="connsiteY9" fmla="*/ 282897 h 867990"/>
                  <a:gd name="connsiteX10" fmla="*/ 223762 w 1518418"/>
                  <a:gd name="connsiteY10" fmla="*/ 560047 h 867990"/>
                  <a:gd name="connsiteX11" fmla="*/ 239124 w 1518418"/>
                  <a:gd name="connsiteY11" fmla="*/ 561610 h 867990"/>
                  <a:gd name="connsiteX12" fmla="*/ 249052 w 1518418"/>
                  <a:gd name="connsiteY12" fmla="*/ 584155 h 867990"/>
                  <a:gd name="connsiteX13" fmla="*/ 430624 w 1518418"/>
                  <a:gd name="connsiteY13" fmla="*/ 654745 h 867990"/>
                  <a:gd name="connsiteX14" fmla="*/ 522425 w 1518418"/>
                  <a:gd name="connsiteY14" fmla="*/ 789222 h 867990"/>
                  <a:gd name="connsiteX15" fmla="*/ 743345 w 1518418"/>
                  <a:gd name="connsiteY15" fmla="*/ 796667 h 867990"/>
                  <a:gd name="connsiteX16" fmla="*/ 1058971 w 1518418"/>
                  <a:gd name="connsiteY16" fmla="*/ 835494 h 867990"/>
                  <a:gd name="connsiteX17" fmla="*/ 1214512 w 1518418"/>
                  <a:gd name="connsiteY17" fmla="*/ 815440 h 867990"/>
                  <a:gd name="connsiteX18" fmla="*/ 1219351 w 1518418"/>
                  <a:gd name="connsiteY18" fmla="*/ 805586 h 867990"/>
                  <a:gd name="connsiteX19" fmla="*/ 1238177 w 1518418"/>
                  <a:gd name="connsiteY19" fmla="*/ 807502 h 867990"/>
                  <a:gd name="connsiteX20" fmla="*/ 1518418 w 1518418"/>
                  <a:gd name="connsiteY20" fmla="*/ 524605 h 867990"/>
                  <a:gd name="connsiteX21" fmla="*/ 1238178 w 1518418"/>
                  <a:gd name="connsiteY21" fmla="*/ 241707 h 867990"/>
                  <a:gd name="connsiteX22" fmla="*/ 1181700 w 1518418"/>
                  <a:gd name="connsiteY22" fmla="*/ 247455 h 867990"/>
                  <a:gd name="connsiteX23" fmla="*/ 1173002 w 1518418"/>
                  <a:gd name="connsiteY23" fmla="*/ 250181 h 867990"/>
                  <a:gd name="connsiteX24" fmla="*/ 1171499 w 1518418"/>
                  <a:gd name="connsiteY24" fmla="*/ 242573 h 867990"/>
                  <a:gd name="connsiteX25" fmla="*/ 995363 w 1518418"/>
                  <a:gd name="connsiteY25" fmla="*/ 140247 h 86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18418" h="867990">
                    <a:moveTo>
                      <a:pt x="995363" y="140247"/>
                    </a:moveTo>
                    <a:cubicBezTo>
                      <a:pt x="924218" y="121473"/>
                      <a:pt x="857547" y="119871"/>
                      <a:pt x="814507" y="132835"/>
                    </a:cubicBezTo>
                    <a:lnTo>
                      <a:pt x="796975" y="140134"/>
                    </a:lnTo>
                    <a:lnTo>
                      <a:pt x="785328" y="125137"/>
                    </a:lnTo>
                    <a:cubicBezTo>
                      <a:pt x="754289" y="92623"/>
                      <a:pt x="695509" y="61120"/>
                      <a:pt x="624363" y="42346"/>
                    </a:cubicBezTo>
                    <a:cubicBezTo>
                      <a:pt x="567448" y="27327"/>
                      <a:pt x="513395" y="23298"/>
                      <a:pt x="472014" y="28925"/>
                    </a:cubicBezTo>
                    <a:lnTo>
                      <a:pt x="426592" y="42653"/>
                    </a:lnTo>
                    <a:lnTo>
                      <a:pt x="389322" y="22231"/>
                    </a:lnTo>
                    <a:cubicBezTo>
                      <a:pt x="355795" y="7916"/>
                      <a:pt x="318933" y="0"/>
                      <a:pt x="280240" y="0"/>
                    </a:cubicBezTo>
                    <a:cubicBezTo>
                      <a:pt x="125468" y="0"/>
                      <a:pt x="0" y="126657"/>
                      <a:pt x="0" y="282897"/>
                    </a:cubicBezTo>
                    <a:cubicBezTo>
                      <a:pt x="0" y="419607"/>
                      <a:pt x="96061" y="533668"/>
                      <a:pt x="223762" y="560047"/>
                    </a:cubicBezTo>
                    <a:lnTo>
                      <a:pt x="239124" y="561610"/>
                    </a:lnTo>
                    <a:lnTo>
                      <a:pt x="249052" y="584155"/>
                    </a:lnTo>
                    <a:cubicBezTo>
                      <a:pt x="286543" y="633740"/>
                      <a:pt x="360129" y="662342"/>
                      <a:pt x="430624" y="654745"/>
                    </a:cubicBezTo>
                    <a:cubicBezTo>
                      <a:pt x="428980" y="706405"/>
                      <a:pt x="463932" y="757603"/>
                      <a:pt x="522425" y="789222"/>
                    </a:cubicBezTo>
                    <a:cubicBezTo>
                      <a:pt x="591353" y="826481"/>
                      <a:pt x="679510" y="829457"/>
                      <a:pt x="743345" y="796667"/>
                    </a:cubicBezTo>
                    <a:cubicBezTo>
                      <a:pt x="824332" y="873558"/>
                      <a:pt x="966709" y="891080"/>
                      <a:pt x="1058971" y="835494"/>
                    </a:cubicBezTo>
                    <a:cubicBezTo>
                      <a:pt x="1114324" y="859002"/>
                      <a:pt x="1180096" y="850527"/>
                      <a:pt x="1214512" y="815440"/>
                    </a:cubicBezTo>
                    <a:lnTo>
                      <a:pt x="1219351" y="805586"/>
                    </a:lnTo>
                    <a:lnTo>
                      <a:pt x="1238177" y="807502"/>
                    </a:lnTo>
                    <a:cubicBezTo>
                      <a:pt x="1392950" y="807502"/>
                      <a:pt x="1518418" y="680844"/>
                      <a:pt x="1518418" y="524605"/>
                    </a:cubicBezTo>
                    <a:cubicBezTo>
                      <a:pt x="1518418" y="368365"/>
                      <a:pt x="1392950" y="241707"/>
                      <a:pt x="1238178" y="241707"/>
                    </a:cubicBezTo>
                    <a:cubicBezTo>
                      <a:pt x="1218831" y="241708"/>
                      <a:pt x="1199943" y="243687"/>
                      <a:pt x="1181700" y="247455"/>
                    </a:cubicBezTo>
                    <a:lnTo>
                      <a:pt x="1173002" y="250181"/>
                    </a:lnTo>
                    <a:lnTo>
                      <a:pt x="1171499" y="242573"/>
                    </a:lnTo>
                    <a:cubicBezTo>
                      <a:pt x="1148306" y="203633"/>
                      <a:pt x="1080737" y="162776"/>
                      <a:pt x="995363" y="140247"/>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Oval 5">
              <a:extLst>
                <a:ext uri="{FF2B5EF4-FFF2-40B4-BE49-F238E27FC236}">
                  <a16:creationId xmlns:a16="http://schemas.microsoft.com/office/drawing/2014/main" id="{BCDFC06F-3A35-34BA-D4E8-E527C94CD3A7}"/>
                </a:ext>
              </a:extLst>
            </p:cNvPr>
            <p:cNvSpPr/>
            <p:nvPr/>
          </p:nvSpPr>
          <p:spPr>
            <a:xfrm rot="886948" flipH="1">
              <a:off x="2081111" y="500187"/>
              <a:ext cx="436506" cy="440645"/>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485416E7-CF5A-2284-854A-470F58393936}"/>
              </a:ext>
            </a:extLst>
          </p:cNvPr>
          <p:cNvGrpSpPr/>
          <p:nvPr/>
        </p:nvGrpSpPr>
        <p:grpSpPr>
          <a:xfrm>
            <a:off x="8398884" y="662601"/>
            <a:ext cx="743492" cy="1867924"/>
            <a:chOff x="1519855" y="349452"/>
            <a:chExt cx="2655905" cy="6159097"/>
          </a:xfrm>
        </p:grpSpPr>
        <p:sp>
          <p:nvSpPr>
            <p:cNvPr id="29" name="Freeform: Shape 28">
              <a:extLst>
                <a:ext uri="{FF2B5EF4-FFF2-40B4-BE49-F238E27FC236}">
                  <a16:creationId xmlns:a16="http://schemas.microsoft.com/office/drawing/2014/main" id="{45C5DCB3-66F3-70A1-0526-D8918F8F307B}"/>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0" name="Oval 29">
              <a:extLst>
                <a:ext uri="{FF2B5EF4-FFF2-40B4-BE49-F238E27FC236}">
                  <a16:creationId xmlns:a16="http://schemas.microsoft.com/office/drawing/2014/main" id="{7D0EEA8B-535B-8335-81A4-D28CC75AD694}"/>
                </a:ext>
              </a:extLst>
            </p:cNvPr>
            <p:cNvSpPr/>
            <p:nvPr/>
          </p:nvSpPr>
          <p:spPr>
            <a:xfrm rot="976600">
              <a:off x="1532204" y="3793170"/>
              <a:ext cx="562732" cy="814699"/>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a:extLst>
                <a:ext uri="{FF2B5EF4-FFF2-40B4-BE49-F238E27FC236}">
                  <a16:creationId xmlns:a16="http://schemas.microsoft.com/office/drawing/2014/main" id="{DC42D373-C098-5979-B961-94162ECABD8E}"/>
                </a:ext>
              </a:extLst>
            </p:cNvPr>
            <p:cNvSpPr/>
            <p:nvPr/>
          </p:nvSpPr>
          <p:spPr>
            <a:xfrm rot="808127">
              <a:off x="1559473" y="2126026"/>
              <a:ext cx="1407395" cy="2188537"/>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a:extLst>
                <a:ext uri="{FF2B5EF4-FFF2-40B4-BE49-F238E27FC236}">
                  <a16:creationId xmlns:a16="http://schemas.microsoft.com/office/drawing/2014/main" id="{CD2E25B1-8EAC-7A5B-092F-A3DCA5F3C627}"/>
                </a:ext>
              </a:extLst>
            </p:cNvPr>
            <p:cNvSpPr/>
            <p:nvPr/>
          </p:nvSpPr>
          <p:spPr>
            <a:xfrm>
              <a:off x="2132755" y="2056936"/>
              <a:ext cx="1430103" cy="1536987"/>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9B1F982-9BE7-E223-2F87-BD2116045620}"/>
                </a:ext>
              </a:extLst>
            </p:cNvPr>
            <p:cNvSpPr/>
            <p:nvPr/>
          </p:nvSpPr>
          <p:spPr>
            <a:xfrm rot="886948" flipH="1">
              <a:off x="2810938"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6D9D7BF5-768B-00D3-8C98-AC0EE41E35FC}"/>
                </a:ext>
              </a:extLst>
            </p:cNvPr>
            <p:cNvSpPr/>
            <p:nvPr/>
          </p:nvSpPr>
          <p:spPr>
            <a:xfrm rot="20713052">
              <a:off x="1902937"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a:extLst>
                <a:ext uri="{FF2B5EF4-FFF2-40B4-BE49-F238E27FC236}">
                  <a16:creationId xmlns:a16="http://schemas.microsoft.com/office/drawing/2014/main" id="{8F5D0E48-5247-6A50-DAF2-ED1018E8280D}"/>
                </a:ext>
              </a:extLst>
            </p:cNvPr>
            <p:cNvSpPr/>
            <p:nvPr/>
          </p:nvSpPr>
          <p:spPr>
            <a:xfrm>
              <a:off x="1519855" y="2137830"/>
              <a:ext cx="2655905" cy="404469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444C825-ED4C-0C3F-7284-5E97A704706B}"/>
                </a:ext>
              </a:extLst>
            </p:cNvPr>
            <p:cNvSpPr/>
            <p:nvPr/>
          </p:nvSpPr>
          <p:spPr>
            <a:xfrm>
              <a:off x="2117131" y="3491848"/>
              <a:ext cx="1430103" cy="242680"/>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10">
              <a:extLst>
                <a:ext uri="{FF2B5EF4-FFF2-40B4-BE49-F238E27FC236}">
                  <a16:creationId xmlns:a16="http://schemas.microsoft.com/office/drawing/2014/main" id="{CDC6C601-ECDE-9CF3-5ED5-CB5E7AF8D84B}"/>
                </a:ext>
              </a:extLst>
            </p:cNvPr>
            <p:cNvSpPr/>
            <p:nvPr/>
          </p:nvSpPr>
          <p:spPr>
            <a:xfrm>
              <a:off x="2268956" y="3593919"/>
              <a:ext cx="204301" cy="113251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11">
              <a:extLst>
                <a:ext uri="{FF2B5EF4-FFF2-40B4-BE49-F238E27FC236}">
                  <a16:creationId xmlns:a16="http://schemas.microsoft.com/office/drawing/2014/main" id="{1229D625-0839-5511-7193-35A0532DD310}"/>
                </a:ext>
              </a:extLst>
            </p:cNvPr>
            <p:cNvSpPr/>
            <p:nvPr/>
          </p:nvSpPr>
          <p:spPr>
            <a:xfrm rot="20563410">
              <a:off x="2411039" y="3478127"/>
              <a:ext cx="215948" cy="137519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12">
              <a:extLst>
                <a:ext uri="{FF2B5EF4-FFF2-40B4-BE49-F238E27FC236}">
                  <a16:creationId xmlns:a16="http://schemas.microsoft.com/office/drawing/2014/main" id="{53F6F224-77CF-F56D-B0AC-41368053A5B3}"/>
                </a:ext>
              </a:extLst>
            </p:cNvPr>
            <p:cNvSpPr/>
            <p:nvPr/>
          </p:nvSpPr>
          <p:spPr>
            <a:xfrm>
              <a:off x="2200857" y="3432133"/>
              <a:ext cx="272401" cy="242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F6CB084-18DE-E525-5095-624E0010EDA5}"/>
                </a:ext>
              </a:extLst>
            </p:cNvPr>
            <p:cNvSpPr/>
            <p:nvPr/>
          </p:nvSpPr>
          <p:spPr>
            <a:xfrm flipH="1">
              <a:off x="2564109" y="1438796"/>
              <a:ext cx="615217" cy="1226318"/>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5">
              <a:extLst>
                <a:ext uri="{FF2B5EF4-FFF2-40B4-BE49-F238E27FC236}">
                  <a16:creationId xmlns:a16="http://schemas.microsoft.com/office/drawing/2014/main" id="{7B856C71-960D-84B7-4438-28013B724FDD}"/>
                </a:ext>
              </a:extLst>
            </p:cNvPr>
            <p:cNvSpPr/>
            <p:nvPr/>
          </p:nvSpPr>
          <p:spPr>
            <a:xfrm rot="533072">
              <a:off x="3248970" y="3998884"/>
              <a:ext cx="519990" cy="80277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a:extLst>
                <a:ext uri="{FF2B5EF4-FFF2-40B4-BE49-F238E27FC236}">
                  <a16:creationId xmlns:a16="http://schemas.microsoft.com/office/drawing/2014/main" id="{BE8BBE5E-105C-9AC6-6B1E-F225F59ED8B3}"/>
                </a:ext>
              </a:extLst>
            </p:cNvPr>
            <p:cNvSpPr/>
            <p:nvPr/>
          </p:nvSpPr>
          <p:spPr>
            <a:xfrm rot="21242778" flipH="1">
              <a:off x="2826246" y="2204024"/>
              <a:ext cx="1216602" cy="2214230"/>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9DFDCA1-17DD-DAD4-B466-7B3FD293AC08}"/>
                </a:ext>
              </a:extLst>
            </p:cNvPr>
            <p:cNvSpPr/>
            <p:nvPr/>
          </p:nvSpPr>
          <p:spPr>
            <a:xfrm>
              <a:off x="2216457" y="564889"/>
              <a:ext cx="1245855" cy="183121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8E7D2FF2-24CA-9DD6-D290-A54CF3E32CE7}"/>
                </a:ext>
              </a:extLst>
            </p:cNvPr>
            <p:cNvSpPr/>
            <p:nvPr/>
          </p:nvSpPr>
          <p:spPr>
            <a:xfrm>
              <a:off x="1956532" y="1006559"/>
              <a:ext cx="165766" cy="1478493"/>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89E6FE8F-2134-DBF4-4F60-1DC8ACE5C741}"/>
                </a:ext>
              </a:extLst>
            </p:cNvPr>
            <p:cNvSpPr/>
            <p:nvPr/>
          </p:nvSpPr>
          <p:spPr>
            <a:xfrm rot="407483">
              <a:off x="2227556" y="1734750"/>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7" name="Oval 46">
              <a:extLst>
                <a:ext uri="{FF2B5EF4-FFF2-40B4-BE49-F238E27FC236}">
                  <a16:creationId xmlns:a16="http://schemas.microsoft.com/office/drawing/2014/main" id="{94377DE8-E903-EBE5-9F99-EF6DB805FB54}"/>
                </a:ext>
              </a:extLst>
            </p:cNvPr>
            <p:cNvSpPr/>
            <p:nvPr/>
          </p:nvSpPr>
          <p:spPr>
            <a:xfrm>
              <a:off x="2602743" y="1834903"/>
              <a:ext cx="457465" cy="222033"/>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545BDB91-E6DD-9A0A-CB2E-0B765E5BFEDC}"/>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9" name="Oval 48">
              <a:extLst>
                <a:ext uri="{FF2B5EF4-FFF2-40B4-BE49-F238E27FC236}">
                  <a16:creationId xmlns:a16="http://schemas.microsoft.com/office/drawing/2014/main" id="{1920C38D-85FE-8EC2-547C-E25AD4790F8F}"/>
                </a:ext>
              </a:extLst>
            </p:cNvPr>
            <p:cNvSpPr/>
            <p:nvPr/>
          </p:nvSpPr>
          <p:spPr>
            <a:xfrm rot="886948" flipH="1">
              <a:off x="3043127" y="398480"/>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AB38955-7415-266E-B968-4BF61BDF0D33}"/>
                </a:ext>
              </a:extLst>
            </p:cNvPr>
            <p:cNvSpPr/>
            <p:nvPr/>
          </p:nvSpPr>
          <p:spPr>
            <a:xfrm rot="886948" flipH="1">
              <a:off x="2104979" y="388309"/>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4AD47180-4754-FC75-EE97-A4CB74E3FE5D}"/>
              </a:ext>
            </a:extLst>
          </p:cNvPr>
          <p:cNvGrpSpPr/>
          <p:nvPr/>
        </p:nvGrpSpPr>
        <p:grpSpPr>
          <a:xfrm>
            <a:off x="5304682" y="794067"/>
            <a:ext cx="2917669" cy="1869105"/>
            <a:chOff x="602002" y="250680"/>
            <a:chExt cx="9785242" cy="6479466"/>
          </a:xfrm>
        </p:grpSpPr>
        <p:grpSp>
          <p:nvGrpSpPr>
            <p:cNvPr id="52" name="Group 106">
              <a:extLst>
                <a:ext uri="{FF2B5EF4-FFF2-40B4-BE49-F238E27FC236}">
                  <a16:creationId xmlns:a16="http://schemas.microsoft.com/office/drawing/2014/main" id="{6EB6E02B-4048-A25C-A7DD-98C3B658C902}"/>
                </a:ext>
              </a:extLst>
            </p:cNvPr>
            <p:cNvGrpSpPr/>
            <p:nvPr/>
          </p:nvGrpSpPr>
          <p:grpSpPr>
            <a:xfrm>
              <a:off x="8218310" y="539642"/>
              <a:ext cx="2168934" cy="4699359"/>
              <a:chOff x="3581400" y="381000"/>
              <a:chExt cx="2286000" cy="4953000"/>
            </a:xfrm>
          </p:grpSpPr>
          <p:sp>
            <p:nvSpPr>
              <p:cNvPr id="451" name="Cloud 450">
                <a:extLst>
                  <a:ext uri="{FF2B5EF4-FFF2-40B4-BE49-F238E27FC236}">
                    <a16:creationId xmlns:a16="http://schemas.microsoft.com/office/drawing/2014/main" id="{EFE472C8-DB82-7ECC-684C-AA949ECEEEA1}"/>
                  </a:ext>
                </a:extLst>
              </p:cNvPr>
              <p:cNvSpPr/>
              <p:nvPr/>
            </p:nvSpPr>
            <p:spPr>
              <a:xfrm>
                <a:off x="3657600" y="381000"/>
                <a:ext cx="1905000" cy="25146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Oval 451">
                <a:extLst>
                  <a:ext uri="{FF2B5EF4-FFF2-40B4-BE49-F238E27FC236}">
                    <a16:creationId xmlns:a16="http://schemas.microsoft.com/office/drawing/2014/main" id="{953900AE-FD04-5AA4-3291-8EFA88716FBA}"/>
                  </a:ext>
                </a:extLst>
              </p:cNvPr>
              <p:cNvSpPr/>
              <p:nvPr/>
            </p:nvSpPr>
            <p:spPr>
              <a:xfrm rot="19671902">
                <a:off x="5223780" y="2902234"/>
                <a:ext cx="643620" cy="86392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Oval 452">
                <a:extLst>
                  <a:ext uri="{FF2B5EF4-FFF2-40B4-BE49-F238E27FC236}">
                    <a16:creationId xmlns:a16="http://schemas.microsoft.com/office/drawing/2014/main" id="{C7933C83-D532-430B-A975-6FD46A6BE5C9}"/>
                  </a:ext>
                </a:extLst>
              </p:cNvPr>
              <p:cNvSpPr/>
              <p:nvPr/>
            </p:nvSpPr>
            <p:spPr>
              <a:xfrm rot="2647766">
                <a:off x="3581400" y="2831936"/>
                <a:ext cx="643620" cy="86392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a:extLst>
                  <a:ext uri="{FF2B5EF4-FFF2-40B4-BE49-F238E27FC236}">
                    <a16:creationId xmlns:a16="http://schemas.microsoft.com/office/drawing/2014/main" id="{A44D334D-7C37-376B-5FC2-153B619BE125}"/>
                  </a:ext>
                </a:extLst>
              </p:cNvPr>
              <p:cNvSpPr/>
              <p:nvPr/>
            </p:nvSpPr>
            <p:spPr>
              <a:xfrm rot="19352409">
                <a:off x="4848621" y="4470077"/>
                <a:ext cx="415510" cy="86392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Oval 454">
                <a:extLst>
                  <a:ext uri="{FF2B5EF4-FFF2-40B4-BE49-F238E27FC236}">
                    <a16:creationId xmlns:a16="http://schemas.microsoft.com/office/drawing/2014/main" id="{ADFE70E5-8E03-244F-4541-1332C56619B8}"/>
                  </a:ext>
                </a:extLst>
              </p:cNvPr>
              <p:cNvSpPr/>
              <p:nvPr/>
            </p:nvSpPr>
            <p:spPr>
              <a:xfrm rot="2647766">
                <a:off x="4370938" y="4452989"/>
                <a:ext cx="413521" cy="86392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rapezoid 455">
                <a:extLst>
                  <a:ext uri="{FF2B5EF4-FFF2-40B4-BE49-F238E27FC236}">
                    <a16:creationId xmlns:a16="http://schemas.microsoft.com/office/drawing/2014/main" id="{E2168B11-5FFE-4BDF-AA12-1E52EA8404D1}"/>
                  </a:ext>
                </a:extLst>
              </p:cNvPr>
              <p:cNvSpPr/>
              <p:nvPr/>
            </p:nvSpPr>
            <p:spPr>
              <a:xfrm rot="20169292">
                <a:off x="4800498" y="188361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Trapezoid 456">
                <a:extLst>
                  <a:ext uri="{FF2B5EF4-FFF2-40B4-BE49-F238E27FC236}">
                    <a16:creationId xmlns:a16="http://schemas.microsoft.com/office/drawing/2014/main" id="{90438A42-5953-16E1-CBD1-A2FDE702F6C2}"/>
                  </a:ext>
                </a:extLst>
              </p:cNvPr>
              <p:cNvSpPr/>
              <p:nvPr/>
            </p:nvSpPr>
            <p:spPr>
              <a:xfrm rot="1790291">
                <a:off x="3831941" y="183312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Trapezoid 457">
                <a:extLst>
                  <a:ext uri="{FF2B5EF4-FFF2-40B4-BE49-F238E27FC236}">
                    <a16:creationId xmlns:a16="http://schemas.microsoft.com/office/drawing/2014/main" id="{B35511B7-7AA2-38B9-90EF-74B829AE2F4A}"/>
                  </a:ext>
                </a:extLst>
              </p:cNvPr>
              <p:cNvSpPr/>
              <p:nvPr/>
            </p:nvSpPr>
            <p:spPr>
              <a:xfrm>
                <a:off x="4092994" y="2081922"/>
                <a:ext cx="1323835" cy="281561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C3E2B34D-DE23-001D-7F6F-9111018C0118}"/>
                  </a:ext>
                </a:extLst>
              </p:cNvPr>
              <p:cNvSpPr/>
              <p:nvPr/>
            </p:nvSpPr>
            <p:spPr>
              <a:xfrm>
                <a:off x="4394993" y="1600940"/>
                <a:ext cx="651575" cy="84912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Oval 459">
                <a:extLst>
                  <a:ext uri="{FF2B5EF4-FFF2-40B4-BE49-F238E27FC236}">
                    <a16:creationId xmlns:a16="http://schemas.microsoft.com/office/drawing/2014/main" id="{B7FC84B1-33CD-17E2-023A-DC26B1EA5F1B}"/>
                  </a:ext>
                </a:extLst>
              </p:cNvPr>
              <p:cNvSpPr/>
              <p:nvPr/>
            </p:nvSpPr>
            <p:spPr>
              <a:xfrm>
                <a:off x="4092994" y="609370"/>
                <a:ext cx="1261779" cy="161457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Cloud 460">
                <a:extLst>
                  <a:ext uri="{FF2B5EF4-FFF2-40B4-BE49-F238E27FC236}">
                    <a16:creationId xmlns:a16="http://schemas.microsoft.com/office/drawing/2014/main" id="{CFA1596B-1AD0-7148-812E-EA2855221E2F}"/>
                  </a:ext>
                </a:extLst>
              </p:cNvPr>
              <p:cNvSpPr/>
              <p:nvPr/>
            </p:nvSpPr>
            <p:spPr>
              <a:xfrm>
                <a:off x="4114800" y="381000"/>
                <a:ext cx="990600" cy="7620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Cloud 461">
                <a:extLst>
                  <a:ext uri="{FF2B5EF4-FFF2-40B4-BE49-F238E27FC236}">
                    <a16:creationId xmlns:a16="http://schemas.microsoft.com/office/drawing/2014/main" id="{1CD5BC97-1CCB-142F-1D10-279E86806DDB}"/>
                  </a:ext>
                </a:extLst>
              </p:cNvPr>
              <p:cNvSpPr/>
              <p:nvPr/>
            </p:nvSpPr>
            <p:spPr>
              <a:xfrm>
                <a:off x="4191000" y="1600200"/>
                <a:ext cx="990600" cy="7620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462">
                <a:extLst>
                  <a:ext uri="{FF2B5EF4-FFF2-40B4-BE49-F238E27FC236}">
                    <a16:creationId xmlns:a16="http://schemas.microsoft.com/office/drawing/2014/main" id="{0D0B79BE-3253-1F69-65AC-668D435433E5}"/>
                  </a:ext>
                </a:extLst>
              </p:cNvPr>
              <p:cNvSpPr/>
              <p:nvPr/>
            </p:nvSpPr>
            <p:spPr>
              <a:xfrm>
                <a:off x="4612111" y="1676401"/>
                <a:ext cx="286495" cy="17079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159">
              <a:extLst>
                <a:ext uri="{FF2B5EF4-FFF2-40B4-BE49-F238E27FC236}">
                  <a16:creationId xmlns:a16="http://schemas.microsoft.com/office/drawing/2014/main" id="{C8B79C48-B1C1-F60E-F6DB-0AA9337575D4}"/>
                </a:ext>
              </a:extLst>
            </p:cNvPr>
            <p:cNvGrpSpPr/>
            <p:nvPr/>
          </p:nvGrpSpPr>
          <p:grpSpPr>
            <a:xfrm>
              <a:off x="4677052" y="382612"/>
              <a:ext cx="2363400" cy="4865078"/>
              <a:chOff x="685800" y="609600"/>
              <a:chExt cx="2404519" cy="4949716"/>
            </a:xfrm>
          </p:grpSpPr>
          <p:sp>
            <p:nvSpPr>
              <p:cNvPr id="134" name="Cloud 133">
                <a:extLst>
                  <a:ext uri="{FF2B5EF4-FFF2-40B4-BE49-F238E27FC236}">
                    <a16:creationId xmlns:a16="http://schemas.microsoft.com/office/drawing/2014/main" id="{4BC183B5-60C8-8A65-B614-D789C5C5812A}"/>
                  </a:ext>
                </a:extLst>
              </p:cNvPr>
              <p:cNvSpPr/>
              <p:nvPr/>
            </p:nvSpPr>
            <p:spPr>
              <a:xfrm>
                <a:off x="914400" y="838200"/>
                <a:ext cx="1981200" cy="16764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B29A9C9-3497-5809-EAF2-2F0E3E52963F}"/>
                  </a:ext>
                </a:extLst>
              </p:cNvPr>
              <p:cNvSpPr/>
              <p:nvPr/>
            </p:nvSpPr>
            <p:spPr>
              <a:xfrm rot="19671902">
                <a:off x="2519256" y="3059430"/>
                <a:ext cx="571063" cy="87721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9A345B33-1DE6-4B4E-87B8-37A6EDFC9630}"/>
                  </a:ext>
                </a:extLst>
              </p:cNvPr>
              <p:cNvSpPr/>
              <p:nvPr/>
            </p:nvSpPr>
            <p:spPr>
              <a:xfrm rot="2647766">
                <a:off x="685800" y="2956996"/>
                <a:ext cx="509120" cy="87721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85CB9E36-199B-A8BC-F62E-094E0C28DEF9}"/>
                  </a:ext>
                </a:extLst>
              </p:cNvPr>
              <p:cNvSpPr/>
              <p:nvPr/>
            </p:nvSpPr>
            <p:spPr>
              <a:xfrm rot="19352409">
                <a:off x="2012467" y="4682102"/>
                <a:ext cx="443210" cy="87721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B0AF3BFA-6E5F-8560-4065-F74FC074A8A6}"/>
                  </a:ext>
                </a:extLst>
              </p:cNvPr>
              <p:cNvSpPr/>
              <p:nvPr/>
            </p:nvSpPr>
            <p:spPr>
              <a:xfrm rot="2647766">
                <a:off x="1502939" y="4664751"/>
                <a:ext cx="441089" cy="87721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a:extLst>
                  <a:ext uri="{FF2B5EF4-FFF2-40B4-BE49-F238E27FC236}">
                    <a16:creationId xmlns:a16="http://schemas.microsoft.com/office/drawing/2014/main" id="{D19FC34C-696E-9517-D78E-96862E756909}"/>
                  </a:ext>
                </a:extLst>
              </p:cNvPr>
              <p:cNvSpPr/>
              <p:nvPr/>
            </p:nvSpPr>
            <p:spPr>
              <a:xfrm rot="20169292">
                <a:off x="1961136" y="2055850"/>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rapezoid 139">
                <a:extLst>
                  <a:ext uri="{FF2B5EF4-FFF2-40B4-BE49-F238E27FC236}">
                    <a16:creationId xmlns:a16="http://schemas.microsoft.com/office/drawing/2014/main" id="{E96E6D66-481C-22F2-9BD4-2A321125B23D}"/>
                  </a:ext>
                </a:extLst>
              </p:cNvPr>
              <p:cNvSpPr/>
              <p:nvPr/>
            </p:nvSpPr>
            <p:spPr>
              <a:xfrm rot="1790291">
                <a:off x="928009" y="2004583"/>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140">
                <a:extLst>
                  <a:ext uri="{FF2B5EF4-FFF2-40B4-BE49-F238E27FC236}">
                    <a16:creationId xmlns:a16="http://schemas.microsoft.com/office/drawing/2014/main" id="{1EDD062A-4625-4B96-6FA5-71B6BAFFDCFE}"/>
                  </a:ext>
                </a:extLst>
              </p:cNvPr>
              <p:cNvSpPr/>
              <p:nvPr/>
            </p:nvSpPr>
            <p:spPr>
              <a:xfrm>
                <a:off x="1206465" y="2257206"/>
                <a:ext cx="1412091" cy="2858930"/>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a:extLst>
                  <a:ext uri="{FF2B5EF4-FFF2-40B4-BE49-F238E27FC236}">
                    <a16:creationId xmlns:a16="http://schemas.microsoft.com/office/drawing/2014/main" id="{938E568B-881B-F250-D73A-ED127D9626EE}"/>
                  </a:ext>
                </a:extLst>
              </p:cNvPr>
              <p:cNvSpPr/>
              <p:nvPr/>
            </p:nvSpPr>
            <p:spPr>
              <a:xfrm>
                <a:off x="1605060" y="1712309"/>
                <a:ext cx="619971" cy="86218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a:extLst>
                  <a:ext uri="{FF2B5EF4-FFF2-40B4-BE49-F238E27FC236}">
                    <a16:creationId xmlns:a16="http://schemas.microsoft.com/office/drawing/2014/main" id="{B33632D9-0D60-4F7A-0BE5-9017CF190173}"/>
                  </a:ext>
                </a:extLst>
              </p:cNvPr>
              <p:cNvSpPr/>
              <p:nvPr/>
            </p:nvSpPr>
            <p:spPr>
              <a:xfrm>
                <a:off x="1206465" y="762000"/>
                <a:ext cx="1345898" cy="163941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Cloud 446">
                <a:extLst>
                  <a:ext uri="{FF2B5EF4-FFF2-40B4-BE49-F238E27FC236}">
                    <a16:creationId xmlns:a16="http://schemas.microsoft.com/office/drawing/2014/main" id="{1AB3AF5E-37F3-2423-1DDA-2609D9A09FBE}"/>
                  </a:ext>
                </a:extLst>
              </p:cNvPr>
              <p:cNvSpPr/>
              <p:nvPr/>
            </p:nvSpPr>
            <p:spPr>
              <a:xfrm>
                <a:off x="1219200" y="609600"/>
                <a:ext cx="1295400" cy="5334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Chevron 531">
                <a:extLst>
                  <a:ext uri="{FF2B5EF4-FFF2-40B4-BE49-F238E27FC236}">
                    <a16:creationId xmlns:a16="http://schemas.microsoft.com/office/drawing/2014/main" id="{120BC47E-21D3-F548-1923-F1D9DFC45646}"/>
                  </a:ext>
                </a:extLst>
              </p:cNvPr>
              <p:cNvSpPr/>
              <p:nvPr/>
            </p:nvSpPr>
            <p:spPr>
              <a:xfrm rot="16005868">
                <a:off x="1511995" y="1839701"/>
                <a:ext cx="1981200" cy="321880"/>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9" name="Chevron 532">
                <a:extLst>
                  <a:ext uri="{FF2B5EF4-FFF2-40B4-BE49-F238E27FC236}">
                    <a16:creationId xmlns:a16="http://schemas.microsoft.com/office/drawing/2014/main" id="{C4550C58-B29E-0182-23EB-2FAAD75ADF72}"/>
                  </a:ext>
                </a:extLst>
              </p:cNvPr>
              <p:cNvSpPr/>
              <p:nvPr/>
            </p:nvSpPr>
            <p:spPr>
              <a:xfrm rot="16048636">
                <a:off x="368994" y="1827765"/>
                <a:ext cx="1981200" cy="321880"/>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0" name="Rounded Rectangle 533">
                <a:extLst>
                  <a:ext uri="{FF2B5EF4-FFF2-40B4-BE49-F238E27FC236}">
                    <a16:creationId xmlns:a16="http://schemas.microsoft.com/office/drawing/2014/main" id="{92C80A96-9DE3-57A8-5BC7-D0F9CA51DBB4}"/>
                  </a:ext>
                </a:extLst>
              </p:cNvPr>
              <p:cNvSpPr/>
              <p:nvPr/>
            </p:nvSpPr>
            <p:spPr>
              <a:xfrm>
                <a:off x="1219200" y="990600"/>
                <a:ext cx="1447800" cy="22860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131">
              <a:extLst>
                <a:ext uri="{FF2B5EF4-FFF2-40B4-BE49-F238E27FC236}">
                  <a16:creationId xmlns:a16="http://schemas.microsoft.com/office/drawing/2014/main" id="{185A215B-941D-CDD2-2418-7ACD2AF867A8}"/>
                </a:ext>
              </a:extLst>
            </p:cNvPr>
            <p:cNvGrpSpPr/>
            <p:nvPr/>
          </p:nvGrpSpPr>
          <p:grpSpPr>
            <a:xfrm flipH="1">
              <a:off x="602002" y="250680"/>
              <a:ext cx="2178453" cy="4918050"/>
              <a:chOff x="3604364" y="327072"/>
              <a:chExt cx="2217821" cy="5006928"/>
            </a:xfrm>
          </p:grpSpPr>
          <p:sp>
            <p:nvSpPr>
              <p:cNvPr id="122" name="Cloud 121">
                <a:extLst>
                  <a:ext uri="{FF2B5EF4-FFF2-40B4-BE49-F238E27FC236}">
                    <a16:creationId xmlns:a16="http://schemas.microsoft.com/office/drawing/2014/main" id="{C81B6FB9-0A70-394B-1CE0-FF4B3A1CC3A3}"/>
                  </a:ext>
                </a:extLst>
              </p:cNvPr>
              <p:cNvSpPr/>
              <p:nvPr/>
            </p:nvSpPr>
            <p:spPr>
              <a:xfrm rot="19583605">
                <a:off x="3731716" y="327072"/>
                <a:ext cx="1966407" cy="2085474"/>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FE1A6FD5-399E-4A28-75FB-62A6EBE96BDE}"/>
                  </a:ext>
                </a:extLst>
              </p:cNvPr>
              <p:cNvSpPr/>
              <p:nvPr/>
            </p:nvSpPr>
            <p:spPr>
              <a:xfrm rot="19671902">
                <a:off x="5294767" y="2893493"/>
                <a:ext cx="527418" cy="86392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2DBB88C7-2850-D219-B505-D558032E7AFA}"/>
                  </a:ext>
                </a:extLst>
              </p:cNvPr>
              <p:cNvSpPr/>
              <p:nvPr/>
            </p:nvSpPr>
            <p:spPr>
              <a:xfrm rot="2647766">
                <a:off x="3604364" y="2775284"/>
                <a:ext cx="480890" cy="86392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EB52060F-84C2-0A38-39AB-A35349AF10F5}"/>
                  </a:ext>
                </a:extLst>
              </p:cNvPr>
              <p:cNvSpPr/>
              <p:nvPr/>
            </p:nvSpPr>
            <p:spPr>
              <a:xfrm rot="19352409">
                <a:off x="4848621" y="4470077"/>
                <a:ext cx="415510" cy="86392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1DFC9E74-8EDB-B58C-486B-9FD58EF809CD}"/>
                  </a:ext>
                </a:extLst>
              </p:cNvPr>
              <p:cNvSpPr/>
              <p:nvPr/>
            </p:nvSpPr>
            <p:spPr>
              <a:xfrm rot="2647766">
                <a:off x="4370938" y="4452989"/>
                <a:ext cx="413521" cy="86392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rapezoid 126">
                <a:extLst>
                  <a:ext uri="{FF2B5EF4-FFF2-40B4-BE49-F238E27FC236}">
                    <a16:creationId xmlns:a16="http://schemas.microsoft.com/office/drawing/2014/main" id="{43E223D9-D3EA-91B5-5609-C2FD3CEDBE6C}"/>
                  </a:ext>
                </a:extLst>
              </p:cNvPr>
              <p:cNvSpPr/>
              <p:nvPr/>
            </p:nvSpPr>
            <p:spPr>
              <a:xfrm rot="20169292">
                <a:off x="4800498" y="1883617"/>
                <a:ext cx="887382" cy="1541003"/>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rapezoid 127">
                <a:extLst>
                  <a:ext uri="{FF2B5EF4-FFF2-40B4-BE49-F238E27FC236}">
                    <a16:creationId xmlns:a16="http://schemas.microsoft.com/office/drawing/2014/main" id="{50E0D03B-F76E-6812-9764-8B4EFA0D692F}"/>
                  </a:ext>
                </a:extLst>
              </p:cNvPr>
              <p:cNvSpPr/>
              <p:nvPr/>
            </p:nvSpPr>
            <p:spPr>
              <a:xfrm rot="1790291">
                <a:off x="3831941" y="1833127"/>
                <a:ext cx="887382" cy="1541003"/>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rapezoid 128">
                <a:extLst>
                  <a:ext uri="{FF2B5EF4-FFF2-40B4-BE49-F238E27FC236}">
                    <a16:creationId xmlns:a16="http://schemas.microsoft.com/office/drawing/2014/main" id="{24A8EFDA-4A56-441C-D60A-1E809C4A18CE}"/>
                  </a:ext>
                </a:extLst>
              </p:cNvPr>
              <p:cNvSpPr/>
              <p:nvPr/>
            </p:nvSpPr>
            <p:spPr>
              <a:xfrm>
                <a:off x="4107324" y="2205789"/>
                <a:ext cx="1323835" cy="2815614"/>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a:extLst>
                  <a:ext uri="{FF2B5EF4-FFF2-40B4-BE49-F238E27FC236}">
                    <a16:creationId xmlns:a16="http://schemas.microsoft.com/office/drawing/2014/main" id="{8208751D-1CC0-6F95-6B89-294415B8B274}"/>
                  </a:ext>
                </a:extLst>
              </p:cNvPr>
              <p:cNvSpPr/>
              <p:nvPr/>
            </p:nvSpPr>
            <p:spPr>
              <a:xfrm>
                <a:off x="4394993" y="16009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414F2EAD-022C-4815-CF53-C8BB9E9EC32C}"/>
                  </a:ext>
                </a:extLst>
              </p:cNvPr>
              <p:cNvSpPr/>
              <p:nvPr/>
            </p:nvSpPr>
            <p:spPr>
              <a:xfrm>
                <a:off x="4092994" y="609370"/>
                <a:ext cx="1261779" cy="161457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Cloud 131">
                <a:extLst>
                  <a:ext uri="{FF2B5EF4-FFF2-40B4-BE49-F238E27FC236}">
                    <a16:creationId xmlns:a16="http://schemas.microsoft.com/office/drawing/2014/main" id="{ADC2E98F-7A70-A71F-AA09-09B39D82211A}"/>
                  </a:ext>
                </a:extLst>
              </p:cNvPr>
              <p:cNvSpPr/>
              <p:nvPr/>
            </p:nvSpPr>
            <p:spPr>
              <a:xfrm>
                <a:off x="4191000" y="1600200"/>
                <a:ext cx="990600" cy="10668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6DF7C4E-C18B-C5B6-13E0-BEEBF8F965A3}"/>
                  </a:ext>
                </a:extLst>
              </p:cNvPr>
              <p:cNvSpPr/>
              <p:nvPr/>
            </p:nvSpPr>
            <p:spPr>
              <a:xfrm>
                <a:off x="4570215" y="1752600"/>
                <a:ext cx="328391" cy="22456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60">
              <a:extLst>
                <a:ext uri="{FF2B5EF4-FFF2-40B4-BE49-F238E27FC236}">
                  <a16:creationId xmlns:a16="http://schemas.microsoft.com/office/drawing/2014/main" id="{4AA0F909-6E1F-0843-6BFC-E46248E64827}"/>
                </a:ext>
              </a:extLst>
            </p:cNvPr>
            <p:cNvGrpSpPr/>
            <p:nvPr/>
          </p:nvGrpSpPr>
          <p:grpSpPr>
            <a:xfrm flipH="1">
              <a:off x="6844017" y="710707"/>
              <a:ext cx="1810464" cy="4480992"/>
              <a:chOff x="4796444" y="836392"/>
              <a:chExt cx="1301488" cy="3344532"/>
            </a:xfrm>
          </p:grpSpPr>
          <p:sp>
            <p:nvSpPr>
              <p:cNvPr id="109" name="Oval 108">
                <a:extLst>
                  <a:ext uri="{FF2B5EF4-FFF2-40B4-BE49-F238E27FC236}">
                    <a16:creationId xmlns:a16="http://schemas.microsoft.com/office/drawing/2014/main" id="{33B473BD-8A48-75C4-F23B-239498E1645B}"/>
                  </a:ext>
                </a:extLst>
              </p:cNvPr>
              <p:cNvSpPr/>
              <p:nvPr/>
            </p:nvSpPr>
            <p:spPr>
              <a:xfrm rot="19671902">
                <a:off x="5761384" y="2516297"/>
                <a:ext cx="336548" cy="58336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E25C689C-CD6A-5129-C650-125DDC1CD5FD}"/>
                  </a:ext>
                </a:extLst>
              </p:cNvPr>
              <p:cNvSpPr/>
              <p:nvPr/>
            </p:nvSpPr>
            <p:spPr>
              <a:xfrm rot="2647766">
                <a:off x="4796444" y="2491396"/>
                <a:ext cx="388688" cy="58336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AA058731-6634-36CF-3A28-C53EEC3C1E4F}"/>
                  </a:ext>
                </a:extLst>
              </p:cNvPr>
              <p:cNvSpPr/>
              <p:nvPr/>
            </p:nvSpPr>
            <p:spPr>
              <a:xfrm rot="19352409">
                <a:off x="5561730" y="3597557"/>
                <a:ext cx="250930" cy="58336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9A37C406-B4FE-AD0E-B66C-E76471AAE4FF}"/>
                  </a:ext>
                </a:extLst>
              </p:cNvPr>
              <p:cNvSpPr/>
              <p:nvPr/>
            </p:nvSpPr>
            <p:spPr>
              <a:xfrm rot="2647766">
                <a:off x="5273253" y="3586018"/>
                <a:ext cx="249729" cy="58336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a:extLst>
                  <a:ext uri="{FF2B5EF4-FFF2-40B4-BE49-F238E27FC236}">
                    <a16:creationId xmlns:a16="http://schemas.microsoft.com/office/drawing/2014/main" id="{723B179A-9708-017F-80BE-F96D6D785D95}"/>
                  </a:ext>
                </a:extLst>
              </p:cNvPr>
              <p:cNvSpPr/>
              <p:nvPr/>
            </p:nvSpPr>
            <p:spPr>
              <a:xfrm rot="20169292">
                <a:off x="5532668" y="1851040"/>
                <a:ext cx="535898" cy="1040568"/>
              </a:xfrm>
              <a:prstGeom prst="trapezoid">
                <a:avLst/>
              </a:prstGeom>
              <a:solidFill>
                <a:srgbClr val="E4BF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a:extLst>
                  <a:ext uri="{FF2B5EF4-FFF2-40B4-BE49-F238E27FC236}">
                    <a16:creationId xmlns:a16="http://schemas.microsoft.com/office/drawing/2014/main" id="{55B70B0C-FAA5-B2C9-1625-3E9C0E72343A}"/>
                  </a:ext>
                </a:extLst>
              </p:cNvPr>
              <p:cNvSpPr/>
              <p:nvPr/>
            </p:nvSpPr>
            <p:spPr>
              <a:xfrm rot="1790291">
                <a:off x="4947748" y="1816946"/>
                <a:ext cx="535898" cy="1040568"/>
              </a:xfrm>
              <a:prstGeom prst="trapezoid">
                <a:avLst/>
              </a:prstGeom>
              <a:solidFill>
                <a:srgbClr val="E4BF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rapezoid 114">
                <a:extLst>
                  <a:ext uri="{FF2B5EF4-FFF2-40B4-BE49-F238E27FC236}">
                    <a16:creationId xmlns:a16="http://schemas.microsoft.com/office/drawing/2014/main" id="{56A10980-B25F-6758-6E26-A877C0CA0466}"/>
                  </a:ext>
                </a:extLst>
              </p:cNvPr>
              <p:cNvSpPr/>
              <p:nvPr/>
            </p:nvSpPr>
            <p:spPr>
              <a:xfrm>
                <a:off x="5105400" y="1984946"/>
                <a:ext cx="799476" cy="1901253"/>
              </a:xfrm>
              <a:prstGeom prst="trapezoid">
                <a:avLst/>
              </a:prstGeom>
              <a:solidFill>
                <a:srgbClr val="E4BF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C1D0DD7C-B951-9A3A-8A5F-3E5CA2D93367}"/>
                  </a:ext>
                </a:extLst>
              </p:cNvPr>
              <p:cNvSpPr/>
              <p:nvPr/>
            </p:nvSpPr>
            <p:spPr>
              <a:xfrm>
                <a:off x="5280675" y="1575542"/>
                <a:ext cx="393492" cy="57337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a16="http://schemas.microsoft.com/office/drawing/2014/main" id="{CCC4DA06-E2D6-4E6A-E391-B4DA2E313CC9}"/>
                  </a:ext>
                </a:extLst>
              </p:cNvPr>
              <p:cNvSpPr/>
              <p:nvPr/>
            </p:nvSpPr>
            <p:spPr>
              <a:xfrm>
                <a:off x="5105401" y="990600"/>
                <a:ext cx="762000" cy="109024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 Diagonal Corner Rectangle 505">
                <a:extLst>
                  <a:ext uri="{FF2B5EF4-FFF2-40B4-BE49-F238E27FC236}">
                    <a16:creationId xmlns:a16="http://schemas.microsoft.com/office/drawing/2014/main" id="{B724EE08-FE77-754B-DA23-4D4FE57CFA40}"/>
                  </a:ext>
                </a:extLst>
              </p:cNvPr>
              <p:cNvSpPr/>
              <p:nvPr/>
            </p:nvSpPr>
            <p:spPr>
              <a:xfrm rot="1236535">
                <a:off x="5067163" y="836392"/>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 Diagonal Corner Rectangle 506">
                <a:extLst>
                  <a:ext uri="{FF2B5EF4-FFF2-40B4-BE49-F238E27FC236}">
                    <a16:creationId xmlns:a16="http://schemas.microsoft.com/office/drawing/2014/main" id="{B48611D2-0EDC-5AE8-ACCC-9F525487BF2F}"/>
                  </a:ext>
                </a:extLst>
              </p:cNvPr>
              <p:cNvSpPr/>
              <p:nvPr/>
            </p:nvSpPr>
            <p:spPr>
              <a:xfrm rot="5076663">
                <a:off x="5462955" y="903719"/>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id="{03A78EA3-35B0-134A-76EF-26EE78895DAD}"/>
                  </a:ext>
                </a:extLst>
              </p:cNvPr>
              <p:cNvSpPr/>
              <p:nvPr/>
            </p:nvSpPr>
            <p:spPr>
              <a:xfrm>
                <a:off x="5257800" y="914400"/>
                <a:ext cx="381000" cy="381000"/>
              </a:xfrm>
              <a:prstGeom prst="ellipse">
                <a:avLst/>
              </a:prstGeom>
              <a:solidFill>
                <a:srgbClr val="713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91">
              <a:extLst>
                <a:ext uri="{FF2B5EF4-FFF2-40B4-BE49-F238E27FC236}">
                  <a16:creationId xmlns:a16="http://schemas.microsoft.com/office/drawing/2014/main" id="{851EDC95-CFB9-87B0-E436-E9F7C0FC4088}"/>
                </a:ext>
              </a:extLst>
            </p:cNvPr>
            <p:cNvGrpSpPr/>
            <p:nvPr/>
          </p:nvGrpSpPr>
          <p:grpSpPr>
            <a:xfrm>
              <a:off x="3082999" y="463956"/>
              <a:ext cx="2319523" cy="5610756"/>
              <a:chOff x="4044095" y="2362200"/>
              <a:chExt cx="1380535" cy="3339413"/>
            </a:xfrm>
          </p:grpSpPr>
          <p:sp>
            <p:nvSpPr>
              <p:cNvPr id="95" name="Round Diagonal Corner Rectangle 482">
                <a:extLst>
                  <a:ext uri="{FF2B5EF4-FFF2-40B4-BE49-F238E27FC236}">
                    <a16:creationId xmlns:a16="http://schemas.microsoft.com/office/drawing/2014/main" id="{856575B8-5430-E877-9482-3524753B3812}"/>
                  </a:ext>
                </a:extLst>
              </p:cNvPr>
              <p:cNvSpPr/>
              <p:nvPr/>
            </p:nvSpPr>
            <p:spPr>
              <a:xfrm rot="19527262">
                <a:off x="4778338" y="2692626"/>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Diagonal Corner Rectangle 483">
                <a:extLst>
                  <a:ext uri="{FF2B5EF4-FFF2-40B4-BE49-F238E27FC236}">
                    <a16:creationId xmlns:a16="http://schemas.microsoft.com/office/drawing/2014/main" id="{5AF54EC5-A962-C0E0-C372-12646C00CF48}"/>
                  </a:ext>
                </a:extLst>
              </p:cNvPr>
              <p:cNvSpPr/>
              <p:nvPr/>
            </p:nvSpPr>
            <p:spPr>
              <a:xfrm rot="19527262">
                <a:off x="4092538" y="2768827"/>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F2CC8341-C6F4-7F31-A864-FB7C2E5837B5}"/>
                  </a:ext>
                </a:extLst>
              </p:cNvPr>
              <p:cNvSpPr/>
              <p:nvPr/>
            </p:nvSpPr>
            <p:spPr>
              <a:xfrm rot="19671902">
                <a:off x="5035942" y="4007023"/>
                <a:ext cx="388688" cy="58336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D527DB08-386C-9FB5-2A68-A99EF9CCCDE9}"/>
                  </a:ext>
                </a:extLst>
              </p:cNvPr>
              <p:cNvSpPr/>
              <p:nvPr/>
            </p:nvSpPr>
            <p:spPr>
              <a:xfrm rot="2647766">
                <a:off x="4044095" y="3959554"/>
                <a:ext cx="388688" cy="58336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54F758FC-3AF7-7E28-A044-FE4E1A9E8E51}"/>
                  </a:ext>
                </a:extLst>
              </p:cNvPr>
              <p:cNvSpPr/>
              <p:nvPr/>
            </p:nvSpPr>
            <p:spPr>
              <a:xfrm rot="19352409">
                <a:off x="4809287" y="5118246"/>
                <a:ext cx="250930" cy="58336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A988982E-03F2-C153-32C0-71C08386E0D0}"/>
                  </a:ext>
                </a:extLst>
              </p:cNvPr>
              <p:cNvSpPr/>
              <p:nvPr/>
            </p:nvSpPr>
            <p:spPr>
              <a:xfrm rot="2647766">
                <a:off x="4515409" y="5111826"/>
                <a:ext cx="249729" cy="58336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a:extLst>
                  <a:ext uri="{FF2B5EF4-FFF2-40B4-BE49-F238E27FC236}">
                    <a16:creationId xmlns:a16="http://schemas.microsoft.com/office/drawing/2014/main" id="{252B665A-D72F-840F-4F3D-E51FDA21BF87}"/>
                  </a:ext>
                </a:extLst>
              </p:cNvPr>
              <p:cNvSpPr/>
              <p:nvPr/>
            </p:nvSpPr>
            <p:spPr>
              <a:xfrm rot="20169292">
                <a:off x="4774824" y="3376848"/>
                <a:ext cx="535898" cy="1040568"/>
              </a:xfrm>
              <a:prstGeom prst="trapezoid">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a:extLst>
                  <a:ext uri="{FF2B5EF4-FFF2-40B4-BE49-F238E27FC236}">
                    <a16:creationId xmlns:a16="http://schemas.microsoft.com/office/drawing/2014/main" id="{BE1D9E53-6517-72F8-F1FF-EADB86D394C2}"/>
                  </a:ext>
                </a:extLst>
              </p:cNvPr>
              <p:cNvSpPr/>
              <p:nvPr/>
            </p:nvSpPr>
            <p:spPr>
              <a:xfrm rot="1790291">
                <a:off x="4189904" y="3342754"/>
                <a:ext cx="535898" cy="1040568"/>
              </a:xfrm>
              <a:prstGeom prst="trapezoid">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a:extLst>
                  <a:ext uri="{FF2B5EF4-FFF2-40B4-BE49-F238E27FC236}">
                    <a16:creationId xmlns:a16="http://schemas.microsoft.com/office/drawing/2014/main" id="{C292E9E8-0329-4C40-ACCB-FC063DEC4CB1}"/>
                  </a:ext>
                </a:extLst>
              </p:cNvPr>
              <p:cNvSpPr/>
              <p:nvPr/>
            </p:nvSpPr>
            <p:spPr>
              <a:xfrm>
                <a:off x="4347556" y="3510754"/>
                <a:ext cx="799476" cy="1901253"/>
              </a:xfrm>
              <a:prstGeom prst="trapezoid">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4DBAB148-1724-6441-BA76-3D0878BCDCDC}"/>
                  </a:ext>
                </a:extLst>
              </p:cNvPr>
              <p:cNvSpPr/>
              <p:nvPr/>
            </p:nvSpPr>
            <p:spPr>
              <a:xfrm>
                <a:off x="4535431" y="3128318"/>
                <a:ext cx="393492" cy="57337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21AE5986-170F-89A7-DB75-6FA1AFB8E163}"/>
                  </a:ext>
                </a:extLst>
              </p:cNvPr>
              <p:cNvSpPr/>
              <p:nvPr/>
            </p:nvSpPr>
            <p:spPr>
              <a:xfrm>
                <a:off x="4347556" y="2516408"/>
                <a:ext cx="762000" cy="109024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 Diagonal Corner Rectangle 493">
                <a:extLst>
                  <a:ext uri="{FF2B5EF4-FFF2-40B4-BE49-F238E27FC236}">
                    <a16:creationId xmlns:a16="http://schemas.microsoft.com/office/drawing/2014/main" id="{116D52C9-BCE4-0BEB-D4FF-A47327407F4C}"/>
                  </a:ext>
                </a:extLst>
              </p:cNvPr>
              <p:cNvSpPr/>
              <p:nvPr/>
            </p:nvSpPr>
            <p:spPr>
              <a:xfrm rot="1236535">
                <a:off x="4309319" y="2362200"/>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 Diagonal Corner Rectangle 494">
                <a:extLst>
                  <a:ext uri="{FF2B5EF4-FFF2-40B4-BE49-F238E27FC236}">
                    <a16:creationId xmlns:a16="http://schemas.microsoft.com/office/drawing/2014/main" id="{3281E6F3-8521-FA1D-C352-906492912132}"/>
                  </a:ext>
                </a:extLst>
              </p:cNvPr>
              <p:cNvSpPr/>
              <p:nvPr/>
            </p:nvSpPr>
            <p:spPr>
              <a:xfrm rot="5076663">
                <a:off x="4705111" y="2429527"/>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511874ED-8C64-8E75-A43F-6DDC2BDB5D00}"/>
                  </a:ext>
                </a:extLst>
              </p:cNvPr>
              <p:cNvSpPr/>
              <p:nvPr/>
            </p:nvSpPr>
            <p:spPr>
              <a:xfrm>
                <a:off x="4499956" y="2440208"/>
                <a:ext cx="381000" cy="381000"/>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120">
              <a:extLst>
                <a:ext uri="{FF2B5EF4-FFF2-40B4-BE49-F238E27FC236}">
                  <a16:creationId xmlns:a16="http://schemas.microsoft.com/office/drawing/2014/main" id="{90B0B2CE-81BF-25C6-39E9-F4ADF7DF3592}"/>
                </a:ext>
              </a:extLst>
            </p:cNvPr>
            <p:cNvGrpSpPr/>
            <p:nvPr/>
          </p:nvGrpSpPr>
          <p:grpSpPr>
            <a:xfrm>
              <a:off x="5626160" y="1993096"/>
              <a:ext cx="2555250" cy="4737050"/>
              <a:chOff x="791364" y="685800"/>
              <a:chExt cx="2162965" cy="4876800"/>
            </a:xfrm>
          </p:grpSpPr>
          <p:sp>
            <p:nvSpPr>
              <p:cNvPr id="84" name="Cloud 83">
                <a:extLst>
                  <a:ext uri="{FF2B5EF4-FFF2-40B4-BE49-F238E27FC236}">
                    <a16:creationId xmlns:a16="http://schemas.microsoft.com/office/drawing/2014/main" id="{E5A684C9-4CC6-A89D-ADE8-221E45FF3DBB}"/>
                  </a:ext>
                </a:extLst>
              </p:cNvPr>
              <p:cNvSpPr/>
              <p:nvPr/>
            </p:nvSpPr>
            <p:spPr>
              <a:xfrm>
                <a:off x="914400" y="685800"/>
                <a:ext cx="1828800" cy="1524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B4B346E3-DB23-7738-DC7F-25F56FC9CA97}"/>
                  </a:ext>
                </a:extLst>
              </p:cNvPr>
              <p:cNvSpPr/>
              <p:nvPr/>
            </p:nvSpPr>
            <p:spPr>
              <a:xfrm rot="19671902">
                <a:off x="2435183" y="3038604"/>
                <a:ext cx="519146" cy="87721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AFEFD867-E7DC-DC87-2533-AF9D03B9AB5F}"/>
                  </a:ext>
                </a:extLst>
              </p:cNvPr>
              <p:cNvSpPr/>
              <p:nvPr/>
            </p:nvSpPr>
            <p:spPr>
              <a:xfrm rot="2647766">
                <a:off x="791364" y="3129292"/>
                <a:ext cx="539639" cy="87721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6CC08A05-6C3D-EC9A-F53C-7FDF159973FD}"/>
                  </a:ext>
                </a:extLst>
              </p:cNvPr>
              <p:cNvSpPr/>
              <p:nvPr/>
            </p:nvSpPr>
            <p:spPr>
              <a:xfrm rot="19352409">
                <a:off x="1961302" y="4685386"/>
                <a:ext cx="443210" cy="87721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ED0F721E-5273-23D1-21BE-4C4BD670190C}"/>
                  </a:ext>
                </a:extLst>
              </p:cNvPr>
              <p:cNvSpPr/>
              <p:nvPr/>
            </p:nvSpPr>
            <p:spPr>
              <a:xfrm rot="2647766">
                <a:off x="1451774" y="4668035"/>
                <a:ext cx="441089" cy="87721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a:extLst>
                  <a:ext uri="{FF2B5EF4-FFF2-40B4-BE49-F238E27FC236}">
                    <a16:creationId xmlns:a16="http://schemas.microsoft.com/office/drawing/2014/main" id="{C02A0A7E-D911-D2EF-A68E-37FFE557FF8F}"/>
                  </a:ext>
                </a:extLst>
              </p:cNvPr>
              <p:cNvSpPr/>
              <p:nvPr/>
            </p:nvSpPr>
            <p:spPr>
              <a:xfrm rot="20169292">
                <a:off x="1909971" y="2059134"/>
                <a:ext cx="946541" cy="1564711"/>
              </a:xfrm>
              <a:prstGeom prst="trapezoid">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a:extLst>
                  <a:ext uri="{FF2B5EF4-FFF2-40B4-BE49-F238E27FC236}">
                    <a16:creationId xmlns:a16="http://schemas.microsoft.com/office/drawing/2014/main" id="{BFBD79FE-5E70-F269-F839-6D7E164DFA32}"/>
                  </a:ext>
                </a:extLst>
              </p:cNvPr>
              <p:cNvSpPr/>
              <p:nvPr/>
            </p:nvSpPr>
            <p:spPr>
              <a:xfrm rot="1790291">
                <a:off x="876844" y="2007867"/>
                <a:ext cx="946541" cy="1564711"/>
              </a:xfrm>
              <a:prstGeom prst="trapezoid">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a:extLst>
                  <a:ext uri="{FF2B5EF4-FFF2-40B4-BE49-F238E27FC236}">
                    <a16:creationId xmlns:a16="http://schemas.microsoft.com/office/drawing/2014/main" id="{D4B23385-9AD0-782D-1BD5-F58AA329EC99}"/>
                  </a:ext>
                </a:extLst>
              </p:cNvPr>
              <p:cNvSpPr/>
              <p:nvPr/>
            </p:nvSpPr>
            <p:spPr>
              <a:xfrm>
                <a:off x="1155300" y="2260490"/>
                <a:ext cx="1412091" cy="2858930"/>
              </a:xfrm>
              <a:prstGeom prst="trapezoid">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8EA80100-8A3D-8053-82C7-AE1E88A3088A}"/>
                  </a:ext>
                </a:extLst>
              </p:cNvPr>
              <p:cNvSpPr/>
              <p:nvPr/>
            </p:nvSpPr>
            <p:spPr>
              <a:xfrm>
                <a:off x="1554812" y="1772108"/>
                <a:ext cx="617633" cy="76808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93">
                <a:extLst>
                  <a:ext uri="{FF2B5EF4-FFF2-40B4-BE49-F238E27FC236}">
                    <a16:creationId xmlns:a16="http://schemas.microsoft.com/office/drawing/2014/main" id="{C13FF51C-D506-2316-E881-E8A76BD6566D}"/>
                  </a:ext>
                </a:extLst>
              </p:cNvPr>
              <p:cNvSpPr/>
              <p:nvPr/>
            </p:nvSpPr>
            <p:spPr>
              <a:xfrm>
                <a:off x="1155300" y="765284"/>
                <a:ext cx="1345898" cy="163941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174">
              <a:extLst>
                <a:ext uri="{FF2B5EF4-FFF2-40B4-BE49-F238E27FC236}">
                  <a16:creationId xmlns:a16="http://schemas.microsoft.com/office/drawing/2014/main" id="{54CD0EA5-500B-2804-7B31-1C1B09AB76C2}"/>
                </a:ext>
              </a:extLst>
            </p:cNvPr>
            <p:cNvGrpSpPr/>
            <p:nvPr/>
          </p:nvGrpSpPr>
          <p:grpSpPr>
            <a:xfrm>
              <a:off x="3656984" y="1753309"/>
              <a:ext cx="2212488" cy="4865077"/>
              <a:chOff x="4114800" y="533400"/>
              <a:chExt cx="2217821" cy="4876800"/>
            </a:xfrm>
          </p:grpSpPr>
          <p:sp>
            <p:nvSpPr>
              <p:cNvPr id="71" name="Oval 70">
                <a:extLst>
                  <a:ext uri="{FF2B5EF4-FFF2-40B4-BE49-F238E27FC236}">
                    <a16:creationId xmlns:a16="http://schemas.microsoft.com/office/drawing/2014/main" id="{3D29993C-189D-5776-8326-5982583A256E}"/>
                  </a:ext>
                </a:extLst>
              </p:cNvPr>
              <p:cNvSpPr/>
              <p:nvPr/>
            </p:nvSpPr>
            <p:spPr>
              <a:xfrm>
                <a:off x="4191000" y="533400"/>
                <a:ext cx="2057400" cy="2743200"/>
              </a:xfrm>
              <a:prstGeom prst="ellipse">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53E689B5-8023-A7FE-6A79-1E1F8648FB6D}"/>
                  </a:ext>
                </a:extLst>
              </p:cNvPr>
              <p:cNvSpPr/>
              <p:nvPr/>
            </p:nvSpPr>
            <p:spPr>
              <a:xfrm rot="19671902">
                <a:off x="5805203" y="2969693"/>
                <a:ext cx="527418" cy="863923"/>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A929377-121C-2684-CB20-3EF6097E35DD}"/>
                  </a:ext>
                </a:extLst>
              </p:cNvPr>
              <p:cNvSpPr/>
              <p:nvPr/>
            </p:nvSpPr>
            <p:spPr>
              <a:xfrm rot="2647766">
                <a:off x="4114800" y="2851484"/>
                <a:ext cx="480890" cy="863923"/>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AF4F0523-1BF0-F7EA-3893-1358DA2F5B30}"/>
                  </a:ext>
                </a:extLst>
              </p:cNvPr>
              <p:cNvSpPr/>
              <p:nvPr/>
            </p:nvSpPr>
            <p:spPr>
              <a:xfrm rot="19352409">
                <a:off x="5359057" y="4546277"/>
                <a:ext cx="415510" cy="863923"/>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B67A31FB-62E5-873D-EBE9-D869B03F8EE8}"/>
                  </a:ext>
                </a:extLst>
              </p:cNvPr>
              <p:cNvSpPr/>
              <p:nvPr/>
            </p:nvSpPr>
            <p:spPr>
              <a:xfrm rot="2647766">
                <a:off x="4881374" y="4529189"/>
                <a:ext cx="413521" cy="863923"/>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a:extLst>
                  <a:ext uri="{FF2B5EF4-FFF2-40B4-BE49-F238E27FC236}">
                    <a16:creationId xmlns:a16="http://schemas.microsoft.com/office/drawing/2014/main" id="{204350D3-7759-0ADD-D1AD-5604B0317828}"/>
                  </a:ext>
                </a:extLst>
              </p:cNvPr>
              <p:cNvSpPr/>
              <p:nvPr/>
            </p:nvSpPr>
            <p:spPr>
              <a:xfrm rot="20169292">
                <a:off x="5310934" y="195981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a:extLst>
                  <a:ext uri="{FF2B5EF4-FFF2-40B4-BE49-F238E27FC236}">
                    <a16:creationId xmlns:a16="http://schemas.microsoft.com/office/drawing/2014/main" id="{D4FB3CD2-7095-EDA2-B5A3-EF8AEC4B3584}"/>
                  </a:ext>
                </a:extLst>
              </p:cNvPr>
              <p:cNvSpPr/>
              <p:nvPr/>
            </p:nvSpPr>
            <p:spPr>
              <a:xfrm rot="1790291">
                <a:off x="4342377" y="190932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a:extLst>
                  <a:ext uri="{FF2B5EF4-FFF2-40B4-BE49-F238E27FC236}">
                    <a16:creationId xmlns:a16="http://schemas.microsoft.com/office/drawing/2014/main" id="{02721F79-AFF9-0D84-A134-DCD4367095C2}"/>
                  </a:ext>
                </a:extLst>
              </p:cNvPr>
              <p:cNvSpPr/>
              <p:nvPr/>
            </p:nvSpPr>
            <p:spPr>
              <a:xfrm>
                <a:off x="4603430" y="2158122"/>
                <a:ext cx="1323835" cy="281561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FB9268D0-B1BF-D5B8-86D9-B672E7719D32}"/>
                  </a:ext>
                </a:extLst>
              </p:cNvPr>
              <p:cNvSpPr/>
              <p:nvPr/>
            </p:nvSpPr>
            <p:spPr>
              <a:xfrm>
                <a:off x="4945732" y="1593091"/>
                <a:ext cx="582803" cy="84912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a:extLst>
                  <a:ext uri="{FF2B5EF4-FFF2-40B4-BE49-F238E27FC236}">
                    <a16:creationId xmlns:a16="http://schemas.microsoft.com/office/drawing/2014/main" id="{8EC1901A-246E-5D28-AE3C-A584B8EB62D2}"/>
                  </a:ext>
                </a:extLst>
              </p:cNvPr>
              <p:cNvSpPr/>
              <p:nvPr/>
            </p:nvSpPr>
            <p:spPr>
              <a:xfrm>
                <a:off x="4603430" y="685570"/>
                <a:ext cx="1261779" cy="1614572"/>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 Diagonal Corner Rectangle 469">
                <a:extLst>
                  <a:ext uri="{FF2B5EF4-FFF2-40B4-BE49-F238E27FC236}">
                    <a16:creationId xmlns:a16="http://schemas.microsoft.com/office/drawing/2014/main" id="{BD5D5985-DDFF-3D3B-4A3E-0D37ECECEED7}"/>
                  </a:ext>
                </a:extLst>
              </p:cNvPr>
              <p:cNvSpPr/>
              <p:nvPr/>
            </p:nvSpPr>
            <p:spPr>
              <a:xfrm rot="5773116">
                <a:off x="5105400" y="53340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 Diagonal Corner Rectangle 470">
                <a:extLst>
                  <a:ext uri="{FF2B5EF4-FFF2-40B4-BE49-F238E27FC236}">
                    <a16:creationId xmlns:a16="http://schemas.microsoft.com/office/drawing/2014/main" id="{A0B1A420-E040-4F32-4590-962F06E6A2A3}"/>
                  </a:ext>
                </a:extLst>
              </p:cNvPr>
              <p:cNvSpPr/>
              <p:nvPr/>
            </p:nvSpPr>
            <p:spPr>
              <a:xfrm rot="20435048">
                <a:off x="4400769" y="59077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BD2C756E-97B6-FB25-F8C0-5DEB6ADDAE5A}"/>
                  </a:ext>
                </a:extLst>
              </p:cNvPr>
              <p:cNvSpPr/>
              <p:nvPr/>
            </p:nvSpPr>
            <p:spPr>
              <a:xfrm>
                <a:off x="4648200" y="533400"/>
                <a:ext cx="1066800" cy="685800"/>
              </a:xfrm>
              <a:prstGeom prst="ellipse">
                <a:avLst/>
              </a:prstGeom>
              <a:solidFill>
                <a:srgbClr val="AB8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03EA54F0-5B7F-C034-1B72-663AFA075811}"/>
                </a:ext>
              </a:extLst>
            </p:cNvPr>
            <p:cNvGrpSpPr/>
            <p:nvPr/>
          </p:nvGrpSpPr>
          <p:grpSpPr>
            <a:xfrm>
              <a:off x="1945649" y="1748990"/>
              <a:ext cx="1789032" cy="4143878"/>
              <a:chOff x="1945649" y="1748990"/>
              <a:chExt cx="1789032" cy="4143878"/>
            </a:xfrm>
          </p:grpSpPr>
          <p:sp>
            <p:nvSpPr>
              <p:cNvPr id="60" name="Oval 59">
                <a:extLst>
                  <a:ext uri="{FF2B5EF4-FFF2-40B4-BE49-F238E27FC236}">
                    <a16:creationId xmlns:a16="http://schemas.microsoft.com/office/drawing/2014/main" id="{2A4D8DFD-72D7-4700-FDB4-5E4A15ECFC96}"/>
                  </a:ext>
                </a:extLst>
              </p:cNvPr>
              <p:cNvSpPr/>
              <p:nvPr/>
            </p:nvSpPr>
            <p:spPr>
              <a:xfrm rot="19352409">
                <a:off x="2910069" y="5301332"/>
                <a:ext cx="356702" cy="52640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6E8E533A-1BAA-CA5A-87DA-54E31F52ECA4}"/>
                  </a:ext>
                </a:extLst>
              </p:cNvPr>
              <p:cNvGrpSpPr/>
              <p:nvPr/>
            </p:nvGrpSpPr>
            <p:grpSpPr>
              <a:xfrm>
                <a:off x="1945649" y="1748990"/>
                <a:ext cx="1789032" cy="4143878"/>
                <a:chOff x="2145388" y="4498535"/>
                <a:chExt cx="1277926" cy="2960020"/>
              </a:xfrm>
            </p:grpSpPr>
            <p:sp>
              <p:nvSpPr>
                <p:cNvPr id="62" name="Oval 61">
                  <a:extLst>
                    <a:ext uri="{FF2B5EF4-FFF2-40B4-BE49-F238E27FC236}">
                      <a16:creationId xmlns:a16="http://schemas.microsoft.com/office/drawing/2014/main" id="{1A0CDEBD-257F-1DD7-43E3-1342AF431791}"/>
                    </a:ext>
                  </a:extLst>
                </p:cNvPr>
                <p:cNvSpPr/>
                <p:nvPr/>
              </p:nvSpPr>
              <p:spPr>
                <a:xfrm rot="19671902">
                  <a:off x="3183832" y="5911810"/>
                  <a:ext cx="239482" cy="52640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69EAD9FA-AA04-B1BD-9C63-CD8C09EA4CB9}"/>
                    </a:ext>
                  </a:extLst>
                </p:cNvPr>
                <p:cNvSpPr/>
                <p:nvPr/>
              </p:nvSpPr>
              <p:spPr>
                <a:xfrm rot="2647766">
                  <a:off x="2145388" y="5926242"/>
                  <a:ext cx="254329" cy="52640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72D2FBD7-A711-CCAF-875F-204C87F356C6}"/>
                    </a:ext>
                  </a:extLst>
                </p:cNvPr>
                <p:cNvSpPr/>
                <p:nvPr/>
              </p:nvSpPr>
              <p:spPr>
                <a:xfrm rot="2647766">
                  <a:off x="2546607" y="6932152"/>
                  <a:ext cx="264691" cy="52640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a:extLst>
                    <a:ext uri="{FF2B5EF4-FFF2-40B4-BE49-F238E27FC236}">
                      <a16:creationId xmlns:a16="http://schemas.microsoft.com/office/drawing/2014/main" id="{6F2FC0CB-8978-14B7-7EAE-891A12DC80F0}"/>
                    </a:ext>
                  </a:extLst>
                </p:cNvPr>
                <p:cNvSpPr/>
                <p:nvPr/>
              </p:nvSpPr>
              <p:spPr>
                <a:xfrm rot="20169292">
                  <a:off x="2821566" y="5366588"/>
                  <a:ext cx="568005" cy="938961"/>
                </a:xfrm>
                <a:prstGeom prst="trapezoid">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a:extLst>
                    <a:ext uri="{FF2B5EF4-FFF2-40B4-BE49-F238E27FC236}">
                      <a16:creationId xmlns:a16="http://schemas.microsoft.com/office/drawing/2014/main" id="{840088D5-3D89-D18D-D2AA-6DCC8A26B5A8}"/>
                    </a:ext>
                  </a:extLst>
                </p:cNvPr>
                <p:cNvSpPr/>
                <p:nvPr/>
              </p:nvSpPr>
              <p:spPr>
                <a:xfrm rot="1790291">
                  <a:off x="2201601" y="5335823"/>
                  <a:ext cx="568005" cy="938961"/>
                </a:xfrm>
                <a:prstGeom prst="trapezoid">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a:extLst>
                    <a:ext uri="{FF2B5EF4-FFF2-40B4-BE49-F238E27FC236}">
                      <a16:creationId xmlns:a16="http://schemas.microsoft.com/office/drawing/2014/main" id="{6B6AC7D7-54F4-32A4-5B58-3EBA571C2DA6}"/>
                    </a:ext>
                  </a:extLst>
                </p:cNvPr>
                <p:cNvSpPr/>
                <p:nvPr/>
              </p:nvSpPr>
              <p:spPr>
                <a:xfrm>
                  <a:off x="2368698" y="5487419"/>
                  <a:ext cx="847376" cy="1715602"/>
                </a:xfrm>
                <a:prstGeom prst="trapezoid">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B43E0A28-B213-23AD-823A-03DBBF3F7371}"/>
                    </a:ext>
                  </a:extLst>
                </p:cNvPr>
                <p:cNvSpPr/>
                <p:nvPr/>
              </p:nvSpPr>
              <p:spPr>
                <a:xfrm>
                  <a:off x="2594406" y="5155550"/>
                  <a:ext cx="384378" cy="51738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2123B5AB-0E92-2213-D717-E2A0E7FCEE4C}"/>
                    </a:ext>
                  </a:extLst>
                </p:cNvPr>
                <p:cNvSpPr/>
                <p:nvPr/>
              </p:nvSpPr>
              <p:spPr>
                <a:xfrm>
                  <a:off x="2368698" y="4590168"/>
                  <a:ext cx="807653" cy="98378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6A0069A6-1ED0-8C3D-A499-C688E92863EE}"/>
                    </a:ext>
                  </a:extLst>
                </p:cNvPr>
                <p:cNvSpPr/>
                <p:nvPr/>
              </p:nvSpPr>
              <p:spPr>
                <a:xfrm>
                  <a:off x="2191342" y="4498535"/>
                  <a:ext cx="1224724" cy="1508307"/>
                </a:xfrm>
                <a:custGeom>
                  <a:avLst/>
                  <a:gdLst>
                    <a:gd name="connsiteX0" fmla="*/ 780876 w 1224724"/>
                    <a:gd name="connsiteY0" fmla="*/ 411 h 1508307"/>
                    <a:gd name="connsiteX1" fmla="*/ 808103 w 1224724"/>
                    <a:gd name="connsiteY1" fmla="*/ 6974 h 1508307"/>
                    <a:gd name="connsiteX2" fmla="*/ 859476 w 1224724"/>
                    <a:gd name="connsiteY2" fmla="*/ 69035 h 1508307"/>
                    <a:gd name="connsiteX3" fmla="*/ 859760 w 1224724"/>
                    <a:gd name="connsiteY3" fmla="*/ 69188 h 1508307"/>
                    <a:gd name="connsiteX4" fmla="*/ 900323 w 1224724"/>
                    <a:gd name="connsiteY4" fmla="*/ 91158 h 1508307"/>
                    <a:gd name="connsiteX5" fmla="*/ 925407 w 1224724"/>
                    <a:gd name="connsiteY5" fmla="*/ 129266 h 1508307"/>
                    <a:gd name="connsiteX6" fmla="*/ 930125 w 1224724"/>
                    <a:gd name="connsiteY6" fmla="*/ 162084 h 1508307"/>
                    <a:gd name="connsiteX7" fmla="*/ 941863 w 1224724"/>
                    <a:gd name="connsiteY7" fmla="*/ 168181 h 1508307"/>
                    <a:gd name="connsiteX8" fmla="*/ 984911 w 1224724"/>
                    <a:gd name="connsiteY8" fmla="*/ 266772 h 1508307"/>
                    <a:gd name="connsiteX9" fmla="*/ 986360 w 1224724"/>
                    <a:gd name="connsiteY9" fmla="*/ 267720 h 1508307"/>
                    <a:gd name="connsiteX10" fmla="*/ 1064322 w 1224724"/>
                    <a:gd name="connsiteY10" fmla="*/ 310698 h 1508307"/>
                    <a:gd name="connsiteX11" fmla="*/ 1108744 w 1224724"/>
                    <a:gd name="connsiteY11" fmla="*/ 557393 h 1508307"/>
                    <a:gd name="connsiteX12" fmla="*/ 1108778 w 1224724"/>
                    <a:gd name="connsiteY12" fmla="*/ 557446 h 1508307"/>
                    <a:gd name="connsiteX13" fmla="*/ 1139147 w 1224724"/>
                    <a:gd name="connsiteY13" fmla="*/ 604087 h 1508307"/>
                    <a:gd name="connsiteX14" fmla="*/ 1154024 w 1224724"/>
                    <a:gd name="connsiteY14" fmla="*/ 806064 h 1508307"/>
                    <a:gd name="connsiteX15" fmla="*/ 1154592 w 1224724"/>
                    <a:gd name="connsiteY15" fmla="*/ 806905 h 1508307"/>
                    <a:gd name="connsiteX16" fmla="*/ 1179526 w 1224724"/>
                    <a:gd name="connsiteY16" fmla="*/ 843856 h 1508307"/>
                    <a:gd name="connsiteX17" fmla="*/ 1196271 w 1224724"/>
                    <a:gd name="connsiteY17" fmla="*/ 900197 h 1508307"/>
                    <a:gd name="connsiteX18" fmla="*/ 1200099 w 1224724"/>
                    <a:gd name="connsiteY18" fmla="*/ 967905 h 1508307"/>
                    <a:gd name="connsiteX19" fmla="*/ 1188158 w 1224724"/>
                    <a:gd name="connsiteY19" fmla="*/ 1022158 h 1508307"/>
                    <a:gd name="connsiteX20" fmla="*/ 1187802 w 1224724"/>
                    <a:gd name="connsiteY20" fmla="*/ 1023778 h 1508307"/>
                    <a:gd name="connsiteX21" fmla="*/ 1223888 w 1224724"/>
                    <a:gd name="connsiteY21" fmla="*/ 1188776 h 1508307"/>
                    <a:gd name="connsiteX22" fmla="*/ 1186115 w 1224724"/>
                    <a:gd name="connsiteY22" fmla="*/ 1278746 h 1508307"/>
                    <a:gd name="connsiteX23" fmla="*/ 1186051 w 1224724"/>
                    <a:gd name="connsiteY23" fmla="*/ 1279226 h 1508307"/>
                    <a:gd name="connsiteX24" fmla="*/ 1176821 w 1224724"/>
                    <a:gd name="connsiteY24" fmla="*/ 1347951 h 1508307"/>
                    <a:gd name="connsiteX25" fmla="*/ 1152430 w 1224724"/>
                    <a:gd name="connsiteY25" fmla="*/ 1392549 h 1508307"/>
                    <a:gd name="connsiteX26" fmla="*/ 1102123 w 1224724"/>
                    <a:gd name="connsiteY26" fmla="*/ 1393276 h 1508307"/>
                    <a:gd name="connsiteX27" fmla="*/ 1030030 w 1224724"/>
                    <a:gd name="connsiteY27" fmla="*/ 1437347 h 1508307"/>
                    <a:gd name="connsiteX28" fmla="*/ 944736 w 1224724"/>
                    <a:gd name="connsiteY28" fmla="*/ 1278418 h 1508307"/>
                    <a:gd name="connsiteX29" fmla="*/ 880976 w 1224724"/>
                    <a:gd name="connsiteY29" fmla="*/ 1225256 h 1508307"/>
                    <a:gd name="connsiteX30" fmla="*/ 851281 w 1224724"/>
                    <a:gd name="connsiteY30" fmla="*/ 1023208 h 1508307"/>
                    <a:gd name="connsiteX31" fmla="*/ 774118 w 1224724"/>
                    <a:gd name="connsiteY31" fmla="*/ 885105 h 1508307"/>
                    <a:gd name="connsiteX32" fmla="*/ 787338 w 1224724"/>
                    <a:gd name="connsiteY32" fmla="*/ 667817 h 1508307"/>
                    <a:gd name="connsiteX33" fmla="*/ 756318 w 1224724"/>
                    <a:gd name="connsiteY33" fmla="*/ 493497 h 1508307"/>
                    <a:gd name="connsiteX34" fmla="*/ 757849 w 1224724"/>
                    <a:gd name="connsiteY34" fmla="*/ 478194 h 1508307"/>
                    <a:gd name="connsiteX35" fmla="*/ 746891 w 1224724"/>
                    <a:gd name="connsiteY35" fmla="*/ 480692 h 1508307"/>
                    <a:gd name="connsiteX36" fmla="*/ 683799 w 1224724"/>
                    <a:gd name="connsiteY36" fmla="*/ 465826 h 1508307"/>
                    <a:gd name="connsiteX37" fmla="*/ 595843 w 1224724"/>
                    <a:gd name="connsiteY37" fmla="*/ 545733 h 1508307"/>
                    <a:gd name="connsiteX38" fmla="*/ 466518 w 1224724"/>
                    <a:gd name="connsiteY38" fmla="*/ 496958 h 1508307"/>
                    <a:gd name="connsiteX39" fmla="*/ 413798 w 1224724"/>
                    <a:gd name="connsiteY39" fmla="*/ 514898 h 1508307"/>
                    <a:gd name="connsiteX40" fmla="*/ 379017 w 1224724"/>
                    <a:gd name="connsiteY40" fmla="*/ 512885 h 1508307"/>
                    <a:gd name="connsiteX41" fmla="*/ 379985 w 1224724"/>
                    <a:gd name="connsiteY41" fmla="*/ 519311 h 1508307"/>
                    <a:gd name="connsiteX42" fmla="*/ 358372 w 1224724"/>
                    <a:gd name="connsiteY42" fmla="*/ 674985 h 1508307"/>
                    <a:gd name="connsiteX43" fmla="*/ 401020 w 1224724"/>
                    <a:gd name="connsiteY43" fmla="*/ 826004 h 1508307"/>
                    <a:gd name="connsiteX44" fmla="*/ 343892 w 1224724"/>
                    <a:gd name="connsiteY44" fmla="*/ 1035709 h 1508307"/>
                    <a:gd name="connsiteX45" fmla="*/ 276517 w 1224724"/>
                    <a:gd name="connsiteY45" fmla="*/ 1349018 h 1508307"/>
                    <a:gd name="connsiteX46" fmla="*/ 223514 w 1224724"/>
                    <a:gd name="connsiteY46" fmla="*/ 1484365 h 1508307"/>
                    <a:gd name="connsiteX47" fmla="*/ 174408 w 1224724"/>
                    <a:gd name="connsiteY47" fmla="*/ 1449219 h 1508307"/>
                    <a:gd name="connsiteX48" fmla="*/ 114404 w 1224724"/>
                    <a:gd name="connsiteY48" fmla="*/ 1506572 h 1508307"/>
                    <a:gd name="connsiteX49" fmla="*/ 78652 w 1224724"/>
                    <a:gd name="connsiteY49" fmla="*/ 1386861 h 1508307"/>
                    <a:gd name="connsiteX50" fmla="*/ 77511 w 1224724"/>
                    <a:gd name="connsiteY50" fmla="*/ 1385634 h 1508307"/>
                    <a:gd name="connsiteX51" fmla="*/ 14457 w 1224724"/>
                    <a:gd name="connsiteY51" fmla="*/ 1327454 h 1508307"/>
                    <a:gd name="connsiteX52" fmla="*/ 24475 w 1224724"/>
                    <a:gd name="connsiteY52" fmla="*/ 1077050 h 1508307"/>
                    <a:gd name="connsiteX53" fmla="*/ 24455 w 1224724"/>
                    <a:gd name="connsiteY53" fmla="*/ 1076992 h 1508307"/>
                    <a:gd name="connsiteX54" fmla="*/ 6075 w 1224724"/>
                    <a:gd name="connsiteY54" fmla="*/ 1025096 h 1508307"/>
                    <a:gd name="connsiteX55" fmla="*/ 34110 w 1224724"/>
                    <a:gd name="connsiteY55" fmla="*/ 824537 h 1508307"/>
                    <a:gd name="connsiteX56" fmla="*/ 33760 w 1224724"/>
                    <a:gd name="connsiteY56" fmla="*/ 823598 h 1508307"/>
                    <a:gd name="connsiteX57" fmla="*/ 18391 w 1224724"/>
                    <a:gd name="connsiteY57" fmla="*/ 782302 h 1508307"/>
                    <a:gd name="connsiteX58" fmla="*/ 14589 w 1224724"/>
                    <a:gd name="connsiteY58" fmla="*/ 723746 h 1508307"/>
                    <a:gd name="connsiteX59" fmla="*/ 25058 w 1224724"/>
                    <a:gd name="connsiteY59" fmla="*/ 656753 h 1508307"/>
                    <a:gd name="connsiteX60" fmla="*/ 47294 w 1224724"/>
                    <a:gd name="connsiteY60" fmla="*/ 606185 h 1508307"/>
                    <a:gd name="connsiteX61" fmla="*/ 47958 w 1224724"/>
                    <a:gd name="connsiteY61" fmla="*/ 604675 h 1508307"/>
                    <a:gd name="connsiteX62" fmla="*/ 48775 w 1224724"/>
                    <a:gd name="connsiteY62" fmla="*/ 435875 h 1508307"/>
                    <a:gd name="connsiteX63" fmla="*/ 102234 w 1224724"/>
                    <a:gd name="connsiteY63" fmla="*/ 355740 h 1508307"/>
                    <a:gd name="connsiteX64" fmla="*/ 102393 w 1224724"/>
                    <a:gd name="connsiteY64" fmla="*/ 355284 h 1508307"/>
                    <a:gd name="connsiteX65" fmla="*/ 125120 w 1224724"/>
                    <a:gd name="connsiteY65" fmla="*/ 290004 h 1508307"/>
                    <a:gd name="connsiteX66" fmla="*/ 156849 w 1224724"/>
                    <a:gd name="connsiteY66" fmla="*/ 251457 h 1508307"/>
                    <a:gd name="connsiteX67" fmla="*/ 169904 w 1224724"/>
                    <a:gd name="connsiteY67" fmla="*/ 248603 h 1508307"/>
                    <a:gd name="connsiteX68" fmla="*/ 169883 w 1224724"/>
                    <a:gd name="connsiteY68" fmla="*/ 248486 h 1508307"/>
                    <a:gd name="connsiteX69" fmla="*/ 239485 w 1224724"/>
                    <a:gd name="connsiteY69" fmla="*/ 182474 h 1508307"/>
                    <a:gd name="connsiteX70" fmla="*/ 240151 w 1224724"/>
                    <a:gd name="connsiteY70" fmla="*/ 180734 h 1508307"/>
                    <a:gd name="connsiteX71" fmla="*/ 271155 w 1224724"/>
                    <a:gd name="connsiteY71" fmla="*/ 85941 h 1508307"/>
                    <a:gd name="connsiteX72" fmla="*/ 421982 w 1224724"/>
                    <a:gd name="connsiteY72" fmla="*/ 64284 h 1508307"/>
                    <a:gd name="connsiteX73" fmla="*/ 422016 w 1224724"/>
                    <a:gd name="connsiteY73" fmla="*/ 64248 h 1508307"/>
                    <a:gd name="connsiteX74" fmla="*/ 452011 w 1224724"/>
                    <a:gd name="connsiteY74" fmla="*/ 31676 h 1508307"/>
                    <a:gd name="connsiteX75" fmla="*/ 574052 w 1224724"/>
                    <a:gd name="connsiteY75" fmla="*/ 41802 h 1508307"/>
                    <a:gd name="connsiteX76" fmla="*/ 574594 w 1224724"/>
                    <a:gd name="connsiteY76" fmla="*/ 41189 h 1508307"/>
                    <a:gd name="connsiteX77" fmla="*/ 598416 w 1224724"/>
                    <a:gd name="connsiteY77" fmla="*/ 14250 h 1508307"/>
                    <a:gd name="connsiteX78" fmla="*/ 633307 w 1224724"/>
                    <a:gd name="connsiteY78" fmla="*/ 750 h 1508307"/>
                    <a:gd name="connsiteX79" fmla="*/ 674140 w 1224724"/>
                    <a:gd name="connsiteY79" fmla="*/ 5648 h 1508307"/>
                    <a:gd name="connsiteX80" fmla="*/ 705849 w 1224724"/>
                    <a:gd name="connsiteY80" fmla="*/ 29025 h 1508307"/>
                    <a:gd name="connsiteX81" fmla="*/ 706795 w 1224724"/>
                    <a:gd name="connsiteY81" fmla="*/ 29722 h 1508307"/>
                    <a:gd name="connsiteX82" fmla="*/ 780876 w 1224724"/>
                    <a:gd name="connsiteY82" fmla="*/ 411 h 150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24724" h="1508307">
                      <a:moveTo>
                        <a:pt x="780876" y="411"/>
                      </a:moveTo>
                      <a:cubicBezTo>
                        <a:pt x="790086" y="1160"/>
                        <a:pt x="799277" y="3322"/>
                        <a:pt x="808103" y="6974"/>
                      </a:cubicBezTo>
                      <a:cubicBezTo>
                        <a:pt x="835004" y="18100"/>
                        <a:pt x="854294" y="41395"/>
                        <a:pt x="859476" y="69035"/>
                      </a:cubicBezTo>
                      <a:lnTo>
                        <a:pt x="859760" y="69188"/>
                      </a:lnTo>
                      <a:lnTo>
                        <a:pt x="900323" y="91158"/>
                      </a:lnTo>
                      <a:cubicBezTo>
                        <a:pt x="911660" y="101513"/>
                        <a:pt x="920369" y="114532"/>
                        <a:pt x="925407" y="129266"/>
                      </a:cubicBezTo>
                      <a:lnTo>
                        <a:pt x="930125" y="162084"/>
                      </a:lnTo>
                      <a:lnTo>
                        <a:pt x="941863" y="168181"/>
                      </a:lnTo>
                      <a:cubicBezTo>
                        <a:pt x="961276" y="185494"/>
                        <a:pt x="977808" y="222124"/>
                        <a:pt x="984911" y="266772"/>
                      </a:cubicBezTo>
                      <a:cubicBezTo>
                        <a:pt x="985396" y="267078"/>
                        <a:pt x="985875" y="267414"/>
                        <a:pt x="986360" y="267720"/>
                      </a:cubicBezTo>
                      <a:cubicBezTo>
                        <a:pt x="1011712" y="256735"/>
                        <a:pt x="1040295" y="272501"/>
                        <a:pt x="1064322" y="310698"/>
                      </a:cubicBezTo>
                      <a:cubicBezTo>
                        <a:pt x="1102274" y="371053"/>
                        <a:pt x="1120758" y="473740"/>
                        <a:pt x="1108744" y="557393"/>
                      </a:cubicBezTo>
                      <a:lnTo>
                        <a:pt x="1108778" y="557446"/>
                      </a:lnTo>
                      <a:lnTo>
                        <a:pt x="1139147" y="604087"/>
                      </a:lnTo>
                      <a:cubicBezTo>
                        <a:pt x="1164258" y="661810"/>
                        <a:pt x="1172423" y="746751"/>
                        <a:pt x="1154024" y="806064"/>
                      </a:cubicBezTo>
                      <a:lnTo>
                        <a:pt x="1154592" y="806905"/>
                      </a:lnTo>
                      <a:lnTo>
                        <a:pt x="1179526" y="843856"/>
                      </a:lnTo>
                      <a:cubicBezTo>
                        <a:pt x="1186782" y="860021"/>
                        <a:pt x="1192579" y="879277"/>
                        <a:pt x="1196271" y="900197"/>
                      </a:cubicBezTo>
                      <a:cubicBezTo>
                        <a:pt x="1200338" y="923221"/>
                        <a:pt x="1201562" y="946549"/>
                        <a:pt x="1200099" y="967905"/>
                      </a:cubicBezTo>
                      <a:lnTo>
                        <a:pt x="1188158" y="1022158"/>
                      </a:lnTo>
                      <a:lnTo>
                        <a:pt x="1187802" y="1023778"/>
                      </a:lnTo>
                      <a:cubicBezTo>
                        <a:pt x="1213831" y="1062351"/>
                        <a:pt x="1228482" y="1129347"/>
                        <a:pt x="1223888" y="1188776"/>
                      </a:cubicBezTo>
                      <a:cubicBezTo>
                        <a:pt x="1220391" y="1234059"/>
                        <a:pt x="1206214" y="1267840"/>
                        <a:pt x="1186115" y="1278746"/>
                      </a:cubicBezTo>
                      <a:lnTo>
                        <a:pt x="1186051" y="1279226"/>
                      </a:lnTo>
                      <a:lnTo>
                        <a:pt x="1176821" y="1347951"/>
                      </a:lnTo>
                      <a:cubicBezTo>
                        <a:pt x="1171030" y="1367518"/>
                        <a:pt x="1162723" y="1382985"/>
                        <a:pt x="1152430" y="1392549"/>
                      </a:cubicBezTo>
                      <a:cubicBezTo>
                        <a:pt x="1137489" y="1406448"/>
                        <a:pt x="1119596" y="1406717"/>
                        <a:pt x="1102123" y="1393276"/>
                      </a:cubicBezTo>
                      <a:cubicBezTo>
                        <a:pt x="1084704" y="1433096"/>
                        <a:pt x="1058147" y="1449322"/>
                        <a:pt x="1030030" y="1437347"/>
                      </a:cubicBezTo>
                      <a:cubicBezTo>
                        <a:pt x="992650" y="1421428"/>
                        <a:pt x="958939" y="1358616"/>
                        <a:pt x="944736" y="1278418"/>
                      </a:cubicBezTo>
                      <a:cubicBezTo>
                        <a:pt x="922754" y="1280497"/>
                        <a:pt x="899506" y="1261099"/>
                        <a:pt x="880976" y="1225256"/>
                      </a:cubicBezTo>
                      <a:cubicBezTo>
                        <a:pt x="852819" y="1170798"/>
                        <a:pt x="840788" y="1088915"/>
                        <a:pt x="851281" y="1023208"/>
                      </a:cubicBezTo>
                      <a:cubicBezTo>
                        <a:pt x="818646" y="1006006"/>
                        <a:pt x="789270" y="953426"/>
                        <a:pt x="774118" y="885105"/>
                      </a:cubicBezTo>
                      <a:cubicBezTo>
                        <a:pt x="756264" y="804597"/>
                        <a:pt x="761536" y="717887"/>
                        <a:pt x="787338" y="667817"/>
                      </a:cubicBezTo>
                      <a:cubicBezTo>
                        <a:pt x="766433" y="614495"/>
                        <a:pt x="756109" y="551668"/>
                        <a:pt x="756318" y="493497"/>
                      </a:cubicBezTo>
                      <a:lnTo>
                        <a:pt x="757849" y="478194"/>
                      </a:lnTo>
                      <a:lnTo>
                        <a:pt x="746891" y="480692"/>
                      </a:lnTo>
                      <a:cubicBezTo>
                        <a:pt x="725271" y="482285"/>
                        <a:pt x="703133" y="477410"/>
                        <a:pt x="683799" y="465826"/>
                      </a:cubicBezTo>
                      <a:cubicBezTo>
                        <a:pt x="671293" y="505621"/>
                        <a:pt x="637805" y="536042"/>
                        <a:pt x="595843" y="545733"/>
                      </a:cubicBezTo>
                      <a:cubicBezTo>
                        <a:pt x="546395" y="557152"/>
                        <a:pt x="494787" y="537693"/>
                        <a:pt x="466518" y="496958"/>
                      </a:cubicBezTo>
                      <a:cubicBezTo>
                        <a:pt x="449838" y="506624"/>
                        <a:pt x="431911" y="512516"/>
                        <a:pt x="413798" y="514898"/>
                      </a:cubicBezTo>
                      <a:lnTo>
                        <a:pt x="379017" y="512885"/>
                      </a:lnTo>
                      <a:lnTo>
                        <a:pt x="379985" y="519311"/>
                      </a:lnTo>
                      <a:cubicBezTo>
                        <a:pt x="383465" y="570363"/>
                        <a:pt x="375823" y="628435"/>
                        <a:pt x="358372" y="674985"/>
                      </a:cubicBezTo>
                      <a:cubicBezTo>
                        <a:pt x="384929" y="698569"/>
                        <a:pt x="401165" y="756066"/>
                        <a:pt x="401020" y="826004"/>
                      </a:cubicBezTo>
                      <a:cubicBezTo>
                        <a:pt x="400848" y="908419"/>
                        <a:pt x="378055" y="992102"/>
                        <a:pt x="343892" y="1035709"/>
                      </a:cubicBezTo>
                      <a:cubicBezTo>
                        <a:pt x="360422" y="1148641"/>
                        <a:pt x="330034" y="1289977"/>
                        <a:pt x="276517" y="1349018"/>
                      </a:cubicBezTo>
                      <a:cubicBezTo>
                        <a:pt x="273139" y="1412084"/>
                        <a:pt x="250729" y="1469320"/>
                        <a:pt x="223514" y="1484365"/>
                      </a:cubicBezTo>
                      <a:cubicBezTo>
                        <a:pt x="203823" y="1495265"/>
                        <a:pt x="185159" y="1481914"/>
                        <a:pt x="174408" y="1449219"/>
                      </a:cubicBezTo>
                      <a:cubicBezTo>
                        <a:pt x="158881" y="1492436"/>
                        <a:pt x="135309" y="1514965"/>
                        <a:pt x="114404" y="1506572"/>
                      </a:cubicBezTo>
                      <a:cubicBezTo>
                        <a:pt x="89928" y="1496732"/>
                        <a:pt x="75082" y="1447028"/>
                        <a:pt x="78652" y="1386861"/>
                      </a:cubicBezTo>
                      <a:cubicBezTo>
                        <a:pt x="78268" y="1386462"/>
                        <a:pt x="77896" y="1386033"/>
                        <a:pt x="77511" y="1385634"/>
                      </a:cubicBezTo>
                      <a:cubicBezTo>
                        <a:pt x="51846" y="1391119"/>
                        <a:pt x="28730" y="1369780"/>
                        <a:pt x="14457" y="1327454"/>
                      </a:cubicBezTo>
                      <a:cubicBezTo>
                        <a:pt x="-8085" y="1260578"/>
                        <a:pt x="-3908" y="1156348"/>
                        <a:pt x="24475" y="1077050"/>
                      </a:cubicBezTo>
                      <a:lnTo>
                        <a:pt x="24455" y="1076992"/>
                      </a:lnTo>
                      <a:lnTo>
                        <a:pt x="6075" y="1025096"/>
                      </a:lnTo>
                      <a:cubicBezTo>
                        <a:pt x="-5161" y="963454"/>
                        <a:pt x="4867" y="878714"/>
                        <a:pt x="34110" y="824537"/>
                      </a:cubicBezTo>
                      <a:lnTo>
                        <a:pt x="33760" y="823598"/>
                      </a:lnTo>
                      <a:lnTo>
                        <a:pt x="18391" y="782302"/>
                      </a:lnTo>
                      <a:cubicBezTo>
                        <a:pt x="15038" y="764993"/>
                        <a:pt x="13671" y="744964"/>
                        <a:pt x="14589" y="723746"/>
                      </a:cubicBezTo>
                      <a:cubicBezTo>
                        <a:pt x="15598" y="700392"/>
                        <a:pt x="19292" y="677330"/>
                        <a:pt x="25058" y="656753"/>
                      </a:cubicBezTo>
                      <a:lnTo>
                        <a:pt x="47294" y="606185"/>
                      </a:lnTo>
                      <a:lnTo>
                        <a:pt x="47958" y="604675"/>
                      </a:lnTo>
                      <a:cubicBezTo>
                        <a:pt x="31915" y="561566"/>
                        <a:pt x="32248" y="493027"/>
                        <a:pt x="48775" y="435875"/>
                      </a:cubicBezTo>
                      <a:cubicBezTo>
                        <a:pt x="61365" y="392327"/>
                        <a:pt x="81433" y="362237"/>
                        <a:pt x="102234" y="355740"/>
                      </a:cubicBezTo>
                      <a:lnTo>
                        <a:pt x="102393" y="355284"/>
                      </a:lnTo>
                      <a:lnTo>
                        <a:pt x="125120" y="290004"/>
                      </a:lnTo>
                      <a:cubicBezTo>
                        <a:pt x="134510" y="272073"/>
                        <a:pt x="145373" y="258674"/>
                        <a:pt x="156849" y="251457"/>
                      </a:cubicBezTo>
                      <a:lnTo>
                        <a:pt x="169904" y="248603"/>
                      </a:lnTo>
                      <a:lnTo>
                        <a:pt x="169883" y="248486"/>
                      </a:lnTo>
                      <a:cubicBezTo>
                        <a:pt x="174274" y="213492"/>
                        <a:pt x="203173" y="186082"/>
                        <a:pt x="239485" y="182474"/>
                      </a:cubicBezTo>
                      <a:cubicBezTo>
                        <a:pt x="239701" y="181890"/>
                        <a:pt x="239935" y="181318"/>
                        <a:pt x="240151" y="180734"/>
                      </a:cubicBezTo>
                      <a:cubicBezTo>
                        <a:pt x="235274" y="146274"/>
                        <a:pt x="246647" y="111522"/>
                        <a:pt x="271155" y="85941"/>
                      </a:cubicBezTo>
                      <a:cubicBezTo>
                        <a:pt x="309878" y="45536"/>
                        <a:pt x="372660" y="36531"/>
                        <a:pt x="421982" y="64284"/>
                      </a:cubicBezTo>
                      <a:lnTo>
                        <a:pt x="422016" y="64248"/>
                      </a:lnTo>
                      <a:lnTo>
                        <a:pt x="452011" y="31676"/>
                      </a:lnTo>
                      <a:cubicBezTo>
                        <a:pt x="488293" y="7533"/>
                        <a:pt x="539746" y="9317"/>
                        <a:pt x="574052" y="41802"/>
                      </a:cubicBezTo>
                      <a:lnTo>
                        <a:pt x="574594" y="41189"/>
                      </a:lnTo>
                      <a:lnTo>
                        <a:pt x="598416" y="14250"/>
                      </a:lnTo>
                      <a:cubicBezTo>
                        <a:pt x="608592" y="7199"/>
                        <a:pt x="620522" y="2490"/>
                        <a:pt x="633307" y="750"/>
                      </a:cubicBezTo>
                      <a:cubicBezTo>
                        <a:pt x="647378" y="-1168"/>
                        <a:pt x="661441" y="642"/>
                        <a:pt x="674140" y="5648"/>
                      </a:cubicBezTo>
                      <a:lnTo>
                        <a:pt x="705849" y="29025"/>
                      </a:lnTo>
                      <a:lnTo>
                        <a:pt x="706795" y="29722"/>
                      </a:lnTo>
                      <a:cubicBezTo>
                        <a:pt x="725446" y="8631"/>
                        <a:pt x="753247" y="-1836"/>
                        <a:pt x="780876" y="411"/>
                      </a:cubicBezTo>
                      <a:close/>
                    </a:path>
                  </a:pathLst>
                </a:cu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grpSp>
        <p:nvGrpSpPr>
          <p:cNvPr id="301" name="Group 300"/>
          <p:cNvGrpSpPr/>
          <p:nvPr/>
        </p:nvGrpSpPr>
        <p:grpSpPr>
          <a:xfrm>
            <a:off x="5274950" y="928915"/>
            <a:ext cx="2895600" cy="1737360"/>
            <a:chOff x="609599" y="1600200"/>
            <a:chExt cx="3429001" cy="2057400"/>
          </a:xfrm>
        </p:grpSpPr>
        <p:sp>
          <p:nvSpPr>
            <p:cNvPr id="302" name="Rectangle 301"/>
            <p:cNvSpPr/>
            <p:nvPr/>
          </p:nvSpPr>
          <p:spPr>
            <a:xfrm>
              <a:off x="609599" y="2057400"/>
              <a:ext cx="3429001"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p:cNvSpPr/>
            <p:nvPr/>
          </p:nvSpPr>
          <p:spPr>
            <a:xfrm>
              <a:off x="609600" y="3200400"/>
              <a:ext cx="3352800"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ectangle 303"/>
            <p:cNvSpPr/>
            <p:nvPr/>
          </p:nvSpPr>
          <p:spPr>
            <a:xfrm>
              <a:off x="762000" y="1600200"/>
              <a:ext cx="76199" cy="2057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ectangle 304"/>
            <p:cNvSpPr/>
            <p:nvPr/>
          </p:nvSpPr>
          <p:spPr>
            <a:xfrm>
              <a:off x="1143000" y="1600200"/>
              <a:ext cx="76199" cy="2057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ectangle 305"/>
            <p:cNvSpPr/>
            <p:nvPr/>
          </p:nvSpPr>
          <p:spPr>
            <a:xfrm>
              <a:off x="1524000" y="1600200"/>
              <a:ext cx="76199" cy="2057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p:cNvSpPr/>
            <p:nvPr/>
          </p:nvSpPr>
          <p:spPr>
            <a:xfrm>
              <a:off x="1905000" y="1600200"/>
              <a:ext cx="76199" cy="2057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p:cNvSpPr/>
            <p:nvPr/>
          </p:nvSpPr>
          <p:spPr>
            <a:xfrm>
              <a:off x="2286000" y="1600200"/>
              <a:ext cx="76199" cy="2057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308"/>
            <p:cNvSpPr/>
            <p:nvPr/>
          </p:nvSpPr>
          <p:spPr>
            <a:xfrm>
              <a:off x="2667000" y="1600200"/>
              <a:ext cx="76199" cy="2057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ectangle 309"/>
            <p:cNvSpPr/>
            <p:nvPr/>
          </p:nvSpPr>
          <p:spPr>
            <a:xfrm>
              <a:off x="3048000" y="1600200"/>
              <a:ext cx="76199" cy="2057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310"/>
            <p:cNvSpPr/>
            <p:nvPr/>
          </p:nvSpPr>
          <p:spPr>
            <a:xfrm>
              <a:off x="3429000" y="1600200"/>
              <a:ext cx="76199" cy="2057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311"/>
            <p:cNvSpPr/>
            <p:nvPr/>
          </p:nvSpPr>
          <p:spPr>
            <a:xfrm>
              <a:off x="3810000" y="1600200"/>
              <a:ext cx="76199" cy="2057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4" name="Group 463">
            <a:extLst>
              <a:ext uri="{FF2B5EF4-FFF2-40B4-BE49-F238E27FC236}">
                <a16:creationId xmlns:a16="http://schemas.microsoft.com/office/drawing/2014/main" id="{C2B182A3-3678-0940-0F0E-DCBB769625C1}"/>
              </a:ext>
            </a:extLst>
          </p:cNvPr>
          <p:cNvGrpSpPr/>
          <p:nvPr/>
        </p:nvGrpSpPr>
        <p:grpSpPr>
          <a:xfrm>
            <a:off x="4935382" y="4807792"/>
            <a:ext cx="2917669" cy="1869105"/>
            <a:chOff x="602002" y="250680"/>
            <a:chExt cx="9785242" cy="6479466"/>
          </a:xfrm>
        </p:grpSpPr>
        <p:grpSp>
          <p:nvGrpSpPr>
            <p:cNvPr id="465" name="Group 106">
              <a:extLst>
                <a:ext uri="{FF2B5EF4-FFF2-40B4-BE49-F238E27FC236}">
                  <a16:creationId xmlns:a16="http://schemas.microsoft.com/office/drawing/2014/main" id="{F29EAA04-9EDF-C458-8C63-9AC444693B51}"/>
                </a:ext>
              </a:extLst>
            </p:cNvPr>
            <p:cNvGrpSpPr/>
            <p:nvPr/>
          </p:nvGrpSpPr>
          <p:grpSpPr>
            <a:xfrm>
              <a:off x="8218310" y="539642"/>
              <a:ext cx="2168934" cy="4699359"/>
              <a:chOff x="3581400" y="381000"/>
              <a:chExt cx="2286000" cy="4953000"/>
            </a:xfrm>
          </p:grpSpPr>
          <p:sp>
            <p:nvSpPr>
              <p:cNvPr id="559" name="Cloud 558">
                <a:extLst>
                  <a:ext uri="{FF2B5EF4-FFF2-40B4-BE49-F238E27FC236}">
                    <a16:creationId xmlns:a16="http://schemas.microsoft.com/office/drawing/2014/main" id="{651653B9-F3CB-C038-0D30-4666D2B29C2F}"/>
                  </a:ext>
                </a:extLst>
              </p:cNvPr>
              <p:cNvSpPr/>
              <p:nvPr/>
            </p:nvSpPr>
            <p:spPr>
              <a:xfrm>
                <a:off x="3657600" y="381000"/>
                <a:ext cx="1905000" cy="25146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Oval 559">
                <a:extLst>
                  <a:ext uri="{FF2B5EF4-FFF2-40B4-BE49-F238E27FC236}">
                    <a16:creationId xmlns:a16="http://schemas.microsoft.com/office/drawing/2014/main" id="{25C99748-F951-B430-725D-11725BBAF904}"/>
                  </a:ext>
                </a:extLst>
              </p:cNvPr>
              <p:cNvSpPr/>
              <p:nvPr/>
            </p:nvSpPr>
            <p:spPr>
              <a:xfrm rot="19671902">
                <a:off x="5223780" y="2902234"/>
                <a:ext cx="643620" cy="86392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Oval 560">
                <a:extLst>
                  <a:ext uri="{FF2B5EF4-FFF2-40B4-BE49-F238E27FC236}">
                    <a16:creationId xmlns:a16="http://schemas.microsoft.com/office/drawing/2014/main" id="{5F8AFAA0-3911-61E3-A00A-6E3439B1913C}"/>
                  </a:ext>
                </a:extLst>
              </p:cNvPr>
              <p:cNvSpPr/>
              <p:nvPr/>
            </p:nvSpPr>
            <p:spPr>
              <a:xfrm rot="2647766">
                <a:off x="3581400" y="2831936"/>
                <a:ext cx="643620" cy="86392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Oval 561">
                <a:extLst>
                  <a:ext uri="{FF2B5EF4-FFF2-40B4-BE49-F238E27FC236}">
                    <a16:creationId xmlns:a16="http://schemas.microsoft.com/office/drawing/2014/main" id="{7659C573-4ED9-E94D-00C4-4668671D5C73}"/>
                  </a:ext>
                </a:extLst>
              </p:cNvPr>
              <p:cNvSpPr/>
              <p:nvPr/>
            </p:nvSpPr>
            <p:spPr>
              <a:xfrm rot="19352409">
                <a:off x="4848621" y="4470077"/>
                <a:ext cx="415510" cy="86392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Oval 562">
                <a:extLst>
                  <a:ext uri="{FF2B5EF4-FFF2-40B4-BE49-F238E27FC236}">
                    <a16:creationId xmlns:a16="http://schemas.microsoft.com/office/drawing/2014/main" id="{0194DB5C-D722-09A4-DB1E-68EA0802C74A}"/>
                  </a:ext>
                </a:extLst>
              </p:cNvPr>
              <p:cNvSpPr/>
              <p:nvPr/>
            </p:nvSpPr>
            <p:spPr>
              <a:xfrm rot="2647766">
                <a:off x="4370938" y="4452989"/>
                <a:ext cx="413521" cy="86392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Trapezoid 563">
                <a:extLst>
                  <a:ext uri="{FF2B5EF4-FFF2-40B4-BE49-F238E27FC236}">
                    <a16:creationId xmlns:a16="http://schemas.microsoft.com/office/drawing/2014/main" id="{8FC84E11-1576-3E68-315B-A8C4E6470A6F}"/>
                  </a:ext>
                </a:extLst>
              </p:cNvPr>
              <p:cNvSpPr/>
              <p:nvPr/>
            </p:nvSpPr>
            <p:spPr>
              <a:xfrm rot="20169292">
                <a:off x="4800498" y="188361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Trapezoid 564">
                <a:extLst>
                  <a:ext uri="{FF2B5EF4-FFF2-40B4-BE49-F238E27FC236}">
                    <a16:creationId xmlns:a16="http://schemas.microsoft.com/office/drawing/2014/main" id="{BFF6B51B-545A-2ED4-09EA-732A195B9565}"/>
                  </a:ext>
                </a:extLst>
              </p:cNvPr>
              <p:cNvSpPr/>
              <p:nvPr/>
            </p:nvSpPr>
            <p:spPr>
              <a:xfrm rot="1790291">
                <a:off x="3831941" y="183312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Trapezoid 565">
                <a:extLst>
                  <a:ext uri="{FF2B5EF4-FFF2-40B4-BE49-F238E27FC236}">
                    <a16:creationId xmlns:a16="http://schemas.microsoft.com/office/drawing/2014/main" id="{7BE6ED9A-BE61-6B30-E857-53A0BE03E082}"/>
                  </a:ext>
                </a:extLst>
              </p:cNvPr>
              <p:cNvSpPr/>
              <p:nvPr/>
            </p:nvSpPr>
            <p:spPr>
              <a:xfrm>
                <a:off x="4092994" y="2081922"/>
                <a:ext cx="1323835" cy="281561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Oval 566">
                <a:extLst>
                  <a:ext uri="{FF2B5EF4-FFF2-40B4-BE49-F238E27FC236}">
                    <a16:creationId xmlns:a16="http://schemas.microsoft.com/office/drawing/2014/main" id="{4ECB3478-6D41-E3D3-131E-659A39E1735F}"/>
                  </a:ext>
                </a:extLst>
              </p:cNvPr>
              <p:cNvSpPr/>
              <p:nvPr/>
            </p:nvSpPr>
            <p:spPr>
              <a:xfrm>
                <a:off x="4394993" y="1600940"/>
                <a:ext cx="651575" cy="84912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Oval 567">
                <a:extLst>
                  <a:ext uri="{FF2B5EF4-FFF2-40B4-BE49-F238E27FC236}">
                    <a16:creationId xmlns:a16="http://schemas.microsoft.com/office/drawing/2014/main" id="{EB143BCB-92EB-3382-46ED-49F55C0FFC04}"/>
                  </a:ext>
                </a:extLst>
              </p:cNvPr>
              <p:cNvSpPr/>
              <p:nvPr/>
            </p:nvSpPr>
            <p:spPr>
              <a:xfrm>
                <a:off x="4092994" y="609370"/>
                <a:ext cx="1261779" cy="161457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Cloud 568">
                <a:extLst>
                  <a:ext uri="{FF2B5EF4-FFF2-40B4-BE49-F238E27FC236}">
                    <a16:creationId xmlns:a16="http://schemas.microsoft.com/office/drawing/2014/main" id="{146BF6EF-DB0F-31CE-E1DA-A46E3F6BFCD8}"/>
                  </a:ext>
                </a:extLst>
              </p:cNvPr>
              <p:cNvSpPr/>
              <p:nvPr/>
            </p:nvSpPr>
            <p:spPr>
              <a:xfrm>
                <a:off x="4114800" y="381000"/>
                <a:ext cx="990600" cy="7620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Cloud 569">
                <a:extLst>
                  <a:ext uri="{FF2B5EF4-FFF2-40B4-BE49-F238E27FC236}">
                    <a16:creationId xmlns:a16="http://schemas.microsoft.com/office/drawing/2014/main" id="{EFB5ED93-F282-493C-4289-E97ECF83F11C}"/>
                  </a:ext>
                </a:extLst>
              </p:cNvPr>
              <p:cNvSpPr/>
              <p:nvPr/>
            </p:nvSpPr>
            <p:spPr>
              <a:xfrm>
                <a:off x="4191000" y="1600200"/>
                <a:ext cx="990600" cy="7620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Oval 570">
                <a:extLst>
                  <a:ext uri="{FF2B5EF4-FFF2-40B4-BE49-F238E27FC236}">
                    <a16:creationId xmlns:a16="http://schemas.microsoft.com/office/drawing/2014/main" id="{831CD930-87EA-9A6C-FD2A-A4345252DACE}"/>
                  </a:ext>
                </a:extLst>
              </p:cNvPr>
              <p:cNvSpPr/>
              <p:nvPr/>
            </p:nvSpPr>
            <p:spPr>
              <a:xfrm>
                <a:off x="4612111" y="1676401"/>
                <a:ext cx="286495" cy="17079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6" name="Group 159">
              <a:extLst>
                <a:ext uri="{FF2B5EF4-FFF2-40B4-BE49-F238E27FC236}">
                  <a16:creationId xmlns:a16="http://schemas.microsoft.com/office/drawing/2014/main" id="{0850AAFA-8E04-FCF3-19CD-134A91266630}"/>
                </a:ext>
              </a:extLst>
            </p:cNvPr>
            <p:cNvGrpSpPr/>
            <p:nvPr/>
          </p:nvGrpSpPr>
          <p:grpSpPr>
            <a:xfrm>
              <a:off x="4677052" y="382612"/>
              <a:ext cx="2363400" cy="4865078"/>
              <a:chOff x="685800" y="609600"/>
              <a:chExt cx="2404519" cy="4949716"/>
            </a:xfrm>
          </p:grpSpPr>
          <p:sp>
            <p:nvSpPr>
              <p:cNvPr id="545" name="Cloud 544">
                <a:extLst>
                  <a:ext uri="{FF2B5EF4-FFF2-40B4-BE49-F238E27FC236}">
                    <a16:creationId xmlns:a16="http://schemas.microsoft.com/office/drawing/2014/main" id="{0B2FC87E-77B5-44E0-7645-2D39D7DA65A0}"/>
                  </a:ext>
                </a:extLst>
              </p:cNvPr>
              <p:cNvSpPr/>
              <p:nvPr/>
            </p:nvSpPr>
            <p:spPr>
              <a:xfrm>
                <a:off x="914400" y="838200"/>
                <a:ext cx="1981200" cy="16764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545">
                <a:extLst>
                  <a:ext uri="{FF2B5EF4-FFF2-40B4-BE49-F238E27FC236}">
                    <a16:creationId xmlns:a16="http://schemas.microsoft.com/office/drawing/2014/main" id="{F24B75DD-E8AF-C31F-6686-54FB27A0543C}"/>
                  </a:ext>
                </a:extLst>
              </p:cNvPr>
              <p:cNvSpPr/>
              <p:nvPr/>
            </p:nvSpPr>
            <p:spPr>
              <a:xfrm rot="19671902">
                <a:off x="2519256" y="3059430"/>
                <a:ext cx="571063" cy="87721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Oval 546">
                <a:extLst>
                  <a:ext uri="{FF2B5EF4-FFF2-40B4-BE49-F238E27FC236}">
                    <a16:creationId xmlns:a16="http://schemas.microsoft.com/office/drawing/2014/main" id="{CB61E8FC-90CB-2EFB-A3F1-22E868EEC5AA}"/>
                  </a:ext>
                </a:extLst>
              </p:cNvPr>
              <p:cNvSpPr/>
              <p:nvPr/>
            </p:nvSpPr>
            <p:spPr>
              <a:xfrm rot="2647766">
                <a:off x="685800" y="2956996"/>
                <a:ext cx="509120" cy="87721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Oval 547">
                <a:extLst>
                  <a:ext uri="{FF2B5EF4-FFF2-40B4-BE49-F238E27FC236}">
                    <a16:creationId xmlns:a16="http://schemas.microsoft.com/office/drawing/2014/main" id="{6053A7AC-73A5-83EB-D1D3-6A412466F37C}"/>
                  </a:ext>
                </a:extLst>
              </p:cNvPr>
              <p:cNvSpPr/>
              <p:nvPr/>
            </p:nvSpPr>
            <p:spPr>
              <a:xfrm rot="19352409">
                <a:off x="2012467" y="4682102"/>
                <a:ext cx="443210" cy="87721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Oval 548">
                <a:extLst>
                  <a:ext uri="{FF2B5EF4-FFF2-40B4-BE49-F238E27FC236}">
                    <a16:creationId xmlns:a16="http://schemas.microsoft.com/office/drawing/2014/main" id="{F5AC5F33-F056-8B3E-4E2C-66DDE4F655EA}"/>
                  </a:ext>
                </a:extLst>
              </p:cNvPr>
              <p:cNvSpPr/>
              <p:nvPr/>
            </p:nvSpPr>
            <p:spPr>
              <a:xfrm rot="2647766">
                <a:off x="1502939" y="4664751"/>
                <a:ext cx="441089" cy="87721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Trapezoid 549">
                <a:extLst>
                  <a:ext uri="{FF2B5EF4-FFF2-40B4-BE49-F238E27FC236}">
                    <a16:creationId xmlns:a16="http://schemas.microsoft.com/office/drawing/2014/main" id="{2CB131A2-3B2A-6CB5-CCD2-92191DF833FD}"/>
                  </a:ext>
                </a:extLst>
              </p:cNvPr>
              <p:cNvSpPr/>
              <p:nvPr/>
            </p:nvSpPr>
            <p:spPr>
              <a:xfrm rot="20169292">
                <a:off x="1961136" y="2055850"/>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Trapezoid 550">
                <a:extLst>
                  <a:ext uri="{FF2B5EF4-FFF2-40B4-BE49-F238E27FC236}">
                    <a16:creationId xmlns:a16="http://schemas.microsoft.com/office/drawing/2014/main" id="{93578778-AE62-1AB3-894B-3A209AD15D7F}"/>
                  </a:ext>
                </a:extLst>
              </p:cNvPr>
              <p:cNvSpPr/>
              <p:nvPr/>
            </p:nvSpPr>
            <p:spPr>
              <a:xfrm rot="1790291">
                <a:off x="928009" y="2004583"/>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Trapezoid 551">
                <a:extLst>
                  <a:ext uri="{FF2B5EF4-FFF2-40B4-BE49-F238E27FC236}">
                    <a16:creationId xmlns:a16="http://schemas.microsoft.com/office/drawing/2014/main" id="{1810765A-B2DE-6D39-2D7D-2738BA75ABFB}"/>
                  </a:ext>
                </a:extLst>
              </p:cNvPr>
              <p:cNvSpPr/>
              <p:nvPr/>
            </p:nvSpPr>
            <p:spPr>
              <a:xfrm>
                <a:off x="1206465" y="2257206"/>
                <a:ext cx="1412091" cy="2858930"/>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Oval 552">
                <a:extLst>
                  <a:ext uri="{FF2B5EF4-FFF2-40B4-BE49-F238E27FC236}">
                    <a16:creationId xmlns:a16="http://schemas.microsoft.com/office/drawing/2014/main" id="{09C8BF65-C772-CD8A-0A8B-80CD1DFC21C5}"/>
                  </a:ext>
                </a:extLst>
              </p:cNvPr>
              <p:cNvSpPr/>
              <p:nvPr/>
            </p:nvSpPr>
            <p:spPr>
              <a:xfrm>
                <a:off x="1605060" y="1712309"/>
                <a:ext cx="619971" cy="86218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Oval 553">
                <a:extLst>
                  <a:ext uri="{FF2B5EF4-FFF2-40B4-BE49-F238E27FC236}">
                    <a16:creationId xmlns:a16="http://schemas.microsoft.com/office/drawing/2014/main" id="{C8A8020D-F3E7-F908-4DED-C7F14BF83732}"/>
                  </a:ext>
                </a:extLst>
              </p:cNvPr>
              <p:cNvSpPr/>
              <p:nvPr/>
            </p:nvSpPr>
            <p:spPr>
              <a:xfrm>
                <a:off x="1206465" y="762000"/>
                <a:ext cx="1345898" cy="163941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Cloud 554">
                <a:extLst>
                  <a:ext uri="{FF2B5EF4-FFF2-40B4-BE49-F238E27FC236}">
                    <a16:creationId xmlns:a16="http://schemas.microsoft.com/office/drawing/2014/main" id="{5B95BB89-D4C9-F42F-32D9-42A92BD6AA16}"/>
                  </a:ext>
                </a:extLst>
              </p:cNvPr>
              <p:cNvSpPr/>
              <p:nvPr/>
            </p:nvSpPr>
            <p:spPr>
              <a:xfrm>
                <a:off x="1219200" y="609600"/>
                <a:ext cx="1295400" cy="5334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Chevron 531">
                <a:extLst>
                  <a:ext uri="{FF2B5EF4-FFF2-40B4-BE49-F238E27FC236}">
                    <a16:creationId xmlns:a16="http://schemas.microsoft.com/office/drawing/2014/main" id="{5EAB638B-AE25-52C1-CF88-DE4742010DEF}"/>
                  </a:ext>
                </a:extLst>
              </p:cNvPr>
              <p:cNvSpPr/>
              <p:nvPr/>
            </p:nvSpPr>
            <p:spPr>
              <a:xfrm rot="16005868">
                <a:off x="1511995" y="1839701"/>
                <a:ext cx="1981200" cy="321880"/>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7" name="Chevron 532">
                <a:extLst>
                  <a:ext uri="{FF2B5EF4-FFF2-40B4-BE49-F238E27FC236}">
                    <a16:creationId xmlns:a16="http://schemas.microsoft.com/office/drawing/2014/main" id="{9E7C7696-FAEA-6446-AF67-30FE02E9F034}"/>
                  </a:ext>
                </a:extLst>
              </p:cNvPr>
              <p:cNvSpPr/>
              <p:nvPr/>
            </p:nvSpPr>
            <p:spPr>
              <a:xfrm rot="16048636">
                <a:off x="368994" y="1827765"/>
                <a:ext cx="1981200" cy="321880"/>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8" name="Rounded Rectangle 533">
                <a:extLst>
                  <a:ext uri="{FF2B5EF4-FFF2-40B4-BE49-F238E27FC236}">
                    <a16:creationId xmlns:a16="http://schemas.microsoft.com/office/drawing/2014/main" id="{9CE0EA19-D770-0BB2-C6A9-4FE0A66F0EE5}"/>
                  </a:ext>
                </a:extLst>
              </p:cNvPr>
              <p:cNvSpPr/>
              <p:nvPr/>
            </p:nvSpPr>
            <p:spPr>
              <a:xfrm>
                <a:off x="1219200" y="990600"/>
                <a:ext cx="1447800" cy="22860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7" name="Group 131">
              <a:extLst>
                <a:ext uri="{FF2B5EF4-FFF2-40B4-BE49-F238E27FC236}">
                  <a16:creationId xmlns:a16="http://schemas.microsoft.com/office/drawing/2014/main" id="{BC544E18-BE7D-5B86-C11D-4C1A75DDCF4E}"/>
                </a:ext>
              </a:extLst>
            </p:cNvPr>
            <p:cNvGrpSpPr/>
            <p:nvPr/>
          </p:nvGrpSpPr>
          <p:grpSpPr>
            <a:xfrm flipH="1">
              <a:off x="602002" y="250680"/>
              <a:ext cx="2178453" cy="4918050"/>
              <a:chOff x="3604364" y="327072"/>
              <a:chExt cx="2217821" cy="5006928"/>
            </a:xfrm>
          </p:grpSpPr>
          <p:sp>
            <p:nvSpPr>
              <p:cNvPr id="533" name="Cloud 532">
                <a:extLst>
                  <a:ext uri="{FF2B5EF4-FFF2-40B4-BE49-F238E27FC236}">
                    <a16:creationId xmlns:a16="http://schemas.microsoft.com/office/drawing/2014/main" id="{ACE1367A-2FA6-15B6-7A11-603252FF40C7}"/>
                  </a:ext>
                </a:extLst>
              </p:cNvPr>
              <p:cNvSpPr/>
              <p:nvPr/>
            </p:nvSpPr>
            <p:spPr>
              <a:xfrm rot="19583605">
                <a:off x="3731716" y="327072"/>
                <a:ext cx="1966407" cy="2085474"/>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533">
                <a:extLst>
                  <a:ext uri="{FF2B5EF4-FFF2-40B4-BE49-F238E27FC236}">
                    <a16:creationId xmlns:a16="http://schemas.microsoft.com/office/drawing/2014/main" id="{31DD4F56-C36C-835E-B340-5123CE17CC02}"/>
                  </a:ext>
                </a:extLst>
              </p:cNvPr>
              <p:cNvSpPr/>
              <p:nvPr/>
            </p:nvSpPr>
            <p:spPr>
              <a:xfrm rot="19671902">
                <a:off x="5294767" y="2893493"/>
                <a:ext cx="527418" cy="86392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Oval 534">
                <a:extLst>
                  <a:ext uri="{FF2B5EF4-FFF2-40B4-BE49-F238E27FC236}">
                    <a16:creationId xmlns:a16="http://schemas.microsoft.com/office/drawing/2014/main" id="{C054AB8E-6A31-7D52-A686-553B4324E7EF}"/>
                  </a:ext>
                </a:extLst>
              </p:cNvPr>
              <p:cNvSpPr/>
              <p:nvPr/>
            </p:nvSpPr>
            <p:spPr>
              <a:xfrm rot="2647766">
                <a:off x="3604364" y="2775284"/>
                <a:ext cx="480890" cy="86392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Oval 535">
                <a:extLst>
                  <a:ext uri="{FF2B5EF4-FFF2-40B4-BE49-F238E27FC236}">
                    <a16:creationId xmlns:a16="http://schemas.microsoft.com/office/drawing/2014/main" id="{9B32F477-0252-78EE-C01D-9CC1207C4FB7}"/>
                  </a:ext>
                </a:extLst>
              </p:cNvPr>
              <p:cNvSpPr/>
              <p:nvPr/>
            </p:nvSpPr>
            <p:spPr>
              <a:xfrm rot="19352409">
                <a:off x="4848621" y="4470077"/>
                <a:ext cx="415510" cy="86392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Oval 536">
                <a:extLst>
                  <a:ext uri="{FF2B5EF4-FFF2-40B4-BE49-F238E27FC236}">
                    <a16:creationId xmlns:a16="http://schemas.microsoft.com/office/drawing/2014/main" id="{FE0D9562-AE14-26B5-129C-4EDB05DC2277}"/>
                  </a:ext>
                </a:extLst>
              </p:cNvPr>
              <p:cNvSpPr/>
              <p:nvPr/>
            </p:nvSpPr>
            <p:spPr>
              <a:xfrm rot="2647766">
                <a:off x="4370938" y="4452989"/>
                <a:ext cx="413521" cy="86392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Trapezoid 537">
                <a:extLst>
                  <a:ext uri="{FF2B5EF4-FFF2-40B4-BE49-F238E27FC236}">
                    <a16:creationId xmlns:a16="http://schemas.microsoft.com/office/drawing/2014/main" id="{181492A0-2C9E-D647-2003-6CAC6F1187C7}"/>
                  </a:ext>
                </a:extLst>
              </p:cNvPr>
              <p:cNvSpPr/>
              <p:nvPr/>
            </p:nvSpPr>
            <p:spPr>
              <a:xfrm rot="20169292">
                <a:off x="4800498" y="1883617"/>
                <a:ext cx="887382" cy="1541003"/>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Trapezoid 538">
                <a:extLst>
                  <a:ext uri="{FF2B5EF4-FFF2-40B4-BE49-F238E27FC236}">
                    <a16:creationId xmlns:a16="http://schemas.microsoft.com/office/drawing/2014/main" id="{F2B1C045-6E93-6AB6-B732-41656722E1B7}"/>
                  </a:ext>
                </a:extLst>
              </p:cNvPr>
              <p:cNvSpPr/>
              <p:nvPr/>
            </p:nvSpPr>
            <p:spPr>
              <a:xfrm rot="1790291">
                <a:off x="3831941" y="1833127"/>
                <a:ext cx="887382" cy="1541003"/>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Trapezoid 539">
                <a:extLst>
                  <a:ext uri="{FF2B5EF4-FFF2-40B4-BE49-F238E27FC236}">
                    <a16:creationId xmlns:a16="http://schemas.microsoft.com/office/drawing/2014/main" id="{4AB6D6DC-24EC-3142-333F-838239C90AC8}"/>
                  </a:ext>
                </a:extLst>
              </p:cNvPr>
              <p:cNvSpPr/>
              <p:nvPr/>
            </p:nvSpPr>
            <p:spPr>
              <a:xfrm>
                <a:off x="4107324" y="2205789"/>
                <a:ext cx="1323835" cy="2815614"/>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Oval 540">
                <a:extLst>
                  <a:ext uri="{FF2B5EF4-FFF2-40B4-BE49-F238E27FC236}">
                    <a16:creationId xmlns:a16="http://schemas.microsoft.com/office/drawing/2014/main" id="{42706818-DA48-8AE5-39CC-05799FFEFCD7}"/>
                  </a:ext>
                </a:extLst>
              </p:cNvPr>
              <p:cNvSpPr/>
              <p:nvPr/>
            </p:nvSpPr>
            <p:spPr>
              <a:xfrm>
                <a:off x="4394993" y="16009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Oval 541">
                <a:extLst>
                  <a:ext uri="{FF2B5EF4-FFF2-40B4-BE49-F238E27FC236}">
                    <a16:creationId xmlns:a16="http://schemas.microsoft.com/office/drawing/2014/main" id="{F07EBDCB-D241-0E70-4339-670ED46B8324}"/>
                  </a:ext>
                </a:extLst>
              </p:cNvPr>
              <p:cNvSpPr/>
              <p:nvPr/>
            </p:nvSpPr>
            <p:spPr>
              <a:xfrm>
                <a:off x="4092994" y="609370"/>
                <a:ext cx="1261779" cy="161457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Cloud 542">
                <a:extLst>
                  <a:ext uri="{FF2B5EF4-FFF2-40B4-BE49-F238E27FC236}">
                    <a16:creationId xmlns:a16="http://schemas.microsoft.com/office/drawing/2014/main" id="{1413BE61-B305-09F8-3C9E-203498DD7027}"/>
                  </a:ext>
                </a:extLst>
              </p:cNvPr>
              <p:cNvSpPr/>
              <p:nvPr/>
            </p:nvSpPr>
            <p:spPr>
              <a:xfrm>
                <a:off x="4191000" y="1600200"/>
                <a:ext cx="990600" cy="10668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Oval 543">
                <a:extLst>
                  <a:ext uri="{FF2B5EF4-FFF2-40B4-BE49-F238E27FC236}">
                    <a16:creationId xmlns:a16="http://schemas.microsoft.com/office/drawing/2014/main" id="{B2385F62-621D-54E7-E82B-365FEE2B3214}"/>
                  </a:ext>
                </a:extLst>
              </p:cNvPr>
              <p:cNvSpPr/>
              <p:nvPr/>
            </p:nvSpPr>
            <p:spPr>
              <a:xfrm>
                <a:off x="4570215" y="1752600"/>
                <a:ext cx="328391" cy="22456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8" name="Group 60">
              <a:extLst>
                <a:ext uri="{FF2B5EF4-FFF2-40B4-BE49-F238E27FC236}">
                  <a16:creationId xmlns:a16="http://schemas.microsoft.com/office/drawing/2014/main" id="{F0F3280F-957C-F24F-0352-7610F3C6190B}"/>
                </a:ext>
              </a:extLst>
            </p:cNvPr>
            <p:cNvGrpSpPr/>
            <p:nvPr/>
          </p:nvGrpSpPr>
          <p:grpSpPr>
            <a:xfrm flipH="1">
              <a:off x="6844017" y="710707"/>
              <a:ext cx="1810464" cy="4480992"/>
              <a:chOff x="4796444" y="836392"/>
              <a:chExt cx="1301488" cy="3344532"/>
            </a:xfrm>
          </p:grpSpPr>
          <p:sp>
            <p:nvSpPr>
              <p:cNvPr id="521" name="Oval 520">
                <a:extLst>
                  <a:ext uri="{FF2B5EF4-FFF2-40B4-BE49-F238E27FC236}">
                    <a16:creationId xmlns:a16="http://schemas.microsoft.com/office/drawing/2014/main" id="{80D6FF82-C698-7FAA-D910-50F88D548ADF}"/>
                  </a:ext>
                </a:extLst>
              </p:cNvPr>
              <p:cNvSpPr/>
              <p:nvPr/>
            </p:nvSpPr>
            <p:spPr>
              <a:xfrm rot="19671902">
                <a:off x="5761384" y="2516297"/>
                <a:ext cx="336548" cy="58336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Oval 521">
                <a:extLst>
                  <a:ext uri="{FF2B5EF4-FFF2-40B4-BE49-F238E27FC236}">
                    <a16:creationId xmlns:a16="http://schemas.microsoft.com/office/drawing/2014/main" id="{1DD5C5A9-AC15-B461-ACF4-4BB6B56BD2A5}"/>
                  </a:ext>
                </a:extLst>
              </p:cNvPr>
              <p:cNvSpPr/>
              <p:nvPr/>
            </p:nvSpPr>
            <p:spPr>
              <a:xfrm rot="2647766">
                <a:off x="4796444" y="2491396"/>
                <a:ext cx="388688" cy="58336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val 522">
                <a:extLst>
                  <a:ext uri="{FF2B5EF4-FFF2-40B4-BE49-F238E27FC236}">
                    <a16:creationId xmlns:a16="http://schemas.microsoft.com/office/drawing/2014/main" id="{630E8D76-2F2B-C9EB-6AC2-9A19C9E56D8F}"/>
                  </a:ext>
                </a:extLst>
              </p:cNvPr>
              <p:cNvSpPr/>
              <p:nvPr/>
            </p:nvSpPr>
            <p:spPr>
              <a:xfrm rot="19352409">
                <a:off x="5561730" y="3597557"/>
                <a:ext cx="250930" cy="58336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Oval 523">
                <a:extLst>
                  <a:ext uri="{FF2B5EF4-FFF2-40B4-BE49-F238E27FC236}">
                    <a16:creationId xmlns:a16="http://schemas.microsoft.com/office/drawing/2014/main" id="{6159BFED-E8C1-59BD-ED8F-29335634B856}"/>
                  </a:ext>
                </a:extLst>
              </p:cNvPr>
              <p:cNvSpPr/>
              <p:nvPr/>
            </p:nvSpPr>
            <p:spPr>
              <a:xfrm rot="2647766">
                <a:off x="5273253" y="3586018"/>
                <a:ext cx="249729" cy="58336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Trapezoid 524">
                <a:extLst>
                  <a:ext uri="{FF2B5EF4-FFF2-40B4-BE49-F238E27FC236}">
                    <a16:creationId xmlns:a16="http://schemas.microsoft.com/office/drawing/2014/main" id="{ED7F841F-2BA4-04CC-463F-B11F1E7D3569}"/>
                  </a:ext>
                </a:extLst>
              </p:cNvPr>
              <p:cNvSpPr/>
              <p:nvPr/>
            </p:nvSpPr>
            <p:spPr>
              <a:xfrm rot="20169292">
                <a:off x="5532668" y="1851040"/>
                <a:ext cx="535898" cy="1040568"/>
              </a:xfrm>
              <a:prstGeom prst="trapezoid">
                <a:avLst/>
              </a:prstGeom>
              <a:solidFill>
                <a:srgbClr val="E4BF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Trapezoid 525">
                <a:extLst>
                  <a:ext uri="{FF2B5EF4-FFF2-40B4-BE49-F238E27FC236}">
                    <a16:creationId xmlns:a16="http://schemas.microsoft.com/office/drawing/2014/main" id="{C8F982EE-5333-370C-0B62-D50C83DD3510}"/>
                  </a:ext>
                </a:extLst>
              </p:cNvPr>
              <p:cNvSpPr/>
              <p:nvPr/>
            </p:nvSpPr>
            <p:spPr>
              <a:xfrm rot="1790291">
                <a:off x="4947748" y="1816946"/>
                <a:ext cx="535898" cy="1040568"/>
              </a:xfrm>
              <a:prstGeom prst="trapezoid">
                <a:avLst/>
              </a:prstGeom>
              <a:solidFill>
                <a:srgbClr val="E4BF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Trapezoid 526">
                <a:extLst>
                  <a:ext uri="{FF2B5EF4-FFF2-40B4-BE49-F238E27FC236}">
                    <a16:creationId xmlns:a16="http://schemas.microsoft.com/office/drawing/2014/main" id="{43132BA6-5EDB-9537-A858-1CD44537E2D2}"/>
                  </a:ext>
                </a:extLst>
              </p:cNvPr>
              <p:cNvSpPr/>
              <p:nvPr/>
            </p:nvSpPr>
            <p:spPr>
              <a:xfrm>
                <a:off x="5105400" y="1984946"/>
                <a:ext cx="799476" cy="1901253"/>
              </a:xfrm>
              <a:prstGeom prst="trapezoid">
                <a:avLst/>
              </a:prstGeom>
              <a:solidFill>
                <a:srgbClr val="E4BF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Oval 527">
                <a:extLst>
                  <a:ext uri="{FF2B5EF4-FFF2-40B4-BE49-F238E27FC236}">
                    <a16:creationId xmlns:a16="http://schemas.microsoft.com/office/drawing/2014/main" id="{C5235909-D655-6BB5-2A74-21F063513A77}"/>
                  </a:ext>
                </a:extLst>
              </p:cNvPr>
              <p:cNvSpPr/>
              <p:nvPr/>
            </p:nvSpPr>
            <p:spPr>
              <a:xfrm>
                <a:off x="5280675" y="1575542"/>
                <a:ext cx="393492" cy="57337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Oval 528">
                <a:extLst>
                  <a:ext uri="{FF2B5EF4-FFF2-40B4-BE49-F238E27FC236}">
                    <a16:creationId xmlns:a16="http://schemas.microsoft.com/office/drawing/2014/main" id="{C78D3367-EE8C-AE00-0D1F-981950F6FE5B}"/>
                  </a:ext>
                </a:extLst>
              </p:cNvPr>
              <p:cNvSpPr/>
              <p:nvPr/>
            </p:nvSpPr>
            <p:spPr>
              <a:xfrm>
                <a:off x="5105401" y="990600"/>
                <a:ext cx="762000" cy="109024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Round Diagonal Corner Rectangle 505">
                <a:extLst>
                  <a:ext uri="{FF2B5EF4-FFF2-40B4-BE49-F238E27FC236}">
                    <a16:creationId xmlns:a16="http://schemas.microsoft.com/office/drawing/2014/main" id="{4D650C09-DC4E-1B30-B902-0C7805F4A2A6}"/>
                  </a:ext>
                </a:extLst>
              </p:cNvPr>
              <p:cNvSpPr/>
              <p:nvPr/>
            </p:nvSpPr>
            <p:spPr>
              <a:xfrm rot="1236535">
                <a:off x="5067163" y="836392"/>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Round Diagonal Corner Rectangle 506">
                <a:extLst>
                  <a:ext uri="{FF2B5EF4-FFF2-40B4-BE49-F238E27FC236}">
                    <a16:creationId xmlns:a16="http://schemas.microsoft.com/office/drawing/2014/main" id="{21695FA6-06B9-9306-6216-3A0C27A4DBA0}"/>
                  </a:ext>
                </a:extLst>
              </p:cNvPr>
              <p:cNvSpPr/>
              <p:nvPr/>
            </p:nvSpPr>
            <p:spPr>
              <a:xfrm rot="5076663">
                <a:off x="5462955" y="903719"/>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Oval 531">
                <a:extLst>
                  <a:ext uri="{FF2B5EF4-FFF2-40B4-BE49-F238E27FC236}">
                    <a16:creationId xmlns:a16="http://schemas.microsoft.com/office/drawing/2014/main" id="{7C8A284A-0624-8326-E703-F0C5659EB711}"/>
                  </a:ext>
                </a:extLst>
              </p:cNvPr>
              <p:cNvSpPr/>
              <p:nvPr/>
            </p:nvSpPr>
            <p:spPr>
              <a:xfrm>
                <a:off x="5257800" y="914400"/>
                <a:ext cx="381000" cy="381000"/>
              </a:xfrm>
              <a:prstGeom prst="ellipse">
                <a:avLst/>
              </a:prstGeom>
              <a:solidFill>
                <a:srgbClr val="713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9" name="Group 91">
              <a:extLst>
                <a:ext uri="{FF2B5EF4-FFF2-40B4-BE49-F238E27FC236}">
                  <a16:creationId xmlns:a16="http://schemas.microsoft.com/office/drawing/2014/main" id="{95FA029E-0F3D-5B60-213F-85C14E43B9B3}"/>
                </a:ext>
              </a:extLst>
            </p:cNvPr>
            <p:cNvGrpSpPr/>
            <p:nvPr/>
          </p:nvGrpSpPr>
          <p:grpSpPr>
            <a:xfrm>
              <a:off x="3082999" y="463956"/>
              <a:ext cx="2319523" cy="5610756"/>
              <a:chOff x="4044095" y="2362200"/>
              <a:chExt cx="1380535" cy="3339413"/>
            </a:xfrm>
          </p:grpSpPr>
          <p:sp>
            <p:nvSpPr>
              <p:cNvPr id="507" name="Round Diagonal Corner Rectangle 482">
                <a:extLst>
                  <a:ext uri="{FF2B5EF4-FFF2-40B4-BE49-F238E27FC236}">
                    <a16:creationId xmlns:a16="http://schemas.microsoft.com/office/drawing/2014/main" id="{1A0A70F0-B631-CD75-60F4-6A5384513C58}"/>
                  </a:ext>
                </a:extLst>
              </p:cNvPr>
              <p:cNvSpPr/>
              <p:nvPr/>
            </p:nvSpPr>
            <p:spPr>
              <a:xfrm rot="19527262">
                <a:off x="4778338" y="2692626"/>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Round Diagonal Corner Rectangle 483">
                <a:extLst>
                  <a:ext uri="{FF2B5EF4-FFF2-40B4-BE49-F238E27FC236}">
                    <a16:creationId xmlns:a16="http://schemas.microsoft.com/office/drawing/2014/main" id="{33DD0142-493C-7DB8-398B-8B3630DBD8CF}"/>
                  </a:ext>
                </a:extLst>
              </p:cNvPr>
              <p:cNvSpPr/>
              <p:nvPr/>
            </p:nvSpPr>
            <p:spPr>
              <a:xfrm rot="19527262">
                <a:off x="4092538" y="2768827"/>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Oval 508">
                <a:extLst>
                  <a:ext uri="{FF2B5EF4-FFF2-40B4-BE49-F238E27FC236}">
                    <a16:creationId xmlns:a16="http://schemas.microsoft.com/office/drawing/2014/main" id="{5905BA4C-D118-0A4B-1814-9B6CB7EF292C}"/>
                  </a:ext>
                </a:extLst>
              </p:cNvPr>
              <p:cNvSpPr/>
              <p:nvPr/>
            </p:nvSpPr>
            <p:spPr>
              <a:xfrm rot="19671902">
                <a:off x="5035942" y="4007023"/>
                <a:ext cx="388688" cy="58336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Oval 509">
                <a:extLst>
                  <a:ext uri="{FF2B5EF4-FFF2-40B4-BE49-F238E27FC236}">
                    <a16:creationId xmlns:a16="http://schemas.microsoft.com/office/drawing/2014/main" id="{DDEC8418-265C-9A16-8202-F6810613B0D7}"/>
                  </a:ext>
                </a:extLst>
              </p:cNvPr>
              <p:cNvSpPr/>
              <p:nvPr/>
            </p:nvSpPr>
            <p:spPr>
              <a:xfrm rot="2647766">
                <a:off x="4044095" y="3959554"/>
                <a:ext cx="388688" cy="58336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Oval 510">
                <a:extLst>
                  <a:ext uri="{FF2B5EF4-FFF2-40B4-BE49-F238E27FC236}">
                    <a16:creationId xmlns:a16="http://schemas.microsoft.com/office/drawing/2014/main" id="{06C21161-1B09-EFE1-3CD4-5C8532F69A66}"/>
                  </a:ext>
                </a:extLst>
              </p:cNvPr>
              <p:cNvSpPr/>
              <p:nvPr/>
            </p:nvSpPr>
            <p:spPr>
              <a:xfrm rot="19352409">
                <a:off x="4809287" y="5118246"/>
                <a:ext cx="250930" cy="58336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Oval 511">
                <a:extLst>
                  <a:ext uri="{FF2B5EF4-FFF2-40B4-BE49-F238E27FC236}">
                    <a16:creationId xmlns:a16="http://schemas.microsoft.com/office/drawing/2014/main" id="{9019B6D8-3C00-CBDC-A12E-CF6D17A5062C}"/>
                  </a:ext>
                </a:extLst>
              </p:cNvPr>
              <p:cNvSpPr/>
              <p:nvPr/>
            </p:nvSpPr>
            <p:spPr>
              <a:xfrm rot="2647766">
                <a:off x="4515409" y="5111826"/>
                <a:ext cx="249729" cy="58336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Trapezoid 512">
                <a:extLst>
                  <a:ext uri="{FF2B5EF4-FFF2-40B4-BE49-F238E27FC236}">
                    <a16:creationId xmlns:a16="http://schemas.microsoft.com/office/drawing/2014/main" id="{61DBC1C7-8993-6003-A936-2F9A299711C9}"/>
                  </a:ext>
                </a:extLst>
              </p:cNvPr>
              <p:cNvSpPr/>
              <p:nvPr/>
            </p:nvSpPr>
            <p:spPr>
              <a:xfrm rot="20169292">
                <a:off x="4774824" y="3376848"/>
                <a:ext cx="535898" cy="1040568"/>
              </a:xfrm>
              <a:prstGeom prst="trapezoid">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Trapezoid 513">
                <a:extLst>
                  <a:ext uri="{FF2B5EF4-FFF2-40B4-BE49-F238E27FC236}">
                    <a16:creationId xmlns:a16="http://schemas.microsoft.com/office/drawing/2014/main" id="{31EF4FF8-4E1C-C0FF-7D5A-4CA58426FE6B}"/>
                  </a:ext>
                </a:extLst>
              </p:cNvPr>
              <p:cNvSpPr/>
              <p:nvPr/>
            </p:nvSpPr>
            <p:spPr>
              <a:xfrm rot="1790291">
                <a:off x="4189904" y="3342754"/>
                <a:ext cx="535898" cy="1040568"/>
              </a:xfrm>
              <a:prstGeom prst="trapezoid">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Trapezoid 514">
                <a:extLst>
                  <a:ext uri="{FF2B5EF4-FFF2-40B4-BE49-F238E27FC236}">
                    <a16:creationId xmlns:a16="http://schemas.microsoft.com/office/drawing/2014/main" id="{005432A0-5A6C-C68C-1D38-CD48D4A65159}"/>
                  </a:ext>
                </a:extLst>
              </p:cNvPr>
              <p:cNvSpPr/>
              <p:nvPr/>
            </p:nvSpPr>
            <p:spPr>
              <a:xfrm>
                <a:off x="4347556" y="3510754"/>
                <a:ext cx="799476" cy="1901253"/>
              </a:xfrm>
              <a:prstGeom prst="trapezoid">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Oval 515">
                <a:extLst>
                  <a:ext uri="{FF2B5EF4-FFF2-40B4-BE49-F238E27FC236}">
                    <a16:creationId xmlns:a16="http://schemas.microsoft.com/office/drawing/2014/main" id="{76540D49-F630-A5CB-DCEC-F44E21349A08}"/>
                  </a:ext>
                </a:extLst>
              </p:cNvPr>
              <p:cNvSpPr/>
              <p:nvPr/>
            </p:nvSpPr>
            <p:spPr>
              <a:xfrm>
                <a:off x="4535431" y="3128318"/>
                <a:ext cx="393492" cy="57337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Oval 516">
                <a:extLst>
                  <a:ext uri="{FF2B5EF4-FFF2-40B4-BE49-F238E27FC236}">
                    <a16:creationId xmlns:a16="http://schemas.microsoft.com/office/drawing/2014/main" id="{A3BE73DB-59DA-5424-6591-D9D5602BED9D}"/>
                  </a:ext>
                </a:extLst>
              </p:cNvPr>
              <p:cNvSpPr/>
              <p:nvPr/>
            </p:nvSpPr>
            <p:spPr>
              <a:xfrm>
                <a:off x="4347556" y="2516408"/>
                <a:ext cx="762000" cy="109024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Round Diagonal Corner Rectangle 493">
                <a:extLst>
                  <a:ext uri="{FF2B5EF4-FFF2-40B4-BE49-F238E27FC236}">
                    <a16:creationId xmlns:a16="http://schemas.microsoft.com/office/drawing/2014/main" id="{F3F859FE-EC74-C6DF-1851-072013DA3EF3}"/>
                  </a:ext>
                </a:extLst>
              </p:cNvPr>
              <p:cNvSpPr/>
              <p:nvPr/>
            </p:nvSpPr>
            <p:spPr>
              <a:xfrm rot="1236535">
                <a:off x="4309319" y="2362200"/>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Round Diagonal Corner Rectangle 494">
                <a:extLst>
                  <a:ext uri="{FF2B5EF4-FFF2-40B4-BE49-F238E27FC236}">
                    <a16:creationId xmlns:a16="http://schemas.microsoft.com/office/drawing/2014/main" id="{DBB1488F-5CF5-D4AC-C8A0-AB897A508C66}"/>
                  </a:ext>
                </a:extLst>
              </p:cNvPr>
              <p:cNvSpPr/>
              <p:nvPr/>
            </p:nvSpPr>
            <p:spPr>
              <a:xfrm rot="5076663">
                <a:off x="4705111" y="2429527"/>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Oval 519">
                <a:extLst>
                  <a:ext uri="{FF2B5EF4-FFF2-40B4-BE49-F238E27FC236}">
                    <a16:creationId xmlns:a16="http://schemas.microsoft.com/office/drawing/2014/main" id="{9FBC01BE-CBFA-23A6-E4F3-64A67D857BE2}"/>
                  </a:ext>
                </a:extLst>
              </p:cNvPr>
              <p:cNvSpPr/>
              <p:nvPr/>
            </p:nvSpPr>
            <p:spPr>
              <a:xfrm>
                <a:off x="4499956" y="2440208"/>
                <a:ext cx="381000" cy="381000"/>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0" name="Group 120">
              <a:extLst>
                <a:ext uri="{FF2B5EF4-FFF2-40B4-BE49-F238E27FC236}">
                  <a16:creationId xmlns:a16="http://schemas.microsoft.com/office/drawing/2014/main" id="{32A1C7D6-FDF8-B664-4AB5-90F891B378F6}"/>
                </a:ext>
              </a:extLst>
            </p:cNvPr>
            <p:cNvGrpSpPr/>
            <p:nvPr/>
          </p:nvGrpSpPr>
          <p:grpSpPr>
            <a:xfrm>
              <a:off x="5626160" y="1993096"/>
              <a:ext cx="2555250" cy="4737050"/>
              <a:chOff x="791364" y="685800"/>
              <a:chExt cx="2162965" cy="4876800"/>
            </a:xfrm>
          </p:grpSpPr>
          <p:sp>
            <p:nvSpPr>
              <p:cNvPr id="497" name="Cloud 496">
                <a:extLst>
                  <a:ext uri="{FF2B5EF4-FFF2-40B4-BE49-F238E27FC236}">
                    <a16:creationId xmlns:a16="http://schemas.microsoft.com/office/drawing/2014/main" id="{B98D52FC-C5F4-51EC-C696-FC0D00A1C3AE}"/>
                  </a:ext>
                </a:extLst>
              </p:cNvPr>
              <p:cNvSpPr/>
              <p:nvPr/>
            </p:nvSpPr>
            <p:spPr>
              <a:xfrm>
                <a:off x="914400" y="685800"/>
                <a:ext cx="1828800" cy="1524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Oval 497">
                <a:extLst>
                  <a:ext uri="{FF2B5EF4-FFF2-40B4-BE49-F238E27FC236}">
                    <a16:creationId xmlns:a16="http://schemas.microsoft.com/office/drawing/2014/main" id="{9B7B4EE9-E3F5-B338-AF6A-17FAAC4BDB36}"/>
                  </a:ext>
                </a:extLst>
              </p:cNvPr>
              <p:cNvSpPr/>
              <p:nvPr/>
            </p:nvSpPr>
            <p:spPr>
              <a:xfrm rot="19671902">
                <a:off x="2435183" y="3038604"/>
                <a:ext cx="519146" cy="87721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Oval 498">
                <a:extLst>
                  <a:ext uri="{FF2B5EF4-FFF2-40B4-BE49-F238E27FC236}">
                    <a16:creationId xmlns:a16="http://schemas.microsoft.com/office/drawing/2014/main" id="{218375AE-36D2-FD35-3FA9-E1B9F4326183}"/>
                  </a:ext>
                </a:extLst>
              </p:cNvPr>
              <p:cNvSpPr/>
              <p:nvPr/>
            </p:nvSpPr>
            <p:spPr>
              <a:xfrm rot="2647766">
                <a:off x="791364" y="3129292"/>
                <a:ext cx="539639" cy="87721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Oval 499">
                <a:extLst>
                  <a:ext uri="{FF2B5EF4-FFF2-40B4-BE49-F238E27FC236}">
                    <a16:creationId xmlns:a16="http://schemas.microsoft.com/office/drawing/2014/main" id="{0B45A23D-F927-9F79-F1EE-7FDD7EC7291B}"/>
                  </a:ext>
                </a:extLst>
              </p:cNvPr>
              <p:cNvSpPr/>
              <p:nvPr/>
            </p:nvSpPr>
            <p:spPr>
              <a:xfrm rot="19352409">
                <a:off x="1961302" y="4685386"/>
                <a:ext cx="443210" cy="87721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Oval 500">
                <a:extLst>
                  <a:ext uri="{FF2B5EF4-FFF2-40B4-BE49-F238E27FC236}">
                    <a16:creationId xmlns:a16="http://schemas.microsoft.com/office/drawing/2014/main" id="{AEDB5DB5-9A93-865B-971A-688F227DD589}"/>
                  </a:ext>
                </a:extLst>
              </p:cNvPr>
              <p:cNvSpPr/>
              <p:nvPr/>
            </p:nvSpPr>
            <p:spPr>
              <a:xfrm rot="2647766">
                <a:off x="1451774" y="4668035"/>
                <a:ext cx="441089" cy="87721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Trapezoid 501">
                <a:extLst>
                  <a:ext uri="{FF2B5EF4-FFF2-40B4-BE49-F238E27FC236}">
                    <a16:creationId xmlns:a16="http://schemas.microsoft.com/office/drawing/2014/main" id="{3AE9F494-1581-9003-AC3B-4F594EE04B3E}"/>
                  </a:ext>
                </a:extLst>
              </p:cNvPr>
              <p:cNvSpPr/>
              <p:nvPr/>
            </p:nvSpPr>
            <p:spPr>
              <a:xfrm rot="20169292">
                <a:off x="1909971" y="2059134"/>
                <a:ext cx="946541" cy="1564711"/>
              </a:xfrm>
              <a:prstGeom prst="trapezoid">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Trapezoid 502">
                <a:extLst>
                  <a:ext uri="{FF2B5EF4-FFF2-40B4-BE49-F238E27FC236}">
                    <a16:creationId xmlns:a16="http://schemas.microsoft.com/office/drawing/2014/main" id="{A323951A-B1B6-F502-7078-39BEF3E8EDA0}"/>
                  </a:ext>
                </a:extLst>
              </p:cNvPr>
              <p:cNvSpPr/>
              <p:nvPr/>
            </p:nvSpPr>
            <p:spPr>
              <a:xfrm rot="1790291">
                <a:off x="876844" y="2007867"/>
                <a:ext cx="946541" cy="1564711"/>
              </a:xfrm>
              <a:prstGeom prst="trapezoid">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Trapezoid 503">
                <a:extLst>
                  <a:ext uri="{FF2B5EF4-FFF2-40B4-BE49-F238E27FC236}">
                    <a16:creationId xmlns:a16="http://schemas.microsoft.com/office/drawing/2014/main" id="{2C4181C4-46D5-03F9-5227-5431BFEF6634}"/>
                  </a:ext>
                </a:extLst>
              </p:cNvPr>
              <p:cNvSpPr/>
              <p:nvPr/>
            </p:nvSpPr>
            <p:spPr>
              <a:xfrm>
                <a:off x="1155300" y="2260490"/>
                <a:ext cx="1412091" cy="2858930"/>
              </a:xfrm>
              <a:prstGeom prst="trapezoid">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Oval 504">
                <a:extLst>
                  <a:ext uri="{FF2B5EF4-FFF2-40B4-BE49-F238E27FC236}">
                    <a16:creationId xmlns:a16="http://schemas.microsoft.com/office/drawing/2014/main" id="{286E0CDE-8325-EDBC-2BE2-71159227BDA0}"/>
                  </a:ext>
                </a:extLst>
              </p:cNvPr>
              <p:cNvSpPr/>
              <p:nvPr/>
            </p:nvSpPr>
            <p:spPr>
              <a:xfrm>
                <a:off x="1554812" y="1772108"/>
                <a:ext cx="617633" cy="76808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6" name="Oval 505">
                <a:extLst>
                  <a:ext uri="{FF2B5EF4-FFF2-40B4-BE49-F238E27FC236}">
                    <a16:creationId xmlns:a16="http://schemas.microsoft.com/office/drawing/2014/main" id="{52612D09-8E06-7F11-6FC0-F115676F521D}"/>
                  </a:ext>
                </a:extLst>
              </p:cNvPr>
              <p:cNvSpPr/>
              <p:nvPr/>
            </p:nvSpPr>
            <p:spPr>
              <a:xfrm>
                <a:off x="1155300" y="765284"/>
                <a:ext cx="1345898" cy="163941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1" name="Group 174">
              <a:extLst>
                <a:ext uri="{FF2B5EF4-FFF2-40B4-BE49-F238E27FC236}">
                  <a16:creationId xmlns:a16="http://schemas.microsoft.com/office/drawing/2014/main" id="{592052C7-8CD8-15A2-91BA-2D5BA661A253}"/>
                </a:ext>
              </a:extLst>
            </p:cNvPr>
            <p:cNvGrpSpPr/>
            <p:nvPr/>
          </p:nvGrpSpPr>
          <p:grpSpPr>
            <a:xfrm>
              <a:off x="3656984" y="1753309"/>
              <a:ext cx="2212488" cy="4865077"/>
              <a:chOff x="4114800" y="533400"/>
              <a:chExt cx="2217821" cy="4876800"/>
            </a:xfrm>
          </p:grpSpPr>
          <p:sp>
            <p:nvSpPr>
              <p:cNvPr id="484" name="Oval 483">
                <a:extLst>
                  <a:ext uri="{FF2B5EF4-FFF2-40B4-BE49-F238E27FC236}">
                    <a16:creationId xmlns:a16="http://schemas.microsoft.com/office/drawing/2014/main" id="{77AE718D-71F0-5322-B861-46E1527E7029}"/>
                  </a:ext>
                </a:extLst>
              </p:cNvPr>
              <p:cNvSpPr/>
              <p:nvPr/>
            </p:nvSpPr>
            <p:spPr>
              <a:xfrm>
                <a:off x="4191000" y="533400"/>
                <a:ext cx="2057400" cy="2743200"/>
              </a:xfrm>
              <a:prstGeom prst="ellipse">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Oval 484">
                <a:extLst>
                  <a:ext uri="{FF2B5EF4-FFF2-40B4-BE49-F238E27FC236}">
                    <a16:creationId xmlns:a16="http://schemas.microsoft.com/office/drawing/2014/main" id="{F5E51C18-805D-C446-0E50-BBFCECD65CE6}"/>
                  </a:ext>
                </a:extLst>
              </p:cNvPr>
              <p:cNvSpPr/>
              <p:nvPr/>
            </p:nvSpPr>
            <p:spPr>
              <a:xfrm rot="19671902">
                <a:off x="5805203" y="2969693"/>
                <a:ext cx="527418" cy="863923"/>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485">
                <a:extLst>
                  <a:ext uri="{FF2B5EF4-FFF2-40B4-BE49-F238E27FC236}">
                    <a16:creationId xmlns:a16="http://schemas.microsoft.com/office/drawing/2014/main" id="{6D3FE242-04C0-AFF7-7630-936FC535FA23}"/>
                  </a:ext>
                </a:extLst>
              </p:cNvPr>
              <p:cNvSpPr/>
              <p:nvPr/>
            </p:nvSpPr>
            <p:spPr>
              <a:xfrm rot="2647766">
                <a:off x="4114800" y="2851484"/>
                <a:ext cx="480890" cy="863923"/>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7" name="Oval 486">
                <a:extLst>
                  <a:ext uri="{FF2B5EF4-FFF2-40B4-BE49-F238E27FC236}">
                    <a16:creationId xmlns:a16="http://schemas.microsoft.com/office/drawing/2014/main" id="{C4149201-CCEA-4703-8905-6B5FDD1102BF}"/>
                  </a:ext>
                </a:extLst>
              </p:cNvPr>
              <p:cNvSpPr/>
              <p:nvPr/>
            </p:nvSpPr>
            <p:spPr>
              <a:xfrm rot="19352409">
                <a:off x="5359057" y="4546277"/>
                <a:ext cx="415510" cy="863923"/>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487">
                <a:extLst>
                  <a:ext uri="{FF2B5EF4-FFF2-40B4-BE49-F238E27FC236}">
                    <a16:creationId xmlns:a16="http://schemas.microsoft.com/office/drawing/2014/main" id="{503774B0-B36C-68ED-04A7-71FB044AB85D}"/>
                  </a:ext>
                </a:extLst>
              </p:cNvPr>
              <p:cNvSpPr/>
              <p:nvPr/>
            </p:nvSpPr>
            <p:spPr>
              <a:xfrm rot="2647766">
                <a:off x="4881374" y="4529189"/>
                <a:ext cx="413521" cy="863923"/>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Trapezoid 488">
                <a:extLst>
                  <a:ext uri="{FF2B5EF4-FFF2-40B4-BE49-F238E27FC236}">
                    <a16:creationId xmlns:a16="http://schemas.microsoft.com/office/drawing/2014/main" id="{C503DEFD-E875-6982-4674-09B5133A3816}"/>
                  </a:ext>
                </a:extLst>
              </p:cNvPr>
              <p:cNvSpPr/>
              <p:nvPr/>
            </p:nvSpPr>
            <p:spPr>
              <a:xfrm rot="20169292">
                <a:off x="5310934" y="195981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Trapezoid 489">
                <a:extLst>
                  <a:ext uri="{FF2B5EF4-FFF2-40B4-BE49-F238E27FC236}">
                    <a16:creationId xmlns:a16="http://schemas.microsoft.com/office/drawing/2014/main" id="{B7EA0DD9-C32B-AF4A-976E-B27D8FBCD51B}"/>
                  </a:ext>
                </a:extLst>
              </p:cNvPr>
              <p:cNvSpPr/>
              <p:nvPr/>
            </p:nvSpPr>
            <p:spPr>
              <a:xfrm rot="1790291">
                <a:off x="4342377" y="190932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Trapezoid 490">
                <a:extLst>
                  <a:ext uri="{FF2B5EF4-FFF2-40B4-BE49-F238E27FC236}">
                    <a16:creationId xmlns:a16="http://schemas.microsoft.com/office/drawing/2014/main" id="{39AE3470-3FDA-FD20-AB5D-18908B608FFF}"/>
                  </a:ext>
                </a:extLst>
              </p:cNvPr>
              <p:cNvSpPr/>
              <p:nvPr/>
            </p:nvSpPr>
            <p:spPr>
              <a:xfrm>
                <a:off x="4603430" y="2158122"/>
                <a:ext cx="1323835" cy="281561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Oval 491">
                <a:extLst>
                  <a:ext uri="{FF2B5EF4-FFF2-40B4-BE49-F238E27FC236}">
                    <a16:creationId xmlns:a16="http://schemas.microsoft.com/office/drawing/2014/main" id="{517E5756-A546-44EF-1F2D-3E1190E71D71}"/>
                  </a:ext>
                </a:extLst>
              </p:cNvPr>
              <p:cNvSpPr/>
              <p:nvPr/>
            </p:nvSpPr>
            <p:spPr>
              <a:xfrm>
                <a:off x="4945732" y="1593091"/>
                <a:ext cx="582803" cy="849124"/>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3" name="Oval 492">
                <a:extLst>
                  <a:ext uri="{FF2B5EF4-FFF2-40B4-BE49-F238E27FC236}">
                    <a16:creationId xmlns:a16="http://schemas.microsoft.com/office/drawing/2014/main" id="{01D2F156-7C24-A5D5-B6DF-F885FEC7C459}"/>
                  </a:ext>
                </a:extLst>
              </p:cNvPr>
              <p:cNvSpPr/>
              <p:nvPr/>
            </p:nvSpPr>
            <p:spPr>
              <a:xfrm>
                <a:off x="4603430" y="685570"/>
                <a:ext cx="1261779" cy="1614572"/>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Round Diagonal Corner Rectangle 469">
                <a:extLst>
                  <a:ext uri="{FF2B5EF4-FFF2-40B4-BE49-F238E27FC236}">
                    <a16:creationId xmlns:a16="http://schemas.microsoft.com/office/drawing/2014/main" id="{D61E46A8-79B8-4D87-622D-DF97C34DD00A}"/>
                  </a:ext>
                </a:extLst>
              </p:cNvPr>
              <p:cNvSpPr/>
              <p:nvPr/>
            </p:nvSpPr>
            <p:spPr>
              <a:xfrm rot="5773116">
                <a:off x="5105400" y="53340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Round Diagonal Corner Rectangle 470">
                <a:extLst>
                  <a:ext uri="{FF2B5EF4-FFF2-40B4-BE49-F238E27FC236}">
                    <a16:creationId xmlns:a16="http://schemas.microsoft.com/office/drawing/2014/main" id="{D7D78C51-AFCF-EFE5-C701-6893ED4C3EAC}"/>
                  </a:ext>
                </a:extLst>
              </p:cNvPr>
              <p:cNvSpPr/>
              <p:nvPr/>
            </p:nvSpPr>
            <p:spPr>
              <a:xfrm rot="20435048">
                <a:off x="4400769" y="59077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Oval 495">
                <a:extLst>
                  <a:ext uri="{FF2B5EF4-FFF2-40B4-BE49-F238E27FC236}">
                    <a16:creationId xmlns:a16="http://schemas.microsoft.com/office/drawing/2014/main" id="{187A7202-9079-49B6-1BF7-BEB6147AD4D9}"/>
                  </a:ext>
                </a:extLst>
              </p:cNvPr>
              <p:cNvSpPr/>
              <p:nvPr/>
            </p:nvSpPr>
            <p:spPr>
              <a:xfrm>
                <a:off x="4648200" y="533400"/>
                <a:ext cx="1066800" cy="685800"/>
              </a:xfrm>
              <a:prstGeom prst="ellipse">
                <a:avLst/>
              </a:prstGeom>
              <a:solidFill>
                <a:srgbClr val="AB8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2" name="Group 471">
              <a:extLst>
                <a:ext uri="{FF2B5EF4-FFF2-40B4-BE49-F238E27FC236}">
                  <a16:creationId xmlns:a16="http://schemas.microsoft.com/office/drawing/2014/main" id="{9E869716-1398-7B97-51D6-C637AF1B62DF}"/>
                </a:ext>
              </a:extLst>
            </p:cNvPr>
            <p:cNvGrpSpPr/>
            <p:nvPr/>
          </p:nvGrpSpPr>
          <p:grpSpPr>
            <a:xfrm>
              <a:off x="1945649" y="1748990"/>
              <a:ext cx="1789032" cy="4143878"/>
              <a:chOff x="1945649" y="1748990"/>
              <a:chExt cx="1789032" cy="4143878"/>
            </a:xfrm>
          </p:grpSpPr>
          <p:sp>
            <p:nvSpPr>
              <p:cNvPr id="473" name="Oval 472">
                <a:extLst>
                  <a:ext uri="{FF2B5EF4-FFF2-40B4-BE49-F238E27FC236}">
                    <a16:creationId xmlns:a16="http://schemas.microsoft.com/office/drawing/2014/main" id="{8BD623B2-0D7B-C43A-1F95-B8D2A30D15FB}"/>
                  </a:ext>
                </a:extLst>
              </p:cNvPr>
              <p:cNvSpPr/>
              <p:nvPr/>
            </p:nvSpPr>
            <p:spPr>
              <a:xfrm rot="19352409">
                <a:off x="2910069" y="5301332"/>
                <a:ext cx="356702" cy="52640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4" name="Group 473">
                <a:extLst>
                  <a:ext uri="{FF2B5EF4-FFF2-40B4-BE49-F238E27FC236}">
                    <a16:creationId xmlns:a16="http://schemas.microsoft.com/office/drawing/2014/main" id="{69A630EB-C9F6-2BFB-1361-41518A71BB8D}"/>
                  </a:ext>
                </a:extLst>
              </p:cNvPr>
              <p:cNvGrpSpPr/>
              <p:nvPr/>
            </p:nvGrpSpPr>
            <p:grpSpPr>
              <a:xfrm>
                <a:off x="1945649" y="1748990"/>
                <a:ext cx="1789032" cy="4143878"/>
                <a:chOff x="2145388" y="4498535"/>
                <a:chExt cx="1277926" cy="2960020"/>
              </a:xfrm>
            </p:grpSpPr>
            <p:sp>
              <p:nvSpPr>
                <p:cNvPr id="475" name="Oval 474">
                  <a:extLst>
                    <a:ext uri="{FF2B5EF4-FFF2-40B4-BE49-F238E27FC236}">
                      <a16:creationId xmlns:a16="http://schemas.microsoft.com/office/drawing/2014/main" id="{7100EEC5-6F95-96BC-75DA-705025465441}"/>
                    </a:ext>
                  </a:extLst>
                </p:cNvPr>
                <p:cNvSpPr/>
                <p:nvPr/>
              </p:nvSpPr>
              <p:spPr>
                <a:xfrm rot="19671902">
                  <a:off x="3183832" y="5911810"/>
                  <a:ext cx="239482" cy="52640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a:extLst>
                    <a:ext uri="{FF2B5EF4-FFF2-40B4-BE49-F238E27FC236}">
                      <a16:creationId xmlns:a16="http://schemas.microsoft.com/office/drawing/2014/main" id="{558ED7A9-AE82-3266-1865-189890B01B85}"/>
                    </a:ext>
                  </a:extLst>
                </p:cNvPr>
                <p:cNvSpPr/>
                <p:nvPr/>
              </p:nvSpPr>
              <p:spPr>
                <a:xfrm rot="2647766">
                  <a:off x="2145388" y="5926242"/>
                  <a:ext cx="254329" cy="52640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Oval 476">
                  <a:extLst>
                    <a:ext uri="{FF2B5EF4-FFF2-40B4-BE49-F238E27FC236}">
                      <a16:creationId xmlns:a16="http://schemas.microsoft.com/office/drawing/2014/main" id="{BFDF4A41-AB5F-7908-53E7-A6A2D52B3937}"/>
                    </a:ext>
                  </a:extLst>
                </p:cNvPr>
                <p:cNvSpPr/>
                <p:nvPr/>
              </p:nvSpPr>
              <p:spPr>
                <a:xfrm rot="2647766">
                  <a:off x="2546607" y="6932152"/>
                  <a:ext cx="264691" cy="52640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Trapezoid 477">
                  <a:extLst>
                    <a:ext uri="{FF2B5EF4-FFF2-40B4-BE49-F238E27FC236}">
                      <a16:creationId xmlns:a16="http://schemas.microsoft.com/office/drawing/2014/main" id="{BC314639-0D92-A99A-335B-7A2CC3CD5E64}"/>
                    </a:ext>
                  </a:extLst>
                </p:cNvPr>
                <p:cNvSpPr/>
                <p:nvPr/>
              </p:nvSpPr>
              <p:spPr>
                <a:xfrm rot="20169292">
                  <a:off x="2821566" y="5366588"/>
                  <a:ext cx="568005" cy="938961"/>
                </a:xfrm>
                <a:prstGeom prst="trapezoid">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Trapezoid 478">
                  <a:extLst>
                    <a:ext uri="{FF2B5EF4-FFF2-40B4-BE49-F238E27FC236}">
                      <a16:creationId xmlns:a16="http://schemas.microsoft.com/office/drawing/2014/main" id="{95ED5231-AA95-51C5-61B9-110021C5C2C4}"/>
                    </a:ext>
                  </a:extLst>
                </p:cNvPr>
                <p:cNvSpPr/>
                <p:nvPr/>
              </p:nvSpPr>
              <p:spPr>
                <a:xfrm rot="1790291">
                  <a:off x="2201601" y="5335823"/>
                  <a:ext cx="568005" cy="938961"/>
                </a:xfrm>
                <a:prstGeom prst="trapezoid">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Trapezoid 479">
                  <a:extLst>
                    <a:ext uri="{FF2B5EF4-FFF2-40B4-BE49-F238E27FC236}">
                      <a16:creationId xmlns:a16="http://schemas.microsoft.com/office/drawing/2014/main" id="{C3CD4451-59AF-214F-7CA4-A345A9B65688}"/>
                    </a:ext>
                  </a:extLst>
                </p:cNvPr>
                <p:cNvSpPr/>
                <p:nvPr/>
              </p:nvSpPr>
              <p:spPr>
                <a:xfrm>
                  <a:off x="2368698" y="5487419"/>
                  <a:ext cx="847376" cy="1715602"/>
                </a:xfrm>
                <a:prstGeom prst="trapezoid">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Oval 480">
                  <a:extLst>
                    <a:ext uri="{FF2B5EF4-FFF2-40B4-BE49-F238E27FC236}">
                      <a16:creationId xmlns:a16="http://schemas.microsoft.com/office/drawing/2014/main" id="{A0484785-FBE9-9401-937D-A14AF3CB8477}"/>
                    </a:ext>
                  </a:extLst>
                </p:cNvPr>
                <p:cNvSpPr/>
                <p:nvPr/>
              </p:nvSpPr>
              <p:spPr>
                <a:xfrm>
                  <a:off x="2594406" y="5155550"/>
                  <a:ext cx="384378" cy="51738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Oval 481">
                  <a:extLst>
                    <a:ext uri="{FF2B5EF4-FFF2-40B4-BE49-F238E27FC236}">
                      <a16:creationId xmlns:a16="http://schemas.microsoft.com/office/drawing/2014/main" id="{C3810103-3961-11F5-E493-DB60B23CB8AC}"/>
                    </a:ext>
                  </a:extLst>
                </p:cNvPr>
                <p:cNvSpPr/>
                <p:nvPr/>
              </p:nvSpPr>
              <p:spPr>
                <a:xfrm>
                  <a:off x="2368698" y="4590168"/>
                  <a:ext cx="807653" cy="98378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Freeform: Shape 482">
                  <a:extLst>
                    <a:ext uri="{FF2B5EF4-FFF2-40B4-BE49-F238E27FC236}">
                      <a16:creationId xmlns:a16="http://schemas.microsoft.com/office/drawing/2014/main" id="{70276371-3ABE-8A79-AE0F-68A3A3DEA7BE}"/>
                    </a:ext>
                  </a:extLst>
                </p:cNvPr>
                <p:cNvSpPr/>
                <p:nvPr/>
              </p:nvSpPr>
              <p:spPr>
                <a:xfrm>
                  <a:off x="2191342" y="4498535"/>
                  <a:ext cx="1224724" cy="1508307"/>
                </a:xfrm>
                <a:custGeom>
                  <a:avLst/>
                  <a:gdLst>
                    <a:gd name="connsiteX0" fmla="*/ 780876 w 1224724"/>
                    <a:gd name="connsiteY0" fmla="*/ 411 h 1508307"/>
                    <a:gd name="connsiteX1" fmla="*/ 808103 w 1224724"/>
                    <a:gd name="connsiteY1" fmla="*/ 6974 h 1508307"/>
                    <a:gd name="connsiteX2" fmla="*/ 859476 w 1224724"/>
                    <a:gd name="connsiteY2" fmla="*/ 69035 h 1508307"/>
                    <a:gd name="connsiteX3" fmla="*/ 859760 w 1224724"/>
                    <a:gd name="connsiteY3" fmla="*/ 69188 h 1508307"/>
                    <a:gd name="connsiteX4" fmla="*/ 900323 w 1224724"/>
                    <a:gd name="connsiteY4" fmla="*/ 91158 h 1508307"/>
                    <a:gd name="connsiteX5" fmla="*/ 925407 w 1224724"/>
                    <a:gd name="connsiteY5" fmla="*/ 129266 h 1508307"/>
                    <a:gd name="connsiteX6" fmla="*/ 930125 w 1224724"/>
                    <a:gd name="connsiteY6" fmla="*/ 162084 h 1508307"/>
                    <a:gd name="connsiteX7" fmla="*/ 941863 w 1224724"/>
                    <a:gd name="connsiteY7" fmla="*/ 168181 h 1508307"/>
                    <a:gd name="connsiteX8" fmla="*/ 984911 w 1224724"/>
                    <a:gd name="connsiteY8" fmla="*/ 266772 h 1508307"/>
                    <a:gd name="connsiteX9" fmla="*/ 986360 w 1224724"/>
                    <a:gd name="connsiteY9" fmla="*/ 267720 h 1508307"/>
                    <a:gd name="connsiteX10" fmla="*/ 1064322 w 1224724"/>
                    <a:gd name="connsiteY10" fmla="*/ 310698 h 1508307"/>
                    <a:gd name="connsiteX11" fmla="*/ 1108744 w 1224724"/>
                    <a:gd name="connsiteY11" fmla="*/ 557393 h 1508307"/>
                    <a:gd name="connsiteX12" fmla="*/ 1108778 w 1224724"/>
                    <a:gd name="connsiteY12" fmla="*/ 557446 h 1508307"/>
                    <a:gd name="connsiteX13" fmla="*/ 1139147 w 1224724"/>
                    <a:gd name="connsiteY13" fmla="*/ 604087 h 1508307"/>
                    <a:gd name="connsiteX14" fmla="*/ 1154024 w 1224724"/>
                    <a:gd name="connsiteY14" fmla="*/ 806064 h 1508307"/>
                    <a:gd name="connsiteX15" fmla="*/ 1154592 w 1224724"/>
                    <a:gd name="connsiteY15" fmla="*/ 806905 h 1508307"/>
                    <a:gd name="connsiteX16" fmla="*/ 1179526 w 1224724"/>
                    <a:gd name="connsiteY16" fmla="*/ 843856 h 1508307"/>
                    <a:gd name="connsiteX17" fmla="*/ 1196271 w 1224724"/>
                    <a:gd name="connsiteY17" fmla="*/ 900197 h 1508307"/>
                    <a:gd name="connsiteX18" fmla="*/ 1200099 w 1224724"/>
                    <a:gd name="connsiteY18" fmla="*/ 967905 h 1508307"/>
                    <a:gd name="connsiteX19" fmla="*/ 1188158 w 1224724"/>
                    <a:gd name="connsiteY19" fmla="*/ 1022158 h 1508307"/>
                    <a:gd name="connsiteX20" fmla="*/ 1187802 w 1224724"/>
                    <a:gd name="connsiteY20" fmla="*/ 1023778 h 1508307"/>
                    <a:gd name="connsiteX21" fmla="*/ 1223888 w 1224724"/>
                    <a:gd name="connsiteY21" fmla="*/ 1188776 h 1508307"/>
                    <a:gd name="connsiteX22" fmla="*/ 1186115 w 1224724"/>
                    <a:gd name="connsiteY22" fmla="*/ 1278746 h 1508307"/>
                    <a:gd name="connsiteX23" fmla="*/ 1186051 w 1224724"/>
                    <a:gd name="connsiteY23" fmla="*/ 1279226 h 1508307"/>
                    <a:gd name="connsiteX24" fmla="*/ 1176821 w 1224724"/>
                    <a:gd name="connsiteY24" fmla="*/ 1347951 h 1508307"/>
                    <a:gd name="connsiteX25" fmla="*/ 1152430 w 1224724"/>
                    <a:gd name="connsiteY25" fmla="*/ 1392549 h 1508307"/>
                    <a:gd name="connsiteX26" fmla="*/ 1102123 w 1224724"/>
                    <a:gd name="connsiteY26" fmla="*/ 1393276 h 1508307"/>
                    <a:gd name="connsiteX27" fmla="*/ 1030030 w 1224724"/>
                    <a:gd name="connsiteY27" fmla="*/ 1437347 h 1508307"/>
                    <a:gd name="connsiteX28" fmla="*/ 944736 w 1224724"/>
                    <a:gd name="connsiteY28" fmla="*/ 1278418 h 1508307"/>
                    <a:gd name="connsiteX29" fmla="*/ 880976 w 1224724"/>
                    <a:gd name="connsiteY29" fmla="*/ 1225256 h 1508307"/>
                    <a:gd name="connsiteX30" fmla="*/ 851281 w 1224724"/>
                    <a:gd name="connsiteY30" fmla="*/ 1023208 h 1508307"/>
                    <a:gd name="connsiteX31" fmla="*/ 774118 w 1224724"/>
                    <a:gd name="connsiteY31" fmla="*/ 885105 h 1508307"/>
                    <a:gd name="connsiteX32" fmla="*/ 787338 w 1224724"/>
                    <a:gd name="connsiteY32" fmla="*/ 667817 h 1508307"/>
                    <a:gd name="connsiteX33" fmla="*/ 756318 w 1224724"/>
                    <a:gd name="connsiteY33" fmla="*/ 493497 h 1508307"/>
                    <a:gd name="connsiteX34" fmla="*/ 757849 w 1224724"/>
                    <a:gd name="connsiteY34" fmla="*/ 478194 h 1508307"/>
                    <a:gd name="connsiteX35" fmla="*/ 746891 w 1224724"/>
                    <a:gd name="connsiteY35" fmla="*/ 480692 h 1508307"/>
                    <a:gd name="connsiteX36" fmla="*/ 683799 w 1224724"/>
                    <a:gd name="connsiteY36" fmla="*/ 465826 h 1508307"/>
                    <a:gd name="connsiteX37" fmla="*/ 595843 w 1224724"/>
                    <a:gd name="connsiteY37" fmla="*/ 545733 h 1508307"/>
                    <a:gd name="connsiteX38" fmla="*/ 466518 w 1224724"/>
                    <a:gd name="connsiteY38" fmla="*/ 496958 h 1508307"/>
                    <a:gd name="connsiteX39" fmla="*/ 413798 w 1224724"/>
                    <a:gd name="connsiteY39" fmla="*/ 514898 h 1508307"/>
                    <a:gd name="connsiteX40" fmla="*/ 379017 w 1224724"/>
                    <a:gd name="connsiteY40" fmla="*/ 512885 h 1508307"/>
                    <a:gd name="connsiteX41" fmla="*/ 379985 w 1224724"/>
                    <a:gd name="connsiteY41" fmla="*/ 519311 h 1508307"/>
                    <a:gd name="connsiteX42" fmla="*/ 358372 w 1224724"/>
                    <a:gd name="connsiteY42" fmla="*/ 674985 h 1508307"/>
                    <a:gd name="connsiteX43" fmla="*/ 401020 w 1224724"/>
                    <a:gd name="connsiteY43" fmla="*/ 826004 h 1508307"/>
                    <a:gd name="connsiteX44" fmla="*/ 343892 w 1224724"/>
                    <a:gd name="connsiteY44" fmla="*/ 1035709 h 1508307"/>
                    <a:gd name="connsiteX45" fmla="*/ 276517 w 1224724"/>
                    <a:gd name="connsiteY45" fmla="*/ 1349018 h 1508307"/>
                    <a:gd name="connsiteX46" fmla="*/ 223514 w 1224724"/>
                    <a:gd name="connsiteY46" fmla="*/ 1484365 h 1508307"/>
                    <a:gd name="connsiteX47" fmla="*/ 174408 w 1224724"/>
                    <a:gd name="connsiteY47" fmla="*/ 1449219 h 1508307"/>
                    <a:gd name="connsiteX48" fmla="*/ 114404 w 1224724"/>
                    <a:gd name="connsiteY48" fmla="*/ 1506572 h 1508307"/>
                    <a:gd name="connsiteX49" fmla="*/ 78652 w 1224724"/>
                    <a:gd name="connsiteY49" fmla="*/ 1386861 h 1508307"/>
                    <a:gd name="connsiteX50" fmla="*/ 77511 w 1224724"/>
                    <a:gd name="connsiteY50" fmla="*/ 1385634 h 1508307"/>
                    <a:gd name="connsiteX51" fmla="*/ 14457 w 1224724"/>
                    <a:gd name="connsiteY51" fmla="*/ 1327454 h 1508307"/>
                    <a:gd name="connsiteX52" fmla="*/ 24475 w 1224724"/>
                    <a:gd name="connsiteY52" fmla="*/ 1077050 h 1508307"/>
                    <a:gd name="connsiteX53" fmla="*/ 24455 w 1224724"/>
                    <a:gd name="connsiteY53" fmla="*/ 1076992 h 1508307"/>
                    <a:gd name="connsiteX54" fmla="*/ 6075 w 1224724"/>
                    <a:gd name="connsiteY54" fmla="*/ 1025096 h 1508307"/>
                    <a:gd name="connsiteX55" fmla="*/ 34110 w 1224724"/>
                    <a:gd name="connsiteY55" fmla="*/ 824537 h 1508307"/>
                    <a:gd name="connsiteX56" fmla="*/ 33760 w 1224724"/>
                    <a:gd name="connsiteY56" fmla="*/ 823598 h 1508307"/>
                    <a:gd name="connsiteX57" fmla="*/ 18391 w 1224724"/>
                    <a:gd name="connsiteY57" fmla="*/ 782302 h 1508307"/>
                    <a:gd name="connsiteX58" fmla="*/ 14589 w 1224724"/>
                    <a:gd name="connsiteY58" fmla="*/ 723746 h 1508307"/>
                    <a:gd name="connsiteX59" fmla="*/ 25058 w 1224724"/>
                    <a:gd name="connsiteY59" fmla="*/ 656753 h 1508307"/>
                    <a:gd name="connsiteX60" fmla="*/ 47294 w 1224724"/>
                    <a:gd name="connsiteY60" fmla="*/ 606185 h 1508307"/>
                    <a:gd name="connsiteX61" fmla="*/ 47958 w 1224724"/>
                    <a:gd name="connsiteY61" fmla="*/ 604675 h 1508307"/>
                    <a:gd name="connsiteX62" fmla="*/ 48775 w 1224724"/>
                    <a:gd name="connsiteY62" fmla="*/ 435875 h 1508307"/>
                    <a:gd name="connsiteX63" fmla="*/ 102234 w 1224724"/>
                    <a:gd name="connsiteY63" fmla="*/ 355740 h 1508307"/>
                    <a:gd name="connsiteX64" fmla="*/ 102393 w 1224724"/>
                    <a:gd name="connsiteY64" fmla="*/ 355284 h 1508307"/>
                    <a:gd name="connsiteX65" fmla="*/ 125120 w 1224724"/>
                    <a:gd name="connsiteY65" fmla="*/ 290004 h 1508307"/>
                    <a:gd name="connsiteX66" fmla="*/ 156849 w 1224724"/>
                    <a:gd name="connsiteY66" fmla="*/ 251457 h 1508307"/>
                    <a:gd name="connsiteX67" fmla="*/ 169904 w 1224724"/>
                    <a:gd name="connsiteY67" fmla="*/ 248603 h 1508307"/>
                    <a:gd name="connsiteX68" fmla="*/ 169883 w 1224724"/>
                    <a:gd name="connsiteY68" fmla="*/ 248486 h 1508307"/>
                    <a:gd name="connsiteX69" fmla="*/ 239485 w 1224724"/>
                    <a:gd name="connsiteY69" fmla="*/ 182474 h 1508307"/>
                    <a:gd name="connsiteX70" fmla="*/ 240151 w 1224724"/>
                    <a:gd name="connsiteY70" fmla="*/ 180734 h 1508307"/>
                    <a:gd name="connsiteX71" fmla="*/ 271155 w 1224724"/>
                    <a:gd name="connsiteY71" fmla="*/ 85941 h 1508307"/>
                    <a:gd name="connsiteX72" fmla="*/ 421982 w 1224724"/>
                    <a:gd name="connsiteY72" fmla="*/ 64284 h 1508307"/>
                    <a:gd name="connsiteX73" fmla="*/ 422016 w 1224724"/>
                    <a:gd name="connsiteY73" fmla="*/ 64248 h 1508307"/>
                    <a:gd name="connsiteX74" fmla="*/ 452011 w 1224724"/>
                    <a:gd name="connsiteY74" fmla="*/ 31676 h 1508307"/>
                    <a:gd name="connsiteX75" fmla="*/ 574052 w 1224724"/>
                    <a:gd name="connsiteY75" fmla="*/ 41802 h 1508307"/>
                    <a:gd name="connsiteX76" fmla="*/ 574594 w 1224724"/>
                    <a:gd name="connsiteY76" fmla="*/ 41189 h 1508307"/>
                    <a:gd name="connsiteX77" fmla="*/ 598416 w 1224724"/>
                    <a:gd name="connsiteY77" fmla="*/ 14250 h 1508307"/>
                    <a:gd name="connsiteX78" fmla="*/ 633307 w 1224724"/>
                    <a:gd name="connsiteY78" fmla="*/ 750 h 1508307"/>
                    <a:gd name="connsiteX79" fmla="*/ 674140 w 1224724"/>
                    <a:gd name="connsiteY79" fmla="*/ 5648 h 1508307"/>
                    <a:gd name="connsiteX80" fmla="*/ 705849 w 1224724"/>
                    <a:gd name="connsiteY80" fmla="*/ 29025 h 1508307"/>
                    <a:gd name="connsiteX81" fmla="*/ 706795 w 1224724"/>
                    <a:gd name="connsiteY81" fmla="*/ 29722 h 1508307"/>
                    <a:gd name="connsiteX82" fmla="*/ 780876 w 1224724"/>
                    <a:gd name="connsiteY82" fmla="*/ 411 h 150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24724" h="1508307">
                      <a:moveTo>
                        <a:pt x="780876" y="411"/>
                      </a:moveTo>
                      <a:cubicBezTo>
                        <a:pt x="790086" y="1160"/>
                        <a:pt x="799277" y="3322"/>
                        <a:pt x="808103" y="6974"/>
                      </a:cubicBezTo>
                      <a:cubicBezTo>
                        <a:pt x="835004" y="18100"/>
                        <a:pt x="854294" y="41395"/>
                        <a:pt x="859476" y="69035"/>
                      </a:cubicBezTo>
                      <a:lnTo>
                        <a:pt x="859760" y="69188"/>
                      </a:lnTo>
                      <a:lnTo>
                        <a:pt x="900323" y="91158"/>
                      </a:lnTo>
                      <a:cubicBezTo>
                        <a:pt x="911660" y="101513"/>
                        <a:pt x="920369" y="114532"/>
                        <a:pt x="925407" y="129266"/>
                      </a:cubicBezTo>
                      <a:lnTo>
                        <a:pt x="930125" y="162084"/>
                      </a:lnTo>
                      <a:lnTo>
                        <a:pt x="941863" y="168181"/>
                      </a:lnTo>
                      <a:cubicBezTo>
                        <a:pt x="961276" y="185494"/>
                        <a:pt x="977808" y="222124"/>
                        <a:pt x="984911" y="266772"/>
                      </a:cubicBezTo>
                      <a:cubicBezTo>
                        <a:pt x="985396" y="267078"/>
                        <a:pt x="985875" y="267414"/>
                        <a:pt x="986360" y="267720"/>
                      </a:cubicBezTo>
                      <a:cubicBezTo>
                        <a:pt x="1011712" y="256735"/>
                        <a:pt x="1040295" y="272501"/>
                        <a:pt x="1064322" y="310698"/>
                      </a:cubicBezTo>
                      <a:cubicBezTo>
                        <a:pt x="1102274" y="371053"/>
                        <a:pt x="1120758" y="473740"/>
                        <a:pt x="1108744" y="557393"/>
                      </a:cubicBezTo>
                      <a:lnTo>
                        <a:pt x="1108778" y="557446"/>
                      </a:lnTo>
                      <a:lnTo>
                        <a:pt x="1139147" y="604087"/>
                      </a:lnTo>
                      <a:cubicBezTo>
                        <a:pt x="1164258" y="661810"/>
                        <a:pt x="1172423" y="746751"/>
                        <a:pt x="1154024" y="806064"/>
                      </a:cubicBezTo>
                      <a:lnTo>
                        <a:pt x="1154592" y="806905"/>
                      </a:lnTo>
                      <a:lnTo>
                        <a:pt x="1179526" y="843856"/>
                      </a:lnTo>
                      <a:cubicBezTo>
                        <a:pt x="1186782" y="860021"/>
                        <a:pt x="1192579" y="879277"/>
                        <a:pt x="1196271" y="900197"/>
                      </a:cubicBezTo>
                      <a:cubicBezTo>
                        <a:pt x="1200338" y="923221"/>
                        <a:pt x="1201562" y="946549"/>
                        <a:pt x="1200099" y="967905"/>
                      </a:cubicBezTo>
                      <a:lnTo>
                        <a:pt x="1188158" y="1022158"/>
                      </a:lnTo>
                      <a:lnTo>
                        <a:pt x="1187802" y="1023778"/>
                      </a:lnTo>
                      <a:cubicBezTo>
                        <a:pt x="1213831" y="1062351"/>
                        <a:pt x="1228482" y="1129347"/>
                        <a:pt x="1223888" y="1188776"/>
                      </a:cubicBezTo>
                      <a:cubicBezTo>
                        <a:pt x="1220391" y="1234059"/>
                        <a:pt x="1206214" y="1267840"/>
                        <a:pt x="1186115" y="1278746"/>
                      </a:cubicBezTo>
                      <a:lnTo>
                        <a:pt x="1186051" y="1279226"/>
                      </a:lnTo>
                      <a:lnTo>
                        <a:pt x="1176821" y="1347951"/>
                      </a:lnTo>
                      <a:cubicBezTo>
                        <a:pt x="1171030" y="1367518"/>
                        <a:pt x="1162723" y="1382985"/>
                        <a:pt x="1152430" y="1392549"/>
                      </a:cubicBezTo>
                      <a:cubicBezTo>
                        <a:pt x="1137489" y="1406448"/>
                        <a:pt x="1119596" y="1406717"/>
                        <a:pt x="1102123" y="1393276"/>
                      </a:cubicBezTo>
                      <a:cubicBezTo>
                        <a:pt x="1084704" y="1433096"/>
                        <a:pt x="1058147" y="1449322"/>
                        <a:pt x="1030030" y="1437347"/>
                      </a:cubicBezTo>
                      <a:cubicBezTo>
                        <a:pt x="992650" y="1421428"/>
                        <a:pt x="958939" y="1358616"/>
                        <a:pt x="944736" y="1278418"/>
                      </a:cubicBezTo>
                      <a:cubicBezTo>
                        <a:pt x="922754" y="1280497"/>
                        <a:pt x="899506" y="1261099"/>
                        <a:pt x="880976" y="1225256"/>
                      </a:cubicBezTo>
                      <a:cubicBezTo>
                        <a:pt x="852819" y="1170798"/>
                        <a:pt x="840788" y="1088915"/>
                        <a:pt x="851281" y="1023208"/>
                      </a:cubicBezTo>
                      <a:cubicBezTo>
                        <a:pt x="818646" y="1006006"/>
                        <a:pt x="789270" y="953426"/>
                        <a:pt x="774118" y="885105"/>
                      </a:cubicBezTo>
                      <a:cubicBezTo>
                        <a:pt x="756264" y="804597"/>
                        <a:pt x="761536" y="717887"/>
                        <a:pt x="787338" y="667817"/>
                      </a:cubicBezTo>
                      <a:cubicBezTo>
                        <a:pt x="766433" y="614495"/>
                        <a:pt x="756109" y="551668"/>
                        <a:pt x="756318" y="493497"/>
                      </a:cubicBezTo>
                      <a:lnTo>
                        <a:pt x="757849" y="478194"/>
                      </a:lnTo>
                      <a:lnTo>
                        <a:pt x="746891" y="480692"/>
                      </a:lnTo>
                      <a:cubicBezTo>
                        <a:pt x="725271" y="482285"/>
                        <a:pt x="703133" y="477410"/>
                        <a:pt x="683799" y="465826"/>
                      </a:cubicBezTo>
                      <a:cubicBezTo>
                        <a:pt x="671293" y="505621"/>
                        <a:pt x="637805" y="536042"/>
                        <a:pt x="595843" y="545733"/>
                      </a:cubicBezTo>
                      <a:cubicBezTo>
                        <a:pt x="546395" y="557152"/>
                        <a:pt x="494787" y="537693"/>
                        <a:pt x="466518" y="496958"/>
                      </a:cubicBezTo>
                      <a:cubicBezTo>
                        <a:pt x="449838" y="506624"/>
                        <a:pt x="431911" y="512516"/>
                        <a:pt x="413798" y="514898"/>
                      </a:cubicBezTo>
                      <a:lnTo>
                        <a:pt x="379017" y="512885"/>
                      </a:lnTo>
                      <a:lnTo>
                        <a:pt x="379985" y="519311"/>
                      </a:lnTo>
                      <a:cubicBezTo>
                        <a:pt x="383465" y="570363"/>
                        <a:pt x="375823" y="628435"/>
                        <a:pt x="358372" y="674985"/>
                      </a:cubicBezTo>
                      <a:cubicBezTo>
                        <a:pt x="384929" y="698569"/>
                        <a:pt x="401165" y="756066"/>
                        <a:pt x="401020" y="826004"/>
                      </a:cubicBezTo>
                      <a:cubicBezTo>
                        <a:pt x="400848" y="908419"/>
                        <a:pt x="378055" y="992102"/>
                        <a:pt x="343892" y="1035709"/>
                      </a:cubicBezTo>
                      <a:cubicBezTo>
                        <a:pt x="360422" y="1148641"/>
                        <a:pt x="330034" y="1289977"/>
                        <a:pt x="276517" y="1349018"/>
                      </a:cubicBezTo>
                      <a:cubicBezTo>
                        <a:pt x="273139" y="1412084"/>
                        <a:pt x="250729" y="1469320"/>
                        <a:pt x="223514" y="1484365"/>
                      </a:cubicBezTo>
                      <a:cubicBezTo>
                        <a:pt x="203823" y="1495265"/>
                        <a:pt x="185159" y="1481914"/>
                        <a:pt x="174408" y="1449219"/>
                      </a:cubicBezTo>
                      <a:cubicBezTo>
                        <a:pt x="158881" y="1492436"/>
                        <a:pt x="135309" y="1514965"/>
                        <a:pt x="114404" y="1506572"/>
                      </a:cubicBezTo>
                      <a:cubicBezTo>
                        <a:pt x="89928" y="1496732"/>
                        <a:pt x="75082" y="1447028"/>
                        <a:pt x="78652" y="1386861"/>
                      </a:cubicBezTo>
                      <a:cubicBezTo>
                        <a:pt x="78268" y="1386462"/>
                        <a:pt x="77896" y="1386033"/>
                        <a:pt x="77511" y="1385634"/>
                      </a:cubicBezTo>
                      <a:cubicBezTo>
                        <a:pt x="51846" y="1391119"/>
                        <a:pt x="28730" y="1369780"/>
                        <a:pt x="14457" y="1327454"/>
                      </a:cubicBezTo>
                      <a:cubicBezTo>
                        <a:pt x="-8085" y="1260578"/>
                        <a:pt x="-3908" y="1156348"/>
                        <a:pt x="24475" y="1077050"/>
                      </a:cubicBezTo>
                      <a:lnTo>
                        <a:pt x="24455" y="1076992"/>
                      </a:lnTo>
                      <a:lnTo>
                        <a:pt x="6075" y="1025096"/>
                      </a:lnTo>
                      <a:cubicBezTo>
                        <a:pt x="-5161" y="963454"/>
                        <a:pt x="4867" y="878714"/>
                        <a:pt x="34110" y="824537"/>
                      </a:cubicBezTo>
                      <a:lnTo>
                        <a:pt x="33760" y="823598"/>
                      </a:lnTo>
                      <a:lnTo>
                        <a:pt x="18391" y="782302"/>
                      </a:lnTo>
                      <a:cubicBezTo>
                        <a:pt x="15038" y="764993"/>
                        <a:pt x="13671" y="744964"/>
                        <a:pt x="14589" y="723746"/>
                      </a:cubicBezTo>
                      <a:cubicBezTo>
                        <a:pt x="15598" y="700392"/>
                        <a:pt x="19292" y="677330"/>
                        <a:pt x="25058" y="656753"/>
                      </a:cubicBezTo>
                      <a:lnTo>
                        <a:pt x="47294" y="606185"/>
                      </a:lnTo>
                      <a:lnTo>
                        <a:pt x="47958" y="604675"/>
                      </a:lnTo>
                      <a:cubicBezTo>
                        <a:pt x="31915" y="561566"/>
                        <a:pt x="32248" y="493027"/>
                        <a:pt x="48775" y="435875"/>
                      </a:cubicBezTo>
                      <a:cubicBezTo>
                        <a:pt x="61365" y="392327"/>
                        <a:pt x="81433" y="362237"/>
                        <a:pt x="102234" y="355740"/>
                      </a:cubicBezTo>
                      <a:lnTo>
                        <a:pt x="102393" y="355284"/>
                      </a:lnTo>
                      <a:lnTo>
                        <a:pt x="125120" y="290004"/>
                      </a:lnTo>
                      <a:cubicBezTo>
                        <a:pt x="134510" y="272073"/>
                        <a:pt x="145373" y="258674"/>
                        <a:pt x="156849" y="251457"/>
                      </a:cubicBezTo>
                      <a:lnTo>
                        <a:pt x="169904" y="248603"/>
                      </a:lnTo>
                      <a:lnTo>
                        <a:pt x="169883" y="248486"/>
                      </a:lnTo>
                      <a:cubicBezTo>
                        <a:pt x="174274" y="213492"/>
                        <a:pt x="203173" y="186082"/>
                        <a:pt x="239485" y="182474"/>
                      </a:cubicBezTo>
                      <a:cubicBezTo>
                        <a:pt x="239701" y="181890"/>
                        <a:pt x="239935" y="181318"/>
                        <a:pt x="240151" y="180734"/>
                      </a:cubicBezTo>
                      <a:cubicBezTo>
                        <a:pt x="235274" y="146274"/>
                        <a:pt x="246647" y="111522"/>
                        <a:pt x="271155" y="85941"/>
                      </a:cubicBezTo>
                      <a:cubicBezTo>
                        <a:pt x="309878" y="45536"/>
                        <a:pt x="372660" y="36531"/>
                        <a:pt x="421982" y="64284"/>
                      </a:cubicBezTo>
                      <a:lnTo>
                        <a:pt x="422016" y="64248"/>
                      </a:lnTo>
                      <a:lnTo>
                        <a:pt x="452011" y="31676"/>
                      </a:lnTo>
                      <a:cubicBezTo>
                        <a:pt x="488293" y="7533"/>
                        <a:pt x="539746" y="9317"/>
                        <a:pt x="574052" y="41802"/>
                      </a:cubicBezTo>
                      <a:lnTo>
                        <a:pt x="574594" y="41189"/>
                      </a:lnTo>
                      <a:lnTo>
                        <a:pt x="598416" y="14250"/>
                      </a:lnTo>
                      <a:cubicBezTo>
                        <a:pt x="608592" y="7199"/>
                        <a:pt x="620522" y="2490"/>
                        <a:pt x="633307" y="750"/>
                      </a:cubicBezTo>
                      <a:cubicBezTo>
                        <a:pt x="647378" y="-1168"/>
                        <a:pt x="661441" y="642"/>
                        <a:pt x="674140" y="5648"/>
                      </a:cubicBezTo>
                      <a:lnTo>
                        <a:pt x="705849" y="29025"/>
                      </a:lnTo>
                      <a:lnTo>
                        <a:pt x="706795" y="29722"/>
                      </a:lnTo>
                      <a:cubicBezTo>
                        <a:pt x="725446" y="8631"/>
                        <a:pt x="753247" y="-1836"/>
                        <a:pt x="780876" y="411"/>
                      </a:cubicBezTo>
                      <a:close/>
                    </a:path>
                  </a:pathLst>
                </a:cu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Tree>
    <p:extLst>
      <p:ext uri="{BB962C8B-B14F-4D97-AF65-F5344CB8AC3E}">
        <p14:creationId xmlns:p14="http://schemas.microsoft.com/office/powerpoint/2010/main" val="381396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1000"/>
                                        <p:tgtEl>
                                          <p:spTgt spid="301"/>
                                        </p:tgtEl>
                                      </p:cBhvr>
                                    </p:animEffect>
                                    <p:set>
                                      <p:cBhvr>
                                        <p:cTn id="9" dur="1" fill="hold">
                                          <p:stCondLst>
                                            <p:cond delay="999"/>
                                          </p:stCondLst>
                                        </p:cTn>
                                        <p:tgtEl>
                                          <p:spTgt spid="30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2">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2">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39"/>
                                        </p:tgtEl>
                                        <p:attrNameLst>
                                          <p:attrName>style.visibility</p:attrName>
                                        </p:attrNameLst>
                                      </p:cBhvr>
                                      <p:to>
                                        <p:strVal val="visible"/>
                                      </p:to>
                                    </p:set>
                                  </p:childTnLst>
                                </p:cTn>
                              </p:par>
                              <p:par>
                                <p:cTn id="22" presetID="1" presetClass="exit" presetSubtype="0" fill="hold" nodeType="withEffect">
                                  <p:stCondLst>
                                    <p:cond delay="0"/>
                                  </p:stCondLst>
                                  <p:childTnLst>
                                    <p:set>
                                      <p:cBhvr>
                                        <p:cTn id="23" dur="1" fill="hold">
                                          <p:stCondLst>
                                            <p:cond delay="0"/>
                                          </p:stCondLst>
                                        </p:cTn>
                                        <p:tgtEl>
                                          <p:spTgt spid="28"/>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120"/>
                                        </p:tgtEl>
                                        <p:attrNameLst>
                                          <p:attrName>style.visibility</p:attrName>
                                        </p:attrNameLst>
                                      </p:cBhvr>
                                      <p:to>
                                        <p:strVal val="visible"/>
                                      </p:to>
                                    </p:set>
                                  </p:childTnLst>
                                </p:cTn>
                              </p:par>
                              <p:par>
                                <p:cTn id="26" presetID="16" presetClass="exit" presetSubtype="37" fill="hold" nodeType="withEffect">
                                  <p:stCondLst>
                                    <p:cond delay="0"/>
                                  </p:stCondLst>
                                  <p:childTnLst>
                                    <p:animEffect transition="out" filter="barn(outVertical)">
                                      <p:cBhvr>
                                        <p:cTn id="27" dur="500"/>
                                        <p:tgtEl>
                                          <p:spTgt spid="51"/>
                                        </p:tgtEl>
                                      </p:cBhvr>
                                    </p:animEffect>
                                    <p:set>
                                      <p:cBhvr>
                                        <p:cTn id="28" dur="1" fill="hold">
                                          <p:stCondLst>
                                            <p:cond delay="499"/>
                                          </p:stCondLst>
                                        </p:cTn>
                                        <p:tgtEl>
                                          <p:spTgt spid="51"/>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0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2">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par>
                                <p:cTn id="37" presetID="10" presetClass="exit" presetSubtype="0" fill="hold" nodeType="withEffect">
                                  <p:stCondLst>
                                    <p:cond delay="0"/>
                                  </p:stCondLst>
                                  <p:childTnLst>
                                    <p:animEffect transition="out" filter="fade">
                                      <p:cBhvr>
                                        <p:cTn id="38" dur="500"/>
                                        <p:tgtEl>
                                          <p:spTgt spid="339"/>
                                        </p:tgtEl>
                                      </p:cBhvr>
                                    </p:animEffect>
                                    <p:set>
                                      <p:cBhvr>
                                        <p:cTn id="39" dur="1" fill="hold">
                                          <p:stCondLst>
                                            <p:cond delay="499"/>
                                          </p:stCondLst>
                                        </p:cTn>
                                        <p:tgtEl>
                                          <p:spTgt spid="339"/>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20"/>
                                        </p:tgtEl>
                                      </p:cBhvr>
                                    </p:animEffect>
                                    <p:set>
                                      <p:cBhvr>
                                        <p:cTn id="42" dur="1" fill="hold">
                                          <p:stCondLst>
                                            <p:cond delay="499"/>
                                          </p:stCondLst>
                                        </p:cTn>
                                        <p:tgtEl>
                                          <p:spTgt spid="120"/>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4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904B24">
                  <a:shade val="30000"/>
                  <a:satMod val="115000"/>
                </a:srgbClr>
              </a:gs>
              <a:gs pos="50000">
                <a:srgbClr val="904B24">
                  <a:shade val="67500"/>
                  <a:satMod val="115000"/>
                </a:srgbClr>
              </a:gs>
              <a:gs pos="100000">
                <a:srgbClr val="904B24">
                  <a:shade val="100000"/>
                  <a:satMod val="115000"/>
                </a:srgb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1"/>
            <a:ext cx="11972260" cy="769441"/>
          </a:xfrm>
          <a:prstGeom prst="rect">
            <a:avLst/>
          </a:prstGeom>
          <a:noFill/>
        </p:spPr>
        <p:txBody>
          <a:bodyPr wrap="square" rtlCol="0">
            <a:spAutoFit/>
          </a:bodyPr>
          <a:lstStyle/>
          <a:p>
            <a:pPr algn="ctr"/>
            <a:r>
              <a:rPr lang="en-US" sz="4400" dirty="0">
                <a:solidFill>
                  <a:schemeClr val="bg1"/>
                </a:solidFill>
                <a:latin typeface="Gungsuh" panose="02030600000101010101" pitchFamily="18" charset="-127"/>
              </a:rPr>
              <a:t>Salvation Comes Through Jesus</a:t>
            </a:r>
          </a:p>
        </p:txBody>
      </p:sp>
      <p:sp>
        <p:nvSpPr>
          <p:cNvPr id="63" name="TextBox 62"/>
          <p:cNvSpPr txBox="1"/>
          <p:nvPr/>
        </p:nvSpPr>
        <p:spPr>
          <a:xfrm>
            <a:off x="511628" y="917911"/>
            <a:ext cx="9573768" cy="5632311"/>
          </a:xfrm>
          <a:prstGeom prst="rect">
            <a:avLst/>
          </a:prstGeom>
          <a:noFill/>
        </p:spPr>
        <p:txBody>
          <a:bodyPr wrap="square" rtlCol="0">
            <a:spAutoFit/>
          </a:bodyPr>
          <a:lstStyle/>
          <a:p>
            <a:pPr fontAlgn="base"/>
            <a:r>
              <a:rPr lang="en-US" sz="2400" dirty="0">
                <a:solidFill>
                  <a:srgbClr val="FFFF00"/>
                </a:solidFill>
              </a:rPr>
              <a:t>Do latter-day saints believe in Jesus Christ? Have you ever been told that you do not believe in Christ?</a:t>
            </a:r>
          </a:p>
          <a:p>
            <a:pPr fontAlgn="base"/>
            <a:endParaRPr lang="en-US" sz="2400" dirty="0">
              <a:solidFill>
                <a:srgbClr val="FFFF00"/>
              </a:solidFill>
            </a:endParaRPr>
          </a:p>
          <a:p>
            <a:pPr fontAlgn="base"/>
            <a:r>
              <a:rPr lang="en-US" sz="2400" dirty="0">
                <a:solidFill>
                  <a:schemeClr val="bg1"/>
                </a:solidFill>
              </a:rPr>
              <a:t>“And, notwithstanding we believe in Christ, we keep the law of Moses, and look forward with steadfastness unto Christ, until the law shall be fulfilled.” 2 Nephi 25:24</a:t>
            </a:r>
          </a:p>
          <a:p>
            <a:pPr fontAlgn="base"/>
            <a:endParaRPr lang="en-US" sz="2400" dirty="0">
              <a:solidFill>
                <a:schemeClr val="bg1"/>
              </a:solidFill>
            </a:endParaRPr>
          </a:p>
          <a:p>
            <a:pPr fontAlgn="base"/>
            <a:r>
              <a:rPr lang="en-US" sz="2400" dirty="0">
                <a:solidFill>
                  <a:schemeClr val="bg1"/>
                </a:solidFill>
              </a:rPr>
              <a:t>The “right way” is to believe in Christ and not deny him. </a:t>
            </a:r>
          </a:p>
          <a:p>
            <a:pPr fontAlgn="base"/>
            <a:endParaRPr lang="en-US" sz="2400" dirty="0">
              <a:solidFill>
                <a:schemeClr val="bg1"/>
              </a:solidFill>
            </a:endParaRPr>
          </a:p>
          <a:p>
            <a:pPr fontAlgn="base"/>
            <a:r>
              <a:rPr lang="en-US" sz="2400" i="1" dirty="0">
                <a:solidFill>
                  <a:srgbClr val="FFFF00"/>
                </a:solidFill>
              </a:rPr>
              <a:t>Believing in Jesus Christ is the right way, why?</a:t>
            </a:r>
          </a:p>
          <a:p>
            <a:pPr fontAlgn="base"/>
            <a:endParaRPr lang="en-US" sz="2400" i="1" dirty="0">
              <a:solidFill>
                <a:srgbClr val="FFFF00"/>
              </a:solidFill>
            </a:endParaRPr>
          </a:p>
          <a:p>
            <a:pPr fontAlgn="base"/>
            <a:r>
              <a:rPr lang="en-US" sz="2400" b="1" dirty="0">
                <a:solidFill>
                  <a:schemeClr val="bg1"/>
                </a:solidFill>
              </a:rPr>
              <a:t>Salvation comes only through Jesus Christ.</a:t>
            </a:r>
            <a:endParaRPr lang="en-US" sz="2400" dirty="0">
              <a:solidFill>
                <a:schemeClr val="bg1"/>
              </a:solidFill>
            </a:endParaRPr>
          </a:p>
          <a:p>
            <a:pPr fontAlgn="base"/>
            <a:r>
              <a:rPr lang="en-US" sz="2400" b="1" dirty="0">
                <a:solidFill>
                  <a:schemeClr val="bg1"/>
                </a:solidFill>
              </a:rPr>
              <a:t>Because of Jesus Christ, we can be saved by grace after all we can do.</a:t>
            </a:r>
            <a:endParaRPr lang="en-US" sz="2400" dirty="0">
              <a:solidFill>
                <a:schemeClr val="bg1"/>
              </a:solidFill>
            </a:endParaRPr>
          </a:p>
          <a:p>
            <a:pPr fontAlgn="base"/>
            <a:r>
              <a:rPr lang="en-US" sz="2400" b="1" dirty="0">
                <a:solidFill>
                  <a:schemeClr val="bg1"/>
                </a:solidFill>
              </a:rPr>
              <a:t>Through the Savior’s Atonement, we can receive a remission of our sins.</a:t>
            </a:r>
            <a:endParaRPr lang="en-US" sz="2400" dirty="0">
              <a:solidFill>
                <a:schemeClr val="bg1"/>
              </a:solidFill>
            </a:endParaRPr>
          </a:p>
          <a:p>
            <a:pPr fontAlgn="base"/>
            <a:endParaRPr lang="en-US" sz="2400" dirty="0">
              <a:solidFill>
                <a:schemeClr val="bg1"/>
              </a:solidFill>
            </a:endParaRPr>
          </a:p>
        </p:txBody>
      </p:sp>
      <p:sp>
        <p:nvSpPr>
          <p:cNvPr id="85" name="TextBox 84"/>
          <p:cNvSpPr txBox="1"/>
          <p:nvPr/>
        </p:nvSpPr>
        <p:spPr>
          <a:xfrm>
            <a:off x="0" y="6550223"/>
            <a:ext cx="4800600" cy="307777"/>
          </a:xfrm>
          <a:prstGeom prst="rect">
            <a:avLst/>
          </a:prstGeom>
          <a:noFill/>
        </p:spPr>
        <p:txBody>
          <a:bodyPr wrap="square" rtlCol="0">
            <a:spAutoFit/>
          </a:bodyPr>
          <a:lstStyle/>
          <a:p>
            <a:r>
              <a:rPr lang="en-US" sz="1400" dirty="0">
                <a:solidFill>
                  <a:schemeClr val="bg1"/>
                </a:solidFill>
              </a:rPr>
              <a:t>2 Nephi 25:20-30</a:t>
            </a:r>
          </a:p>
        </p:txBody>
      </p:sp>
      <p:cxnSp>
        <p:nvCxnSpPr>
          <p:cNvPr id="41" name="Straight Connector 40"/>
          <p:cNvCxnSpPr/>
          <p:nvPr/>
        </p:nvCxnSpPr>
        <p:spPr>
          <a:xfrm>
            <a:off x="13106400" y="5943600"/>
            <a:ext cx="914400" cy="914400"/>
          </a:xfrm>
          <a:prstGeom prst="line">
            <a:avLst/>
          </a:prstGeom>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5998464" y="4639056"/>
            <a:ext cx="381000" cy="381000"/>
            <a:chOff x="8345424" y="3858768"/>
            <a:chExt cx="533400" cy="533400"/>
          </a:xfrm>
        </p:grpSpPr>
        <p:sp>
          <p:nvSpPr>
            <p:cNvPr id="19" name="Rectangle 18"/>
            <p:cNvSpPr/>
            <p:nvPr/>
          </p:nvSpPr>
          <p:spPr>
            <a:xfrm>
              <a:off x="8345424" y="3858768"/>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8458200" y="41910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8610600" y="3886200"/>
              <a:ext cx="152400" cy="4572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9393936" y="5044440"/>
            <a:ext cx="381000" cy="381000"/>
            <a:chOff x="8345424" y="3858768"/>
            <a:chExt cx="533400" cy="533400"/>
          </a:xfrm>
        </p:grpSpPr>
        <p:sp>
          <p:nvSpPr>
            <p:cNvPr id="28" name="Rectangle 27"/>
            <p:cNvSpPr/>
            <p:nvPr/>
          </p:nvSpPr>
          <p:spPr>
            <a:xfrm>
              <a:off x="8345424" y="3858768"/>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a:off x="8458200" y="41910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8610600" y="3886200"/>
              <a:ext cx="152400" cy="4572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9787128" y="5465064"/>
            <a:ext cx="381000" cy="381000"/>
            <a:chOff x="8345424" y="3858768"/>
            <a:chExt cx="533400" cy="533400"/>
          </a:xfrm>
        </p:grpSpPr>
        <p:sp>
          <p:nvSpPr>
            <p:cNvPr id="32" name="Rectangle 31"/>
            <p:cNvSpPr/>
            <p:nvPr/>
          </p:nvSpPr>
          <p:spPr>
            <a:xfrm>
              <a:off x="8345424" y="3858768"/>
              <a:ext cx="533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a:off x="8458200" y="4191000"/>
              <a:ext cx="152400" cy="152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8610600" y="3886200"/>
              <a:ext cx="152400" cy="4572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7854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533529" y="6347198"/>
            <a:ext cx="2286000" cy="369332"/>
          </a:xfrm>
          <a:prstGeom prst="rect">
            <a:avLst/>
          </a:prstGeom>
          <a:noFill/>
        </p:spPr>
        <p:txBody>
          <a:bodyPr wrap="square" rtlCol="0">
            <a:spAutoFit/>
          </a:bodyPr>
          <a:lstStyle/>
          <a:p>
            <a:r>
              <a:rPr lang="en-US" dirty="0">
                <a:solidFill>
                  <a:schemeClr val="bg2"/>
                </a:solidFill>
              </a:rPr>
              <a:t>2 Nephi 21:1</a:t>
            </a:r>
          </a:p>
        </p:txBody>
      </p:sp>
      <p:sp>
        <p:nvSpPr>
          <p:cNvPr id="7" name="TextBox 6"/>
          <p:cNvSpPr txBox="1"/>
          <p:nvPr/>
        </p:nvSpPr>
        <p:spPr>
          <a:xfrm>
            <a:off x="1564341" y="1822883"/>
            <a:ext cx="5087471" cy="4524315"/>
          </a:xfrm>
          <a:prstGeom prst="rect">
            <a:avLst/>
          </a:prstGeom>
          <a:noFill/>
        </p:spPr>
        <p:txBody>
          <a:bodyPr wrap="square" rtlCol="0">
            <a:spAutoFit/>
          </a:bodyPr>
          <a:lstStyle/>
          <a:p>
            <a:pPr algn="just"/>
            <a:r>
              <a:rPr lang="en-US" sz="2400" dirty="0">
                <a:solidFill>
                  <a:schemeClr val="bg2"/>
                </a:solidFill>
              </a:rPr>
              <a:t>“Are we amiss in saying that the prophet here mentioned is Joseph Smith, to whom the priesthood came, who received the keys of the kingdom, and who raised the ensign for the gathering of the Lord’s people in our dispensation? And is he not also the ‘servant in the hands of Christ, who is partly a descendant of Jesse as well as of Ephraim, or of the house of Joseph, on whom there is laid much power’?”</a:t>
            </a:r>
          </a:p>
          <a:p>
            <a:pPr algn="just"/>
            <a:r>
              <a:rPr lang="en-US" sz="2400" dirty="0">
                <a:solidFill>
                  <a:schemeClr val="bg2"/>
                </a:solidFill>
              </a:rPr>
              <a:t> Bruce R. </a:t>
            </a:r>
            <a:r>
              <a:rPr lang="en-US" sz="2400" dirty="0" err="1">
                <a:solidFill>
                  <a:schemeClr val="bg2"/>
                </a:solidFill>
              </a:rPr>
              <a:t>McConkie</a:t>
            </a:r>
            <a:endParaRPr lang="en-US" sz="2400" dirty="0">
              <a:solidFill>
                <a:schemeClr val="bg2"/>
              </a:solidFill>
            </a:endParaRPr>
          </a:p>
        </p:txBody>
      </p:sp>
      <p:sp>
        <p:nvSpPr>
          <p:cNvPr id="11" name="TextBox 10"/>
          <p:cNvSpPr txBox="1"/>
          <p:nvPr/>
        </p:nvSpPr>
        <p:spPr>
          <a:xfrm>
            <a:off x="1752600" y="1"/>
            <a:ext cx="8686800" cy="830997"/>
          </a:xfrm>
          <a:prstGeom prst="rect">
            <a:avLst/>
          </a:prstGeom>
          <a:noFill/>
        </p:spPr>
        <p:txBody>
          <a:bodyPr wrap="square" rtlCol="0">
            <a:spAutoFit/>
          </a:bodyPr>
          <a:lstStyle/>
          <a:p>
            <a:pPr algn="ctr"/>
            <a:r>
              <a:rPr lang="en-US" sz="4800" dirty="0">
                <a:solidFill>
                  <a:schemeClr val="bg2">
                    <a:lumMod val="90000"/>
                  </a:schemeClr>
                </a:solidFill>
                <a:latin typeface="Gungsuh" pitchFamily="18" charset="-127"/>
                <a:ea typeface="Gungsuh" pitchFamily="18" charset="-127"/>
              </a:rPr>
              <a:t>A Servant</a:t>
            </a:r>
          </a:p>
        </p:txBody>
      </p:sp>
      <p:pic>
        <p:nvPicPr>
          <p:cNvPr id="35842" name="Picture 2" descr="https://www.lds.org/bc/content/shared/content/images/gospel-library/manual/32496/32496_all_001_01-Vision.jpg"/>
          <p:cNvPicPr>
            <a:picLocks noChangeAspect="1" noChangeArrowheads="1"/>
          </p:cNvPicPr>
          <p:nvPr/>
        </p:nvPicPr>
        <p:blipFill>
          <a:blip r:embed="rId2" cstate="print"/>
          <a:srcRect/>
          <a:stretch>
            <a:fillRect/>
          </a:stretch>
        </p:blipFill>
        <p:spPr bwMode="auto">
          <a:xfrm>
            <a:off x="7570694" y="1332414"/>
            <a:ext cx="3702424" cy="4623916"/>
          </a:xfrm>
          <a:prstGeom prst="rect">
            <a:avLst/>
          </a:prstGeom>
          <a:noFill/>
        </p:spPr>
      </p:pic>
      <p:pic>
        <p:nvPicPr>
          <p:cNvPr id="4" name="Picture 3">
            <a:extLst>
              <a:ext uri="{FF2B5EF4-FFF2-40B4-BE49-F238E27FC236}">
                <a16:creationId xmlns:a16="http://schemas.microsoft.com/office/drawing/2014/main" id="{98EB4EEB-27F7-4552-AB31-9AC34677D9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77" y="62514"/>
            <a:ext cx="1460500" cy="1943100"/>
          </a:xfrm>
          <a:prstGeom prst="rect">
            <a:avLst/>
          </a:prstGeom>
        </p:spPr>
      </p:pic>
    </p:spTree>
    <p:extLst>
      <p:ext uri="{BB962C8B-B14F-4D97-AF65-F5344CB8AC3E}">
        <p14:creationId xmlns:p14="http://schemas.microsoft.com/office/powerpoint/2010/main" val="26807202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rgbClr val="904B24">
                  <a:shade val="30000"/>
                  <a:satMod val="115000"/>
                </a:srgbClr>
              </a:gs>
              <a:gs pos="50000">
                <a:srgbClr val="904B24">
                  <a:shade val="67500"/>
                  <a:satMod val="115000"/>
                </a:srgbClr>
              </a:gs>
              <a:gs pos="100000">
                <a:srgbClr val="904B24">
                  <a:shade val="100000"/>
                  <a:satMod val="115000"/>
                </a:srgb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52600" y="1"/>
            <a:ext cx="8686800" cy="769441"/>
          </a:xfrm>
          <a:prstGeom prst="rect">
            <a:avLst/>
          </a:prstGeom>
          <a:noFill/>
        </p:spPr>
        <p:txBody>
          <a:bodyPr wrap="square" rtlCol="0">
            <a:spAutoFit/>
          </a:bodyPr>
          <a:lstStyle/>
          <a:p>
            <a:pPr algn="ctr"/>
            <a:r>
              <a:rPr lang="en-US" sz="4400" dirty="0">
                <a:solidFill>
                  <a:schemeClr val="bg1"/>
                </a:solidFill>
                <a:latin typeface="Gungsuh" panose="02030600000101010101" pitchFamily="18" charset="-127"/>
              </a:rPr>
              <a:t>Messiah</a:t>
            </a:r>
          </a:p>
        </p:txBody>
      </p:sp>
      <p:sp>
        <p:nvSpPr>
          <p:cNvPr id="63" name="TextBox 62"/>
          <p:cNvSpPr txBox="1"/>
          <p:nvPr/>
        </p:nvSpPr>
        <p:spPr>
          <a:xfrm>
            <a:off x="3867912" y="4660393"/>
            <a:ext cx="7848600" cy="1754326"/>
          </a:xfrm>
          <a:prstGeom prst="rect">
            <a:avLst/>
          </a:prstGeom>
          <a:noFill/>
        </p:spPr>
        <p:txBody>
          <a:bodyPr wrap="square" rtlCol="0">
            <a:spAutoFit/>
          </a:bodyPr>
          <a:lstStyle/>
          <a:p>
            <a:pPr fontAlgn="base"/>
            <a:r>
              <a:rPr lang="en-US" dirty="0">
                <a:solidFill>
                  <a:schemeClr val="bg1"/>
                </a:solidFill>
              </a:rPr>
              <a:t>The word </a:t>
            </a:r>
            <a:r>
              <a:rPr lang="en-US" i="1" dirty="0">
                <a:solidFill>
                  <a:schemeClr val="bg1"/>
                </a:solidFill>
              </a:rPr>
              <a:t>name</a:t>
            </a:r>
            <a:r>
              <a:rPr lang="en-US" dirty="0">
                <a:solidFill>
                  <a:schemeClr val="bg1"/>
                </a:solidFill>
              </a:rPr>
              <a:t> can be used to represent a person or to represent his or her power or authority. </a:t>
            </a:r>
          </a:p>
          <a:p>
            <a:pPr fontAlgn="base"/>
            <a:endParaRPr lang="en-US" dirty="0">
              <a:solidFill>
                <a:schemeClr val="bg1"/>
              </a:solidFill>
            </a:endParaRPr>
          </a:p>
          <a:p>
            <a:pPr fontAlgn="base"/>
            <a:r>
              <a:rPr lang="en-US" dirty="0">
                <a:solidFill>
                  <a:schemeClr val="bg1"/>
                </a:solidFill>
              </a:rPr>
              <a:t>Thus, another way of saying that “Jesus Christ is the only name whereby we can be saved” is “Jesus Christ is the only person with the power to save us,” or “Jesus Christ is the only person who can save us.”</a:t>
            </a:r>
            <a:endParaRPr lang="en-US" sz="2000" dirty="0">
              <a:solidFill>
                <a:schemeClr val="bg1"/>
              </a:solidFill>
            </a:endParaRPr>
          </a:p>
        </p:txBody>
      </p:sp>
      <p:sp>
        <p:nvSpPr>
          <p:cNvPr id="85" name="TextBox 84"/>
          <p:cNvSpPr txBox="1"/>
          <p:nvPr/>
        </p:nvSpPr>
        <p:spPr>
          <a:xfrm>
            <a:off x="0" y="6550223"/>
            <a:ext cx="4800600" cy="307777"/>
          </a:xfrm>
          <a:prstGeom prst="rect">
            <a:avLst/>
          </a:prstGeom>
          <a:noFill/>
        </p:spPr>
        <p:txBody>
          <a:bodyPr wrap="square" rtlCol="0">
            <a:spAutoFit/>
          </a:bodyPr>
          <a:lstStyle/>
          <a:p>
            <a:r>
              <a:rPr lang="en-US" sz="1400" dirty="0">
                <a:solidFill>
                  <a:schemeClr val="bg1"/>
                </a:solidFill>
              </a:rPr>
              <a:t>2 Nephi 25:16, 20</a:t>
            </a:r>
          </a:p>
        </p:txBody>
      </p:sp>
      <p:cxnSp>
        <p:nvCxnSpPr>
          <p:cNvPr id="41" name="Straight Connector 40"/>
          <p:cNvCxnSpPr/>
          <p:nvPr/>
        </p:nvCxnSpPr>
        <p:spPr>
          <a:xfrm>
            <a:off x="13106400" y="5943600"/>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563368" y="725425"/>
            <a:ext cx="7092696" cy="369332"/>
          </a:xfrm>
          <a:prstGeom prst="rect">
            <a:avLst/>
          </a:prstGeom>
        </p:spPr>
        <p:txBody>
          <a:bodyPr wrap="square">
            <a:spAutoFit/>
          </a:bodyPr>
          <a:lstStyle/>
          <a:p>
            <a:pPr algn="ctr"/>
            <a:r>
              <a:rPr lang="en-US" dirty="0">
                <a:solidFill>
                  <a:schemeClr val="bg1"/>
                </a:solidFill>
              </a:rPr>
              <a:t>The anointed Prophet, Priest, King, and Deliverer” </a:t>
            </a:r>
          </a:p>
        </p:txBody>
      </p:sp>
      <p:sp>
        <p:nvSpPr>
          <p:cNvPr id="2" name="Rectangle 1">
            <a:extLst>
              <a:ext uri="{FF2B5EF4-FFF2-40B4-BE49-F238E27FC236}">
                <a16:creationId xmlns:a16="http://schemas.microsoft.com/office/drawing/2014/main" id="{4E528595-20A7-4F12-97F3-613740FB0F79}"/>
              </a:ext>
            </a:extLst>
          </p:cNvPr>
          <p:cNvSpPr/>
          <p:nvPr/>
        </p:nvSpPr>
        <p:spPr>
          <a:xfrm>
            <a:off x="643128" y="1941868"/>
            <a:ext cx="6096000" cy="1200329"/>
          </a:xfrm>
          <a:prstGeom prst="rect">
            <a:avLst/>
          </a:prstGeom>
        </p:spPr>
        <p:txBody>
          <a:bodyPr>
            <a:spAutoFit/>
          </a:bodyPr>
          <a:lstStyle/>
          <a:p>
            <a:r>
              <a:rPr lang="en-US" dirty="0">
                <a:solidFill>
                  <a:schemeClr val="bg1"/>
                </a:solidFill>
                <a:latin typeface="Open Sans"/>
              </a:rPr>
              <a:t>“Many Jews were looking only for a deliverer from the Roman power and for a greater national prosperity; thus, when the Messiah came, the leaders and many others rejected him.”</a:t>
            </a:r>
            <a:endParaRPr lang="en-US" dirty="0">
              <a:solidFill>
                <a:schemeClr val="bg1"/>
              </a:solidFill>
            </a:endParaRPr>
          </a:p>
        </p:txBody>
      </p:sp>
      <p:sp>
        <p:nvSpPr>
          <p:cNvPr id="5" name="Rectangle 4">
            <a:extLst>
              <a:ext uri="{FF2B5EF4-FFF2-40B4-BE49-F238E27FC236}">
                <a16:creationId xmlns:a16="http://schemas.microsoft.com/office/drawing/2014/main" id="{DA9C6C5A-9941-4FD8-906A-0773D52C16FF}"/>
              </a:ext>
            </a:extLst>
          </p:cNvPr>
          <p:cNvSpPr/>
          <p:nvPr/>
        </p:nvSpPr>
        <p:spPr>
          <a:xfrm>
            <a:off x="9700485" y="6488668"/>
            <a:ext cx="2491515" cy="369332"/>
          </a:xfrm>
          <a:prstGeom prst="rect">
            <a:avLst/>
          </a:prstGeom>
        </p:spPr>
        <p:txBody>
          <a:bodyPr wrap="none">
            <a:spAutoFit/>
          </a:bodyPr>
          <a:lstStyle/>
          <a:p>
            <a:pPr algn="ctr"/>
            <a:r>
              <a:rPr lang="en-US" dirty="0">
                <a:solidFill>
                  <a:schemeClr val="bg1"/>
                </a:solidFill>
              </a:rPr>
              <a:t>(Guide to the Scriptures)</a:t>
            </a:r>
          </a:p>
        </p:txBody>
      </p:sp>
      <p:grpSp>
        <p:nvGrpSpPr>
          <p:cNvPr id="259" name="Group 3">
            <a:extLst>
              <a:ext uri="{FF2B5EF4-FFF2-40B4-BE49-F238E27FC236}">
                <a16:creationId xmlns:a16="http://schemas.microsoft.com/office/drawing/2014/main" id="{1FDC1059-5822-4FF0-BAAE-DB6CDDA37D69}"/>
              </a:ext>
            </a:extLst>
          </p:cNvPr>
          <p:cNvGrpSpPr/>
          <p:nvPr/>
        </p:nvGrpSpPr>
        <p:grpSpPr>
          <a:xfrm>
            <a:off x="1536192" y="3748853"/>
            <a:ext cx="2077692" cy="2301261"/>
            <a:chOff x="71718" y="1120588"/>
            <a:chExt cx="3139623" cy="4572000"/>
          </a:xfrm>
        </p:grpSpPr>
        <p:grpSp>
          <p:nvGrpSpPr>
            <p:cNvPr id="260" name="Group 13">
              <a:extLst>
                <a:ext uri="{FF2B5EF4-FFF2-40B4-BE49-F238E27FC236}">
                  <a16:creationId xmlns:a16="http://schemas.microsoft.com/office/drawing/2014/main" id="{379EF466-5719-4CDE-BA45-D4C623153D86}"/>
                </a:ext>
              </a:extLst>
            </p:cNvPr>
            <p:cNvGrpSpPr/>
            <p:nvPr/>
          </p:nvGrpSpPr>
          <p:grpSpPr>
            <a:xfrm>
              <a:off x="71718" y="1120588"/>
              <a:ext cx="3048000" cy="4572000"/>
              <a:chOff x="838200" y="1066800"/>
              <a:chExt cx="2438400" cy="3352800"/>
            </a:xfrm>
          </p:grpSpPr>
          <p:sp>
            <p:nvSpPr>
              <p:cNvPr id="262" name="Rounded Rectangle 61">
                <a:extLst>
                  <a:ext uri="{FF2B5EF4-FFF2-40B4-BE49-F238E27FC236}">
                    <a16:creationId xmlns:a16="http://schemas.microsoft.com/office/drawing/2014/main" id="{A70F3C0B-88B3-4723-BCEA-AC792F857CA1}"/>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ounded Rectangle 2">
                <a:extLst>
                  <a:ext uri="{FF2B5EF4-FFF2-40B4-BE49-F238E27FC236}">
                    <a16:creationId xmlns:a16="http://schemas.microsoft.com/office/drawing/2014/main" id="{B36BFE61-7132-4948-A5CE-1F4AE4293E19}"/>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ounded Rectangle 3">
                <a:extLst>
                  <a:ext uri="{FF2B5EF4-FFF2-40B4-BE49-F238E27FC236}">
                    <a16:creationId xmlns:a16="http://schemas.microsoft.com/office/drawing/2014/main" id="{7920B5E7-51B0-4D61-B1F2-7097F98F567E}"/>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ounded Rectangle 4">
                <a:extLst>
                  <a:ext uri="{FF2B5EF4-FFF2-40B4-BE49-F238E27FC236}">
                    <a16:creationId xmlns:a16="http://schemas.microsoft.com/office/drawing/2014/main" id="{540D88E5-8872-42B1-BFB1-A4529FB40B4C}"/>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Donut 5">
                <a:extLst>
                  <a:ext uri="{FF2B5EF4-FFF2-40B4-BE49-F238E27FC236}">
                    <a16:creationId xmlns:a16="http://schemas.microsoft.com/office/drawing/2014/main" id="{5E56F631-6641-4CC9-9253-3D42C583AEFB}"/>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7" name="Donut 6">
                <a:extLst>
                  <a:ext uri="{FF2B5EF4-FFF2-40B4-BE49-F238E27FC236}">
                    <a16:creationId xmlns:a16="http://schemas.microsoft.com/office/drawing/2014/main" id="{D2188502-80DF-4DA9-BF91-68EFFABB4107}"/>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8" name="Donut 7">
                <a:extLst>
                  <a:ext uri="{FF2B5EF4-FFF2-40B4-BE49-F238E27FC236}">
                    <a16:creationId xmlns:a16="http://schemas.microsoft.com/office/drawing/2014/main" id="{309F18EA-75FB-4B11-B925-9415BE40D433}"/>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9" name="Plaque 8">
                <a:extLst>
                  <a:ext uri="{FF2B5EF4-FFF2-40B4-BE49-F238E27FC236}">
                    <a16:creationId xmlns:a16="http://schemas.microsoft.com/office/drawing/2014/main" id="{AE47035B-CF05-44C5-B7E5-A93E9C3C036D}"/>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Plaque 9">
                <a:extLst>
                  <a:ext uri="{FF2B5EF4-FFF2-40B4-BE49-F238E27FC236}">
                    <a16:creationId xmlns:a16="http://schemas.microsoft.com/office/drawing/2014/main" id="{26E0BD73-65CB-40E7-99B7-CCF0C057EEDC}"/>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Plaque 10">
                <a:extLst>
                  <a:ext uri="{FF2B5EF4-FFF2-40B4-BE49-F238E27FC236}">
                    <a16:creationId xmlns:a16="http://schemas.microsoft.com/office/drawing/2014/main" id="{1892A140-91E8-4AF5-BC8B-B43C3E63CA81}"/>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1" name="TextBox 260">
              <a:extLst>
                <a:ext uri="{FF2B5EF4-FFF2-40B4-BE49-F238E27FC236}">
                  <a16:creationId xmlns:a16="http://schemas.microsoft.com/office/drawing/2014/main" id="{73974CE8-439C-48DA-8D15-1C1AD3E32BCC}"/>
                </a:ext>
              </a:extLst>
            </p:cNvPr>
            <p:cNvSpPr txBox="1"/>
            <p:nvPr/>
          </p:nvSpPr>
          <p:spPr>
            <a:xfrm>
              <a:off x="831686" y="2035351"/>
              <a:ext cx="2379655" cy="2384738"/>
            </a:xfrm>
            <a:prstGeom prst="rect">
              <a:avLst/>
            </a:prstGeom>
            <a:noFill/>
          </p:spPr>
          <p:txBody>
            <a:bodyPr wrap="square" rtlCol="0">
              <a:spAutoFit/>
            </a:bodyPr>
            <a:lstStyle/>
            <a:p>
              <a:pPr algn="ctr"/>
              <a:r>
                <a:rPr lang="en-US" b="1" dirty="0"/>
                <a:t>Jesus Christ is the only name whereby we can be saved</a:t>
              </a:r>
              <a:endParaRPr lang="en-US" sz="1600" b="1" dirty="0">
                <a:solidFill>
                  <a:schemeClr val="bg2">
                    <a:lumMod val="25000"/>
                  </a:schemeClr>
                </a:solidFill>
                <a:latin typeface="Tempus Sans ITC" pitchFamily="82" charset="0"/>
              </a:endParaRPr>
            </a:p>
          </p:txBody>
        </p:sp>
      </p:grpSp>
      <p:grpSp>
        <p:nvGrpSpPr>
          <p:cNvPr id="7" name="Group 6">
            <a:extLst>
              <a:ext uri="{FF2B5EF4-FFF2-40B4-BE49-F238E27FC236}">
                <a16:creationId xmlns:a16="http://schemas.microsoft.com/office/drawing/2014/main" id="{2554E3AB-08DC-668C-6610-F420476BC3AB}"/>
              </a:ext>
            </a:extLst>
          </p:cNvPr>
          <p:cNvGrpSpPr/>
          <p:nvPr/>
        </p:nvGrpSpPr>
        <p:grpSpPr>
          <a:xfrm>
            <a:off x="6928227" y="1257234"/>
            <a:ext cx="3900765" cy="2878672"/>
            <a:chOff x="2447925" y="1144516"/>
            <a:chExt cx="5721236" cy="4222137"/>
          </a:xfrm>
        </p:grpSpPr>
        <p:sp>
          <p:nvSpPr>
            <p:cNvPr id="8" name="Freeform: Shape 7">
              <a:extLst>
                <a:ext uri="{FF2B5EF4-FFF2-40B4-BE49-F238E27FC236}">
                  <a16:creationId xmlns:a16="http://schemas.microsoft.com/office/drawing/2014/main" id="{11E64DC7-9201-5588-2C66-45D759DD6AD2}"/>
                </a:ext>
              </a:extLst>
            </p:cNvPr>
            <p:cNvSpPr/>
            <p:nvPr/>
          </p:nvSpPr>
          <p:spPr>
            <a:xfrm rot="19999832" flipH="1">
              <a:off x="3956360" y="1458781"/>
              <a:ext cx="708725" cy="1021867"/>
            </a:xfrm>
            <a:custGeom>
              <a:avLst/>
              <a:gdLst>
                <a:gd name="connsiteX0" fmla="*/ 818778 w 945600"/>
                <a:gd name="connsiteY0" fmla="*/ 5259 h 838413"/>
                <a:gd name="connsiteX1" fmla="*/ 865456 w 945600"/>
                <a:gd name="connsiteY1" fmla="*/ 52060 h 838413"/>
                <a:gd name="connsiteX2" fmla="*/ 865713 w 945600"/>
                <a:gd name="connsiteY2" fmla="*/ 52176 h 838413"/>
                <a:gd name="connsiteX3" fmla="*/ 902569 w 945600"/>
                <a:gd name="connsiteY3" fmla="*/ 68743 h 838413"/>
                <a:gd name="connsiteX4" fmla="*/ 925359 w 945600"/>
                <a:gd name="connsiteY4" fmla="*/ 97481 h 838413"/>
                <a:gd name="connsiteX5" fmla="*/ 922678 w 945600"/>
                <a:gd name="connsiteY5" fmla="*/ 146734 h 838413"/>
                <a:gd name="connsiteX6" fmla="*/ 942265 w 945600"/>
                <a:gd name="connsiteY6" fmla="*/ 222040 h 838413"/>
                <a:gd name="connsiteX7" fmla="*/ 850512 w 945600"/>
                <a:gd name="connsiteY7" fmla="*/ 287960 h 838413"/>
                <a:gd name="connsiteX8" fmla="*/ 817667 w 945600"/>
                <a:gd name="connsiteY8" fmla="*/ 344444 h 838413"/>
                <a:gd name="connsiteX9" fmla="*/ 705837 w 945600"/>
                <a:gd name="connsiteY9" fmla="*/ 351283 h 838413"/>
                <a:gd name="connsiteX10" fmla="*/ 625922 w 945600"/>
                <a:gd name="connsiteY10" fmla="*/ 411542 h 838413"/>
                <a:gd name="connsiteX11" fmla="*/ 559955 w 945600"/>
                <a:gd name="connsiteY11" fmla="*/ 407900 h 838413"/>
                <a:gd name="connsiteX12" fmla="*/ 521518 w 945600"/>
                <a:gd name="connsiteY12" fmla="*/ 383183 h 838413"/>
                <a:gd name="connsiteX13" fmla="*/ 516616 w 945600"/>
                <a:gd name="connsiteY13" fmla="*/ 391917 h 838413"/>
                <a:gd name="connsiteX14" fmla="*/ 535799 w 945600"/>
                <a:gd name="connsiteY14" fmla="*/ 454378 h 838413"/>
                <a:gd name="connsiteX15" fmla="*/ 464912 w 945600"/>
                <a:gd name="connsiteY15" fmla="*/ 541140 h 838413"/>
                <a:gd name="connsiteX16" fmla="*/ 454916 w 945600"/>
                <a:gd name="connsiteY16" fmla="*/ 640727 h 838413"/>
                <a:gd name="connsiteX17" fmla="*/ 348146 w 945600"/>
                <a:gd name="connsiteY17" fmla="*/ 702046 h 838413"/>
                <a:gd name="connsiteX18" fmla="*/ 202980 w 945600"/>
                <a:gd name="connsiteY18" fmla="*/ 805552 h 838413"/>
                <a:gd name="connsiteX19" fmla="*/ 121191 w 945600"/>
                <a:gd name="connsiteY19" fmla="*/ 834456 h 838413"/>
                <a:gd name="connsiteX20" fmla="*/ 92236 w 945600"/>
                <a:gd name="connsiteY20" fmla="*/ 785361 h 838413"/>
                <a:gd name="connsiteX21" fmla="*/ 27604 w 945600"/>
                <a:gd name="connsiteY21" fmla="*/ 772773 h 838413"/>
                <a:gd name="connsiteX22" fmla="*/ 33976 w 945600"/>
                <a:gd name="connsiteY22" fmla="*/ 692545 h 838413"/>
                <a:gd name="connsiteX23" fmla="*/ 33423 w 945600"/>
                <a:gd name="connsiteY23" fmla="*/ 691209 h 838413"/>
                <a:gd name="connsiteX24" fmla="*/ 51 w 945600"/>
                <a:gd name="connsiteY24" fmla="*/ 622000 h 838413"/>
                <a:gd name="connsiteX25" fmla="*/ 81080 w 945600"/>
                <a:gd name="connsiteY25" fmla="*/ 510282 h 838413"/>
                <a:gd name="connsiteX26" fmla="*/ 81081 w 945600"/>
                <a:gd name="connsiteY26" fmla="*/ 510241 h 838413"/>
                <a:gd name="connsiteX27" fmla="*/ 81543 w 945600"/>
                <a:gd name="connsiteY27" fmla="*/ 473556 h 838413"/>
                <a:gd name="connsiteX28" fmla="*/ 162418 w 945600"/>
                <a:gd name="connsiteY28" fmla="*/ 397313 h 838413"/>
                <a:gd name="connsiteX29" fmla="*/ 162412 w 945600"/>
                <a:gd name="connsiteY29" fmla="*/ 396638 h 838413"/>
                <a:gd name="connsiteX30" fmla="*/ 162187 w 945600"/>
                <a:gd name="connsiteY30" fmla="*/ 366954 h 838413"/>
                <a:gd name="connsiteX31" fmla="*/ 176229 w 945600"/>
                <a:gd name="connsiteY31" fmla="*/ 336764 h 838413"/>
                <a:gd name="connsiteX32" fmla="*/ 204125 w 945600"/>
                <a:gd name="connsiteY32" fmla="*/ 312027 h 838413"/>
                <a:gd name="connsiteX33" fmla="*/ 236626 w 945600"/>
                <a:gd name="connsiteY33" fmla="*/ 302837 h 838413"/>
                <a:gd name="connsiteX34" fmla="*/ 237596 w 945600"/>
                <a:gd name="connsiteY34" fmla="*/ 302563 h 838413"/>
                <a:gd name="connsiteX35" fmla="*/ 251251 w 945600"/>
                <a:gd name="connsiteY35" fmla="*/ 257354 h 838413"/>
                <a:gd name="connsiteX36" fmla="*/ 269659 w 945600"/>
                <a:gd name="connsiteY36" fmla="*/ 240064 h 838413"/>
                <a:gd name="connsiteX37" fmla="*/ 245780 w 945600"/>
                <a:gd name="connsiteY37" fmla="*/ 219540 h 838413"/>
                <a:gd name="connsiteX38" fmla="*/ 238901 w 945600"/>
                <a:gd name="connsiteY38" fmla="*/ 187385 h 838413"/>
                <a:gd name="connsiteX39" fmla="*/ 302140 w 945600"/>
                <a:gd name="connsiteY39" fmla="*/ 137606 h 838413"/>
                <a:gd name="connsiteX40" fmla="*/ 302745 w 945600"/>
                <a:gd name="connsiteY40" fmla="*/ 136294 h 838413"/>
                <a:gd name="connsiteX41" fmla="*/ 330915 w 945600"/>
                <a:gd name="connsiteY41" fmla="*/ 64809 h 838413"/>
                <a:gd name="connsiteX42" fmla="*/ 467955 w 945600"/>
                <a:gd name="connsiteY42" fmla="*/ 48478 h 838413"/>
                <a:gd name="connsiteX43" fmla="*/ 467986 w 945600"/>
                <a:gd name="connsiteY43" fmla="*/ 48450 h 838413"/>
                <a:gd name="connsiteX44" fmla="*/ 495239 w 945600"/>
                <a:gd name="connsiteY44" fmla="*/ 23888 h 838413"/>
                <a:gd name="connsiteX45" fmla="*/ 606123 w 945600"/>
                <a:gd name="connsiteY45" fmla="*/ 31523 h 838413"/>
                <a:gd name="connsiteX46" fmla="*/ 606615 w 945600"/>
                <a:gd name="connsiteY46" fmla="*/ 31061 h 838413"/>
                <a:gd name="connsiteX47" fmla="*/ 628260 w 945600"/>
                <a:gd name="connsiteY47" fmla="*/ 10746 h 838413"/>
                <a:gd name="connsiteX48" fmla="*/ 659961 w 945600"/>
                <a:gd name="connsiteY48" fmla="*/ 566 h 838413"/>
                <a:gd name="connsiteX49" fmla="*/ 697062 w 945600"/>
                <a:gd name="connsiteY49" fmla="*/ 4260 h 838413"/>
                <a:gd name="connsiteX50" fmla="*/ 725872 w 945600"/>
                <a:gd name="connsiteY50" fmla="*/ 21888 h 838413"/>
                <a:gd name="connsiteX51" fmla="*/ 726732 w 945600"/>
                <a:gd name="connsiteY51" fmla="*/ 22414 h 838413"/>
                <a:gd name="connsiteX52" fmla="*/ 818778 w 945600"/>
                <a:gd name="connsiteY52" fmla="*/ 5259 h 83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45600" h="838413">
                  <a:moveTo>
                    <a:pt x="818778" y="5259"/>
                  </a:moveTo>
                  <a:cubicBezTo>
                    <a:pt x="843221" y="13650"/>
                    <a:pt x="860747" y="31217"/>
                    <a:pt x="865456" y="52060"/>
                  </a:cubicBezTo>
                  <a:lnTo>
                    <a:pt x="865713" y="52176"/>
                  </a:lnTo>
                  <a:lnTo>
                    <a:pt x="902569" y="68743"/>
                  </a:lnTo>
                  <a:cubicBezTo>
                    <a:pt x="912869" y="76552"/>
                    <a:pt x="920782" y="86370"/>
                    <a:pt x="925359" y="97481"/>
                  </a:cubicBezTo>
                  <a:cubicBezTo>
                    <a:pt x="932014" y="113611"/>
                    <a:pt x="931065" y="131130"/>
                    <a:pt x="922678" y="146734"/>
                  </a:cubicBezTo>
                  <a:cubicBezTo>
                    <a:pt x="943295" y="168132"/>
                    <a:pt x="950505" y="195872"/>
                    <a:pt x="942265" y="222040"/>
                  </a:cubicBezTo>
                  <a:cubicBezTo>
                    <a:pt x="931311" y="256830"/>
                    <a:pt x="895048" y="282883"/>
                    <a:pt x="850512" y="287960"/>
                  </a:cubicBezTo>
                  <a:cubicBezTo>
                    <a:pt x="850300" y="309674"/>
                    <a:pt x="838316" y="330268"/>
                    <a:pt x="817667" y="344444"/>
                  </a:cubicBezTo>
                  <a:cubicBezTo>
                    <a:pt x="786292" y="365986"/>
                    <a:pt x="740972" y="368754"/>
                    <a:pt x="705837" y="351283"/>
                  </a:cubicBezTo>
                  <a:cubicBezTo>
                    <a:pt x="694475" y="381293"/>
                    <a:pt x="664049" y="404233"/>
                    <a:pt x="625922" y="411542"/>
                  </a:cubicBezTo>
                  <a:cubicBezTo>
                    <a:pt x="603458" y="415847"/>
                    <a:pt x="580503" y="414332"/>
                    <a:pt x="559955" y="407900"/>
                  </a:cubicBezTo>
                  <a:lnTo>
                    <a:pt x="521518" y="383183"/>
                  </a:lnTo>
                  <a:lnTo>
                    <a:pt x="516616" y="391917"/>
                  </a:lnTo>
                  <a:cubicBezTo>
                    <a:pt x="532417" y="406813"/>
                    <a:pt x="539405" y="429592"/>
                    <a:pt x="535799" y="454378"/>
                  </a:cubicBezTo>
                  <a:cubicBezTo>
                    <a:pt x="530321" y="492040"/>
                    <a:pt x="501591" y="527199"/>
                    <a:pt x="464912" y="541140"/>
                  </a:cubicBezTo>
                  <a:cubicBezTo>
                    <a:pt x="479236" y="569854"/>
                    <a:pt x="475429" y="607769"/>
                    <a:pt x="454916" y="640727"/>
                  </a:cubicBezTo>
                  <a:cubicBezTo>
                    <a:pt x="430743" y="679564"/>
                    <a:pt x="388138" y="704036"/>
                    <a:pt x="348146" y="702046"/>
                  </a:cubicBezTo>
                  <a:cubicBezTo>
                    <a:pt x="328407" y="766355"/>
                    <a:pt x="262925" y="813050"/>
                    <a:pt x="202980" y="805552"/>
                  </a:cubicBezTo>
                  <a:cubicBezTo>
                    <a:pt x="181890" y="833123"/>
                    <a:pt x="147306" y="845349"/>
                    <a:pt x="121191" y="834456"/>
                  </a:cubicBezTo>
                  <a:cubicBezTo>
                    <a:pt x="102291" y="826582"/>
                    <a:pt x="91284" y="807924"/>
                    <a:pt x="92236" y="785361"/>
                  </a:cubicBezTo>
                  <a:cubicBezTo>
                    <a:pt x="67237" y="795515"/>
                    <a:pt x="41847" y="790569"/>
                    <a:pt x="27604" y="772773"/>
                  </a:cubicBezTo>
                  <a:cubicBezTo>
                    <a:pt x="10934" y="751931"/>
                    <a:pt x="13578" y="718619"/>
                    <a:pt x="33976" y="692545"/>
                  </a:cubicBezTo>
                  <a:cubicBezTo>
                    <a:pt x="33786" y="692102"/>
                    <a:pt x="33613" y="691653"/>
                    <a:pt x="33423" y="691209"/>
                  </a:cubicBezTo>
                  <a:cubicBezTo>
                    <a:pt x="11333" y="676823"/>
                    <a:pt x="-898" y="651447"/>
                    <a:pt x="51" y="622000"/>
                  </a:cubicBezTo>
                  <a:cubicBezTo>
                    <a:pt x="1559" y="575482"/>
                    <a:pt x="35292" y="528984"/>
                    <a:pt x="81080" y="510282"/>
                  </a:cubicBezTo>
                  <a:lnTo>
                    <a:pt x="81081" y="510241"/>
                  </a:lnTo>
                  <a:lnTo>
                    <a:pt x="81543" y="473556"/>
                  </a:lnTo>
                  <a:cubicBezTo>
                    <a:pt x="90550" y="436990"/>
                    <a:pt x="123271" y="403574"/>
                    <a:pt x="162418" y="397313"/>
                  </a:cubicBezTo>
                  <a:lnTo>
                    <a:pt x="162412" y="396638"/>
                  </a:lnTo>
                  <a:lnTo>
                    <a:pt x="162187" y="366954"/>
                  </a:lnTo>
                  <a:cubicBezTo>
                    <a:pt x="164558" y="356555"/>
                    <a:pt x="169308" y="346185"/>
                    <a:pt x="176229" y="336764"/>
                  </a:cubicBezTo>
                  <a:cubicBezTo>
                    <a:pt x="183845" y="326394"/>
                    <a:pt x="193521" y="317938"/>
                    <a:pt x="204125" y="312027"/>
                  </a:cubicBezTo>
                  <a:lnTo>
                    <a:pt x="236626" y="302837"/>
                  </a:lnTo>
                  <a:lnTo>
                    <a:pt x="237596" y="302563"/>
                  </a:lnTo>
                  <a:cubicBezTo>
                    <a:pt x="237479" y="287070"/>
                    <a:pt x="242484" y="271280"/>
                    <a:pt x="251251" y="257354"/>
                  </a:cubicBezTo>
                  <a:lnTo>
                    <a:pt x="269659" y="240064"/>
                  </a:lnTo>
                  <a:lnTo>
                    <a:pt x="245780" y="219540"/>
                  </a:lnTo>
                  <a:cubicBezTo>
                    <a:pt x="239751" y="209790"/>
                    <a:pt x="237201" y="198654"/>
                    <a:pt x="238901" y="187385"/>
                  </a:cubicBezTo>
                  <a:cubicBezTo>
                    <a:pt x="242890" y="160997"/>
                    <a:pt x="269148" y="140326"/>
                    <a:pt x="302140" y="137606"/>
                  </a:cubicBezTo>
                  <a:cubicBezTo>
                    <a:pt x="302337" y="137165"/>
                    <a:pt x="302549" y="136734"/>
                    <a:pt x="302745" y="136294"/>
                  </a:cubicBezTo>
                  <a:cubicBezTo>
                    <a:pt x="298315" y="110307"/>
                    <a:pt x="308647" y="84100"/>
                    <a:pt x="330915" y="64809"/>
                  </a:cubicBezTo>
                  <a:cubicBezTo>
                    <a:pt x="366099" y="34340"/>
                    <a:pt x="423142" y="27549"/>
                    <a:pt x="467955" y="48478"/>
                  </a:cubicBezTo>
                  <a:lnTo>
                    <a:pt x="467986" y="48450"/>
                  </a:lnTo>
                  <a:lnTo>
                    <a:pt x="495239" y="23888"/>
                  </a:lnTo>
                  <a:cubicBezTo>
                    <a:pt x="528204" y="5681"/>
                    <a:pt x="574953" y="7026"/>
                    <a:pt x="606123" y="31523"/>
                  </a:cubicBezTo>
                  <a:lnTo>
                    <a:pt x="606615" y="31061"/>
                  </a:lnTo>
                  <a:lnTo>
                    <a:pt x="628260" y="10746"/>
                  </a:lnTo>
                  <a:cubicBezTo>
                    <a:pt x="637506" y="5429"/>
                    <a:pt x="648345" y="1878"/>
                    <a:pt x="659961" y="566"/>
                  </a:cubicBezTo>
                  <a:cubicBezTo>
                    <a:pt x="672746" y="-881"/>
                    <a:pt x="685523" y="484"/>
                    <a:pt x="697062" y="4260"/>
                  </a:cubicBezTo>
                  <a:lnTo>
                    <a:pt x="725872" y="21888"/>
                  </a:lnTo>
                  <a:lnTo>
                    <a:pt x="726732" y="22414"/>
                  </a:lnTo>
                  <a:cubicBezTo>
                    <a:pt x="749327" y="1207"/>
                    <a:pt x="786701" y="-5756"/>
                    <a:pt x="818778" y="5259"/>
                  </a:cubicBez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CCDEF3B2-0EAB-0FC2-7494-951EB1CBADD4}"/>
                </a:ext>
              </a:extLst>
            </p:cNvPr>
            <p:cNvGrpSpPr/>
            <p:nvPr/>
          </p:nvGrpSpPr>
          <p:grpSpPr>
            <a:xfrm>
              <a:off x="2447925" y="1144516"/>
              <a:ext cx="5721236" cy="4222137"/>
              <a:chOff x="7312659" y="1315967"/>
              <a:chExt cx="3916486" cy="2890274"/>
            </a:xfrm>
          </p:grpSpPr>
          <p:grpSp>
            <p:nvGrpSpPr>
              <p:cNvPr id="11" name="Group 10">
                <a:extLst>
                  <a:ext uri="{FF2B5EF4-FFF2-40B4-BE49-F238E27FC236}">
                    <a16:creationId xmlns:a16="http://schemas.microsoft.com/office/drawing/2014/main" id="{A3A2EE8C-19D1-6295-08C9-413136389A5A}"/>
                  </a:ext>
                </a:extLst>
              </p:cNvPr>
              <p:cNvGrpSpPr/>
              <p:nvPr/>
            </p:nvGrpSpPr>
            <p:grpSpPr>
              <a:xfrm>
                <a:off x="7312659" y="1315967"/>
                <a:ext cx="3916486" cy="2739998"/>
                <a:chOff x="7971027" y="1270247"/>
                <a:chExt cx="3916486" cy="2739998"/>
              </a:xfrm>
            </p:grpSpPr>
            <p:grpSp>
              <p:nvGrpSpPr>
                <p:cNvPr id="35" name="Group 34">
                  <a:extLst>
                    <a:ext uri="{FF2B5EF4-FFF2-40B4-BE49-F238E27FC236}">
                      <a16:creationId xmlns:a16="http://schemas.microsoft.com/office/drawing/2014/main" id="{F650D3B3-D65E-FB3B-2EE7-98D7BBFFCD0B}"/>
                    </a:ext>
                  </a:extLst>
                </p:cNvPr>
                <p:cNvGrpSpPr/>
                <p:nvPr/>
              </p:nvGrpSpPr>
              <p:grpSpPr>
                <a:xfrm>
                  <a:off x="10177005" y="1358727"/>
                  <a:ext cx="1065413" cy="2181249"/>
                  <a:chOff x="6967461" y="4193367"/>
                  <a:chExt cx="1065413" cy="2181249"/>
                </a:xfrm>
              </p:grpSpPr>
              <p:sp>
                <p:nvSpPr>
                  <p:cNvPr id="88" name="Freeform: Shape 87">
                    <a:extLst>
                      <a:ext uri="{FF2B5EF4-FFF2-40B4-BE49-F238E27FC236}">
                        <a16:creationId xmlns:a16="http://schemas.microsoft.com/office/drawing/2014/main" id="{ABB9A764-C59A-B0C0-8900-4D518B30EC6A}"/>
                      </a:ext>
                    </a:extLst>
                  </p:cNvPr>
                  <p:cNvSpPr/>
                  <p:nvPr/>
                </p:nvSpPr>
                <p:spPr>
                  <a:xfrm rot="19434403">
                    <a:off x="6967461" y="4193367"/>
                    <a:ext cx="847196" cy="846583"/>
                  </a:xfrm>
                  <a:custGeom>
                    <a:avLst/>
                    <a:gdLst>
                      <a:gd name="connsiteX0" fmla="*/ 470748 w 865822"/>
                      <a:gd name="connsiteY0" fmla="*/ 319 h 833389"/>
                      <a:gd name="connsiteX1" fmla="*/ 500446 w 865822"/>
                      <a:gd name="connsiteY1" fmla="*/ 2397 h 833389"/>
                      <a:gd name="connsiteX2" fmla="*/ 523508 w 865822"/>
                      <a:gd name="connsiteY2" fmla="*/ 12315 h 833389"/>
                      <a:gd name="connsiteX3" fmla="*/ 524196 w 865822"/>
                      <a:gd name="connsiteY3" fmla="*/ 12611 h 833389"/>
                      <a:gd name="connsiteX4" fmla="*/ 597878 w 865822"/>
                      <a:gd name="connsiteY4" fmla="*/ 2960 h 833389"/>
                      <a:gd name="connsiteX5" fmla="*/ 635243 w 865822"/>
                      <a:gd name="connsiteY5" fmla="*/ 29290 h 833389"/>
                      <a:gd name="connsiteX6" fmla="*/ 635449 w 865822"/>
                      <a:gd name="connsiteY6" fmla="*/ 29355 h 833389"/>
                      <a:gd name="connsiteX7" fmla="*/ 664951 w 865822"/>
                      <a:gd name="connsiteY7" fmla="*/ 38676 h 833389"/>
                      <a:gd name="connsiteX8" fmla="*/ 683195 w 865822"/>
                      <a:gd name="connsiteY8" fmla="*/ 54844 h 833389"/>
                      <a:gd name="connsiteX9" fmla="*/ 681048 w 865822"/>
                      <a:gd name="connsiteY9" fmla="*/ 82554 h 833389"/>
                      <a:gd name="connsiteX10" fmla="*/ 697550 w 865822"/>
                      <a:gd name="connsiteY10" fmla="*/ 102731 h 833389"/>
                      <a:gd name="connsiteX11" fmla="*/ 697396 w 865822"/>
                      <a:gd name="connsiteY11" fmla="*/ 106896 h 833389"/>
                      <a:gd name="connsiteX12" fmla="*/ 710559 w 865822"/>
                      <a:gd name="connsiteY12" fmla="*/ 110700 h 833389"/>
                      <a:gd name="connsiteX13" fmla="*/ 767704 w 865822"/>
                      <a:gd name="connsiteY13" fmla="*/ 193452 h 833389"/>
                      <a:gd name="connsiteX14" fmla="*/ 768019 w 865822"/>
                      <a:gd name="connsiteY14" fmla="*/ 193656 h 833389"/>
                      <a:gd name="connsiteX15" fmla="*/ 813141 w 865822"/>
                      <a:gd name="connsiteY15" fmla="*/ 222951 h 833389"/>
                      <a:gd name="connsiteX16" fmla="*/ 841043 w 865822"/>
                      <a:gd name="connsiteY16" fmla="*/ 273765 h 833389"/>
                      <a:gd name="connsiteX17" fmla="*/ 837760 w 865822"/>
                      <a:gd name="connsiteY17" fmla="*/ 360853 h 833389"/>
                      <a:gd name="connsiteX18" fmla="*/ 861739 w 865822"/>
                      <a:gd name="connsiteY18" fmla="*/ 494009 h 833389"/>
                      <a:gd name="connsiteX19" fmla="*/ 749410 w 865822"/>
                      <a:gd name="connsiteY19" fmla="*/ 610566 h 833389"/>
                      <a:gd name="connsiteX20" fmla="*/ 709198 w 865822"/>
                      <a:gd name="connsiteY20" fmla="*/ 710441 h 833389"/>
                      <a:gd name="connsiteX21" fmla="*/ 572288 w 865822"/>
                      <a:gd name="connsiteY21" fmla="*/ 722534 h 833389"/>
                      <a:gd name="connsiteX22" fmla="*/ 474450 w 865822"/>
                      <a:gd name="connsiteY22" fmla="*/ 829082 h 833389"/>
                      <a:gd name="connsiteX23" fmla="*/ 330595 w 865822"/>
                      <a:gd name="connsiteY23" fmla="*/ 764046 h 833389"/>
                      <a:gd name="connsiteX24" fmla="*/ 116904 w 865822"/>
                      <a:gd name="connsiteY24" fmla="*/ 699788 h 833389"/>
                      <a:gd name="connsiteX25" fmla="*/ 22949 w 865822"/>
                      <a:gd name="connsiteY25" fmla="*/ 628282 h 833389"/>
                      <a:gd name="connsiteX26" fmla="*/ 43026 w 865822"/>
                      <a:gd name="connsiteY26" fmla="*/ 531760 h 833389"/>
                      <a:gd name="connsiteX27" fmla="*/ 632 w 865822"/>
                      <a:gd name="connsiteY27" fmla="*/ 432732 h 833389"/>
                      <a:gd name="connsiteX28" fmla="*/ 78053 w 865822"/>
                      <a:gd name="connsiteY28" fmla="*/ 344712 h 833389"/>
                      <a:gd name="connsiteX29" fmla="*/ 78794 w 865822"/>
                      <a:gd name="connsiteY29" fmla="*/ 342392 h 833389"/>
                      <a:gd name="connsiteX30" fmla="*/ 113282 w 865822"/>
                      <a:gd name="connsiteY30" fmla="*/ 215994 h 833389"/>
                      <a:gd name="connsiteX31" fmla="*/ 149954 w 865822"/>
                      <a:gd name="connsiteY31" fmla="*/ 183550 h 833389"/>
                      <a:gd name="connsiteX32" fmla="*/ 162853 w 865822"/>
                      <a:gd name="connsiteY32" fmla="*/ 178704 h 833389"/>
                      <a:gd name="connsiteX33" fmla="*/ 148288 w 865822"/>
                      <a:gd name="connsiteY33" fmla="*/ 167645 h 833389"/>
                      <a:gd name="connsiteX34" fmla="*/ 161415 w 865822"/>
                      <a:gd name="connsiteY34" fmla="*/ 136933 h 833389"/>
                      <a:gd name="connsiteX35" fmla="*/ 133695 w 865822"/>
                      <a:gd name="connsiteY35" fmla="*/ 105424 h 833389"/>
                      <a:gd name="connsiteX36" fmla="*/ 184318 w 865822"/>
                      <a:gd name="connsiteY36" fmla="*/ 77418 h 833389"/>
                      <a:gd name="connsiteX37" fmla="*/ 184802 w 865822"/>
                      <a:gd name="connsiteY37" fmla="*/ 76680 h 833389"/>
                      <a:gd name="connsiteX38" fmla="*/ 207351 w 865822"/>
                      <a:gd name="connsiteY38" fmla="*/ 36462 h 833389"/>
                      <a:gd name="connsiteX39" fmla="*/ 317050 w 865822"/>
                      <a:gd name="connsiteY39" fmla="*/ 27274 h 833389"/>
                      <a:gd name="connsiteX40" fmla="*/ 317074 w 865822"/>
                      <a:gd name="connsiteY40" fmla="*/ 27259 h 833389"/>
                      <a:gd name="connsiteX41" fmla="*/ 338890 w 865822"/>
                      <a:gd name="connsiteY41" fmla="*/ 13440 h 833389"/>
                      <a:gd name="connsiteX42" fmla="*/ 427651 w 865822"/>
                      <a:gd name="connsiteY42" fmla="*/ 17736 h 833389"/>
                      <a:gd name="connsiteX43" fmla="*/ 428045 w 865822"/>
                      <a:gd name="connsiteY43" fmla="*/ 17476 h 833389"/>
                      <a:gd name="connsiteX44" fmla="*/ 445371 w 865822"/>
                      <a:gd name="connsiteY44" fmla="*/ 6047 h 833389"/>
                      <a:gd name="connsiteX45" fmla="*/ 470748 w 865822"/>
                      <a:gd name="connsiteY45" fmla="*/ 319 h 83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65822" h="833389">
                        <a:moveTo>
                          <a:pt x="470748" y="319"/>
                        </a:moveTo>
                        <a:cubicBezTo>
                          <a:pt x="480982" y="-495"/>
                          <a:pt x="491210" y="273"/>
                          <a:pt x="500446" y="2397"/>
                        </a:cubicBezTo>
                        <a:lnTo>
                          <a:pt x="523508" y="12315"/>
                        </a:lnTo>
                        <a:lnTo>
                          <a:pt x="524196" y="12611"/>
                        </a:lnTo>
                        <a:cubicBezTo>
                          <a:pt x="542283" y="680"/>
                          <a:pt x="572201" y="-3238"/>
                          <a:pt x="597878" y="2960"/>
                        </a:cubicBezTo>
                        <a:cubicBezTo>
                          <a:pt x="617444" y="7680"/>
                          <a:pt x="631474" y="17564"/>
                          <a:pt x="635243" y="29290"/>
                        </a:cubicBezTo>
                        <a:lnTo>
                          <a:pt x="635449" y="29355"/>
                        </a:lnTo>
                        <a:lnTo>
                          <a:pt x="664951" y="38676"/>
                        </a:lnTo>
                        <a:cubicBezTo>
                          <a:pt x="673196" y="43069"/>
                          <a:pt x="679530" y="48593"/>
                          <a:pt x="683195" y="54844"/>
                        </a:cubicBezTo>
                        <a:cubicBezTo>
                          <a:pt x="688521" y="63919"/>
                          <a:pt x="687762" y="73775"/>
                          <a:pt x="681048" y="82554"/>
                        </a:cubicBezTo>
                        <a:cubicBezTo>
                          <a:pt x="689300" y="88573"/>
                          <a:pt x="694869" y="95485"/>
                          <a:pt x="697550" y="102731"/>
                        </a:cubicBezTo>
                        <a:lnTo>
                          <a:pt x="697396" y="106896"/>
                        </a:lnTo>
                        <a:lnTo>
                          <a:pt x="710559" y="110700"/>
                        </a:lnTo>
                        <a:cubicBezTo>
                          <a:pt x="740483" y="125536"/>
                          <a:pt x="761940" y="156598"/>
                          <a:pt x="767704" y="193452"/>
                        </a:cubicBezTo>
                        <a:lnTo>
                          <a:pt x="768019" y="193656"/>
                        </a:lnTo>
                        <a:lnTo>
                          <a:pt x="813141" y="222951"/>
                        </a:lnTo>
                        <a:cubicBezTo>
                          <a:pt x="825751" y="236759"/>
                          <a:pt x="835438" y="254119"/>
                          <a:pt x="841043" y="273765"/>
                        </a:cubicBezTo>
                        <a:cubicBezTo>
                          <a:pt x="849189" y="302286"/>
                          <a:pt x="848028" y="333263"/>
                          <a:pt x="837760" y="360853"/>
                        </a:cubicBezTo>
                        <a:cubicBezTo>
                          <a:pt x="863000" y="398689"/>
                          <a:pt x="871827" y="447738"/>
                          <a:pt x="861739" y="494009"/>
                        </a:cubicBezTo>
                        <a:cubicBezTo>
                          <a:pt x="848329" y="555522"/>
                          <a:pt x="803933" y="601590"/>
                          <a:pt x="749410" y="610566"/>
                        </a:cubicBezTo>
                        <a:cubicBezTo>
                          <a:pt x="749149" y="648961"/>
                          <a:pt x="734478" y="685375"/>
                          <a:pt x="709198" y="710441"/>
                        </a:cubicBezTo>
                        <a:cubicBezTo>
                          <a:pt x="670787" y="748532"/>
                          <a:pt x="615303" y="753426"/>
                          <a:pt x="572288" y="722534"/>
                        </a:cubicBezTo>
                        <a:cubicBezTo>
                          <a:pt x="558377" y="775596"/>
                          <a:pt x="521127" y="816160"/>
                          <a:pt x="474450" y="829082"/>
                        </a:cubicBezTo>
                        <a:cubicBezTo>
                          <a:pt x="419446" y="844308"/>
                          <a:pt x="362041" y="818361"/>
                          <a:pt x="330595" y="764046"/>
                        </a:cubicBezTo>
                        <a:cubicBezTo>
                          <a:pt x="256376" y="815601"/>
                          <a:pt x="159979" y="786622"/>
                          <a:pt x="116904" y="699788"/>
                        </a:cubicBezTo>
                        <a:cubicBezTo>
                          <a:pt x="74591" y="705496"/>
                          <a:pt x="34859" y="675264"/>
                          <a:pt x="22949" y="628282"/>
                        </a:cubicBezTo>
                        <a:cubicBezTo>
                          <a:pt x="14323" y="594290"/>
                          <a:pt x="21949" y="557605"/>
                          <a:pt x="43026" y="531760"/>
                        </a:cubicBezTo>
                        <a:cubicBezTo>
                          <a:pt x="13122" y="511487"/>
                          <a:pt x="-3532" y="472584"/>
                          <a:pt x="632" y="432732"/>
                        </a:cubicBezTo>
                        <a:cubicBezTo>
                          <a:pt x="5516" y="386072"/>
                          <a:pt x="37661" y="349522"/>
                          <a:pt x="78053" y="344712"/>
                        </a:cubicBezTo>
                        <a:cubicBezTo>
                          <a:pt x="78294" y="343933"/>
                          <a:pt x="78554" y="343171"/>
                          <a:pt x="78794" y="342392"/>
                        </a:cubicBezTo>
                        <a:cubicBezTo>
                          <a:pt x="73370" y="296443"/>
                          <a:pt x="86020" y="250105"/>
                          <a:pt x="113282" y="215994"/>
                        </a:cubicBezTo>
                        <a:cubicBezTo>
                          <a:pt x="124050" y="202526"/>
                          <a:pt x="136492" y="191673"/>
                          <a:pt x="149954" y="183550"/>
                        </a:cubicBezTo>
                        <a:lnTo>
                          <a:pt x="162853" y="178704"/>
                        </a:lnTo>
                        <a:lnTo>
                          <a:pt x="148288" y="167645"/>
                        </a:lnTo>
                        <a:cubicBezTo>
                          <a:pt x="142648" y="156829"/>
                          <a:pt x="147634" y="145157"/>
                          <a:pt x="161415" y="136933"/>
                        </a:cubicBezTo>
                        <a:cubicBezTo>
                          <a:pt x="141862" y="130483"/>
                          <a:pt x="130973" y="118104"/>
                          <a:pt x="133695" y="105424"/>
                        </a:cubicBezTo>
                        <a:cubicBezTo>
                          <a:pt x="136889" y="90578"/>
                          <a:pt x="157907" y="78949"/>
                          <a:pt x="184318" y="77418"/>
                        </a:cubicBezTo>
                        <a:cubicBezTo>
                          <a:pt x="184475" y="77170"/>
                          <a:pt x="184645" y="76928"/>
                          <a:pt x="184802" y="76680"/>
                        </a:cubicBezTo>
                        <a:cubicBezTo>
                          <a:pt x="181255" y="62060"/>
                          <a:pt x="189526" y="47316"/>
                          <a:pt x="207351" y="36462"/>
                        </a:cubicBezTo>
                        <a:cubicBezTo>
                          <a:pt x="235515" y="19320"/>
                          <a:pt x="281177" y="15500"/>
                          <a:pt x="317050" y="27274"/>
                        </a:cubicBezTo>
                        <a:lnTo>
                          <a:pt x="317074" y="27259"/>
                        </a:lnTo>
                        <a:lnTo>
                          <a:pt x="338890" y="13440"/>
                        </a:lnTo>
                        <a:cubicBezTo>
                          <a:pt x="365278" y="3197"/>
                          <a:pt x="402700" y="3954"/>
                          <a:pt x="427651" y="17736"/>
                        </a:cubicBezTo>
                        <a:lnTo>
                          <a:pt x="428045" y="17476"/>
                        </a:lnTo>
                        <a:lnTo>
                          <a:pt x="445371" y="6047"/>
                        </a:lnTo>
                        <a:cubicBezTo>
                          <a:pt x="452772" y="3055"/>
                          <a:pt x="461449" y="1057"/>
                          <a:pt x="470748" y="319"/>
                        </a:cubicBezTo>
                        <a:close/>
                      </a:path>
                    </a:pathLst>
                  </a:cu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 name="Oval 88">
                    <a:extLst>
                      <a:ext uri="{FF2B5EF4-FFF2-40B4-BE49-F238E27FC236}">
                        <a16:creationId xmlns:a16="http://schemas.microsoft.com/office/drawing/2014/main" id="{457540DC-4586-DA77-FA3C-FE357DA9A8A3}"/>
                      </a:ext>
                    </a:extLst>
                  </p:cNvPr>
                  <p:cNvSpPr/>
                  <p:nvPr/>
                </p:nvSpPr>
                <p:spPr>
                  <a:xfrm rot="19671902">
                    <a:off x="7783635" y="5283546"/>
                    <a:ext cx="249239" cy="38285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8166489-31EB-15EA-62BB-151ADA2A5F0A}"/>
                      </a:ext>
                    </a:extLst>
                  </p:cNvPr>
                  <p:cNvSpPr/>
                  <p:nvPr/>
                </p:nvSpPr>
                <p:spPr>
                  <a:xfrm rot="2647766">
                    <a:off x="6983428" y="5238839"/>
                    <a:ext cx="222204" cy="38285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9AE30282-BEB9-A5D7-6C34-922726D05190}"/>
                      </a:ext>
                    </a:extLst>
                  </p:cNvPr>
                  <p:cNvSpPr/>
                  <p:nvPr/>
                </p:nvSpPr>
                <p:spPr>
                  <a:xfrm rot="19352409">
                    <a:off x="7562448" y="5991758"/>
                    <a:ext cx="193438" cy="38285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BBDC9FD-19B4-9004-BD4B-E2DE604D1229}"/>
                      </a:ext>
                    </a:extLst>
                  </p:cNvPr>
                  <p:cNvSpPr/>
                  <p:nvPr/>
                </p:nvSpPr>
                <p:spPr>
                  <a:xfrm rot="2647766">
                    <a:off x="7340066" y="5984185"/>
                    <a:ext cx="192512" cy="38285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a:extLst>
                      <a:ext uri="{FF2B5EF4-FFF2-40B4-BE49-F238E27FC236}">
                        <a16:creationId xmlns:a16="http://schemas.microsoft.com/office/drawing/2014/main" id="{D16C5F6D-21D8-1ADD-5072-17D92484E95D}"/>
                      </a:ext>
                    </a:extLst>
                  </p:cNvPr>
                  <p:cNvSpPr/>
                  <p:nvPr/>
                </p:nvSpPr>
                <p:spPr>
                  <a:xfrm rot="20169292">
                    <a:off x="7540045" y="4845536"/>
                    <a:ext cx="413115" cy="682915"/>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a:extLst>
                      <a:ext uri="{FF2B5EF4-FFF2-40B4-BE49-F238E27FC236}">
                        <a16:creationId xmlns:a16="http://schemas.microsoft.com/office/drawing/2014/main" id="{2A7A789E-2682-7BFF-DDA5-0F81EE898A68}"/>
                      </a:ext>
                    </a:extLst>
                  </p:cNvPr>
                  <p:cNvSpPr/>
                  <p:nvPr/>
                </p:nvSpPr>
                <p:spPr>
                  <a:xfrm rot="1790291">
                    <a:off x="7089139" y="4823160"/>
                    <a:ext cx="413115" cy="682915"/>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a:extLst>
                      <a:ext uri="{FF2B5EF4-FFF2-40B4-BE49-F238E27FC236}">
                        <a16:creationId xmlns:a16="http://schemas.microsoft.com/office/drawing/2014/main" id="{75BE28F3-781D-6753-7261-00E841044F3D}"/>
                      </a:ext>
                    </a:extLst>
                  </p:cNvPr>
                  <p:cNvSpPr/>
                  <p:nvPr/>
                </p:nvSpPr>
                <p:spPr>
                  <a:xfrm>
                    <a:off x="7210671" y="4933417"/>
                    <a:ext cx="616303" cy="1247774"/>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3B474ED8-D3B4-C76C-DA87-F45350AA07C1}"/>
                      </a:ext>
                    </a:extLst>
                  </p:cNvPr>
                  <p:cNvSpPr/>
                  <p:nvPr/>
                </p:nvSpPr>
                <p:spPr>
                  <a:xfrm>
                    <a:off x="7446744" y="4720264"/>
                    <a:ext cx="207857" cy="3763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17487337-9595-CDDF-5F12-0AD970285990}"/>
                      </a:ext>
                    </a:extLst>
                  </p:cNvPr>
                  <p:cNvSpPr/>
                  <p:nvPr/>
                </p:nvSpPr>
                <p:spPr>
                  <a:xfrm rot="19374365">
                    <a:off x="7210671" y="4280838"/>
                    <a:ext cx="587414" cy="71551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hevron 284">
                    <a:extLst>
                      <a:ext uri="{FF2B5EF4-FFF2-40B4-BE49-F238E27FC236}">
                        <a16:creationId xmlns:a16="http://schemas.microsoft.com/office/drawing/2014/main" id="{EA51532A-3865-7B36-F33F-A921CE3811B7}"/>
                      </a:ext>
                    </a:extLst>
                  </p:cNvPr>
                  <p:cNvSpPr/>
                  <p:nvPr/>
                </p:nvSpPr>
                <p:spPr>
                  <a:xfrm rot="14382718">
                    <a:off x="7385539" y="4519702"/>
                    <a:ext cx="788878" cy="139451"/>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Chevron 285">
                    <a:extLst>
                      <a:ext uri="{FF2B5EF4-FFF2-40B4-BE49-F238E27FC236}">
                        <a16:creationId xmlns:a16="http://schemas.microsoft.com/office/drawing/2014/main" id="{D74B67B5-E2BE-1E2F-C5A1-58114FC62521}"/>
                      </a:ext>
                    </a:extLst>
                  </p:cNvPr>
                  <p:cNvSpPr/>
                  <p:nvPr/>
                </p:nvSpPr>
                <p:spPr>
                  <a:xfrm rot="16048636">
                    <a:off x="6845158" y="4745989"/>
                    <a:ext cx="864691" cy="140484"/>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Rounded Rectangle 286">
                    <a:extLst>
                      <a:ext uri="{FF2B5EF4-FFF2-40B4-BE49-F238E27FC236}">
                        <a16:creationId xmlns:a16="http://schemas.microsoft.com/office/drawing/2014/main" id="{AC84FAA4-6554-3FEB-6168-E19E2B81F2CF}"/>
                      </a:ext>
                    </a:extLst>
                  </p:cNvPr>
                  <p:cNvSpPr/>
                  <p:nvPr/>
                </p:nvSpPr>
                <p:spPr>
                  <a:xfrm rot="19910005">
                    <a:off x="7141572" y="4276909"/>
                    <a:ext cx="518183" cy="142356"/>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131">
                  <a:extLst>
                    <a:ext uri="{FF2B5EF4-FFF2-40B4-BE49-F238E27FC236}">
                      <a16:creationId xmlns:a16="http://schemas.microsoft.com/office/drawing/2014/main" id="{B4569E60-3D7A-96E9-C6F8-C4274E7930FF}"/>
                    </a:ext>
                  </a:extLst>
                </p:cNvPr>
                <p:cNvGrpSpPr/>
                <p:nvPr/>
              </p:nvGrpSpPr>
              <p:grpSpPr>
                <a:xfrm flipH="1">
                  <a:off x="7971027" y="1673251"/>
                  <a:ext cx="1024171" cy="2188751"/>
                  <a:chOff x="3604364" y="315753"/>
                  <a:chExt cx="2348164" cy="5018247"/>
                </a:xfrm>
              </p:grpSpPr>
              <p:sp>
                <p:nvSpPr>
                  <p:cNvPr id="75" name="Cloud 74">
                    <a:extLst>
                      <a:ext uri="{FF2B5EF4-FFF2-40B4-BE49-F238E27FC236}">
                        <a16:creationId xmlns:a16="http://schemas.microsoft.com/office/drawing/2014/main" id="{0A9E5EF9-66C0-5B29-D9E3-AAB9B63211C8}"/>
                      </a:ext>
                    </a:extLst>
                  </p:cNvPr>
                  <p:cNvSpPr/>
                  <p:nvPr/>
                </p:nvSpPr>
                <p:spPr>
                  <a:xfrm rot="2207222">
                    <a:off x="3657602" y="381000"/>
                    <a:ext cx="2294926" cy="2085474"/>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5102BB9-EA44-5904-F3A3-F22CBBA8B7C1}"/>
                      </a:ext>
                    </a:extLst>
                  </p:cNvPr>
                  <p:cNvSpPr/>
                  <p:nvPr/>
                </p:nvSpPr>
                <p:spPr>
                  <a:xfrm rot="19671902">
                    <a:off x="5294767" y="2893493"/>
                    <a:ext cx="527418" cy="86392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27EFDFB-143E-E430-4ED3-871C7FEB7B2A}"/>
                      </a:ext>
                    </a:extLst>
                  </p:cNvPr>
                  <p:cNvSpPr/>
                  <p:nvPr/>
                </p:nvSpPr>
                <p:spPr>
                  <a:xfrm rot="2647766">
                    <a:off x="3604364" y="27752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C72F8DCF-8444-C9B8-C97A-372CF2155EAF}"/>
                      </a:ext>
                    </a:extLst>
                  </p:cNvPr>
                  <p:cNvSpPr/>
                  <p:nvPr/>
                </p:nvSpPr>
                <p:spPr>
                  <a:xfrm rot="19352409">
                    <a:off x="4848621" y="4470077"/>
                    <a:ext cx="415510" cy="86392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C958A539-C40F-9A8F-FC05-CC2B088B7D0B}"/>
                      </a:ext>
                    </a:extLst>
                  </p:cNvPr>
                  <p:cNvSpPr/>
                  <p:nvPr/>
                </p:nvSpPr>
                <p:spPr>
                  <a:xfrm rot="2647766">
                    <a:off x="4370938" y="4452989"/>
                    <a:ext cx="413521" cy="86392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a:extLst>
                      <a:ext uri="{FF2B5EF4-FFF2-40B4-BE49-F238E27FC236}">
                        <a16:creationId xmlns:a16="http://schemas.microsoft.com/office/drawing/2014/main" id="{289B6AF5-2BE2-371A-5C6A-CDACC0CE0A99}"/>
                      </a:ext>
                    </a:extLst>
                  </p:cNvPr>
                  <p:cNvSpPr/>
                  <p:nvPr/>
                </p:nvSpPr>
                <p:spPr>
                  <a:xfrm rot="20169292">
                    <a:off x="4800498" y="1883617"/>
                    <a:ext cx="887382" cy="1541003"/>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a:extLst>
                      <a:ext uri="{FF2B5EF4-FFF2-40B4-BE49-F238E27FC236}">
                        <a16:creationId xmlns:a16="http://schemas.microsoft.com/office/drawing/2014/main" id="{11680924-CAAD-8517-F872-F8823CF78F66}"/>
                      </a:ext>
                    </a:extLst>
                  </p:cNvPr>
                  <p:cNvSpPr/>
                  <p:nvPr/>
                </p:nvSpPr>
                <p:spPr>
                  <a:xfrm rot="1790291">
                    <a:off x="3831941" y="1833127"/>
                    <a:ext cx="887382" cy="1541003"/>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a:extLst>
                      <a:ext uri="{FF2B5EF4-FFF2-40B4-BE49-F238E27FC236}">
                        <a16:creationId xmlns:a16="http://schemas.microsoft.com/office/drawing/2014/main" id="{BE0B9624-BC59-BBD3-0CF5-FA793D6BE060}"/>
                      </a:ext>
                    </a:extLst>
                  </p:cNvPr>
                  <p:cNvSpPr/>
                  <p:nvPr/>
                </p:nvSpPr>
                <p:spPr>
                  <a:xfrm>
                    <a:off x="4107328" y="1636771"/>
                    <a:ext cx="1323834" cy="3384632"/>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740064FC-78E2-4065-4458-980F6479C6F6}"/>
                      </a:ext>
                    </a:extLst>
                  </p:cNvPr>
                  <p:cNvSpPr/>
                  <p:nvPr/>
                </p:nvSpPr>
                <p:spPr>
                  <a:xfrm>
                    <a:off x="4394993" y="1600940"/>
                    <a:ext cx="651575" cy="84912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54439D80-34C1-77AD-6942-869234565ED2}"/>
                      </a:ext>
                    </a:extLst>
                  </p:cNvPr>
                  <p:cNvSpPr/>
                  <p:nvPr/>
                </p:nvSpPr>
                <p:spPr>
                  <a:xfrm rot="1638585">
                    <a:off x="4164328" y="315753"/>
                    <a:ext cx="1261778" cy="192552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loud 85">
                    <a:extLst>
                      <a:ext uri="{FF2B5EF4-FFF2-40B4-BE49-F238E27FC236}">
                        <a16:creationId xmlns:a16="http://schemas.microsoft.com/office/drawing/2014/main" id="{A9E7A23E-D006-7CC5-9167-A47DCA72DE8E}"/>
                      </a:ext>
                    </a:extLst>
                  </p:cNvPr>
                  <p:cNvSpPr/>
                  <p:nvPr/>
                </p:nvSpPr>
                <p:spPr>
                  <a:xfrm>
                    <a:off x="4002316" y="1390550"/>
                    <a:ext cx="990599" cy="10668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98EAA535-2740-71B4-DB69-9250709E878A}"/>
                      </a:ext>
                    </a:extLst>
                  </p:cNvPr>
                  <p:cNvSpPr/>
                  <p:nvPr/>
                </p:nvSpPr>
                <p:spPr>
                  <a:xfrm rot="1870149">
                    <a:off x="4473879" y="1560672"/>
                    <a:ext cx="356596" cy="21329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5E3F24C9-3D2B-74E8-9C3C-063A8A03F4D4}"/>
                    </a:ext>
                  </a:extLst>
                </p:cNvPr>
                <p:cNvGrpSpPr/>
                <p:nvPr/>
              </p:nvGrpSpPr>
              <p:grpSpPr>
                <a:xfrm>
                  <a:off x="10841084" y="1270247"/>
                  <a:ext cx="1046429" cy="2453182"/>
                  <a:chOff x="8929988" y="2769863"/>
                  <a:chExt cx="1046429" cy="2453182"/>
                </a:xfrm>
              </p:grpSpPr>
              <p:sp>
                <p:nvSpPr>
                  <p:cNvPr id="62" name="Round Diagonal Corner Rectangle 235">
                    <a:extLst>
                      <a:ext uri="{FF2B5EF4-FFF2-40B4-BE49-F238E27FC236}">
                        <a16:creationId xmlns:a16="http://schemas.microsoft.com/office/drawing/2014/main" id="{C021E5AF-99C2-E352-F287-D41BF9FD31A0}"/>
                      </a:ext>
                    </a:extLst>
                  </p:cNvPr>
                  <p:cNvSpPr/>
                  <p:nvPr/>
                </p:nvSpPr>
                <p:spPr>
                  <a:xfrm rot="17917001">
                    <a:off x="9430527" y="2901188"/>
                    <a:ext cx="414491" cy="471318"/>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 Diagonal Corner Rectangle 236">
                    <a:extLst>
                      <a:ext uri="{FF2B5EF4-FFF2-40B4-BE49-F238E27FC236}">
                        <a16:creationId xmlns:a16="http://schemas.microsoft.com/office/drawing/2014/main" id="{E040C3C4-6C26-188A-B31F-0008B343FA4D}"/>
                      </a:ext>
                    </a:extLst>
                  </p:cNvPr>
                  <p:cNvSpPr/>
                  <p:nvPr/>
                </p:nvSpPr>
                <p:spPr>
                  <a:xfrm rot="19527262">
                    <a:off x="8992031" y="3031190"/>
                    <a:ext cx="414491" cy="471318"/>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3EED0225-B7BD-821C-5414-D6786736EE05}"/>
                      </a:ext>
                    </a:extLst>
                  </p:cNvPr>
                  <p:cNvSpPr/>
                  <p:nvPr/>
                </p:nvSpPr>
                <p:spPr>
                  <a:xfrm rot="19671902">
                    <a:off x="9756091" y="3979444"/>
                    <a:ext cx="220326" cy="43522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E16D3F11-AD07-72B3-FBFB-2BBC8ABF6E93}"/>
                      </a:ext>
                    </a:extLst>
                  </p:cNvPr>
                  <p:cNvSpPr/>
                  <p:nvPr/>
                </p:nvSpPr>
                <p:spPr>
                  <a:xfrm rot="2647766">
                    <a:off x="8962207" y="3936856"/>
                    <a:ext cx="216166" cy="43522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DCD2131F-1AD1-F196-228D-1483663928AE}"/>
                      </a:ext>
                    </a:extLst>
                  </p:cNvPr>
                  <p:cNvSpPr/>
                  <p:nvPr/>
                </p:nvSpPr>
                <p:spPr>
                  <a:xfrm rot="19352409">
                    <a:off x="9522739" y="4787818"/>
                    <a:ext cx="187209" cy="43522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8AFE00E7-720E-378F-6C66-DAD79705B47D}"/>
                      </a:ext>
                    </a:extLst>
                  </p:cNvPr>
                  <p:cNvSpPr/>
                  <p:nvPr/>
                </p:nvSpPr>
                <p:spPr>
                  <a:xfrm rot="2647766">
                    <a:off x="9307518" y="4779209"/>
                    <a:ext cx="186313" cy="43522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a:extLst>
                      <a:ext uri="{FF2B5EF4-FFF2-40B4-BE49-F238E27FC236}">
                        <a16:creationId xmlns:a16="http://schemas.microsoft.com/office/drawing/2014/main" id="{619BB3A3-DAD3-E496-D639-C1BDDA66A74B}"/>
                      </a:ext>
                    </a:extLst>
                  </p:cNvPr>
                  <p:cNvSpPr/>
                  <p:nvPr/>
                </p:nvSpPr>
                <p:spPr>
                  <a:xfrm rot="20169292">
                    <a:off x="9501057" y="3484811"/>
                    <a:ext cx="399812" cy="776327"/>
                  </a:xfrm>
                  <a:prstGeom prst="trapezoid">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a:extLst>
                      <a:ext uri="{FF2B5EF4-FFF2-40B4-BE49-F238E27FC236}">
                        <a16:creationId xmlns:a16="http://schemas.microsoft.com/office/drawing/2014/main" id="{B6D01949-948C-2AB6-1EB5-B68A629856A1}"/>
                      </a:ext>
                    </a:extLst>
                  </p:cNvPr>
                  <p:cNvSpPr/>
                  <p:nvPr/>
                </p:nvSpPr>
                <p:spPr>
                  <a:xfrm rot="1790291">
                    <a:off x="9064672" y="3459375"/>
                    <a:ext cx="399812" cy="776327"/>
                  </a:xfrm>
                  <a:prstGeom prst="trapezoid">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a:extLst>
                      <a:ext uri="{FF2B5EF4-FFF2-40B4-BE49-F238E27FC236}">
                        <a16:creationId xmlns:a16="http://schemas.microsoft.com/office/drawing/2014/main" id="{FBDDB974-729F-0B8A-7EAA-BE3B70568AB8}"/>
                      </a:ext>
                    </a:extLst>
                  </p:cNvPr>
                  <p:cNvSpPr/>
                  <p:nvPr/>
                </p:nvSpPr>
                <p:spPr>
                  <a:xfrm>
                    <a:off x="9182290" y="3483864"/>
                    <a:ext cx="596457" cy="1519299"/>
                  </a:xfrm>
                  <a:prstGeom prst="trapezoid">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D5D2709-F451-48A7-7044-0A80EAF16393}"/>
                      </a:ext>
                    </a:extLst>
                  </p:cNvPr>
                  <p:cNvSpPr/>
                  <p:nvPr/>
                </p:nvSpPr>
                <p:spPr>
                  <a:xfrm>
                    <a:off x="9345788" y="3278395"/>
                    <a:ext cx="293569" cy="42777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D1B01273-1BB9-F540-118F-C10F33C6026B}"/>
                      </a:ext>
                    </a:extLst>
                  </p:cNvPr>
                  <p:cNvSpPr/>
                  <p:nvPr/>
                </p:nvSpPr>
                <p:spPr>
                  <a:xfrm rot="19743905">
                    <a:off x="9182290" y="2842870"/>
                    <a:ext cx="568498" cy="81338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EA880133-16F8-06A5-1EA2-D4FE9823E1A1}"/>
                      </a:ext>
                    </a:extLst>
                  </p:cNvPr>
                  <p:cNvSpPr/>
                  <p:nvPr/>
                </p:nvSpPr>
                <p:spPr>
                  <a:xfrm rot="20261345">
                    <a:off x="8929988" y="2769863"/>
                    <a:ext cx="697212" cy="418600"/>
                  </a:xfrm>
                  <a:custGeom>
                    <a:avLst/>
                    <a:gdLst>
                      <a:gd name="connsiteX0" fmla="*/ 99506 w 697212"/>
                      <a:gd name="connsiteY0" fmla="*/ 55782 h 418600"/>
                      <a:gd name="connsiteX1" fmla="*/ 162923 w 697212"/>
                      <a:gd name="connsiteY1" fmla="*/ 42979 h 418600"/>
                      <a:gd name="connsiteX2" fmla="*/ 325846 w 697212"/>
                      <a:gd name="connsiteY2" fmla="*/ 42979 h 418600"/>
                      <a:gd name="connsiteX3" fmla="*/ 325846 w 697212"/>
                      <a:gd name="connsiteY3" fmla="*/ 56561 h 418600"/>
                      <a:gd name="connsiteX4" fmla="*/ 407944 w 697212"/>
                      <a:gd name="connsiteY4" fmla="*/ 16523 h 418600"/>
                      <a:gd name="connsiteX5" fmla="*/ 625796 w 697212"/>
                      <a:gd name="connsiteY5" fmla="*/ 91544 h 418600"/>
                      <a:gd name="connsiteX6" fmla="*/ 697212 w 697212"/>
                      <a:gd name="connsiteY6" fmla="*/ 237981 h 418600"/>
                      <a:gd name="connsiteX7" fmla="*/ 506037 w 697212"/>
                      <a:gd name="connsiteY7" fmla="*/ 331215 h 418600"/>
                      <a:gd name="connsiteX8" fmla="*/ 327490 w 697212"/>
                      <a:gd name="connsiteY8" fmla="*/ 307581 h 418600"/>
                      <a:gd name="connsiteX9" fmla="*/ 317899 w 697212"/>
                      <a:gd name="connsiteY9" fmla="*/ 295041 h 418600"/>
                      <a:gd name="connsiteX10" fmla="*/ 313043 w 697212"/>
                      <a:gd name="connsiteY10" fmla="*/ 319094 h 418600"/>
                      <a:gd name="connsiteX11" fmla="*/ 162923 w 697212"/>
                      <a:gd name="connsiteY11" fmla="*/ 418600 h 418600"/>
                      <a:gd name="connsiteX12" fmla="*/ 0 w 697212"/>
                      <a:gd name="connsiteY12" fmla="*/ 418600 h 418600"/>
                      <a:gd name="connsiteX13" fmla="*/ 0 w 697212"/>
                      <a:gd name="connsiteY13" fmla="*/ 205902 h 418600"/>
                      <a:gd name="connsiteX14" fmla="*/ 99506 w 697212"/>
                      <a:gd name="connsiteY14" fmla="*/ 55782 h 41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7212" h="418600">
                        <a:moveTo>
                          <a:pt x="99506" y="55782"/>
                        </a:moveTo>
                        <a:cubicBezTo>
                          <a:pt x="118998" y="47538"/>
                          <a:pt x="140428" y="42979"/>
                          <a:pt x="162923" y="42979"/>
                        </a:cubicBezTo>
                        <a:lnTo>
                          <a:pt x="325846" y="42979"/>
                        </a:lnTo>
                        <a:lnTo>
                          <a:pt x="325846" y="56561"/>
                        </a:lnTo>
                        <a:lnTo>
                          <a:pt x="407944" y="16523"/>
                        </a:lnTo>
                        <a:cubicBezTo>
                          <a:pt x="488820" y="-22919"/>
                          <a:pt x="586355" y="10669"/>
                          <a:pt x="625796" y="91544"/>
                        </a:cubicBezTo>
                        <a:lnTo>
                          <a:pt x="697212" y="237981"/>
                        </a:lnTo>
                        <a:lnTo>
                          <a:pt x="506037" y="331215"/>
                        </a:lnTo>
                        <a:cubicBezTo>
                          <a:pt x="445381" y="360796"/>
                          <a:pt x="375353" y="349298"/>
                          <a:pt x="327490" y="307581"/>
                        </a:cubicBezTo>
                        <a:lnTo>
                          <a:pt x="317899" y="295041"/>
                        </a:lnTo>
                        <a:lnTo>
                          <a:pt x="313043" y="319094"/>
                        </a:lnTo>
                        <a:cubicBezTo>
                          <a:pt x="288310" y="377569"/>
                          <a:pt x="230409" y="418600"/>
                          <a:pt x="162923" y="418600"/>
                        </a:cubicBezTo>
                        <a:lnTo>
                          <a:pt x="0" y="418600"/>
                        </a:lnTo>
                        <a:lnTo>
                          <a:pt x="0" y="205902"/>
                        </a:lnTo>
                        <a:cubicBezTo>
                          <a:pt x="0" y="138417"/>
                          <a:pt x="41030" y="80516"/>
                          <a:pt x="99506" y="55782"/>
                        </a:cubicBezTo>
                        <a:close/>
                      </a:path>
                    </a:pathLst>
                  </a:cu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9" name="Group 38">
                  <a:extLst>
                    <a:ext uri="{FF2B5EF4-FFF2-40B4-BE49-F238E27FC236}">
                      <a16:creationId xmlns:a16="http://schemas.microsoft.com/office/drawing/2014/main" id="{AE42E7B9-309A-20B6-166F-ECEA88510137}"/>
                    </a:ext>
                  </a:extLst>
                </p:cNvPr>
                <p:cNvGrpSpPr/>
                <p:nvPr/>
              </p:nvGrpSpPr>
              <p:grpSpPr>
                <a:xfrm>
                  <a:off x="8698991" y="1609108"/>
                  <a:ext cx="1184783" cy="2331956"/>
                  <a:chOff x="9457943" y="4151140"/>
                  <a:chExt cx="1184783" cy="2331956"/>
                </a:xfrm>
              </p:grpSpPr>
              <p:sp>
                <p:nvSpPr>
                  <p:cNvPr id="53" name="Oval 52">
                    <a:extLst>
                      <a:ext uri="{FF2B5EF4-FFF2-40B4-BE49-F238E27FC236}">
                        <a16:creationId xmlns:a16="http://schemas.microsoft.com/office/drawing/2014/main" id="{15F017FA-113F-DD53-3643-979E2212F852}"/>
                      </a:ext>
                    </a:extLst>
                  </p:cNvPr>
                  <p:cNvSpPr/>
                  <p:nvPr/>
                </p:nvSpPr>
                <p:spPr>
                  <a:xfrm rot="19671902">
                    <a:off x="10386487" y="5242473"/>
                    <a:ext cx="256239" cy="4329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D00C219-2981-150B-2B88-29AA3ECA89DD}"/>
                      </a:ext>
                    </a:extLst>
                  </p:cNvPr>
                  <p:cNvSpPr/>
                  <p:nvPr/>
                </p:nvSpPr>
                <p:spPr>
                  <a:xfrm rot="2647766">
                    <a:off x="9457943" y="5198727"/>
                    <a:ext cx="251275" cy="43294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863DFC2F-81F7-84A2-5F83-FD56251684E9}"/>
                      </a:ext>
                    </a:extLst>
                  </p:cNvPr>
                  <p:cNvSpPr/>
                  <p:nvPr/>
                </p:nvSpPr>
                <p:spPr>
                  <a:xfrm rot="19352409">
                    <a:off x="10112716" y="6050149"/>
                    <a:ext cx="218745" cy="43294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B683EF66-28DD-2B54-8912-A326BB352880}"/>
                      </a:ext>
                    </a:extLst>
                  </p:cNvPr>
                  <p:cNvSpPr/>
                  <p:nvPr/>
                </p:nvSpPr>
                <p:spPr>
                  <a:xfrm rot="2647766">
                    <a:off x="9861240" y="6041586"/>
                    <a:ext cx="217698" cy="43294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a:extLst>
                      <a:ext uri="{FF2B5EF4-FFF2-40B4-BE49-F238E27FC236}">
                        <a16:creationId xmlns:a16="http://schemas.microsoft.com/office/drawing/2014/main" id="{74D2680C-D9C0-ACB3-4711-4696A2860096}"/>
                      </a:ext>
                    </a:extLst>
                  </p:cNvPr>
                  <p:cNvSpPr/>
                  <p:nvPr/>
                </p:nvSpPr>
                <p:spPr>
                  <a:xfrm rot="20169292">
                    <a:off x="10087382" y="4753968"/>
                    <a:ext cx="467163" cy="77226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a:extLst>
                      <a:ext uri="{FF2B5EF4-FFF2-40B4-BE49-F238E27FC236}">
                        <a16:creationId xmlns:a16="http://schemas.microsoft.com/office/drawing/2014/main" id="{A2FA4469-35B7-E3C8-12FB-48EB977B1DDC}"/>
                      </a:ext>
                    </a:extLst>
                  </p:cNvPr>
                  <p:cNvSpPr/>
                  <p:nvPr/>
                </p:nvSpPr>
                <p:spPr>
                  <a:xfrm rot="1790291">
                    <a:off x="9577485" y="4728665"/>
                    <a:ext cx="467163" cy="772260"/>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a:extLst>
                      <a:ext uri="{FF2B5EF4-FFF2-40B4-BE49-F238E27FC236}">
                        <a16:creationId xmlns:a16="http://schemas.microsoft.com/office/drawing/2014/main" id="{BD278E9B-8E58-FCA0-6036-3149A0A36230}"/>
                      </a:ext>
                    </a:extLst>
                  </p:cNvPr>
                  <p:cNvSpPr/>
                  <p:nvPr/>
                </p:nvSpPr>
                <p:spPr>
                  <a:xfrm>
                    <a:off x="9714916" y="4853347"/>
                    <a:ext cx="696935" cy="1411018"/>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A980EAA1-574A-27CB-B546-75DB7D22CC6F}"/>
                      </a:ext>
                    </a:extLst>
                  </p:cNvPr>
                  <p:cNvSpPr/>
                  <p:nvPr/>
                </p:nvSpPr>
                <p:spPr>
                  <a:xfrm>
                    <a:off x="9962366" y="4574035"/>
                    <a:ext cx="261040" cy="42553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8F5CFFB8-0B75-7210-6A13-4DF76EA1101E}"/>
                      </a:ext>
                    </a:extLst>
                  </p:cNvPr>
                  <p:cNvSpPr/>
                  <p:nvPr/>
                </p:nvSpPr>
                <p:spPr>
                  <a:xfrm rot="19310605">
                    <a:off x="9723631" y="4151140"/>
                    <a:ext cx="508919" cy="80912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F00174BC-84E1-52C4-AA17-09754E2B31CD}"/>
                    </a:ext>
                  </a:extLst>
                </p:cNvPr>
                <p:cNvGrpSpPr/>
                <p:nvPr/>
              </p:nvGrpSpPr>
              <p:grpSpPr>
                <a:xfrm>
                  <a:off x="9548551" y="1679123"/>
                  <a:ext cx="982435" cy="2331122"/>
                  <a:chOff x="10024039" y="3809675"/>
                  <a:chExt cx="982435" cy="2331122"/>
                </a:xfrm>
              </p:grpSpPr>
              <p:sp>
                <p:nvSpPr>
                  <p:cNvPr id="42" name="Oval 41">
                    <a:extLst>
                      <a:ext uri="{FF2B5EF4-FFF2-40B4-BE49-F238E27FC236}">
                        <a16:creationId xmlns:a16="http://schemas.microsoft.com/office/drawing/2014/main" id="{D4E48830-D495-A609-24B7-DFFEB91449A5}"/>
                      </a:ext>
                    </a:extLst>
                  </p:cNvPr>
                  <p:cNvSpPr/>
                  <p:nvPr/>
                </p:nvSpPr>
                <p:spPr>
                  <a:xfrm>
                    <a:off x="10057795" y="3980504"/>
                    <a:ext cx="759558" cy="1215165"/>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459AD7-A5DB-7FF0-A69E-1070E2D60D22}"/>
                      </a:ext>
                    </a:extLst>
                  </p:cNvPr>
                  <p:cNvSpPr/>
                  <p:nvPr/>
                </p:nvSpPr>
                <p:spPr>
                  <a:xfrm rot="19671902">
                    <a:off x="10772842" y="5059717"/>
                    <a:ext cx="233632" cy="38269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8926C10F-E6B8-D20F-ECDA-CBEF55BE4257}"/>
                      </a:ext>
                    </a:extLst>
                  </p:cNvPr>
                  <p:cNvSpPr/>
                  <p:nvPr/>
                </p:nvSpPr>
                <p:spPr>
                  <a:xfrm rot="2647766">
                    <a:off x="10024039" y="5007354"/>
                    <a:ext cx="213021" cy="38269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6AF56CC-A1CF-3908-BA07-5092A1A2B895}"/>
                      </a:ext>
                    </a:extLst>
                  </p:cNvPr>
                  <p:cNvSpPr/>
                  <p:nvPr/>
                </p:nvSpPr>
                <p:spPr>
                  <a:xfrm rot="19352409">
                    <a:off x="10575211" y="5758102"/>
                    <a:ext cx="184060" cy="38269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6116F65-C7D9-EF4A-9F61-9C446BC23E41}"/>
                      </a:ext>
                    </a:extLst>
                  </p:cNvPr>
                  <p:cNvSpPr/>
                  <p:nvPr/>
                </p:nvSpPr>
                <p:spPr>
                  <a:xfrm rot="2647766">
                    <a:off x="10363611" y="5750533"/>
                    <a:ext cx="183179" cy="38269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a:extLst>
                      <a:ext uri="{FF2B5EF4-FFF2-40B4-BE49-F238E27FC236}">
                        <a16:creationId xmlns:a16="http://schemas.microsoft.com/office/drawing/2014/main" id="{1D466E42-EE4F-4D43-0673-0ECD5EC700B2}"/>
                      </a:ext>
                    </a:extLst>
                  </p:cNvPr>
                  <p:cNvSpPr/>
                  <p:nvPr/>
                </p:nvSpPr>
                <p:spPr>
                  <a:xfrm rot="20169292">
                    <a:off x="10553894" y="4612369"/>
                    <a:ext cx="393086" cy="682623"/>
                  </a:xfrm>
                  <a:prstGeom prst="trapezoid">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a:extLst>
                      <a:ext uri="{FF2B5EF4-FFF2-40B4-BE49-F238E27FC236}">
                        <a16:creationId xmlns:a16="http://schemas.microsoft.com/office/drawing/2014/main" id="{BCA5BA0B-B42B-2A5F-FA7D-8ABA7DB1F473}"/>
                      </a:ext>
                    </a:extLst>
                  </p:cNvPr>
                  <p:cNvSpPr/>
                  <p:nvPr/>
                </p:nvSpPr>
                <p:spPr>
                  <a:xfrm rot="1790291">
                    <a:off x="10124849" y="4590003"/>
                    <a:ext cx="393086" cy="682623"/>
                  </a:xfrm>
                  <a:prstGeom prst="trapezoid">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a:extLst>
                      <a:ext uri="{FF2B5EF4-FFF2-40B4-BE49-F238E27FC236}">
                        <a16:creationId xmlns:a16="http://schemas.microsoft.com/office/drawing/2014/main" id="{BE545CAE-5EFB-D398-0252-DDAB3D00D9C7}"/>
                      </a:ext>
                    </a:extLst>
                  </p:cNvPr>
                  <p:cNvSpPr/>
                  <p:nvPr/>
                </p:nvSpPr>
                <p:spPr>
                  <a:xfrm>
                    <a:off x="10240489" y="4599432"/>
                    <a:ext cx="586423" cy="1348023"/>
                  </a:xfrm>
                  <a:prstGeom prst="trapezoid">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A9EAD0D-AEC4-D85F-9030-D09F9A1C9501}"/>
                      </a:ext>
                    </a:extLst>
                  </p:cNvPr>
                  <p:cNvSpPr/>
                  <p:nvPr/>
                </p:nvSpPr>
                <p:spPr>
                  <a:xfrm>
                    <a:off x="10429615" y="4487150"/>
                    <a:ext cx="233280" cy="37613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B8665676-FD55-A5E7-A1F1-49B3F6F98000}"/>
                      </a:ext>
                    </a:extLst>
                  </p:cNvPr>
                  <p:cNvSpPr/>
                  <p:nvPr/>
                </p:nvSpPr>
                <p:spPr>
                  <a:xfrm rot="19468244">
                    <a:off x="10240489" y="4047911"/>
                    <a:ext cx="558934" cy="71521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376FEF0-48B2-8245-A05D-EB6E12986F61}"/>
                      </a:ext>
                    </a:extLst>
                  </p:cNvPr>
                  <p:cNvSpPr/>
                  <p:nvPr/>
                </p:nvSpPr>
                <p:spPr>
                  <a:xfrm rot="18545995">
                    <a:off x="10029455" y="3887374"/>
                    <a:ext cx="707930" cy="552532"/>
                  </a:xfrm>
                  <a:custGeom>
                    <a:avLst/>
                    <a:gdLst>
                      <a:gd name="connsiteX0" fmla="*/ 405055 w 707930"/>
                      <a:gd name="connsiteY0" fmla="*/ 0 h 552532"/>
                      <a:gd name="connsiteX1" fmla="*/ 405055 w 707930"/>
                      <a:gd name="connsiteY1" fmla="*/ 23209 h 552532"/>
                      <a:gd name="connsiteX2" fmla="*/ 410383 w 707930"/>
                      <a:gd name="connsiteY2" fmla="*/ 12107 h 552532"/>
                      <a:gd name="connsiteX3" fmla="*/ 592975 w 707930"/>
                      <a:gd name="connsiteY3" fmla="*/ 99726 h 552532"/>
                      <a:gd name="connsiteX4" fmla="*/ 687949 w 707930"/>
                      <a:gd name="connsiteY4" fmla="*/ 369939 h 552532"/>
                      <a:gd name="connsiteX5" fmla="*/ 600331 w 707930"/>
                      <a:gd name="connsiteY5" fmla="*/ 552532 h 552532"/>
                      <a:gd name="connsiteX6" fmla="*/ 417737 w 707930"/>
                      <a:gd name="connsiteY6" fmla="*/ 464912 h 552532"/>
                      <a:gd name="connsiteX7" fmla="*/ 353549 w 707930"/>
                      <a:gd name="connsiteY7" fmla="*/ 416458 h 552532"/>
                      <a:gd name="connsiteX8" fmla="*/ 321625 w 707930"/>
                      <a:gd name="connsiteY8" fmla="*/ 361993 h 552532"/>
                      <a:gd name="connsiteX9" fmla="*/ 281360 w 707930"/>
                      <a:gd name="connsiteY9" fmla="*/ 389140 h 552532"/>
                      <a:gd name="connsiteX10" fmla="*/ 202527 w 707930"/>
                      <a:gd name="connsiteY10" fmla="*/ 405056 h 552532"/>
                      <a:gd name="connsiteX11" fmla="*/ 0 w 707930"/>
                      <a:gd name="connsiteY11" fmla="*/ 405055 h 552532"/>
                      <a:gd name="connsiteX12" fmla="*/ 0 w 707930"/>
                      <a:gd name="connsiteY12" fmla="*/ 202528 h 552532"/>
                      <a:gd name="connsiteX13" fmla="*/ 202528 w 707930"/>
                      <a:gd name="connsiteY13" fmla="*/ 0 h 55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7930" h="552532">
                        <a:moveTo>
                          <a:pt x="405055" y="0"/>
                        </a:moveTo>
                        <a:lnTo>
                          <a:pt x="405055" y="23209"/>
                        </a:lnTo>
                        <a:lnTo>
                          <a:pt x="410383" y="12107"/>
                        </a:lnTo>
                        <a:lnTo>
                          <a:pt x="592975" y="99726"/>
                        </a:lnTo>
                        <a:cubicBezTo>
                          <a:pt x="693819" y="148117"/>
                          <a:pt x="736340" y="269095"/>
                          <a:pt x="687949" y="369939"/>
                        </a:cubicBezTo>
                        <a:lnTo>
                          <a:pt x="600331" y="552532"/>
                        </a:lnTo>
                        <a:lnTo>
                          <a:pt x="417737" y="464912"/>
                        </a:lnTo>
                        <a:cubicBezTo>
                          <a:pt x="392526" y="452814"/>
                          <a:pt x="370960" y="436180"/>
                          <a:pt x="353549" y="416458"/>
                        </a:cubicBezTo>
                        <a:lnTo>
                          <a:pt x="321625" y="361993"/>
                        </a:lnTo>
                        <a:lnTo>
                          <a:pt x="281360" y="389140"/>
                        </a:lnTo>
                        <a:cubicBezTo>
                          <a:pt x="257130" y="399389"/>
                          <a:pt x="230490" y="405056"/>
                          <a:pt x="202527" y="405056"/>
                        </a:cubicBezTo>
                        <a:lnTo>
                          <a:pt x="0" y="405055"/>
                        </a:lnTo>
                        <a:lnTo>
                          <a:pt x="0" y="202528"/>
                        </a:lnTo>
                        <a:cubicBezTo>
                          <a:pt x="0" y="90675"/>
                          <a:pt x="90675" y="0"/>
                          <a:pt x="202528" y="0"/>
                        </a:cubicBezTo>
                        <a:close/>
                      </a:path>
                    </a:pathLst>
                  </a:cu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12" name="Group 190">
                <a:extLst>
                  <a:ext uri="{FF2B5EF4-FFF2-40B4-BE49-F238E27FC236}">
                    <a16:creationId xmlns:a16="http://schemas.microsoft.com/office/drawing/2014/main" id="{BBD64A5C-AEB1-E8E1-F356-6CFB8E454156}"/>
                  </a:ext>
                </a:extLst>
              </p:cNvPr>
              <p:cNvGrpSpPr/>
              <p:nvPr/>
            </p:nvGrpSpPr>
            <p:grpSpPr>
              <a:xfrm>
                <a:off x="7901014" y="2506740"/>
                <a:ext cx="740065" cy="1638679"/>
                <a:chOff x="5587191" y="404815"/>
                <a:chExt cx="1878359" cy="3786185"/>
              </a:xfrm>
            </p:grpSpPr>
            <p:sp>
              <p:nvSpPr>
                <p:cNvPr id="24" name="Oval 23">
                  <a:extLst>
                    <a:ext uri="{FF2B5EF4-FFF2-40B4-BE49-F238E27FC236}">
                      <a16:creationId xmlns:a16="http://schemas.microsoft.com/office/drawing/2014/main" id="{73DFF83F-91C2-6CAA-CD88-45BEAE991285}"/>
                    </a:ext>
                  </a:extLst>
                </p:cNvPr>
                <p:cNvSpPr/>
                <p:nvPr/>
              </p:nvSpPr>
              <p:spPr>
                <a:xfrm rot="19671902">
                  <a:off x="7070098" y="2244857"/>
                  <a:ext cx="395452" cy="67784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DCBF3D3-9295-368F-503E-73826F74CE92}"/>
                    </a:ext>
                  </a:extLst>
                </p:cNvPr>
                <p:cNvSpPr/>
                <p:nvPr/>
              </p:nvSpPr>
              <p:spPr>
                <a:xfrm rot="2647766">
                  <a:off x="5587191" y="2167177"/>
                  <a:ext cx="364610" cy="67784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DB0B21E3-AE9A-C57F-535E-69FF1328D0BE}"/>
                    </a:ext>
                  </a:extLst>
                </p:cNvPr>
                <p:cNvSpPr/>
                <p:nvPr/>
              </p:nvSpPr>
              <p:spPr>
                <a:xfrm rot="19352409">
                  <a:off x="6623571" y="3513153"/>
                  <a:ext cx="347882" cy="67784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F980FA3-633A-39F6-CAB1-0B065ABADF1C}"/>
                    </a:ext>
                  </a:extLst>
                </p:cNvPr>
                <p:cNvSpPr/>
                <p:nvPr/>
              </p:nvSpPr>
              <p:spPr>
                <a:xfrm rot="2647766">
                  <a:off x="6223634" y="3499745"/>
                  <a:ext cx="346217" cy="67784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a:extLst>
                    <a:ext uri="{FF2B5EF4-FFF2-40B4-BE49-F238E27FC236}">
                      <a16:creationId xmlns:a16="http://schemas.microsoft.com/office/drawing/2014/main" id="{86D280C0-DF54-D449-C18A-5CD3A192E719}"/>
                    </a:ext>
                  </a:extLst>
                </p:cNvPr>
                <p:cNvSpPr/>
                <p:nvPr/>
              </p:nvSpPr>
              <p:spPr>
                <a:xfrm rot="20169292">
                  <a:off x="6583280" y="1483777"/>
                  <a:ext cx="742954" cy="1209095"/>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a:extLst>
                    <a:ext uri="{FF2B5EF4-FFF2-40B4-BE49-F238E27FC236}">
                      <a16:creationId xmlns:a16="http://schemas.microsoft.com/office/drawing/2014/main" id="{A4F91650-ADBC-6E2F-603E-ADC4779225D8}"/>
                    </a:ext>
                  </a:extLst>
                </p:cNvPr>
                <p:cNvSpPr/>
                <p:nvPr/>
              </p:nvSpPr>
              <p:spPr>
                <a:xfrm rot="1790291">
                  <a:off x="5772364" y="1444161"/>
                  <a:ext cx="742954" cy="1209095"/>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a:extLst>
                    <a:ext uri="{FF2B5EF4-FFF2-40B4-BE49-F238E27FC236}">
                      <a16:creationId xmlns:a16="http://schemas.microsoft.com/office/drawing/2014/main" id="{004626D6-8268-FF89-6509-21BE9413E1E5}"/>
                    </a:ext>
                  </a:extLst>
                </p:cNvPr>
                <p:cNvSpPr/>
                <p:nvPr/>
              </p:nvSpPr>
              <p:spPr>
                <a:xfrm>
                  <a:off x="5990929" y="1442296"/>
                  <a:ext cx="1108371" cy="2406247"/>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4423D519-220E-B811-BDBC-D7182F64E9CD}"/>
                    </a:ext>
                  </a:extLst>
                </p:cNvPr>
                <p:cNvSpPr/>
                <p:nvPr/>
              </p:nvSpPr>
              <p:spPr>
                <a:xfrm>
                  <a:off x="6351550" y="1261984"/>
                  <a:ext cx="437751" cy="66623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535DA98-FD00-846C-A870-E072F8856296}"/>
                    </a:ext>
                  </a:extLst>
                </p:cNvPr>
                <p:cNvSpPr/>
                <p:nvPr/>
              </p:nvSpPr>
              <p:spPr>
                <a:xfrm rot="19946847">
                  <a:off x="5990928" y="483983"/>
                  <a:ext cx="1056414" cy="126681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loud 33">
                  <a:extLst>
                    <a:ext uri="{FF2B5EF4-FFF2-40B4-BE49-F238E27FC236}">
                      <a16:creationId xmlns:a16="http://schemas.microsoft.com/office/drawing/2014/main" id="{EAEDD319-9BEA-B909-6AFD-2E05BD0C877B}"/>
                    </a:ext>
                  </a:extLst>
                </p:cNvPr>
                <p:cNvSpPr/>
                <p:nvPr/>
              </p:nvSpPr>
              <p:spPr>
                <a:xfrm rot="20194709">
                  <a:off x="5696409" y="404815"/>
                  <a:ext cx="1142999" cy="609599"/>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B2D1126B-C474-3D08-7BF1-551066477E72}"/>
                  </a:ext>
                </a:extLst>
              </p:cNvPr>
              <p:cNvGrpSpPr/>
              <p:nvPr/>
            </p:nvGrpSpPr>
            <p:grpSpPr>
              <a:xfrm>
                <a:off x="9508309" y="2627337"/>
                <a:ext cx="769546" cy="1578904"/>
                <a:chOff x="1359473" y="4136096"/>
                <a:chExt cx="1237422" cy="2538861"/>
              </a:xfrm>
            </p:grpSpPr>
            <p:sp>
              <p:nvSpPr>
                <p:cNvPr id="14" name="Oval 13">
                  <a:extLst>
                    <a:ext uri="{FF2B5EF4-FFF2-40B4-BE49-F238E27FC236}">
                      <a16:creationId xmlns:a16="http://schemas.microsoft.com/office/drawing/2014/main" id="{A036A898-8491-14BB-2031-9E0E4DDB9C0D}"/>
                    </a:ext>
                  </a:extLst>
                </p:cNvPr>
                <p:cNvSpPr/>
                <p:nvPr/>
              </p:nvSpPr>
              <p:spPr>
                <a:xfrm rot="19671902">
                  <a:off x="2352534" y="5353927"/>
                  <a:ext cx="244361" cy="46011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1A03A1C-EDD5-630E-1AB7-9DDDBDD8BEE3}"/>
                    </a:ext>
                  </a:extLst>
                </p:cNvPr>
                <p:cNvSpPr/>
                <p:nvPr/>
              </p:nvSpPr>
              <p:spPr>
                <a:xfrm rot="2647766">
                  <a:off x="1436206" y="5301198"/>
                  <a:ext cx="225302" cy="46011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E216DD1-BC35-B993-4A15-98AB63BAC70B}"/>
                    </a:ext>
                  </a:extLst>
                </p:cNvPr>
                <p:cNvSpPr/>
                <p:nvPr/>
              </p:nvSpPr>
              <p:spPr>
                <a:xfrm rot="19352409">
                  <a:off x="2076613" y="6214839"/>
                  <a:ext cx="214966" cy="46011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3557A59-1579-8E17-C261-4E4E3523BD33}"/>
                    </a:ext>
                  </a:extLst>
                </p:cNvPr>
                <p:cNvSpPr/>
                <p:nvPr/>
              </p:nvSpPr>
              <p:spPr>
                <a:xfrm rot="2647766">
                  <a:off x="1829481" y="6205737"/>
                  <a:ext cx="213937" cy="46011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a:extLst>
                    <a:ext uri="{FF2B5EF4-FFF2-40B4-BE49-F238E27FC236}">
                      <a16:creationId xmlns:a16="http://schemas.microsoft.com/office/drawing/2014/main" id="{1413BDD2-772B-BB28-46EB-376C1D74F00C}"/>
                    </a:ext>
                  </a:extLst>
                </p:cNvPr>
                <p:cNvSpPr/>
                <p:nvPr/>
              </p:nvSpPr>
              <p:spPr>
                <a:xfrm rot="20169292">
                  <a:off x="2051716" y="4837311"/>
                  <a:ext cx="459091" cy="820726"/>
                </a:xfrm>
                <a:prstGeom prst="trapezoid">
                  <a:avLst/>
                </a:prstGeom>
                <a:solidFill>
                  <a:srgbClr val="FFBF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1D06EF98-D6B7-E16C-F73B-6B92B985B795}"/>
                    </a:ext>
                  </a:extLst>
                </p:cNvPr>
                <p:cNvSpPr/>
                <p:nvPr/>
              </p:nvSpPr>
              <p:spPr>
                <a:xfrm rot="1790291">
                  <a:off x="1550629" y="4810420"/>
                  <a:ext cx="459091" cy="820726"/>
                </a:xfrm>
                <a:prstGeom prst="trapezoid">
                  <a:avLst/>
                </a:prstGeom>
                <a:solidFill>
                  <a:srgbClr val="FFBF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BEDB7850-F302-6371-73BC-93F294A9261B}"/>
                    </a:ext>
                  </a:extLst>
                </p:cNvPr>
                <p:cNvSpPr/>
                <p:nvPr/>
              </p:nvSpPr>
              <p:spPr>
                <a:xfrm>
                  <a:off x="1685686" y="4773168"/>
                  <a:ext cx="684893" cy="1669331"/>
                </a:xfrm>
                <a:prstGeom prst="trapezoid">
                  <a:avLst/>
                </a:prstGeom>
                <a:solidFill>
                  <a:srgbClr val="FFBF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F0F7A57-5511-4684-8644-37A85F07846E}"/>
                    </a:ext>
                  </a:extLst>
                </p:cNvPr>
                <p:cNvSpPr/>
                <p:nvPr/>
              </p:nvSpPr>
              <p:spPr>
                <a:xfrm>
                  <a:off x="1965960" y="4686759"/>
                  <a:ext cx="213061" cy="45223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8DB163-4217-3FD3-3BBE-4AF8BD8383F1}"/>
                    </a:ext>
                  </a:extLst>
                </p:cNvPr>
                <p:cNvSpPr/>
                <p:nvPr/>
              </p:nvSpPr>
              <p:spPr>
                <a:xfrm rot="19946847">
                  <a:off x="1685686" y="4158657"/>
                  <a:ext cx="652787" cy="85990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75E54626-B3E3-B0C0-02DA-44C9A64A105E}"/>
                    </a:ext>
                  </a:extLst>
                </p:cNvPr>
                <p:cNvSpPr/>
                <p:nvPr/>
              </p:nvSpPr>
              <p:spPr>
                <a:xfrm rot="20194709">
                  <a:off x="1359473" y="4136096"/>
                  <a:ext cx="945600" cy="838413"/>
                </a:xfrm>
                <a:custGeom>
                  <a:avLst/>
                  <a:gdLst>
                    <a:gd name="connsiteX0" fmla="*/ 818778 w 945600"/>
                    <a:gd name="connsiteY0" fmla="*/ 5259 h 838413"/>
                    <a:gd name="connsiteX1" fmla="*/ 865456 w 945600"/>
                    <a:gd name="connsiteY1" fmla="*/ 52060 h 838413"/>
                    <a:gd name="connsiteX2" fmla="*/ 865713 w 945600"/>
                    <a:gd name="connsiteY2" fmla="*/ 52176 h 838413"/>
                    <a:gd name="connsiteX3" fmla="*/ 902569 w 945600"/>
                    <a:gd name="connsiteY3" fmla="*/ 68743 h 838413"/>
                    <a:gd name="connsiteX4" fmla="*/ 925359 w 945600"/>
                    <a:gd name="connsiteY4" fmla="*/ 97481 h 838413"/>
                    <a:gd name="connsiteX5" fmla="*/ 922678 w 945600"/>
                    <a:gd name="connsiteY5" fmla="*/ 146734 h 838413"/>
                    <a:gd name="connsiteX6" fmla="*/ 942265 w 945600"/>
                    <a:gd name="connsiteY6" fmla="*/ 222040 h 838413"/>
                    <a:gd name="connsiteX7" fmla="*/ 850512 w 945600"/>
                    <a:gd name="connsiteY7" fmla="*/ 287960 h 838413"/>
                    <a:gd name="connsiteX8" fmla="*/ 817667 w 945600"/>
                    <a:gd name="connsiteY8" fmla="*/ 344444 h 838413"/>
                    <a:gd name="connsiteX9" fmla="*/ 705837 w 945600"/>
                    <a:gd name="connsiteY9" fmla="*/ 351283 h 838413"/>
                    <a:gd name="connsiteX10" fmla="*/ 625922 w 945600"/>
                    <a:gd name="connsiteY10" fmla="*/ 411542 h 838413"/>
                    <a:gd name="connsiteX11" fmla="*/ 559955 w 945600"/>
                    <a:gd name="connsiteY11" fmla="*/ 407900 h 838413"/>
                    <a:gd name="connsiteX12" fmla="*/ 521518 w 945600"/>
                    <a:gd name="connsiteY12" fmla="*/ 383183 h 838413"/>
                    <a:gd name="connsiteX13" fmla="*/ 516616 w 945600"/>
                    <a:gd name="connsiteY13" fmla="*/ 391917 h 838413"/>
                    <a:gd name="connsiteX14" fmla="*/ 535799 w 945600"/>
                    <a:gd name="connsiteY14" fmla="*/ 454378 h 838413"/>
                    <a:gd name="connsiteX15" fmla="*/ 464912 w 945600"/>
                    <a:gd name="connsiteY15" fmla="*/ 541140 h 838413"/>
                    <a:gd name="connsiteX16" fmla="*/ 454916 w 945600"/>
                    <a:gd name="connsiteY16" fmla="*/ 640727 h 838413"/>
                    <a:gd name="connsiteX17" fmla="*/ 348146 w 945600"/>
                    <a:gd name="connsiteY17" fmla="*/ 702046 h 838413"/>
                    <a:gd name="connsiteX18" fmla="*/ 202980 w 945600"/>
                    <a:gd name="connsiteY18" fmla="*/ 805552 h 838413"/>
                    <a:gd name="connsiteX19" fmla="*/ 121191 w 945600"/>
                    <a:gd name="connsiteY19" fmla="*/ 834456 h 838413"/>
                    <a:gd name="connsiteX20" fmla="*/ 92236 w 945600"/>
                    <a:gd name="connsiteY20" fmla="*/ 785361 h 838413"/>
                    <a:gd name="connsiteX21" fmla="*/ 27604 w 945600"/>
                    <a:gd name="connsiteY21" fmla="*/ 772773 h 838413"/>
                    <a:gd name="connsiteX22" fmla="*/ 33976 w 945600"/>
                    <a:gd name="connsiteY22" fmla="*/ 692545 h 838413"/>
                    <a:gd name="connsiteX23" fmla="*/ 33423 w 945600"/>
                    <a:gd name="connsiteY23" fmla="*/ 691209 h 838413"/>
                    <a:gd name="connsiteX24" fmla="*/ 51 w 945600"/>
                    <a:gd name="connsiteY24" fmla="*/ 622000 h 838413"/>
                    <a:gd name="connsiteX25" fmla="*/ 81080 w 945600"/>
                    <a:gd name="connsiteY25" fmla="*/ 510282 h 838413"/>
                    <a:gd name="connsiteX26" fmla="*/ 81081 w 945600"/>
                    <a:gd name="connsiteY26" fmla="*/ 510241 h 838413"/>
                    <a:gd name="connsiteX27" fmla="*/ 81543 w 945600"/>
                    <a:gd name="connsiteY27" fmla="*/ 473556 h 838413"/>
                    <a:gd name="connsiteX28" fmla="*/ 162418 w 945600"/>
                    <a:gd name="connsiteY28" fmla="*/ 397313 h 838413"/>
                    <a:gd name="connsiteX29" fmla="*/ 162412 w 945600"/>
                    <a:gd name="connsiteY29" fmla="*/ 396638 h 838413"/>
                    <a:gd name="connsiteX30" fmla="*/ 162187 w 945600"/>
                    <a:gd name="connsiteY30" fmla="*/ 366954 h 838413"/>
                    <a:gd name="connsiteX31" fmla="*/ 176229 w 945600"/>
                    <a:gd name="connsiteY31" fmla="*/ 336764 h 838413"/>
                    <a:gd name="connsiteX32" fmla="*/ 204125 w 945600"/>
                    <a:gd name="connsiteY32" fmla="*/ 312027 h 838413"/>
                    <a:gd name="connsiteX33" fmla="*/ 236626 w 945600"/>
                    <a:gd name="connsiteY33" fmla="*/ 302837 h 838413"/>
                    <a:gd name="connsiteX34" fmla="*/ 237596 w 945600"/>
                    <a:gd name="connsiteY34" fmla="*/ 302563 h 838413"/>
                    <a:gd name="connsiteX35" fmla="*/ 251251 w 945600"/>
                    <a:gd name="connsiteY35" fmla="*/ 257354 h 838413"/>
                    <a:gd name="connsiteX36" fmla="*/ 269659 w 945600"/>
                    <a:gd name="connsiteY36" fmla="*/ 240064 h 838413"/>
                    <a:gd name="connsiteX37" fmla="*/ 245780 w 945600"/>
                    <a:gd name="connsiteY37" fmla="*/ 219540 h 838413"/>
                    <a:gd name="connsiteX38" fmla="*/ 238901 w 945600"/>
                    <a:gd name="connsiteY38" fmla="*/ 187385 h 838413"/>
                    <a:gd name="connsiteX39" fmla="*/ 302140 w 945600"/>
                    <a:gd name="connsiteY39" fmla="*/ 137606 h 838413"/>
                    <a:gd name="connsiteX40" fmla="*/ 302745 w 945600"/>
                    <a:gd name="connsiteY40" fmla="*/ 136294 h 838413"/>
                    <a:gd name="connsiteX41" fmla="*/ 330915 w 945600"/>
                    <a:gd name="connsiteY41" fmla="*/ 64809 h 838413"/>
                    <a:gd name="connsiteX42" fmla="*/ 467955 w 945600"/>
                    <a:gd name="connsiteY42" fmla="*/ 48478 h 838413"/>
                    <a:gd name="connsiteX43" fmla="*/ 467986 w 945600"/>
                    <a:gd name="connsiteY43" fmla="*/ 48450 h 838413"/>
                    <a:gd name="connsiteX44" fmla="*/ 495239 w 945600"/>
                    <a:gd name="connsiteY44" fmla="*/ 23888 h 838413"/>
                    <a:gd name="connsiteX45" fmla="*/ 606123 w 945600"/>
                    <a:gd name="connsiteY45" fmla="*/ 31523 h 838413"/>
                    <a:gd name="connsiteX46" fmla="*/ 606615 w 945600"/>
                    <a:gd name="connsiteY46" fmla="*/ 31061 h 838413"/>
                    <a:gd name="connsiteX47" fmla="*/ 628260 w 945600"/>
                    <a:gd name="connsiteY47" fmla="*/ 10746 h 838413"/>
                    <a:gd name="connsiteX48" fmla="*/ 659961 w 945600"/>
                    <a:gd name="connsiteY48" fmla="*/ 566 h 838413"/>
                    <a:gd name="connsiteX49" fmla="*/ 697062 w 945600"/>
                    <a:gd name="connsiteY49" fmla="*/ 4260 h 838413"/>
                    <a:gd name="connsiteX50" fmla="*/ 725872 w 945600"/>
                    <a:gd name="connsiteY50" fmla="*/ 21888 h 838413"/>
                    <a:gd name="connsiteX51" fmla="*/ 726732 w 945600"/>
                    <a:gd name="connsiteY51" fmla="*/ 22414 h 838413"/>
                    <a:gd name="connsiteX52" fmla="*/ 818778 w 945600"/>
                    <a:gd name="connsiteY52" fmla="*/ 5259 h 83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45600" h="838413">
                      <a:moveTo>
                        <a:pt x="818778" y="5259"/>
                      </a:moveTo>
                      <a:cubicBezTo>
                        <a:pt x="843221" y="13650"/>
                        <a:pt x="860747" y="31217"/>
                        <a:pt x="865456" y="52060"/>
                      </a:cubicBezTo>
                      <a:lnTo>
                        <a:pt x="865713" y="52176"/>
                      </a:lnTo>
                      <a:lnTo>
                        <a:pt x="902569" y="68743"/>
                      </a:lnTo>
                      <a:cubicBezTo>
                        <a:pt x="912869" y="76552"/>
                        <a:pt x="920782" y="86370"/>
                        <a:pt x="925359" y="97481"/>
                      </a:cubicBezTo>
                      <a:cubicBezTo>
                        <a:pt x="932014" y="113611"/>
                        <a:pt x="931065" y="131130"/>
                        <a:pt x="922678" y="146734"/>
                      </a:cubicBezTo>
                      <a:cubicBezTo>
                        <a:pt x="943295" y="168132"/>
                        <a:pt x="950505" y="195872"/>
                        <a:pt x="942265" y="222040"/>
                      </a:cubicBezTo>
                      <a:cubicBezTo>
                        <a:pt x="931311" y="256830"/>
                        <a:pt x="895048" y="282883"/>
                        <a:pt x="850512" y="287960"/>
                      </a:cubicBezTo>
                      <a:cubicBezTo>
                        <a:pt x="850300" y="309674"/>
                        <a:pt x="838316" y="330268"/>
                        <a:pt x="817667" y="344444"/>
                      </a:cubicBezTo>
                      <a:cubicBezTo>
                        <a:pt x="786292" y="365986"/>
                        <a:pt x="740972" y="368754"/>
                        <a:pt x="705837" y="351283"/>
                      </a:cubicBezTo>
                      <a:cubicBezTo>
                        <a:pt x="694475" y="381293"/>
                        <a:pt x="664049" y="404233"/>
                        <a:pt x="625922" y="411542"/>
                      </a:cubicBezTo>
                      <a:cubicBezTo>
                        <a:pt x="603458" y="415847"/>
                        <a:pt x="580503" y="414332"/>
                        <a:pt x="559955" y="407900"/>
                      </a:cubicBezTo>
                      <a:lnTo>
                        <a:pt x="521518" y="383183"/>
                      </a:lnTo>
                      <a:lnTo>
                        <a:pt x="516616" y="391917"/>
                      </a:lnTo>
                      <a:cubicBezTo>
                        <a:pt x="532417" y="406813"/>
                        <a:pt x="539405" y="429592"/>
                        <a:pt x="535799" y="454378"/>
                      </a:cubicBezTo>
                      <a:cubicBezTo>
                        <a:pt x="530321" y="492040"/>
                        <a:pt x="501591" y="527199"/>
                        <a:pt x="464912" y="541140"/>
                      </a:cubicBezTo>
                      <a:cubicBezTo>
                        <a:pt x="479236" y="569854"/>
                        <a:pt x="475429" y="607769"/>
                        <a:pt x="454916" y="640727"/>
                      </a:cubicBezTo>
                      <a:cubicBezTo>
                        <a:pt x="430743" y="679564"/>
                        <a:pt x="388138" y="704036"/>
                        <a:pt x="348146" y="702046"/>
                      </a:cubicBezTo>
                      <a:cubicBezTo>
                        <a:pt x="328407" y="766355"/>
                        <a:pt x="262925" y="813050"/>
                        <a:pt x="202980" y="805552"/>
                      </a:cubicBezTo>
                      <a:cubicBezTo>
                        <a:pt x="181890" y="833123"/>
                        <a:pt x="147306" y="845349"/>
                        <a:pt x="121191" y="834456"/>
                      </a:cubicBezTo>
                      <a:cubicBezTo>
                        <a:pt x="102291" y="826582"/>
                        <a:pt x="91284" y="807924"/>
                        <a:pt x="92236" y="785361"/>
                      </a:cubicBezTo>
                      <a:cubicBezTo>
                        <a:pt x="67237" y="795515"/>
                        <a:pt x="41847" y="790569"/>
                        <a:pt x="27604" y="772773"/>
                      </a:cubicBezTo>
                      <a:cubicBezTo>
                        <a:pt x="10934" y="751931"/>
                        <a:pt x="13578" y="718619"/>
                        <a:pt x="33976" y="692545"/>
                      </a:cubicBezTo>
                      <a:cubicBezTo>
                        <a:pt x="33786" y="692102"/>
                        <a:pt x="33613" y="691653"/>
                        <a:pt x="33423" y="691209"/>
                      </a:cubicBezTo>
                      <a:cubicBezTo>
                        <a:pt x="11333" y="676823"/>
                        <a:pt x="-898" y="651447"/>
                        <a:pt x="51" y="622000"/>
                      </a:cubicBezTo>
                      <a:cubicBezTo>
                        <a:pt x="1559" y="575482"/>
                        <a:pt x="35292" y="528984"/>
                        <a:pt x="81080" y="510282"/>
                      </a:cubicBezTo>
                      <a:lnTo>
                        <a:pt x="81081" y="510241"/>
                      </a:lnTo>
                      <a:lnTo>
                        <a:pt x="81543" y="473556"/>
                      </a:lnTo>
                      <a:cubicBezTo>
                        <a:pt x="90550" y="436990"/>
                        <a:pt x="123271" y="403574"/>
                        <a:pt x="162418" y="397313"/>
                      </a:cubicBezTo>
                      <a:lnTo>
                        <a:pt x="162412" y="396638"/>
                      </a:lnTo>
                      <a:lnTo>
                        <a:pt x="162187" y="366954"/>
                      </a:lnTo>
                      <a:cubicBezTo>
                        <a:pt x="164558" y="356555"/>
                        <a:pt x="169308" y="346185"/>
                        <a:pt x="176229" y="336764"/>
                      </a:cubicBezTo>
                      <a:cubicBezTo>
                        <a:pt x="183845" y="326394"/>
                        <a:pt x="193521" y="317938"/>
                        <a:pt x="204125" y="312027"/>
                      </a:cubicBezTo>
                      <a:lnTo>
                        <a:pt x="236626" y="302837"/>
                      </a:lnTo>
                      <a:lnTo>
                        <a:pt x="237596" y="302563"/>
                      </a:lnTo>
                      <a:cubicBezTo>
                        <a:pt x="237479" y="287070"/>
                        <a:pt x="242484" y="271280"/>
                        <a:pt x="251251" y="257354"/>
                      </a:cubicBezTo>
                      <a:lnTo>
                        <a:pt x="269659" y="240064"/>
                      </a:lnTo>
                      <a:lnTo>
                        <a:pt x="245780" y="219540"/>
                      </a:lnTo>
                      <a:cubicBezTo>
                        <a:pt x="239751" y="209790"/>
                        <a:pt x="237201" y="198654"/>
                        <a:pt x="238901" y="187385"/>
                      </a:cubicBezTo>
                      <a:cubicBezTo>
                        <a:pt x="242890" y="160997"/>
                        <a:pt x="269148" y="140326"/>
                        <a:pt x="302140" y="137606"/>
                      </a:cubicBezTo>
                      <a:cubicBezTo>
                        <a:pt x="302337" y="137165"/>
                        <a:pt x="302549" y="136734"/>
                        <a:pt x="302745" y="136294"/>
                      </a:cubicBezTo>
                      <a:cubicBezTo>
                        <a:pt x="298315" y="110307"/>
                        <a:pt x="308647" y="84100"/>
                        <a:pt x="330915" y="64809"/>
                      </a:cubicBezTo>
                      <a:cubicBezTo>
                        <a:pt x="366099" y="34340"/>
                        <a:pt x="423142" y="27549"/>
                        <a:pt x="467955" y="48478"/>
                      </a:cubicBezTo>
                      <a:lnTo>
                        <a:pt x="467986" y="48450"/>
                      </a:lnTo>
                      <a:lnTo>
                        <a:pt x="495239" y="23888"/>
                      </a:lnTo>
                      <a:cubicBezTo>
                        <a:pt x="528204" y="5681"/>
                        <a:pt x="574953" y="7026"/>
                        <a:pt x="606123" y="31523"/>
                      </a:cubicBezTo>
                      <a:lnTo>
                        <a:pt x="606615" y="31061"/>
                      </a:lnTo>
                      <a:lnTo>
                        <a:pt x="628260" y="10746"/>
                      </a:lnTo>
                      <a:cubicBezTo>
                        <a:pt x="637506" y="5429"/>
                        <a:pt x="648345" y="1878"/>
                        <a:pt x="659961" y="566"/>
                      </a:cubicBezTo>
                      <a:cubicBezTo>
                        <a:pt x="672746" y="-881"/>
                        <a:pt x="685523" y="484"/>
                        <a:pt x="697062" y="4260"/>
                      </a:cubicBezTo>
                      <a:lnTo>
                        <a:pt x="725872" y="21888"/>
                      </a:lnTo>
                      <a:lnTo>
                        <a:pt x="726732" y="22414"/>
                      </a:lnTo>
                      <a:cubicBezTo>
                        <a:pt x="749327" y="1207"/>
                        <a:pt x="786701" y="-5756"/>
                        <a:pt x="818778" y="5259"/>
                      </a:cubicBezTo>
                      <a:close/>
                    </a:path>
                  </a:pathLst>
                </a:cu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10" name="Freeform: Shape 9">
              <a:extLst>
                <a:ext uri="{FF2B5EF4-FFF2-40B4-BE49-F238E27FC236}">
                  <a16:creationId xmlns:a16="http://schemas.microsoft.com/office/drawing/2014/main" id="{8DD434C2-C6B4-12DB-1C6E-10BBD343DCF9}"/>
                </a:ext>
              </a:extLst>
            </p:cNvPr>
            <p:cNvSpPr/>
            <p:nvPr/>
          </p:nvSpPr>
          <p:spPr>
            <a:xfrm rot="20194709">
              <a:off x="3670975" y="1581059"/>
              <a:ext cx="708725" cy="1021867"/>
            </a:xfrm>
            <a:custGeom>
              <a:avLst/>
              <a:gdLst>
                <a:gd name="connsiteX0" fmla="*/ 818778 w 945600"/>
                <a:gd name="connsiteY0" fmla="*/ 5259 h 838413"/>
                <a:gd name="connsiteX1" fmla="*/ 865456 w 945600"/>
                <a:gd name="connsiteY1" fmla="*/ 52060 h 838413"/>
                <a:gd name="connsiteX2" fmla="*/ 865713 w 945600"/>
                <a:gd name="connsiteY2" fmla="*/ 52176 h 838413"/>
                <a:gd name="connsiteX3" fmla="*/ 902569 w 945600"/>
                <a:gd name="connsiteY3" fmla="*/ 68743 h 838413"/>
                <a:gd name="connsiteX4" fmla="*/ 925359 w 945600"/>
                <a:gd name="connsiteY4" fmla="*/ 97481 h 838413"/>
                <a:gd name="connsiteX5" fmla="*/ 922678 w 945600"/>
                <a:gd name="connsiteY5" fmla="*/ 146734 h 838413"/>
                <a:gd name="connsiteX6" fmla="*/ 942265 w 945600"/>
                <a:gd name="connsiteY6" fmla="*/ 222040 h 838413"/>
                <a:gd name="connsiteX7" fmla="*/ 850512 w 945600"/>
                <a:gd name="connsiteY7" fmla="*/ 287960 h 838413"/>
                <a:gd name="connsiteX8" fmla="*/ 817667 w 945600"/>
                <a:gd name="connsiteY8" fmla="*/ 344444 h 838413"/>
                <a:gd name="connsiteX9" fmla="*/ 705837 w 945600"/>
                <a:gd name="connsiteY9" fmla="*/ 351283 h 838413"/>
                <a:gd name="connsiteX10" fmla="*/ 625922 w 945600"/>
                <a:gd name="connsiteY10" fmla="*/ 411542 h 838413"/>
                <a:gd name="connsiteX11" fmla="*/ 559955 w 945600"/>
                <a:gd name="connsiteY11" fmla="*/ 407900 h 838413"/>
                <a:gd name="connsiteX12" fmla="*/ 521518 w 945600"/>
                <a:gd name="connsiteY12" fmla="*/ 383183 h 838413"/>
                <a:gd name="connsiteX13" fmla="*/ 516616 w 945600"/>
                <a:gd name="connsiteY13" fmla="*/ 391917 h 838413"/>
                <a:gd name="connsiteX14" fmla="*/ 535799 w 945600"/>
                <a:gd name="connsiteY14" fmla="*/ 454378 h 838413"/>
                <a:gd name="connsiteX15" fmla="*/ 464912 w 945600"/>
                <a:gd name="connsiteY15" fmla="*/ 541140 h 838413"/>
                <a:gd name="connsiteX16" fmla="*/ 454916 w 945600"/>
                <a:gd name="connsiteY16" fmla="*/ 640727 h 838413"/>
                <a:gd name="connsiteX17" fmla="*/ 348146 w 945600"/>
                <a:gd name="connsiteY17" fmla="*/ 702046 h 838413"/>
                <a:gd name="connsiteX18" fmla="*/ 202980 w 945600"/>
                <a:gd name="connsiteY18" fmla="*/ 805552 h 838413"/>
                <a:gd name="connsiteX19" fmla="*/ 121191 w 945600"/>
                <a:gd name="connsiteY19" fmla="*/ 834456 h 838413"/>
                <a:gd name="connsiteX20" fmla="*/ 92236 w 945600"/>
                <a:gd name="connsiteY20" fmla="*/ 785361 h 838413"/>
                <a:gd name="connsiteX21" fmla="*/ 27604 w 945600"/>
                <a:gd name="connsiteY21" fmla="*/ 772773 h 838413"/>
                <a:gd name="connsiteX22" fmla="*/ 33976 w 945600"/>
                <a:gd name="connsiteY22" fmla="*/ 692545 h 838413"/>
                <a:gd name="connsiteX23" fmla="*/ 33423 w 945600"/>
                <a:gd name="connsiteY23" fmla="*/ 691209 h 838413"/>
                <a:gd name="connsiteX24" fmla="*/ 51 w 945600"/>
                <a:gd name="connsiteY24" fmla="*/ 622000 h 838413"/>
                <a:gd name="connsiteX25" fmla="*/ 81080 w 945600"/>
                <a:gd name="connsiteY25" fmla="*/ 510282 h 838413"/>
                <a:gd name="connsiteX26" fmla="*/ 81081 w 945600"/>
                <a:gd name="connsiteY26" fmla="*/ 510241 h 838413"/>
                <a:gd name="connsiteX27" fmla="*/ 81543 w 945600"/>
                <a:gd name="connsiteY27" fmla="*/ 473556 h 838413"/>
                <a:gd name="connsiteX28" fmla="*/ 162418 w 945600"/>
                <a:gd name="connsiteY28" fmla="*/ 397313 h 838413"/>
                <a:gd name="connsiteX29" fmla="*/ 162412 w 945600"/>
                <a:gd name="connsiteY29" fmla="*/ 396638 h 838413"/>
                <a:gd name="connsiteX30" fmla="*/ 162187 w 945600"/>
                <a:gd name="connsiteY30" fmla="*/ 366954 h 838413"/>
                <a:gd name="connsiteX31" fmla="*/ 176229 w 945600"/>
                <a:gd name="connsiteY31" fmla="*/ 336764 h 838413"/>
                <a:gd name="connsiteX32" fmla="*/ 204125 w 945600"/>
                <a:gd name="connsiteY32" fmla="*/ 312027 h 838413"/>
                <a:gd name="connsiteX33" fmla="*/ 236626 w 945600"/>
                <a:gd name="connsiteY33" fmla="*/ 302837 h 838413"/>
                <a:gd name="connsiteX34" fmla="*/ 237596 w 945600"/>
                <a:gd name="connsiteY34" fmla="*/ 302563 h 838413"/>
                <a:gd name="connsiteX35" fmla="*/ 251251 w 945600"/>
                <a:gd name="connsiteY35" fmla="*/ 257354 h 838413"/>
                <a:gd name="connsiteX36" fmla="*/ 269659 w 945600"/>
                <a:gd name="connsiteY36" fmla="*/ 240064 h 838413"/>
                <a:gd name="connsiteX37" fmla="*/ 245780 w 945600"/>
                <a:gd name="connsiteY37" fmla="*/ 219540 h 838413"/>
                <a:gd name="connsiteX38" fmla="*/ 238901 w 945600"/>
                <a:gd name="connsiteY38" fmla="*/ 187385 h 838413"/>
                <a:gd name="connsiteX39" fmla="*/ 302140 w 945600"/>
                <a:gd name="connsiteY39" fmla="*/ 137606 h 838413"/>
                <a:gd name="connsiteX40" fmla="*/ 302745 w 945600"/>
                <a:gd name="connsiteY40" fmla="*/ 136294 h 838413"/>
                <a:gd name="connsiteX41" fmla="*/ 330915 w 945600"/>
                <a:gd name="connsiteY41" fmla="*/ 64809 h 838413"/>
                <a:gd name="connsiteX42" fmla="*/ 467955 w 945600"/>
                <a:gd name="connsiteY42" fmla="*/ 48478 h 838413"/>
                <a:gd name="connsiteX43" fmla="*/ 467986 w 945600"/>
                <a:gd name="connsiteY43" fmla="*/ 48450 h 838413"/>
                <a:gd name="connsiteX44" fmla="*/ 495239 w 945600"/>
                <a:gd name="connsiteY44" fmla="*/ 23888 h 838413"/>
                <a:gd name="connsiteX45" fmla="*/ 606123 w 945600"/>
                <a:gd name="connsiteY45" fmla="*/ 31523 h 838413"/>
                <a:gd name="connsiteX46" fmla="*/ 606615 w 945600"/>
                <a:gd name="connsiteY46" fmla="*/ 31061 h 838413"/>
                <a:gd name="connsiteX47" fmla="*/ 628260 w 945600"/>
                <a:gd name="connsiteY47" fmla="*/ 10746 h 838413"/>
                <a:gd name="connsiteX48" fmla="*/ 659961 w 945600"/>
                <a:gd name="connsiteY48" fmla="*/ 566 h 838413"/>
                <a:gd name="connsiteX49" fmla="*/ 697062 w 945600"/>
                <a:gd name="connsiteY49" fmla="*/ 4260 h 838413"/>
                <a:gd name="connsiteX50" fmla="*/ 725872 w 945600"/>
                <a:gd name="connsiteY50" fmla="*/ 21888 h 838413"/>
                <a:gd name="connsiteX51" fmla="*/ 726732 w 945600"/>
                <a:gd name="connsiteY51" fmla="*/ 22414 h 838413"/>
                <a:gd name="connsiteX52" fmla="*/ 818778 w 945600"/>
                <a:gd name="connsiteY52" fmla="*/ 5259 h 83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45600" h="838413">
                  <a:moveTo>
                    <a:pt x="818778" y="5259"/>
                  </a:moveTo>
                  <a:cubicBezTo>
                    <a:pt x="843221" y="13650"/>
                    <a:pt x="860747" y="31217"/>
                    <a:pt x="865456" y="52060"/>
                  </a:cubicBezTo>
                  <a:lnTo>
                    <a:pt x="865713" y="52176"/>
                  </a:lnTo>
                  <a:lnTo>
                    <a:pt x="902569" y="68743"/>
                  </a:lnTo>
                  <a:cubicBezTo>
                    <a:pt x="912869" y="76552"/>
                    <a:pt x="920782" y="86370"/>
                    <a:pt x="925359" y="97481"/>
                  </a:cubicBezTo>
                  <a:cubicBezTo>
                    <a:pt x="932014" y="113611"/>
                    <a:pt x="931065" y="131130"/>
                    <a:pt x="922678" y="146734"/>
                  </a:cubicBezTo>
                  <a:cubicBezTo>
                    <a:pt x="943295" y="168132"/>
                    <a:pt x="950505" y="195872"/>
                    <a:pt x="942265" y="222040"/>
                  </a:cubicBezTo>
                  <a:cubicBezTo>
                    <a:pt x="931311" y="256830"/>
                    <a:pt x="895048" y="282883"/>
                    <a:pt x="850512" y="287960"/>
                  </a:cubicBezTo>
                  <a:cubicBezTo>
                    <a:pt x="850300" y="309674"/>
                    <a:pt x="838316" y="330268"/>
                    <a:pt x="817667" y="344444"/>
                  </a:cubicBezTo>
                  <a:cubicBezTo>
                    <a:pt x="786292" y="365986"/>
                    <a:pt x="740972" y="368754"/>
                    <a:pt x="705837" y="351283"/>
                  </a:cubicBezTo>
                  <a:cubicBezTo>
                    <a:pt x="694475" y="381293"/>
                    <a:pt x="664049" y="404233"/>
                    <a:pt x="625922" y="411542"/>
                  </a:cubicBezTo>
                  <a:cubicBezTo>
                    <a:pt x="603458" y="415847"/>
                    <a:pt x="580503" y="414332"/>
                    <a:pt x="559955" y="407900"/>
                  </a:cubicBezTo>
                  <a:lnTo>
                    <a:pt x="521518" y="383183"/>
                  </a:lnTo>
                  <a:lnTo>
                    <a:pt x="516616" y="391917"/>
                  </a:lnTo>
                  <a:cubicBezTo>
                    <a:pt x="532417" y="406813"/>
                    <a:pt x="539405" y="429592"/>
                    <a:pt x="535799" y="454378"/>
                  </a:cubicBezTo>
                  <a:cubicBezTo>
                    <a:pt x="530321" y="492040"/>
                    <a:pt x="501591" y="527199"/>
                    <a:pt x="464912" y="541140"/>
                  </a:cubicBezTo>
                  <a:cubicBezTo>
                    <a:pt x="479236" y="569854"/>
                    <a:pt x="475429" y="607769"/>
                    <a:pt x="454916" y="640727"/>
                  </a:cubicBezTo>
                  <a:cubicBezTo>
                    <a:pt x="430743" y="679564"/>
                    <a:pt x="388138" y="704036"/>
                    <a:pt x="348146" y="702046"/>
                  </a:cubicBezTo>
                  <a:cubicBezTo>
                    <a:pt x="328407" y="766355"/>
                    <a:pt x="262925" y="813050"/>
                    <a:pt x="202980" y="805552"/>
                  </a:cubicBezTo>
                  <a:cubicBezTo>
                    <a:pt x="181890" y="833123"/>
                    <a:pt x="147306" y="845349"/>
                    <a:pt x="121191" y="834456"/>
                  </a:cubicBezTo>
                  <a:cubicBezTo>
                    <a:pt x="102291" y="826582"/>
                    <a:pt x="91284" y="807924"/>
                    <a:pt x="92236" y="785361"/>
                  </a:cubicBezTo>
                  <a:cubicBezTo>
                    <a:pt x="67237" y="795515"/>
                    <a:pt x="41847" y="790569"/>
                    <a:pt x="27604" y="772773"/>
                  </a:cubicBezTo>
                  <a:cubicBezTo>
                    <a:pt x="10934" y="751931"/>
                    <a:pt x="13578" y="718619"/>
                    <a:pt x="33976" y="692545"/>
                  </a:cubicBezTo>
                  <a:cubicBezTo>
                    <a:pt x="33786" y="692102"/>
                    <a:pt x="33613" y="691653"/>
                    <a:pt x="33423" y="691209"/>
                  </a:cubicBezTo>
                  <a:cubicBezTo>
                    <a:pt x="11333" y="676823"/>
                    <a:pt x="-898" y="651447"/>
                    <a:pt x="51" y="622000"/>
                  </a:cubicBezTo>
                  <a:cubicBezTo>
                    <a:pt x="1559" y="575482"/>
                    <a:pt x="35292" y="528984"/>
                    <a:pt x="81080" y="510282"/>
                  </a:cubicBezTo>
                  <a:lnTo>
                    <a:pt x="81081" y="510241"/>
                  </a:lnTo>
                  <a:lnTo>
                    <a:pt x="81543" y="473556"/>
                  </a:lnTo>
                  <a:cubicBezTo>
                    <a:pt x="90550" y="436990"/>
                    <a:pt x="123271" y="403574"/>
                    <a:pt x="162418" y="397313"/>
                  </a:cubicBezTo>
                  <a:lnTo>
                    <a:pt x="162412" y="396638"/>
                  </a:lnTo>
                  <a:lnTo>
                    <a:pt x="162187" y="366954"/>
                  </a:lnTo>
                  <a:cubicBezTo>
                    <a:pt x="164558" y="356555"/>
                    <a:pt x="169308" y="346185"/>
                    <a:pt x="176229" y="336764"/>
                  </a:cubicBezTo>
                  <a:cubicBezTo>
                    <a:pt x="183845" y="326394"/>
                    <a:pt x="193521" y="317938"/>
                    <a:pt x="204125" y="312027"/>
                  </a:cubicBezTo>
                  <a:lnTo>
                    <a:pt x="236626" y="302837"/>
                  </a:lnTo>
                  <a:lnTo>
                    <a:pt x="237596" y="302563"/>
                  </a:lnTo>
                  <a:cubicBezTo>
                    <a:pt x="237479" y="287070"/>
                    <a:pt x="242484" y="271280"/>
                    <a:pt x="251251" y="257354"/>
                  </a:cubicBezTo>
                  <a:lnTo>
                    <a:pt x="269659" y="240064"/>
                  </a:lnTo>
                  <a:lnTo>
                    <a:pt x="245780" y="219540"/>
                  </a:lnTo>
                  <a:cubicBezTo>
                    <a:pt x="239751" y="209790"/>
                    <a:pt x="237201" y="198654"/>
                    <a:pt x="238901" y="187385"/>
                  </a:cubicBezTo>
                  <a:cubicBezTo>
                    <a:pt x="242890" y="160997"/>
                    <a:pt x="269148" y="140326"/>
                    <a:pt x="302140" y="137606"/>
                  </a:cubicBezTo>
                  <a:cubicBezTo>
                    <a:pt x="302337" y="137165"/>
                    <a:pt x="302549" y="136734"/>
                    <a:pt x="302745" y="136294"/>
                  </a:cubicBezTo>
                  <a:cubicBezTo>
                    <a:pt x="298315" y="110307"/>
                    <a:pt x="308647" y="84100"/>
                    <a:pt x="330915" y="64809"/>
                  </a:cubicBezTo>
                  <a:cubicBezTo>
                    <a:pt x="366099" y="34340"/>
                    <a:pt x="423142" y="27549"/>
                    <a:pt x="467955" y="48478"/>
                  </a:cubicBezTo>
                  <a:lnTo>
                    <a:pt x="467986" y="48450"/>
                  </a:lnTo>
                  <a:lnTo>
                    <a:pt x="495239" y="23888"/>
                  </a:lnTo>
                  <a:cubicBezTo>
                    <a:pt x="528204" y="5681"/>
                    <a:pt x="574953" y="7026"/>
                    <a:pt x="606123" y="31523"/>
                  </a:cubicBezTo>
                  <a:lnTo>
                    <a:pt x="606615" y="31061"/>
                  </a:lnTo>
                  <a:lnTo>
                    <a:pt x="628260" y="10746"/>
                  </a:lnTo>
                  <a:cubicBezTo>
                    <a:pt x="637506" y="5429"/>
                    <a:pt x="648345" y="1878"/>
                    <a:pt x="659961" y="566"/>
                  </a:cubicBezTo>
                  <a:cubicBezTo>
                    <a:pt x="672746" y="-881"/>
                    <a:pt x="685523" y="484"/>
                    <a:pt x="697062" y="4260"/>
                  </a:cubicBezTo>
                  <a:lnTo>
                    <a:pt x="725872" y="21888"/>
                  </a:lnTo>
                  <a:lnTo>
                    <a:pt x="726732" y="22414"/>
                  </a:lnTo>
                  <a:cubicBezTo>
                    <a:pt x="749327" y="1207"/>
                    <a:pt x="786701" y="-5756"/>
                    <a:pt x="818778" y="5259"/>
                  </a:cubicBez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5036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0"/>
            <a:ext cx="12192000" cy="6858000"/>
          </a:xfrm>
          <a:prstGeom prst="rect">
            <a:avLst/>
          </a:prstGeom>
          <a:gradFill flip="none" rotWithShape="1">
            <a:gsLst>
              <a:gs pos="0">
                <a:srgbClr val="904B24">
                  <a:shade val="30000"/>
                  <a:satMod val="115000"/>
                </a:srgbClr>
              </a:gs>
              <a:gs pos="50000">
                <a:srgbClr val="904B24">
                  <a:shade val="67500"/>
                  <a:satMod val="115000"/>
                </a:srgbClr>
              </a:gs>
              <a:gs pos="100000">
                <a:srgbClr val="904B24">
                  <a:shade val="100000"/>
                  <a:satMod val="115000"/>
                </a:srgb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807464" y="987553"/>
            <a:ext cx="3889248" cy="2677656"/>
          </a:xfrm>
          <a:prstGeom prst="rect">
            <a:avLst/>
          </a:prstGeom>
          <a:noFill/>
        </p:spPr>
        <p:txBody>
          <a:bodyPr wrap="square" rtlCol="0">
            <a:spAutoFit/>
          </a:bodyPr>
          <a:lstStyle/>
          <a:p>
            <a:pPr algn="just" fontAlgn="base"/>
            <a:r>
              <a:rPr lang="en-US" dirty="0">
                <a:solidFill>
                  <a:schemeClr val="bg1"/>
                </a:solidFill>
              </a:rPr>
              <a:t>“Many people feel discouraged because they constantly fall short. They know firsthand that ‘the spirit indeed is willing, but the flesh is weak’.</a:t>
            </a:r>
          </a:p>
          <a:p>
            <a:pPr algn="just" fontAlgn="base"/>
            <a:endParaRPr lang="en-US" dirty="0">
              <a:solidFill>
                <a:schemeClr val="bg1"/>
              </a:solidFill>
            </a:endParaRPr>
          </a:p>
          <a:p>
            <a:pPr algn="just" fontAlgn="base"/>
            <a:r>
              <a:rPr lang="en-US" dirty="0">
                <a:solidFill>
                  <a:schemeClr val="bg1"/>
                </a:solidFill>
              </a:rPr>
              <a:t>They raise their voices with Nephi in proclaiming, ‘My soul </a:t>
            </a:r>
            <a:r>
              <a:rPr lang="en-US" dirty="0" err="1">
                <a:solidFill>
                  <a:schemeClr val="bg1"/>
                </a:solidFill>
              </a:rPr>
              <a:t>grieveth</a:t>
            </a:r>
            <a:r>
              <a:rPr lang="en-US" dirty="0">
                <a:solidFill>
                  <a:schemeClr val="bg1"/>
                </a:solidFill>
              </a:rPr>
              <a:t> because of mine iniquities’.</a:t>
            </a:r>
          </a:p>
          <a:p>
            <a:pPr algn="just" fontAlgn="base"/>
            <a:r>
              <a:rPr lang="en-US" dirty="0">
                <a:solidFill>
                  <a:schemeClr val="bg1"/>
                </a:solidFill>
              </a:rPr>
              <a:t>Dieter F. Uchtdorf</a:t>
            </a:r>
          </a:p>
        </p:txBody>
      </p:sp>
      <p:sp>
        <p:nvSpPr>
          <p:cNvPr id="23554" name="AutoShape 2" descr="data:image/jpeg;base64,/9j/4AAQSkZJRgABAQAAAQABAAD/2wCEAAkGBwgHBgkIBwgKCgkLDRYPDQwMDRsUFRAWIB0iIiAdHx8kKDQsJCYxJx8fLT0tMTU3Ojo6Iys/RD84QzQ5OjcBCgoKDQwNGg8PGjclHyU3Nzc3Nzc3Nzc3Nzc3Nzc3Nzc3Nzc3Nzc3Nzc3Nzc3Nzc3Nzc3Nzc3Nzc3Nzc3Nzc3N//AABEIAKAAgAMBIgACEQEDEQH/xAAcAAABBQEBAQAAAAAAAAAAAAADAQIEBQYABwj/xAA+EAACAQMDAQQGBwYFBQAAAAABAgMABBEFEiExBhNBUSJhcYGRoQcUMlKxwdEjJDNC4fAVYmOCsjQ1Q3Lx/8QAGQEAAwEBAQAAAAAAAAAAAAAAAAEDBAIF/8QAIBEBAQADAQACAgMAAAAAAAAAAAECESEDEjEEIhRBcf/aAAwDAQACEQMRAD8A8rHApaQGn4BqbtyR7jUqOML1oMa81JRSaCPIGBg4pkijrXMCKYc5oBQlO2k0W1tprqTZbxSSt92NSavo+xnaKWIPFpE5z4FkX8WFIM3jFFU4HFTdT0LVtM/7hp88C/fZcj4jiok1tcwAGS3mRW6FkIz7M9aAUMTTlUDnxoCP1zxjzp/eCmCvJjio0j5OB186I43c+FAxhqAMmSKXGDzTo8Ac07ANBKvYaLGvn1o6x5FGjjHSh0BGnNSQmwbj0oiwYOacyMxCr48UEZFBJdyiG3Qs559QHmT4CtRpHZyxQI92TcyE/ZztjH5mh6NaRwIEILE8sB1J/v8A+VsbT6rZRo1wFVm5WNBvc+4VO5O5in6JaRiNY4QI0XHowpgD8q1iQMkQVRIPX3nPyBqg03UFk3BbN0wODMwG72YzVlJfSzJtXMS+Q4pz0xkdTxyHvMPbtFLKDxkblBOf79VZyA93dyW91Es0MnDI67gw9nxq1RULelyfOoOsaek6EoSDjqK4vqt/Hee/SL2RXR2Gpaap+oSMO8jP/hJ6f7T0rGJtxXtenj/EdMu9F1BO9IQhcjhlx9nPrx8RXjF3bNZXs1o5LGFyu4/zDwPvGDVZd9ZssfjdBEnmhEHcKkcGkIFNyaKMOB0pqJk0XHhQEVM1IiFCjXmpsMeaAcnPFSbZF70FhwPIZoe0JRbNlWYknjHSlfo59p1pdspb6qhDhsb3A49YH6/CtNoyuW3uS7MRl2OSx9tZO0b97Y543ZrZ6M6uPR69fZWTK9bvOSNHArbQAceypWzzptmuVFHPXHrodg7T4cUM5RcnPNTNikcEUCUDYwIzillDmSNZQxrcxzoPSVj6WOfjXmf0iWCQa/8AWIlKrOpyuOjA/hgj4V6Kt2qSLEw2qTwR5+usp9IdsZrSK8XnZKAx8QCCPxxWjyv6sfvP2ee4wOlIBmpWFI/pTQmKqgYqEClxRvCmLyaAAq4NS4Tio+KIhoNIYhulMAMZLE9KfGM06ZQsalujNtNLLkPGbykGg3d4oVWLHyFa/S761hjEb7t4HVVLeuspFGiW/cox4yXPrGOPZU21sb64Qm3mWE59ElFII9eQTWbU31plv9Nnadooe8aNC2VHIOAePHrVhdas0cEcogJ7zkelz0/oawGrQyWrxgXAlOA+4RKpyOvIHQ+FbHTraM6RbTRR/tMbZVZjh1Yeln2da5Wm9GN2jmGGdIIYvvtJge8tipceqLJCZkaOVW5LxOCpqsvOzVtJcvDNbEKThHByQPAgmpraDawiNrbIkHVmzlyeST5knqf0p74Vxu+IV3cd8oiiUmSQ+Jxs9ZpmpWdxJp89tqEz7ZQArRjJ6jkg4GKsL23Wyi3YwSck+4D8qY1xHeW7KG/bJsUgAnHIOR8aUz1OFl5/LW3ljI0ckkTD0o3ZCR0yCQfwpQpxU3UFU6retF9g3En/ACNC2+FbJ9MN+0bmnxgAVIWDJzSlFFBK1WzRUqOARR4eeDTNMixgUt4u63BH8rq3wNOhXpxRynokY4IpXs0Jl8bsLRblXu3jmTKg92w9n9DWygS2QIsEjycfZ2cisPGvcSrjqCR7R4VqtGvFFsWcc1jy+3oY6oWtSj6wqbSuR0JHzra6REF0yIgjCAcV5newXd/eXLxSlS+AuADgD2+01stBttRkjFveXIVDEeU4b40pHW9VpIXZ5O4WRcYyI3XO0eo56UR4UiG53HmQPGqhrCW1hgeCeSWeDoXOS6/dP60cX4nRXxk+IovHWt/SBrl13xCDhfAVXXrnTdKlv9ylhEqR+QOTt+Zz7BU6/CmQHHGKy/avUEuIbTToy26By8owQMn7Pt4NGGPyyS9cvjjtRwAbafjmkEbKOOlNdSOpNbXnHGTApjSDFDzng0GXI4FBlMOKdEuGp+8baSKRc0wmQeFSwoIzUNCB0NEeUhcCkQF2AJdy9fXWj0C3S80yYrgSpnjPWsw5L9TVnoF49lchgcq3DCoe2OutXhnz406za8S6KRxwlm6b5Cv5GtZayaxtTdYwmRRwRccY+FU31H667SwnBVsj2VpdNEwRVfPlkN1qUaZ/hRNqPIe1AbHQSqf0pkD5eR9u09SPXVm+VU7cdMVn7qZklZB584ri3brHhuoXOJFVME1lNWRo9VdZoyrSxLNGc/bQ8ZHvBrQqjTSsxBYr6KrjqTVT9MUgsNb0WyiYCez05A5Xrks36E++r/j49tZfysuSIKYxzTJ0yOBUGy1OKRf2/oP4t4GraIRzoGjkRx5qc1p0xqt4yOgoEuQcGraWLHhUKVQeopOkMtziuPXimJUlEDdaZHxucU/cTQuEBLEADxNV11r1lbHCOZ3/ANMcD3/pQS1IINOD90pcsqgDqxwKyN12kvZAVgCQKfujJ+JqqmuZrhs3EryH/OxNO47mjlsu49U0bWzAgfh4253LyMVprTXYJF3RzAHwyaxHZnTTP2RtruAZlRpNyjncu48+78KsNKFo8hWeFGfwJHWseWPxum7z9NzjT3GtySoUi5bxK9APbVd+18ZM58KOLeScrHBEWJOERByTWv7O9kBGVudVw5zlYM8f7vP2dKWPncrw8/WYzdL2N0NmZL+6XbBH6UYb+dvvewf30rxDtxra9ou119fxvugaXbCf9NfRX44z769w+lztCOz3Ym5EDbLu9/dYMdRn7R9y59+K+bYWwvHlitmOMxmmHPO5XdTllAB5xgcUWO+VTuUsjeYJFVm87mGfCnKwwTXTlfw61KvBm3j/ADYNGGpxP9sAeys1upQ3jRoNNboNu4kAAdTxVXf9oIICY7Re+Ycbz9kfrVbrmoPJI1tE+IUOGA/mNU9GglXl/cXjZuJSw+6OAPdUWurqYdXV1KOtAev/AEZMH7NQqOqyyL88/nT9Y0xLLXLaOOaOOS9kXu4GPiTjI8gTjrxmof0XsLPs/cz3R2RR3DTMc9E2KT8qp4rybWbu91G/Obgsz+j1jXHogeQHAzUc5tTytmXHv3ZrQE0y2Dy4e5cek+Ps+oVeiPyrJ/Rp2uh7UaTJE7/v9i3c3CsRucfyv7/H1g1e9qtWj0Hs7f6nIf8Ap4WZR5tjgfGqYySccZW29fP/ANNnaP8Axrtd9QgbNrpYMS4PBkP2z8gPdWD3EDFNkeS5uJLiY7pZXLsfMk5NKSDyOtMEUlmb/wBT+Fcr4psX8Xb58UwZpkOZMk+2nxn0RUbxo0Z4xQEFiSck5pK6nY4oBKSlpKA6lFJRIF3TRr5sB86A9VSIWnY6e3jGPrD7ceJRQoP/ABx8ar7a1W1nS3kVzDIitKy5B4IyOvXBA9x4q015o7PSSkZ5cCNSTkjJ5x7smoNirzQOjKQ+3BbB55xjnHrA+ZqNvVcJxvNJ7PR9llbtBo6v3uczQDpLF4j8x7KrPp67URT6Hpmm2UuUvj9Ykxwdg6A+XJ+VbjRdQS57N2txJtyYR3o8Aw4b3Zr5x7Z6r/jPaS7uU/gq3dwgdAo/U5NUiao4x/WkD5wPHw9dI3qphPuronEnd4jFKvFOOGQuftDHvrlGelAdR0oYHJogIUUBAHWnnpTBTs0AhpKU0lMOqTpad7qVpH96dF+LCo1WXZxoo9d0+W5YLBFcJJIx6bVO4/IUg3Pai6EuoxWUZ/h5dseBPAHw/GpunoI0znKyDadoB65GcjP3iKyttcSXV7NeTEqbiQuQTjGTwOnhnFa2wO9FSI9CCepJ+HuqNWxnE7Ve0A0fsRfRwzBppZe7j5GQWAz/AH6q8cC4Aq/7ZXz3Oqva78xW+BjnG7ABNUJNUx+kstb4Q02lJpB8zXRHrzwOg+dEQcZpIxhelP8ADAoDjwaG7VxY5oUh5xQH/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6" name="AutoShape 4" descr="data:image/jpeg;base64,/9j/4AAQSkZJRgABAQAAAQABAAD/2wCEAAkGBwgHBgkIBwgKCgkLDRYPDQwMDRsUFRAWIB0iIiAdHx8kKDQsJCYxJx8fLT0tMTU3Ojo6Iys/RD84QzQ5OjcBCgoKDQwNGg8PGjclHyU3Nzc3Nzc3Nzc3Nzc3Nzc3Nzc3Nzc3Nzc3Nzc3Nzc3Nzc3Nzc3Nzc3Nzc3Nzc3Nzc3N//AABEIAKAAgAMBIgACEQEDEQH/xAAcAAABBQEBAQAAAAAAAAAAAAADAQIEBQYABwj/xAA+EAACAQMDAQQGBwYFBQAAAAABAgMABBEFEiExBhNBUSJhcYGRoQcUMlKxwdEjJDNC4fAVYmOCsjQ1Q3Lx/8QAGQEAAwEBAQAAAAAAAAAAAAAAAAEDBAIF/8QAIBEBAQADAQACAgMAAAAAAAAAAAECESEDEjEEIhRBcf/aAAwDAQACEQMRAD8A8rHApaQGn4BqbtyR7jUqOML1oMa81JRSaCPIGBg4pkijrXMCKYc5oBQlO2k0W1tprqTZbxSSt92NSavo+xnaKWIPFpE5z4FkX8WFIM3jFFU4HFTdT0LVtM/7hp88C/fZcj4jiok1tcwAGS3mRW6FkIz7M9aAUMTTlUDnxoCP1zxjzp/eCmCvJjio0j5OB186I43c+FAxhqAMmSKXGDzTo8Ac07ANBKvYaLGvn1o6x5FGjjHSh0BGnNSQmwbj0oiwYOacyMxCr48UEZFBJdyiG3Qs559QHmT4CtRpHZyxQI92TcyE/ZztjH5mh6NaRwIEILE8sB1J/v8A+VsbT6rZRo1wFVm5WNBvc+4VO5O5in6JaRiNY4QI0XHowpgD8q1iQMkQVRIPX3nPyBqg03UFk3BbN0wODMwG72YzVlJfSzJtXMS+Q4pz0xkdTxyHvMPbtFLKDxkblBOf79VZyA93dyW91Es0MnDI67gw9nxq1RULelyfOoOsaek6EoSDjqK4vqt/Hee/SL2RXR2Gpaap+oSMO8jP/hJ6f7T0rGJtxXtenj/EdMu9F1BO9IQhcjhlx9nPrx8RXjF3bNZXs1o5LGFyu4/zDwPvGDVZd9ZssfjdBEnmhEHcKkcGkIFNyaKMOB0pqJk0XHhQEVM1IiFCjXmpsMeaAcnPFSbZF70FhwPIZoe0JRbNlWYknjHSlfo59p1pdspb6qhDhsb3A49YH6/CtNoyuW3uS7MRl2OSx9tZO0b97Y543ZrZ6M6uPR69fZWTK9bvOSNHArbQAceypWzzptmuVFHPXHrodg7T4cUM5RcnPNTNikcEUCUDYwIzillDmSNZQxrcxzoPSVj6WOfjXmf0iWCQa/8AWIlKrOpyuOjA/hgj4V6Kt2qSLEw2qTwR5+usp9IdsZrSK8XnZKAx8QCCPxxWjyv6sfvP2ee4wOlIBmpWFI/pTQmKqgYqEClxRvCmLyaAAq4NS4Tio+KIhoNIYhulMAMZLE9KfGM06ZQsalujNtNLLkPGbykGg3d4oVWLHyFa/S761hjEb7t4HVVLeuspFGiW/cox4yXPrGOPZU21sb64Qm3mWE59ElFII9eQTWbU31plv9Nnadooe8aNC2VHIOAePHrVhdas0cEcogJ7zkelz0/oawGrQyWrxgXAlOA+4RKpyOvIHQ+FbHTraM6RbTRR/tMbZVZjh1Yeln2da5Wm9GN2jmGGdIIYvvtJge8tipceqLJCZkaOVW5LxOCpqsvOzVtJcvDNbEKThHByQPAgmpraDawiNrbIkHVmzlyeST5knqf0p74Vxu+IV3cd8oiiUmSQ+Jxs9ZpmpWdxJp89tqEz7ZQArRjJ6jkg4GKsL23Wyi3YwSck+4D8qY1xHeW7KG/bJsUgAnHIOR8aUz1OFl5/LW3ljI0ckkTD0o3ZCR0yCQfwpQpxU3UFU6retF9g3En/ACNC2+FbJ9MN+0bmnxgAVIWDJzSlFFBK1WzRUqOARR4eeDTNMixgUt4u63BH8rq3wNOhXpxRynokY4IpXs0Jl8bsLRblXu3jmTKg92w9n9DWygS2QIsEjycfZ2cisPGvcSrjqCR7R4VqtGvFFsWcc1jy+3oY6oWtSj6wqbSuR0JHzra6REF0yIgjCAcV5newXd/eXLxSlS+AuADgD2+01stBttRkjFveXIVDEeU4b40pHW9VpIXZ5O4WRcYyI3XO0eo56UR4UiG53HmQPGqhrCW1hgeCeSWeDoXOS6/dP60cX4nRXxk+IovHWt/SBrl13xCDhfAVXXrnTdKlv9ylhEqR+QOTt+Zz7BU6/CmQHHGKy/avUEuIbTToy26By8owQMn7Pt4NGGPyyS9cvjjtRwAbafjmkEbKOOlNdSOpNbXnHGTApjSDFDzng0GXI4FBlMOKdEuGp+8baSKRc0wmQeFSwoIzUNCB0NEeUhcCkQF2AJdy9fXWj0C3S80yYrgSpnjPWsw5L9TVnoF49lchgcq3DCoe2OutXhnz406za8S6KRxwlm6b5Cv5GtZayaxtTdYwmRRwRccY+FU31H667SwnBVsj2VpdNEwRVfPlkN1qUaZ/hRNqPIe1AbHQSqf0pkD5eR9u09SPXVm+VU7cdMVn7qZklZB584ri3brHhuoXOJFVME1lNWRo9VdZoyrSxLNGc/bQ8ZHvBrQqjTSsxBYr6KrjqTVT9MUgsNb0WyiYCez05A5Xrks36E++r/j49tZfysuSIKYxzTJ0yOBUGy1OKRf2/oP4t4GraIRzoGjkRx5qc1p0xqt4yOgoEuQcGraWLHhUKVQeopOkMtziuPXimJUlEDdaZHxucU/cTQuEBLEADxNV11r1lbHCOZ3/ANMcD3/pQS1IINOD90pcsqgDqxwKyN12kvZAVgCQKfujJ+JqqmuZrhs3EryH/OxNO47mjlsu49U0bWzAgfh4253LyMVprTXYJF3RzAHwyaxHZnTTP2RtruAZlRpNyjncu48+78KsNKFo8hWeFGfwJHWseWPxum7z9NzjT3GtySoUi5bxK9APbVd+18ZM58KOLeScrHBEWJOERByTWv7O9kBGVudVw5zlYM8f7vP2dKWPncrw8/WYzdL2N0NmZL+6XbBH6UYb+dvvewf30rxDtxra9ou119fxvugaXbCf9NfRX44z769w+lztCOz3Ym5EDbLu9/dYMdRn7R9y59+K+bYWwvHlitmOMxmmHPO5XdTllAB5xgcUWO+VTuUsjeYJFVm87mGfCnKwwTXTlfw61KvBm3j/ADYNGGpxP9sAeys1upQ3jRoNNboNu4kAAdTxVXf9oIICY7Re+Ycbz9kfrVbrmoPJI1tE+IUOGA/mNU9GglXl/cXjZuJSw+6OAPdUWurqYdXV1KOtAev/AEZMH7NQqOqyyL88/nT9Y0xLLXLaOOaOOS9kXu4GPiTjI8gTjrxmof0XsLPs/cz3R2RR3DTMc9E2KT8qp4rybWbu91G/Obgsz+j1jXHogeQHAzUc5tTytmXHv3ZrQE0y2Dy4e5cek+Ps+oVeiPyrJ/Rp2uh7UaTJE7/v9i3c3CsRucfyv7/H1g1e9qtWj0Hs7f6nIf8Ap4WZR5tjgfGqYySccZW29fP/ANNnaP8Axrtd9QgbNrpYMS4PBkP2z8gPdWD3EDFNkeS5uJLiY7pZXLsfMk5NKSDyOtMEUlmb/wBT+Fcr4psX8Xb58UwZpkOZMk+2nxn0RUbxo0Z4xQEFiSck5pK6nY4oBKSlpKA6lFJRIF3TRr5sB86A9VSIWnY6e3jGPrD7ceJRQoP/ABx8ar7a1W1nS3kVzDIitKy5B4IyOvXBA9x4q015o7PSSkZ5cCNSTkjJ5x7smoNirzQOjKQ+3BbB55xjnHrA+ZqNvVcJxvNJ7PR9llbtBo6v3uczQDpLF4j8x7KrPp67URT6Hpmm2UuUvj9Ykxwdg6A+XJ+VbjRdQS57N2txJtyYR3o8Aw4b3Zr5x7Z6r/jPaS7uU/gq3dwgdAo/U5NUiao4x/WkD5wPHw9dI3qphPuronEnd4jFKvFOOGQuftDHvrlGelAdR0oYHJogIUUBAHWnnpTBTs0AhpKU0lMOqTpad7qVpH96dF+LCo1WXZxoo9d0+W5YLBFcJJIx6bVO4/IUg3Pai6EuoxWUZ/h5dseBPAHw/GpunoI0znKyDadoB65GcjP3iKyttcSXV7NeTEqbiQuQTjGTwOnhnFa2wO9FSI9CCepJ+HuqNWxnE7Ve0A0fsRfRwzBppZe7j5GQWAz/AH6q8cC4Aq/7ZXz3Oqva78xW+BjnG7ABNUJNUx+kstb4Q02lJpB8zXRHrzwOg+dEQcZpIxhelP8ADAoDjwaG7VxY5oUh5xQH/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Rectangle 1">
            <a:extLst>
              <a:ext uri="{FF2B5EF4-FFF2-40B4-BE49-F238E27FC236}">
                <a16:creationId xmlns:a16="http://schemas.microsoft.com/office/drawing/2014/main" id="{97A9FD87-F27B-47A9-9E9A-038B95848481}"/>
              </a:ext>
            </a:extLst>
          </p:cNvPr>
          <p:cNvSpPr/>
          <p:nvPr/>
        </p:nvSpPr>
        <p:spPr>
          <a:xfrm>
            <a:off x="0" y="6488668"/>
            <a:ext cx="4705968" cy="307777"/>
          </a:xfrm>
          <a:prstGeom prst="rect">
            <a:avLst/>
          </a:prstGeom>
        </p:spPr>
        <p:txBody>
          <a:bodyPr wrap="none">
            <a:spAutoFit/>
          </a:bodyPr>
          <a:lstStyle/>
          <a:p>
            <a:r>
              <a:rPr lang="en-US" sz="1400" dirty="0">
                <a:solidFill>
                  <a:schemeClr val="bg1"/>
                </a:solidFill>
              </a:rPr>
              <a:t>2 Nephi 25:21-30; Matthew 26:41; Romans 7:19; 2 Nephi 4:17</a:t>
            </a:r>
            <a:endParaRPr lang="en-US" sz="1400" dirty="0"/>
          </a:p>
        </p:txBody>
      </p:sp>
      <p:sp>
        <p:nvSpPr>
          <p:cNvPr id="4" name="Rectangle 3">
            <a:extLst>
              <a:ext uri="{FF2B5EF4-FFF2-40B4-BE49-F238E27FC236}">
                <a16:creationId xmlns:a16="http://schemas.microsoft.com/office/drawing/2014/main" id="{1C55FEFC-6EA3-4F36-A76D-0F4272BC2A2E}"/>
              </a:ext>
            </a:extLst>
          </p:cNvPr>
          <p:cNvSpPr/>
          <p:nvPr/>
        </p:nvSpPr>
        <p:spPr>
          <a:xfrm>
            <a:off x="3715512" y="3901363"/>
            <a:ext cx="6096000" cy="830997"/>
          </a:xfrm>
          <a:prstGeom prst="rect">
            <a:avLst/>
          </a:prstGeom>
        </p:spPr>
        <p:txBody>
          <a:bodyPr>
            <a:spAutoFit/>
          </a:bodyPr>
          <a:lstStyle/>
          <a:p>
            <a:pPr fontAlgn="base"/>
            <a:r>
              <a:rPr lang="en-US" sz="2400" dirty="0">
                <a:solidFill>
                  <a:srgbClr val="FFFF00"/>
                </a:solidFill>
                <a:latin typeface="Open Sans"/>
              </a:rPr>
              <a:t>Why is it easy to feel discouraged at times because of our weaknesses or sins?</a:t>
            </a:r>
            <a:endParaRPr lang="en-US" sz="2400" b="0" i="0" dirty="0">
              <a:solidFill>
                <a:srgbClr val="FFFF00"/>
              </a:solidFill>
              <a:effectLst/>
              <a:latin typeface="Open Sans"/>
            </a:endParaRPr>
          </a:p>
        </p:txBody>
      </p:sp>
      <p:sp>
        <p:nvSpPr>
          <p:cNvPr id="10" name="TextBox 9">
            <a:extLst>
              <a:ext uri="{FF2B5EF4-FFF2-40B4-BE49-F238E27FC236}">
                <a16:creationId xmlns:a16="http://schemas.microsoft.com/office/drawing/2014/main" id="{A4F45AB7-CECF-47AF-ABEF-74EA97862108}"/>
              </a:ext>
            </a:extLst>
          </p:cNvPr>
          <p:cNvSpPr txBox="1"/>
          <p:nvPr/>
        </p:nvSpPr>
        <p:spPr>
          <a:xfrm>
            <a:off x="1752600" y="1"/>
            <a:ext cx="8686800" cy="769441"/>
          </a:xfrm>
          <a:prstGeom prst="rect">
            <a:avLst/>
          </a:prstGeom>
          <a:noFill/>
        </p:spPr>
        <p:txBody>
          <a:bodyPr wrap="square" rtlCol="0">
            <a:spAutoFit/>
          </a:bodyPr>
          <a:lstStyle/>
          <a:p>
            <a:pPr algn="ctr"/>
            <a:r>
              <a:rPr lang="en-US" sz="4400" dirty="0">
                <a:solidFill>
                  <a:schemeClr val="bg1"/>
                </a:solidFill>
                <a:latin typeface="Gungsuh" panose="02030600000101010101" pitchFamily="18" charset="-127"/>
              </a:rPr>
              <a:t>To Feel Discouraged</a:t>
            </a:r>
          </a:p>
        </p:txBody>
      </p:sp>
      <p:pic>
        <p:nvPicPr>
          <p:cNvPr id="6" name="Picture 5">
            <a:extLst>
              <a:ext uri="{FF2B5EF4-FFF2-40B4-BE49-F238E27FC236}">
                <a16:creationId xmlns:a16="http://schemas.microsoft.com/office/drawing/2014/main" id="{5982D825-C2AF-48A3-AF97-A2691BCBC0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725424"/>
            <a:ext cx="1066437" cy="1331976"/>
          </a:xfrm>
          <a:prstGeom prst="rect">
            <a:avLst/>
          </a:prstGeom>
        </p:spPr>
      </p:pic>
      <p:grpSp>
        <p:nvGrpSpPr>
          <p:cNvPr id="13" name="Group 12">
            <a:extLst>
              <a:ext uri="{FF2B5EF4-FFF2-40B4-BE49-F238E27FC236}">
                <a16:creationId xmlns:a16="http://schemas.microsoft.com/office/drawing/2014/main" id="{1C09B5E9-ED07-4D8F-9C1D-E082ABDF34E8}"/>
              </a:ext>
            </a:extLst>
          </p:cNvPr>
          <p:cNvGrpSpPr/>
          <p:nvPr/>
        </p:nvGrpSpPr>
        <p:grpSpPr>
          <a:xfrm>
            <a:off x="7626096" y="2146155"/>
            <a:ext cx="1653374" cy="1653374"/>
            <a:chOff x="7804087" y="3548959"/>
            <a:chExt cx="2562131" cy="2562131"/>
          </a:xfrm>
        </p:grpSpPr>
        <p:sp>
          <p:nvSpPr>
            <p:cNvPr id="14" name="Oval 13">
              <a:extLst>
                <a:ext uri="{FF2B5EF4-FFF2-40B4-BE49-F238E27FC236}">
                  <a16:creationId xmlns:a16="http://schemas.microsoft.com/office/drawing/2014/main" id="{2D0DA236-1E46-4FBE-851B-BD0720774EC2}"/>
                </a:ext>
              </a:extLst>
            </p:cNvPr>
            <p:cNvSpPr/>
            <p:nvPr/>
          </p:nvSpPr>
          <p:spPr>
            <a:xfrm>
              <a:off x="7804087" y="3548959"/>
              <a:ext cx="2562131" cy="2562131"/>
            </a:xfrm>
            <a:prstGeom prst="ellipse">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oon 14">
              <a:extLst>
                <a:ext uri="{FF2B5EF4-FFF2-40B4-BE49-F238E27FC236}">
                  <a16:creationId xmlns:a16="http://schemas.microsoft.com/office/drawing/2014/main" id="{FF6F77E0-57ED-407D-A30B-FEFBEF71E499}"/>
                </a:ext>
              </a:extLst>
            </p:cNvPr>
            <p:cNvSpPr/>
            <p:nvPr/>
          </p:nvSpPr>
          <p:spPr>
            <a:xfrm rot="15115900" flipV="1">
              <a:off x="8487276" y="3841067"/>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Moon 15">
              <a:extLst>
                <a:ext uri="{FF2B5EF4-FFF2-40B4-BE49-F238E27FC236}">
                  <a16:creationId xmlns:a16="http://schemas.microsoft.com/office/drawing/2014/main" id="{85176498-968C-414C-8069-97CA0BE00BCC}"/>
                </a:ext>
              </a:extLst>
            </p:cNvPr>
            <p:cNvSpPr/>
            <p:nvPr/>
          </p:nvSpPr>
          <p:spPr>
            <a:xfrm rot="17435636" flipV="1">
              <a:off x="9445435" y="3803344"/>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7" name="Group 16">
              <a:extLst>
                <a:ext uri="{FF2B5EF4-FFF2-40B4-BE49-F238E27FC236}">
                  <a16:creationId xmlns:a16="http://schemas.microsoft.com/office/drawing/2014/main" id="{0E1B5D4F-AE76-4222-9EB9-182CDD5D2C1A}"/>
                </a:ext>
              </a:extLst>
            </p:cNvPr>
            <p:cNvGrpSpPr/>
            <p:nvPr/>
          </p:nvGrpSpPr>
          <p:grpSpPr>
            <a:xfrm>
              <a:off x="8291010" y="4326890"/>
              <a:ext cx="762000" cy="762000"/>
              <a:chOff x="8291010" y="4326890"/>
              <a:chExt cx="762000" cy="762000"/>
            </a:xfrm>
          </p:grpSpPr>
          <p:sp>
            <p:nvSpPr>
              <p:cNvPr id="23" name="Oval 22">
                <a:extLst>
                  <a:ext uri="{FF2B5EF4-FFF2-40B4-BE49-F238E27FC236}">
                    <a16:creationId xmlns:a16="http://schemas.microsoft.com/office/drawing/2014/main" id="{20CEE7B3-B7C7-4B28-9AE0-E5E19E8A4202}"/>
                  </a:ext>
                </a:extLst>
              </p:cNvPr>
              <p:cNvSpPr/>
              <p:nvPr/>
            </p:nvSpPr>
            <p:spPr>
              <a:xfrm>
                <a:off x="8291010" y="4326890"/>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95E4712-016E-4A25-A33B-A505029EDF7D}"/>
                  </a:ext>
                </a:extLst>
              </p:cNvPr>
              <p:cNvSpPr/>
              <p:nvPr/>
            </p:nvSpPr>
            <p:spPr>
              <a:xfrm rot="4212067">
                <a:off x="8399566" y="4406185"/>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F4E4717-B42A-4F89-944E-A8DBD046BAA3}"/>
                  </a:ext>
                </a:extLst>
              </p:cNvPr>
              <p:cNvSpPr/>
              <p:nvPr/>
            </p:nvSpPr>
            <p:spPr>
              <a:xfrm>
                <a:off x="8469478" y="4431614"/>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A1B40B37-462D-4CDA-98DB-C1B8CAA587D9}"/>
                </a:ext>
              </a:extLst>
            </p:cNvPr>
            <p:cNvGrpSpPr/>
            <p:nvPr/>
          </p:nvGrpSpPr>
          <p:grpSpPr>
            <a:xfrm>
              <a:off x="9131473" y="4334434"/>
              <a:ext cx="762000" cy="762000"/>
              <a:chOff x="8291010" y="4326890"/>
              <a:chExt cx="762000" cy="762000"/>
            </a:xfrm>
          </p:grpSpPr>
          <p:sp>
            <p:nvSpPr>
              <p:cNvPr id="20" name="Oval 19">
                <a:extLst>
                  <a:ext uri="{FF2B5EF4-FFF2-40B4-BE49-F238E27FC236}">
                    <a16:creationId xmlns:a16="http://schemas.microsoft.com/office/drawing/2014/main" id="{747024AD-E1F8-4267-A2E9-EB433B6E9749}"/>
                  </a:ext>
                </a:extLst>
              </p:cNvPr>
              <p:cNvSpPr/>
              <p:nvPr/>
            </p:nvSpPr>
            <p:spPr>
              <a:xfrm>
                <a:off x="8291010" y="4326890"/>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0E2D9CD-9258-40F7-A720-4B59A06C5090}"/>
                  </a:ext>
                </a:extLst>
              </p:cNvPr>
              <p:cNvSpPr/>
              <p:nvPr/>
            </p:nvSpPr>
            <p:spPr>
              <a:xfrm rot="4212067">
                <a:off x="8544421" y="4397132"/>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E5BA0F0-7AA8-41A0-84B7-1379034F7A5A}"/>
                  </a:ext>
                </a:extLst>
              </p:cNvPr>
              <p:cNvSpPr/>
              <p:nvPr/>
            </p:nvSpPr>
            <p:spPr>
              <a:xfrm>
                <a:off x="8695815" y="4413507"/>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Moon 18">
              <a:extLst>
                <a:ext uri="{FF2B5EF4-FFF2-40B4-BE49-F238E27FC236}">
                  <a16:creationId xmlns:a16="http://schemas.microsoft.com/office/drawing/2014/main" id="{9377117B-9514-4E5F-BD79-3FE38ED9388D}"/>
                </a:ext>
              </a:extLst>
            </p:cNvPr>
            <p:cNvSpPr/>
            <p:nvPr/>
          </p:nvSpPr>
          <p:spPr>
            <a:xfrm rot="5400000">
              <a:off x="8970368" y="4988583"/>
              <a:ext cx="405949" cy="927819"/>
            </a:xfrm>
            <a:prstGeom prst="moon">
              <a:avLst>
                <a:gd name="adj" fmla="val 76762"/>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27" name="Group 3">
            <a:extLst>
              <a:ext uri="{FF2B5EF4-FFF2-40B4-BE49-F238E27FC236}">
                <a16:creationId xmlns:a16="http://schemas.microsoft.com/office/drawing/2014/main" id="{80679E68-F2FD-47F1-A3F8-61761D96A8BF}"/>
              </a:ext>
            </a:extLst>
          </p:cNvPr>
          <p:cNvGrpSpPr/>
          <p:nvPr/>
        </p:nvGrpSpPr>
        <p:grpSpPr>
          <a:xfrm>
            <a:off x="9555480" y="3977453"/>
            <a:ext cx="2017059" cy="2301261"/>
            <a:chOff x="71718" y="1120588"/>
            <a:chExt cx="3048000" cy="4572000"/>
          </a:xfrm>
        </p:grpSpPr>
        <p:grpSp>
          <p:nvGrpSpPr>
            <p:cNvPr id="29" name="Group 13">
              <a:extLst>
                <a:ext uri="{FF2B5EF4-FFF2-40B4-BE49-F238E27FC236}">
                  <a16:creationId xmlns:a16="http://schemas.microsoft.com/office/drawing/2014/main" id="{140A5FFA-5290-42D6-AAAF-F0463FBC997F}"/>
                </a:ext>
              </a:extLst>
            </p:cNvPr>
            <p:cNvGrpSpPr/>
            <p:nvPr/>
          </p:nvGrpSpPr>
          <p:grpSpPr>
            <a:xfrm>
              <a:off x="71718" y="1120588"/>
              <a:ext cx="3048000" cy="4572000"/>
              <a:chOff x="838200" y="1066800"/>
              <a:chExt cx="2438400" cy="3352800"/>
            </a:xfrm>
          </p:grpSpPr>
          <p:sp>
            <p:nvSpPr>
              <p:cNvPr id="31" name="Rounded Rectangle 61">
                <a:extLst>
                  <a:ext uri="{FF2B5EF4-FFF2-40B4-BE49-F238E27FC236}">
                    <a16:creationId xmlns:a16="http://schemas.microsoft.com/office/drawing/2014/main" id="{4D614CEB-206A-4339-81A9-D2DEFB837ABA}"/>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2">
                <a:extLst>
                  <a:ext uri="{FF2B5EF4-FFF2-40B4-BE49-F238E27FC236}">
                    <a16:creationId xmlns:a16="http://schemas.microsoft.com/office/drawing/2014/main" id="{1852FBA0-AB82-4481-A818-BA0F13F4AC3B}"/>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
                <a:extLst>
                  <a:ext uri="{FF2B5EF4-FFF2-40B4-BE49-F238E27FC236}">
                    <a16:creationId xmlns:a16="http://schemas.microsoft.com/office/drawing/2014/main" id="{FD92E958-4BDC-4ACF-995B-E7959B997140}"/>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4">
                <a:extLst>
                  <a:ext uri="{FF2B5EF4-FFF2-40B4-BE49-F238E27FC236}">
                    <a16:creationId xmlns:a16="http://schemas.microsoft.com/office/drawing/2014/main" id="{AA2E238B-5DE1-4F0F-8EA1-15AEC17577A8}"/>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nut 5">
                <a:extLst>
                  <a:ext uri="{FF2B5EF4-FFF2-40B4-BE49-F238E27FC236}">
                    <a16:creationId xmlns:a16="http://schemas.microsoft.com/office/drawing/2014/main" id="{B76504ED-BEE8-40C3-AB26-28CF5D7C67A6}"/>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6">
                <a:extLst>
                  <a:ext uri="{FF2B5EF4-FFF2-40B4-BE49-F238E27FC236}">
                    <a16:creationId xmlns:a16="http://schemas.microsoft.com/office/drawing/2014/main" id="{A3AA61A1-9812-41FF-992C-373705B2AAA1}"/>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Donut 7">
                <a:extLst>
                  <a:ext uri="{FF2B5EF4-FFF2-40B4-BE49-F238E27FC236}">
                    <a16:creationId xmlns:a16="http://schemas.microsoft.com/office/drawing/2014/main" id="{30ECC343-FC45-4400-8540-8F56E04299A9}"/>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Plaque 8">
                <a:extLst>
                  <a:ext uri="{FF2B5EF4-FFF2-40B4-BE49-F238E27FC236}">
                    <a16:creationId xmlns:a16="http://schemas.microsoft.com/office/drawing/2014/main" id="{5B7282A7-7973-4133-A564-2A2744E01361}"/>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laque 9">
                <a:extLst>
                  <a:ext uri="{FF2B5EF4-FFF2-40B4-BE49-F238E27FC236}">
                    <a16:creationId xmlns:a16="http://schemas.microsoft.com/office/drawing/2014/main" id="{69A6F099-FC6B-4CDC-8C0E-A3541802CB83}"/>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laque 10">
                <a:extLst>
                  <a:ext uri="{FF2B5EF4-FFF2-40B4-BE49-F238E27FC236}">
                    <a16:creationId xmlns:a16="http://schemas.microsoft.com/office/drawing/2014/main" id="{5686C1B0-9366-41D5-9879-3C9DBE19EBFE}"/>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6BAE6320-9E23-4B3D-BDF5-D18A63772948}"/>
                </a:ext>
              </a:extLst>
            </p:cNvPr>
            <p:cNvSpPr txBox="1"/>
            <p:nvPr/>
          </p:nvSpPr>
          <p:spPr>
            <a:xfrm>
              <a:off x="956044" y="1508516"/>
              <a:ext cx="2103303" cy="3485384"/>
            </a:xfrm>
            <a:prstGeom prst="rect">
              <a:avLst/>
            </a:prstGeom>
            <a:noFill/>
          </p:spPr>
          <p:txBody>
            <a:bodyPr wrap="square" rtlCol="0">
              <a:spAutoFit/>
            </a:bodyPr>
            <a:lstStyle/>
            <a:p>
              <a:pPr algn="ctr"/>
              <a:r>
                <a:rPr lang="en-US" dirty="0"/>
                <a:t> </a:t>
              </a:r>
              <a:r>
                <a:rPr lang="en-US" b="1" dirty="0"/>
                <a:t>We are saved by the grace of Jesus Christ, after all we can do.</a:t>
              </a:r>
              <a:endParaRPr lang="en-US" sz="1600"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402300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0"/>
            <a:ext cx="12192000" cy="6858000"/>
          </a:xfrm>
          <a:prstGeom prst="rect">
            <a:avLst/>
          </a:prstGeom>
          <a:gradFill flip="none" rotWithShape="1">
            <a:gsLst>
              <a:gs pos="0">
                <a:srgbClr val="904B24">
                  <a:shade val="30000"/>
                  <a:satMod val="115000"/>
                </a:srgbClr>
              </a:gs>
              <a:gs pos="50000">
                <a:srgbClr val="904B24">
                  <a:shade val="67500"/>
                  <a:satMod val="115000"/>
                </a:srgbClr>
              </a:gs>
              <a:gs pos="100000">
                <a:srgbClr val="904B24">
                  <a:shade val="100000"/>
                  <a:satMod val="115000"/>
                </a:srgb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752600" y="1"/>
            <a:ext cx="8686800" cy="769441"/>
          </a:xfrm>
          <a:prstGeom prst="rect">
            <a:avLst/>
          </a:prstGeom>
          <a:noFill/>
        </p:spPr>
        <p:txBody>
          <a:bodyPr wrap="square" rtlCol="0">
            <a:spAutoFit/>
          </a:bodyPr>
          <a:lstStyle/>
          <a:p>
            <a:pPr algn="ctr"/>
            <a:r>
              <a:rPr lang="en-US" sz="4400" dirty="0">
                <a:solidFill>
                  <a:schemeClr val="bg1"/>
                </a:solidFill>
                <a:latin typeface="Gungsuh" panose="02030600000101010101" pitchFamily="18" charset="-127"/>
              </a:rPr>
              <a:t>The Word Grace</a:t>
            </a:r>
          </a:p>
        </p:txBody>
      </p:sp>
      <p:sp>
        <p:nvSpPr>
          <p:cNvPr id="28" name="TextBox 27"/>
          <p:cNvSpPr txBox="1"/>
          <p:nvPr/>
        </p:nvSpPr>
        <p:spPr>
          <a:xfrm>
            <a:off x="676656" y="957608"/>
            <a:ext cx="11256264" cy="5324535"/>
          </a:xfrm>
          <a:prstGeom prst="rect">
            <a:avLst/>
          </a:prstGeom>
          <a:noFill/>
        </p:spPr>
        <p:txBody>
          <a:bodyPr wrap="square" rtlCol="0">
            <a:spAutoFit/>
          </a:bodyPr>
          <a:lstStyle/>
          <a:p>
            <a:pPr fontAlgn="base"/>
            <a:r>
              <a:rPr lang="en-US" sz="2000" dirty="0">
                <a:solidFill>
                  <a:schemeClr val="bg1"/>
                </a:solidFill>
              </a:rPr>
              <a:t>“The main idea of the word [</a:t>
            </a:r>
            <a:r>
              <a:rPr lang="en-US" sz="2000" i="1" dirty="0">
                <a:solidFill>
                  <a:schemeClr val="bg1"/>
                </a:solidFill>
              </a:rPr>
              <a:t>grace</a:t>
            </a:r>
            <a:r>
              <a:rPr lang="en-US" sz="2000" dirty="0">
                <a:solidFill>
                  <a:schemeClr val="bg1"/>
                </a:solidFill>
              </a:rPr>
              <a:t>] is divine means of help or strength, given through the bounteous mercy and love of Jesus Christ.</a:t>
            </a:r>
          </a:p>
          <a:p>
            <a:pPr fontAlgn="base"/>
            <a:endParaRPr lang="en-US" sz="2000" dirty="0">
              <a:solidFill>
                <a:schemeClr val="bg1"/>
              </a:solidFill>
            </a:endParaRPr>
          </a:p>
          <a:p>
            <a:pPr fontAlgn="base"/>
            <a:r>
              <a:rPr lang="en-US" sz="2000" dirty="0">
                <a:solidFill>
                  <a:schemeClr val="bg1"/>
                </a:solidFill>
              </a:rPr>
              <a:t>“It is through the grace of the Lord Jesus, made possible by his atoning sacrifice, that mankind will be raised in immortality, every person receiving his body from the grave in a condition of everlasting life.</a:t>
            </a:r>
          </a:p>
          <a:p>
            <a:pPr fontAlgn="base"/>
            <a:endParaRPr lang="en-US" sz="2000" dirty="0">
              <a:solidFill>
                <a:schemeClr val="bg1"/>
              </a:solidFill>
            </a:endParaRPr>
          </a:p>
          <a:p>
            <a:pPr fontAlgn="base"/>
            <a:r>
              <a:rPr lang="en-US" sz="2000" dirty="0">
                <a:solidFill>
                  <a:schemeClr val="bg1"/>
                </a:solidFill>
              </a:rPr>
              <a:t>It is likewise through the grace of the Lord that individuals, through faith in the atonement of Jesus Christ and repentance of their sins, receive strength and assistance to do good works that they otherwise would not be able to maintain if left to their own means.</a:t>
            </a:r>
          </a:p>
          <a:p>
            <a:pPr fontAlgn="base"/>
            <a:endParaRPr lang="en-US" sz="2000" dirty="0">
              <a:solidFill>
                <a:schemeClr val="bg1"/>
              </a:solidFill>
            </a:endParaRPr>
          </a:p>
          <a:p>
            <a:pPr fontAlgn="base"/>
            <a:r>
              <a:rPr lang="en-US" sz="2000" dirty="0">
                <a:solidFill>
                  <a:schemeClr val="bg1"/>
                </a:solidFill>
              </a:rPr>
              <a:t>This grace is an enabling power that allows men and women to lay hold on eternal life and exaltation after they have expended their own best efforts.</a:t>
            </a:r>
          </a:p>
          <a:p>
            <a:pPr fontAlgn="base"/>
            <a:endParaRPr lang="en-US" sz="2000" dirty="0">
              <a:solidFill>
                <a:schemeClr val="bg1"/>
              </a:solidFill>
            </a:endParaRPr>
          </a:p>
          <a:p>
            <a:pPr fontAlgn="base"/>
            <a:r>
              <a:rPr lang="en-US" sz="2000" dirty="0">
                <a:solidFill>
                  <a:schemeClr val="bg1"/>
                </a:solidFill>
              </a:rPr>
              <a:t>“Divine grace is needed by every soul in consequence of the fall of Adam and also because of man’s weaknesses and shortcomings. However, grace cannot suffice without total effort on the part of the recipient. Hence the explanation, ‘It is by grace that we are saved, after all we can do’ (2 Ne. 25:23). It is truly the grace of Jesus Christ that makes salvation possible.” (Bible Dictionary, “Grace”).</a:t>
            </a:r>
          </a:p>
        </p:txBody>
      </p:sp>
      <p:sp>
        <p:nvSpPr>
          <p:cNvPr id="5" name="TextBox 4">
            <a:extLst>
              <a:ext uri="{FF2B5EF4-FFF2-40B4-BE49-F238E27FC236}">
                <a16:creationId xmlns:a16="http://schemas.microsoft.com/office/drawing/2014/main" id="{E0341BB7-21E1-44A6-B9B9-889F06152858}"/>
              </a:ext>
            </a:extLst>
          </p:cNvPr>
          <p:cNvSpPr txBox="1"/>
          <p:nvPr/>
        </p:nvSpPr>
        <p:spPr>
          <a:xfrm>
            <a:off x="0" y="6550223"/>
            <a:ext cx="4800600" cy="307777"/>
          </a:xfrm>
          <a:prstGeom prst="rect">
            <a:avLst/>
          </a:prstGeom>
          <a:noFill/>
        </p:spPr>
        <p:txBody>
          <a:bodyPr wrap="square" rtlCol="0">
            <a:spAutoFit/>
          </a:bodyPr>
          <a:lstStyle/>
          <a:p>
            <a:r>
              <a:rPr lang="en-US" sz="1400" dirty="0">
                <a:solidFill>
                  <a:schemeClr val="bg1"/>
                </a:solidFill>
              </a:rPr>
              <a:t>2 Nephi 25:23</a:t>
            </a:r>
          </a:p>
        </p:txBody>
      </p:sp>
    </p:spTree>
    <p:extLst>
      <p:ext uri="{BB962C8B-B14F-4D97-AF65-F5344CB8AC3E}">
        <p14:creationId xmlns:p14="http://schemas.microsoft.com/office/powerpoint/2010/main" val="259128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0"/>
            <a:ext cx="12192000" cy="6858000"/>
          </a:xfrm>
          <a:prstGeom prst="rect">
            <a:avLst/>
          </a:prstGeom>
          <a:gradFill flip="none" rotWithShape="1">
            <a:gsLst>
              <a:gs pos="0">
                <a:srgbClr val="904B24">
                  <a:shade val="30000"/>
                  <a:satMod val="115000"/>
                </a:srgbClr>
              </a:gs>
              <a:gs pos="50000">
                <a:srgbClr val="904B24">
                  <a:shade val="67500"/>
                  <a:satMod val="115000"/>
                </a:srgbClr>
              </a:gs>
              <a:gs pos="100000">
                <a:srgbClr val="904B24">
                  <a:shade val="100000"/>
                  <a:satMod val="115000"/>
                </a:srgb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807464" y="987553"/>
            <a:ext cx="5452872" cy="2585323"/>
          </a:xfrm>
          <a:prstGeom prst="rect">
            <a:avLst/>
          </a:prstGeom>
          <a:noFill/>
        </p:spPr>
        <p:txBody>
          <a:bodyPr wrap="square" rtlCol="0">
            <a:spAutoFit/>
          </a:bodyPr>
          <a:lstStyle/>
          <a:p>
            <a:pPr fontAlgn="base"/>
            <a:r>
              <a:rPr lang="en-US" dirty="0">
                <a:solidFill>
                  <a:schemeClr val="bg1"/>
                </a:solidFill>
              </a:rPr>
              <a:t>“I wonder if sometimes we misinterpret the phrase ‘after all we can do.’ We must understand that ‘after’ does not equal ‘because.’</a:t>
            </a:r>
          </a:p>
          <a:p>
            <a:pPr fontAlgn="base"/>
            <a:endParaRPr lang="en-US" dirty="0">
              <a:solidFill>
                <a:schemeClr val="bg1"/>
              </a:solidFill>
            </a:endParaRPr>
          </a:p>
          <a:p>
            <a:pPr fontAlgn="base"/>
            <a:r>
              <a:rPr lang="en-US" dirty="0">
                <a:solidFill>
                  <a:schemeClr val="bg1"/>
                </a:solidFill>
              </a:rPr>
              <a:t>“We are not saved ‘because’ of all that we can do. Have any of us done </a:t>
            </a:r>
            <a:r>
              <a:rPr lang="en-US" i="1" dirty="0">
                <a:solidFill>
                  <a:schemeClr val="bg1"/>
                </a:solidFill>
              </a:rPr>
              <a:t>all</a:t>
            </a:r>
            <a:r>
              <a:rPr lang="en-US" dirty="0">
                <a:solidFill>
                  <a:schemeClr val="bg1"/>
                </a:solidFill>
              </a:rPr>
              <a:t> that we can do? Does God wait until we’ve expended every effort before He will intervene in our lives with His saving grace?” </a:t>
            </a:r>
          </a:p>
          <a:p>
            <a:pPr algn="just" fontAlgn="base"/>
            <a:r>
              <a:rPr lang="en-US" dirty="0">
                <a:solidFill>
                  <a:schemeClr val="bg1"/>
                </a:solidFill>
              </a:rPr>
              <a:t>Dieter F. Uchtdorf</a:t>
            </a:r>
          </a:p>
        </p:txBody>
      </p:sp>
      <p:sp>
        <p:nvSpPr>
          <p:cNvPr id="23554" name="AutoShape 2" descr="data:image/jpeg;base64,/9j/4AAQSkZJRgABAQAAAQABAAD/2wCEAAkGBwgHBgkIBwgKCgkLDRYPDQwMDRsUFRAWIB0iIiAdHx8kKDQsJCYxJx8fLT0tMTU3Ojo6Iys/RD84QzQ5OjcBCgoKDQwNGg8PGjclHyU3Nzc3Nzc3Nzc3Nzc3Nzc3Nzc3Nzc3Nzc3Nzc3Nzc3Nzc3Nzc3Nzc3Nzc3Nzc3Nzc3N//AABEIAKAAgAMBIgACEQEDEQH/xAAcAAABBQEBAQAAAAAAAAAAAAADAQIEBQYABwj/xAA+EAACAQMDAQQGBwYFBQAAAAABAgMABBEFEiExBhNBUSJhcYGRoQcUMlKxwdEjJDNC4fAVYmOCsjQ1Q3Lx/8QAGQEAAwEBAQAAAAAAAAAAAAAAAAEDBAIF/8QAIBEBAQADAQACAgMAAAAAAAAAAAECESEDEjEEIhRBcf/aAAwDAQACEQMRAD8A8rHApaQGn4BqbtyR7jUqOML1oMa81JRSaCPIGBg4pkijrXMCKYc5oBQlO2k0W1tprqTZbxSSt92NSavo+xnaKWIPFpE5z4FkX8WFIM3jFFU4HFTdT0LVtM/7hp88C/fZcj4jiok1tcwAGS3mRW6FkIz7M9aAUMTTlUDnxoCP1zxjzp/eCmCvJjio0j5OB186I43c+FAxhqAMmSKXGDzTo8Ac07ANBKvYaLGvn1o6x5FGjjHSh0BGnNSQmwbj0oiwYOacyMxCr48UEZFBJdyiG3Qs559QHmT4CtRpHZyxQI92TcyE/ZztjH5mh6NaRwIEILE8sB1J/v8A+VsbT6rZRo1wFVm5WNBvc+4VO5O5in6JaRiNY4QI0XHowpgD8q1iQMkQVRIPX3nPyBqg03UFk3BbN0wODMwG72YzVlJfSzJtXMS+Q4pz0xkdTxyHvMPbtFLKDxkblBOf79VZyA93dyW91Es0MnDI67gw9nxq1RULelyfOoOsaek6EoSDjqK4vqt/Hee/SL2RXR2Gpaap+oSMO8jP/hJ6f7T0rGJtxXtenj/EdMu9F1BO9IQhcjhlx9nPrx8RXjF3bNZXs1o5LGFyu4/zDwPvGDVZd9ZssfjdBEnmhEHcKkcGkIFNyaKMOB0pqJk0XHhQEVM1IiFCjXmpsMeaAcnPFSbZF70FhwPIZoe0JRbNlWYknjHSlfo59p1pdspb6qhDhsb3A49YH6/CtNoyuW3uS7MRl2OSx9tZO0b97Y543ZrZ6M6uPR69fZWTK9bvOSNHArbQAceypWzzptmuVFHPXHrodg7T4cUM5RcnPNTNikcEUCUDYwIzillDmSNZQxrcxzoPSVj6WOfjXmf0iWCQa/8AWIlKrOpyuOjA/hgj4V6Kt2qSLEw2qTwR5+usp9IdsZrSK8XnZKAx8QCCPxxWjyv6sfvP2ee4wOlIBmpWFI/pTQmKqgYqEClxRvCmLyaAAq4NS4Tio+KIhoNIYhulMAMZLE9KfGM06ZQsalujNtNLLkPGbykGg3d4oVWLHyFa/S761hjEb7t4HVVLeuspFGiW/cox4yXPrGOPZU21sb64Qm3mWE59ElFII9eQTWbU31plv9Nnadooe8aNC2VHIOAePHrVhdas0cEcogJ7zkelz0/oawGrQyWrxgXAlOA+4RKpyOvIHQ+FbHTraM6RbTRR/tMbZVZjh1Yeln2da5Wm9GN2jmGGdIIYvvtJge8tipceqLJCZkaOVW5LxOCpqsvOzVtJcvDNbEKThHByQPAgmpraDawiNrbIkHVmzlyeST5knqf0p74Vxu+IV3cd8oiiUmSQ+Jxs9ZpmpWdxJp89tqEz7ZQArRjJ6jkg4GKsL23Wyi3YwSck+4D8qY1xHeW7KG/bJsUgAnHIOR8aUz1OFl5/LW3ljI0ckkTD0o3ZCR0yCQfwpQpxU3UFU6retF9g3En/ACNC2+FbJ9MN+0bmnxgAVIWDJzSlFFBK1WzRUqOARR4eeDTNMixgUt4u63BH8rq3wNOhXpxRynokY4IpXs0Jl8bsLRblXu3jmTKg92w9n9DWygS2QIsEjycfZ2cisPGvcSrjqCR7R4VqtGvFFsWcc1jy+3oY6oWtSj6wqbSuR0JHzra6REF0yIgjCAcV5newXd/eXLxSlS+AuADgD2+01stBttRkjFveXIVDEeU4b40pHW9VpIXZ5O4WRcYyI3XO0eo56UR4UiG53HmQPGqhrCW1hgeCeSWeDoXOS6/dP60cX4nRXxk+IovHWt/SBrl13xCDhfAVXXrnTdKlv9ylhEqR+QOTt+Zz7BU6/CmQHHGKy/avUEuIbTToy26By8owQMn7Pt4NGGPyyS9cvjjtRwAbafjmkEbKOOlNdSOpNbXnHGTApjSDFDzng0GXI4FBlMOKdEuGp+8baSKRc0wmQeFSwoIzUNCB0NEeUhcCkQF2AJdy9fXWj0C3S80yYrgSpnjPWsw5L9TVnoF49lchgcq3DCoe2OutXhnz406za8S6KRxwlm6b5Cv5GtZayaxtTdYwmRRwRccY+FU31H667SwnBVsj2VpdNEwRVfPlkN1qUaZ/hRNqPIe1AbHQSqf0pkD5eR9u09SPXVm+VU7cdMVn7qZklZB584ri3brHhuoXOJFVME1lNWRo9VdZoyrSxLNGc/bQ8ZHvBrQqjTSsxBYr6KrjqTVT9MUgsNb0WyiYCez05A5Xrks36E++r/j49tZfysuSIKYxzTJ0yOBUGy1OKRf2/oP4t4GraIRzoGjkRx5qc1p0xqt4yOgoEuQcGraWLHhUKVQeopOkMtziuPXimJUlEDdaZHxucU/cTQuEBLEADxNV11r1lbHCOZ3/ANMcD3/pQS1IINOD90pcsqgDqxwKyN12kvZAVgCQKfujJ+JqqmuZrhs3EryH/OxNO47mjlsu49U0bWzAgfh4253LyMVprTXYJF3RzAHwyaxHZnTTP2RtruAZlRpNyjncu48+78KsNKFo8hWeFGfwJHWseWPxum7z9NzjT3GtySoUi5bxK9APbVd+18ZM58KOLeScrHBEWJOERByTWv7O9kBGVudVw5zlYM8f7vP2dKWPncrw8/WYzdL2N0NmZL+6XbBH6UYb+dvvewf30rxDtxra9ou119fxvugaXbCf9NfRX44z769w+lztCOz3Ym5EDbLu9/dYMdRn7R9y59+K+bYWwvHlitmOMxmmHPO5XdTllAB5xgcUWO+VTuUsjeYJFVm87mGfCnKwwTXTlfw61KvBm3j/ADYNGGpxP9sAeys1upQ3jRoNNboNu4kAAdTxVXf9oIICY7Re+Ycbz9kfrVbrmoPJI1tE+IUOGA/mNU9GglXl/cXjZuJSw+6OAPdUWurqYdXV1KOtAev/AEZMH7NQqOqyyL88/nT9Y0xLLXLaOOaOOS9kXu4GPiTjI8gTjrxmof0XsLPs/cz3R2RR3DTMc9E2KT8qp4rybWbu91G/Obgsz+j1jXHogeQHAzUc5tTytmXHv3ZrQE0y2Dy4e5cek+Ps+oVeiPyrJ/Rp2uh7UaTJE7/v9i3c3CsRucfyv7/H1g1e9qtWj0Hs7f6nIf8Ap4WZR5tjgfGqYySccZW29fP/ANNnaP8Axrtd9QgbNrpYMS4PBkP2z8gPdWD3EDFNkeS5uJLiY7pZXLsfMk5NKSDyOtMEUlmb/wBT+Fcr4psX8Xb58UwZpkOZMk+2nxn0RUbxo0Z4xQEFiSck5pK6nY4oBKSlpKA6lFJRIF3TRr5sB86A9VSIWnY6e3jGPrD7ceJRQoP/ABx8ar7a1W1nS3kVzDIitKy5B4IyOvXBA9x4q015o7PSSkZ5cCNSTkjJ5x7smoNirzQOjKQ+3BbB55xjnHrA+ZqNvVcJxvNJ7PR9llbtBo6v3uczQDpLF4j8x7KrPp67URT6Hpmm2UuUvj9Ykxwdg6A+XJ+VbjRdQS57N2txJtyYR3o8Aw4b3Zr5x7Z6r/jPaS7uU/gq3dwgdAo/U5NUiao4x/WkD5wPHw9dI3qphPuronEnd4jFKvFOOGQuftDHvrlGelAdR0oYHJogIUUBAHWnnpTBTs0AhpKU0lMOqTpad7qVpH96dF+LCo1WXZxoo9d0+W5YLBFcJJIx6bVO4/IUg3Pai6EuoxWUZ/h5dseBPAHw/GpunoI0znKyDadoB65GcjP3iKyttcSXV7NeTEqbiQuQTjGTwOnhnFa2wO9FSI9CCepJ+HuqNWxnE7Ve0A0fsRfRwzBppZe7j5GQWAz/AH6q8cC4Aq/7ZXz3Oqva78xW+BjnG7ABNUJNUx+kstb4Q02lJpB8zXRHrzwOg+dEQcZpIxhelP8ADAoDjwaG7VxY5oUh5xQH/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6" name="AutoShape 4" descr="data:image/jpeg;base64,/9j/4AAQSkZJRgABAQAAAQABAAD/2wCEAAkGBwgHBgkIBwgKCgkLDRYPDQwMDRsUFRAWIB0iIiAdHx8kKDQsJCYxJx8fLT0tMTU3Ojo6Iys/RD84QzQ5OjcBCgoKDQwNGg8PGjclHyU3Nzc3Nzc3Nzc3Nzc3Nzc3Nzc3Nzc3Nzc3Nzc3Nzc3Nzc3Nzc3Nzc3Nzc3Nzc3Nzc3N//AABEIAKAAgAMBIgACEQEDEQH/xAAcAAABBQEBAQAAAAAAAAAAAAADAQIEBQYABwj/xAA+EAACAQMDAQQGBwYFBQAAAAABAgMABBEFEiExBhNBUSJhcYGRoQcUMlKxwdEjJDNC4fAVYmOCsjQ1Q3Lx/8QAGQEAAwEBAQAAAAAAAAAAAAAAAAEDBAIF/8QAIBEBAQADAQACAgMAAAAAAAAAAAECESEDEjEEIhRBcf/aAAwDAQACEQMRAD8A8rHApaQGn4BqbtyR7jUqOML1oMa81JRSaCPIGBg4pkijrXMCKYc5oBQlO2k0W1tprqTZbxSSt92NSavo+xnaKWIPFpE5z4FkX8WFIM3jFFU4HFTdT0LVtM/7hp88C/fZcj4jiok1tcwAGS3mRW6FkIz7M9aAUMTTlUDnxoCP1zxjzp/eCmCvJjio0j5OB186I43c+FAxhqAMmSKXGDzTo8Ac07ANBKvYaLGvn1o6x5FGjjHSh0BGnNSQmwbj0oiwYOacyMxCr48UEZFBJdyiG3Qs559QHmT4CtRpHZyxQI92TcyE/ZztjH5mh6NaRwIEILE8sB1J/v8A+VsbT6rZRo1wFVm5WNBvc+4VO5O5in6JaRiNY4QI0XHowpgD8q1iQMkQVRIPX3nPyBqg03UFk3BbN0wODMwG72YzVlJfSzJtXMS+Q4pz0xkdTxyHvMPbtFLKDxkblBOf79VZyA93dyW91Es0MnDI67gw9nxq1RULelyfOoOsaek6EoSDjqK4vqt/Hee/SL2RXR2Gpaap+oSMO8jP/hJ6f7T0rGJtxXtenj/EdMu9F1BO9IQhcjhlx9nPrx8RXjF3bNZXs1o5LGFyu4/zDwPvGDVZd9ZssfjdBEnmhEHcKkcGkIFNyaKMOB0pqJk0XHhQEVM1IiFCjXmpsMeaAcnPFSbZF70FhwPIZoe0JRbNlWYknjHSlfo59p1pdspb6qhDhsb3A49YH6/CtNoyuW3uS7MRl2OSx9tZO0b97Y543ZrZ6M6uPR69fZWTK9bvOSNHArbQAceypWzzptmuVFHPXHrodg7T4cUM5RcnPNTNikcEUCUDYwIzillDmSNZQxrcxzoPSVj6WOfjXmf0iWCQa/8AWIlKrOpyuOjA/hgj4V6Kt2qSLEw2qTwR5+usp9IdsZrSK8XnZKAx8QCCPxxWjyv6sfvP2ee4wOlIBmpWFI/pTQmKqgYqEClxRvCmLyaAAq4NS4Tio+KIhoNIYhulMAMZLE9KfGM06ZQsalujNtNLLkPGbykGg3d4oVWLHyFa/S761hjEb7t4HVVLeuspFGiW/cox4yXPrGOPZU21sb64Qm3mWE59ElFII9eQTWbU31plv9Nnadooe8aNC2VHIOAePHrVhdas0cEcogJ7zkelz0/oawGrQyWrxgXAlOA+4RKpyOvIHQ+FbHTraM6RbTRR/tMbZVZjh1Yeln2da5Wm9GN2jmGGdIIYvvtJge8tipceqLJCZkaOVW5LxOCpqsvOzVtJcvDNbEKThHByQPAgmpraDawiNrbIkHVmzlyeST5knqf0p74Vxu+IV3cd8oiiUmSQ+Jxs9ZpmpWdxJp89tqEz7ZQArRjJ6jkg4GKsL23Wyi3YwSck+4D8qY1xHeW7KG/bJsUgAnHIOR8aUz1OFl5/LW3ljI0ckkTD0o3ZCR0yCQfwpQpxU3UFU6retF9g3En/ACNC2+FbJ9MN+0bmnxgAVIWDJzSlFFBK1WzRUqOARR4eeDTNMixgUt4u63BH8rq3wNOhXpxRynokY4IpXs0Jl8bsLRblXu3jmTKg92w9n9DWygS2QIsEjycfZ2cisPGvcSrjqCR7R4VqtGvFFsWcc1jy+3oY6oWtSj6wqbSuR0JHzra6REF0yIgjCAcV5newXd/eXLxSlS+AuADgD2+01stBttRkjFveXIVDEeU4b40pHW9VpIXZ5O4WRcYyI3XO0eo56UR4UiG53HmQPGqhrCW1hgeCeSWeDoXOS6/dP60cX4nRXxk+IovHWt/SBrl13xCDhfAVXXrnTdKlv9ylhEqR+QOTt+Zz7BU6/CmQHHGKy/avUEuIbTToy26By8owQMn7Pt4NGGPyyS9cvjjtRwAbafjmkEbKOOlNdSOpNbXnHGTApjSDFDzng0GXI4FBlMOKdEuGp+8baSKRc0wmQeFSwoIzUNCB0NEeUhcCkQF2AJdy9fXWj0C3S80yYrgSpnjPWsw5L9TVnoF49lchgcq3DCoe2OutXhnz406za8S6KRxwlm6b5Cv5GtZayaxtTdYwmRRwRccY+FU31H667SwnBVsj2VpdNEwRVfPlkN1qUaZ/hRNqPIe1AbHQSqf0pkD5eR9u09SPXVm+VU7cdMVn7qZklZB584ri3brHhuoXOJFVME1lNWRo9VdZoyrSxLNGc/bQ8ZHvBrQqjTSsxBYr6KrjqTVT9MUgsNb0WyiYCez05A5Xrks36E++r/j49tZfysuSIKYxzTJ0yOBUGy1OKRf2/oP4t4GraIRzoGjkRx5qc1p0xqt4yOgoEuQcGraWLHhUKVQeopOkMtziuPXimJUlEDdaZHxucU/cTQuEBLEADxNV11r1lbHCOZ3/ANMcD3/pQS1IINOD90pcsqgDqxwKyN12kvZAVgCQKfujJ+JqqmuZrhs3EryH/OxNO47mjlsu49U0bWzAgfh4253LyMVprTXYJF3RzAHwyaxHZnTTP2RtruAZlRpNyjncu48+78KsNKFo8hWeFGfwJHWseWPxum7z9NzjT3GtySoUi5bxK9APbVd+18ZM58KOLeScrHBEWJOERByTWv7O9kBGVudVw5zlYM8f7vP2dKWPncrw8/WYzdL2N0NmZL+6XbBH6UYb+dvvewf30rxDtxra9ou119fxvugaXbCf9NfRX44z769w+lztCOz3Ym5EDbLu9/dYMdRn7R9y59+K+bYWwvHlitmOMxmmHPO5XdTllAB5xgcUWO+VTuUsjeYJFVm87mGfCnKwwTXTlfw61KvBm3j/ADYNGGpxP9sAeys1upQ3jRoNNboNu4kAAdTxVXf9oIICY7Re+Ycbz9kfrVbrmoPJI1tE+IUOGA/mNU9GglXl/cXjZuJSw+6OAPdUWurqYdXV1KOtAev/AEZMH7NQqOqyyL88/nT9Y0xLLXLaOOaOOS9kXu4GPiTjI8gTjrxmof0XsLPs/cz3R2RR3DTMc9E2KT8qp4rybWbu91G/Obgsz+j1jXHogeQHAzUc5tTytmXHv3ZrQE0y2Dy4e5cek+Ps+oVeiPyrJ/Rp2uh7UaTJE7/v9i3c3CsRucfyv7/H1g1e9qtWj0Hs7f6nIf8Ap4WZR5tjgfGqYySccZW29fP/ANNnaP8Axrtd9QgbNrpYMS4PBkP2z8gPdWD3EDFNkeS5uJLiY7pZXLsfMk5NKSDyOtMEUlmb/wBT+Fcr4psX8Xb58UwZpkOZMk+2nxn0RUbxo0Z4xQEFiSck5pK6nY4oBKSlpKA6lFJRIF3TRr5sB86A9VSIWnY6e3jGPrD7ceJRQoP/ABx8ar7a1W1nS3kVzDIitKy5B4IyOvXBA9x4q015o7PSSkZ5cCNSTkjJ5x7smoNirzQOjKQ+3BbB55xjnHrA+ZqNvVcJxvNJ7PR9llbtBo6v3uczQDpLF4j8x7KrPp67URT6Hpmm2UuUvj9Ykxwdg6A+XJ+VbjRdQS57N2txJtyYR3o8Aw4b3Zr5x7Z6r/jPaS7uU/gq3dwgdAo/U5NUiao4x/WkD5wPHw9dI3qphPuronEnd4jFKvFOOGQuftDHvrlGelAdR0oYHJogIUUBAHWnnpTBTs0AhpKU0lMOqTpad7qVpH96dF+LCo1WXZxoo9d0+W5YLBFcJJIx6bVO4/IUg3Pai6EuoxWUZ/h5dseBPAHw/GpunoI0znKyDadoB65GcjP3iKyttcSXV7NeTEqbiQuQTjGTwOnhnFa2wO9FSI9CCepJ+HuqNWxnE7Ve0A0fsRfRwzBppZe7j5GQWAz/AH6q8cC4Aq/7ZXz3Oqva78xW+BjnG7ABNUJNUx+kstb4Q02lJpB8zXRHrzwOg+dEQcZpIxhelP8ADAoDjwaG7VxY5oUh5xQH/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Rectangle 1">
            <a:extLst>
              <a:ext uri="{FF2B5EF4-FFF2-40B4-BE49-F238E27FC236}">
                <a16:creationId xmlns:a16="http://schemas.microsoft.com/office/drawing/2014/main" id="{97A9FD87-F27B-47A9-9E9A-038B95848481}"/>
              </a:ext>
            </a:extLst>
          </p:cNvPr>
          <p:cNvSpPr/>
          <p:nvPr/>
        </p:nvSpPr>
        <p:spPr>
          <a:xfrm>
            <a:off x="0" y="6488668"/>
            <a:ext cx="1205779" cy="307777"/>
          </a:xfrm>
          <a:prstGeom prst="rect">
            <a:avLst/>
          </a:prstGeom>
        </p:spPr>
        <p:txBody>
          <a:bodyPr wrap="none">
            <a:spAutoFit/>
          </a:bodyPr>
          <a:lstStyle/>
          <a:p>
            <a:r>
              <a:rPr lang="en-US" sz="1400" dirty="0">
                <a:solidFill>
                  <a:schemeClr val="bg1"/>
                </a:solidFill>
              </a:rPr>
              <a:t>2 Nephi 25:23</a:t>
            </a:r>
            <a:endParaRPr lang="en-US" sz="1400" dirty="0"/>
          </a:p>
        </p:txBody>
      </p:sp>
      <p:sp>
        <p:nvSpPr>
          <p:cNvPr id="10" name="TextBox 9">
            <a:extLst>
              <a:ext uri="{FF2B5EF4-FFF2-40B4-BE49-F238E27FC236}">
                <a16:creationId xmlns:a16="http://schemas.microsoft.com/office/drawing/2014/main" id="{A4F45AB7-CECF-47AF-ABEF-74EA97862108}"/>
              </a:ext>
            </a:extLst>
          </p:cNvPr>
          <p:cNvSpPr txBox="1"/>
          <p:nvPr/>
        </p:nvSpPr>
        <p:spPr>
          <a:xfrm>
            <a:off x="691116" y="1"/>
            <a:ext cx="10891284" cy="646331"/>
          </a:xfrm>
          <a:prstGeom prst="rect">
            <a:avLst/>
          </a:prstGeom>
          <a:noFill/>
        </p:spPr>
        <p:txBody>
          <a:bodyPr wrap="square" rtlCol="0">
            <a:spAutoFit/>
          </a:bodyPr>
          <a:lstStyle/>
          <a:p>
            <a:pPr algn="ctr"/>
            <a:r>
              <a:rPr lang="en-US" sz="3600" dirty="0">
                <a:solidFill>
                  <a:schemeClr val="bg1"/>
                </a:solidFill>
                <a:latin typeface="Gungsuh" panose="02030600000101010101" pitchFamily="18" charset="-127"/>
              </a:rPr>
              <a:t>After All We Can Do—Saved by Grace</a:t>
            </a:r>
          </a:p>
        </p:txBody>
      </p:sp>
      <p:pic>
        <p:nvPicPr>
          <p:cNvPr id="6" name="Picture 5">
            <a:extLst>
              <a:ext uri="{FF2B5EF4-FFF2-40B4-BE49-F238E27FC236}">
                <a16:creationId xmlns:a16="http://schemas.microsoft.com/office/drawing/2014/main" id="{5982D825-C2AF-48A3-AF97-A2691BCBC0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725424"/>
            <a:ext cx="1066437" cy="1331976"/>
          </a:xfrm>
          <a:prstGeom prst="rect">
            <a:avLst/>
          </a:prstGeom>
        </p:spPr>
      </p:pic>
      <p:sp>
        <p:nvSpPr>
          <p:cNvPr id="3" name="Rectangle 2">
            <a:extLst>
              <a:ext uri="{FF2B5EF4-FFF2-40B4-BE49-F238E27FC236}">
                <a16:creationId xmlns:a16="http://schemas.microsoft.com/office/drawing/2014/main" id="{7DADAD99-C907-480D-AEB8-8A14FF23EEF8}"/>
              </a:ext>
            </a:extLst>
          </p:cNvPr>
          <p:cNvSpPr/>
          <p:nvPr/>
        </p:nvSpPr>
        <p:spPr>
          <a:xfrm>
            <a:off x="5343144" y="4423678"/>
            <a:ext cx="6461760" cy="2031325"/>
          </a:xfrm>
          <a:prstGeom prst="rect">
            <a:avLst/>
          </a:prstGeom>
        </p:spPr>
        <p:txBody>
          <a:bodyPr wrap="square">
            <a:spAutoFit/>
          </a:bodyPr>
          <a:lstStyle/>
          <a:p>
            <a:r>
              <a:rPr lang="en-US" dirty="0">
                <a:solidFill>
                  <a:schemeClr val="bg1"/>
                </a:solidFill>
                <a:latin typeface="Open Sans"/>
              </a:rPr>
              <a:t>“We do not need to achieve some minimum level of capacity or goodness before God will help—divine aid can be ours every hour of every day, no matter where we are in the path of obedience. But I know that beyond desiring His help, we must exert ourselves, repent, and choose God for Him to be able to act in our lives consistent with justice and moral agency.”</a:t>
            </a:r>
          </a:p>
          <a:p>
            <a:r>
              <a:rPr lang="en-US" dirty="0">
                <a:solidFill>
                  <a:schemeClr val="bg1"/>
                </a:solidFill>
                <a:latin typeface="Open Sans"/>
              </a:rPr>
              <a:t>D. Todd Christofferson</a:t>
            </a:r>
            <a:endParaRPr lang="en-US" dirty="0">
              <a:solidFill>
                <a:schemeClr val="bg1"/>
              </a:solidFill>
            </a:endParaRPr>
          </a:p>
        </p:txBody>
      </p:sp>
      <p:pic>
        <p:nvPicPr>
          <p:cNvPr id="7" name="Picture 6">
            <a:extLst>
              <a:ext uri="{FF2B5EF4-FFF2-40B4-BE49-F238E27FC236}">
                <a16:creationId xmlns:a16="http://schemas.microsoft.com/office/drawing/2014/main" id="{E500FEB5-0628-4F5E-98F3-22912D245F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448" y="4818888"/>
            <a:ext cx="1170432" cy="1463040"/>
          </a:xfrm>
          <a:prstGeom prst="rect">
            <a:avLst/>
          </a:prstGeom>
        </p:spPr>
      </p:pic>
      <p:grpSp>
        <p:nvGrpSpPr>
          <p:cNvPr id="41" name="Group 40">
            <a:extLst>
              <a:ext uri="{FF2B5EF4-FFF2-40B4-BE49-F238E27FC236}">
                <a16:creationId xmlns:a16="http://schemas.microsoft.com/office/drawing/2014/main" id="{B7E5DD04-E656-4859-B81D-BDA5C660638A}"/>
              </a:ext>
            </a:extLst>
          </p:cNvPr>
          <p:cNvGrpSpPr/>
          <p:nvPr/>
        </p:nvGrpSpPr>
        <p:grpSpPr>
          <a:xfrm>
            <a:off x="7684008" y="971296"/>
            <a:ext cx="3124200" cy="3254828"/>
            <a:chOff x="533400" y="660400"/>
            <a:chExt cx="3124200" cy="3254828"/>
          </a:xfrm>
        </p:grpSpPr>
        <p:grpSp>
          <p:nvGrpSpPr>
            <p:cNvPr id="42" name="Group 78">
              <a:extLst>
                <a:ext uri="{FF2B5EF4-FFF2-40B4-BE49-F238E27FC236}">
                  <a16:creationId xmlns:a16="http://schemas.microsoft.com/office/drawing/2014/main" id="{A5175AA5-39A2-4FB1-868B-D84032F61DA6}"/>
                </a:ext>
              </a:extLst>
            </p:cNvPr>
            <p:cNvGrpSpPr/>
            <p:nvPr/>
          </p:nvGrpSpPr>
          <p:grpSpPr>
            <a:xfrm>
              <a:off x="533400" y="660400"/>
              <a:ext cx="3124200" cy="3254828"/>
              <a:chOff x="4191000" y="3269343"/>
              <a:chExt cx="1905000" cy="2086428"/>
            </a:xfrm>
          </p:grpSpPr>
          <p:sp>
            <p:nvSpPr>
              <p:cNvPr id="95" name="Oval 94">
                <a:extLst>
                  <a:ext uri="{FF2B5EF4-FFF2-40B4-BE49-F238E27FC236}">
                    <a16:creationId xmlns:a16="http://schemas.microsoft.com/office/drawing/2014/main" id="{B1DD1A8B-2AD3-4DD0-A6C7-B2248A609229}"/>
                  </a:ext>
                </a:extLst>
              </p:cNvPr>
              <p:cNvSpPr/>
              <p:nvPr/>
            </p:nvSpPr>
            <p:spPr>
              <a:xfrm>
                <a:off x="4191000" y="3269343"/>
                <a:ext cx="1905000" cy="2086428"/>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1DCA73FF-5B23-4DB0-9FF1-74F3980E8F67}"/>
                  </a:ext>
                </a:extLst>
              </p:cNvPr>
              <p:cNvSpPr/>
              <p:nvPr/>
            </p:nvSpPr>
            <p:spPr>
              <a:xfrm>
                <a:off x="4343400" y="3429000"/>
                <a:ext cx="1600200" cy="1752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Left-Up Arrow 62">
                <a:extLst>
                  <a:ext uri="{FF2B5EF4-FFF2-40B4-BE49-F238E27FC236}">
                    <a16:creationId xmlns:a16="http://schemas.microsoft.com/office/drawing/2014/main" id="{51D34E99-774C-4BCB-A9C0-D0346FFB7170}"/>
                  </a:ext>
                </a:extLst>
              </p:cNvPr>
              <p:cNvSpPr/>
              <p:nvPr/>
            </p:nvSpPr>
            <p:spPr>
              <a:xfrm>
                <a:off x="4748561" y="3774087"/>
                <a:ext cx="524654" cy="762000"/>
              </a:xfrm>
              <a:prstGeom prst="leftUpArrow">
                <a:avLst>
                  <a:gd name="adj1" fmla="val 14542"/>
                  <a:gd name="adj2" fmla="val 20425"/>
                  <a:gd name="adj3" fmla="val 1819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art 97">
                <a:extLst>
                  <a:ext uri="{FF2B5EF4-FFF2-40B4-BE49-F238E27FC236}">
                    <a16:creationId xmlns:a16="http://schemas.microsoft.com/office/drawing/2014/main" id="{5CF4DD56-898E-4AD6-B5DC-E2D4EB2C2D5F}"/>
                  </a:ext>
                </a:extLst>
              </p:cNvPr>
              <p:cNvSpPr/>
              <p:nvPr/>
            </p:nvSpPr>
            <p:spPr>
              <a:xfrm>
                <a:off x="5027341" y="4262548"/>
                <a:ext cx="244230" cy="244231"/>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D22F8E0F-E553-4D7F-8FB4-9E39A58B11FA}"/>
                </a:ext>
              </a:extLst>
            </p:cNvPr>
            <p:cNvGrpSpPr/>
            <p:nvPr/>
          </p:nvGrpSpPr>
          <p:grpSpPr>
            <a:xfrm>
              <a:off x="1871444" y="3199701"/>
              <a:ext cx="392884" cy="399875"/>
              <a:chOff x="5003637" y="4031221"/>
              <a:chExt cx="2667000" cy="2667000"/>
            </a:xfrm>
          </p:grpSpPr>
          <p:sp>
            <p:nvSpPr>
              <p:cNvPr id="83" name="Oval 82">
                <a:extLst>
                  <a:ext uri="{FF2B5EF4-FFF2-40B4-BE49-F238E27FC236}">
                    <a16:creationId xmlns:a16="http://schemas.microsoft.com/office/drawing/2014/main" id="{A2F6CACC-43D3-4FA5-AAA3-8CA9BD574C06}"/>
                  </a:ext>
                </a:extLst>
              </p:cNvPr>
              <p:cNvSpPr/>
              <p:nvPr/>
            </p:nvSpPr>
            <p:spPr>
              <a:xfrm>
                <a:off x="5003637" y="4031221"/>
                <a:ext cx="2667000" cy="2667000"/>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83">
                <a:extLst>
                  <a:ext uri="{FF2B5EF4-FFF2-40B4-BE49-F238E27FC236}">
                    <a16:creationId xmlns:a16="http://schemas.microsoft.com/office/drawing/2014/main" id="{A9CD124F-E806-4033-A267-13FD0CECF3AA}"/>
                  </a:ext>
                </a:extLst>
              </p:cNvPr>
              <p:cNvSpPr/>
              <p:nvPr/>
            </p:nvSpPr>
            <p:spPr>
              <a:xfrm rot="16200000">
                <a:off x="6116595" y="5417495"/>
                <a:ext cx="405949" cy="1098640"/>
              </a:xfrm>
              <a:prstGeom prst="moon">
                <a:avLst>
                  <a:gd name="adj" fmla="val 86527"/>
                </a:avLst>
              </a:prstGeom>
              <a:solidFill>
                <a:schemeClr val="accent2">
                  <a:lumMod val="75000"/>
                </a:schemeClr>
              </a:solidFill>
              <a:ln w="31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5" name="Group 84">
                <a:extLst>
                  <a:ext uri="{FF2B5EF4-FFF2-40B4-BE49-F238E27FC236}">
                    <a16:creationId xmlns:a16="http://schemas.microsoft.com/office/drawing/2014/main" id="{AA4DF10D-9132-478B-A039-7543914F2562}"/>
                  </a:ext>
                </a:extLst>
              </p:cNvPr>
              <p:cNvGrpSpPr/>
              <p:nvPr/>
            </p:nvGrpSpPr>
            <p:grpSpPr>
              <a:xfrm rot="377617">
                <a:off x="6513334" y="4633573"/>
                <a:ext cx="612001" cy="612001"/>
                <a:chOff x="2452639" y="4588413"/>
                <a:chExt cx="612001" cy="612001"/>
              </a:xfrm>
            </p:grpSpPr>
            <p:sp>
              <p:nvSpPr>
                <p:cNvPr id="91" name="Oval 90">
                  <a:extLst>
                    <a:ext uri="{FF2B5EF4-FFF2-40B4-BE49-F238E27FC236}">
                      <a16:creationId xmlns:a16="http://schemas.microsoft.com/office/drawing/2014/main" id="{95A63A69-7C30-41ED-A621-0537C5AB2063}"/>
                    </a:ext>
                  </a:extLst>
                </p:cNvPr>
                <p:cNvSpPr/>
                <p:nvPr/>
              </p:nvSpPr>
              <p:spPr>
                <a:xfrm flipH="1">
                  <a:off x="2452639" y="4588413"/>
                  <a:ext cx="612001" cy="612001"/>
                </a:xfrm>
                <a:prstGeom prst="ellipse">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F07CA12D-B676-4CF1-A32C-0E376CB88A0F}"/>
                    </a:ext>
                  </a:extLst>
                </p:cNvPr>
                <p:cNvSpPr/>
                <p:nvPr/>
              </p:nvSpPr>
              <p:spPr>
                <a:xfrm flipH="1">
                  <a:off x="2491006" y="4710813"/>
                  <a:ext cx="451234" cy="451234"/>
                </a:xfrm>
                <a:prstGeom prst="ellipse">
                  <a:avLst/>
                </a:prstGeom>
                <a:solidFill>
                  <a:schemeClr val="tx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D6022FB6-EC01-41E6-B552-DB7585C433F8}"/>
                    </a:ext>
                  </a:extLst>
                </p:cNvPr>
                <p:cNvSpPr/>
                <p:nvPr/>
              </p:nvSpPr>
              <p:spPr>
                <a:xfrm rot="17387933" flipH="1">
                  <a:off x="2495922" y="4855695"/>
                  <a:ext cx="328834" cy="292113"/>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5530B7FB-5295-4623-AD7E-B325D6D5E554}"/>
                    </a:ext>
                  </a:extLst>
                </p:cNvPr>
                <p:cNvSpPr/>
                <p:nvPr/>
              </p:nvSpPr>
              <p:spPr>
                <a:xfrm flipH="1">
                  <a:off x="2635368" y="4914300"/>
                  <a:ext cx="143822" cy="1224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a:extLst>
                  <a:ext uri="{FF2B5EF4-FFF2-40B4-BE49-F238E27FC236}">
                    <a16:creationId xmlns:a16="http://schemas.microsoft.com/office/drawing/2014/main" id="{16C11229-2C7E-463F-B3F9-898A982E120F}"/>
                  </a:ext>
                </a:extLst>
              </p:cNvPr>
              <p:cNvGrpSpPr/>
              <p:nvPr/>
            </p:nvGrpSpPr>
            <p:grpSpPr>
              <a:xfrm rot="377617" flipH="1">
                <a:off x="5543318" y="4627106"/>
                <a:ext cx="612001" cy="612001"/>
                <a:chOff x="2452639" y="4588413"/>
                <a:chExt cx="612001" cy="612001"/>
              </a:xfrm>
            </p:grpSpPr>
            <p:sp>
              <p:nvSpPr>
                <p:cNvPr id="87" name="Oval 86">
                  <a:extLst>
                    <a:ext uri="{FF2B5EF4-FFF2-40B4-BE49-F238E27FC236}">
                      <a16:creationId xmlns:a16="http://schemas.microsoft.com/office/drawing/2014/main" id="{C0D8E8C7-6357-4A3B-BE4F-8EA5DC6F1ACA}"/>
                    </a:ext>
                  </a:extLst>
                </p:cNvPr>
                <p:cNvSpPr/>
                <p:nvPr/>
              </p:nvSpPr>
              <p:spPr>
                <a:xfrm flipH="1">
                  <a:off x="2452639" y="4588413"/>
                  <a:ext cx="612001" cy="612001"/>
                </a:xfrm>
                <a:prstGeom prst="ellipse">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241BF33-8250-4F74-AC19-35311A7ABB50}"/>
                    </a:ext>
                  </a:extLst>
                </p:cNvPr>
                <p:cNvSpPr/>
                <p:nvPr/>
              </p:nvSpPr>
              <p:spPr>
                <a:xfrm flipH="1">
                  <a:off x="2491006" y="4710813"/>
                  <a:ext cx="451234" cy="451234"/>
                </a:xfrm>
                <a:prstGeom prst="ellipse">
                  <a:avLst/>
                </a:prstGeom>
                <a:solidFill>
                  <a:schemeClr val="tx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31C58A9C-0A0A-4304-A4D2-CC6AE76E08F3}"/>
                    </a:ext>
                  </a:extLst>
                </p:cNvPr>
                <p:cNvSpPr/>
                <p:nvPr/>
              </p:nvSpPr>
              <p:spPr>
                <a:xfrm rot="17387933" flipH="1">
                  <a:off x="2495922" y="4855695"/>
                  <a:ext cx="328834" cy="292113"/>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23DC2CF0-7213-4A88-BE61-8C2A90CBB9A8}"/>
                    </a:ext>
                  </a:extLst>
                </p:cNvPr>
                <p:cNvSpPr/>
                <p:nvPr/>
              </p:nvSpPr>
              <p:spPr>
                <a:xfrm flipH="1">
                  <a:off x="2575141" y="4907059"/>
                  <a:ext cx="143822" cy="1224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 name="Group 43">
              <a:extLst>
                <a:ext uri="{FF2B5EF4-FFF2-40B4-BE49-F238E27FC236}">
                  <a16:creationId xmlns:a16="http://schemas.microsoft.com/office/drawing/2014/main" id="{3E2EC48A-D483-4A1B-969E-C52B5F68CEED}"/>
                </a:ext>
              </a:extLst>
            </p:cNvPr>
            <p:cNvGrpSpPr/>
            <p:nvPr/>
          </p:nvGrpSpPr>
          <p:grpSpPr>
            <a:xfrm>
              <a:off x="838200" y="2133600"/>
              <a:ext cx="381000" cy="381000"/>
              <a:chOff x="5003637" y="4031221"/>
              <a:chExt cx="2667000" cy="2667000"/>
            </a:xfrm>
          </p:grpSpPr>
          <p:sp>
            <p:nvSpPr>
              <p:cNvPr id="71" name="Oval 70">
                <a:extLst>
                  <a:ext uri="{FF2B5EF4-FFF2-40B4-BE49-F238E27FC236}">
                    <a16:creationId xmlns:a16="http://schemas.microsoft.com/office/drawing/2014/main" id="{D9137A0D-CC92-4575-8DFC-3418521FA31A}"/>
                  </a:ext>
                </a:extLst>
              </p:cNvPr>
              <p:cNvSpPr/>
              <p:nvPr/>
            </p:nvSpPr>
            <p:spPr>
              <a:xfrm>
                <a:off x="5003637" y="4031221"/>
                <a:ext cx="2667000" cy="2667000"/>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a:extLst>
                  <a:ext uri="{FF2B5EF4-FFF2-40B4-BE49-F238E27FC236}">
                    <a16:creationId xmlns:a16="http://schemas.microsoft.com/office/drawing/2014/main" id="{E88CBD3F-035E-44C3-A02C-4C9799551B41}"/>
                  </a:ext>
                </a:extLst>
              </p:cNvPr>
              <p:cNvSpPr/>
              <p:nvPr/>
            </p:nvSpPr>
            <p:spPr>
              <a:xfrm rot="16200000">
                <a:off x="6142128" y="5417495"/>
                <a:ext cx="405948" cy="1098639"/>
              </a:xfrm>
              <a:prstGeom prst="moon">
                <a:avLst>
                  <a:gd name="adj" fmla="val 56053"/>
                </a:avLst>
              </a:prstGeom>
              <a:solidFill>
                <a:schemeClr val="accent2">
                  <a:lumMod val="75000"/>
                </a:schemeClr>
              </a:solidFill>
              <a:ln w="31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73" name="Group 72">
                <a:extLst>
                  <a:ext uri="{FF2B5EF4-FFF2-40B4-BE49-F238E27FC236}">
                    <a16:creationId xmlns:a16="http://schemas.microsoft.com/office/drawing/2014/main" id="{D38AFFF2-B5C7-4B93-94A9-E4E287C430BD}"/>
                  </a:ext>
                </a:extLst>
              </p:cNvPr>
              <p:cNvGrpSpPr/>
              <p:nvPr/>
            </p:nvGrpSpPr>
            <p:grpSpPr>
              <a:xfrm rot="377617">
                <a:off x="6513334" y="4633573"/>
                <a:ext cx="612001" cy="612001"/>
                <a:chOff x="2452639" y="4588413"/>
                <a:chExt cx="612001" cy="612001"/>
              </a:xfrm>
            </p:grpSpPr>
            <p:sp>
              <p:nvSpPr>
                <p:cNvPr id="79" name="Oval 78">
                  <a:extLst>
                    <a:ext uri="{FF2B5EF4-FFF2-40B4-BE49-F238E27FC236}">
                      <a16:creationId xmlns:a16="http://schemas.microsoft.com/office/drawing/2014/main" id="{73ED575E-C6E2-471F-A087-64FC35E0ED01}"/>
                    </a:ext>
                  </a:extLst>
                </p:cNvPr>
                <p:cNvSpPr/>
                <p:nvPr/>
              </p:nvSpPr>
              <p:spPr>
                <a:xfrm flipH="1">
                  <a:off x="2452639" y="4588413"/>
                  <a:ext cx="612001" cy="612001"/>
                </a:xfrm>
                <a:prstGeom prst="ellipse">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F889CA62-C126-44C1-ACB7-ABCB87BA3493}"/>
                    </a:ext>
                  </a:extLst>
                </p:cNvPr>
                <p:cNvSpPr/>
                <p:nvPr/>
              </p:nvSpPr>
              <p:spPr>
                <a:xfrm flipH="1">
                  <a:off x="2491006" y="4710813"/>
                  <a:ext cx="451234" cy="451234"/>
                </a:xfrm>
                <a:prstGeom prst="ellipse">
                  <a:avLst/>
                </a:prstGeom>
                <a:solidFill>
                  <a:schemeClr val="tx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E53E1F7C-3256-4676-A8A8-CE0D105D8002}"/>
                    </a:ext>
                  </a:extLst>
                </p:cNvPr>
                <p:cNvSpPr/>
                <p:nvPr/>
              </p:nvSpPr>
              <p:spPr>
                <a:xfrm rot="17387933" flipH="1">
                  <a:off x="2495922" y="4855695"/>
                  <a:ext cx="328834" cy="292113"/>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C99B6A0D-9D3D-4730-997E-CCC85F0984E7}"/>
                    </a:ext>
                  </a:extLst>
                </p:cNvPr>
                <p:cNvSpPr/>
                <p:nvPr/>
              </p:nvSpPr>
              <p:spPr>
                <a:xfrm flipH="1">
                  <a:off x="2635368" y="4914300"/>
                  <a:ext cx="143822" cy="1224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0E1E23E3-E64D-4F1E-A02F-73CF2F410225}"/>
                  </a:ext>
                </a:extLst>
              </p:cNvPr>
              <p:cNvGrpSpPr/>
              <p:nvPr/>
            </p:nvGrpSpPr>
            <p:grpSpPr>
              <a:xfrm rot="377617" flipH="1">
                <a:off x="5543318" y="4627106"/>
                <a:ext cx="612001" cy="612001"/>
                <a:chOff x="2452639" y="4588413"/>
                <a:chExt cx="612001" cy="612001"/>
              </a:xfrm>
            </p:grpSpPr>
            <p:sp>
              <p:nvSpPr>
                <p:cNvPr id="75" name="Oval 74">
                  <a:extLst>
                    <a:ext uri="{FF2B5EF4-FFF2-40B4-BE49-F238E27FC236}">
                      <a16:creationId xmlns:a16="http://schemas.microsoft.com/office/drawing/2014/main" id="{D7D7FD74-5FDE-45F2-BFEF-ABAD709D41AF}"/>
                    </a:ext>
                  </a:extLst>
                </p:cNvPr>
                <p:cNvSpPr/>
                <p:nvPr/>
              </p:nvSpPr>
              <p:spPr>
                <a:xfrm flipH="1">
                  <a:off x="2452639" y="4588413"/>
                  <a:ext cx="612001" cy="612001"/>
                </a:xfrm>
                <a:prstGeom prst="ellipse">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1C699514-B9C5-4AAF-AC95-08FD37BE3D60}"/>
                    </a:ext>
                  </a:extLst>
                </p:cNvPr>
                <p:cNvSpPr/>
                <p:nvPr/>
              </p:nvSpPr>
              <p:spPr>
                <a:xfrm flipH="1">
                  <a:off x="2491006" y="4710813"/>
                  <a:ext cx="451234" cy="451234"/>
                </a:xfrm>
                <a:prstGeom prst="ellipse">
                  <a:avLst/>
                </a:prstGeom>
                <a:solidFill>
                  <a:schemeClr val="tx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0078DF6E-1808-4CAB-B4E2-7415140C9353}"/>
                    </a:ext>
                  </a:extLst>
                </p:cNvPr>
                <p:cNvSpPr/>
                <p:nvPr/>
              </p:nvSpPr>
              <p:spPr>
                <a:xfrm rot="17387933" flipH="1">
                  <a:off x="2495922" y="4855695"/>
                  <a:ext cx="328834" cy="292113"/>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5469259-B2DD-4EC6-A080-ED50325FDB9B}"/>
                    </a:ext>
                  </a:extLst>
                </p:cNvPr>
                <p:cNvSpPr/>
                <p:nvPr/>
              </p:nvSpPr>
              <p:spPr>
                <a:xfrm flipH="1">
                  <a:off x="2575141" y="4907059"/>
                  <a:ext cx="143822" cy="1224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 name="Group 44">
              <a:extLst>
                <a:ext uri="{FF2B5EF4-FFF2-40B4-BE49-F238E27FC236}">
                  <a16:creationId xmlns:a16="http://schemas.microsoft.com/office/drawing/2014/main" id="{A85A77E5-34F0-4456-B09B-CD23FC3452F5}"/>
                </a:ext>
              </a:extLst>
            </p:cNvPr>
            <p:cNvGrpSpPr/>
            <p:nvPr/>
          </p:nvGrpSpPr>
          <p:grpSpPr>
            <a:xfrm>
              <a:off x="1888222" y="939567"/>
              <a:ext cx="404070" cy="404070"/>
              <a:chOff x="5003637" y="4031221"/>
              <a:chExt cx="2667000" cy="2667000"/>
            </a:xfrm>
          </p:grpSpPr>
          <p:sp>
            <p:nvSpPr>
              <p:cNvPr id="59" name="Oval 58">
                <a:extLst>
                  <a:ext uri="{FF2B5EF4-FFF2-40B4-BE49-F238E27FC236}">
                    <a16:creationId xmlns:a16="http://schemas.microsoft.com/office/drawing/2014/main" id="{2105C7CC-8BC4-4748-BEC5-30D789988CBB}"/>
                  </a:ext>
                </a:extLst>
              </p:cNvPr>
              <p:cNvSpPr/>
              <p:nvPr/>
            </p:nvSpPr>
            <p:spPr>
              <a:xfrm>
                <a:off x="5003637" y="4031221"/>
                <a:ext cx="2667000" cy="2667000"/>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59">
                <a:extLst>
                  <a:ext uri="{FF2B5EF4-FFF2-40B4-BE49-F238E27FC236}">
                    <a16:creationId xmlns:a16="http://schemas.microsoft.com/office/drawing/2014/main" id="{5E9A9CCA-45BE-4044-9374-4978F3098F25}"/>
                  </a:ext>
                </a:extLst>
              </p:cNvPr>
              <p:cNvSpPr/>
              <p:nvPr/>
            </p:nvSpPr>
            <p:spPr>
              <a:xfrm rot="5400000">
                <a:off x="5955263" y="5398726"/>
                <a:ext cx="299923" cy="811696"/>
              </a:xfrm>
              <a:prstGeom prst="moon">
                <a:avLst>
                  <a:gd name="adj" fmla="val 87499"/>
                </a:avLst>
              </a:prstGeom>
              <a:solidFill>
                <a:schemeClr val="accent2">
                  <a:lumMod val="75000"/>
                </a:schemeClr>
              </a:solidFill>
              <a:ln w="31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61" name="Group 60">
                <a:extLst>
                  <a:ext uri="{FF2B5EF4-FFF2-40B4-BE49-F238E27FC236}">
                    <a16:creationId xmlns:a16="http://schemas.microsoft.com/office/drawing/2014/main" id="{2ECEEA84-0D54-4732-A228-D852867C36A9}"/>
                  </a:ext>
                </a:extLst>
              </p:cNvPr>
              <p:cNvGrpSpPr/>
              <p:nvPr/>
            </p:nvGrpSpPr>
            <p:grpSpPr>
              <a:xfrm rot="377617">
                <a:off x="6513334" y="4633573"/>
                <a:ext cx="612001" cy="612001"/>
                <a:chOff x="2452639" y="4588413"/>
                <a:chExt cx="612001" cy="612001"/>
              </a:xfrm>
            </p:grpSpPr>
            <p:sp>
              <p:nvSpPr>
                <p:cNvPr id="67" name="Oval 66">
                  <a:extLst>
                    <a:ext uri="{FF2B5EF4-FFF2-40B4-BE49-F238E27FC236}">
                      <a16:creationId xmlns:a16="http://schemas.microsoft.com/office/drawing/2014/main" id="{57605489-14DF-466D-A807-87AFE1A55141}"/>
                    </a:ext>
                  </a:extLst>
                </p:cNvPr>
                <p:cNvSpPr/>
                <p:nvPr/>
              </p:nvSpPr>
              <p:spPr>
                <a:xfrm flipH="1">
                  <a:off x="2452639" y="4588413"/>
                  <a:ext cx="612001" cy="612001"/>
                </a:xfrm>
                <a:prstGeom prst="ellipse">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71A358B-9564-4B45-B0F5-AFCCA28A32EC}"/>
                    </a:ext>
                  </a:extLst>
                </p:cNvPr>
                <p:cNvSpPr/>
                <p:nvPr/>
              </p:nvSpPr>
              <p:spPr>
                <a:xfrm flipH="1">
                  <a:off x="2491006" y="4710813"/>
                  <a:ext cx="451234" cy="451234"/>
                </a:xfrm>
                <a:prstGeom prst="ellipse">
                  <a:avLst/>
                </a:prstGeom>
                <a:solidFill>
                  <a:schemeClr val="tx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C8919BE-48C8-45F9-89B3-74CB8B7F2DCB}"/>
                    </a:ext>
                  </a:extLst>
                </p:cNvPr>
                <p:cNvSpPr/>
                <p:nvPr/>
              </p:nvSpPr>
              <p:spPr>
                <a:xfrm rot="17387933" flipH="1">
                  <a:off x="2495922" y="4855695"/>
                  <a:ext cx="328834" cy="292113"/>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8CC5B1FE-C74C-435C-8276-113ED6B6A9A5}"/>
                    </a:ext>
                  </a:extLst>
                </p:cNvPr>
                <p:cNvSpPr/>
                <p:nvPr/>
              </p:nvSpPr>
              <p:spPr>
                <a:xfrm flipH="1">
                  <a:off x="2635368" y="4914300"/>
                  <a:ext cx="143822" cy="1224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043B7B8B-1165-47C3-9516-5C44E9DD00EE}"/>
                  </a:ext>
                </a:extLst>
              </p:cNvPr>
              <p:cNvGrpSpPr/>
              <p:nvPr/>
            </p:nvGrpSpPr>
            <p:grpSpPr>
              <a:xfrm rot="377617" flipH="1">
                <a:off x="5543318" y="4627106"/>
                <a:ext cx="612001" cy="612001"/>
                <a:chOff x="2452639" y="4588413"/>
                <a:chExt cx="612001" cy="612001"/>
              </a:xfrm>
            </p:grpSpPr>
            <p:sp>
              <p:nvSpPr>
                <p:cNvPr id="63" name="Oval 62">
                  <a:extLst>
                    <a:ext uri="{FF2B5EF4-FFF2-40B4-BE49-F238E27FC236}">
                      <a16:creationId xmlns:a16="http://schemas.microsoft.com/office/drawing/2014/main" id="{C6CCA5B3-5AF5-45B3-B5CA-3AA3D4829F97}"/>
                    </a:ext>
                  </a:extLst>
                </p:cNvPr>
                <p:cNvSpPr/>
                <p:nvPr/>
              </p:nvSpPr>
              <p:spPr>
                <a:xfrm flipH="1">
                  <a:off x="2452639" y="4588413"/>
                  <a:ext cx="612001" cy="612001"/>
                </a:xfrm>
                <a:prstGeom prst="ellipse">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F65061DF-06ED-419D-87CD-D8015A88C4C3}"/>
                    </a:ext>
                  </a:extLst>
                </p:cNvPr>
                <p:cNvSpPr/>
                <p:nvPr/>
              </p:nvSpPr>
              <p:spPr>
                <a:xfrm flipH="1">
                  <a:off x="2491006" y="4710813"/>
                  <a:ext cx="451234" cy="451234"/>
                </a:xfrm>
                <a:prstGeom prst="ellipse">
                  <a:avLst/>
                </a:prstGeom>
                <a:solidFill>
                  <a:schemeClr val="tx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347F78F5-DDF2-441D-970D-17F468B90185}"/>
                    </a:ext>
                  </a:extLst>
                </p:cNvPr>
                <p:cNvSpPr/>
                <p:nvPr/>
              </p:nvSpPr>
              <p:spPr>
                <a:xfrm rot="17387933" flipH="1">
                  <a:off x="2495922" y="4855695"/>
                  <a:ext cx="328834" cy="292113"/>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9B9E4627-010B-411D-BC5E-840852A1659C}"/>
                    </a:ext>
                  </a:extLst>
                </p:cNvPr>
                <p:cNvSpPr/>
                <p:nvPr/>
              </p:nvSpPr>
              <p:spPr>
                <a:xfrm flipH="1">
                  <a:off x="2575141" y="4907059"/>
                  <a:ext cx="143822" cy="1224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 name="Group 45">
              <a:extLst>
                <a:ext uri="{FF2B5EF4-FFF2-40B4-BE49-F238E27FC236}">
                  <a16:creationId xmlns:a16="http://schemas.microsoft.com/office/drawing/2014/main" id="{B86B8C87-BE52-457B-A9A8-611A3574D320}"/>
                </a:ext>
              </a:extLst>
            </p:cNvPr>
            <p:cNvGrpSpPr/>
            <p:nvPr/>
          </p:nvGrpSpPr>
          <p:grpSpPr>
            <a:xfrm>
              <a:off x="2971800" y="2133600"/>
              <a:ext cx="372611" cy="395002"/>
              <a:chOff x="5003637" y="4031221"/>
              <a:chExt cx="2667000" cy="2667000"/>
            </a:xfrm>
          </p:grpSpPr>
          <p:sp>
            <p:nvSpPr>
              <p:cNvPr id="47" name="Oval 46">
                <a:extLst>
                  <a:ext uri="{FF2B5EF4-FFF2-40B4-BE49-F238E27FC236}">
                    <a16:creationId xmlns:a16="http://schemas.microsoft.com/office/drawing/2014/main" id="{6B573102-A8D4-4E11-B3A5-488E24C81CA8}"/>
                  </a:ext>
                </a:extLst>
              </p:cNvPr>
              <p:cNvSpPr/>
              <p:nvPr/>
            </p:nvSpPr>
            <p:spPr>
              <a:xfrm>
                <a:off x="5003637" y="4031221"/>
                <a:ext cx="2667000" cy="2667000"/>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a:extLst>
                  <a:ext uri="{FF2B5EF4-FFF2-40B4-BE49-F238E27FC236}">
                    <a16:creationId xmlns:a16="http://schemas.microsoft.com/office/drawing/2014/main" id="{A0C7A466-02E3-46DE-8A5A-4BF443B6EAFC}"/>
                  </a:ext>
                </a:extLst>
              </p:cNvPr>
              <p:cNvSpPr/>
              <p:nvPr/>
            </p:nvSpPr>
            <p:spPr>
              <a:xfrm rot="4435949">
                <a:off x="6535045" y="5514682"/>
                <a:ext cx="299923" cy="811696"/>
              </a:xfrm>
              <a:prstGeom prst="moon">
                <a:avLst>
                  <a:gd name="adj" fmla="val 87499"/>
                </a:avLst>
              </a:prstGeom>
              <a:solidFill>
                <a:schemeClr val="accent2">
                  <a:lumMod val="75000"/>
                </a:schemeClr>
              </a:solidFill>
              <a:ln w="31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9" name="Group 48">
                <a:extLst>
                  <a:ext uri="{FF2B5EF4-FFF2-40B4-BE49-F238E27FC236}">
                    <a16:creationId xmlns:a16="http://schemas.microsoft.com/office/drawing/2014/main" id="{8B210F41-9949-44D6-8469-FBE7BEAF1583}"/>
                  </a:ext>
                </a:extLst>
              </p:cNvPr>
              <p:cNvGrpSpPr/>
              <p:nvPr/>
            </p:nvGrpSpPr>
            <p:grpSpPr>
              <a:xfrm rot="377617">
                <a:off x="6513334" y="4633573"/>
                <a:ext cx="612001" cy="612001"/>
                <a:chOff x="2452639" y="4588413"/>
                <a:chExt cx="612001" cy="612001"/>
              </a:xfrm>
            </p:grpSpPr>
            <p:sp>
              <p:nvSpPr>
                <p:cNvPr id="55" name="Oval 54">
                  <a:extLst>
                    <a:ext uri="{FF2B5EF4-FFF2-40B4-BE49-F238E27FC236}">
                      <a16:creationId xmlns:a16="http://schemas.microsoft.com/office/drawing/2014/main" id="{4435BBF3-FE18-47C8-9E2B-98893FCD13D8}"/>
                    </a:ext>
                  </a:extLst>
                </p:cNvPr>
                <p:cNvSpPr/>
                <p:nvPr/>
              </p:nvSpPr>
              <p:spPr>
                <a:xfrm flipH="1">
                  <a:off x="2452639" y="4588413"/>
                  <a:ext cx="612001" cy="612001"/>
                </a:xfrm>
                <a:prstGeom prst="ellipse">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3F6952B0-432C-4463-A70E-E3DBE9539A6C}"/>
                    </a:ext>
                  </a:extLst>
                </p:cNvPr>
                <p:cNvSpPr/>
                <p:nvPr/>
              </p:nvSpPr>
              <p:spPr>
                <a:xfrm flipH="1">
                  <a:off x="2491006" y="4710813"/>
                  <a:ext cx="451234" cy="451234"/>
                </a:xfrm>
                <a:prstGeom prst="ellipse">
                  <a:avLst/>
                </a:prstGeom>
                <a:solidFill>
                  <a:schemeClr val="tx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E15334EA-7B85-4A6D-A4C1-16324425B8FC}"/>
                    </a:ext>
                  </a:extLst>
                </p:cNvPr>
                <p:cNvSpPr/>
                <p:nvPr/>
              </p:nvSpPr>
              <p:spPr>
                <a:xfrm rot="17387933" flipH="1">
                  <a:off x="2495922" y="4855695"/>
                  <a:ext cx="328834" cy="292113"/>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B9B7436D-F4D9-43D5-BE67-6D444F26EA04}"/>
                    </a:ext>
                  </a:extLst>
                </p:cNvPr>
                <p:cNvSpPr/>
                <p:nvPr/>
              </p:nvSpPr>
              <p:spPr>
                <a:xfrm flipH="1">
                  <a:off x="2635368" y="4914300"/>
                  <a:ext cx="143822" cy="1224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F48482E4-6F86-4156-9A2D-7BEF075FA057}"/>
                  </a:ext>
                </a:extLst>
              </p:cNvPr>
              <p:cNvGrpSpPr/>
              <p:nvPr/>
            </p:nvGrpSpPr>
            <p:grpSpPr>
              <a:xfrm rot="377617" flipH="1">
                <a:off x="5543318" y="4627106"/>
                <a:ext cx="612001" cy="612001"/>
                <a:chOff x="2452639" y="4588413"/>
                <a:chExt cx="612001" cy="612001"/>
              </a:xfrm>
            </p:grpSpPr>
            <p:sp>
              <p:nvSpPr>
                <p:cNvPr id="51" name="Oval 50">
                  <a:extLst>
                    <a:ext uri="{FF2B5EF4-FFF2-40B4-BE49-F238E27FC236}">
                      <a16:creationId xmlns:a16="http://schemas.microsoft.com/office/drawing/2014/main" id="{C6F55E3B-1A05-4E99-9FE2-6FBC87E16499}"/>
                    </a:ext>
                  </a:extLst>
                </p:cNvPr>
                <p:cNvSpPr/>
                <p:nvPr/>
              </p:nvSpPr>
              <p:spPr>
                <a:xfrm flipH="1">
                  <a:off x="2452639" y="4588413"/>
                  <a:ext cx="612001" cy="612001"/>
                </a:xfrm>
                <a:prstGeom prst="ellipse">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7FE02819-DDC4-4379-AD15-61BD0E364A3E}"/>
                    </a:ext>
                  </a:extLst>
                </p:cNvPr>
                <p:cNvSpPr/>
                <p:nvPr/>
              </p:nvSpPr>
              <p:spPr>
                <a:xfrm flipH="1">
                  <a:off x="2491006" y="4710813"/>
                  <a:ext cx="451234" cy="451234"/>
                </a:xfrm>
                <a:prstGeom prst="ellipse">
                  <a:avLst/>
                </a:prstGeom>
                <a:solidFill>
                  <a:schemeClr val="tx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1B4BA166-68BE-46F2-BD4D-5B5F1EDEA74D}"/>
                    </a:ext>
                  </a:extLst>
                </p:cNvPr>
                <p:cNvSpPr/>
                <p:nvPr/>
              </p:nvSpPr>
              <p:spPr>
                <a:xfrm rot="17387933" flipH="1">
                  <a:off x="2495922" y="4855695"/>
                  <a:ext cx="328834" cy="292113"/>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2EC380C6-4E47-472E-A5A5-D9BE505C6741}"/>
                    </a:ext>
                  </a:extLst>
                </p:cNvPr>
                <p:cNvSpPr/>
                <p:nvPr/>
              </p:nvSpPr>
              <p:spPr>
                <a:xfrm flipH="1">
                  <a:off x="2575141" y="4907059"/>
                  <a:ext cx="143822" cy="1224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23530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0"/>
            <a:ext cx="12192000" cy="6858000"/>
          </a:xfrm>
          <a:prstGeom prst="rect">
            <a:avLst/>
          </a:prstGeom>
          <a:gradFill flip="none" rotWithShape="1">
            <a:gsLst>
              <a:gs pos="0">
                <a:srgbClr val="904B24">
                  <a:shade val="30000"/>
                  <a:satMod val="115000"/>
                </a:srgbClr>
              </a:gs>
              <a:gs pos="50000">
                <a:srgbClr val="904B24">
                  <a:shade val="67500"/>
                  <a:satMod val="115000"/>
                </a:srgbClr>
              </a:gs>
              <a:gs pos="100000">
                <a:srgbClr val="904B24">
                  <a:shade val="100000"/>
                  <a:satMod val="115000"/>
                </a:srgb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AutoShape 2" descr="data:image/jpeg;base64,/9j/4AAQSkZJRgABAQAAAQABAAD/2wCEAAkGBwgHBgkIBwgKCgkLDRYPDQwMDRsUFRAWIB0iIiAdHx8kKDQsJCYxJx8fLT0tMTU3Ojo6Iys/RD84QzQ5OjcBCgoKDQwNGg8PGjclHyU3Nzc3Nzc3Nzc3Nzc3Nzc3Nzc3Nzc3Nzc3Nzc3Nzc3Nzc3Nzc3Nzc3Nzc3Nzc3Nzc3N//AABEIAKAAgAMBIgACEQEDEQH/xAAcAAABBQEBAQAAAAAAAAAAAAADAQIEBQYABwj/xAA+EAACAQMDAQQGBwYFBQAAAAABAgMABBEFEiExBhNBUSJhcYGRoQcUMlKxwdEjJDNC4fAVYmOCsjQ1Q3Lx/8QAGQEAAwEBAQAAAAAAAAAAAAAAAAEDBAIF/8QAIBEBAQADAQACAgMAAAAAAAAAAAECESEDEjEEIhRBcf/aAAwDAQACEQMRAD8A8rHApaQGn4BqbtyR7jUqOML1oMa81JRSaCPIGBg4pkijrXMCKYc5oBQlO2k0W1tprqTZbxSSt92NSavo+xnaKWIPFpE5z4FkX8WFIM3jFFU4HFTdT0LVtM/7hp88C/fZcj4jiok1tcwAGS3mRW6FkIz7M9aAUMTTlUDnxoCP1zxjzp/eCmCvJjio0j5OB186I43c+FAxhqAMmSKXGDzTo8Ac07ANBKvYaLGvn1o6x5FGjjHSh0BGnNSQmwbj0oiwYOacyMxCr48UEZFBJdyiG3Qs559QHmT4CtRpHZyxQI92TcyE/ZztjH5mh6NaRwIEILE8sB1J/v8A+VsbT6rZRo1wFVm5WNBvc+4VO5O5in6JaRiNY4QI0XHowpgD8q1iQMkQVRIPX3nPyBqg03UFk3BbN0wODMwG72YzVlJfSzJtXMS+Q4pz0xkdTxyHvMPbtFLKDxkblBOf79VZyA93dyW91Es0MnDI67gw9nxq1RULelyfOoOsaek6EoSDjqK4vqt/Hee/SL2RXR2Gpaap+oSMO8jP/hJ6f7T0rGJtxXtenj/EdMu9F1BO9IQhcjhlx9nPrx8RXjF3bNZXs1o5LGFyu4/zDwPvGDVZd9ZssfjdBEnmhEHcKkcGkIFNyaKMOB0pqJk0XHhQEVM1IiFCjXmpsMeaAcnPFSbZF70FhwPIZoe0JRbNlWYknjHSlfo59p1pdspb6qhDhsb3A49YH6/CtNoyuW3uS7MRl2OSx9tZO0b97Y543ZrZ6M6uPR69fZWTK9bvOSNHArbQAceypWzzptmuVFHPXHrodg7T4cUM5RcnPNTNikcEUCUDYwIzillDmSNZQxrcxzoPSVj6WOfjXmf0iWCQa/8AWIlKrOpyuOjA/hgj4V6Kt2qSLEw2qTwR5+usp9IdsZrSK8XnZKAx8QCCPxxWjyv6sfvP2ee4wOlIBmpWFI/pTQmKqgYqEClxRvCmLyaAAq4NS4Tio+KIhoNIYhulMAMZLE9KfGM06ZQsalujNtNLLkPGbykGg3d4oVWLHyFa/S761hjEb7t4HVVLeuspFGiW/cox4yXPrGOPZU21sb64Qm3mWE59ElFII9eQTWbU31plv9Nnadooe8aNC2VHIOAePHrVhdas0cEcogJ7zkelz0/oawGrQyWrxgXAlOA+4RKpyOvIHQ+FbHTraM6RbTRR/tMbZVZjh1Yeln2da5Wm9GN2jmGGdIIYvvtJge8tipceqLJCZkaOVW5LxOCpqsvOzVtJcvDNbEKThHByQPAgmpraDawiNrbIkHVmzlyeST5knqf0p74Vxu+IV3cd8oiiUmSQ+Jxs9ZpmpWdxJp89tqEz7ZQArRjJ6jkg4GKsL23Wyi3YwSck+4D8qY1xHeW7KG/bJsUgAnHIOR8aUz1OFl5/LW3ljI0ckkTD0o3ZCR0yCQfwpQpxU3UFU6retF9g3En/ACNC2+FbJ9MN+0bmnxgAVIWDJzSlFFBK1WzRUqOARR4eeDTNMixgUt4u63BH8rq3wNOhXpxRynokY4IpXs0Jl8bsLRblXu3jmTKg92w9n9DWygS2QIsEjycfZ2cisPGvcSrjqCR7R4VqtGvFFsWcc1jy+3oY6oWtSj6wqbSuR0JHzra6REF0yIgjCAcV5newXd/eXLxSlS+AuADgD2+01stBttRkjFveXIVDEeU4b40pHW9VpIXZ5O4WRcYyI3XO0eo56UR4UiG53HmQPGqhrCW1hgeCeSWeDoXOS6/dP60cX4nRXxk+IovHWt/SBrl13xCDhfAVXXrnTdKlv9ylhEqR+QOTt+Zz7BU6/CmQHHGKy/avUEuIbTToy26By8owQMn7Pt4NGGPyyS9cvjjtRwAbafjmkEbKOOlNdSOpNbXnHGTApjSDFDzng0GXI4FBlMOKdEuGp+8baSKRc0wmQeFSwoIzUNCB0NEeUhcCkQF2AJdy9fXWj0C3S80yYrgSpnjPWsw5L9TVnoF49lchgcq3DCoe2OutXhnz406za8S6KRxwlm6b5Cv5GtZayaxtTdYwmRRwRccY+FU31H667SwnBVsj2VpdNEwRVfPlkN1qUaZ/hRNqPIe1AbHQSqf0pkD5eR9u09SPXVm+VU7cdMVn7qZklZB584ri3brHhuoXOJFVME1lNWRo9VdZoyrSxLNGc/bQ8ZHvBrQqjTSsxBYr6KrjqTVT9MUgsNb0WyiYCez05A5Xrks36E++r/j49tZfysuSIKYxzTJ0yOBUGy1OKRf2/oP4t4GraIRzoGjkRx5qc1p0xqt4yOgoEuQcGraWLHhUKVQeopOkMtziuPXimJUlEDdaZHxucU/cTQuEBLEADxNV11r1lbHCOZ3/ANMcD3/pQS1IINOD90pcsqgDqxwKyN12kvZAVgCQKfujJ+JqqmuZrhs3EryH/OxNO47mjlsu49U0bWzAgfh4253LyMVprTXYJF3RzAHwyaxHZnTTP2RtruAZlRpNyjncu48+78KsNKFo8hWeFGfwJHWseWPxum7z9NzjT3GtySoUi5bxK9APbVd+18ZM58KOLeScrHBEWJOERByTWv7O9kBGVudVw5zlYM8f7vP2dKWPncrw8/WYzdL2N0NmZL+6XbBH6UYb+dvvewf30rxDtxra9ou119fxvugaXbCf9NfRX44z769w+lztCOz3Ym5EDbLu9/dYMdRn7R9y59+K+bYWwvHlitmOMxmmHPO5XdTllAB5xgcUWO+VTuUsjeYJFVm87mGfCnKwwTXTlfw61KvBm3j/ADYNGGpxP9sAeys1upQ3jRoNNboNu4kAAdTxVXf9oIICY7Re+Ycbz9kfrVbrmoPJI1tE+IUOGA/mNU9GglXl/cXjZuJSw+6OAPdUWurqYdXV1KOtAev/AEZMH7NQqOqyyL88/nT9Y0xLLXLaOOaOOS9kXu4GPiTjI8gTjrxmof0XsLPs/cz3R2RR3DTMc9E2KT8qp4rybWbu91G/Obgsz+j1jXHogeQHAzUc5tTytmXHv3ZrQE0y2Dy4e5cek+Ps+oVeiPyrJ/Rp2uh7UaTJE7/v9i3c3CsRucfyv7/H1g1e9qtWj0Hs7f6nIf8Ap4WZR5tjgfGqYySccZW29fP/ANNnaP8Axrtd9QgbNrpYMS4PBkP2z8gPdWD3EDFNkeS5uJLiY7pZXLsfMk5NKSDyOtMEUlmb/wBT+Fcr4psX8Xb58UwZpkOZMk+2nxn0RUbxo0Z4xQEFiSck5pK6nY4oBKSlpKA6lFJRIF3TRr5sB86A9VSIWnY6e3jGPrD7ceJRQoP/ABx8ar7a1W1nS3kVzDIitKy5B4IyOvXBA9x4q015o7PSSkZ5cCNSTkjJ5x7smoNirzQOjKQ+3BbB55xjnHrA+ZqNvVcJxvNJ7PR9llbtBo6v3uczQDpLF4j8x7KrPp67URT6Hpmm2UuUvj9Ykxwdg6A+XJ+VbjRdQS57N2txJtyYR3o8Aw4b3Zr5x7Z6r/jPaS7uU/gq3dwgdAo/U5NUiao4x/WkD5wPHw9dI3qphPuronEnd4jFKvFOOGQuftDHvrlGelAdR0oYHJogIUUBAHWnnpTBTs0AhpKU0lMOqTpad7qVpH96dF+LCo1WXZxoo9d0+W5YLBFcJJIx6bVO4/IUg3Pai6EuoxWUZ/h5dseBPAHw/GpunoI0znKyDadoB65GcjP3iKyttcSXV7NeTEqbiQuQTjGTwOnhnFa2wO9FSI9CCepJ+HuqNWxnE7Ve0A0fsRfRwzBppZe7j5GQWAz/AH6q8cC4Aq/7ZXz3Oqva78xW+BjnG7ABNUJNUx+kstb4Q02lJpB8zXRHrzwOg+dEQcZpIxhelP8ADAoDjwaG7VxY5oUh5xQH/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6" name="AutoShape 4" descr="data:image/jpeg;base64,/9j/4AAQSkZJRgABAQAAAQABAAD/2wCEAAkGBwgHBgkIBwgKCgkLDRYPDQwMDRsUFRAWIB0iIiAdHx8kKDQsJCYxJx8fLT0tMTU3Ojo6Iys/RD84QzQ5OjcBCgoKDQwNGg8PGjclHyU3Nzc3Nzc3Nzc3Nzc3Nzc3Nzc3Nzc3Nzc3Nzc3Nzc3Nzc3Nzc3Nzc3Nzc3Nzc3Nzc3N//AABEIAKAAgAMBIgACEQEDEQH/xAAcAAABBQEBAQAAAAAAAAAAAAADAQIEBQYABwj/xAA+EAACAQMDAQQGBwYFBQAAAAABAgMABBEFEiExBhNBUSJhcYGRoQcUMlKxwdEjJDNC4fAVYmOCsjQ1Q3Lx/8QAGQEAAwEBAQAAAAAAAAAAAAAAAAEDBAIF/8QAIBEBAQADAQACAgMAAAAAAAAAAAECESEDEjEEIhRBcf/aAAwDAQACEQMRAD8A8rHApaQGn4BqbtyR7jUqOML1oMa81JRSaCPIGBg4pkijrXMCKYc5oBQlO2k0W1tprqTZbxSSt92NSavo+xnaKWIPFpE5z4FkX8WFIM3jFFU4HFTdT0LVtM/7hp88C/fZcj4jiok1tcwAGS3mRW6FkIz7M9aAUMTTlUDnxoCP1zxjzp/eCmCvJjio0j5OB186I43c+FAxhqAMmSKXGDzTo8Ac07ANBKvYaLGvn1o6x5FGjjHSh0BGnNSQmwbj0oiwYOacyMxCr48UEZFBJdyiG3Qs559QHmT4CtRpHZyxQI92TcyE/ZztjH5mh6NaRwIEILE8sB1J/v8A+VsbT6rZRo1wFVm5WNBvc+4VO5O5in6JaRiNY4QI0XHowpgD8q1iQMkQVRIPX3nPyBqg03UFk3BbN0wODMwG72YzVlJfSzJtXMS+Q4pz0xkdTxyHvMPbtFLKDxkblBOf79VZyA93dyW91Es0MnDI67gw9nxq1RULelyfOoOsaek6EoSDjqK4vqt/Hee/SL2RXR2Gpaap+oSMO8jP/hJ6f7T0rGJtxXtenj/EdMu9F1BO9IQhcjhlx9nPrx8RXjF3bNZXs1o5LGFyu4/zDwPvGDVZd9ZssfjdBEnmhEHcKkcGkIFNyaKMOB0pqJk0XHhQEVM1IiFCjXmpsMeaAcnPFSbZF70FhwPIZoe0JRbNlWYknjHSlfo59p1pdspb6qhDhsb3A49YH6/CtNoyuW3uS7MRl2OSx9tZO0b97Y543ZrZ6M6uPR69fZWTK9bvOSNHArbQAceypWzzptmuVFHPXHrodg7T4cUM5RcnPNTNikcEUCUDYwIzillDmSNZQxrcxzoPSVj6WOfjXmf0iWCQa/8AWIlKrOpyuOjA/hgj4V6Kt2qSLEw2qTwR5+usp9IdsZrSK8XnZKAx8QCCPxxWjyv6sfvP2ee4wOlIBmpWFI/pTQmKqgYqEClxRvCmLyaAAq4NS4Tio+KIhoNIYhulMAMZLE9KfGM06ZQsalujNtNLLkPGbykGg3d4oVWLHyFa/S761hjEb7t4HVVLeuspFGiW/cox4yXPrGOPZU21sb64Qm3mWE59ElFII9eQTWbU31plv9Nnadooe8aNC2VHIOAePHrVhdas0cEcogJ7zkelz0/oawGrQyWrxgXAlOA+4RKpyOvIHQ+FbHTraM6RbTRR/tMbZVZjh1Yeln2da5Wm9GN2jmGGdIIYvvtJge8tipceqLJCZkaOVW5LxOCpqsvOzVtJcvDNbEKThHByQPAgmpraDawiNrbIkHVmzlyeST5knqf0p74Vxu+IV3cd8oiiUmSQ+Jxs9ZpmpWdxJp89tqEz7ZQArRjJ6jkg4GKsL23Wyi3YwSck+4D8qY1xHeW7KG/bJsUgAnHIOR8aUz1OFl5/LW3ljI0ckkTD0o3ZCR0yCQfwpQpxU3UFU6retF9g3En/ACNC2+FbJ9MN+0bmnxgAVIWDJzSlFFBK1WzRUqOARR4eeDTNMixgUt4u63BH8rq3wNOhXpxRynokY4IpXs0Jl8bsLRblXu3jmTKg92w9n9DWygS2QIsEjycfZ2cisPGvcSrjqCR7R4VqtGvFFsWcc1jy+3oY6oWtSj6wqbSuR0JHzra6REF0yIgjCAcV5newXd/eXLxSlS+AuADgD2+01stBttRkjFveXIVDEeU4b40pHW9VpIXZ5O4WRcYyI3XO0eo56UR4UiG53HmQPGqhrCW1hgeCeSWeDoXOS6/dP60cX4nRXxk+IovHWt/SBrl13xCDhfAVXXrnTdKlv9ylhEqR+QOTt+Zz7BU6/CmQHHGKy/avUEuIbTToy26By8owQMn7Pt4NGGPyyS9cvjjtRwAbafjmkEbKOOlNdSOpNbXnHGTApjSDFDzng0GXI4FBlMOKdEuGp+8baSKRc0wmQeFSwoIzUNCB0NEeUhcCkQF2AJdy9fXWj0C3S80yYrgSpnjPWsw5L9TVnoF49lchgcq3DCoe2OutXhnz406za8S6KRxwlm6b5Cv5GtZayaxtTdYwmRRwRccY+FU31H667SwnBVsj2VpdNEwRVfPlkN1qUaZ/hRNqPIe1AbHQSqf0pkD5eR9u09SPXVm+VU7cdMVn7qZklZB584ri3brHhuoXOJFVME1lNWRo9VdZoyrSxLNGc/bQ8ZHvBrQqjTSsxBYr6KrjqTVT9MUgsNb0WyiYCez05A5Xrks36E++r/j49tZfysuSIKYxzTJ0yOBUGy1OKRf2/oP4t4GraIRzoGjkRx5qc1p0xqt4yOgoEuQcGraWLHhUKVQeopOkMtziuPXimJUlEDdaZHxucU/cTQuEBLEADxNV11r1lbHCOZ3/ANMcD3/pQS1IINOD90pcsqgDqxwKyN12kvZAVgCQKfujJ+JqqmuZrhs3EryH/OxNO47mjlsu49U0bWzAgfh4253LyMVprTXYJF3RzAHwyaxHZnTTP2RtruAZlRpNyjncu48+78KsNKFo8hWeFGfwJHWseWPxum7z9NzjT3GtySoUi5bxK9APbVd+18ZM58KOLeScrHBEWJOERByTWv7O9kBGVudVw5zlYM8f7vP2dKWPncrw8/WYzdL2N0NmZL+6XbBH6UYb+dvvewf30rxDtxra9ou119fxvugaXbCf9NfRX44z769w+lztCOz3Ym5EDbLu9/dYMdRn7R9y59+K+bYWwvHlitmOMxmmHPO5XdTllAB5xgcUWO+VTuUsjeYJFVm87mGfCnKwwTXTlfw61KvBm3j/ADYNGGpxP9sAeys1upQ3jRoNNboNu4kAAdTxVXf9oIICY7Re+Ycbz9kfrVbrmoPJI1tE+IUOGA/mNU9GglXl/cXjZuJSw+6OAPdUWurqYdXV1KOtAev/AEZMH7NQqOqyyL88/nT9Y0xLLXLaOOaOOS9kXu4GPiTjI8gTjrxmof0XsLPs/cz3R2RR3DTMc9E2KT8qp4rybWbu91G/Obgsz+j1jXHogeQHAzUc5tTytmXHv3ZrQE0y2Dy4e5cek+Ps+oVeiPyrJ/Rp2uh7UaTJE7/v9i3c3CsRucfyv7/H1g1e9qtWj0Hs7f6nIf8Ap4WZR5tjgfGqYySccZW29fP/ANNnaP8Axrtd9QgbNrpYMS4PBkP2z8gPdWD3EDFNkeS5uJLiY7pZXLsfMk5NKSDyOtMEUlmb/wBT+Fcr4psX8Xb58UwZpkOZMk+2nxn0RUbxo0Z4xQEFiSck5pK6nY4oBKSlpKA6lFJRIF3TRr5sB86A9VSIWnY6e3jGPrD7ceJRQoP/ABx8ar7a1W1nS3kVzDIitKy5B4IyOvXBA9x4q015o7PSSkZ5cCNSTkjJ5x7smoNirzQOjKQ+3BbB55xjnHrA+ZqNvVcJxvNJ7PR9llbtBo6v3uczQDpLF4j8x7KrPp67URT6Hpmm2UuUvj9Ykxwdg6A+XJ+VbjRdQS57N2txJtyYR3o8Aw4b3Zr5x7Z6r/jPaS7uU/gq3dwgdAo/U5NUiao4x/WkD5wPHw9dI3qphPuronEnd4jFKvFOOGQuftDHvrlGelAdR0oYHJogIUUBAHWnnpTBTs0AhpKU0lMOqTpad7qVpH96dF+LCo1WXZxoo9d0+W5YLBFcJJIx6bVO4/IUg3Pai6EuoxWUZ/h5dseBPAHw/GpunoI0znKyDadoB65GcjP3iKyttcSXV7NeTEqbiQuQTjGTwOnhnFa2wO9FSI9CCepJ+HuqNWxnE7Ve0A0fsRfRwzBppZe7j5GQWAz/AH6q8cC4Aq/7ZXz3Oqva78xW+BjnG7ABNUJNUx+kstb4Q02lJpB8zXRHrzwOg+dEQcZpIxhelP8ADAoDjwaG7VxY5oUh5xQH/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Rectangle 1">
            <a:extLst>
              <a:ext uri="{FF2B5EF4-FFF2-40B4-BE49-F238E27FC236}">
                <a16:creationId xmlns:a16="http://schemas.microsoft.com/office/drawing/2014/main" id="{97A9FD87-F27B-47A9-9E9A-038B95848481}"/>
              </a:ext>
            </a:extLst>
          </p:cNvPr>
          <p:cNvSpPr/>
          <p:nvPr/>
        </p:nvSpPr>
        <p:spPr>
          <a:xfrm>
            <a:off x="0" y="6488668"/>
            <a:ext cx="1205779" cy="307777"/>
          </a:xfrm>
          <a:prstGeom prst="rect">
            <a:avLst/>
          </a:prstGeom>
        </p:spPr>
        <p:txBody>
          <a:bodyPr wrap="none">
            <a:spAutoFit/>
          </a:bodyPr>
          <a:lstStyle/>
          <a:p>
            <a:r>
              <a:rPr lang="en-US" sz="1400" dirty="0">
                <a:solidFill>
                  <a:schemeClr val="bg1"/>
                </a:solidFill>
              </a:rPr>
              <a:t>2 Nephi 25:23</a:t>
            </a:r>
            <a:endParaRPr lang="en-US" sz="1400" dirty="0"/>
          </a:p>
        </p:txBody>
      </p:sp>
      <p:sp>
        <p:nvSpPr>
          <p:cNvPr id="5" name="Rectangle 2">
            <a:extLst>
              <a:ext uri="{FF2B5EF4-FFF2-40B4-BE49-F238E27FC236}">
                <a16:creationId xmlns:a16="http://schemas.microsoft.com/office/drawing/2014/main" id="{B96CD8C7-6265-1B13-B1B9-143C9CB293DD}"/>
              </a:ext>
            </a:extLst>
          </p:cNvPr>
          <p:cNvSpPr>
            <a:spLocks noChangeArrowheads="1"/>
          </p:cNvSpPr>
          <p:nvPr/>
        </p:nvSpPr>
        <p:spPr bwMode="auto">
          <a:xfrm>
            <a:off x="3214208" y="1274564"/>
            <a:ext cx="6854457"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bg1"/>
                </a:solidFill>
                <a:effectLst/>
                <a:latin typeface="+mn-lt"/>
              </a:rPr>
              <a:t>Grace is the divine help or strength extended to us through the Atonement of the Lord Jesus Christ.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solidFill>
                <a:schemeClr val="bg1"/>
              </a:solidFill>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bg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bg1"/>
                </a:solidFill>
                <a:effectLst/>
                <a:latin typeface="+mn-lt"/>
              </a:rPr>
              <a:t>Grace is a gift from Heavenly Father given through His Son, Jesus Christ.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solidFill>
                <a:schemeClr val="bg1"/>
              </a:solidFill>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bg1"/>
                </a:solidFill>
                <a:effectLst/>
                <a:latin typeface="+mn-lt"/>
              </a:rPr>
              <a:t>The word </a:t>
            </a:r>
            <a:r>
              <a:rPr kumimoji="0" lang="en-US" altLang="en-US" sz="2400" b="0" i="1" u="none" strike="noStrike" cap="none" normalizeH="0" baseline="0" dirty="0">
                <a:ln>
                  <a:noFill/>
                </a:ln>
                <a:solidFill>
                  <a:schemeClr val="bg1"/>
                </a:solidFill>
                <a:effectLst/>
                <a:latin typeface="+mn-lt"/>
              </a:rPr>
              <a:t>grace,</a:t>
            </a:r>
            <a:r>
              <a:rPr kumimoji="0" lang="en-US" altLang="en-US" sz="2400" b="0" i="0" u="none" strike="noStrike" cap="none" normalizeH="0" baseline="0" dirty="0">
                <a:ln>
                  <a:noFill/>
                </a:ln>
                <a:solidFill>
                  <a:schemeClr val="bg1"/>
                </a:solidFill>
                <a:effectLst/>
                <a:latin typeface="+mn-lt"/>
              </a:rPr>
              <a:t> as used in the scriptures, refers primarily to enabling power and spiritual healing offered through the mercy and love of Jesus Christ.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a:ln>
                  <a:noFill/>
                </a:ln>
                <a:solidFill>
                  <a:schemeClr val="bg1"/>
                </a:solidFill>
                <a:effectLst/>
                <a:latin typeface="+mn-lt"/>
              </a:rPr>
              <a:t>Gospel Topics</a:t>
            </a:r>
            <a:endParaRPr lang="en-US" altLang="en-US" sz="1600" dirty="0">
              <a:solidFill>
                <a:schemeClr val="bg1"/>
              </a:solidFill>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latin typeface="+mn-lt"/>
              </a:rPr>
              <a:t>President Dieter F. Uchtdorf</a:t>
            </a:r>
          </a:p>
        </p:txBody>
      </p:sp>
    </p:spTree>
    <p:extLst>
      <p:ext uri="{BB962C8B-B14F-4D97-AF65-F5344CB8AC3E}">
        <p14:creationId xmlns:p14="http://schemas.microsoft.com/office/powerpoint/2010/main" val="9544427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0"/>
            <a:ext cx="12192000" cy="6858000"/>
          </a:xfrm>
          <a:prstGeom prst="rect">
            <a:avLst/>
          </a:prstGeom>
          <a:gradFill flip="none" rotWithShape="1">
            <a:gsLst>
              <a:gs pos="0">
                <a:srgbClr val="904B24">
                  <a:shade val="30000"/>
                  <a:satMod val="115000"/>
                </a:srgbClr>
              </a:gs>
              <a:gs pos="50000">
                <a:srgbClr val="904B24">
                  <a:shade val="67500"/>
                  <a:satMod val="115000"/>
                </a:srgbClr>
              </a:gs>
              <a:gs pos="100000">
                <a:srgbClr val="904B24">
                  <a:shade val="100000"/>
                  <a:satMod val="115000"/>
                </a:srgb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AutoShape 2" descr="data:image/jpeg;base64,/9j/4AAQSkZJRgABAQAAAQABAAD/2wCEAAkGBwgHBgkIBwgKCgkLDRYPDQwMDRsUFRAWIB0iIiAdHx8kKDQsJCYxJx8fLT0tMTU3Ojo6Iys/RD84QzQ5OjcBCgoKDQwNGg8PGjclHyU3Nzc3Nzc3Nzc3Nzc3Nzc3Nzc3Nzc3Nzc3Nzc3Nzc3Nzc3Nzc3Nzc3Nzc3Nzc3Nzc3N//AABEIAKAAgAMBIgACEQEDEQH/xAAcAAABBQEBAQAAAAAAAAAAAAADAQIEBQYABwj/xAA+EAACAQMDAQQGBwYFBQAAAAABAgMABBEFEiExBhNBUSJhcYGRoQcUMlKxwdEjJDNC4fAVYmOCsjQ1Q3Lx/8QAGQEAAwEBAQAAAAAAAAAAAAAAAAEDBAIF/8QAIBEBAQADAQACAgMAAAAAAAAAAAECESEDEjEEIhRBcf/aAAwDAQACEQMRAD8A8rHApaQGn4BqbtyR7jUqOML1oMa81JRSaCPIGBg4pkijrXMCKYc5oBQlO2k0W1tprqTZbxSSt92NSavo+xnaKWIPFpE5z4FkX8WFIM3jFFU4HFTdT0LVtM/7hp88C/fZcj4jiok1tcwAGS3mRW6FkIz7M9aAUMTTlUDnxoCP1zxjzp/eCmCvJjio0j5OB186I43c+FAxhqAMmSKXGDzTo8Ac07ANBKvYaLGvn1o6x5FGjjHSh0BGnNSQmwbj0oiwYOacyMxCr48UEZFBJdyiG3Qs559QHmT4CtRpHZyxQI92TcyE/ZztjH5mh6NaRwIEILE8sB1J/v8A+VsbT6rZRo1wFVm5WNBvc+4VO5O5in6JaRiNY4QI0XHowpgD8q1iQMkQVRIPX3nPyBqg03UFk3BbN0wODMwG72YzVlJfSzJtXMS+Q4pz0xkdTxyHvMPbtFLKDxkblBOf79VZyA93dyW91Es0MnDI67gw9nxq1RULelyfOoOsaek6EoSDjqK4vqt/Hee/SL2RXR2Gpaap+oSMO8jP/hJ6f7T0rGJtxXtenj/EdMu9F1BO9IQhcjhlx9nPrx8RXjF3bNZXs1o5LGFyu4/zDwPvGDVZd9ZssfjdBEnmhEHcKkcGkIFNyaKMOB0pqJk0XHhQEVM1IiFCjXmpsMeaAcnPFSbZF70FhwPIZoe0JRbNlWYknjHSlfo59p1pdspb6qhDhsb3A49YH6/CtNoyuW3uS7MRl2OSx9tZO0b97Y543ZrZ6M6uPR69fZWTK9bvOSNHArbQAceypWzzptmuVFHPXHrodg7T4cUM5RcnPNTNikcEUCUDYwIzillDmSNZQxrcxzoPSVj6WOfjXmf0iWCQa/8AWIlKrOpyuOjA/hgj4V6Kt2qSLEw2qTwR5+usp9IdsZrSK8XnZKAx8QCCPxxWjyv6sfvP2ee4wOlIBmpWFI/pTQmKqgYqEClxRvCmLyaAAq4NS4Tio+KIhoNIYhulMAMZLE9KfGM06ZQsalujNtNLLkPGbykGg3d4oVWLHyFa/S761hjEb7t4HVVLeuspFGiW/cox4yXPrGOPZU21sb64Qm3mWE59ElFII9eQTWbU31plv9Nnadooe8aNC2VHIOAePHrVhdas0cEcogJ7zkelz0/oawGrQyWrxgXAlOA+4RKpyOvIHQ+FbHTraM6RbTRR/tMbZVZjh1Yeln2da5Wm9GN2jmGGdIIYvvtJge8tipceqLJCZkaOVW5LxOCpqsvOzVtJcvDNbEKThHByQPAgmpraDawiNrbIkHVmzlyeST5knqf0p74Vxu+IV3cd8oiiUmSQ+Jxs9ZpmpWdxJp89tqEz7ZQArRjJ6jkg4GKsL23Wyi3YwSck+4D8qY1xHeW7KG/bJsUgAnHIOR8aUz1OFl5/LW3ljI0ckkTD0o3ZCR0yCQfwpQpxU3UFU6retF9g3En/ACNC2+FbJ9MN+0bmnxgAVIWDJzSlFFBK1WzRUqOARR4eeDTNMixgUt4u63BH8rq3wNOhXpxRynokY4IpXs0Jl8bsLRblXu3jmTKg92w9n9DWygS2QIsEjycfZ2cisPGvcSrjqCR7R4VqtGvFFsWcc1jy+3oY6oWtSj6wqbSuR0JHzra6REF0yIgjCAcV5newXd/eXLxSlS+AuADgD2+01stBttRkjFveXIVDEeU4b40pHW9VpIXZ5O4WRcYyI3XO0eo56UR4UiG53HmQPGqhrCW1hgeCeSWeDoXOS6/dP60cX4nRXxk+IovHWt/SBrl13xCDhfAVXXrnTdKlv9ylhEqR+QOTt+Zz7BU6/CmQHHGKy/avUEuIbTToy26By8owQMn7Pt4NGGPyyS9cvjjtRwAbafjmkEbKOOlNdSOpNbXnHGTApjSDFDzng0GXI4FBlMOKdEuGp+8baSKRc0wmQeFSwoIzUNCB0NEeUhcCkQF2AJdy9fXWj0C3S80yYrgSpnjPWsw5L9TVnoF49lchgcq3DCoe2OutXhnz406za8S6KRxwlm6b5Cv5GtZayaxtTdYwmRRwRccY+FU31H667SwnBVsj2VpdNEwRVfPlkN1qUaZ/hRNqPIe1AbHQSqf0pkD5eR9u09SPXVm+VU7cdMVn7qZklZB584ri3brHhuoXOJFVME1lNWRo9VdZoyrSxLNGc/bQ8ZHvBrQqjTSsxBYr6KrjqTVT9MUgsNb0WyiYCez05A5Xrks36E++r/j49tZfysuSIKYxzTJ0yOBUGy1OKRf2/oP4t4GraIRzoGjkRx5qc1p0xqt4yOgoEuQcGraWLHhUKVQeopOkMtziuPXimJUlEDdaZHxucU/cTQuEBLEADxNV11r1lbHCOZ3/ANMcD3/pQS1IINOD90pcsqgDqxwKyN12kvZAVgCQKfujJ+JqqmuZrhs3EryH/OxNO47mjlsu49U0bWzAgfh4253LyMVprTXYJF3RzAHwyaxHZnTTP2RtruAZlRpNyjncu48+78KsNKFo8hWeFGfwJHWseWPxum7z9NzjT3GtySoUi5bxK9APbVd+18ZM58KOLeScrHBEWJOERByTWv7O9kBGVudVw5zlYM8f7vP2dKWPncrw8/WYzdL2N0NmZL+6XbBH6UYb+dvvewf30rxDtxra9ou119fxvugaXbCf9NfRX44z769w+lztCOz3Ym5EDbLu9/dYMdRn7R9y59+K+bYWwvHlitmOMxmmHPO5XdTllAB5xgcUWO+VTuUsjeYJFVm87mGfCnKwwTXTlfw61KvBm3j/ADYNGGpxP9sAeys1upQ3jRoNNboNu4kAAdTxVXf9oIICY7Re+Ycbz9kfrVbrmoPJI1tE+IUOGA/mNU9GglXl/cXjZuJSw+6OAPdUWurqYdXV1KOtAev/AEZMH7NQqOqyyL88/nT9Y0xLLXLaOOaOOS9kXu4GPiTjI8gTjrxmof0XsLPs/cz3R2RR3DTMc9E2KT8qp4rybWbu91G/Obgsz+j1jXHogeQHAzUc5tTytmXHv3ZrQE0y2Dy4e5cek+Ps+oVeiPyrJ/Rp2uh7UaTJE7/v9i3c3CsRucfyv7/H1g1e9qtWj0Hs7f6nIf8Ap4WZR5tjgfGqYySccZW29fP/ANNnaP8Axrtd9QgbNrpYMS4PBkP2z8gPdWD3EDFNkeS5uJLiY7pZXLsfMk5NKSDyOtMEUlmb/wBT+Fcr4psX8Xb58UwZpkOZMk+2nxn0RUbxo0Z4xQEFiSck5pK6nY4oBKSlpKA6lFJRIF3TRr5sB86A9VSIWnY6e3jGPrD7ceJRQoP/ABx8ar7a1W1nS3kVzDIitKy5B4IyOvXBA9x4q015o7PSSkZ5cCNSTkjJ5x7smoNirzQOjKQ+3BbB55xjnHrA+ZqNvVcJxvNJ7PR9llbtBo6v3uczQDpLF4j8x7KrPp67URT6Hpmm2UuUvj9Ykxwdg6A+XJ+VbjRdQS57N2txJtyYR3o8Aw4b3Zr5x7Z6r/jPaS7uU/gq3dwgdAo/U5NUiao4x/WkD5wPHw9dI3qphPuronEnd4jFKvFOOGQuftDHvrlGelAdR0oYHJogIUUBAHWnnpTBTs0AhpKU0lMOqTpad7qVpH96dF+LCo1WXZxoo9d0+W5YLBFcJJIx6bVO4/IUg3Pai6EuoxWUZ/h5dseBPAHw/GpunoI0znKyDadoB65GcjP3iKyttcSXV7NeTEqbiQuQTjGTwOnhnFa2wO9FSI9CCepJ+HuqNWxnE7Ve0A0fsRfRwzBppZe7j5GQWAz/AH6q8cC4Aq/7ZXz3Oqva78xW+BjnG7ABNUJNUx+kstb4Q02lJpB8zXRHrzwOg+dEQcZpIxhelP8ADAoDjwaG7VxY5oUh5xQH/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6" name="AutoShape 4" descr="data:image/jpeg;base64,/9j/4AAQSkZJRgABAQAAAQABAAD/2wCEAAkGBwgHBgkIBwgKCgkLDRYPDQwMDRsUFRAWIB0iIiAdHx8kKDQsJCYxJx8fLT0tMTU3Ojo6Iys/RD84QzQ5OjcBCgoKDQwNGg8PGjclHyU3Nzc3Nzc3Nzc3Nzc3Nzc3Nzc3Nzc3Nzc3Nzc3Nzc3Nzc3Nzc3Nzc3Nzc3Nzc3Nzc3N//AABEIAKAAgAMBIgACEQEDEQH/xAAcAAABBQEBAQAAAAAAAAAAAAADAQIEBQYABwj/xAA+EAACAQMDAQQGBwYFBQAAAAABAgMABBEFEiExBhNBUSJhcYGRoQcUMlKxwdEjJDNC4fAVYmOCsjQ1Q3Lx/8QAGQEAAwEBAQAAAAAAAAAAAAAAAAEDBAIF/8QAIBEBAQADAQACAgMAAAAAAAAAAAECESEDEjEEIhRBcf/aAAwDAQACEQMRAD8A8rHApaQGn4BqbtyR7jUqOML1oMa81JRSaCPIGBg4pkijrXMCKYc5oBQlO2k0W1tprqTZbxSSt92NSavo+xnaKWIPFpE5z4FkX8WFIM3jFFU4HFTdT0LVtM/7hp88C/fZcj4jiok1tcwAGS3mRW6FkIz7M9aAUMTTlUDnxoCP1zxjzp/eCmCvJjio0j5OB186I43c+FAxhqAMmSKXGDzTo8Ac07ANBKvYaLGvn1o6x5FGjjHSh0BGnNSQmwbj0oiwYOacyMxCr48UEZFBJdyiG3Qs559QHmT4CtRpHZyxQI92TcyE/ZztjH5mh6NaRwIEILE8sB1J/v8A+VsbT6rZRo1wFVm5WNBvc+4VO5O5in6JaRiNY4QI0XHowpgD8q1iQMkQVRIPX3nPyBqg03UFk3BbN0wODMwG72YzVlJfSzJtXMS+Q4pz0xkdTxyHvMPbtFLKDxkblBOf79VZyA93dyW91Es0MnDI67gw9nxq1RULelyfOoOsaek6EoSDjqK4vqt/Hee/SL2RXR2Gpaap+oSMO8jP/hJ6f7T0rGJtxXtenj/EdMu9F1BO9IQhcjhlx9nPrx8RXjF3bNZXs1o5LGFyu4/zDwPvGDVZd9ZssfjdBEnmhEHcKkcGkIFNyaKMOB0pqJk0XHhQEVM1IiFCjXmpsMeaAcnPFSbZF70FhwPIZoe0JRbNlWYknjHSlfo59p1pdspb6qhDhsb3A49YH6/CtNoyuW3uS7MRl2OSx9tZO0b97Y543ZrZ6M6uPR69fZWTK9bvOSNHArbQAceypWzzptmuVFHPXHrodg7T4cUM5RcnPNTNikcEUCUDYwIzillDmSNZQxrcxzoPSVj6WOfjXmf0iWCQa/8AWIlKrOpyuOjA/hgj4V6Kt2qSLEw2qTwR5+usp9IdsZrSK8XnZKAx8QCCPxxWjyv6sfvP2ee4wOlIBmpWFI/pTQmKqgYqEClxRvCmLyaAAq4NS4Tio+KIhoNIYhulMAMZLE9KfGM06ZQsalujNtNLLkPGbykGg3d4oVWLHyFa/S761hjEb7t4HVVLeuspFGiW/cox4yXPrGOPZU21sb64Qm3mWE59ElFII9eQTWbU31plv9Nnadooe8aNC2VHIOAePHrVhdas0cEcogJ7zkelz0/oawGrQyWrxgXAlOA+4RKpyOvIHQ+FbHTraM6RbTRR/tMbZVZjh1Yeln2da5Wm9GN2jmGGdIIYvvtJge8tipceqLJCZkaOVW5LxOCpqsvOzVtJcvDNbEKThHByQPAgmpraDawiNrbIkHVmzlyeST5knqf0p74Vxu+IV3cd8oiiUmSQ+Jxs9ZpmpWdxJp89tqEz7ZQArRjJ6jkg4GKsL23Wyi3YwSck+4D8qY1xHeW7KG/bJsUgAnHIOR8aUz1OFl5/LW3ljI0ckkTD0o3ZCR0yCQfwpQpxU3UFU6retF9g3En/ACNC2+FbJ9MN+0bmnxgAVIWDJzSlFFBK1WzRUqOARR4eeDTNMixgUt4u63BH8rq3wNOhXpxRynokY4IpXs0Jl8bsLRblXu3jmTKg92w9n9DWygS2QIsEjycfZ2cisPGvcSrjqCR7R4VqtGvFFsWcc1jy+3oY6oWtSj6wqbSuR0JHzra6REF0yIgjCAcV5newXd/eXLxSlS+AuADgD2+01stBttRkjFveXIVDEeU4b40pHW9VpIXZ5O4WRcYyI3XO0eo56UR4UiG53HmQPGqhrCW1hgeCeSWeDoXOS6/dP60cX4nRXxk+IovHWt/SBrl13xCDhfAVXXrnTdKlv9ylhEqR+QOTt+Zz7BU6/CmQHHGKy/avUEuIbTToy26By8owQMn7Pt4NGGPyyS9cvjjtRwAbafjmkEbKOOlNdSOpNbXnHGTApjSDFDzng0GXI4FBlMOKdEuGp+8baSKRc0wmQeFSwoIzUNCB0NEeUhcCkQF2AJdy9fXWj0C3S80yYrgSpnjPWsw5L9TVnoF49lchgcq3DCoe2OutXhnz406za8S6KRxwlm6b5Cv5GtZayaxtTdYwmRRwRccY+FU31H667SwnBVsj2VpdNEwRVfPlkN1qUaZ/hRNqPIe1AbHQSqf0pkD5eR9u09SPXVm+VU7cdMVn7qZklZB584ri3brHhuoXOJFVME1lNWRo9VdZoyrSxLNGc/bQ8ZHvBrQqjTSsxBYr6KrjqTVT9MUgsNb0WyiYCez05A5Xrks36E++r/j49tZfysuSIKYxzTJ0yOBUGy1OKRf2/oP4t4GraIRzoGjkRx5qc1p0xqt4yOgoEuQcGraWLHhUKVQeopOkMtziuPXimJUlEDdaZHxucU/cTQuEBLEADxNV11r1lbHCOZ3/ANMcD3/pQS1IINOD90pcsqgDqxwKyN12kvZAVgCQKfujJ+JqqmuZrhs3EryH/OxNO47mjlsu49U0bWzAgfh4253LyMVprTXYJF3RzAHwyaxHZnTTP2RtruAZlRpNyjncu48+78KsNKFo8hWeFGfwJHWseWPxum7z9NzjT3GtySoUi5bxK9APbVd+18ZM58KOLeScrHBEWJOERByTWv7O9kBGVudVw5zlYM8f7vP2dKWPncrw8/WYzdL2N0NmZL+6XbBH6UYb+dvvewf30rxDtxra9ou119fxvugaXbCf9NfRX44z769w+lztCOz3Ym5EDbLu9/dYMdRn7R9y59+K+bYWwvHlitmOMxmmHPO5XdTllAB5xgcUWO+VTuUsjeYJFVm87mGfCnKwwTXTlfw61KvBm3j/ADYNGGpxP9sAeys1upQ3jRoNNboNu4kAAdTxVXf9oIICY7Re+Ycbz9kfrVbrmoPJI1tE+IUOGA/mNU9GglXl/cXjZuJSw+6OAPdUWurqYdXV1KOtAev/AEZMH7NQqOqyyL88/nT9Y0xLLXLaOOaOOS9kXu4GPiTjI8gTjrxmof0XsLPs/cz3R2RR3DTMc9E2KT8qp4rybWbu91G/Obgsz+j1jXHogeQHAzUc5tTytmXHv3ZrQE0y2Dy4e5cek+Ps+oVeiPyrJ/Rp2uh7UaTJE7/v9i3c3CsRucfyv7/H1g1e9qtWj0Hs7f6nIf8Ap4WZR5tjgfGqYySccZW29fP/ANNnaP8Axrtd9QgbNrpYMS4PBkP2z8gPdWD3EDFNkeS5uJLiY7pZXLsfMk5NKSDyOtMEUlmb/wBT+Fcr4psX8Xb58UwZpkOZMk+2nxn0RUbxo0Z4xQEFiSck5pK6nY4oBKSlpKA6lFJRIF3TRr5sB86A9VSIWnY6e3jGPrD7ceJRQoP/ABx8ar7a1W1nS3kVzDIitKy5B4IyOvXBA9x4q015o7PSSkZ5cCNSTkjJ5x7smoNirzQOjKQ+3BbB55xjnHrA+ZqNvVcJxvNJ7PR9llbtBo6v3uczQDpLF4j8x7KrPp67URT6Hpmm2UuUvj9Ykxwdg6A+XJ+VbjRdQS57N2txJtyYR3o8Aw4b3Zr5x7Z6r/jPaS7uU/gq3dwgdAo/U5NUiao4x/WkD5wPHw9dI3qphPuronEnd4jFKvFOOGQuftDHvrlGelAdR0oYHJogIUUBAHWnnpTBTs0AhpKU0lMOqTpad7qVpH96dF+LCo1WXZxoo9d0+W5YLBFcJJIx6bVO4/IUg3Pai6EuoxWUZ/h5dseBPAHw/GpunoI0znKyDadoB65GcjP3iKyttcSXV7NeTEqbiQuQTjGTwOnhnFa2wO9FSI9CCepJ+HuqNWxnE7Ve0A0fsRfRwzBppZe7j5GQWAz/AH6q8cC4Aq/7ZXz3Oqva78xW+BjnG7ABNUJNUx+kstb4Q02lJpB8zXRHrzwOg+dEQcZpIxhelP8ADAoDjwaG7VxY5oUh5xQH/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Rectangle 1">
            <a:extLst>
              <a:ext uri="{FF2B5EF4-FFF2-40B4-BE49-F238E27FC236}">
                <a16:creationId xmlns:a16="http://schemas.microsoft.com/office/drawing/2014/main" id="{97A9FD87-F27B-47A9-9E9A-038B95848481}"/>
              </a:ext>
            </a:extLst>
          </p:cNvPr>
          <p:cNvSpPr/>
          <p:nvPr/>
        </p:nvSpPr>
        <p:spPr>
          <a:xfrm>
            <a:off x="0" y="6488668"/>
            <a:ext cx="9159367" cy="307777"/>
          </a:xfrm>
          <a:prstGeom prst="rect">
            <a:avLst/>
          </a:prstGeom>
        </p:spPr>
        <p:txBody>
          <a:bodyPr wrap="none">
            <a:spAutoFit/>
          </a:bodyPr>
          <a:lstStyle/>
          <a:p>
            <a:r>
              <a:rPr lang="en-US" sz="1400" dirty="0">
                <a:solidFill>
                  <a:schemeClr val="bg1"/>
                </a:solidFill>
              </a:rPr>
              <a:t>2 Nephi 25:24-25; Exodus 32;34; Joseph Smith Translation, Exodus 34:1-2; Mosiah 13:30; Alma 34:13-14, Guide to Scriptures</a:t>
            </a:r>
            <a:endParaRPr lang="en-US" sz="1400" dirty="0"/>
          </a:p>
        </p:txBody>
      </p:sp>
      <p:sp>
        <p:nvSpPr>
          <p:cNvPr id="10" name="TextBox 9">
            <a:extLst>
              <a:ext uri="{FF2B5EF4-FFF2-40B4-BE49-F238E27FC236}">
                <a16:creationId xmlns:a16="http://schemas.microsoft.com/office/drawing/2014/main" id="{A4F45AB7-CECF-47AF-ABEF-74EA97862108}"/>
              </a:ext>
            </a:extLst>
          </p:cNvPr>
          <p:cNvSpPr txBox="1"/>
          <p:nvPr/>
        </p:nvSpPr>
        <p:spPr>
          <a:xfrm>
            <a:off x="253930" y="1"/>
            <a:ext cx="11824656" cy="769441"/>
          </a:xfrm>
          <a:prstGeom prst="rect">
            <a:avLst/>
          </a:prstGeom>
          <a:noFill/>
        </p:spPr>
        <p:txBody>
          <a:bodyPr wrap="square" rtlCol="0">
            <a:spAutoFit/>
          </a:bodyPr>
          <a:lstStyle/>
          <a:p>
            <a:pPr algn="ctr"/>
            <a:r>
              <a:rPr lang="en-US" sz="4400" dirty="0">
                <a:solidFill>
                  <a:schemeClr val="bg1"/>
                </a:solidFill>
                <a:latin typeface="Gungsuh" panose="02030600000101010101" pitchFamily="18" charset="-127"/>
              </a:rPr>
              <a:t>Moses and the Brass Serpent</a:t>
            </a:r>
          </a:p>
        </p:txBody>
      </p:sp>
      <p:grpSp>
        <p:nvGrpSpPr>
          <p:cNvPr id="99" name="Group 98">
            <a:extLst>
              <a:ext uri="{FF2B5EF4-FFF2-40B4-BE49-F238E27FC236}">
                <a16:creationId xmlns:a16="http://schemas.microsoft.com/office/drawing/2014/main" id="{3533BC1E-13E2-44D7-B9D3-E4CFF933FB04}"/>
              </a:ext>
            </a:extLst>
          </p:cNvPr>
          <p:cNvGrpSpPr/>
          <p:nvPr/>
        </p:nvGrpSpPr>
        <p:grpSpPr>
          <a:xfrm>
            <a:off x="10175596" y="1150005"/>
            <a:ext cx="1799777" cy="4085402"/>
            <a:chOff x="893708" y="1400998"/>
            <a:chExt cx="1799777" cy="4085402"/>
          </a:xfrm>
        </p:grpSpPr>
        <p:sp>
          <p:nvSpPr>
            <p:cNvPr id="100" name="Freeform 14">
              <a:extLst>
                <a:ext uri="{FF2B5EF4-FFF2-40B4-BE49-F238E27FC236}">
                  <a16:creationId xmlns:a16="http://schemas.microsoft.com/office/drawing/2014/main" id="{AFB97D92-88E1-48F4-BFC3-9DEAE0C10AFF}"/>
                </a:ext>
              </a:extLst>
            </p:cNvPr>
            <p:cNvSpPr/>
            <p:nvPr/>
          </p:nvSpPr>
          <p:spPr>
            <a:xfrm rot="16200000">
              <a:off x="1667875" y="626831"/>
              <a:ext cx="251444" cy="1799777"/>
            </a:xfrm>
            <a:custGeom>
              <a:avLst/>
              <a:gdLst>
                <a:gd name="connsiteX0" fmla="*/ 78146 w 286647"/>
                <a:gd name="connsiteY0" fmla="*/ 0 h 2111927"/>
                <a:gd name="connsiteX1" fmla="*/ 78146 w 286647"/>
                <a:gd name="connsiteY1" fmla="*/ 0 h 2111927"/>
                <a:gd name="connsiteX2" fmla="*/ 156524 w 286647"/>
                <a:gd name="connsiteY2" fmla="*/ 8708 h 2111927"/>
                <a:gd name="connsiteX3" fmla="*/ 217484 w 286647"/>
                <a:gd name="connsiteY3" fmla="*/ 34834 h 2111927"/>
                <a:gd name="connsiteX4" fmla="*/ 261026 w 286647"/>
                <a:gd name="connsiteY4" fmla="*/ 52251 h 2111927"/>
                <a:gd name="connsiteX5" fmla="*/ 269735 w 286647"/>
                <a:gd name="connsiteY5" fmla="*/ 200297 h 2111927"/>
                <a:gd name="connsiteX6" fmla="*/ 269735 w 286647"/>
                <a:gd name="connsiteY6" fmla="*/ 444137 h 2111927"/>
                <a:gd name="connsiteX7" fmla="*/ 252318 w 286647"/>
                <a:gd name="connsiteY7" fmla="*/ 418011 h 2111927"/>
                <a:gd name="connsiteX8" fmla="*/ 243609 w 286647"/>
                <a:gd name="connsiteY8" fmla="*/ 478971 h 2111927"/>
                <a:gd name="connsiteX9" fmla="*/ 261026 w 286647"/>
                <a:gd name="connsiteY9" fmla="*/ 627017 h 2111927"/>
                <a:gd name="connsiteX10" fmla="*/ 269735 w 286647"/>
                <a:gd name="connsiteY10" fmla="*/ 653143 h 2111927"/>
                <a:gd name="connsiteX11" fmla="*/ 269735 w 286647"/>
                <a:gd name="connsiteY11" fmla="*/ 1227908 h 2111927"/>
                <a:gd name="connsiteX12" fmla="*/ 261026 w 286647"/>
                <a:gd name="connsiteY12" fmla="*/ 1262743 h 2111927"/>
                <a:gd name="connsiteX13" fmla="*/ 234901 w 286647"/>
                <a:gd name="connsiteY13" fmla="*/ 1323703 h 2111927"/>
                <a:gd name="connsiteX14" fmla="*/ 226192 w 286647"/>
                <a:gd name="connsiteY14" fmla="*/ 1767840 h 2111927"/>
                <a:gd name="connsiteX15" fmla="*/ 208775 w 286647"/>
                <a:gd name="connsiteY15" fmla="*/ 2107474 h 2111927"/>
                <a:gd name="connsiteX16" fmla="*/ 8478 w 286647"/>
                <a:gd name="connsiteY16" fmla="*/ 2098765 h 2111927"/>
                <a:gd name="connsiteX17" fmla="*/ 17186 w 286647"/>
                <a:gd name="connsiteY17" fmla="*/ 2029097 h 2111927"/>
                <a:gd name="connsiteX18" fmla="*/ 25895 w 286647"/>
                <a:gd name="connsiteY18" fmla="*/ 2002971 h 2111927"/>
                <a:gd name="connsiteX19" fmla="*/ 43312 w 286647"/>
                <a:gd name="connsiteY19" fmla="*/ 1924594 h 2111927"/>
                <a:gd name="connsiteX20" fmla="*/ 60729 w 286647"/>
                <a:gd name="connsiteY20" fmla="*/ 1767840 h 2111927"/>
                <a:gd name="connsiteX21" fmla="*/ 69438 w 286647"/>
                <a:gd name="connsiteY21" fmla="*/ 1733005 h 2111927"/>
                <a:gd name="connsiteX22" fmla="*/ 60729 w 286647"/>
                <a:gd name="connsiteY22" fmla="*/ 1384663 h 2111927"/>
                <a:gd name="connsiteX23" fmla="*/ 52021 w 286647"/>
                <a:gd name="connsiteY23" fmla="*/ 1358537 h 2111927"/>
                <a:gd name="connsiteX24" fmla="*/ 43312 w 286647"/>
                <a:gd name="connsiteY24" fmla="*/ 1314994 h 2111927"/>
                <a:gd name="connsiteX25" fmla="*/ 25895 w 286647"/>
                <a:gd name="connsiteY25" fmla="*/ 1245325 h 2111927"/>
                <a:gd name="connsiteX26" fmla="*/ 34604 w 286647"/>
                <a:gd name="connsiteY26" fmla="*/ 923108 h 2111927"/>
                <a:gd name="connsiteX27" fmla="*/ 43312 w 286647"/>
                <a:gd name="connsiteY27" fmla="*/ 896983 h 2111927"/>
                <a:gd name="connsiteX28" fmla="*/ 52021 w 286647"/>
                <a:gd name="connsiteY28" fmla="*/ 853440 h 2111927"/>
                <a:gd name="connsiteX29" fmla="*/ 60729 w 286647"/>
                <a:gd name="connsiteY29" fmla="*/ 827314 h 2111927"/>
                <a:gd name="connsiteX30" fmla="*/ 78146 w 286647"/>
                <a:gd name="connsiteY30" fmla="*/ 740228 h 2111927"/>
                <a:gd name="connsiteX31" fmla="*/ 95564 w 286647"/>
                <a:gd name="connsiteY31" fmla="*/ 687977 h 2111927"/>
                <a:gd name="connsiteX32" fmla="*/ 104272 w 286647"/>
                <a:gd name="connsiteY32" fmla="*/ 644434 h 2111927"/>
                <a:gd name="connsiteX33" fmla="*/ 112981 w 286647"/>
                <a:gd name="connsiteY33" fmla="*/ 609600 h 2111927"/>
                <a:gd name="connsiteX34" fmla="*/ 121689 w 286647"/>
                <a:gd name="connsiteY34" fmla="*/ 548640 h 2111927"/>
                <a:gd name="connsiteX35" fmla="*/ 78146 w 286647"/>
                <a:gd name="connsiteY35" fmla="*/ 0 h 211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6647" h="2111927">
                  <a:moveTo>
                    <a:pt x="78146" y="0"/>
                  </a:moveTo>
                  <a:lnTo>
                    <a:pt x="78146" y="0"/>
                  </a:lnTo>
                  <a:cubicBezTo>
                    <a:pt x="104272" y="2903"/>
                    <a:pt x="130595" y="4387"/>
                    <a:pt x="156524" y="8708"/>
                  </a:cubicBezTo>
                  <a:cubicBezTo>
                    <a:pt x="177983" y="12284"/>
                    <a:pt x="198456" y="26377"/>
                    <a:pt x="217484" y="34834"/>
                  </a:cubicBezTo>
                  <a:cubicBezTo>
                    <a:pt x="231769" y="41183"/>
                    <a:pt x="246512" y="46445"/>
                    <a:pt x="261026" y="52251"/>
                  </a:cubicBezTo>
                  <a:cubicBezTo>
                    <a:pt x="263929" y="101600"/>
                    <a:pt x="267266" y="150925"/>
                    <a:pt x="269735" y="200297"/>
                  </a:cubicBezTo>
                  <a:cubicBezTo>
                    <a:pt x="280209" y="409771"/>
                    <a:pt x="291302" y="336306"/>
                    <a:pt x="269735" y="444137"/>
                  </a:cubicBezTo>
                  <a:cubicBezTo>
                    <a:pt x="263929" y="435428"/>
                    <a:pt x="262784" y="418011"/>
                    <a:pt x="252318" y="418011"/>
                  </a:cubicBezTo>
                  <a:cubicBezTo>
                    <a:pt x="219241" y="418011"/>
                    <a:pt x="242678" y="475247"/>
                    <a:pt x="243609" y="478971"/>
                  </a:cubicBezTo>
                  <a:cubicBezTo>
                    <a:pt x="247062" y="513503"/>
                    <a:pt x="253327" y="588524"/>
                    <a:pt x="261026" y="627017"/>
                  </a:cubicBezTo>
                  <a:cubicBezTo>
                    <a:pt x="262826" y="636019"/>
                    <a:pt x="266832" y="644434"/>
                    <a:pt x="269735" y="653143"/>
                  </a:cubicBezTo>
                  <a:cubicBezTo>
                    <a:pt x="298455" y="882887"/>
                    <a:pt x="285156" y="749877"/>
                    <a:pt x="269735" y="1227908"/>
                  </a:cubicBezTo>
                  <a:cubicBezTo>
                    <a:pt x="269349" y="1239871"/>
                    <a:pt x="264314" y="1251234"/>
                    <a:pt x="261026" y="1262743"/>
                  </a:cubicBezTo>
                  <a:cubicBezTo>
                    <a:pt x="252483" y="1292643"/>
                    <a:pt x="250383" y="1292737"/>
                    <a:pt x="234901" y="1323703"/>
                  </a:cubicBezTo>
                  <a:cubicBezTo>
                    <a:pt x="231998" y="1471749"/>
                    <a:pt x="230304" y="1619823"/>
                    <a:pt x="226192" y="1767840"/>
                  </a:cubicBezTo>
                  <a:cubicBezTo>
                    <a:pt x="224325" y="1835070"/>
                    <a:pt x="212869" y="2033778"/>
                    <a:pt x="208775" y="2107474"/>
                  </a:cubicBezTo>
                  <a:cubicBezTo>
                    <a:pt x="142009" y="2104571"/>
                    <a:pt x="70331" y="2124068"/>
                    <a:pt x="8478" y="2098765"/>
                  </a:cubicBezTo>
                  <a:cubicBezTo>
                    <a:pt x="-13183" y="2089904"/>
                    <a:pt x="12999" y="2052123"/>
                    <a:pt x="17186" y="2029097"/>
                  </a:cubicBezTo>
                  <a:cubicBezTo>
                    <a:pt x="18828" y="2020065"/>
                    <a:pt x="23904" y="2011932"/>
                    <a:pt x="25895" y="2002971"/>
                  </a:cubicBezTo>
                  <a:cubicBezTo>
                    <a:pt x="46334" y="1911001"/>
                    <a:pt x="23707" y="1983413"/>
                    <a:pt x="43312" y="1924594"/>
                  </a:cubicBezTo>
                  <a:cubicBezTo>
                    <a:pt x="48236" y="1870432"/>
                    <a:pt x="51100" y="1820802"/>
                    <a:pt x="60729" y="1767840"/>
                  </a:cubicBezTo>
                  <a:cubicBezTo>
                    <a:pt x="62870" y="1756064"/>
                    <a:pt x="66535" y="1744617"/>
                    <a:pt x="69438" y="1733005"/>
                  </a:cubicBezTo>
                  <a:cubicBezTo>
                    <a:pt x="80314" y="1548094"/>
                    <a:pt x="84824" y="1593488"/>
                    <a:pt x="60729" y="1384663"/>
                  </a:cubicBezTo>
                  <a:cubicBezTo>
                    <a:pt x="59677" y="1375544"/>
                    <a:pt x="54247" y="1367443"/>
                    <a:pt x="52021" y="1358537"/>
                  </a:cubicBezTo>
                  <a:cubicBezTo>
                    <a:pt x="48431" y="1344177"/>
                    <a:pt x="46640" y="1329417"/>
                    <a:pt x="43312" y="1314994"/>
                  </a:cubicBezTo>
                  <a:cubicBezTo>
                    <a:pt x="37929" y="1291669"/>
                    <a:pt x="31701" y="1268548"/>
                    <a:pt x="25895" y="1245325"/>
                  </a:cubicBezTo>
                  <a:cubicBezTo>
                    <a:pt x="28798" y="1137919"/>
                    <a:pt x="29238" y="1030419"/>
                    <a:pt x="34604" y="923108"/>
                  </a:cubicBezTo>
                  <a:cubicBezTo>
                    <a:pt x="35062" y="913940"/>
                    <a:pt x="41086" y="905888"/>
                    <a:pt x="43312" y="896983"/>
                  </a:cubicBezTo>
                  <a:cubicBezTo>
                    <a:pt x="46902" y="882623"/>
                    <a:pt x="48431" y="867800"/>
                    <a:pt x="52021" y="853440"/>
                  </a:cubicBezTo>
                  <a:cubicBezTo>
                    <a:pt x="54247" y="844534"/>
                    <a:pt x="58665" y="836259"/>
                    <a:pt x="60729" y="827314"/>
                  </a:cubicBezTo>
                  <a:cubicBezTo>
                    <a:pt x="67385" y="798469"/>
                    <a:pt x="68784" y="768312"/>
                    <a:pt x="78146" y="740228"/>
                  </a:cubicBezTo>
                  <a:cubicBezTo>
                    <a:pt x="83952" y="722811"/>
                    <a:pt x="91964" y="705980"/>
                    <a:pt x="95564" y="687977"/>
                  </a:cubicBezTo>
                  <a:cubicBezTo>
                    <a:pt x="98467" y="673463"/>
                    <a:pt x="101061" y="658883"/>
                    <a:pt x="104272" y="644434"/>
                  </a:cubicBezTo>
                  <a:cubicBezTo>
                    <a:pt x="106868" y="632750"/>
                    <a:pt x="110840" y="621376"/>
                    <a:pt x="112981" y="609600"/>
                  </a:cubicBezTo>
                  <a:cubicBezTo>
                    <a:pt x="116653" y="589405"/>
                    <a:pt x="118786" y="568960"/>
                    <a:pt x="121689" y="548640"/>
                  </a:cubicBezTo>
                  <a:cubicBezTo>
                    <a:pt x="118739" y="368663"/>
                    <a:pt x="85403" y="91440"/>
                    <a:pt x="78146" y="0"/>
                  </a:cubicBez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297CE1A5-FC90-49A8-B7FC-4EDD1211BEDE}"/>
                </a:ext>
              </a:extLst>
            </p:cNvPr>
            <p:cNvGrpSpPr/>
            <p:nvPr/>
          </p:nvGrpSpPr>
          <p:grpSpPr>
            <a:xfrm>
              <a:off x="1219200" y="1400998"/>
              <a:ext cx="1062446" cy="4085402"/>
              <a:chOff x="1219200" y="1400998"/>
              <a:chExt cx="1062446" cy="4085402"/>
            </a:xfrm>
          </p:grpSpPr>
          <p:sp>
            <p:nvSpPr>
              <p:cNvPr id="102" name="Freeform 2">
                <a:extLst>
                  <a:ext uri="{FF2B5EF4-FFF2-40B4-BE49-F238E27FC236}">
                    <a16:creationId xmlns:a16="http://schemas.microsoft.com/office/drawing/2014/main" id="{F4D1092D-AB9B-4622-8DEB-869A8C627A7E}"/>
                  </a:ext>
                </a:extLst>
              </p:cNvPr>
              <p:cNvSpPr/>
              <p:nvPr/>
            </p:nvSpPr>
            <p:spPr>
              <a:xfrm>
                <a:off x="1676400" y="1400998"/>
                <a:ext cx="286647" cy="4085402"/>
              </a:xfrm>
              <a:custGeom>
                <a:avLst/>
                <a:gdLst>
                  <a:gd name="connsiteX0" fmla="*/ 78146 w 286647"/>
                  <a:gd name="connsiteY0" fmla="*/ 0 h 2111927"/>
                  <a:gd name="connsiteX1" fmla="*/ 78146 w 286647"/>
                  <a:gd name="connsiteY1" fmla="*/ 0 h 2111927"/>
                  <a:gd name="connsiteX2" fmla="*/ 156524 w 286647"/>
                  <a:gd name="connsiteY2" fmla="*/ 8708 h 2111927"/>
                  <a:gd name="connsiteX3" fmla="*/ 217484 w 286647"/>
                  <a:gd name="connsiteY3" fmla="*/ 34834 h 2111927"/>
                  <a:gd name="connsiteX4" fmla="*/ 261026 w 286647"/>
                  <a:gd name="connsiteY4" fmla="*/ 52251 h 2111927"/>
                  <a:gd name="connsiteX5" fmla="*/ 269735 w 286647"/>
                  <a:gd name="connsiteY5" fmla="*/ 200297 h 2111927"/>
                  <a:gd name="connsiteX6" fmla="*/ 269735 w 286647"/>
                  <a:gd name="connsiteY6" fmla="*/ 444137 h 2111927"/>
                  <a:gd name="connsiteX7" fmla="*/ 252318 w 286647"/>
                  <a:gd name="connsiteY7" fmla="*/ 418011 h 2111927"/>
                  <a:gd name="connsiteX8" fmla="*/ 243609 w 286647"/>
                  <a:gd name="connsiteY8" fmla="*/ 478971 h 2111927"/>
                  <a:gd name="connsiteX9" fmla="*/ 261026 w 286647"/>
                  <a:gd name="connsiteY9" fmla="*/ 627017 h 2111927"/>
                  <a:gd name="connsiteX10" fmla="*/ 269735 w 286647"/>
                  <a:gd name="connsiteY10" fmla="*/ 653143 h 2111927"/>
                  <a:gd name="connsiteX11" fmla="*/ 269735 w 286647"/>
                  <a:gd name="connsiteY11" fmla="*/ 1227908 h 2111927"/>
                  <a:gd name="connsiteX12" fmla="*/ 261026 w 286647"/>
                  <a:gd name="connsiteY12" fmla="*/ 1262743 h 2111927"/>
                  <a:gd name="connsiteX13" fmla="*/ 234901 w 286647"/>
                  <a:gd name="connsiteY13" fmla="*/ 1323703 h 2111927"/>
                  <a:gd name="connsiteX14" fmla="*/ 226192 w 286647"/>
                  <a:gd name="connsiteY14" fmla="*/ 1767840 h 2111927"/>
                  <a:gd name="connsiteX15" fmla="*/ 208775 w 286647"/>
                  <a:gd name="connsiteY15" fmla="*/ 2107474 h 2111927"/>
                  <a:gd name="connsiteX16" fmla="*/ 8478 w 286647"/>
                  <a:gd name="connsiteY16" fmla="*/ 2098765 h 2111927"/>
                  <a:gd name="connsiteX17" fmla="*/ 17186 w 286647"/>
                  <a:gd name="connsiteY17" fmla="*/ 2029097 h 2111927"/>
                  <a:gd name="connsiteX18" fmla="*/ 25895 w 286647"/>
                  <a:gd name="connsiteY18" fmla="*/ 2002971 h 2111927"/>
                  <a:gd name="connsiteX19" fmla="*/ 43312 w 286647"/>
                  <a:gd name="connsiteY19" fmla="*/ 1924594 h 2111927"/>
                  <a:gd name="connsiteX20" fmla="*/ 60729 w 286647"/>
                  <a:gd name="connsiteY20" fmla="*/ 1767840 h 2111927"/>
                  <a:gd name="connsiteX21" fmla="*/ 69438 w 286647"/>
                  <a:gd name="connsiteY21" fmla="*/ 1733005 h 2111927"/>
                  <a:gd name="connsiteX22" fmla="*/ 60729 w 286647"/>
                  <a:gd name="connsiteY22" fmla="*/ 1384663 h 2111927"/>
                  <a:gd name="connsiteX23" fmla="*/ 52021 w 286647"/>
                  <a:gd name="connsiteY23" fmla="*/ 1358537 h 2111927"/>
                  <a:gd name="connsiteX24" fmla="*/ 43312 w 286647"/>
                  <a:gd name="connsiteY24" fmla="*/ 1314994 h 2111927"/>
                  <a:gd name="connsiteX25" fmla="*/ 25895 w 286647"/>
                  <a:gd name="connsiteY25" fmla="*/ 1245325 h 2111927"/>
                  <a:gd name="connsiteX26" fmla="*/ 34604 w 286647"/>
                  <a:gd name="connsiteY26" fmla="*/ 923108 h 2111927"/>
                  <a:gd name="connsiteX27" fmla="*/ 43312 w 286647"/>
                  <a:gd name="connsiteY27" fmla="*/ 896983 h 2111927"/>
                  <a:gd name="connsiteX28" fmla="*/ 52021 w 286647"/>
                  <a:gd name="connsiteY28" fmla="*/ 853440 h 2111927"/>
                  <a:gd name="connsiteX29" fmla="*/ 60729 w 286647"/>
                  <a:gd name="connsiteY29" fmla="*/ 827314 h 2111927"/>
                  <a:gd name="connsiteX30" fmla="*/ 78146 w 286647"/>
                  <a:gd name="connsiteY30" fmla="*/ 740228 h 2111927"/>
                  <a:gd name="connsiteX31" fmla="*/ 95564 w 286647"/>
                  <a:gd name="connsiteY31" fmla="*/ 687977 h 2111927"/>
                  <a:gd name="connsiteX32" fmla="*/ 104272 w 286647"/>
                  <a:gd name="connsiteY32" fmla="*/ 644434 h 2111927"/>
                  <a:gd name="connsiteX33" fmla="*/ 112981 w 286647"/>
                  <a:gd name="connsiteY33" fmla="*/ 609600 h 2111927"/>
                  <a:gd name="connsiteX34" fmla="*/ 121689 w 286647"/>
                  <a:gd name="connsiteY34" fmla="*/ 548640 h 2111927"/>
                  <a:gd name="connsiteX35" fmla="*/ 78146 w 286647"/>
                  <a:gd name="connsiteY35" fmla="*/ 0 h 211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6647" h="2111927">
                    <a:moveTo>
                      <a:pt x="78146" y="0"/>
                    </a:moveTo>
                    <a:lnTo>
                      <a:pt x="78146" y="0"/>
                    </a:lnTo>
                    <a:cubicBezTo>
                      <a:pt x="104272" y="2903"/>
                      <a:pt x="130595" y="4387"/>
                      <a:pt x="156524" y="8708"/>
                    </a:cubicBezTo>
                    <a:cubicBezTo>
                      <a:pt x="177983" y="12284"/>
                      <a:pt x="198456" y="26377"/>
                      <a:pt x="217484" y="34834"/>
                    </a:cubicBezTo>
                    <a:cubicBezTo>
                      <a:pt x="231769" y="41183"/>
                      <a:pt x="246512" y="46445"/>
                      <a:pt x="261026" y="52251"/>
                    </a:cubicBezTo>
                    <a:cubicBezTo>
                      <a:pt x="263929" y="101600"/>
                      <a:pt x="267266" y="150925"/>
                      <a:pt x="269735" y="200297"/>
                    </a:cubicBezTo>
                    <a:cubicBezTo>
                      <a:pt x="280209" y="409771"/>
                      <a:pt x="291302" y="336306"/>
                      <a:pt x="269735" y="444137"/>
                    </a:cubicBezTo>
                    <a:cubicBezTo>
                      <a:pt x="263929" y="435428"/>
                      <a:pt x="262784" y="418011"/>
                      <a:pt x="252318" y="418011"/>
                    </a:cubicBezTo>
                    <a:cubicBezTo>
                      <a:pt x="219241" y="418011"/>
                      <a:pt x="242678" y="475247"/>
                      <a:pt x="243609" y="478971"/>
                    </a:cubicBezTo>
                    <a:cubicBezTo>
                      <a:pt x="247062" y="513503"/>
                      <a:pt x="253327" y="588524"/>
                      <a:pt x="261026" y="627017"/>
                    </a:cubicBezTo>
                    <a:cubicBezTo>
                      <a:pt x="262826" y="636019"/>
                      <a:pt x="266832" y="644434"/>
                      <a:pt x="269735" y="653143"/>
                    </a:cubicBezTo>
                    <a:cubicBezTo>
                      <a:pt x="298455" y="882887"/>
                      <a:pt x="285156" y="749877"/>
                      <a:pt x="269735" y="1227908"/>
                    </a:cubicBezTo>
                    <a:cubicBezTo>
                      <a:pt x="269349" y="1239871"/>
                      <a:pt x="264314" y="1251234"/>
                      <a:pt x="261026" y="1262743"/>
                    </a:cubicBezTo>
                    <a:cubicBezTo>
                      <a:pt x="252483" y="1292643"/>
                      <a:pt x="250383" y="1292737"/>
                      <a:pt x="234901" y="1323703"/>
                    </a:cubicBezTo>
                    <a:cubicBezTo>
                      <a:pt x="231998" y="1471749"/>
                      <a:pt x="230304" y="1619823"/>
                      <a:pt x="226192" y="1767840"/>
                    </a:cubicBezTo>
                    <a:cubicBezTo>
                      <a:pt x="224325" y="1835070"/>
                      <a:pt x="212869" y="2033778"/>
                      <a:pt x="208775" y="2107474"/>
                    </a:cubicBezTo>
                    <a:cubicBezTo>
                      <a:pt x="142009" y="2104571"/>
                      <a:pt x="70331" y="2124068"/>
                      <a:pt x="8478" y="2098765"/>
                    </a:cubicBezTo>
                    <a:cubicBezTo>
                      <a:pt x="-13183" y="2089904"/>
                      <a:pt x="12999" y="2052123"/>
                      <a:pt x="17186" y="2029097"/>
                    </a:cubicBezTo>
                    <a:cubicBezTo>
                      <a:pt x="18828" y="2020065"/>
                      <a:pt x="23904" y="2011932"/>
                      <a:pt x="25895" y="2002971"/>
                    </a:cubicBezTo>
                    <a:cubicBezTo>
                      <a:pt x="46334" y="1911001"/>
                      <a:pt x="23707" y="1983413"/>
                      <a:pt x="43312" y="1924594"/>
                    </a:cubicBezTo>
                    <a:cubicBezTo>
                      <a:pt x="48236" y="1870432"/>
                      <a:pt x="51100" y="1820802"/>
                      <a:pt x="60729" y="1767840"/>
                    </a:cubicBezTo>
                    <a:cubicBezTo>
                      <a:pt x="62870" y="1756064"/>
                      <a:pt x="66535" y="1744617"/>
                      <a:pt x="69438" y="1733005"/>
                    </a:cubicBezTo>
                    <a:cubicBezTo>
                      <a:pt x="80314" y="1548094"/>
                      <a:pt x="84824" y="1593488"/>
                      <a:pt x="60729" y="1384663"/>
                    </a:cubicBezTo>
                    <a:cubicBezTo>
                      <a:pt x="59677" y="1375544"/>
                      <a:pt x="54247" y="1367443"/>
                      <a:pt x="52021" y="1358537"/>
                    </a:cubicBezTo>
                    <a:cubicBezTo>
                      <a:pt x="48431" y="1344177"/>
                      <a:pt x="46640" y="1329417"/>
                      <a:pt x="43312" y="1314994"/>
                    </a:cubicBezTo>
                    <a:cubicBezTo>
                      <a:pt x="37929" y="1291669"/>
                      <a:pt x="31701" y="1268548"/>
                      <a:pt x="25895" y="1245325"/>
                    </a:cubicBezTo>
                    <a:cubicBezTo>
                      <a:pt x="28798" y="1137919"/>
                      <a:pt x="29238" y="1030419"/>
                      <a:pt x="34604" y="923108"/>
                    </a:cubicBezTo>
                    <a:cubicBezTo>
                      <a:pt x="35062" y="913940"/>
                      <a:pt x="41086" y="905888"/>
                      <a:pt x="43312" y="896983"/>
                    </a:cubicBezTo>
                    <a:cubicBezTo>
                      <a:pt x="46902" y="882623"/>
                      <a:pt x="48431" y="867800"/>
                      <a:pt x="52021" y="853440"/>
                    </a:cubicBezTo>
                    <a:cubicBezTo>
                      <a:pt x="54247" y="844534"/>
                      <a:pt x="58665" y="836259"/>
                      <a:pt x="60729" y="827314"/>
                    </a:cubicBezTo>
                    <a:cubicBezTo>
                      <a:pt x="67385" y="798469"/>
                      <a:pt x="68784" y="768312"/>
                      <a:pt x="78146" y="740228"/>
                    </a:cubicBezTo>
                    <a:cubicBezTo>
                      <a:pt x="83952" y="722811"/>
                      <a:pt x="91964" y="705980"/>
                      <a:pt x="95564" y="687977"/>
                    </a:cubicBezTo>
                    <a:cubicBezTo>
                      <a:pt x="98467" y="673463"/>
                      <a:pt x="101061" y="658883"/>
                      <a:pt x="104272" y="644434"/>
                    </a:cubicBezTo>
                    <a:cubicBezTo>
                      <a:pt x="106868" y="632750"/>
                      <a:pt x="110840" y="621376"/>
                      <a:pt x="112981" y="609600"/>
                    </a:cubicBezTo>
                    <a:cubicBezTo>
                      <a:pt x="116653" y="589405"/>
                      <a:pt x="118786" y="568960"/>
                      <a:pt x="121689" y="548640"/>
                    </a:cubicBezTo>
                    <a:cubicBezTo>
                      <a:pt x="118739" y="368663"/>
                      <a:pt x="85403" y="91440"/>
                      <a:pt x="78146" y="0"/>
                    </a:cubicBez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4">
                <a:extLst>
                  <a:ext uri="{FF2B5EF4-FFF2-40B4-BE49-F238E27FC236}">
                    <a16:creationId xmlns:a16="http://schemas.microsoft.com/office/drawing/2014/main" id="{96CAACC1-AFDE-4F6F-90B5-79AD85DD8DF3}"/>
                  </a:ext>
                </a:extLst>
              </p:cNvPr>
              <p:cNvSpPr/>
              <p:nvPr/>
            </p:nvSpPr>
            <p:spPr>
              <a:xfrm>
                <a:off x="1219200" y="1438003"/>
                <a:ext cx="1062446" cy="3753394"/>
              </a:xfrm>
              <a:custGeom>
                <a:avLst/>
                <a:gdLst>
                  <a:gd name="connsiteX0" fmla="*/ 243840 w 1062446"/>
                  <a:gd name="connsiteY0" fmla="*/ 34834 h 3753394"/>
                  <a:gd name="connsiteX1" fmla="*/ 243840 w 1062446"/>
                  <a:gd name="connsiteY1" fmla="*/ 34834 h 3753394"/>
                  <a:gd name="connsiteX2" fmla="*/ 174172 w 1062446"/>
                  <a:gd name="connsiteY2" fmla="*/ 69668 h 3753394"/>
                  <a:gd name="connsiteX3" fmla="*/ 148046 w 1062446"/>
                  <a:gd name="connsiteY3" fmla="*/ 87085 h 3753394"/>
                  <a:gd name="connsiteX4" fmla="*/ 121920 w 1062446"/>
                  <a:gd name="connsiteY4" fmla="*/ 95794 h 3753394"/>
                  <a:gd name="connsiteX5" fmla="*/ 78377 w 1062446"/>
                  <a:gd name="connsiteY5" fmla="*/ 130628 h 3753394"/>
                  <a:gd name="connsiteX6" fmla="*/ 34835 w 1062446"/>
                  <a:gd name="connsiteY6" fmla="*/ 165463 h 3753394"/>
                  <a:gd name="connsiteX7" fmla="*/ 8709 w 1062446"/>
                  <a:gd name="connsiteY7" fmla="*/ 226423 h 3753394"/>
                  <a:gd name="connsiteX8" fmla="*/ 0 w 1062446"/>
                  <a:gd name="connsiteY8" fmla="*/ 252548 h 3753394"/>
                  <a:gd name="connsiteX9" fmla="*/ 156755 w 1062446"/>
                  <a:gd name="connsiteY9" fmla="*/ 278674 h 3753394"/>
                  <a:gd name="connsiteX10" fmla="*/ 87086 w 1062446"/>
                  <a:gd name="connsiteY10" fmla="*/ 296091 h 3753394"/>
                  <a:gd name="connsiteX11" fmla="*/ 60960 w 1062446"/>
                  <a:gd name="connsiteY11" fmla="*/ 313508 h 3753394"/>
                  <a:gd name="connsiteX12" fmla="*/ 60960 w 1062446"/>
                  <a:gd name="connsiteY12" fmla="*/ 374468 h 3753394"/>
                  <a:gd name="connsiteX13" fmla="*/ 113212 w 1062446"/>
                  <a:gd name="connsiteY13" fmla="*/ 391885 h 3753394"/>
                  <a:gd name="connsiteX14" fmla="*/ 182880 w 1062446"/>
                  <a:gd name="connsiteY14" fmla="*/ 409303 h 3753394"/>
                  <a:gd name="connsiteX15" fmla="*/ 313509 w 1062446"/>
                  <a:gd name="connsiteY15" fmla="*/ 400594 h 3753394"/>
                  <a:gd name="connsiteX16" fmla="*/ 339635 w 1062446"/>
                  <a:gd name="connsiteY16" fmla="*/ 383177 h 3753394"/>
                  <a:gd name="connsiteX17" fmla="*/ 365760 w 1062446"/>
                  <a:gd name="connsiteY17" fmla="*/ 296091 h 3753394"/>
                  <a:gd name="connsiteX18" fmla="*/ 374469 w 1062446"/>
                  <a:gd name="connsiteY18" fmla="*/ 269965 h 3753394"/>
                  <a:gd name="connsiteX19" fmla="*/ 400595 w 1062446"/>
                  <a:gd name="connsiteY19" fmla="*/ 261257 h 3753394"/>
                  <a:gd name="connsiteX20" fmla="*/ 513806 w 1062446"/>
                  <a:gd name="connsiteY20" fmla="*/ 269965 h 3753394"/>
                  <a:gd name="connsiteX21" fmla="*/ 531223 w 1062446"/>
                  <a:gd name="connsiteY21" fmla="*/ 287383 h 3753394"/>
                  <a:gd name="connsiteX22" fmla="*/ 566057 w 1062446"/>
                  <a:gd name="connsiteY22" fmla="*/ 296091 h 3753394"/>
                  <a:gd name="connsiteX23" fmla="*/ 583475 w 1062446"/>
                  <a:gd name="connsiteY23" fmla="*/ 322217 h 3753394"/>
                  <a:gd name="connsiteX24" fmla="*/ 609600 w 1062446"/>
                  <a:gd name="connsiteY24" fmla="*/ 339634 h 3753394"/>
                  <a:gd name="connsiteX25" fmla="*/ 653143 w 1062446"/>
                  <a:gd name="connsiteY25" fmla="*/ 391885 h 3753394"/>
                  <a:gd name="connsiteX26" fmla="*/ 661852 w 1062446"/>
                  <a:gd name="connsiteY26" fmla="*/ 418011 h 3753394"/>
                  <a:gd name="connsiteX27" fmla="*/ 687977 w 1062446"/>
                  <a:gd name="connsiteY27" fmla="*/ 513805 h 3753394"/>
                  <a:gd name="connsiteX28" fmla="*/ 696686 w 1062446"/>
                  <a:gd name="connsiteY28" fmla="*/ 539931 h 3753394"/>
                  <a:gd name="connsiteX29" fmla="*/ 687977 w 1062446"/>
                  <a:gd name="connsiteY29" fmla="*/ 748937 h 3753394"/>
                  <a:gd name="connsiteX30" fmla="*/ 653143 w 1062446"/>
                  <a:gd name="connsiteY30" fmla="*/ 801188 h 3753394"/>
                  <a:gd name="connsiteX31" fmla="*/ 635726 w 1062446"/>
                  <a:gd name="connsiteY31" fmla="*/ 853440 h 3753394"/>
                  <a:gd name="connsiteX32" fmla="*/ 618309 w 1062446"/>
                  <a:gd name="connsiteY32" fmla="*/ 879565 h 3753394"/>
                  <a:gd name="connsiteX33" fmla="*/ 609600 w 1062446"/>
                  <a:gd name="connsiteY33" fmla="*/ 905691 h 3753394"/>
                  <a:gd name="connsiteX34" fmla="*/ 566057 w 1062446"/>
                  <a:gd name="connsiteY34" fmla="*/ 957943 h 3753394"/>
                  <a:gd name="connsiteX35" fmla="*/ 531223 w 1062446"/>
                  <a:gd name="connsiteY35" fmla="*/ 1001485 h 3753394"/>
                  <a:gd name="connsiteX36" fmla="*/ 522515 w 1062446"/>
                  <a:gd name="connsiteY36" fmla="*/ 1027611 h 3753394"/>
                  <a:gd name="connsiteX37" fmla="*/ 496389 w 1062446"/>
                  <a:gd name="connsiteY37" fmla="*/ 1045028 h 3753394"/>
                  <a:gd name="connsiteX38" fmla="*/ 444137 w 1062446"/>
                  <a:gd name="connsiteY38" fmla="*/ 1088571 h 3753394"/>
                  <a:gd name="connsiteX39" fmla="*/ 426720 w 1062446"/>
                  <a:gd name="connsiteY39" fmla="*/ 1114697 h 3753394"/>
                  <a:gd name="connsiteX40" fmla="*/ 383177 w 1062446"/>
                  <a:gd name="connsiteY40" fmla="*/ 1158240 h 3753394"/>
                  <a:gd name="connsiteX41" fmla="*/ 357052 w 1062446"/>
                  <a:gd name="connsiteY41" fmla="*/ 1236617 h 3753394"/>
                  <a:gd name="connsiteX42" fmla="*/ 348343 w 1062446"/>
                  <a:gd name="connsiteY42" fmla="*/ 1262743 h 3753394"/>
                  <a:gd name="connsiteX43" fmla="*/ 357052 w 1062446"/>
                  <a:gd name="connsiteY43" fmla="*/ 1550125 h 3753394"/>
                  <a:gd name="connsiteX44" fmla="*/ 374469 w 1062446"/>
                  <a:gd name="connsiteY44" fmla="*/ 1602377 h 3753394"/>
                  <a:gd name="connsiteX45" fmla="*/ 400595 w 1062446"/>
                  <a:gd name="connsiteY45" fmla="*/ 1628503 h 3753394"/>
                  <a:gd name="connsiteX46" fmla="*/ 418012 w 1062446"/>
                  <a:gd name="connsiteY46" fmla="*/ 1663337 h 3753394"/>
                  <a:gd name="connsiteX47" fmla="*/ 435429 w 1062446"/>
                  <a:gd name="connsiteY47" fmla="*/ 1689463 h 3753394"/>
                  <a:gd name="connsiteX48" fmla="*/ 452846 w 1062446"/>
                  <a:gd name="connsiteY48" fmla="*/ 1724297 h 3753394"/>
                  <a:gd name="connsiteX49" fmla="*/ 478972 w 1062446"/>
                  <a:gd name="connsiteY49" fmla="*/ 1741714 h 3753394"/>
                  <a:gd name="connsiteX50" fmla="*/ 505097 w 1062446"/>
                  <a:gd name="connsiteY50" fmla="*/ 1776548 h 3753394"/>
                  <a:gd name="connsiteX51" fmla="*/ 522515 w 1062446"/>
                  <a:gd name="connsiteY51" fmla="*/ 1793965 h 3753394"/>
                  <a:gd name="connsiteX52" fmla="*/ 531223 w 1062446"/>
                  <a:gd name="connsiteY52" fmla="*/ 1820091 h 3753394"/>
                  <a:gd name="connsiteX53" fmla="*/ 583475 w 1062446"/>
                  <a:gd name="connsiteY53" fmla="*/ 1889760 h 3753394"/>
                  <a:gd name="connsiteX54" fmla="*/ 600892 w 1062446"/>
                  <a:gd name="connsiteY54" fmla="*/ 1924594 h 3753394"/>
                  <a:gd name="connsiteX55" fmla="*/ 627017 w 1062446"/>
                  <a:gd name="connsiteY55" fmla="*/ 1942011 h 3753394"/>
                  <a:gd name="connsiteX56" fmla="*/ 661852 w 1062446"/>
                  <a:gd name="connsiteY56" fmla="*/ 1985554 h 3753394"/>
                  <a:gd name="connsiteX57" fmla="*/ 705395 w 1062446"/>
                  <a:gd name="connsiteY57" fmla="*/ 2029097 h 3753394"/>
                  <a:gd name="connsiteX58" fmla="*/ 722812 w 1062446"/>
                  <a:gd name="connsiteY58" fmla="*/ 2055223 h 3753394"/>
                  <a:gd name="connsiteX59" fmla="*/ 748937 w 1062446"/>
                  <a:gd name="connsiteY59" fmla="*/ 2081348 h 3753394"/>
                  <a:gd name="connsiteX60" fmla="*/ 757646 w 1062446"/>
                  <a:gd name="connsiteY60" fmla="*/ 2107474 h 3753394"/>
                  <a:gd name="connsiteX61" fmla="*/ 775063 w 1062446"/>
                  <a:gd name="connsiteY61" fmla="*/ 2133600 h 3753394"/>
                  <a:gd name="connsiteX62" fmla="*/ 783772 w 1062446"/>
                  <a:gd name="connsiteY62" fmla="*/ 2203268 h 3753394"/>
                  <a:gd name="connsiteX63" fmla="*/ 783772 w 1062446"/>
                  <a:gd name="connsiteY63" fmla="*/ 2481943 h 3753394"/>
                  <a:gd name="connsiteX64" fmla="*/ 766355 w 1062446"/>
                  <a:gd name="connsiteY64" fmla="*/ 2551611 h 3753394"/>
                  <a:gd name="connsiteX65" fmla="*/ 748937 w 1062446"/>
                  <a:gd name="connsiteY65" fmla="*/ 2569028 h 3753394"/>
                  <a:gd name="connsiteX66" fmla="*/ 696686 w 1062446"/>
                  <a:gd name="connsiteY66" fmla="*/ 2673531 h 3753394"/>
                  <a:gd name="connsiteX67" fmla="*/ 644435 w 1062446"/>
                  <a:gd name="connsiteY67" fmla="*/ 2725783 h 3753394"/>
                  <a:gd name="connsiteX68" fmla="*/ 627017 w 1062446"/>
                  <a:gd name="connsiteY68" fmla="*/ 2743200 h 3753394"/>
                  <a:gd name="connsiteX69" fmla="*/ 592183 w 1062446"/>
                  <a:gd name="connsiteY69" fmla="*/ 2786743 h 3753394"/>
                  <a:gd name="connsiteX70" fmla="*/ 566057 w 1062446"/>
                  <a:gd name="connsiteY70" fmla="*/ 2804160 h 3753394"/>
                  <a:gd name="connsiteX71" fmla="*/ 557349 w 1062446"/>
                  <a:gd name="connsiteY71" fmla="*/ 2830285 h 3753394"/>
                  <a:gd name="connsiteX72" fmla="*/ 487680 w 1062446"/>
                  <a:gd name="connsiteY72" fmla="*/ 2882537 h 3753394"/>
                  <a:gd name="connsiteX73" fmla="*/ 461555 w 1062446"/>
                  <a:gd name="connsiteY73" fmla="*/ 2908663 h 3753394"/>
                  <a:gd name="connsiteX74" fmla="*/ 435429 w 1062446"/>
                  <a:gd name="connsiteY74" fmla="*/ 2917371 h 3753394"/>
                  <a:gd name="connsiteX75" fmla="*/ 383177 w 1062446"/>
                  <a:gd name="connsiteY75" fmla="*/ 2952205 h 3753394"/>
                  <a:gd name="connsiteX76" fmla="*/ 365760 w 1062446"/>
                  <a:gd name="connsiteY76" fmla="*/ 2969623 h 3753394"/>
                  <a:gd name="connsiteX77" fmla="*/ 339635 w 1062446"/>
                  <a:gd name="connsiteY77" fmla="*/ 2978331 h 3753394"/>
                  <a:gd name="connsiteX78" fmla="*/ 322217 w 1062446"/>
                  <a:gd name="connsiteY78" fmla="*/ 3004457 h 3753394"/>
                  <a:gd name="connsiteX79" fmla="*/ 296092 w 1062446"/>
                  <a:gd name="connsiteY79" fmla="*/ 3021874 h 3753394"/>
                  <a:gd name="connsiteX80" fmla="*/ 261257 w 1062446"/>
                  <a:gd name="connsiteY80" fmla="*/ 3065417 h 3753394"/>
                  <a:gd name="connsiteX81" fmla="*/ 217715 w 1062446"/>
                  <a:gd name="connsiteY81" fmla="*/ 3100251 h 3753394"/>
                  <a:gd name="connsiteX82" fmla="*/ 182880 w 1062446"/>
                  <a:gd name="connsiteY82" fmla="*/ 3178628 h 3753394"/>
                  <a:gd name="connsiteX83" fmla="*/ 174172 w 1062446"/>
                  <a:gd name="connsiteY83" fmla="*/ 3204754 h 3753394"/>
                  <a:gd name="connsiteX84" fmla="*/ 191589 w 1062446"/>
                  <a:gd name="connsiteY84" fmla="*/ 3405051 h 3753394"/>
                  <a:gd name="connsiteX85" fmla="*/ 200297 w 1062446"/>
                  <a:gd name="connsiteY85" fmla="*/ 3439885 h 3753394"/>
                  <a:gd name="connsiteX86" fmla="*/ 217715 w 1062446"/>
                  <a:gd name="connsiteY86" fmla="*/ 3466011 h 3753394"/>
                  <a:gd name="connsiteX87" fmla="*/ 226423 w 1062446"/>
                  <a:gd name="connsiteY87" fmla="*/ 3492137 h 3753394"/>
                  <a:gd name="connsiteX88" fmla="*/ 235132 w 1062446"/>
                  <a:gd name="connsiteY88" fmla="*/ 3526971 h 3753394"/>
                  <a:gd name="connsiteX89" fmla="*/ 261257 w 1062446"/>
                  <a:gd name="connsiteY89" fmla="*/ 3544388 h 3753394"/>
                  <a:gd name="connsiteX90" fmla="*/ 287383 w 1062446"/>
                  <a:gd name="connsiteY90" fmla="*/ 3605348 h 3753394"/>
                  <a:gd name="connsiteX91" fmla="*/ 313509 w 1062446"/>
                  <a:gd name="connsiteY91" fmla="*/ 3622765 h 3753394"/>
                  <a:gd name="connsiteX92" fmla="*/ 357052 w 1062446"/>
                  <a:gd name="connsiteY92" fmla="*/ 3675017 h 3753394"/>
                  <a:gd name="connsiteX93" fmla="*/ 374469 w 1062446"/>
                  <a:gd name="connsiteY93" fmla="*/ 3701143 h 3753394"/>
                  <a:gd name="connsiteX94" fmla="*/ 400595 w 1062446"/>
                  <a:gd name="connsiteY94" fmla="*/ 3718560 h 3753394"/>
                  <a:gd name="connsiteX95" fmla="*/ 513806 w 1062446"/>
                  <a:gd name="connsiteY95" fmla="*/ 3753394 h 3753394"/>
                  <a:gd name="connsiteX96" fmla="*/ 600892 w 1062446"/>
                  <a:gd name="connsiteY96" fmla="*/ 3744685 h 3753394"/>
                  <a:gd name="connsiteX97" fmla="*/ 600892 w 1062446"/>
                  <a:gd name="connsiteY97" fmla="*/ 3657600 h 3753394"/>
                  <a:gd name="connsiteX98" fmla="*/ 557349 w 1062446"/>
                  <a:gd name="connsiteY98" fmla="*/ 3622765 h 3753394"/>
                  <a:gd name="connsiteX99" fmla="*/ 522515 w 1062446"/>
                  <a:gd name="connsiteY99" fmla="*/ 3570514 h 3753394"/>
                  <a:gd name="connsiteX100" fmla="*/ 496389 w 1062446"/>
                  <a:gd name="connsiteY100" fmla="*/ 3553097 h 3753394"/>
                  <a:gd name="connsiteX101" fmla="*/ 470263 w 1062446"/>
                  <a:gd name="connsiteY101" fmla="*/ 3518263 h 3753394"/>
                  <a:gd name="connsiteX102" fmla="*/ 452846 w 1062446"/>
                  <a:gd name="connsiteY102" fmla="*/ 3500845 h 3753394"/>
                  <a:gd name="connsiteX103" fmla="*/ 426720 w 1062446"/>
                  <a:gd name="connsiteY103" fmla="*/ 3422468 h 3753394"/>
                  <a:gd name="connsiteX104" fmla="*/ 418012 w 1062446"/>
                  <a:gd name="connsiteY104" fmla="*/ 3396343 h 3753394"/>
                  <a:gd name="connsiteX105" fmla="*/ 426720 w 1062446"/>
                  <a:gd name="connsiteY105" fmla="*/ 3230880 h 3753394"/>
                  <a:gd name="connsiteX106" fmla="*/ 478972 w 1062446"/>
                  <a:gd name="connsiteY106" fmla="*/ 3169920 h 3753394"/>
                  <a:gd name="connsiteX107" fmla="*/ 496389 w 1062446"/>
                  <a:gd name="connsiteY107" fmla="*/ 3143794 h 3753394"/>
                  <a:gd name="connsiteX108" fmla="*/ 574766 w 1062446"/>
                  <a:gd name="connsiteY108" fmla="*/ 3100251 h 3753394"/>
                  <a:gd name="connsiteX109" fmla="*/ 627017 w 1062446"/>
                  <a:gd name="connsiteY109" fmla="*/ 3056708 h 3753394"/>
                  <a:gd name="connsiteX110" fmla="*/ 653143 w 1062446"/>
                  <a:gd name="connsiteY110" fmla="*/ 3048000 h 3753394"/>
                  <a:gd name="connsiteX111" fmla="*/ 679269 w 1062446"/>
                  <a:gd name="connsiteY111" fmla="*/ 3030583 h 3753394"/>
                  <a:gd name="connsiteX112" fmla="*/ 696686 w 1062446"/>
                  <a:gd name="connsiteY112" fmla="*/ 3004457 h 3753394"/>
                  <a:gd name="connsiteX113" fmla="*/ 722812 w 1062446"/>
                  <a:gd name="connsiteY113" fmla="*/ 2995748 h 3753394"/>
                  <a:gd name="connsiteX114" fmla="*/ 748937 w 1062446"/>
                  <a:gd name="connsiteY114" fmla="*/ 2969623 h 3753394"/>
                  <a:gd name="connsiteX115" fmla="*/ 775063 w 1062446"/>
                  <a:gd name="connsiteY115" fmla="*/ 2960914 h 3753394"/>
                  <a:gd name="connsiteX116" fmla="*/ 792480 w 1062446"/>
                  <a:gd name="connsiteY116" fmla="*/ 2934788 h 3753394"/>
                  <a:gd name="connsiteX117" fmla="*/ 844732 w 1062446"/>
                  <a:gd name="connsiteY117" fmla="*/ 2899954 h 3753394"/>
                  <a:gd name="connsiteX118" fmla="*/ 870857 w 1062446"/>
                  <a:gd name="connsiteY118" fmla="*/ 2882537 h 3753394"/>
                  <a:gd name="connsiteX119" fmla="*/ 888275 w 1062446"/>
                  <a:gd name="connsiteY119" fmla="*/ 2865120 h 3753394"/>
                  <a:gd name="connsiteX120" fmla="*/ 931817 w 1062446"/>
                  <a:gd name="connsiteY120" fmla="*/ 2830285 h 3753394"/>
                  <a:gd name="connsiteX121" fmla="*/ 966652 w 1062446"/>
                  <a:gd name="connsiteY121" fmla="*/ 2778034 h 3753394"/>
                  <a:gd name="connsiteX122" fmla="*/ 984069 w 1062446"/>
                  <a:gd name="connsiteY122" fmla="*/ 2751908 h 3753394"/>
                  <a:gd name="connsiteX123" fmla="*/ 1001486 w 1062446"/>
                  <a:gd name="connsiteY123" fmla="*/ 2725783 h 3753394"/>
                  <a:gd name="connsiteX124" fmla="*/ 1036320 w 1062446"/>
                  <a:gd name="connsiteY124" fmla="*/ 2664823 h 3753394"/>
                  <a:gd name="connsiteX125" fmla="*/ 1045029 w 1062446"/>
                  <a:gd name="connsiteY125" fmla="*/ 2621280 h 3753394"/>
                  <a:gd name="connsiteX126" fmla="*/ 1062446 w 1062446"/>
                  <a:gd name="connsiteY126" fmla="*/ 2542903 h 3753394"/>
                  <a:gd name="connsiteX127" fmla="*/ 1045029 w 1062446"/>
                  <a:gd name="connsiteY127" fmla="*/ 2159725 h 3753394"/>
                  <a:gd name="connsiteX128" fmla="*/ 1027612 w 1062446"/>
                  <a:gd name="connsiteY128" fmla="*/ 2116183 h 3753394"/>
                  <a:gd name="connsiteX129" fmla="*/ 992777 w 1062446"/>
                  <a:gd name="connsiteY129" fmla="*/ 2055223 h 3753394"/>
                  <a:gd name="connsiteX130" fmla="*/ 957943 w 1062446"/>
                  <a:gd name="connsiteY130" fmla="*/ 1985554 h 3753394"/>
                  <a:gd name="connsiteX131" fmla="*/ 914400 w 1062446"/>
                  <a:gd name="connsiteY131" fmla="*/ 1915885 h 3753394"/>
                  <a:gd name="connsiteX132" fmla="*/ 896983 w 1062446"/>
                  <a:gd name="connsiteY132" fmla="*/ 1889760 h 3753394"/>
                  <a:gd name="connsiteX133" fmla="*/ 862149 w 1062446"/>
                  <a:gd name="connsiteY133" fmla="*/ 1854925 h 3753394"/>
                  <a:gd name="connsiteX134" fmla="*/ 844732 w 1062446"/>
                  <a:gd name="connsiteY134" fmla="*/ 1828800 h 3753394"/>
                  <a:gd name="connsiteX135" fmla="*/ 801189 w 1062446"/>
                  <a:gd name="connsiteY135" fmla="*/ 1793965 h 3753394"/>
                  <a:gd name="connsiteX136" fmla="*/ 766355 w 1062446"/>
                  <a:gd name="connsiteY136" fmla="*/ 1750423 h 3753394"/>
                  <a:gd name="connsiteX137" fmla="*/ 722812 w 1062446"/>
                  <a:gd name="connsiteY137" fmla="*/ 1715588 h 3753394"/>
                  <a:gd name="connsiteX138" fmla="*/ 696686 w 1062446"/>
                  <a:gd name="connsiteY138" fmla="*/ 1680754 h 3753394"/>
                  <a:gd name="connsiteX139" fmla="*/ 670560 w 1062446"/>
                  <a:gd name="connsiteY139" fmla="*/ 1663337 h 3753394"/>
                  <a:gd name="connsiteX140" fmla="*/ 592183 w 1062446"/>
                  <a:gd name="connsiteY140" fmla="*/ 1576251 h 3753394"/>
                  <a:gd name="connsiteX141" fmla="*/ 583475 w 1062446"/>
                  <a:gd name="connsiteY141" fmla="*/ 1550125 h 3753394"/>
                  <a:gd name="connsiteX142" fmla="*/ 566057 w 1062446"/>
                  <a:gd name="connsiteY142" fmla="*/ 1532708 h 3753394"/>
                  <a:gd name="connsiteX143" fmla="*/ 548640 w 1062446"/>
                  <a:gd name="connsiteY143" fmla="*/ 1480457 h 3753394"/>
                  <a:gd name="connsiteX144" fmla="*/ 539932 w 1062446"/>
                  <a:gd name="connsiteY144" fmla="*/ 1419497 h 3753394"/>
                  <a:gd name="connsiteX145" fmla="*/ 531223 w 1062446"/>
                  <a:gd name="connsiteY145" fmla="*/ 1367245 h 3753394"/>
                  <a:gd name="connsiteX146" fmla="*/ 557349 w 1062446"/>
                  <a:gd name="connsiteY146" fmla="*/ 1201783 h 3753394"/>
                  <a:gd name="connsiteX147" fmla="*/ 566057 w 1062446"/>
                  <a:gd name="connsiteY147" fmla="*/ 1175657 h 3753394"/>
                  <a:gd name="connsiteX148" fmla="*/ 574766 w 1062446"/>
                  <a:gd name="connsiteY148" fmla="*/ 1088571 h 3753394"/>
                  <a:gd name="connsiteX149" fmla="*/ 592183 w 1062446"/>
                  <a:gd name="connsiteY149" fmla="*/ 1062445 h 3753394"/>
                  <a:gd name="connsiteX150" fmla="*/ 618309 w 1062446"/>
                  <a:gd name="connsiteY150" fmla="*/ 1027611 h 3753394"/>
                  <a:gd name="connsiteX151" fmla="*/ 644435 w 1062446"/>
                  <a:gd name="connsiteY151" fmla="*/ 1018903 h 3753394"/>
                  <a:gd name="connsiteX152" fmla="*/ 661852 w 1062446"/>
                  <a:gd name="connsiteY152" fmla="*/ 1001485 h 3753394"/>
                  <a:gd name="connsiteX153" fmla="*/ 670560 w 1062446"/>
                  <a:gd name="connsiteY153" fmla="*/ 975360 h 3753394"/>
                  <a:gd name="connsiteX154" fmla="*/ 696686 w 1062446"/>
                  <a:gd name="connsiteY154" fmla="*/ 957943 h 3753394"/>
                  <a:gd name="connsiteX155" fmla="*/ 731520 w 1062446"/>
                  <a:gd name="connsiteY155" fmla="*/ 905691 h 3753394"/>
                  <a:gd name="connsiteX156" fmla="*/ 740229 w 1062446"/>
                  <a:gd name="connsiteY156" fmla="*/ 879565 h 3753394"/>
                  <a:gd name="connsiteX157" fmla="*/ 775063 w 1062446"/>
                  <a:gd name="connsiteY157" fmla="*/ 827314 h 3753394"/>
                  <a:gd name="connsiteX158" fmla="*/ 792480 w 1062446"/>
                  <a:gd name="connsiteY158" fmla="*/ 775063 h 3753394"/>
                  <a:gd name="connsiteX159" fmla="*/ 827315 w 1062446"/>
                  <a:gd name="connsiteY159" fmla="*/ 722811 h 3753394"/>
                  <a:gd name="connsiteX160" fmla="*/ 844732 w 1062446"/>
                  <a:gd name="connsiteY160" fmla="*/ 696685 h 3753394"/>
                  <a:gd name="connsiteX161" fmla="*/ 870857 w 1062446"/>
                  <a:gd name="connsiteY161" fmla="*/ 670560 h 3753394"/>
                  <a:gd name="connsiteX162" fmla="*/ 888275 w 1062446"/>
                  <a:gd name="connsiteY162" fmla="*/ 618308 h 3753394"/>
                  <a:gd name="connsiteX163" fmla="*/ 905692 w 1062446"/>
                  <a:gd name="connsiteY163" fmla="*/ 557348 h 3753394"/>
                  <a:gd name="connsiteX164" fmla="*/ 896983 w 1062446"/>
                  <a:gd name="connsiteY164" fmla="*/ 243840 h 3753394"/>
                  <a:gd name="connsiteX165" fmla="*/ 888275 w 1062446"/>
                  <a:gd name="connsiteY165" fmla="*/ 217714 h 3753394"/>
                  <a:gd name="connsiteX166" fmla="*/ 818606 w 1062446"/>
                  <a:gd name="connsiteY166" fmla="*/ 130628 h 3753394"/>
                  <a:gd name="connsiteX167" fmla="*/ 757646 w 1062446"/>
                  <a:gd name="connsiteY167" fmla="*/ 78377 h 3753394"/>
                  <a:gd name="connsiteX168" fmla="*/ 722812 w 1062446"/>
                  <a:gd name="connsiteY168" fmla="*/ 60960 h 3753394"/>
                  <a:gd name="connsiteX169" fmla="*/ 618309 w 1062446"/>
                  <a:gd name="connsiteY169" fmla="*/ 8708 h 3753394"/>
                  <a:gd name="connsiteX170" fmla="*/ 548640 w 1062446"/>
                  <a:gd name="connsiteY170" fmla="*/ 0 h 3753394"/>
                  <a:gd name="connsiteX171" fmla="*/ 296092 w 1062446"/>
                  <a:gd name="connsiteY171" fmla="*/ 8708 h 3753394"/>
                  <a:gd name="connsiteX172" fmla="*/ 269966 w 1062446"/>
                  <a:gd name="connsiteY172" fmla="*/ 26125 h 3753394"/>
                  <a:gd name="connsiteX173" fmla="*/ 243840 w 1062446"/>
                  <a:gd name="connsiteY173" fmla="*/ 34834 h 3753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062446" h="3753394">
                    <a:moveTo>
                      <a:pt x="243840" y="34834"/>
                    </a:moveTo>
                    <a:lnTo>
                      <a:pt x="243840" y="34834"/>
                    </a:lnTo>
                    <a:cubicBezTo>
                      <a:pt x="220617" y="46445"/>
                      <a:pt x="196965" y="57235"/>
                      <a:pt x="174172" y="69668"/>
                    </a:cubicBezTo>
                    <a:cubicBezTo>
                      <a:pt x="164984" y="74680"/>
                      <a:pt x="157407" y="82404"/>
                      <a:pt x="148046" y="87085"/>
                    </a:cubicBezTo>
                    <a:cubicBezTo>
                      <a:pt x="139835" y="91190"/>
                      <a:pt x="130131" y="91689"/>
                      <a:pt x="121920" y="95794"/>
                    </a:cubicBezTo>
                    <a:cubicBezTo>
                      <a:pt x="86187" y="113661"/>
                      <a:pt x="105374" y="109031"/>
                      <a:pt x="78377" y="130628"/>
                    </a:cubicBezTo>
                    <a:cubicBezTo>
                      <a:pt x="23460" y="174561"/>
                      <a:pt x="76880" y="123415"/>
                      <a:pt x="34835" y="165463"/>
                    </a:cubicBezTo>
                    <a:cubicBezTo>
                      <a:pt x="14411" y="226730"/>
                      <a:pt x="40993" y="151095"/>
                      <a:pt x="8709" y="226423"/>
                    </a:cubicBezTo>
                    <a:cubicBezTo>
                      <a:pt x="5093" y="234860"/>
                      <a:pt x="2903" y="243840"/>
                      <a:pt x="0" y="252548"/>
                    </a:cubicBezTo>
                    <a:cubicBezTo>
                      <a:pt x="85413" y="281019"/>
                      <a:pt x="33956" y="268440"/>
                      <a:pt x="156755" y="278674"/>
                    </a:cubicBezTo>
                    <a:cubicBezTo>
                      <a:pt x="140198" y="281985"/>
                      <a:pt x="104936" y="287167"/>
                      <a:pt x="87086" y="296091"/>
                    </a:cubicBezTo>
                    <a:cubicBezTo>
                      <a:pt x="77724" y="300772"/>
                      <a:pt x="69669" y="307702"/>
                      <a:pt x="60960" y="313508"/>
                    </a:cubicBezTo>
                    <a:cubicBezTo>
                      <a:pt x="55301" y="330487"/>
                      <a:pt x="41116" y="357459"/>
                      <a:pt x="60960" y="374468"/>
                    </a:cubicBezTo>
                    <a:cubicBezTo>
                      <a:pt x="74900" y="386416"/>
                      <a:pt x="95401" y="387432"/>
                      <a:pt x="113212" y="391885"/>
                    </a:cubicBezTo>
                    <a:lnTo>
                      <a:pt x="182880" y="409303"/>
                    </a:lnTo>
                    <a:cubicBezTo>
                      <a:pt x="226423" y="406400"/>
                      <a:pt x="270463" y="407768"/>
                      <a:pt x="313509" y="400594"/>
                    </a:cubicBezTo>
                    <a:cubicBezTo>
                      <a:pt x="323833" y="398873"/>
                      <a:pt x="334088" y="392053"/>
                      <a:pt x="339635" y="383177"/>
                    </a:cubicBezTo>
                    <a:cubicBezTo>
                      <a:pt x="350529" y="365747"/>
                      <a:pt x="359319" y="318634"/>
                      <a:pt x="365760" y="296091"/>
                    </a:cubicBezTo>
                    <a:cubicBezTo>
                      <a:pt x="368282" y="287264"/>
                      <a:pt x="367978" y="276456"/>
                      <a:pt x="374469" y="269965"/>
                    </a:cubicBezTo>
                    <a:cubicBezTo>
                      <a:pt x="380960" y="263474"/>
                      <a:pt x="391886" y="264160"/>
                      <a:pt x="400595" y="261257"/>
                    </a:cubicBezTo>
                    <a:cubicBezTo>
                      <a:pt x="438332" y="264160"/>
                      <a:pt x="476693" y="262542"/>
                      <a:pt x="513806" y="269965"/>
                    </a:cubicBezTo>
                    <a:cubicBezTo>
                      <a:pt x="521857" y="271575"/>
                      <a:pt x="523879" y="283711"/>
                      <a:pt x="531223" y="287383"/>
                    </a:cubicBezTo>
                    <a:cubicBezTo>
                      <a:pt x="541928" y="292736"/>
                      <a:pt x="554446" y="293188"/>
                      <a:pt x="566057" y="296091"/>
                    </a:cubicBezTo>
                    <a:cubicBezTo>
                      <a:pt x="571863" y="304800"/>
                      <a:pt x="576074" y="314816"/>
                      <a:pt x="583475" y="322217"/>
                    </a:cubicBezTo>
                    <a:cubicBezTo>
                      <a:pt x="590876" y="329618"/>
                      <a:pt x="601560" y="332934"/>
                      <a:pt x="609600" y="339634"/>
                    </a:cubicBezTo>
                    <a:cubicBezTo>
                      <a:pt x="626108" y="353391"/>
                      <a:pt x="643357" y="372313"/>
                      <a:pt x="653143" y="391885"/>
                    </a:cubicBezTo>
                    <a:cubicBezTo>
                      <a:pt x="657248" y="400096"/>
                      <a:pt x="659626" y="409105"/>
                      <a:pt x="661852" y="418011"/>
                    </a:cubicBezTo>
                    <a:cubicBezTo>
                      <a:pt x="686470" y="516485"/>
                      <a:pt x="650611" y="401708"/>
                      <a:pt x="687977" y="513805"/>
                    </a:cubicBezTo>
                    <a:lnTo>
                      <a:pt x="696686" y="539931"/>
                    </a:lnTo>
                    <a:cubicBezTo>
                      <a:pt x="693783" y="609600"/>
                      <a:pt x="699440" y="680157"/>
                      <a:pt x="687977" y="748937"/>
                    </a:cubicBezTo>
                    <a:cubicBezTo>
                      <a:pt x="684536" y="769585"/>
                      <a:pt x="653143" y="801188"/>
                      <a:pt x="653143" y="801188"/>
                    </a:cubicBezTo>
                    <a:cubicBezTo>
                      <a:pt x="647337" y="818605"/>
                      <a:pt x="645910" y="838164"/>
                      <a:pt x="635726" y="853440"/>
                    </a:cubicBezTo>
                    <a:cubicBezTo>
                      <a:pt x="629920" y="862148"/>
                      <a:pt x="622990" y="870204"/>
                      <a:pt x="618309" y="879565"/>
                    </a:cubicBezTo>
                    <a:cubicBezTo>
                      <a:pt x="614204" y="887776"/>
                      <a:pt x="613705" y="897480"/>
                      <a:pt x="609600" y="905691"/>
                    </a:cubicBezTo>
                    <a:cubicBezTo>
                      <a:pt x="597475" y="929941"/>
                      <a:pt x="585318" y="938682"/>
                      <a:pt x="566057" y="957943"/>
                    </a:cubicBezTo>
                    <a:cubicBezTo>
                      <a:pt x="544169" y="1023610"/>
                      <a:pt x="576241" y="945212"/>
                      <a:pt x="531223" y="1001485"/>
                    </a:cubicBezTo>
                    <a:cubicBezTo>
                      <a:pt x="525489" y="1008653"/>
                      <a:pt x="528249" y="1020443"/>
                      <a:pt x="522515" y="1027611"/>
                    </a:cubicBezTo>
                    <a:cubicBezTo>
                      <a:pt x="515977" y="1035784"/>
                      <a:pt x="504430" y="1038328"/>
                      <a:pt x="496389" y="1045028"/>
                    </a:cubicBezTo>
                    <a:cubicBezTo>
                      <a:pt x="429335" y="1100906"/>
                      <a:pt x="509003" y="1045328"/>
                      <a:pt x="444137" y="1088571"/>
                    </a:cubicBezTo>
                    <a:cubicBezTo>
                      <a:pt x="438331" y="1097280"/>
                      <a:pt x="434121" y="1107296"/>
                      <a:pt x="426720" y="1114697"/>
                    </a:cubicBezTo>
                    <a:cubicBezTo>
                      <a:pt x="368659" y="1172759"/>
                      <a:pt x="429629" y="1088565"/>
                      <a:pt x="383177" y="1158240"/>
                    </a:cubicBezTo>
                    <a:lnTo>
                      <a:pt x="357052" y="1236617"/>
                    </a:lnTo>
                    <a:lnTo>
                      <a:pt x="348343" y="1262743"/>
                    </a:lnTo>
                    <a:cubicBezTo>
                      <a:pt x="351246" y="1358537"/>
                      <a:pt x="349701" y="1454569"/>
                      <a:pt x="357052" y="1550125"/>
                    </a:cubicBezTo>
                    <a:cubicBezTo>
                      <a:pt x="358460" y="1568430"/>
                      <a:pt x="361487" y="1589395"/>
                      <a:pt x="374469" y="1602377"/>
                    </a:cubicBezTo>
                    <a:cubicBezTo>
                      <a:pt x="383178" y="1611086"/>
                      <a:pt x="393437" y="1618481"/>
                      <a:pt x="400595" y="1628503"/>
                    </a:cubicBezTo>
                    <a:cubicBezTo>
                      <a:pt x="408141" y="1639067"/>
                      <a:pt x="411571" y="1652066"/>
                      <a:pt x="418012" y="1663337"/>
                    </a:cubicBezTo>
                    <a:cubicBezTo>
                      <a:pt x="423205" y="1672424"/>
                      <a:pt x="430236" y="1680376"/>
                      <a:pt x="435429" y="1689463"/>
                    </a:cubicBezTo>
                    <a:cubicBezTo>
                      <a:pt x="441870" y="1700734"/>
                      <a:pt x="444535" y="1714324"/>
                      <a:pt x="452846" y="1724297"/>
                    </a:cubicBezTo>
                    <a:cubicBezTo>
                      <a:pt x="459547" y="1732338"/>
                      <a:pt x="470263" y="1735908"/>
                      <a:pt x="478972" y="1741714"/>
                    </a:cubicBezTo>
                    <a:cubicBezTo>
                      <a:pt x="487680" y="1753325"/>
                      <a:pt x="495805" y="1765398"/>
                      <a:pt x="505097" y="1776548"/>
                    </a:cubicBezTo>
                    <a:cubicBezTo>
                      <a:pt x="510353" y="1782856"/>
                      <a:pt x="518291" y="1786924"/>
                      <a:pt x="522515" y="1793965"/>
                    </a:cubicBezTo>
                    <a:cubicBezTo>
                      <a:pt x="527238" y="1801836"/>
                      <a:pt x="526765" y="1812066"/>
                      <a:pt x="531223" y="1820091"/>
                    </a:cubicBezTo>
                    <a:cubicBezTo>
                      <a:pt x="555842" y="1864406"/>
                      <a:pt x="557048" y="1863335"/>
                      <a:pt x="583475" y="1889760"/>
                    </a:cubicBezTo>
                    <a:cubicBezTo>
                      <a:pt x="589281" y="1901371"/>
                      <a:pt x="592581" y="1914621"/>
                      <a:pt x="600892" y="1924594"/>
                    </a:cubicBezTo>
                    <a:cubicBezTo>
                      <a:pt x="607592" y="1932634"/>
                      <a:pt x="620479" y="1933838"/>
                      <a:pt x="627017" y="1942011"/>
                    </a:cubicBezTo>
                    <a:cubicBezTo>
                      <a:pt x="675088" y="2002101"/>
                      <a:pt x="586982" y="1935642"/>
                      <a:pt x="661852" y="1985554"/>
                    </a:cubicBezTo>
                    <a:cubicBezTo>
                      <a:pt x="708297" y="2055223"/>
                      <a:pt x="647338" y="1971040"/>
                      <a:pt x="705395" y="2029097"/>
                    </a:cubicBezTo>
                    <a:cubicBezTo>
                      <a:pt x="712796" y="2036498"/>
                      <a:pt x="716112" y="2047182"/>
                      <a:pt x="722812" y="2055223"/>
                    </a:cubicBezTo>
                    <a:cubicBezTo>
                      <a:pt x="730696" y="2064684"/>
                      <a:pt x="740229" y="2072640"/>
                      <a:pt x="748937" y="2081348"/>
                    </a:cubicBezTo>
                    <a:cubicBezTo>
                      <a:pt x="751840" y="2090057"/>
                      <a:pt x="753541" y="2099263"/>
                      <a:pt x="757646" y="2107474"/>
                    </a:cubicBezTo>
                    <a:cubicBezTo>
                      <a:pt x="762327" y="2116835"/>
                      <a:pt x="772309" y="2123502"/>
                      <a:pt x="775063" y="2133600"/>
                    </a:cubicBezTo>
                    <a:cubicBezTo>
                      <a:pt x="781221" y="2156179"/>
                      <a:pt x="780869" y="2180045"/>
                      <a:pt x="783772" y="2203268"/>
                    </a:cubicBezTo>
                    <a:cubicBezTo>
                      <a:pt x="792973" y="2350487"/>
                      <a:pt x="797793" y="2334724"/>
                      <a:pt x="783772" y="2481943"/>
                    </a:cubicBezTo>
                    <a:cubicBezTo>
                      <a:pt x="783066" y="2489359"/>
                      <a:pt x="773664" y="2539430"/>
                      <a:pt x="766355" y="2551611"/>
                    </a:cubicBezTo>
                    <a:cubicBezTo>
                      <a:pt x="762131" y="2558652"/>
                      <a:pt x="754743" y="2563222"/>
                      <a:pt x="748937" y="2569028"/>
                    </a:cubicBezTo>
                    <a:cubicBezTo>
                      <a:pt x="734771" y="2611527"/>
                      <a:pt x="730450" y="2639766"/>
                      <a:pt x="696686" y="2673531"/>
                    </a:cubicBezTo>
                    <a:lnTo>
                      <a:pt x="644435" y="2725783"/>
                    </a:lnTo>
                    <a:cubicBezTo>
                      <a:pt x="638629" y="2731589"/>
                      <a:pt x="631572" y="2736368"/>
                      <a:pt x="627017" y="2743200"/>
                    </a:cubicBezTo>
                    <a:cubicBezTo>
                      <a:pt x="614087" y="2762595"/>
                      <a:pt x="609908" y="2772563"/>
                      <a:pt x="592183" y="2786743"/>
                    </a:cubicBezTo>
                    <a:cubicBezTo>
                      <a:pt x="584010" y="2793281"/>
                      <a:pt x="574766" y="2798354"/>
                      <a:pt x="566057" y="2804160"/>
                    </a:cubicBezTo>
                    <a:cubicBezTo>
                      <a:pt x="563154" y="2812868"/>
                      <a:pt x="562857" y="2822942"/>
                      <a:pt x="557349" y="2830285"/>
                    </a:cubicBezTo>
                    <a:cubicBezTo>
                      <a:pt x="523993" y="2874759"/>
                      <a:pt x="525820" y="2869823"/>
                      <a:pt x="487680" y="2882537"/>
                    </a:cubicBezTo>
                    <a:cubicBezTo>
                      <a:pt x="478972" y="2891246"/>
                      <a:pt x="471802" y="2901831"/>
                      <a:pt x="461555" y="2908663"/>
                    </a:cubicBezTo>
                    <a:cubicBezTo>
                      <a:pt x="453917" y="2913755"/>
                      <a:pt x="442597" y="2911637"/>
                      <a:pt x="435429" y="2917371"/>
                    </a:cubicBezTo>
                    <a:cubicBezTo>
                      <a:pt x="380755" y="2961110"/>
                      <a:pt x="463179" y="2932206"/>
                      <a:pt x="383177" y="2952205"/>
                    </a:cubicBezTo>
                    <a:cubicBezTo>
                      <a:pt x="377371" y="2958011"/>
                      <a:pt x="372801" y="2965399"/>
                      <a:pt x="365760" y="2969623"/>
                    </a:cubicBezTo>
                    <a:cubicBezTo>
                      <a:pt x="357889" y="2974346"/>
                      <a:pt x="346803" y="2972597"/>
                      <a:pt x="339635" y="2978331"/>
                    </a:cubicBezTo>
                    <a:cubicBezTo>
                      <a:pt x="331462" y="2984869"/>
                      <a:pt x="329618" y="2997056"/>
                      <a:pt x="322217" y="3004457"/>
                    </a:cubicBezTo>
                    <a:cubicBezTo>
                      <a:pt x="314816" y="3011858"/>
                      <a:pt x="304800" y="3016068"/>
                      <a:pt x="296092" y="3021874"/>
                    </a:cubicBezTo>
                    <a:cubicBezTo>
                      <a:pt x="279137" y="3072737"/>
                      <a:pt x="300649" y="3026025"/>
                      <a:pt x="261257" y="3065417"/>
                    </a:cubicBezTo>
                    <a:cubicBezTo>
                      <a:pt x="221866" y="3104808"/>
                      <a:pt x="268576" y="3083298"/>
                      <a:pt x="217715" y="3100251"/>
                    </a:cubicBezTo>
                    <a:cubicBezTo>
                      <a:pt x="190114" y="3141652"/>
                      <a:pt x="203606" y="3116449"/>
                      <a:pt x="182880" y="3178628"/>
                    </a:cubicBezTo>
                    <a:lnTo>
                      <a:pt x="174172" y="3204754"/>
                    </a:lnTo>
                    <a:cubicBezTo>
                      <a:pt x="179978" y="3271520"/>
                      <a:pt x="184188" y="3338443"/>
                      <a:pt x="191589" y="3405051"/>
                    </a:cubicBezTo>
                    <a:cubicBezTo>
                      <a:pt x="192911" y="3416946"/>
                      <a:pt x="195582" y="3428884"/>
                      <a:pt x="200297" y="3439885"/>
                    </a:cubicBezTo>
                    <a:cubicBezTo>
                      <a:pt x="204420" y="3449505"/>
                      <a:pt x="211909" y="3457302"/>
                      <a:pt x="217715" y="3466011"/>
                    </a:cubicBezTo>
                    <a:cubicBezTo>
                      <a:pt x="220618" y="3474720"/>
                      <a:pt x="223901" y="3483311"/>
                      <a:pt x="226423" y="3492137"/>
                    </a:cubicBezTo>
                    <a:cubicBezTo>
                      <a:pt x="229711" y="3503645"/>
                      <a:pt x="228493" y="3517012"/>
                      <a:pt x="235132" y="3526971"/>
                    </a:cubicBezTo>
                    <a:cubicBezTo>
                      <a:pt x="240938" y="3535679"/>
                      <a:pt x="252549" y="3538582"/>
                      <a:pt x="261257" y="3544388"/>
                    </a:cubicBezTo>
                    <a:cubicBezTo>
                      <a:pt x="267307" y="3562537"/>
                      <a:pt x="275427" y="3591001"/>
                      <a:pt x="287383" y="3605348"/>
                    </a:cubicBezTo>
                    <a:cubicBezTo>
                      <a:pt x="294084" y="3613389"/>
                      <a:pt x="304800" y="3616959"/>
                      <a:pt x="313509" y="3622765"/>
                    </a:cubicBezTo>
                    <a:cubicBezTo>
                      <a:pt x="356752" y="3687631"/>
                      <a:pt x="301174" y="3607963"/>
                      <a:pt x="357052" y="3675017"/>
                    </a:cubicBezTo>
                    <a:cubicBezTo>
                      <a:pt x="363752" y="3683058"/>
                      <a:pt x="367068" y="3693742"/>
                      <a:pt x="374469" y="3701143"/>
                    </a:cubicBezTo>
                    <a:cubicBezTo>
                      <a:pt x="381870" y="3708544"/>
                      <a:pt x="391031" y="3714309"/>
                      <a:pt x="400595" y="3718560"/>
                    </a:cubicBezTo>
                    <a:cubicBezTo>
                      <a:pt x="422286" y="3728200"/>
                      <a:pt x="493449" y="3747578"/>
                      <a:pt x="513806" y="3753394"/>
                    </a:cubicBezTo>
                    <a:cubicBezTo>
                      <a:pt x="542835" y="3750491"/>
                      <a:pt x="573963" y="3755906"/>
                      <a:pt x="600892" y="3744685"/>
                    </a:cubicBezTo>
                    <a:cubicBezTo>
                      <a:pt x="631196" y="3732058"/>
                      <a:pt x="615800" y="3667538"/>
                      <a:pt x="600892" y="3657600"/>
                    </a:cubicBezTo>
                    <a:cubicBezTo>
                      <a:pt x="583750" y="3646172"/>
                      <a:pt x="569760" y="3639313"/>
                      <a:pt x="557349" y="3622765"/>
                    </a:cubicBezTo>
                    <a:cubicBezTo>
                      <a:pt x="544790" y="3606019"/>
                      <a:pt x="539932" y="3582125"/>
                      <a:pt x="522515" y="3570514"/>
                    </a:cubicBezTo>
                    <a:cubicBezTo>
                      <a:pt x="513806" y="3564708"/>
                      <a:pt x="503790" y="3560498"/>
                      <a:pt x="496389" y="3553097"/>
                    </a:cubicBezTo>
                    <a:cubicBezTo>
                      <a:pt x="486126" y="3542834"/>
                      <a:pt x="479555" y="3529413"/>
                      <a:pt x="470263" y="3518263"/>
                    </a:cubicBezTo>
                    <a:cubicBezTo>
                      <a:pt x="465007" y="3511955"/>
                      <a:pt x="458652" y="3506651"/>
                      <a:pt x="452846" y="3500845"/>
                    </a:cubicBezTo>
                    <a:lnTo>
                      <a:pt x="426720" y="3422468"/>
                    </a:lnTo>
                    <a:lnTo>
                      <a:pt x="418012" y="3396343"/>
                    </a:lnTo>
                    <a:cubicBezTo>
                      <a:pt x="420915" y="3341189"/>
                      <a:pt x="417257" y="3285294"/>
                      <a:pt x="426720" y="3230880"/>
                    </a:cubicBezTo>
                    <a:cubicBezTo>
                      <a:pt x="429588" y="3214391"/>
                      <a:pt x="468587" y="3182382"/>
                      <a:pt x="478972" y="3169920"/>
                    </a:cubicBezTo>
                    <a:cubicBezTo>
                      <a:pt x="485673" y="3161879"/>
                      <a:pt x="488512" y="3150686"/>
                      <a:pt x="496389" y="3143794"/>
                    </a:cubicBezTo>
                    <a:cubicBezTo>
                      <a:pt x="569605" y="3079730"/>
                      <a:pt x="522937" y="3126165"/>
                      <a:pt x="574766" y="3100251"/>
                    </a:cubicBezTo>
                    <a:cubicBezTo>
                      <a:pt x="631759" y="3071755"/>
                      <a:pt x="569229" y="3095234"/>
                      <a:pt x="627017" y="3056708"/>
                    </a:cubicBezTo>
                    <a:cubicBezTo>
                      <a:pt x="634655" y="3051616"/>
                      <a:pt x="644434" y="3050903"/>
                      <a:pt x="653143" y="3048000"/>
                    </a:cubicBezTo>
                    <a:cubicBezTo>
                      <a:pt x="661852" y="3042194"/>
                      <a:pt x="671868" y="3037984"/>
                      <a:pt x="679269" y="3030583"/>
                    </a:cubicBezTo>
                    <a:cubicBezTo>
                      <a:pt x="686670" y="3023182"/>
                      <a:pt x="688513" y="3010995"/>
                      <a:pt x="696686" y="3004457"/>
                    </a:cubicBezTo>
                    <a:cubicBezTo>
                      <a:pt x="703854" y="2998722"/>
                      <a:pt x="714103" y="2998651"/>
                      <a:pt x="722812" y="2995748"/>
                    </a:cubicBezTo>
                    <a:cubicBezTo>
                      <a:pt x="731520" y="2987040"/>
                      <a:pt x="738690" y="2976454"/>
                      <a:pt x="748937" y="2969623"/>
                    </a:cubicBezTo>
                    <a:cubicBezTo>
                      <a:pt x="756575" y="2964531"/>
                      <a:pt x="767895" y="2966649"/>
                      <a:pt x="775063" y="2960914"/>
                    </a:cubicBezTo>
                    <a:cubicBezTo>
                      <a:pt x="783236" y="2954376"/>
                      <a:pt x="784603" y="2941680"/>
                      <a:pt x="792480" y="2934788"/>
                    </a:cubicBezTo>
                    <a:cubicBezTo>
                      <a:pt x="808234" y="2921004"/>
                      <a:pt x="827315" y="2911565"/>
                      <a:pt x="844732" y="2899954"/>
                    </a:cubicBezTo>
                    <a:cubicBezTo>
                      <a:pt x="853440" y="2894148"/>
                      <a:pt x="863456" y="2889937"/>
                      <a:pt x="870857" y="2882537"/>
                    </a:cubicBezTo>
                    <a:cubicBezTo>
                      <a:pt x="876663" y="2876731"/>
                      <a:pt x="881864" y="2870249"/>
                      <a:pt x="888275" y="2865120"/>
                    </a:cubicBezTo>
                    <a:cubicBezTo>
                      <a:pt x="909702" y="2847979"/>
                      <a:pt x="916045" y="2851314"/>
                      <a:pt x="931817" y="2830285"/>
                    </a:cubicBezTo>
                    <a:cubicBezTo>
                      <a:pt x="944377" y="2813539"/>
                      <a:pt x="955040" y="2795451"/>
                      <a:pt x="966652" y="2778034"/>
                    </a:cubicBezTo>
                    <a:lnTo>
                      <a:pt x="984069" y="2751908"/>
                    </a:lnTo>
                    <a:cubicBezTo>
                      <a:pt x="989875" y="2743200"/>
                      <a:pt x="996805" y="2735144"/>
                      <a:pt x="1001486" y="2725783"/>
                    </a:cubicBezTo>
                    <a:cubicBezTo>
                      <a:pt x="1023584" y="2681587"/>
                      <a:pt x="1011702" y="2701750"/>
                      <a:pt x="1036320" y="2664823"/>
                    </a:cubicBezTo>
                    <a:cubicBezTo>
                      <a:pt x="1039223" y="2650309"/>
                      <a:pt x="1041818" y="2635729"/>
                      <a:pt x="1045029" y="2621280"/>
                    </a:cubicBezTo>
                    <a:cubicBezTo>
                      <a:pt x="1069628" y="2510580"/>
                      <a:pt x="1036176" y="2674242"/>
                      <a:pt x="1062446" y="2542903"/>
                    </a:cubicBezTo>
                    <a:cubicBezTo>
                      <a:pt x="1056640" y="2415177"/>
                      <a:pt x="1055432" y="2287159"/>
                      <a:pt x="1045029" y="2159725"/>
                    </a:cubicBezTo>
                    <a:cubicBezTo>
                      <a:pt x="1043757" y="2144145"/>
                      <a:pt x="1033961" y="2130468"/>
                      <a:pt x="1027612" y="2116183"/>
                    </a:cubicBezTo>
                    <a:cubicBezTo>
                      <a:pt x="966538" y="1978765"/>
                      <a:pt x="1048820" y="2167306"/>
                      <a:pt x="992777" y="2055223"/>
                    </a:cubicBezTo>
                    <a:cubicBezTo>
                      <a:pt x="950161" y="1969994"/>
                      <a:pt x="998300" y="2046091"/>
                      <a:pt x="957943" y="1985554"/>
                    </a:cubicBezTo>
                    <a:cubicBezTo>
                      <a:pt x="942356" y="1938789"/>
                      <a:pt x="956998" y="1972681"/>
                      <a:pt x="914400" y="1915885"/>
                    </a:cubicBezTo>
                    <a:cubicBezTo>
                      <a:pt x="908120" y="1907512"/>
                      <a:pt x="903794" y="1897707"/>
                      <a:pt x="896983" y="1889760"/>
                    </a:cubicBezTo>
                    <a:cubicBezTo>
                      <a:pt x="886296" y="1877292"/>
                      <a:pt x="872836" y="1867393"/>
                      <a:pt x="862149" y="1854925"/>
                    </a:cubicBezTo>
                    <a:cubicBezTo>
                      <a:pt x="855338" y="1846978"/>
                      <a:pt x="852133" y="1836201"/>
                      <a:pt x="844732" y="1828800"/>
                    </a:cubicBezTo>
                    <a:cubicBezTo>
                      <a:pt x="831589" y="1815657"/>
                      <a:pt x="815703" y="1805577"/>
                      <a:pt x="801189" y="1793965"/>
                    </a:cubicBezTo>
                    <a:cubicBezTo>
                      <a:pt x="784234" y="1743105"/>
                      <a:pt x="805745" y="1789813"/>
                      <a:pt x="766355" y="1750423"/>
                    </a:cubicBezTo>
                    <a:cubicBezTo>
                      <a:pt x="726964" y="1711032"/>
                      <a:pt x="773672" y="1732543"/>
                      <a:pt x="722812" y="1715588"/>
                    </a:cubicBezTo>
                    <a:cubicBezTo>
                      <a:pt x="714103" y="1703977"/>
                      <a:pt x="706949" y="1691017"/>
                      <a:pt x="696686" y="1680754"/>
                    </a:cubicBezTo>
                    <a:cubicBezTo>
                      <a:pt x="689285" y="1673353"/>
                      <a:pt x="678340" y="1670339"/>
                      <a:pt x="670560" y="1663337"/>
                    </a:cubicBezTo>
                    <a:cubicBezTo>
                      <a:pt x="613592" y="1612066"/>
                      <a:pt x="621390" y="1620063"/>
                      <a:pt x="592183" y="1576251"/>
                    </a:cubicBezTo>
                    <a:cubicBezTo>
                      <a:pt x="589280" y="1567542"/>
                      <a:pt x="588198" y="1557996"/>
                      <a:pt x="583475" y="1550125"/>
                    </a:cubicBezTo>
                    <a:cubicBezTo>
                      <a:pt x="579251" y="1543084"/>
                      <a:pt x="569729" y="1540052"/>
                      <a:pt x="566057" y="1532708"/>
                    </a:cubicBezTo>
                    <a:cubicBezTo>
                      <a:pt x="557846" y="1516287"/>
                      <a:pt x="548640" y="1480457"/>
                      <a:pt x="548640" y="1480457"/>
                    </a:cubicBezTo>
                    <a:cubicBezTo>
                      <a:pt x="545737" y="1460137"/>
                      <a:pt x="543053" y="1439785"/>
                      <a:pt x="539932" y="1419497"/>
                    </a:cubicBezTo>
                    <a:cubicBezTo>
                      <a:pt x="537247" y="1402045"/>
                      <a:pt x="530383" y="1384883"/>
                      <a:pt x="531223" y="1367245"/>
                    </a:cubicBezTo>
                    <a:cubicBezTo>
                      <a:pt x="533536" y="1318671"/>
                      <a:pt x="542532" y="1253644"/>
                      <a:pt x="557349" y="1201783"/>
                    </a:cubicBezTo>
                    <a:cubicBezTo>
                      <a:pt x="559871" y="1192957"/>
                      <a:pt x="563154" y="1184366"/>
                      <a:pt x="566057" y="1175657"/>
                    </a:cubicBezTo>
                    <a:cubicBezTo>
                      <a:pt x="568960" y="1146628"/>
                      <a:pt x="568206" y="1116997"/>
                      <a:pt x="574766" y="1088571"/>
                    </a:cubicBezTo>
                    <a:cubicBezTo>
                      <a:pt x="577119" y="1078373"/>
                      <a:pt x="586099" y="1070962"/>
                      <a:pt x="592183" y="1062445"/>
                    </a:cubicBezTo>
                    <a:cubicBezTo>
                      <a:pt x="600619" y="1050634"/>
                      <a:pt x="607159" y="1036903"/>
                      <a:pt x="618309" y="1027611"/>
                    </a:cubicBezTo>
                    <a:cubicBezTo>
                      <a:pt x="625361" y="1021734"/>
                      <a:pt x="635726" y="1021806"/>
                      <a:pt x="644435" y="1018903"/>
                    </a:cubicBezTo>
                    <a:cubicBezTo>
                      <a:pt x="650241" y="1013097"/>
                      <a:pt x="657628" y="1008526"/>
                      <a:pt x="661852" y="1001485"/>
                    </a:cubicBezTo>
                    <a:cubicBezTo>
                      <a:pt x="666575" y="993614"/>
                      <a:pt x="664826" y="982528"/>
                      <a:pt x="670560" y="975360"/>
                    </a:cubicBezTo>
                    <a:cubicBezTo>
                      <a:pt x="677098" y="967187"/>
                      <a:pt x="687977" y="963749"/>
                      <a:pt x="696686" y="957943"/>
                    </a:cubicBezTo>
                    <a:cubicBezTo>
                      <a:pt x="717394" y="895821"/>
                      <a:pt x="688031" y="970925"/>
                      <a:pt x="731520" y="905691"/>
                    </a:cubicBezTo>
                    <a:cubicBezTo>
                      <a:pt x="736612" y="898053"/>
                      <a:pt x="735771" y="887590"/>
                      <a:pt x="740229" y="879565"/>
                    </a:cubicBezTo>
                    <a:cubicBezTo>
                      <a:pt x="750395" y="861267"/>
                      <a:pt x="768444" y="847172"/>
                      <a:pt x="775063" y="827314"/>
                    </a:cubicBezTo>
                    <a:cubicBezTo>
                      <a:pt x="780869" y="809897"/>
                      <a:pt x="782296" y="790339"/>
                      <a:pt x="792480" y="775063"/>
                    </a:cubicBezTo>
                    <a:lnTo>
                      <a:pt x="827315" y="722811"/>
                    </a:lnTo>
                    <a:cubicBezTo>
                      <a:pt x="833121" y="714102"/>
                      <a:pt x="837331" y="704086"/>
                      <a:pt x="844732" y="696685"/>
                    </a:cubicBezTo>
                    <a:lnTo>
                      <a:pt x="870857" y="670560"/>
                    </a:lnTo>
                    <a:cubicBezTo>
                      <a:pt x="876663" y="653143"/>
                      <a:pt x="883822" y="636119"/>
                      <a:pt x="888275" y="618308"/>
                    </a:cubicBezTo>
                    <a:cubicBezTo>
                      <a:pt x="899209" y="574568"/>
                      <a:pt x="893198" y="594828"/>
                      <a:pt x="905692" y="557348"/>
                    </a:cubicBezTo>
                    <a:cubicBezTo>
                      <a:pt x="902789" y="452845"/>
                      <a:pt x="902337" y="348246"/>
                      <a:pt x="896983" y="243840"/>
                    </a:cubicBezTo>
                    <a:cubicBezTo>
                      <a:pt x="896513" y="234672"/>
                      <a:pt x="891891" y="226151"/>
                      <a:pt x="888275" y="217714"/>
                    </a:cubicBezTo>
                    <a:cubicBezTo>
                      <a:pt x="866952" y="167961"/>
                      <a:pt x="866544" y="178566"/>
                      <a:pt x="818606" y="130628"/>
                    </a:cubicBezTo>
                    <a:cubicBezTo>
                      <a:pt x="794861" y="106883"/>
                      <a:pt x="787431" y="96993"/>
                      <a:pt x="757646" y="78377"/>
                    </a:cubicBezTo>
                    <a:cubicBezTo>
                      <a:pt x="746637" y="71497"/>
                      <a:pt x="733944" y="67639"/>
                      <a:pt x="722812" y="60960"/>
                    </a:cubicBezTo>
                    <a:cubicBezTo>
                      <a:pt x="668990" y="28666"/>
                      <a:pt x="678399" y="21584"/>
                      <a:pt x="618309" y="8708"/>
                    </a:cubicBezTo>
                    <a:cubicBezTo>
                      <a:pt x="595425" y="3804"/>
                      <a:pt x="571863" y="2903"/>
                      <a:pt x="548640" y="0"/>
                    </a:cubicBezTo>
                    <a:cubicBezTo>
                      <a:pt x="464457" y="2903"/>
                      <a:pt x="379957" y="846"/>
                      <a:pt x="296092" y="8708"/>
                    </a:cubicBezTo>
                    <a:cubicBezTo>
                      <a:pt x="285671" y="9685"/>
                      <a:pt x="279327" y="21444"/>
                      <a:pt x="269966" y="26125"/>
                    </a:cubicBezTo>
                    <a:cubicBezTo>
                      <a:pt x="234096" y="44060"/>
                      <a:pt x="248194" y="33383"/>
                      <a:pt x="243840" y="34834"/>
                    </a:cubicBezTo>
                    <a:close/>
                  </a:path>
                </a:pathLst>
              </a:cu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D7EAF62E-5ACD-4182-B9F2-00893834E0C5}"/>
                  </a:ext>
                </a:extLst>
              </p:cNvPr>
              <p:cNvSpPr/>
              <p:nvPr/>
            </p:nvSpPr>
            <p:spPr>
              <a:xfrm>
                <a:off x="1793597" y="2166258"/>
                <a:ext cx="143324" cy="381000"/>
              </a:xfrm>
              <a:prstGeom prst="ellipse">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03CA4C56-11B2-4161-8950-E48B863271E1}"/>
                  </a:ext>
                </a:extLst>
              </p:cNvPr>
              <p:cNvSpPr/>
              <p:nvPr/>
            </p:nvSpPr>
            <p:spPr>
              <a:xfrm>
                <a:off x="1750423" y="4038600"/>
                <a:ext cx="154577" cy="533400"/>
              </a:xfrm>
              <a:prstGeom prst="ellipse">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Rectangle 4">
            <a:extLst>
              <a:ext uri="{FF2B5EF4-FFF2-40B4-BE49-F238E27FC236}">
                <a16:creationId xmlns:a16="http://schemas.microsoft.com/office/drawing/2014/main" id="{E63B376F-EEB2-42B9-B8F5-41CC905CE8D8}"/>
              </a:ext>
            </a:extLst>
          </p:cNvPr>
          <p:cNvSpPr/>
          <p:nvPr/>
        </p:nvSpPr>
        <p:spPr>
          <a:xfrm>
            <a:off x="2005584" y="1064044"/>
            <a:ext cx="6096000" cy="1754326"/>
          </a:xfrm>
          <a:prstGeom prst="rect">
            <a:avLst/>
          </a:prstGeom>
        </p:spPr>
        <p:txBody>
          <a:bodyPr>
            <a:spAutoFit/>
          </a:bodyPr>
          <a:lstStyle/>
          <a:p>
            <a:pPr fontAlgn="base"/>
            <a:r>
              <a:rPr lang="en-US" i="1" dirty="0">
                <a:solidFill>
                  <a:srgbClr val="FFFF00"/>
                </a:solidFill>
                <a:latin typeface="Abadi" panose="020B0604020104020204" pitchFamily="34" charset="0"/>
              </a:rPr>
              <a:t>And as Moses lifted up the serpent in the wilderness, even so must the Son of man be lifted up:</a:t>
            </a:r>
          </a:p>
          <a:p>
            <a:pPr fontAlgn="base"/>
            <a:endParaRPr lang="en-US" i="1" dirty="0">
              <a:solidFill>
                <a:srgbClr val="FFFF00"/>
              </a:solidFill>
              <a:latin typeface="Abadi" panose="020B0604020104020204" pitchFamily="34" charset="0"/>
            </a:endParaRPr>
          </a:p>
          <a:p>
            <a:pPr fontAlgn="base"/>
            <a:r>
              <a:rPr lang="en-US" i="1" dirty="0">
                <a:solidFill>
                  <a:srgbClr val="FFFF00"/>
                </a:solidFill>
                <a:latin typeface="Abadi" panose="020B0604020104020204" pitchFamily="34" charset="0"/>
              </a:rPr>
              <a:t>That whosoever believeth in him should not perish, but have eternal life.</a:t>
            </a:r>
          </a:p>
          <a:p>
            <a:pPr fontAlgn="base"/>
            <a:r>
              <a:rPr lang="en-US" b="0" i="1" dirty="0">
                <a:solidFill>
                  <a:srgbClr val="FFFF00"/>
                </a:solidFill>
                <a:effectLst/>
                <a:latin typeface="Abadi" panose="020B0604020104020204" pitchFamily="34" charset="0"/>
              </a:rPr>
              <a:t>John 3:14-15</a:t>
            </a:r>
          </a:p>
        </p:txBody>
      </p:sp>
      <p:grpSp>
        <p:nvGrpSpPr>
          <p:cNvPr id="3" name="Group 2">
            <a:extLst>
              <a:ext uri="{FF2B5EF4-FFF2-40B4-BE49-F238E27FC236}">
                <a16:creationId xmlns:a16="http://schemas.microsoft.com/office/drawing/2014/main" id="{329B0A62-69CC-676D-EF3B-3F8DD4271B23}"/>
              </a:ext>
            </a:extLst>
          </p:cNvPr>
          <p:cNvGrpSpPr/>
          <p:nvPr/>
        </p:nvGrpSpPr>
        <p:grpSpPr>
          <a:xfrm>
            <a:off x="929765" y="1047071"/>
            <a:ext cx="714823" cy="1817520"/>
            <a:chOff x="6934200" y="1265656"/>
            <a:chExt cx="1985484" cy="4373144"/>
          </a:xfrm>
        </p:grpSpPr>
        <p:sp>
          <p:nvSpPr>
            <p:cNvPr id="4" name="Oval 3">
              <a:extLst>
                <a:ext uri="{FF2B5EF4-FFF2-40B4-BE49-F238E27FC236}">
                  <a16:creationId xmlns:a16="http://schemas.microsoft.com/office/drawing/2014/main" id="{93780071-834B-38A1-DA9C-BE0094026EE5}"/>
                </a:ext>
              </a:extLst>
            </p:cNvPr>
            <p:cNvSpPr/>
            <p:nvPr/>
          </p:nvSpPr>
          <p:spPr>
            <a:xfrm rot="649721" flipH="1">
              <a:off x="7888635" y="5272466"/>
              <a:ext cx="597376" cy="36633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384B17B-88FA-AD23-83C6-F4EB9B0F3AB5}"/>
                </a:ext>
              </a:extLst>
            </p:cNvPr>
            <p:cNvSpPr/>
            <p:nvPr/>
          </p:nvSpPr>
          <p:spPr>
            <a:xfrm rot="649721" flipH="1">
              <a:off x="7341974" y="5272466"/>
              <a:ext cx="597376" cy="36633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a:extLst>
                <a:ext uri="{FF2B5EF4-FFF2-40B4-BE49-F238E27FC236}">
                  <a16:creationId xmlns:a16="http://schemas.microsoft.com/office/drawing/2014/main" id="{EDDCB4E3-6D26-5CDA-1453-949D509B6DAF}"/>
                </a:ext>
              </a:extLst>
            </p:cNvPr>
            <p:cNvSpPr/>
            <p:nvPr/>
          </p:nvSpPr>
          <p:spPr>
            <a:xfrm flipH="1">
              <a:off x="7244801" y="2741009"/>
              <a:ext cx="1393852" cy="2677352"/>
            </a:xfrm>
            <a:prstGeom prst="trapezoid">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1564BE5-CCA8-F024-EEF9-955DC4CD6ED4}"/>
                </a:ext>
              </a:extLst>
            </p:cNvPr>
            <p:cNvSpPr/>
            <p:nvPr/>
          </p:nvSpPr>
          <p:spPr>
            <a:xfrm rot="6724914" flipH="1">
              <a:off x="6809060" y="3667864"/>
              <a:ext cx="601800" cy="35152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C858DF5-211A-7301-2CEA-EE5749579396}"/>
                </a:ext>
              </a:extLst>
            </p:cNvPr>
            <p:cNvSpPr/>
            <p:nvPr/>
          </p:nvSpPr>
          <p:spPr>
            <a:xfrm rot="3549535" flipH="1">
              <a:off x="8409583" y="3649135"/>
              <a:ext cx="601800" cy="35152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49894F22-B424-A2D4-DDCB-71CD48E6B7AA}"/>
                </a:ext>
              </a:extLst>
            </p:cNvPr>
            <p:cNvSpPr/>
            <p:nvPr/>
          </p:nvSpPr>
          <p:spPr>
            <a:xfrm rot="1217087" flipH="1">
              <a:off x="7110119" y="2659657"/>
              <a:ext cx="535069" cy="1175870"/>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A59A8EA8-11D8-ECBE-5AB1-531DB67093DD}"/>
                </a:ext>
              </a:extLst>
            </p:cNvPr>
            <p:cNvSpPr/>
            <p:nvPr/>
          </p:nvSpPr>
          <p:spPr>
            <a:xfrm rot="20382913">
              <a:off x="8213629" y="2665899"/>
              <a:ext cx="582454" cy="1218491"/>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loud 12">
              <a:extLst>
                <a:ext uri="{FF2B5EF4-FFF2-40B4-BE49-F238E27FC236}">
                  <a16:creationId xmlns:a16="http://schemas.microsoft.com/office/drawing/2014/main" id="{D677C315-BE7A-C135-2BF0-317D189FB6B1}"/>
                </a:ext>
              </a:extLst>
            </p:cNvPr>
            <p:cNvSpPr/>
            <p:nvPr/>
          </p:nvSpPr>
          <p:spPr>
            <a:xfrm rot="671737">
              <a:off x="6993977" y="1670566"/>
              <a:ext cx="609128" cy="1320297"/>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a:extLst>
                <a:ext uri="{FF2B5EF4-FFF2-40B4-BE49-F238E27FC236}">
                  <a16:creationId xmlns:a16="http://schemas.microsoft.com/office/drawing/2014/main" id="{F2CC8FFC-3001-BA91-28A8-197F2588E336}"/>
                </a:ext>
              </a:extLst>
            </p:cNvPr>
            <p:cNvSpPr/>
            <p:nvPr/>
          </p:nvSpPr>
          <p:spPr>
            <a:xfrm rot="20706537">
              <a:off x="8223399" y="1730671"/>
              <a:ext cx="696285" cy="1206904"/>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CAEB7A46-2DA5-5542-F8B2-89AF77FA006E}"/>
                </a:ext>
              </a:extLst>
            </p:cNvPr>
            <p:cNvSpPr/>
            <p:nvPr/>
          </p:nvSpPr>
          <p:spPr>
            <a:xfrm flipH="1">
              <a:off x="7275873" y="2610683"/>
              <a:ext cx="1294448" cy="2333159"/>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6FCF0C35-C600-ED42-4C7C-FFE555606B9B}"/>
                </a:ext>
              </a:extLst>
            </p:cNvPr>
            <p:cNvSpPr/>
            <p:nvPr/>
          </p:nvSpPr>
          <p:spPr>
            <a:xfrm rot="10800000" flipH="1">
              <a:off x="7707357" y="2809408"/>
              <a:ext cx="431483" cy="596171"/>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24">
              <a:extLst>
                <a:ext uri="{FF2B5EF4-FFF2-40B4-BE49-F238E27FC236}">
                  <a16:creationId xmlns:a16="http://schemas.microsoft.com/office/drawing/2014/main" id="{6BDC8F81-A115-D4D8-A26F-F7B2E967897A}"/>
                </a:ext>
              </a:extLst>
            </p:cNvPr>
            <p:cNvGrpSpPr/>
            <p:nvPr/>
          </p:nvGrpSpPr>
          <p:grpSpPr>
            <a:xfrm>
              <a:off x="7108136" y="2388756"/>
              <a:ext cx="1544360" cy="2210894"/>
              <a:chOff x="4553133" y="901823"/>
              <a:chExt cx="2186627" cy="3449921"/>
            </a:xfrm>
          </p:grpSpPr>
          <p:sp>
            <p:nvSpPr>
              <p:cNvPr id="85" name="Double Wave 23">
                <a:extLst>
                  <a:ext uri="{FF2B5EF4-FFF2-40B4-BE49-F238E27FC236}">
                    <a16:creationId xmlns:a16="http://schemas.microsoft.com/office/drawing/2014/main" id="{47E6D8C2-6D2F-35C3-C063-AE26D6CC4BF2}"/>
                  </a:ext>
                </a:extLst>
              </p:cNvPr>
              <p:cNvSpPr/>
              <p:nvPr/>
            </p:nvSpPr>
            <p:spPr>
              <a:xfrm rot="17141950">
                <a:off x="3382792" y="2343203"/>
                <a:ext cx="3178882" cy="838200"/>
              </a:xfrm>
              <a:prstGeom prst="doubleWave">
                <a:avLst>
                  <a:gd name="adj1" fmla="val 6250"/>
                  <a:gd name="adj2" fmla="val -10000"/>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16">
                <a:extLst>
                  <a:ext uri="{FF2B5EF4-FFF2-40B4-BE49-F238E27FC236}">
                    <a16:creationId xmlns:a16="http://schemas.microsoft.com/office/drawing/2014/main" id="{E7AE4888-1F53-AA1B-67B2-94A8C0AF2713}"/>
                  </a:ext>
                </a:extLst>
              </p:cNvPr>
              <p:cNvGrpSpPr/>
              <p:nvPr/>
            </p:nvGrpSpPr>
            <p:grpSpPr>
              <a:xfrm>
                <a:off x="4694566" y="901823"/>
                <a:ext cx="2045194" cy="1982724"/>
                <a:chOff x="2594848" y="2213440"/>
                <a:chExt cx="2045194" cy="1982724"/>
              </a:xfrm>
              <a:solidFill>
                <a:srgbClr val="E0C13C"/>
              </a:solidFill>
            </p:grpSpPr>
            <p:sp>
              <p:nvSpPr>
                <p:cNvPr id="87" name="Pie 17">
                  <a:extLst>
                    <a:ext uri="{FF2B5EF4-FFF2-40B4-BE49-F238E27FC236}">
                      <a16:creationId xmlns:a16="http://schemas.microsoft.com/office/drawing/2014/main" id="{5ED0D3EC-B09E-6729-D0B6-5DB114FD4D35}"/>
                    </a:ext>
                  </a:extLst>
                </p:cNvPr>
                <p:cNvSpPr/>
                <p:nvPr/>
              </p:nvSpPr>
              <p:spPr>
                <a:xfrm rot="18695073">
                  <a:off x="2626083" y="2182205"/>
                  <a:ext cx="1982724" cy="2045194"/>
                </a:xfrm>
                <a:prstGeom prst="pi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8" name="Group 5">
                  <a:extLst>
                    <a:ext uri="{FF2B5EF4-FFF2-40B4-BE49-F238E27FC236}">
                      <a16:creationId xmlns:a16="http://schemas.microsoft.com/office/drawing/2014/main" id="{CCDE37F6-70F9-CF73-912C-FA4B46A087CF}"/>
                    </a:ext>
                  </a:extLst>
                </p:cNvPr>
                <p:cNvGrpSpPr/>
                <p:nvPr/>
              </p:nvGrpSpPr>
              <p:grpSpPr>
                <a:xfrm>
                  <a:off x="2889102" y="2288406"/>
                  <a:ext cx="1537323" cy="1679535"/>
                  <a:chOff x="2886840" y="2288406"/>
                  <a:chExt cx="1537323" cy="1679535"/>
                </a:xfrm>
                <a:grpFill/>
              </p:grpSpPr>
              <p:sp>
                <p:nvSpPr>
                  <p:cNvPr id="89" name="Moon 3">
                    <a:extLst>
                      <a:ext uri="{FF2B5EF4-FFF2-40B4-BE49-F238E27FC236}">
                        <a16:creationId xmlns:a16="http://schemas.microsoft.com/office/drawing/2014/main" id="{EA076A79-FFF5-34E0-B195-52C37F4090BC}"/>
                      </a:ext>
                    </a:extLst>
                  </p:cNvPr>
                  <p:cNvSpPr/>
                  <p:nvPr/>
                </p:nvSpPr>
                <p:spPr>
                  <a:xfrm rot="16200000">
                    <a:off x="2926050" y="2469827"/>
                    <a:ext cx="1458904" cy="1537323"/>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20">
                    <a:extLst>
                      <a:ext uri="{FF2B5EF4-FFF2-40B4-BE49-F238E27FC236}">
                        <a16:creationId xmlns:a16="http://schemas.microsoft.com/office/drawing/2014/main" id="{81CBA732-A5C9-E0CB-EDDA-FD4C1ACE48F1}"/>
                      </a:ext>
                    </a:extLst>
                  </p:cNvPr>
                  <p:cNvSpPr/>
                  <p:nvPr/>
                </p:nvSpPr>
                <p:spPr>
                  <a:xfrm rot="16200000">
                    <a:off x="3007917" y="2169718"/>
                    <a:ext cx="1216793" cy="1454170"/>
                  </a:xfrm>
                  <a:prstGeom prst="moon">
                    <a:avLst>
                      <a:gd name="adj" fmla="val 677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8" name="Oval 17">
              <a:extLst>
                <a:ext uri="{FF2B5EF4-FFF2-40B4-BE49-F238E27FC236}">
                  <a16:creationId xmlns:a16="http://schemas.microsoft.com/office/drawing/2014/main" id="{E51C8674-6E13-204E-FED0-B1586C0DE064}"/>
                </a:ext>
              </a:extLst>
            </p:cNvPr>
            <p:cNvSpPr/>
            <p:nvPr/>
          </p:nvSpPr>
          <p:spPr>
            <a:xfrm flipH="1">
              <a:off x="7377452" y="1418345"/>
              <a:ext cx="1192870" cy="1490425"/>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58">
              <a:extLst>
                <a:ext uri="{FF2B5EF4-FFF2-40B4-BE49-F238E27FC236}">
                  <a16:creationId xmlns:a16="http://schemas.microsoft.com/office/drawing/2014/main" id="{8F9A7C36-772D-CA32-C86B-E0B8CB483EF4}"/>
                </a:ext>
              </a:extLst>
            </p:cNvPr>
            <p:cNvGrpSpPr/>
            <p:nvPr/>
          </p:nvGrpSpPr>
          <p:grpSpPr>
            <a:xfrm rot="175281">
              <a:off x="7281771" y="4966315"/>
              <a:ext cx="1319546" cy="446802"/>
              <a:chOff x="3810000" y="1677648"/>
              <a:chExt cx="4705061" cy="1827552"/>
            </a:xfrm>
          </p:grpSpPr>
          <p:grpSp>
            <p:nvGrpSpPr>
              <p:cNvPr id="55" name="Group 37">
                <a:extLst>
                  <a:ext uri="{FF2B5EF4-FFF2-40B4-BE49-F238E27FC236}">
                    <a16:creationId xmlns:a16="http://schemas.microsoft.com/office/drawing/2014/main" id="{524EF2BD-E714-76E4-6B49-B632D0719D32}"/>
                  </a:ext>
                </a:extLst>
              </p:cNvPr>
              <p:cNvGrpSpPr/>
              <p:nvPr/>
            </p:nvGrpSpPr>
            <p:grpSpPr>
              <a:xfrm>
                <a:off x="3810000" y="1828800"/>
                <a:ext cx="1776984" cy="1676400"/>
                <a:chOff x="3810000" y="1828800"/>
                <a:chExt cx="4038600" cy="3810000"/>
              </a:xfrm>
            </p:grpSpPr>
            <p:sp>
              <p:nvSpPr>
                <p:cNvPr id="76" name="Half Frame 75">
                  <a:extLst>
                    <a:ext uri="{FF2B5EF4-FFF2-40B4-BE49-F238E27FC236}">
                      <a16:creationId xmlns:a16="http://schemas.microsoft.com/office/drawing/2014/main" id="{BD7CDE0E-3DFD-947E-83C9-99CC11356750}"/>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Half Frame 76">
                  <a:extLst>
                    <a:ext uri="{FF2B5EF4-FFF2-40B4-BE49-F238E27FC236}">
                      <a16:creationId xmlns:a16="http://schemas.microsoft.com/office/drawing/2014/main" id="{FC2D3E4E-898C-B9DC-7268-48D04D43FCE3}"/>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Half Frame 77">
                  <a:extLst>
                    <a:ext uri="{FF2B5EF4-FFF2-40B4-BE49-F238E27FC236}">
                      <a16:creationId xmlns:a16="http://schemas.microsoft.com/office/drawing/2014/main" id="{ACC3775C-14EE-7046-AD5E-EF7E95E034FC}"/>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Half Frame 78">
                  <a:extLst>
                    <a:ext uri="{FF2B5EF4-FFF2-40B4-BE49-F238E27FC236}">
                      <a16:creationId xmlns:a16="http://schemas.microsoft.com/office/drawing/2014/main" id="{281829B1-2A59-3E98-208F-A9CC89AE0E2C}"/>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Donut 775">
                  <a:extLst>
                    <a:ext uri="{FF2B5EF4-FFF2-40B4-BE49-F238E27FC236}">
                      <a16:creationId xmlns:a16="http://schemas.microsoft.com/office/drawing/2014/main" id="{1CFB7C41-0E77-9564-B550-E65C1EAAA3E4}"/>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Diamond 80">
                  <a:extLst>
                    <a:ext uri="{FF2B5EF4-FFF2-40B4-BE49-F238E27FC236}">
                      <a16:creationId xmlns:a16="http://schemas.microsoft.com/office/drawing/2014/main" id="{56B3A8A8-2A05-32E5-D4F4-351D410A8550}"/>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a:extLst>
                    <a:ext uri="{FF2B5EF4-FFF2-40B4-BE49-F238E27FC236}">
                      <a16:creationId xmlns:a16="http://schemas.microsoft.com/office/drawing/2014/main" id="{E1C78DBF-EEBC-399E-5F4B-03D89A8DB690}"/>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a:extLst>
                    <a:ext uri="{FF2B5EF4-FFF2-40B4-BE49-F238E27FC236}">
                      <a16:creationId xmlns:a16="http://schemas.microsoft.com/office/drawing/2014/main" id="{E36C1152-5701-DDF9-B1E7-58124687D206}"/>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a:extLst>
                    <a:ext uri="{FF2B5EF4-FFF2-40B4-BE49-F238E27FC236}">
                      <a16:creationId xmlns:a16="http://schemas.microsoft.com/office/drawing/2014/main" id="{CDCABD6F-BBC7-ABBD-A2B5-9CF822098C34}"/>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38">
                <a:extLst>
                  <a:ext uri="{FF2B5EF4-FFF2-40B4-BE49-F238E27FC236}">
                    <a16:creationId xmlns:a16="http://schemas.microsoft.com/office/drawing/2014/main" id="{B8ADAB7A-FCB5-602C-929B-70AE3E3A4965}"/>
                  </a:ext>
                </a:extLst>
              </p:cNvPr>
              <p:cNvGrpSpPr/>
              <p:nvPr/>
            </p:nvGrpSpPr>
            <p:grpSpPr>
              <a:xfrm>
                <a:off x="5314014" y="1757596"/>
                <a:ext cx="1776984" cy="1676400"/>
                <a:chOff x="3810000" y="1828800"/>
                <a:chExt cx="4038600" cy="3810000"/>
              </a:xfrm>
            </p:grpSpPr>
            <p:sp>
              <p:nvSpPr>
                <p:cNvPr id="67" name="Half Frame 66">
                  <a:extLst>
                    <a:ext uri="{FF2B5EF4-FFF2-40B4-BE49-F238E27FC236}">
                      <a16:creationId xmlns:a16="http://schemas.microsoft.com/office/drawing/2014/main" id="{1BBD4B6D-3D47-7E2B-C0FF-B7AA6F28BAF3}"/>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Half Frame 67">
                  <a:extLst>
                    <a:ext uri="{FF2B5EF4-FFF2-40B4-BE49-F238E27FC236}">
                      <a16:creationId xmlns:a16="http://schemas.microsoft.com/office/drawing/2014/main" id="{9D1CABBB-DAB1-2FE5-0D1F-E292138D5FFE}"/>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Half Frame 68">
                  <a:extLst>
                    <a:ext uri="{FF2B5EF4-FFF2-40B4-BE49-F238E27FC236}">
                      <a16:creationId xmlns:a16="http://schemas.microsoft.com/office/drawing/2014/main" id="{4314B477-34DC-3C79-F286-465485146F52}"/>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Half Frame 69">
                  <a:extLst>
                    <a:ext uri="{FF2B5EF4-FFF2-40B4-BE49-F238E27FC236}">
                      <a16:creationId xmlns:a16="http://schemas.microsoft.com/office/drawing/2014/main" id="{4DC921E9-702A-A5DD-2E4F-D14DE00AD0AD}"/>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Donut 766">
                  <a:extLst>
                    <a:ext uri="{FF2B5EF4-FFF2-40B4-BE49-F238E27FC236}">
                      <a16:creationId xmlns:a16="http://schemas.microsoft.com/office/drawing/2014/main" id="{59BB3B2E-C87F-3CC7-9346-D6DCEE77A2E5}"/>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iamond 71">
                  <a:extLst>
                    <a:ext uri="{FF2B5EF4-FFF2-40B4-BE49-F238E27FC236}">
                      <a16:creationId xmlns:a16="http://schemas.microsoft.com/office/drawing/2014/main" id="{003BB452-6644-8209-F661-8E836F088E11}"/>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a:extLst>
                    <a:ext uri="{FF2B5EF4-FFF2-40B4-BE49-F238E27FC236}">
                      <a16:creationId xmlns:a16="http://schemas.microsoft.com/office/drawing/2014/main" id="{F5800115-25E8-7FE6-69E7-27F888EC0944}"/>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a:extLst>
                    <a:ext uri="{FF2B5EF4-FFF2-40B4-BE49-F238E27FC236}">
                      <a16:creationId xmlns:a16="http://schemas.microsoft.com/office/drawing/2014/main" id="{F0A7B557-BA25-770C-7F76-C0EDEF8B66FC}"/>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a:extLst>
                    <a:ext uri="{FF2B5EF4-FFF2-40B4-BE49-F238E27FC236}">
                      <a16:creationId xmlns:a16="http://schemas.microsoft.com/office/drawing/2014/main" id="{5B0A3D11-4A83-628B-C648-F47B6B4CEDE7}"/>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48">
                <a:extLst>
                  <a:ext uri="{FF2B5EF4-FFF2-40B4-BE49-F238E27FC236}">
                    <a16:creationId xmlns:a16="http://schemas.microsoft.com/office/drawing/2014/main" id="{CCF1D7B2-45B7-AA38-6A0A-D2AA9C84400E}"/>
                  </a:ext>
                </a:extLst>
              </p:cNvPr>
              <p:cNvGrpSpPr/>
              <p:nvPr/>
            </p:nvGrpSpPr>
            <p:grpSpPr>
              <a:xfrm>
                <a:off x="6738077" y="1677648"/>
                <a:ext cx="1776984" cy="1676400"/>
                <a:chOff x="3810000" y="1828800"/>
                <a:chExt cx="4038600" cy="3810000"/>
              </a:xfrm>
            </p:grpSpPr>
            <p:sp>
              <p:nvSpPr>
                <p:cNvPr id="58" name="Half Frame 57">
                  <a:extLst>
                    <a:ext uri="{FF2B5EF4-FFF2-40B4-BE49-F238E27FC236}">
                      <a16:creationId xmlns:a16="http://schemas.microsoft.com/office/drawing/2014/main" id="{211BFD92-A003-2101-D3E2-A892CEFAE8E2}"/>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Half Frame 50">
                  <a:extLst>
                    <a:ext uri="{FF2B5EF4-FFF2-40B4-BE49-F238E27FC236}">
                      <a16:creationId xmlns:a16="http://schemas.microsoft.com/office/drawing/2014/main" id="{B6E6322C-5E3B-067F-C15C-1639629300B2}"/>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Half Frame 51">
                  <a:extLst>
                    <a:ext uri="{FF2B5EF4-FFF2-40B4-BE49-F238E27FC236}">
                      <a16:creationId xmlns:a16="http://schemas.microsoft.com/office/drawing/2014/main" id="{ED2563DF-467B-50AF-BBD5-B8A79898E862}"/>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Half Frame 52">
                  <a:extLst>
                    <a:ext uri="{FF2B5EF4-FFF2-40B4-BE49-F238E27FC236}">
                      <a16:creationId xmlns:a16="http://schemas.microsoft.com/office/drawing/2014/main" id="{36D594EA-415E-6FA9-FAE6-B5844671A5E0}"/>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Donut 757">
                  <a:extLst>
                    <a:ext uri="{FF2B5EF4-FFF2-40B4-BE49-F238E27FC236}">
                      <a16:creationId xmlns:a16="http://schemas.microsoft.com/office/drawing/2014/main" id="{262AF314-FEE6-71FA-AF31-F1A0D27EDE21}"/>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Diamond 62">
                  <a:extLst>
                    <a:ext uri="{FF2B5EF4-FFF2-40B4-BE49-F238E27FC236}">
                      <a16:creationId xmlns:a16="http://schemas.microsoft.com/office/drawing/2014/main" id="{61FDED4F-EC37-1F68-B37B-B489A82DFE7B}"/>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a:extLst>
                    <a:ext uri="{FF2B5EF4-FFF2-40B4-BE49-F238E27FC236}">
                      <a16:creationId xmlns:a16="http://schemas.microsoft.com/office/drawing/2014/main" id="{E3E5FF96-371B-18E4-8E4B-EF1B1E3840C3}"/>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iamond 64">
                  <a:extLst>
                    <a:ext uri="{FF2B5EF4-FFF2-40B4-BE49-F238E27FC236}">
                      <a16:creationId xmlns:a16="http://schemas.microsoft.com/office/drawing/2014/main" id="{B3B85CDA-72DC-C575-D642-8621B71A34DA}"/>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a:extLst>
                    <a:ext uri="{FF2B5EF4-FFF2-40B4-BE49-F238E27FC236}">
                      <a16:creationId xmlns:a16="http://schemas.microsoft.com/office/drawing/2014/main" id="{669AC6EA-65B2-09F9-EAE1-3B72DCBE1FF1}"/>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Cloud 19">
              <a:extLst>
                <a:ext uri="{FF2B5EF4-FFF2-40B4-BE49-F238E27FC236}">
                  <a16:creationId xmlns:a16="http://schemas.microsoft.com/office/drawing/2014/main" id="{03B09438-9F62-D393-34D6-FEB9596A4658}"/>
                </a:ext>
              </a:extLst>
            </p:cNvPr>
            <p:cNvSpPr/>
            <p:nvPr/>
          </p:nvSpPr>
          <p:spPr>
            <a:xfrm rot="11257361">
              <a:off x="7226737" y="1265656"/>
              <a:ext cx="1385232" cy="696968"/>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A635E925-12DD-869E-431A-193444A1AA18}"/>
                </a:ext>
              </a:extLst>
            </p:cNvPr>
            <p:cNvGrpSpPr/>
            <p:nvPr/>
          </p:nvGrpSpPr>
          <p:grpSpPr>
            <a:xfrm>
              <a:off x="7162023" y="1568903"/>
              <a:ext cx="1544762" cy="259293"/>
              <a:chOff x="7105896" y="1557210"/>
              <a:chExt cx="1544762" cy="488119"/>
            </a:xfrm>
          </p:grpSpPr>
          <p:sp>
            <p:nvSpPr>
              <p:cNvPr id="22" name="Rounded Rectangle 15">
                <a:extLst>
                  <a:ext uri="{FF2B5EF4-FFF2-40B4-BE49-F238E27FC236}">
                    <a16:creationId xmlns:a16="http://schemas.microsoft.com/office/drawing/2014/main" id="{B2021DFC-7622-8412-4557-CE20D91A08F6}"/>
                  </a:ext>
                </a:extLst>
              </p:cNvPr>
              <p:cNvSpPr/>
              <p:nvPr/>
            </p:nvSpPr>
            <p:spPr>
              <a:xfrm>
                <a:off x="7105896" y="1589474"/>
                <a:ext cx="1544762" cy="444406"/>
              </a:xfrm>
              <a:prstGeom prst="roundRect">
                <a:avLst>
                  <a:gd name="adj" fmla="val 50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59">
                <a:extLst>
                  <a:ext uri="{FF2B5EF4-FFF2-40B4-BE49-F238E27FC236}">
                    <a16:creationId xmlns:a16="http://schemas.microsoft.com/office/drawing/2014/main" id="{5523AF1A-8E9C-2750-3015-DD63B27615BD}"/>
                  </a:ext>
                </a:extLst>
              </p:cNvPr>
              <p:cNvGrpSpPr/>
              <p:nvPr/>
            </p:nvGrpSpPr>
            <p:grpSpPr>
              <a:xfrm rot="160736">
                <a:off x="7230848" y="1557210"/>
                <a:ext cx="1269517" cy="488119"/>
                <a:chOff x="3810000" y="1677648"/>
                <a:chExt cx="4705061" cy="1827552"/>
              </a:xfrm>
            </p:grpSpPr>
            <p:grpSp>
              <p:nvGrpSpPr>
                <p:cNvPr id="25" name="Group 37">
                  <a:extLst>
                    <a:ext uri="{FF2B5EF4-FFF2-40B4-BE49-F238E27FC236}">
                      <a16:creationId xmlns:a16="http://schemas.microsoft.com/office/drawing/2014/main" id="{ACBDBA3C-B982-31E5-FBD2-88D011467223}"/>
                    </a:ext>
                  </a:extLst>
                </p:cNvPr>
                <p:cNvGrpSpPr/>
                <p:nvPr/>
              </p:nvGrpSpPr>
              <p:grpSpPr>
                <a:xfrm>
                  <a:off x="3810000" y="1828800"/>
                  <a:ext cx="1776984" cy="1676400"/>
                  <a:chOff x="3810000" y="1828800"/>
                  <a:chExt cx="4038600" cy="3810000"/>
                </a:xfrm>
              </p:grpSpPr>
              <p:sp>
                <p:nvSpPr>
                  <p:cNvPr id="46" name="Half Frame 45">
                    <a:extLst>
                      <a:ext uri="{FF2B5EF4-FFF2-40B4-BE49-F238E27FC236}">
                        <a16:creationId xmlns:a16="http://schemas.microsoft.com/office/drawing/2014/main" id="{95DEC4CE-D859-EA0F-E850-73A87B4D727E}"/>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Half Frame 46">
                    <a:extLst>
                      <a:ext uri="{FF2B5EF4-FFF2-40B4-BE49-F238E27FC236}">
                        <a16:creationId xmlns:a16="http://schemas.microsoft.com/office/drawing/2014/main" id="{F2961DCA-BF58-3912-D77B-A6A604751969}"/>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Half Frame 47">
                    <a:extLst>
                      <a:ext uri="{FF2B5EF4-FFF2-40B4-BE49-F238E27FC236}">
                        <a16:creationId xmlns:a16="http://schemas.microsoft.com/office/drawing/2014/main" id="{40343DAC-9DD9-DA4F-FC6F-2A813744AD42}"/>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Half Frame 48">
                    <a:extLst>
                      <a:ext uri="{FF2B5EF4-FFF2-40B4-BE49-F238E27FC236}">
                        <a16:creationId xmlns:a16="http://schemas.microsoft.com/office/drawing/2014/main" id="{F49F9D45-6535-AF84-90FE-31D83DEC536B}"/>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745">
                    <a:extLst>
                      <a:ext uri="{FF2B5EF4-FFF2-40B4-BE49-F238E27FC236}">
                        <a16:creationId xmlns:a16="http://schemas.microsoft.com/office/drawing/2014/main" id="{6047BA91-E619-8DA7-2E42-CEF18ED1940C}"/>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iamond 50">
                    <a:extLst>
                      <a:ext uri="{FF2B5EF4-FFF2-40B4-BE49-F238E27FC236}">
                        <a16:creationId xmlns:a16="http://schemas.microsoft.com/office/drawing/2014/main" id="{76ACA20C-EB5C-8EC0-09A1-074C14C315FB}"/>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a:extLst>
                      <a:ext uri="{FF2B5EF4-FFF2-40B4-BE49-F238E27FC236}">
                        <a16:creationId xmlns:a16="http://schemas.microsoft.com/office/drawing/2014/main" id="{39F4A6EA-7235-796E-B650-E28DA5225895}"/>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a:extLst>
                      <a:ext uri="{FF2B5EF4-FFF2-40B4-BE49-F238E27FC236}">
                        <a16:creationId xmlns:a16="http://schemas.microsoft.com/office/drawing/2014/main" id="{5A7B91D4-8E2F-4DBC-D916-76E6EB10EAED}"/>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iamond 53">
                    <a:extLst>
                      <a:ext uri="{FF2B5EF4-FFF2-40B4-BE49-F238E27FC236}">
                        <a16:creationId xmlns:a16="http://schemas.microsoft.com/office/drawing/2014/main" id="{96C5BB0D-C794-E3F2-200C-9C132624081D}"/>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38">
                  <a:extLst>
                    <a:ext uri="{FF2B5EF4-FFF2-40B4-BE49-F238E27FC236}">
                      <a16:creationId xmlns:a16="http://schemas.microsoft.com/office/drawing/2014/main" id="{02C2FF7C-33AF-A2D2-2973-3196D7DD9B19}"/>
                    </a:ext>
                  </a:extLst>
                </p:cNvPr>
                <p:cNvGrpSpPr/>
                <p:nvPr/>
              </p:nvGrpSpPr>
              <p:grpSpPr>
                <a:xfrm>
                  <a:off x="5314014" y="1757596"/>
                  <a:ext cx="1776984" cy="1676400"/>
                  <a:chOff x="3810000" y="1828800"/>
                  <a:chExt cx="4038600" cy="3810000"/>
                </a:xfrm>
              </p:grpSpPr>
              <p:sp>
                <p:nvSpPr>
                  <p:cNvPr id="37" name="Half Frame 36">
                    <a:extLst>
                      <a:ext uri="{FF2B5EF4-FFF2-40B4-BE49-F238E27FC236}">
                        <a16:creationId xmlns:a16="http://schemas.microsoft.com/office/drawing/2014/main" id="{F12C7653-62B5-9EEA-BE5E-E7E17DD80017}"/>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Half Frame 37">
                    <a:extLst>
                      <a:ext uri="{FF2B5EF4-FFF2-40B4-BE49-F238E27FC236}">
                        <a16:creationId xmlns:a16="http://schemas.microsoft.com/office/drawing/2014/main" id="{BE80C345-BF00-303A-1992-D7511780CE69}"/>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Half Frame 38">
                    <a:extLst>
                      <a:ext uri="{FF2B5EF4-FFF2-40B4-BE49-F238E27FC236}">
                        <a16:creationId xmlns:a16="http://schemas.microsoft.com/office/drawing/2014/main" id="{D9A17EA2-4682-361A-9BF7-1107BEA2538E}"/>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Half Frame 39">
                    <a:extLst>
                      <a:ext uri="{FF2B5EF4-FFF2-40B4-BE49-F238E27FC236}">
                        <a16:creationId xmlns:a16="http://schemas.microsoft.com/office/drawing/2014/main" id="{57B959D0-9A9A-1A1D-0923-2434C0DB7E1A}"/>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736">
                    <a:extLst>
                      <a:ext uri="{FF2B5EF4-FFF2-40B4-BE49-F238E27FC236}">
                        <a16:creationId xmlns:a16="http://schemas.microsoft.com/office/drawing/2014/main" id="{13123429-5092-46A7-EBB4-86A6290A7707}"/>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iamond 41">
                    <a:extLst>
                      <a:ext uri="{FF2B5EF4-FFF2-40B4-BE49-F238E27FC236}">
                        <a16:creationId xmlns:a16="http://schemas.microsoft.com/office/drawing/2014/main" id="{89F34C3D-1741-B307-EC41-71D83CC9D283}"/>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a:extLst>
                      <a:ext uri="{FF2B5EF4-FFF2-40B4-BE49-F238E27FC236}">
                        <a16:creationId xmlns:a16="http://schemas.microsoft.com/office/drawing/2014/main" id="{F19752B3-9B75-3C07-3053-7530373DC53E}"/>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a:extLst>
                      <a:ext uri="{FF2B5EF4-FFF2-40B4-BE49-F238E27FC236}">
                        <a16:creationId xmlns:a16="http://schemas.microsoft.com/office/drawing/2014/main" id="{3761D3E4-0141-6CB9-337E-E7AD0B03E9C8}"/>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a:extLst>
                      <a:ext uri="{FF2B5EF4-FFF2-40B4-BE49-F238E27FC236}">
                        <a16:creationId xmlns:a16="http://schemas.microsoft.com/office/drawing/2014/main" id="{AF99DEC9-3327-D192-6527-95376A86A4C5}"/>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48">
                  <a:extLst>
                    <a:ext uri="{FF2B5EF4-FFF2-40B4-BE49-F238E27FC236}">
                      <a16:creationId xmlns:a16="http://schemas.microsoft.com/office/drawing/2014/main" id="{60C5A8B4-0BB1-3DE5-A172-928AA46FB1AF}"/>
                    </a:ext>
                  </a:extLst>
                </p:cNvPr>
                <p:cNvGrpSpPr/>
                <p:nvPr/>
              </p:nvGrpSpPr>
              <p:grpSpPr>
                <a:xfrm>
                  <a:off x="6738077" y="1677648"/>
                  <a:ext cx="1776984" cy="1676400"/>
                  <a:chOff x="3810000" y="1828800"/>
                  <a:chExt cx="4038600" cy="3810000"/>
                </a:xfrm>
              </p:grpSpPr>
              <p:sp>
                <p:nvSpPr>
                  <p:cNvPr id="28" name="Half Frame 27">
                    <a:extLst>
                      <a:ext uri="{FF2B5EF4-FFF2-40B4-BE49-F238E27FC236}">
                        <a16:creationId xmlns:a16="http://schemas.microsoft.com/office/drawing/2014/main" id="{66BC2DB9-0156-B421-B6F0-FC2C80C3ABA5}"/>
                      </a:ext>
                    </a:extLst>
                  </p:cNvPr>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Half Frame 28">
                    <a:extLst>
                      <a:ext uri="{FF2B5EF4-FFF2-40B4-BE49-F238E27FC236}">
                        <a16:creationId xmlns:a16="http://schemas.microsoft.com/office/drawing/2014/main" id="{0EFFFFB1-41B4-BC45-1E53-903AF4D76B0F}"/>
                      </a:ext>
                    </a:extLst>
                  </p:cNvPr>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Half Frame 29">
                    <a:extLst>
                      <a:ext uri="{FF2B5EF4-FFF2-40B4-BE49-F238E27FC236}">
                        <a16:creationId xmlns:a16="http://schemas.microsoft.com/office/drawing/2014/main" id="{54DEB8B8-67E0-8ADA-1925-1CEE1F78E460}"/>
                      </a:ext>
                    </a:extLst>
                  </p:cNvPr>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Half Frame 30">
                    <a:extLst>
                      <a:ext uri="{FF2B5EF4-FFF2-40B4-BE49-F238E27FC236}">
                        <a16:creationId xmlns:a16="http://schemas.microsoft.com/office/drawing/2014/main" id="{6505EBEF-5A0B-7A95-4843-FB466D0135A0}"/>
                      </a:ext>
                    </a:extLst>
                  </p:cNvPr>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Donut 727">
                    <a:extLst>
                      <a:ext uri="{FF2B5EF4-FFF2-40B4-BE49-F238E27FC236}">
                        <a16:creationId xmlns:a16="http://schemas.microsoft.com/office/drawing/2014/main" id="{9A398790-A5F8-4E3D-C4F5-4C5678033B90}"/>
                      </a:ext>
                    </a:extLst>
                  </p:cNvPr>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iamond 32">
                    <a:extLst>
                      <a:ext uri="{FF2B5EF4-FFF2-40B4-BE49-F238E27FC236}">
                        <a16:creationId xmlns:a16="http://schemas.microsoft.com/office/drawing/2014/main" id="{5EA5420C-2A16-D375-361B-71FC467B9175}"/>
                      </a:ext>
                    </a:extLst>
                  </p:cNvPr>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a:extLst>
                      <a:ext uri="{FF2B5EF4-FFF2-40B4-BE49-F238E27FC236}">
                        <a16:creationId xmlns:a16="http://schemas.microsoft.com/office/drawing/2014/main" id="{35BC6541-B321-2B78-9F1E-EB81DC21C5B8}"/>
                      </a:ext>
                    </a:extLst>
                  </p:cNvPr>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a:extLst>
                      <a:ext uri="{FF2B5EF4-FFF2-40B4-BE49-F238E27FC236}">
                        <a16:creationId xmlns:a16="http://schemas.microsoft.com/office/drawing/2014/main" id="{684F437C-CCDE-843A-399E-ABD0539D31ED}"/>
                      </a:ext>
                    </a:extLst>
                  </p:cNvPr>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a:extLst>
                      <a:ext uri="{FF2B5EF4-FFF2-40B4-BE49-F238E27FC236}">
                        <a16:creationId xmlns:a16="http://schemas.microsoft.com/office/drawing/2014/main" id="{D3FE8E7F-D3B3-7819-EF98-AFA9440D03F0}"/>
                      </a:ext>
                    </a:extLst>
                  </p:cNvPr>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91" name="Group 326">
            <a:extLst>
              <a:ext uri="{FF2B5EF4-FFF2-40B4-BE49-F238E27FC236}">
                <a16:creationId xmlns:a16="http://schemas.microsoft.com/office/drawing/2014/main" id="{F783DFB0-A032-9FAB-8CE4-CDF8578F0221}"/>
              </a:ext>
            </a:extLst>
          </p:cNvPr>
          <p:cNvGrpSpPr/>
          <p:nvPr/>
        </p:nvGrpSpPr>
        <p:grpSpPr>
          <a:xfrm>
            <a:off x="8115763" y="2156088"/>
            <a:ext cx="2217236" cy="4434472"/>
            <a:chOff x="3937483" y="513080"/>
            <a:chExt cx="681026" cy="1754293"/>
          </a:xfrm>
        </p:grpSpPr>
        <p:sp>
          <p:nvSpPr>
            <p:cNvPr id="92" name="Oval 28">
              <a:extLst>
                <a:ext uri="{FF2B5EF4-FFF2-40B4-BE49-F238E27FC236}">
                  <a16:creationId xmlns:a16="http://schemas.microsoft.com/office/drawing/2014/main" id="{C16FCCD8-3389-AF92-4674-599BBA61B687}"/>
                </a:ext>
              </a:extLst>
            </p:cNvPr>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29">
              <a:extLst>
                <a:ext uri="{FF2B5EF4-FFF2-40B4-BE49-F238E27FC236}">
                  <a16:creationId xmlns:a16="http://schemas.microsoft.com/office/drawing/2014/main" id="{3E829622-2CEB-5C07-9BF4-3EFAC847B184}"/>
                </a:ext>
              </a:extLst>
            </p:cNvPr>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30">
              <a:extLst>
                <a:ext uri="{FF2B5EF4-FFF2-40B4-BE49-F238E27FC236}">
                  <a16:creationId xmlns:a16="http://schemas.microsoft.com/office/drawing/2014/main" id="{3C78284F-948B-9F3F-BFB9-A943406B31C5}"/>
                </a:ext>
              </a:extLst>
            </p:cNvPr>
            <p:cNvSpPr/>
            <p:nvPr/>
          </p:nvSpPr>
          <p:spPr>
            <a:xfrm>
              <a:off x="3937483" y="1508760"/>
              <a:ext cx="94587" cy="189653"/>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31">
              <a:extLst>
                <a:ext uri="{FF2B5EF4-FFF2-40B4-BE49-F238E27FC236}">
                  <a16:creationId xmlns:a16="http://schemas.microsoft.com/office/drawing/2014/main" id="{4DEBD68E-8DE4-DAC6-54BF-54BA81FBEBCA}"/>
                </a:ext>
              </a:extLst>
            </p:cNvPr>
            <p:cNvSpPr/>
            <p:nvPr/>
          </p:nvSpPr>
          <p:spPr>
            <a:xfrm rot="1480658">
              <a:off x="3979978" y="1073369"/>
              <a:ext cx="245926" cy="568960"/>
            </a:xfrm>
            <a:prstGeom prst="trapezoid">
              <a:avLst>
                <a:gd name="adj" fmla="val 30469"/>
              </a:avLst>
            </a:prstGeom>
            <a:solidFill>
              <a:srgbClr val="B7A2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32">
              <a:extLst>
                <a:ext uri="{FF2B5EF4-FFF2-40B4-BE49-F238E27FC236}">
                  <a16:creationId xmlns:a16="http://schemas.microsoft.com/office/drawing/2014/main" id="{8088724D-378D-6FF5-6C34-00F3CF779D1A}"/>
                </a:ext>
              </a:extLst>
            </p:cNvPr>
            <p:cNvSpPr/>
            <p:nvPr/>
          </p:nvSpPr>
          <p:spPr>
            <a:xfrm rot="1502811">
              <a:off x="3999885" y="1033725"/>
              <a:ext cx="199266" cy="526371"/>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33">
              <a:extLst>
                <a:ext uri="{FF2B5EF4-FFF2-40B4-BE49-F238E27FC236}">
                  <a16:creationId xmlns:a16="http://schemas.microsoft.com/office/drawing/2014/main" id="{519741A1-82BB-2378-A9EA-481DF62F5007}"/>
                </a:ext>
              </a:extLst>
            </p:cNvPr>
            <p:cNvSpPr/>
            <p:nvPr/>
          </p:nvSpPr>
          <p:spPr>
            <a:xfrm>
              <a:off x="4013152" y="1105747"/>
              <a:ext cx="491852" cy="1066800"/>
            </a:xfrm>
            <a:prstGeom prst="trapezoid">
              <a:avLst>
                <a:gd name="adj" fmla="val 30469"/>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34">
              <a:extLst>
                <a:ext uri="{FF2B5EF4-FFF2-40B4-BE49-F238E27FC236}">
                  <a16:creationId xmlns:a16="http://schemas.microsoft.com/office/drawing/2014/main" id="{47E3E480-24E1-E6D3-67CA-454528A40960}"/>
                </a:ext>
              </a:extLst>
            </p:cNvPr>
            <p:cNvSpPr/>
            <p:nvPr/>
          </p:nvSpPr>
          <p:spPr>
            <a:xfrm>
              <a:off x="4032069" y="1034627"/>
              <a:ext cx="454017" cy="734907"/>
            </a:xfrm>
            <a:prstGeom prst="trapezoid">
              <a:avLst>
                <a:gd name="adj" fmla="val 30469"/>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Trapezoid 35">
              <a:extLst>
                <a:ext uri="{FF2B5EF4-FFF2-40B4-BE49-F238E27FC236}">
                  <a16:creationId xmlns:a16="http://schemas.microsoft.com/office/drawing/2014/main" id="{0ADB97BA-045E-D5B4-064E-7B54845B8F52}"/>
                </a:ext>
              </a:extLst>
            </p:cNvPr>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Cloud 36">
              <a:extLst>
                <a:ext uri="{FF2B5EF4-FFF2-40B4-BE49-F238E27FC236}">
                  <a16:creationId xmlns:a16="http://schemas.microsoft.com/office/drawing/2014/main" id="{AEF18673-F59C-3AA4-32B9-D639FD42FD24}"/>
                </a:ext>
              </a:extLst>
            </p:cNvPr>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Cloud 37">
              <a:extLst>
                <a:ext uri="{FF2B5EF4-FFF2-40B4-BE49-F238E27FC236}">
                  <a16:creationId xmlns:a16="http://schemas.microsoft.com/office/drawing/2014/main" id="{89A2C1FF-0164-3413-CB62-32EA827D487A}"/>
                </a:ext>
              </a:extLst>
            </p:cNvPr>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38">
              <a:extLst>
                <a:ext uri="{FF2B5EF4-FFF2-40B4-BE49-F238E27FC236}">
                  <a16:creationId xmlns:a16="http://schemas.microsoft.com/office/drawing/2014/main" id="{DD6A3744-3D7D-CE11-0C8F-3320289B3981}"/>
                </a:ext>
              </a:extLst>
            </p:cNvPr>
            <p:cNvSpPr/>
            <p:nvPr/>
          </p:nvSpPr>
          <p:spPr>
            <a:xfrm>
              <a:off x="4126657" y="513080"/>
              <a:ext cx="302678" cy="56896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Trapezoid 39">
              <a:extLst>
                <a:ext uri="{FF2B5EF4-FFF2-40B4-BE49-F238E27FC236}">
                  <a16:creationId xmlns:a16="http://schemas.microsoft.com/office/drawing/2014/main" id="{3ECF4DEE-6EF3-5134-EFF7-AAE1A2F65E67}"/>
                </a:ext>
              </a:extLst>
            </p:cNvPr>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23">
              <a:extLst>
                <a:ext uri="{FF2B5EF4-FFF2-40B4-BE49-F238E27FC236}">
                  <a16:creationId xmlns:a16="http://schemas.microsoft.com/office/drawing/2014/main" id="{892524B6-5415-5535-7180-E3D58830FFCA}"/>
                </a:ext>
              </a:extLst>
            </p:cNvPr>
            <p:cNvGrpSpPr/>
            <p:nvPr/>
          </p:nvGrpSpPr>
          <p:grpSpPr>
            <a:xfrm>
              <a:off x="4342580" y="1037026"/>
              <a:ext cx="275929" cy="637681"/>
              <a:chOff x="4755948" y="2903312"/>
              <a:chExt cx="1111452" cy="2049688"/>
            </a:xfrm>
          </p:grpSpPr>
          <p:sp>
            <p:nvSpPr>
              <p:cNvPr id="233" name="Oval 44">
                <a:extLst>
                  <a:ext uri="{FF2B5EF4-FFF2-40B4-BE49-F238E27FC236}">
                    <a16:creationId xmlns:a16="http://schemas.microsoft.com/office/drawing/2014/main" id="{B68DD4A5-ED45-BC1F-C4ED-484C28B8169F}"/>
                  </a:ext>
                </a:extLst>
              </p:cNvPr>
              <p:cNvSpPr/>
              <p:nvPr/>
            </p:nvSpPr>
            <p:spPr>
              <a:xfrm>
                <a:off x="5486400" y="4267200"/>
                <a:ext cx="381000" cy="68580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45">
                <a:extLst>
                  <a:ext uri="{FF2B5EF4-FFF2-40B4-BE49-F238E27FC236}">
                    <a16:creationId xmlns:a16="http://schemas.microsoft.com/office/drawing/2014/main" id="{5EB4B708-A21E-F439-1733-10FC78ABADCC}"/>
                  </a:ext>
                </a:extLst>
              </p:cNvPr>
              <p:cNvSpPr/>
              <p:nvPr/>
            </p:nvSpPr>
            <p:spPr>
              <a:xfrm rot="19830111">
                <a:off x="4816550" y="2903312"/>
                <a:ext cx="822282" cy="1828800"/>
              </a:xfrm>
              <a:prstGeom prst="trapezoid">
                <a:avLst>
                  <a:gd name="adj" fmla="val 30469"/>
                </a:avLst>
              </a:prstGeom>
              <a:solidFill>
                <a:srgbClr val="B7A2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Trapezoid 46">
                <a:extLst>
                  <a:ext uri="{FF2B5EF4-FFF2-40B4-BE49-F238E27FC236}">
                    <a16:creationId xmlns:a16="http://schemas.microsoft.com/office/drawing/2014/main" id="{21088DEE-161E-49B9-3BFA-FFC3DEA4B0BE}"/>
                  </a:ext>
                </a:extLst>
              </p:cNvPr>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1" name="Cloud 42">
              <a:extLst>
                <a:ext uri="{FF2B5EF4-FFF2-40B4-BE49-F238E27FC236}">
                  <a16:creationId xmlns:a16="http://schemas.microsoft.com/office/drawing/2014/main" id="{74BE3242-F05C-5E6F-6C36-D779930894B8}"/>
                </a:ext>
              </a:extLst>
            </p:cNvPr>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43">
              <a:extLst>
                <a:ext uri="{FF2B5EF4-FFF2-40B4-BE49-F238E27FC236}">
                  <a16:creationId xmlns:a16="http://schemas.microsoft.com/office/drawing/2014/main" id="{8D24AA76-31A8-2E6E-71AC-2C2D051912E3}"/>
                </a:ext>
              </a:extLst>
            </p:cNvPr>
            <p:cNvSpPr/>
            <p:nvPr/>
          </p:nvSpPr>
          <p:spPr>
            <a:xfrm rot="5225831">
              <a:off x="4221213" y="870297"/>
              <a:ext cx="63259" cy="105746"/>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7" name="TextBox 236">
            <a:extLst>
              <a:ext uri="{FF2B5EF4-FFF2-40B4-BE49-F238E27FC236}">
                <a16:creationId xmlns:a16="http://schemas.microsoft.com/office/drawing/2014/main" id="{B8280DE8-FD41-A9E4-51F5-861EACA77D03}"/>
              </a:ext>
            </a:extLst>
          </p:cNvPr>
          <p:cNvSpPr txBox="1"/>
          <p:nvPr/>
        </p:nvSpPr>
        <p:spPr>
          <a:xfrm>
            <a:off x="1117002" y="2901878"/>
            <a:ext cx="6783198" cy="3416320"/>
          </a:xfrm>
          <a:prstGeom prst="rect">
            <a:avLst/>
          </a:prstGeom>
          <a:noFill/>
        </p:spPr>
        <p:txBody>
          <a:bodyPr wrap="square">
            <a:spAutoFit/>
          </a:bodyPr>
          <a:lstStyle/>
          <a:p>
            <a:r>
              <a:rPr lang="en-US" b="0" i="0" dirty="0">
                <a:solidFill>
                  <a:schemeClr val="bg1"/>
                </a:solidFill>
                <a:effectLst/>
              </a:rPr>
              <a:t>God gave laws through Moses when the children of Israel failed to obey the higher law they had been given. </a:t>
            </a:r>
          </a:p>
          <a:p>
            <a:endParaRPr lang="en-US" b="0" i="0" dirty="0">
              <a:solidFill>
                <a:schemeClr val="bg1"/>
              </a:solidFill>
              <a:effectLst/>
            </a:endParaRPr>
          </a:p>
          <a:p>
            <a:r>
              <a:rPr lang="en-US" b="0" i="0" dirty="0">
                <a:solidFill>
                  <a:schemeClr val="bg1"/>
                </a:solidFill>
                <a:effectLst/>
              </a:rPr>
              <a:t>This became known as the law of Moses. </a:t>
            </a:r>
          </a:p>
          <a:p>
            <a:r>
              <a:rPr lang="en-US" b="0" i="0" dirty="0">
                <a:solidFill>
                  <a:schemeClr val="bg1"/>
                </a:solidFill>
                <a:effectLst/>
              </a:rPr>
              <a:t>It consisted of many rules, ceremonies, and sacrifices that were intended to remind them of God and their duty toward Him.</a:t>
            </a:r>
          </a:p>
          <a:p>
            <a:endParaRPr lang="en-US" dirty="0">
              <a:solidFill>
                <a:schemeClr val="bg1"/>
              </a:solidFill>
            </a:endParaRPr>
          </a:p>
          <a:p>
            <a:r>
              <a:rPr lang="en-US" b="0" i="0" dirty="0">
                <a:solidFill>
                  <a:schemeClr val="bg1"/>
                </a:solidFill>
                <a:effectLst/>
              </a:rPr>
              <a:t>Much of the ceremonial law was fulfilled at the death and Resurrection of Jesus Christ. </a:t>
            </a:r>
          </a:p>
          <a:p>
            <a:endParaRPr lang="en-US" dirty="0">
              <a:solidFill>
                <a:schemeClr val="bg1"/>
              </a:solidFill>
            </a:endParaRPr>
          </a:p>
          <a:p>
            <a:r>
              <a:rPr lang="en-US" b="0" i="0" dirty="0">
                <a:solidFill>
                  <a:schemeClr val="bg1"/>
                </a:solidFill>
                <a:effectLst/>
              </a:rPr>
              <a:t>One reason the law was considered dead was because it could not bring salvation to God’s children. Only Jesus Christ could do so. </a:t>
            </a:r>
            <a:endParaRPr lang="en-US" dirty="0">
              <a:solidFill>
                <a:schemeClr val="bg1"/>
              </a:solidFill>
            </a:endParaRPr>
          </a:p>
        </p:txBody>
      </p:sp>
    </p:spTree>
    <p:extLst>
      <p:ext uri="{BB962C8B-B14F-4D97-AF65-F5344CB8AC3E}">
        <p14:creationId xmlns:p14="http://schemas.microsoft.com/office/powerpoint/2010/main" val="99900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0"/>
            <a:ext cx="12192000" cy="6858000"/>
          </a:xfrm>
          <a:prstGeom prst="rect">
            <a:avLst/>
          </a:prstGeom>
          <a:gradFill flip="none" rotWithShape="1">
            <a:gsLst>
              <a:gs pos="0">
                <a:srgbClr val="904B24">
                  <a:shade val="30000"/>
                  <a:satMod val="115000"/>
                </a:srgbClr>
              </a:gs>
              <a:gs pos="50000">
                <a:srgbClr val="904B24">
                  <a:shade val="67500"/>
                  <a:satMod val="115000"/>
                </a:srgbClr>
              </a:gs>
              <a:gs pos="100000">
                <a:srgbClr val="904B24">
                  <a:shade val="100000"/>
                  <a:satMod val="115000"/>
                </a:srgb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AutoShape 2" descr="data:image/jpeg;base64,/9j/4AAQSkZJRgABAQAAAQABAAD/2wCEAAkGBwgHBgkIBwgKCgkLDRYPDQwMDRsUFRAWIB0iIiAdHx8kKDQsJCYxJx8fLT0tMTU3Ojo6Iys/RD84QzQ5OjcBCgoKDQwNGg8PGjclHyU3Nzc3Nzc3Nzc3Nzc3Nzc3Nzc3Nzc3Nzc3Nzc3Nzc3Nzc3Nzc3Nzc3Nzc3Nzc3Nzc3N//AABEIAKAAgAMBIgACEQEDEQH/xAAcAAABBQEBAQAAAAAAAAAAAAADAQIEBQYABwj/xAA+EAACAQMDAQQGBwYFBQAAAAABAgMABBEFEiExBhNBUSJhcYGRoQcUMlKxwdEjJDNC4fAVYmOCsjQ1Q3Lx/8QAGQEAAwEBAQAAAAAAAAAAAAAAAAEDBAIF/8QAIBEBAQADAQACAgMAAAAAAAAAAAECESEDEjEEIhRBcf/aAAwDAQACEQMRAD8A8rHApaQGn4BqbtyR7jUqOML1oMa81JRSaCPIGBg4pkijrXMCKYc5oBQlO2k0W1tprqTZbxSSt92NSavo+xnaKWIPFpE5z4FkX8WFIM3jFFU4HFTdT0LVtM/7hp88C/fZcj4jiok1tcwAGS3mRW6FkIz7M9aAUMTTlUDnxoCP1zxjzp/eCmCvJjio0j5OB186I43c+FAxhqAMmSKXGDzTo8Ac07ANBKvYaLGvn1o6x5FGjjHSh0BGnNSQmwbj0oiwYOacyMxCr48UEZFBJdyiG3Qs559QHmT4CtRpHZyxQI92TcyE/ZztjH5mh6NaRwIEILE8sB1J/v8A+VsbT6rZRo1wFVm5WNBvc+4VO5O5in6JaRiNY4QI0XHowpgD8q1iQMkQVRIPX3nPyBqg03UFk3BbN0wODMwG72YzVlJfSzJtXMS+Q4pz0xkdTxyHvMPbtFLKDxkblBOf79VZyA93dyW91Es0MnDI67gw9nxq1RULelyfOoOsaek6EoSDjqK4vqt/Hee/SL2RXR2Gpaap+oSMO8jP/hJ6f7T0rGJtxXtenj/EdMu9F1BO9IQhcjhlx9nPrx8RXjF3bNZXs1o5LGFyu4/zDwPvGDVZd9ZssfjdBEnmhEHcKkcGkIFNyaKMOB0pqJk0XHhQEVM1IiFCjXmpsMeaAcnPFSbZF70FhwPIZoe0JRbNlWYknjHSlfo59p1pdspb6qhDhsb3A49YH6/CtNoyuW3uS7MRl2OSx9tZO0b97Y543ZrZ6M6uPR69fZWTK9bvOSNHArbQAceypWzzptmuVFHPXHrodg7T4cUM5RcnPNTNikcEUCUDYwIzillDmSNZQxrcxzoPSVj6WOfjXmf0iWCQa/8AWIlKrOpyuOjA/hgj4V6Kt2qSLEw2qTwR5+usp9IdsZrSK8XnZKAx8QCCPxxWjyv6sfvP2ee4wOlIBmpWFI/pTQmKqgYqEClxRvCmLyaAAq4NS4Tio+KIhoNIYhulMAMZLE9KfGM06ZQsalujNtNLLkPGbykGg3d4oVWLHyFa/S761hjEb7t4HVVLeuspFGiW/cox4yXPrGOPZU21sb64Qm3mWE59ElFII9eQTWbU31plv9Nnadooe8aNC2VHIOAePHrVhdas0cEcogJ7zkelz0/oawGrQyWrxgXAlOA+4RKpyOvIHQ+FbHTraM6RbTRR/tMbZVZjh1Yeln2da5Wm9GN2jmGGdIIYvvtJge8tipceqLJCZkaOVW5LxOCpqsvOzVtJcvDNbEKThHByQPAgmpraDawiNrbIkHVmzlyeST5knqf0p74Vxu+IV3cd8oiiUmSQ+Jxs9ZpmpWdxJp89tqEz7ZQArRjJ6jkg4GKsL23Wyi3YwSck+4D8qY1xHeW7KG/bJsUgAnHIOR8aUz1OFl5/LW3ljI0ckkTD0o3ZCR0yCQfwpQpxU3UFU6retF9g3En/ACNC2+FbJ9MN+0bmnxgAVIWDJzSlFFBK1WzRUqOARR4eeDTNMixgUt4u63BH8rq3wNOhXpxRynokY4IpXs0Jl8bsLRblXu3jmTKg92w9n9DWygS2QIsEjycfZ2cisPGvcSrjqCR7R4VqtGvFFsWcc1jy+3oY6oWtSj6wqbSuR0JHzra6REF0yIgjCAcV5newXd/eXLxSlS+AuADgD2+01stBttRkjFveXIVDEeU4b40pHW9VpIXZ5O4WRcYyI3XO0eo56UR4UiG53HmQPGqhrCW1hgeCeSWeDoXOS6/dP60cX4nRXxk+IovHWt/SBrl13xCDhfAVXXrnTdKlv9ylhEqR+QOTt+Zz7BU6/CmQHHGKy/avUEuIbTToy26By8owQMn7Pt4NGGPyyS9cvjjtRwAbafjmkEbKOOlNdSOpNbXnHGTApjSDFDzng0GXI4FBlMOKdEuGp+8baSKRc0wmQeFSwoIzUNCB0NEeUhcCkQF2AJdy9fXWj0C3S80yYrgSpnjPWsw5L9TVnoF49lchgcq3DCoe2OutXhnz406za8S6KRxwlm6b5Cv5GtZayaxtTdYwmRRwRccY+FU31H667SwnBVsj2VpdNEwRVfPlkN1qUaZ/hRNqPIe1AbHQSqf0pkD5eR9u09SPXVm+VU7cdMVn7qZklZB584ri3brHhuoXOJFVME1lNWRo9VdZoyrSxLNGc/bQ8ZHvBrQqjTSsxBYr6KrjqTVT9MUgsNb0WyiYCez05A5Xrks36E++r/j49tZfysuSIKYxzTJ0yOBUGy1OKRf2/oP4t4GraIRzoGjkRx5qc1p0xqt4yOgoEuQcGraWLHhUKVQeopOkMtziuPXimJUlEDdaZHxucU/cTQuEBLEADxNV11r1lbHCOZ3/ANMcD3/pQS1IINOD90pcsqgDqxwKyN12kvZAVgCQKfujJ+JqqmuZrhs3EryH/OxNO47mjlsu49U0bWzAgfh4253LyMVprTXYJF3RzAHwyaxHZnTTP2RtruAZlRpNyjncu48+78KsNKFo8hWeFGfwJHWseWPxum7z9NzjT3GtySoUi5bxK9APbVd+18ZM58KOLeScrHBEWJOERByTWv7O9kBGVudVw5zlYM8f7vP2dKWPncrw8/WYzdL2N0NmZL+6XbBH6UYb+dvvewf30rxDtxra9ou119fxvugaXbCf9NfRX44z769w+lztCOz3Ym5EDbLu9/dYMdRn7R9y59+K+bYWwvHlitmOMxmmHPO5XdTllAB5xgcUWO+VTuUsjeYJFVm87mGfCnKwwTXTlfw61KvBm3j/ADYNGGpxP9sAeys1upQ3jRoNNboNu4kAAdTxVXf9oIICY7Re+Ycbz9kfrVbrmoPJI1tE+IUOGA/mNU9GglXl/cXjZuJSw+6OAPdUWurqYdXV1KOtAev/AEZMH7NQqOqyyL88/nT9Y0xLLXLaOOaOOS9kXu4GPiTjI8gTjrxmof0XsLPs/cz3R2RR3DTMc9E2KT8qp4rybWbu91G/Obgsz+j1jXHogeQHAzUc5tTytmXHv3ZrQE0y2Dy4e5cek+Ps+oVeiPyrJ/Rp2uh7UaTJE7/v9i3c3CsRucfyv7/H1g1e9qtWj0Hs7f6nIf8Ap4WZR5tjgfGqYySccZW29fP/ANNnaP8Axrtd9QgbNrpYMS4PBkP2z8gPdWD3EDFNkeS5uJLiY7pZXLsfMk5NKSDyOtMEUlmb/wBT+Fcr4psX8Xb58UwZpkOZMk+2nxn0RUbxo0Z4xQEFiSck5pK6nY4oBKSlpKA6lFJRIF3TRr5sB86A9VSIWnY6e3jGPrD7ceJRQoP/ABx8ar7a1W1nS3kVzDIitKy5B4IyOvXBA9x4q015o7PSSkZ5cCNSTkjJ5x7smoNirzQOjKQ+3BbB55xjnHrA+ZqNvVcJxvNJ7PR9llbtBo6v3uczQDpLF4j8x7KrPp67URT6Hpmm2UuUvj9Ykxwdg6A+XJ+VbjRdQS57N2txJtyYR3o8Aw4b3Zr5x7Z6r/jPaS7uU/gq3dwgdAo/U5NUiao4x/WkD5wPHw9dI3qphPuronEnd4jFKvFOOGQuftDHvrlGelAdR0oYHJogIUUBAHWnnpTBTs0AhpKU0lMOqTpad7qVpH96dF+LCo1WXZxoo9d0+W5YLBFcJJIx6bVO4/IUg3Pai6EuoxWUZ/h5dseBPAHw/GpunoI0znKyDadoB65GcjP3iKyttcSXV7NeTEqbiQuQTjGTwOnhnFa2wO9FSI9CCepJ+HuqNWxnE7Ve0A0fsRfRwzBppZe7j5GQWAz/AH6q8cC4Aq/7ZXz3Oqva78xW+BjnG7ABNUJNUx+kstb4Q02lJpB8zXRHrzwOg+dEQcZpIxhelP8ADAoDjwaG7VxY5oUh5xQH/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6" name="AutoShape 4" descr="data:image/jpeg;base64,/9j/4AAQSkZJRgABAQAAAQABAAD/2wCEAAkGBwgHBgkIBwgKCgkLDRYPDQwMDRsUFRAWIB0iIiAdHx8kKDQsJCYxJx8fLT0tMTU3Ojo6Iys/RD84QzQ5OjcBCgoKDQwNGg8PGjclHyU3Nzc3Nzc3Nzc3Nzc3Nzc3Nzc3Nzc3Nzc3Nzc3Nzc3Nzc3Nzc3Nzc3Nzc3Nzc3Nzc3N//AABEIAKAAgAMBIgACEQEDEQH/xAAcAAABBQEBAQAAAAAAAAAAAAADAQIEBQYABwj/xAA+EAACAQMDAQQGBwYFBQAAAAABAgMABBEFEiExBhNBUSJhcYGRoQcUMlKxwdEjJDNC4fAVYmOCsjQ1Q3Lx/8QAGQEAAwEBAQAAAAAAAAAAAAAAAAEDBAIF/8QAIBEBAQADAQACAgMAAAAAAAAAAAECESEDEjEEIhRBcf/aAAwDAQACEQMRAD8A8rHApaQGn4BqbtyR7jUqOML1oMa81JRSaCPIGBg4pkijrXMCKYc5oBQlO2k0W1tprqTZbxSSt92NSavo+xnaKWIPFpE5z4FkX8WFIM3jFFU4HFTdT0LVtM/7hp88C/fZcj4jiok1tcwAGS3mRW6FkIz7M9aAUMTTlUDnxoCP1zxjzp/eCmCvJjio0j5OB186I43c+FAxhqAMmSKXGDzTo8Ac07ANBKvYaLGvn1o6x5FGjjHSh0BGnNSQmwbj0oiwYOacyMxCr48UEZFBJdyiG3Qs559QHmT4CtRpHZyxQI92TcyE/ZztjH5mh6NaRwIEILE8sB1J/v8A+VsbT6rZRo1wFVm5WNBvc+4VO5O5in6JaRiNY4QI0XHowpgD8q1iQMkQVRIPX3nPyBqg03UFk3BbN0wODMwG72YzVlJfSzJtXMS+Q4pz0xkdTxyHvMPbtFLKDxkblBOf79VZyA93dyW91Es0MnDI67gw9nxq1RULelyfOoOsaek6EoSDjqK4vqt/Hee/SL2RXR2Gpaap+oSMO8jP/hJ6f7T0rGJtxXtenj/EdMu9F1BO9IQhcjhlx9nPrx8RXjF3bNZXs1o5LGFyu4/zDwPvGDVZd9ZssfjdBEnmhEHcKkcGkIFNyaKMOB0pqJk0XHhQEVM1IiFCjXmpsMeaAcnPFSbZF70FhwPIZoe0JRbNlWYknjHSlfo59p1pdspb6qhDhsb3A49YH6/CtNoyuW3uS7MRl2OSx9tZO0b97Y543ZrZ6M6uPR69fZWTK9bvOSNHArbQAceypWzzptmuVFHPXHrodg7T4cUM5RcnPNTNikcEUCUDYwIzillDmSNZQxrcxzoPSVj6WOfjXmf0iWCQa/8AWIlKrOpyuOjA/hgj4V6Kt2qSLEw2qTwR5+usp9IdsZrSK8XnZKAx8QCCPxxWjyv6sfvP2ee4wOlIBmpWFI/pTQmKqgYqEClxRvCmLyaAAq4NS4Tio+KIhoNIYhulMAMZLE9KfGM06ZQsalujNtNLLkPGbykGg3d4oVWLHyFa/S761hjEb7t4HVVLeuspFGiW/cox4yXPrGOPZU21sb64Qm3mWE59ElFII9eQTWbU31plv9Nnadooe8aNC2VHIOAePHrVhdas0cEcogJ7zkelz0/oawGrQyWrxgXAlOA+4RKpyOvIHQ+FbHTraM6RbTRR/tMbZVZjh1Yeln2da5Wm9GN2jmGGdIIYvvtJge8tipceqLJCZkaOVW5LxOCpqsvOzVtJcvDNbEKThHByQPAgmpraDawiNrbIkHVmzlyeST5knqf0p74Vxu+IV3cd8oiiUmSQ+Jxs9ZpmpWdxJp89tqEz7ZQArRjJ6jkg4GKsL23Wyi3YwSck+4D8qY1xHeW7KG/bJsUgAnHIOR8aUz1OFl5/LW3ljI0ckkTD0o3ZCR0yCQfwpQpxU3UFU6retF9g3En/ACNC2+FbJ9MN+0bmnxgAVIWDJzSlFFBK1WzRUqOARR4eeDTNMixgUt4u63BH8rq3wNOhXpxRynokY4IpXs0Jl8bsLRblXu3jmTKg92w9n9DWygS2QIsEjycfZ2cisPGvcSrjqCR7R4VqtGvFFsWcc1jy+3oY6oWtSj6wqbSuR0JHzra6REF0yIgjCAcV5newXd/eXLxSlS+AuADgD2+01stBttRkjFveXIVDEeU4b40pHW9VpIXZ5O4WRcYyI3XO0eo56UR4UiG53HmQPGqhrCW1hgeCeSWeDoXOS6/dP60cX4nRXxk+IovHWt/SBrl13xCDhfAVXXrnTdKlv9ylhEqR+QOTt+Zz7BU6/CmQHHGKy/avUEuIbTToy26By8owQMn7Pt4NGGPyyS9cvjjtRwAbafjmkEbKOOlNdSOpNbXnHGTApjSDFDzng0GXI4FBlMOKdEuGp+8baSKRc0wmQeFSwoIzUNCB0NEeUhcCkQF2AJdy9fXWj0C3S80yYrgSpnjPWsw5L9TVnoF49lchgcq3DCoe2OutXhnz406za8S6KRxwlm6b5Cv5GtZayaxtTdYwmRRwRccY+FU31H667SwnBVsj2VpdNEwRVfPlkN1qUaZ/hRNqPIe1AbHQSqf0pkD5eR9u09SPXVm+VU7cdMVn7qZklZB584ri3brHhuoXOJFVME1lNWRo9VdZoyrSxLNGc/bQ8ZHvBrQqjTSsxBYr6KrjqTVT9MUgsNb0WyiYCez05A5Xrks36E++r/j49tZfysuSIKYxzTJ0yOBUGy1OKRf2/oP4t4GraIRzoGjkRx5qc1p0xqt4yOgoEuQcGraWLHhUKVQeopOkMtziuPXimJUlEDdaZHxucU/cTQuEBLEADxNV11r1lbHCOZ3/ANMcD3/pQS1IINOD90pcsqgDqxwKyN12kvZAVgCQKfujJ+JqqmuZrhs3EryH/OxNO47mjlsu49U0bWzAgfh4253LyMVprTXYJF3RzAHwyaxHZnTTP2RtruAZlRpNyjncu48+78KsNKFo8hWeFGfwJHWseWPxum7z9NzjT3GtySoUi5bxK9APbVd+18ZM58KOLeScrHBEWJOERByTWv7O9kBGVudVw5zlYM8f7vP2dKWPncrw8/WYzdL2N0NmZL+6XbBH6UYb+dvvewf30rxDtxra9ou119fxvugaXbCf9NfRX44z769w+lztCOz3Ym5EDbLu9/dYMdRn7R9y59+K+bYWwvHlitmOMxmmHPO5XdTllAB5xgcUWO+VTuUsjeYJFVm87mGfCnKwwTXTlfw61KvBm3j/ADYNGGpxP9sAeys1upQ3jRoNNboNu4kAAdTxVXf9oIICY7Re+Ycbz9kfrVbrmoPJI1tE+IUOGA/mNU9GglXl/cXjZuJSw+6OAPdUWurqYdXV1KOtAev/AEZMH7NQqOqyyL88/nT9Y0xLLXLaOOaOOS9kXu4GPiTjI8gTjrxmof0XsLPs/cz3R2RR3DTMc9E2KT8qp4rybWbu91G/Obgsz+j1jXHogeQHAzUc5tTytmXHv3ZrQE0y2Dy4e5cek+Ps+oVeiPyrJ/Rp2uh7UaTJE7/v9i3c3CsRucfyv7/H1g1e9qtWj0Hs7f6nIf8Ap4WZR5tjgfGqYySccZW29fP/ANNnaP8Axrtd9QgbNrpYMS4PBkP2z8gPdWD3EDFNkeS5uJLiY7pZXLsfMk5NKSDyOtMEUlmb/wBT+Fcr4psX8Xb58UwZpkOZMk+2nxn0RUbxo0Z4xQEFiSck5pK6nY4oBKSlpKA6lFJRIF3TRr5sB86A9VSIWnY6e3jGPrD7ceJRQoP/ABx8ar7a1W1nS3kVzDIitKy5B4IyOvXBA9x4q015o7PSSkZ5cCNSTkjJ5x7smoNirzQOjKQ+3BbB55xjnHrA+ZqNvVcJxvNJ7PR9llbtBo6v3uczQDpLF4j8x7KrPp67URT6Hpmm2UuUvj9Ykxwdg6A+XJ+VbjRdQS57N2txJtyYR3o8Aw4b3Zr5x7Z6r/jPaS7uU/gq3dwgdAo/U5NUiao4x/WkD5wPHw9dI3qphPuronEnd4jFKvFOOGQuftDHvrlGelAdR0oYHJogIUUBAHWnnpTBTs0AhpKU0lMOqTpad7qVpH96dF+LCo1WXZxoo9d0+W5YLBFcJJIx6bVO4/IUg3Pai6EuoxWUZ/h5dseBPAHw/GpunoI0znKyDadoB65GcjP3iKyttcSXV7NeTEqbiQuQTjGTwOnhnFa2wO9FSI9CCepJ+HuqNWxnE7Ve0A0fsRfRwzBppZe7j5GQWAz/AH6q8cC4Aq/7ZXz3Oqva78xW+BjnG7ABNUJNUx+kstb4Q02lJpB8zXRHrzwOg+dEQcZpIxhelP8ADAoDjwaG7VxY5oUh5xQH/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Rectangle 1">
            <a:extLst>
              <a:ext uri="{FF2B5EF4-FFF2-40B4-BE49-F238E27FC236}">
                <a16:creationId xmlns:a16="http://schemas.microsoft.com/office/drawing/2014/main" id="{97A9FD87-F27B-47A9-9E9A-038B95848481}"/>
              </a:ext>
            </a:extLst>
          </p:cNvPr>
          <p:cNvSpPr/>
          <p:nvPr/>
        </p:nvSpPr>
        <p:spPr>
          <a:xfrm>
            <a:off x="0" y="6488668"/>
            <a:ext cx="1205779" cy="307777"/>
          </a:xfrm>
          <a:prstGeom prst="rect">
            <a:avLst/>
          </a:prstGeom>
        </p:spPr>
        <p:txBody>
          <a:bodyPr wrap="none">
            <a:spAutoFit/>
          </a:bodyPr>
          <a:lstStyle/>
          <a:p>
            <a:r>
              <a:rPr lang="en-US" sz="1400" dirty="0">
                <a:solidFill>
                  <a:schemeClr val="bg1"/>
                </a:solidFill>
              </a:rPr>
              <a:t>2 Nephi 25:26</a:t>
            </a:r>
            <a:endParaRPr lang="en-US" sz="1400" dirty="0"/>
          </a:p>
        </p:txBody>
      </p:sp>
      <p:sp>
        <p:nvSpPr>
          <p:cNvPr id="10" name="TextBox 9">
            <a:extLst>
              <a:ext uri="{FF2B5EF4-FFF2-40B4-BE49-F238E27FC236}">
                <a16:creationId xmlns:a16="http://schemas.microsoft.com/office/drawing/2014/main" id="{A4F45AB7-CECF-47AF-ABEF-74EA97862108}"/>
              </a:ext>
            </a:extLst>
          </p:cNvPr>
          <p:cNvSpPr txBox="1"/>
          <p:nvPr/>
        </p:nvSpPr>
        <p:spPr>
          <a:xfrm>
            <a:off x="691116" y="1"/>
            <a:ext cx="10891284" cy="646331"/>
          </a:xfrm>
          <a:prstGeom prst="rect">
            <a:avLst/>
          </a:prstGeom>
          <a:noFill/>
        </p:spPr>
        <p:txBody>
          <a:bodyPr wrap="square" rtlCol="0">
            <a:spAutoFit/>
          </a:bodyPr>
          <a:lstStyle/>
          <a:p>
            <a:pPr algn="ctr"/>
            <a:r>
              <a:rPr lang="en-US" sz="3600" dirty="0">
                <a:solidFill>
                  <a:schemeClr val="bg1"/>
                </a:solidFill>
                <a:latin typeface="Gungsuh" panose="02030600000101010101" pitchFamily="18" charset="-127"/>
              </a:rPr>
              <a:t>Rejoice in Christ</a:t>
            </a:r>
          </a:p>
        </p:txBody>
      </p:sp>
      <p:sp>
        <p:nvSpPr>
          <p:cNvPr id="5" name="TextBox 4">
            <a:extLst>
              <a:ext uri="{FF2B5EF4-FFF2-40B4-BE49-F238E27FC236}">
                <a16:creationId xmlns:a16="http://schemas.microsoft.com/office/drawing/2014/main" id="{28217A05-251B-8162-43F8-F5A2DA11F265}"/>
              </a:ext>
            </a:extLst>
          </p:cNvPr>
          <p:cNvSpPr txBox="1"/>
          <p:nvPr/>
        </p:nvSpPr>
        <p:spPr>
          <a:xfrm>
            <a:off x="926804" y="665343"/>
            <a:ext cx="10419907" cy="1200329"/>
          </a:xfrm>
          <a:prstGeom prst="rect">
            <a:avLst/>
          </a:prstGeom>
          <a:noFill/>
        </p:spPr>
        <p:txBody>
          <a:bodyPr wrap="square">
            <a:spAutoFit/>
          </a:bodyPr>
          <a:lstStyle/>
          <a:p>
            <a:r>
              <a:rPr lang="en-US" sz="2400" b="0" i="1" dirty="0">
                <a:solidFill>
                  <a:schemeClr val="bg1"/>
                </a:solidFill>
                <a:effectLst/>
              </a:rPr>
              <a:t>And we </a:t>
            </a:r>
            <a:r>
              <a:rPr lang="en-US" sz="2400" b="0" i="1" dirty="0">
                <a:solidFill>
                  <a:srgbClr val="FFFF00"/>
                </a:solidFill>
                <a:effectLst/>
              </a:rPr>
              <a:t>talk</a:t>
            </a:r>
            <a:r>
              <a:rPr lang="en-US" sz="2400" b="0" i="1" dirty="0">
                <a:solidFill>
                  <a:schemeClr val="bg1"/>
                </a:solidFill>
                <a:effectLst/>
              </a:rPr>
              <a:t> of Christ, we </a:t>
            </a:r>
            <a:r>
              <a:rPr lang="en-US" sz="2400" b="0" i="1" dirty="0">
                <a:solidFill>
                  <a:srgbClr val="FFFF00"/>
                </a:solidFill>
                <a:effectLst/>
              </a:rPr>
              <a:t>rejoice</a:t>
            </a:r>
            <a:r>
              <a:rPr lang="en-US" sz="2400" b="0" i="1" dirty="0">
                <a:solidFill>
                  <a:schemeClr val="bg1"/>
                </a:solidFill>
                <a:effectLst/>
              </a:rPr>
              <a:t> in Christ, we </a:t>
            </a:r>
            <a:r>
              <a:rPr lang="en-US" sz="2400" b="0" i="1" dirty="0">
                <a:solidFill>
                  <a:srgbClr val="FFFF00"/>
                </a:solidFill>
                <a:effectLst/>
              </a:rPr>
              <a:t>preach</a:t>
            </a:r>
            <a:r>
              <a:rPr lang="en-US" sz="2400" b="0" i="1" dirty="0">
                <a:solidFill>
                  <a:schemeClr val="bg1"/>
                </a:solidFill>
                <a:effectLst/>
              </a:rPr>
              <a:t> of Christ, we </a:t>
            </a:r>
            <a:r>
              <a:rPr lang="en-US" sz="2400" b="0" i="1" dirty="0">
                <a:solidFill>
                  <a:srgbClr val="FFFF00"/>
                </a:solidFill>
                <a:effectLst/>
              </a:rPr>
              <a:t>prophesy</a:t>
            </a:r>
            <a:r>
              <a:rPr lang="en-US" sz="2400" b="0" i="1" dirty="0">
                <a:solidFill>
                  <a:schemeClr val="bg1"/>
                </a:solidFill>
                <a:effectLst/>
              </a:rPr>
              <a:t> of Christ, and we </a:t>
            </a:r>
            <a:r>
              <a:rPr lang="en-US" sz="2400" b="0" i="1" dirty="0">
                <a:solidFill>
                  <a:srgbClr val="FFFF00"/>
                </a:solidFill>
                <a:effectLst/>
              </a:rPr>
              <a:t>write</a:t>
            </a:r>
            <a:r>
              <a:rPr lang="en-US" sz="2400" b="0" i="1" dirty="0">
                <a:solidFill>
                  <a:schemeClr val="bg1"/>
                </a:solidFill>
                <a:effectLst/>
              </a:rPr>
              <a:t> according to our prophecies, that our children may know to what source they may look for a remission of their sins.</a:t>
            </a:r>
            <a:endParaRPr lang="en-US" sz="2400" i="1" dirty="0">
              <a:solidFill>
                <a:schemeClr val="bg1"/>
              </a:solidFill>
            </a:endParaRPr>
          </a:p>
        </p:txBody>
      </p:sp>
      <p:grpSp>
        <p:nvGrpSpPr>
          <p:cNvPr id="25" name="Group 24">
            <a:extLst>
              <a:ext uri="{FF2B5EF4-FFF2-40B4-BE49-F238E27FC236}">
                <a16:creationId xmlns:a16="http://schemas.microsoft.com/office/drawing/2014/main" id="{2BDD544F-38E9-222D-07A8-C2FAC85A0E24}"/>
              </a:ext>
            </a:extLst>
          </p:cNvPr>
          <p:cNvGrpSpPr/>
          <p:nvPr/>
        </p:nvGrpSpPr>
        <p:grpSpPr>
          <a:xfrm>
            <a:off x="77943" y="1810396"/>
            <a:ext cx="2015167" cy="2015659"/>
            <a:chOff x="43646" y="1810396"/>
            <a:chExt cx="2015167" cy="2015659"/>
          </a:xfrm>
        </p:grpSpPr>
        <p:sp>
          <p:nvSpPr>
            <p:cNvPr id="8" name="TextBox 7">
              <a:extLst>
                <a:ext uri="{FF2B5EF4-FFF2-40B4-BE49-F238E27FC236}">
                  <a16:creationId xmlns:a16="http://schemas.microsoft.com/office/drawing/2014/main" id="{60313829-340C-18CE-E6E2-A3A7240968E6}"/>
                </a:ext>
              </a:extLst>
            </p:cNvPr>
            <p:cNvSpPr txBox="1"/>
            <p:nvPr/>
          </p:nvSpPr>
          <p:spPr>
            <a:xfrm>
              <a:off x="230380" y="1810396"/>
              <a:ext cx="1424763" cy="646331"/>
            </a:xfrm>
            <a:prstGeom prst="rect">
              <a:avLst/>
            </a:prstGeom>
            <a:noFill/>
          </p:spPr>
          <p:txBody>
            <a:bodyPr wrap="square" rtlCol="0">
              <a:spAutoFit/>
            </a:bodyPr>
            <a:lstStyle/>
            <a:p>
              <a:pPr algn="ctr"/>
              <a:r>
                <a:rPr lang="en-US" sz="3600" dirty="0">
                  <a:solidFill>
                    <a:schemeClr val="bg1"/>
                  </a:solidFill>
                </a:rPr>
                <a:t>Talk</a:t>
              </a:r>
            </a:p>
          </p:txBody>
        </p:sp>
        <p:pic>
          <p:nvPicPr>
            <p:cNvPr id="15" name="Picture 14">
              <a:extLst>
                <a:ext uri="{FF2B5EF4-FFF2-40B4-BE49-F238E27FC236}">
                  <a16:creationId xmlns:a16="http://schemas.microsoft.com/office/drawing/2014/main" id="{0C5EF81C-BADF-0731-A506-B24001D9621A}"/>
                </a:ext>
              </a:extLst>
            </p:cNvPr>
            <p:cNvPicPr>
              <a:picLocks noChangeAspect="1"/>
            </p:cNvPicPr>
            <p:nvPr/>
          </p:nvPicPr>
          <p:blipFill>
            <a:blip r:embed="rId2"/>
            <a:stretch>
              <a:fillRect/>
            </a:stretch>
          </p:blipFill>
          <p:spPr>
            <a:xfrm>
              <a:off x="43646" y="2401451"/>
              <a:ext cx="2015167" cy="1424604"/>
            </a:xfrm>
            <a:prstGeom prst="rect">
              <a:avLst/>
            </a:prstGeom>
          </p:spPr>
        </p:pic>
      </p:grpSp>
      <p:grpSp>
        <p:nvGrpSpPr>
          <p:cNvPr id="26" name="Group 25">
            <a:extLst>
              <a:ext uri="{FF2B5EF4-FFF2-40B4-BE49-F238E27FC236}">
                <a16:creationId xmlns:a16="http://schemas.microsoft.com/office/drawing/2014/main" id="{D16BF1A9-6278-006D-370E-8B6F847E361A}"/>
              </a:ext>
            </a:extLst>
          </p:cNvPr>
          <p:cNvGrpSpPr/>
          <p:nvPr/>
        </p:nvGrpSpPr>
        <p:grpSpPr>
          <a:xfrm>
            <a:off x="2312851" y="2261364"/>
            <a:ext cx="2261191" cy="2434672"/>
            <a:chOff x="2278554" y="2261364"/>
            <a:chExt cx="2261191" cy="2434672"/>
          </a:xfrm>
        </p:grpSpPr>
        <p:sp>
          <p:nvSpPr>
            <p:cNvPr id="9" name="TextBox 8">
              <a:extLst>
                <a:ext uri="{FF2B5EF4-FFF2-40B4-BE49-F238E27FC236}">
                  <a16:creationId xmlns:a16="http://schemas.microsoft.com/office/drawing/2014/main" id="{93267D2D-BE8E-6812-F782-C93D003BEB80}"/>
                </a:ext>
              </a:extLst>
            </p:cNvPr>
            <p:cNvSpPr txBox="1"/>
            <p:nvPr/>
          </p:nvSpPr>
          <p:spPr>
            <a:xfrm>
              <a:off x="2633330" y="2261364"/>
              <a:ext cx="1687033" cy="646331"/>
            </a:xfrm>
            <a:prstGeom prst="rect">
              <a:avLst/>
            </a:prstGeom>
            <a:noFill/>
          </p:spPr>
          <p:txBody>
            <a:bodyPr wrap="square" rtlCol="0">
              <a:spAutoFit/>
            </a:bodyPr>
            <a:lstStyle/>
            <a:p>
              <a:pPr algn="ctr"/>
              <a:r>
                <a:rPr lang="en-US" sz="3600" dirty="0">
                  <a:solidFill>
                    <a:schemeClr val="bg1"/>
                  </a:solidFill>
                </a:rPr>
                <a:t>Rejoice</a:t>
              </a:r>
            </a:p>
          </p:txBody>
        </p:sp>
        <p:pic>
          <p:nvPicPr>
            <p:cNvPr id="17" name="Picture 16">
              <a:extLst>
                <a:ext uri="{FF2B5EF4-FFF2-40B4-BE49-F238E27FC236}">
                  <a16:creationId xmlns:a16="http://schemas.microsoft.com/office/drawing/2014/main" id="{73827F50-0A7D-EA31-03B4-FA45847869D2}"/>
                </a:ext>
              </a:extLst>
            </p:cNvPr>
            <p:cNvPicPr>
              <a:picLocks noChangeAspect="1"/>
            </p:cNvPicPr>
            <p:nvPr/>
          </p:nvPicPr>
          <p:blipFill>
            <a:blip r:embed="rId3"/>
            <a:stretch>
              <a:fillRect/>
            </a:stretch>
          </p:blipFill>
          <p:spPr>
            <a:xfrm>
              <a:off x="2278554" y="3011969"/>
              <a:ext cx="2261191" cy="1684067"/>
            </a:xfrm>
            <a:prstGeom prst="rect">
              <a:avLst/>
            </a:prstGeom>
          </p:spPr>
        </p:pic>
      </p:grpSp>
      <p:grpSp>
        <p:nvGrpSpPr>
          <p:cNvPr id="27" name="Group 26">
            <a:extLst>
              <a:ext uri="{FF2B5EF4-FFF2-40B4-BE49-F238E27FC236}">
                <a16:creationId xmlns:a16="http://schemas.microsoft.com/office/drawing/2014/main" id="{AD1FA923-CDC0-1B46-C84A-0AC168B9E34A}"/>
              </a:ext>
            </a:extLst>
          </p:cNvPr>
          <p:cNvGrpSpPr/>
          <p:nvPr/>
        </p:nvGrpSpPr>
        <p:grpSpPr>
          <a:xfrm>
            <a:off x="4691382" y="2884506"/>
            <a:ext cx="2012717" cy="1982918"/>
            <a:chOff x="4657085" y="2884506"/>
            <a:chExt cx="2012717" cy="1982918"/>
          </a:xfrm>
        </p:grpSpPr>
        <p:sp>
          <p:nvSpPr>
            <p:cNvPr id="11" name="TextBox 10">
              <a:extLst>
                <a:ext uri="{FF2B5EF4-FFF2-40B4-BE49-F238E27FC236}">
                  <a16:creationId xmlns:a16="http://schemas.microsoft.com/office/drawing/2014/main" id="{43B297D2-90B9-7165-F64D-38D874999603}"/>
                </a:ext>
              </a:extLst>
            </p:cNvPr>
            <p:cNvSpPr txBox="1"/>
            <p:nvPr/>
          </p:nvSpPr>
          <p:spPr>
            <a:xfrm>
              <a:off x="4759486" y="2884506"/>
              <a:ext cx="1910316" cy="646331"/>
            </a:xfrm>
            <a:prstGeom prst="rect">
              <a:avLst/>
            </a:prstGeom>
            <a:noFill/>
          </p:spPr>
          <p:txBody>
            <a:bodyPr wrap="square" rtlCol="0">
              <a:spAutoFit/>
            </a:bodyPr>
            <a:lstStyle/>
            <a:p>
              <a:pPr algn="ctr"/>
              <a:r>
                <a:rPr lang="en-US" sz="3600" dirty="0">
                  <a:solidFill>
                    <a:schemeClr val="bg1"/>
                  </a:solidFill>
                </a:rPr>
                <a:t>Preach</a:t>
              </a:r>
            </a:p>
          </p:txBody>
        </p:sp>
        <p:pic>
          <p:nvPicPr>
            <p:cNvPr id="19" name="Picture 18">
              <a:extLst>
                <a:ext uri="{FF2B5EF4-FFF2-40B4-BE49-F238E27FC236}">
                  <a16:creationId xmlns:a16="http://schemas.microsoft.com/office/drawing/2014/main" id="{A67DBDFF-53FA-115A-41EF-8CF75966B63C}"/>
                </a:ext>
              </a:extLst>
            </p:cNvPr>
            <p:cNvPicPr>
              <a:picLocks noChangeAspect="1"/>
            </p:cNvPicPr>
            <p:nvPr/>
          </p:nvPicPr>
          <p:blipFill>
            <a:blip r:embed="rId4"/>
            <a:stretch>
              <a:fillRect/>
            </a:stretch>
          </p:blipFill>
          <p:spPr>
            <a:xfrm>
              <a:off x="4657085" y="3530837"/>
              <a:ext cx="1995512" cy="1336587"/>
            </a:xfrm>
            <a:prstGeom prst="rect">
              <a:avLst/>
            </a:prstGeom>
          </p:spPr>
        </p:pic>
      </p:grpSp>
      <p:grpSp>
        <p:nvGrpSpPr>
          <p:cNvPr id="29" name="Group 28">
            <a:extLst>
              <a:ext uri="{FF2B5EF4-FFF2-40B4-BE49-F238E27FC236}">
                <a16:creationId xmlns:a16="http://schemas.microsoft.com/office/drawing/2014/main" id="{96E4CD0F-2402-C344-A765-062980DB2D9A}"/>
              </a:ext>
            </a:extLst>
          </p:cNvPr>
          <p:cNvGrpSpPr/>
          <p:nvPr/>
        </p:nvGrpSpPr>
        <p:grpSpPr>
          <a:xfrm>
            <a:off x="6769937" y="3542296"/>
            <a:ext cx="2422868" cy="2693599"/>
            <a:chOff x="6769937" y="3542296"/>
            <a:chExt cx="2422868" cy="2693599"/>
          </a:xfrm>
        </p:grpSpPr>
        <p:sp>
          <p:nvSpPr>
            <p:cNvPr id="12" name="TextBox 11">
              <a:extLst>
                <a:ext uri="{FF2B5EF4-FFF2-40B4-BE49-F238E27FC236}">
                  <a16:creationId xmlns:a16="http://schemas.microsoft.com/office/drawing/2014/main" id="{F99BF66D-F002-8E3B-6F90-F7C7F3DEFB11}"/>
                </a:ext>
              </a:extLst>
            </p:cNvPr>
            <p:cNvSpPr txBox="1"/>
            <p:nvPr/>
          </p:nvSpPr>
          <p:spPr>
            <a:xfrm>
              <a:off x="6769937" y="3542296"/>
              <a:ext cx="2261191" cy="646331"/>
            </a:xfrm>
            <a:prstGeom prst="rect">
              <a:avLst/>
            </a:prstGeom>
            <a:noFill/>
          </p:spPr>
          <p:txBody>
            <a:bodyPr wrap="square" rtlCol="0">
              <a:spAutoFit/>
            </a:bodyPr>
            <a:lstStyle/>
            <a:p>
              <a:pPr algn="ctr"/>
              <a:r>
                <a:rPr lang="en-US" sz="3600" dirty="0">
                  <a:solidFill>
                    <a:schemeClr val="bg1"/>
                  </a:solidFill>
                </a:rPr>
                <a:t>Prophesy</a:t>
              </a:r>
            </a:p>
          </p:txBody>
        </p:sp>
        <p:pic>
          <p:nvPicPr>
            <p:cNvPr id="21" name="Picture 20">
              <a:extLst>
                <a:ext uri="{FF2B5EF4-FFF2-40B4-BE49-F238E27FC236}">
                  <a16:creationId xmlns:a16="http://schemas.microsoft.com/office/drawing/2014/main" id="{EAA75B1D-C0F2-AD52-8701-05BCEF478AFC}"/>
                </a:ext>
              </a:extLst>
            </p:cNvPr>
            <p:cNvPicPr>
              <a:picLocks noChangeAspect="1"/>
            </p:cNvPicPr>
            <p:nvPr/>
          </p:nvPicPr>
          <p:blipFill>
            <a:blip r:embed="rId5"/>
            <a:stretch>
              <a:fillRect/>
            </a:stretch>
          </p:blipFill>
          <p:spPr>
            <a:xfrm>
              <a:off x="6850456" y="4314357"/>
              <a:ext cx="2342349" cy="1921538"/>
            </a:xfrm>
            <a:prstGeom prst="rect">
              <a:avLst/>
            </a:prstGeom>
          </p:spPr>
        </p:pic>
      </p:grpSp>
      <p:grpSp>
        <p:nvGrpSpPr>
          <p:cNvPr id="30" name="Group 29">
            <a:extLst>
              <a:ext uri="{FF2B5EF4-FFF2-40B4-BE49-F238E27FC236}">
                <a16:creationId xmlns:a16="http://schemas.microsoft.com/office/drawing/2014/main" id="{CCB91CF7-8E63-B1CF-8061-9269FC6246F0}"/>
              </a:ext>
            </a:extLst>
          </p:cNvPr>
          <p:cNvGrpSpPr/>
          <p:nvPr/>
        </p:nvGrpSpPr>
        <p:grpSpPr>
          <a:xfrm>
            <a:off x="9390664" y="4343534"/>
            <a:ext cx="2240127" cy="2214057"/>
            <a:chOff x="9390664" y="4343534"/>
            <a:chExt cx="2240127" cy="2214057"/>
          </a:xfrm>
        </p:grpSpPr>
        <p:sp>
          <p:nvSpPr>
            <p:cNvPr id="13" name="TextBox 12">
              <a:extLst>
                <a:ext uri="{FF2B5EF4-FFF2-40B4-BE49-F238E27FC236}">
                  <a16:creationId xmlns:a16="http://schemas.microsoft.com/office/drawing/2014/main" id="{8F6600C5-75BC-7523-F3FE-92BB16996AF2}"/>
                </a:ext>
              </a:extLst>
            </p:cNvPr>
            <p:cNvSpPr txBox="1"/>
            <p:nvPr/>
          </p:nvSpPr>
          <p:spPr>
            <a:xfrm>
              <a:off x="9662753" y="4343534"/>
              <a:ext cx="1424763" cy="646331"/>
            </a:xfrm>
            <a:prstGeom prst="rect">
              <a:avLst/>
            </a:prstGeom>
            <a:noFill/>
          </p:spPr>
          <p:txBody>
            <a:bodyPr wrap="square" rtlCol="0">
              <a:spAutoFit/>
            </a:bodyPr>
            <a:lstStyle/>
            <a:p>
              <a:pPr algn="ctr"/>
              <a:r>
                <a:rPr lang="en-US" sz="3600" dirty="0">
                  <a:solidFill>
                    <a:schemeClr val="bg1"/>
                  </a:solidFill>
                </a:rPr>
                <a:t>Write</a:t>
              </a:r>
            </a:p>
          </p:txBody>
        </p:sp>
        <p:pic>
          <p:nvPicPr>
            <p:cNvPr id="23" name="Picture 22">
              <a:extLst>
                <a:ext uri="{FF2B5EF4-FFF2-40B4-BE49-F238E27FC236}">
                  <a16:creationId xmlns:a16="http://schemas.microsoft.com/office/drawing/2014/main" id="{2F4391B6-4ABA-50C5-AC15-00B1416937E3}"/>
                </a:ext>
              </a:extLst>
            </p:cNvPr>
            <p:cNvPicPr>
              <a:picLocks noChangeAspect="1"/>
            </p:cNvPicPr>
            <p:nvPr/>
          </p:nvPicPr>
          <p:blipFill>
            <a:blip r:embed="rId6"/>
            <a:stretch>
              <a:fillRect/>
            </a:stretch>
          </p:blipFill>
          <p:spPr>
            <a:xfrm>
              <a:off x="9390664" y="4992329"/>
              <a:ext cx="2240127" cy="1565262"/>
            </a:xfrm>
            <a:prstGeom prst="rect">
              <a:avLst/>
            </a:prstGeom>
          </p:spPr>
        </p:pic>
      </p:grpSp>
    </p:spTree>
    <p:extLst>
      <p:ext uri="{BB962C8B-B14F-4D97-AF65-F5344CB8AC3E}">
        <p14:creationId xmlns:p14="http://schemas.microsoft.com/office/powerpoint/2010/main" val="19321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75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nodeType="withEffect">
                                  <p:stCondLst>
                                    <p:cond delay="150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225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nodeType="withEffect">
                                  <p:stCondLst>
                                    <p:cond delay="300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0"/>
            <a:ext cx="12192000" cy="6858000"/>
          </a:xfrm>
          <a:prstGeom prst="rect">
            <a:avLst/>
          </a:prstGeom>
          <a:gradFill flip="none" rotWithShape="1">
            <a:gsLst>
              <a:gs pos="0">
                <a:srgbClr val="904B24">
                  <a:shade val="30000"/>
                  <a:satMod val="115000"/>
                </a:srgbClr>
              </a:gs>
              <a:gs pos="50000">
                <a:srgbClr val="904B24">
                  <a:shade val="67500"/>
                  <a:satMod val="115000"/>
                </a:srgbClr>
              </a:gs>
              <a:gs pos="100000">
                <a:srgbClr val="904B24">
                  <a:shade val="100000"/>
                  <a:satMod val="115000"/>
                </a:srgb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AutoShape 2" descr="data:image/jpeg;base64,/9j/4AAQSkZJRgABAQAAAQABAAD/2wCEAAkGBwgHBgkIBwgKCgkLDRYPDQwMDRsUFRAWIB0iIiAdHx8kKDQsJCYxJx8fLT0tMTU3Ojo6Iys/RD84QzQ5OjcBCgoKDQwNGg8PGjclHyU3Nzc3Nzc3Nzc3Nzc3Nzc3Nzc3Nzc3Nzc3Nzc3Nzc3Nzc3Nzc3Nzc3Nzc3Nzc3Nzc3N//AABEIAKAAgAMBIgACEQEDEQH/xAAcAAABBQEBAQAAAAAAAAAAAAADAQIEBQYABwj/xAA+EAACAQMDAQQGBwYFBQAAAAABAgMABBEFEiExBhNBUSJhcYGRoQcUMlKxwdEjJDNC4fAVYmOCsjQ1Q3Lx/8QAGQEAAwEBAQAAAAAAAAAAAAAAAAEDBAIF/8QAIBEBAQADAQACAgMAAAAAAAAAAAECESEDEjEEIhRBcf/aAAwDAQACEQMRAD8A8rHApaQGn4BqbtyR7jUqOML1oMa81JRSaCPIGBg4pkijrXMCKYc5oBQlO2k0W1tprqTZbxSSt92NSavo+xnaKWIPFpE5z4FkX8WFIM3jFFU4HFTdT0LVtM/7hp88C/fZcj4jiok1tcwAGS3mRW6FkIz7M9aAUMTTlUDnxoCP1zxjzp/eCmCvJjio0j5OB186I43c+FAxhqAMmSKXGDzTo8Ac07ANBKvYaLGvn1o6x5FGjjHSh0BGnNSQmwbj0oiwYOacyMxCr48UEZFBJdyiG3Qs559QHmT4CtRpHZyxQI92TcyE/ZztjH5mh6NaRwIEILE8sB1J/v8A+VsbT6rZRo1wFVm5WNBvc+4VO5O5in6JaRiNY4QI0XHowpgD8q1iQMkQVRIPX3nPyBqg03UFk3BbN0wODMwG72YzVlJfSzJtXMS+Q4pz0xkdTxyHvMPbtFLKDxkblBOf79VZyA93dyW91Es0MnDI67gw9nxq1RULelyfOoOsaek6EoSDjqK4vqt/Hee/SL2RXR2Gpaap+oSMO8jP/hJ6f7T0rGJtxXtenj/EdMu9F1BO9IQhcjhlx9nPrx8RXjF3bNZXs1o5LGFyu4/zDwPvGDVZd9ZssfjdBEnmhEHcKkcGkIFNyaKMOB0pqJk0XHhQEVM1IiFCjXmpsMeaAcnPFSbZF70FhwPIZoe0JRbNlWYknjHSlfo59p1pdspb6qhDhsb3A49YH6/CtNoyuW3uS7MRl2OSx9tZO0b97Y543ZrZ6M6uPR69fZWTK9bvOSNHArbQAceypWzzptmuVFHPXHrodg7T4cUM5RcnPNTNikcEUCUDYwIzillDmSNZQxrcxzoPSVj6WOfjXmf0iWCQa/8AWIlKrOpyuOjA/hgj4V6Kt2qSLEw2qTwR5+usp9IdsZrSK8XnZKAx8QCCPxxWjyv6sfvP2ee4wOlIBmpWFI/pTQmKqgYqEClxRvCmLyaAAq4NS4Tio+KIhoNIYhulMAMZLE9KfGM06ZQsalujNtNLLkPGbykGg3d4oVWLHyFa/S761hjEb7t4HVVLeuspFGiW/cox4yXPrGOPZU21sb64Qm3mWE59ElFII9eQTWbU31plv9Nnadooe8aNC2VHIOAePHrVhdas0cEcogJ7zkelz0/oawGrQyWrxgXAlOA+4RKpyOvIHQ+FbHTraM6RbTRR/tMbZVZjh1Yeln2da5Wm9GN2jmGGdIIYvvtJge8tipceqLJCZkaOVW5LxOCpqsvOzVtJcvDNbEKThHByQPAgmpraDawiNrbIkHVmzlyeST5knqf0p74Vxu+IV3cd8oiiUmSQ+Jxs9ZpmpWdxJp89tqEz7ZQArRjJ6jkg4GKsL23Wyi3YwSck+4D8qY1xHeW7KG/bJsUgAnHIOR8aUz1OFl5/LW3ljI0ckkTD0o3ZCR0yCQfwpQpxU3UFU6retF9g3En/ACNC2+FbJ9MN+0bmnxgAVIWDJzSlFFBK1WzRUqOARR4eeDTNMixgUt4u63BH8rq3wNOhXpxRynokY4IpXs0Jl8bsLRblXu3jmTKg92w9n9DWygS2QIsEjycfZ2cisPGvcSrjqCR7R4VqtGvFFsWcc1jy+3oY6oWtSj6wqbSuR0JHzra6REF0yIgjCAcV5newXd/eXLxSlS+AuADgD2+01stBttRkjFveXIVDEeU4b40pHW9VpIXZ5O4WRcYyI3XO0eo56UR4UiG53HmQPGqhrCW1hgeCeSWeDoXOS6/dP60cX4nRXxk+IovHWt/SBrl13xCDhfAVXXrnTdKlv9ylhEqR+QOTt+Zz7BU6/CmQHHGKy/avUEuIbTToy26By8owQMn7Pt4NGGPyyS9cvjjtRwAbafjmkEbKOOlNdSOpNbXnHGTApjSDFDzng0GXI4FBlMOKdEuGp+8baSKRc0wmQeFSwoIzUNCB0NEeUhcCkQF2AJdy9fXWj0C3S80yYrgSpnjPWsw5L9TVnoF49lchgcq3DCoe2OutXhnz406za8S6KRxwlm6b5Cv5GtZayaxtTdYwmRRwRccY+FU31H667SwnBVsj2VpdNEwRVfPlkN1qUaZ/hRNqPIe1AbHQSqf0pkD5eR9u09SPXVm+VU7cdMVn7qZklZB584ri3brHhuoXOJFVME1lNWRo9VdZoyrSxLNGc/bQ8ZHvBrQqjTSsxBYr6KrjqTVT9MUgsNb0WyiYCez05A5Xrks36E++r/j49tZfysuSIKYxzTJ0yOBUGy1OKRf2/oP4t4GraIRzoGjkRx5qc1p0xqt4yOgoEuQcGraWLHhUKVQeopOkMtziuPXimJUlEDdaZHxucU/cTQuEBLEADxNV11r1lbHCOZ3/ANMcD3/pQS1IINOD90pcsqgDqxwKyN12kvZAVgCQKfujJ+JqqmuZrhs3EryH/OxNO47mjlsu49U0bWzAgfh4253LyMVprTXYJF3RzAHwyaxHZnTTP2RtruAZlRpNyjncu48+78KsNKFo8hWeFGfwJHWseWPxum7z9NzjT3GtySoUi5bxK9APbVd+18ZM58KOLeScrHBEWJOERByTWv7O9kBGVudVw5zlYM8f7vP2dKWPncrw8/WYzdL2N0NmZL+6XbBH6UYb+dvvewf30rxDtxra9ou119fxvugaXbCf9NfRX44z769w+lztCOz3Ym5EDbLu9/dYMdRn7R9y59+K+bYWwvHlitmOMxmmHPO5XdTllAB5xgcUWO+VTuUsjeYJFVm87mGfCnKwwTXTlfw61KvBm3j/ADYNGGpxP9sAeys1upQ3jRoNNboNu4kAAdTxVXf9oIICY7Re+Ycbz9kfrVbrmoPJI1tE+IUOGA/mNU9GglXl/cXjZuJSw+6OAPdUWurqYdXV1KOtAev/AEZMH7NQqOqyyL88/nT9Y0xLLXLaOOaOOS9kXu4GPiTjI8gTjrxmof0XsLPs/cz3R2RR3DTMc9E2KT8qp4rybWbu91G/Obgsz+j1jXHogeQHAzUc5tTytmXHv3ZrQE0y2Dy4e5cek+Ps+oVeiPyrJ/Rp2uh7UaTJE7/v9i3c3CsRucfyv7/H1g1e9qtWj0Hs7f6nIf8Ap4WZR5tjgfGqYySccZW29fP/ANNnaP8Axrtd9QgbNrpYMS4PBkP2z8gPdWD3EDFNkeS5uJLiY7pZXLsfMk5NKSDyOtMEUlmb/wBT+Fcr4psX8Xb58UwZpkOZMk+2nxn0RUbxo0Z4xQEFiSck5pK6nY4oBKSlpKA6lFJRIF3TRr5sB86A9VSIWnY6e3jGPrD7ceJRQoP/ABx8ar7a1W1nS3kVzDIitKy5B4IyOvXBA9x4q015o7PSSkZ5cCNSTkjJ5x7smoNirzQOjKQ+3BbB55xjnHrA+ZqNvVcJxvNJ7PR9llbtBo6v3uczQDpLF4j8x7KrPp67URT6Hpmm2UuUvj9Ykxwdg6A+XJ+VbjRdQS57N2txJtyYR3o8Aw4b3Zr5x7Z6r/jPaS7uU/gq3dwgdAo/U5NUiao4x/WkD5wPHw9dI3qphPuronEnd4jFKvFOOGQuftDHvrlGelAdR0oYHJogIUUBAHWnnpTBTs0AhpKU0lMOqTpad7qVpH96dF+LCo1WXZxoo9d0+W5YLBFcJJIx6bVO4/IUg3Pai6EuoxWUZ/h5dseBPAHw/GpunoI0znKyDadoB65GcjP3iKyttcSXV7NeTEqbiQuQTjGTwOnhnFa2wO9FSI9CCepJ+HuqNWxnE7Ve0A0fsRfRwzBppZe7j5GQWAz/AH6q8cC4Aq/7ZXz3Oqva78xW+BjnG7ABNUJNUx+kstb4Q02lJpB8zXRHrzwOg+dEQcZpIxhelP8ADAoDjwaG7VxY5oUh5xQH/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6" name="AutoShape 4" descr="data:image/jpeg;base64,/9j/4AAQSkZJRgABAQAAAQABAAD/2wCEAAkGBwgHBgkIBwgKCgkLDRYPDQwMDRsUFRAWIB0iIiAdHx8kKDQsJCYxJx8fLT0tMTU3Ojo6Iys/RD84QzQ5OjcBCgoKDQwNGg8PGjclHyU3Nzc3Nzc3Nzc3Nzc3Nzc3Nzc3Nzc3Nzc3Nzc3Nzc3Nzc3Nzc3Nzc3Nzc3Nzc3Nzc3N//AABEIAKAAgAMBIgACEQEDEQH/xAAcAAABBQEBAQAAAAAAAAAAAAADAQIEBQYABwj/xAA+EAACAQMDAQQGBwYFBQAAAAABAgMABBEFEiExBhNBUSJhcYGRoQcUMlKxwdEjJDNC4fAVYmOCsjQ1Q3Lx/8QAGQEAAwEBAQAAAAAAAAAAAAAAAAEDBAIF/8QAIBEBAQADAQACAgMAAAAAAAAAAAECESEDEjEEIhRBcf/aAAwDAQACEQMRAD8A8rHApaQGn4BqbtyR7jUqOML1oMa81JRSaCPIGBg4pkijrXMCKYc5oBQlO2k0W1tprqTZbxSSt92NSavo+xnaKWIPFpE5z4FkX8WFIM3jFFU4HFTdT0LVtM/7hp88C/fZcj4jiok1tcwAGS3mRW6FkIz7M9aAUMTTlUDnxoCP1zxjzp/eCmCvJjio0j5OB186I43c+FAxhqAMmSKXGDzTo8Ac07ANBKvYaLGvn1o6x5FGjjHSh0BGnNSQmwbj0oiwYOacyMxCr48UEZFBJdyiG3Qs559QHmT4CtRpHZyxQI92TcyE/ZztjH5mh6NaRwIEILE8sB1J/v8A+VsbT6rZRo1wFVm5WNBvc+4VO5O5in6JaRiNY4QI0XHowpgD8q1iQMkQVRIPX3nPyBqg03UFk3BbN0wODMwG72YzVlJfSzJtXMS+Q4pz0xkdTxyHvMPbtFLKDxkblBOf79VZyA93dyW91Es0MnDI67gw9nxq1RULelyfOoOsaek6EoSDjqK4vqt/Hee/SL2RXR2Gpaap+oSMO8jP/hJ6f7T0rGJtxXtenj/EdMu9F1BO9IQhcjhlx9nPrx8RXjF3bNZXs1o5LGFyu4/zDwPvGDVZd9ZssfjdBEnmhEHcKkcGkIFNyaKMOB0pqJk0XHhQEVM1IiFCjXmpsMeaAcnPFSbZF70FhwPIZoe0JRbNlWYknjHSlfo59p1pdspb6qhDhsb3A49YH6/CtNoyuW3uS7MRl2OSx9tZO0b97Y543ZrZ6M6uPR69fZWTK9bvOSNHArbQAceypWzzptmuVFHPXHrodg7T4cUM5RcnPNTNikcEUCUDYwIzillDmSNZQxrcxzoPSVj6WOfjXmf0iWCQa/8AWIlKrOpyuOjA/hgj4V6Kt2qSLEw2qTwR5+usp9IdsZrSK8XnZKAx8QCCPxxWjyv6sfvP2ee4wOlIBmpWFI/pTQmKqgYqEClxRvCmLyaAAq4NS4Tio+KIhoNIYhulMAMZLE9KfGM06ZQsalujNtNLLkPGbykGg3d4oVWLHyFa/S761hjEb7t4HVVLeuspFGiW/cox4yXPrGOPZU21sb64Qm3mWE59ElFII9eQTWbU31plv9Nnadooe8aNC2VHIOAePHrVhdas0cEcogJ7zkelz0/oawGrQyWrxgXAlOA+4RKpyOvIHQ+FbHTraM6RbTRR/tMbZVZjh1Yeln2da5Wm9GN2jmGGdIIYvvtJge8tipceqLJCZkaOVW5LxOCpqsvOzVtJcvDNbEKThHByQPAgmpraDawiNrbIkHVmzlyeST5knqf0p74Vxu+IV3cd8oiiUmSQ+Jxs9ZpmpWdxJp89tqEz7ZQArRjJ6jkg4GKsL23Wyi3YwSck+4D8qY1xHeW7KG/bJsUgAnHIOR8aUz1OFl5/LW3ljI0ckkTD0o3ZCR0yCQfwpQpxU3UFU6retF9g3En/ACNC2+FbJ9MN+0bmnxgAVIWDJzSlFFBK1WzRUqOARR4eeDTNMixgUt4u63BH8rq3wNOhXpxRynokY4IpXs0Jl8bsLRblXu3jmTKg92w9n9DWygS2QIsEjycfZ2cisPGvcSrjqCR7R4VqtGvFFsWcc1jy+3oY6oWtSj6wqbSuR0JHzra6REF0yIgjCAcV5newXd/eXLxSlS+AuADgD2+01stBttRkjFveXIVDEeU4b40pHW9VpIXZ5O4WRcYyI3XO0eo56UR4UiG53HmQPGqhrCW1hgeCeSWeDoXOS6/dP60cX4nRXxk+IovHWt/SBrl13xCDhfAVXXrnTdKlv9ylhEqR+QOTt+Zz7BU6/CmQHHGKy/avUEuIbTToy26By8owQMn7Pt4NGGPyyS9cvjjtRwAbafjmkEbKOOlNdSOpNbXnHGTApjSDFDzng0GXI4FBlMOKdEuGp+8baSKRc0wmQeFSwoIzUNCB0NEeUhcCkQF2AJdy9fXWj0C3S80yYrgSpnjPWsw5L9TVnoF49lchgcq3DCoe2OutXhnz406za8S6KRxwlm6b5Cv5GtZayaxtTdYwmRRwRccY+FU31H667SwnBVsj2VpdNEwRVfPlkN1qUaZ/hRNqPIe1AbHQSqf0pkD5eR9u09SPXVm+VU7cdMVn7qZklZB584ri3brHhuoXOJFVME1lNWRo9VdZoyrSxLNGc/bQ8ZHvBrQqjTSsxBYr6KrjqTVT9MUgsNb0WyiYCez05A5Xrks36E++r/j49tZfysuSIKYxzTJ0yOBUGy1OKRf2/oP4t4GraIRzoGjkRx5qc1p0xqt4yOgoEuQcGraWLHhUKVQeopOkMtziuPXimJUlEDdaZHxucU/cTQuEBLEADxNV11r1lbHCOZ3/ANMcD3/pQS1IINOD90pcsqgDqxwKyN12kvZAVgCQKfujJ+JqqmuZrhs3EryH/OxNO47mjlsu49U0bWzAgfh4253LyMVprTXYJF3RzAHwyaxHZnTTP2RtruAZlRpNyjncu48+78KsNKFo8hWeFGfwJHWseWPxum7z9NzjT3GtySoUi5bxK9APbVd+18ZM58KOLeScrHBEWJOERByTWv7O9kBGVudVw5zlYM8f7vP2dKWPncrw8/WYzdL2N0NmZL+6XbBH6UYb+dvvewf30rxDtxra9ou119fxvugaXbCf9NfRX44z769w+lztCOz3Ym5EDbLu9/dYMdRn7R9y59+K+bYWwvHlitmOMxmmHPO5XdTllAB5xgcUWO+VTuUsjeYJFVm87mGfCnKwwTXTlfw61KvBm3j/ADYNGGpxP9sAeys1upQ3jRoNNboNu4kAAdTxVXf9oIICY7Re+Ycbz9kfrVbrmoPJI1tE+IUOGA/mNU9GglXl/cXjZuJSw+6OAPdUWurqYdXV1KOtAev/AEZMH7NQqOqyyL88/nT9Y0xLLXLaOOaOOS9kXu4GPiTjI8gTjrxmof0XsLPs/cz3R2RR3DTMc9E2KT8qp4rybWbu91G/Obgsz+j1jXHogeQHAzUc5tTytmXHv3ZrQE0y2Dy4e5cek+Ps+oVeiPyrJ/Rp2uh7UaTJE7/v9i3c3CsRucfyv7/H1g1e9qtWj0Hs7f6nIf8Ap4WZR5tjgfGqYySccZW29fP/ANNnaP8Axrtd9QgbNrpYMS4PBkP2z8gPdWD3EDFNkeS5uJLiY7pZXLsfMk5NKSDyOtMEUlmb/wBT+Fcr4psX8Xb58UwZpkOZMk+2nxn0RUbxo0Z4xQEFiSck5pK6nY4oBKSlpKA6lFJRIF3TRr5sB86A9VSIWnY6e3jGPrD7ceJRQoP/ABx8ar7a1W1nS3kVzDIitKy5B4IyOvXBA9x4q015o7PSSkZ5cCNSTkjJ5x7smoNirzQOjKQ+3BbB55xjnHrA+ZqNvVcJxvNJ7PR9llbtBo6v3uczQDpLF4j8x7KrPp67URT6Hpmm2UuUvj9Ykxwdg6A+XJ+VbjRdQS57N2txJtyYR3o8Aw4b3Zr5x7Z6r/jPaS7uU/gq3dwgdAo/U5NUiao4x/WkD5wPHw9dI3qphPuronEnd4jFKvFOOGQuftDHvrlGelAdR0oYHJogIUUBAHWnnpTBTs0AhpKU0lMOqTpad7qVpH96dF+LCo1WXZxoo9d0+W5YLBFcJJIx6bVO4/IUg3Pai6EuoxWUZ/h5dseBPAHw/GpunoI0znKyDadoB65GcjP3iKyttcSXV7NeTEqbiQuQTjGTwOnhnFa2wO9FSI9CCepJ+HuqNWxnE7Ve0A0fsRfRwzBppZe7j5GQWAz/AH6q8cC4Aq/7ZXz3Oqva78xW+BjnG7ABNUJNUx+kstb4Q02lJpB8zXRHrzwOg+dEQcZpIxhelP8ADAoDjwaG7VxY5oUh5xQH/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Rectangle 1">
            <a:extLst>
              <a:ext uri="{FF2B5EF4-FFF2-40B4-BE49-F238E27FC236}">
                <a16:creationId xmlns:a16="http://schemas.microsoft.com/office/drawing/2014/main" id="{97A9FD87-F27B-47A9-9E9A-038B95848481}"/>
              </a:ext>
            </a:extLst>
          </p:cNvPr>
          <p:cNvSpPr/>
          <p:nvPr/>
        </p:nvSpPr>
        <p:spPr>
          <a:xfrm>
            <a:off x="0" y="6488668"/>
            <a:ext cx="1178592" cy="307777"/>
          </a:xfrm>
          <a:prstGeom prst="rect">
            <a:avLst/>
          </a:prstGeom>
        </p:spPr>
        <p:txBody>
          <a:bodyPr wrap="none">
            <a:spAutoFit/>
          </a:bodyPr>
          <a:lstStyle/>
          <a:p>
            <a:r>
              <a:rPr lang="en-US" sz="1400" dirty="0">
                <a:solidFill>
                  <a:schemeClr val="bg1"/>
                </a:solidFill>
              </a:rPr>
              <a:t>Gospel Topics</a:t>
            </a:r>
            <a:endParaRPr lang="en-US" sz="1400" dirty="0"/>
          </a:p>
        </p:txBody>
      </p:sp>
      <p:sp>
        <p:nvSpPr>
          <p:cNvPr id="10" name="TextBox 9">
            <a:extLst>
              <a:ext uri="{FF2B5EF4-FFF2-40B4-BE49-F238E27FC236}">
                <a16:creationId xmlns:a16="http://schemas.microsoft.com/office/drawing/2014/main" id="{A4F45AB7-CECF-47AF-ABEF-74EA97862108}"/>
              </a:ext>
            </a:extLst>
          </p:cNvPr>
          <p:cNvSpPr txBox="1"/>
          <p:nvPr/>
        </p:nvSpPr>
        <p:spPr>
          <a:xfrm>
            <a:off x="1752600" y="1"/>
            <a:ext cx="8686800" cy="769441"/>
          </a:xfrm>
          <a:prstGeom prst="rect">
            <a:avLst/>
          </a:prstGeom>
          <a:noFill/>
        </p:spPr>
        <p:txBody>
          <a:bodyPr wrap="square" rtlCol="0">
            <a:spAutoFit/>
          </a:bodyPr>
          <a:lstStyle/>
          <a:p>
            <a:pPr algn="ctr"/>
            <a:r>
              <a:rPr lang="en-US" sz="4400" dirty="0">
                <a:solidFill>
                  <a:schemeClr val="bg1"/>
                </a:solidFill>
                <a:latin typeface="Gungsuh" panose="02030600000101010101" pitchFamily="18" charset="-127"/>
              </a:rPr>
              <a:t>Are Mormons Christian?</a:t>
            </a:r>
          </a:p>
        </p:txBody>
      </p:sp>
      <p:sp>
        <p:nvSpPr>
          <p:cNvPr id="5" name="Rectangle 4">
            <a:extLst>
              <a:ext uri="{FF2B5EF4-FFF2-40B4-BE49-F238E27FC236}">
                <a16:creationId xmlns:a16="http://schemas.microsoft.com/office/drawing/2014/main" id="{E63B376F-EEB2-42B9-B8F5-41CC905CE8D8}"/>
              </a:ext>
            </a:extLst>
          </p:cNvPr>
          <p:cNvSpPr/>
          <p:nvPr/>
        </p:nvSpPr>
        <p:spPr>
          <a:xfrm>
            <a:off x="3157728" y="1530388"/>
            <a:ext cx="6096000" cy="3785652"/>
          </a:xfrm>
          <a:prstGeom prst="rect">
            <a:avLst/>
          </a:prstGeom>
        </p:spPr>
        <p:txBody>
          <a:bodyPr>
            <a:spAutoFit/>
          </a:bodyPr>
          <a:lstStyle/>
          <a:p>
            <a:pPr fontAlgn="base"/>
            <a:r>
              <a:rPr lang="en-US" sz="2000" dirty="0">
                <a:solidFill>
                  <a:schemeClr val="bg1"/>
                </a:solidFill>
              </a:rPr>
              <a:t>“Members of The Church of Jesus Christ of Latter-day Saints unequivocally affirm themselves to be Christians. They worship God the Eternal Father in the name of Jesus Christ. When asked what the Latter-day Saints believe, Joseph Smith put Christ at the center: </a:t>
            </a:r>
          </a:p>
          <a:p>
            <a:pPr fontAlgn="base"/>
            <a:endParaRPr lang="en-US" sz="2000" dirty="0">
              <a:solidFill>
                <a:schemeClr val="bg1"/>
              </a:solidFill>
            </a:endParaRPr>
          </a:p>
          <a:p>
            <a:pPr fontAlgn="base"/>
            <a:r>
              <a:rPr lang="en-US" sz="2000" dirty="0">
                <a:solidFill>
                  <a:schemeClr val="bg1"/>
                </a:solidFill>
              </a:rPr>
              <a:t>‘The fundamental principles of our religion is the testimony of the apostles and prophets concerning Jesus Christ, “that he died, was buried, and rose again the third day, and ascended up into heaven;” and all other things are only appendages to these, which pertain to our religion’.</a:t>
            </a:r>
            <a:endParaRPr lang="en-US" sz="2000" b="0" i="1" dirty="0">
              <a:solidFill>
                <a:schemeClr val="bg1"/>
              </a:solidFill>
              <a:effectLst/>
              <a:latin typeface="Abadi" panose="020B0604020104020204" pitchFamily="34" charset="0"/>
            </a:endParaRPr>
          </a:p>
        </p:txBody>
      </p:sp>
      <p:grpSp>
        <p:nvGrpSpPr>
          <p:cNvPr id="221" name="Group 220">
            <a:extLst>
              <a:ext uri="{FF2B5EF4-FFF2-40B4-BE49-F238E27FC236}">
                <a16:creationId xmlns:a16="http://schemas.microsoft.com/office/drawing/2014/main" id="{F052EAA1-F5EB-4462-9EB9-3A496CD57B5F}"/>
              </a:ext>
            </a:extLst>
          </p:cNvPr>
          <p:cNvGrpSpPr/>
          <p:nvPr/>
        </p:nvGrpSpPr>
        <p:grpSpPr>
          <a:xfrm>
            <a:off x="475489" y="597409"/>
            <a:ext cx="1392690" cy="3206496"/>
            <a:chOff x="6858001" y="815909"/>
            <a:chExt cx="1724447" cy="3970325"/>
          </a:xfrm>
        </p:grpSpPr>
        <p:sp>
          <p:nvSpPr>
            <p:cNvPr id="222" name="Cloud 221">
              <a:extLst>
                <a:ext uri="{FF2B5EF4-FFF2-40B4-BE49-F238E27FC236}">
                  <a16:creationId xmlns:a16="http://schemas.microsoft.com/office/drawing/2014/main" id="{AF24686A-C028-4C18-A41F-127C79A27142}"/>
                </a:ext>
              </a:extLst>
            </p:cNvPr>
            <p:cNvSpPr/>
            <p:nvPr/>
          </p:nvSpPr>
          <p:spPr>
            <a:xfrm rot="20543232">
              <a:off x="7244776" y="830425"/>
              <a:ext cx="1223697" cy="123507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Cloud 222">
              <a:extLst>
                <a:ext uri="{FF2B5EF4-FFF2-40B4-BE49-F238E27FC236}">
                  <a16:creationId xmlns:a16="http://schemas.microsoft.com/office/drawing/2014/main" id="{3F010AA3-F562-4781-8E9D-D1E1CB8062DA}"/>
                </a:ext>
              </a:extLst>
            </p:cNvPr>
            <p:cNvSpPr/>
            <p:nvPr/>
          </p:nvSpPr>
          <p:spPr>
            <a:xfrm rot="722499">
              <a:off x="7170824" y="815909"/>
              <a:ext cx="533400" cy="1143000"/>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a:extLst>
                <a:ext uri="{FF2B5EF4-FFF2-40B4-BE49-F238E27FC236}">
                  <a16:creationId xmlns:a16="http://schemas.microsoft.com/office/drawing/2014/main" id="{3CF0AE46-4ED3-4E90-863C-B5F5FB5A753E}"/>
                </a:ext>
              </a:extLst>
            </p:cNvPr>
            <p:cNvSpPr/>
            <p:nvPr/>
          </p:nvSpPr>
          <p:spPr>
            <a:xfrm rot="2760997" flipH="1">
              <a:off x="7015619" y="2630645"/>
              <a:ext cx="399477" cy="71471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a:extLst>
                <a:ext uri="{FF2B5EF4-FFF2-40B4-BE49-F238E27FC236}">
                  <a16:creationId xmlns:a16="http://schemas.microsoft.com/office/drawing/2014/main" id="{1AEC508A-C233-4EE3-A285-A1E78F729EE5}"/>
                </a:ext>
              </a:extLst>
            </p:cNvPr>
            <p:cNvSpPr/>
            <p:nvPr/>
          </p:nvSpPr>
          <p:spPr>
            <a:xfrm rot="18839003">
              <a:off x="8025353" y="2630643"/>
              <a:ext cx="399477" cy="71471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Trapezoid 225">
              <a:extLst>
                <a:ext uri="{FF2B5EF4-FFF2-40B4-BE49-F238E27FC236}">
                  <a16:creationId xmlns:a16="http://schemas.microsoft.com/office/drawing/2014/main" id="{3EAC0CD9-579D-4C27-A464-4AB8A66C2521}"/>
                </a:ext>
              </a:extLst>
            </p:cNvPr>
            <p:cNvSpPr/>
            <p:nvPr/>
          </p:nvSpPr>
          <p:spPr>
            <a:xfrm>
              <a:off x="7668221" y="3400222"/>
              <a:ext cx="457200" cy="1236667"/>
            </a:xfrm>
            <a:prstGeom prst="trapezoid">
              <a:avLst>
                <a:gd name="adj" fmla="val 12532"/>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rapezoid 226">
              <a:extLst>
                <a:ext uri="{FF2B5EF4-FFF2-40B4-BE49-F238E27FC236}">
                  <a16:creationId xmlns:a16="http://schemas.microsoft.com/office/drawing/2014/main" id="{79F411A8-2A9A-4E7E-B7AF-815DED3167B0}"/>
                </a:ext>
              </a:extLst>
            </p:cNvPr>
            <p:cNvSpPr/>
            <p:nvPr/>
          </p:nvSpPr>
          <p:spPr>
            <a:xfrm>
              <a:off x="7363421" y="3400222"/>
              <a:ext cx="381000" cy="1236667"/>
            </a:xfrm>
            <a:prstGeom prst="trapezoid">
              <a:avLst>
                <a:gd name="adj" fmla="val 12532"/>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Trapezoid 227">
              <a:extLst>
                <a:ext uri="{FF2B5EF4-FFF2-40B4-BE49-F238E27FC236}">
                  <a16:creationId xmlns:a16="http://schemas.microsoft.com/office/drawing/2014/main" id="{7972BE3D-BCDE-490E-B4C2-F46A98EA937F}"/>
                </a:ext>
              </a:extLst>
            </p:cNvPr>
            <p:cNvSpPr/>
            <p:nvPr/>
          </p:nvSpPr>
          <p:spPr>
            <a:xfrm rot="1832865" flipH="1">
              <a:off x="7142752" y="2238336"/>
              <a:ext cx="480065" cy="824444"/>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Trapezoid 228">
              <a:extLst>
                <a:ext uri="{FF2B5EF4-FFF2-40B4-BE49-F238E27FC236}">
                  <a16:creationId xmlns:a16="http://schemas.microsoft.com/office/drawing/2014/main" id="{61736522-8A61-4C64-AA1D-E849125B6EAE}"/>
                </a:ext>
              </a:extLst>
            </p:cNvPr>
            <p:cNvSpPr/>
            <p:nvPr/>
          </p:nvSpPr>
          <p:spPr>
            <a:xfrm rot="19767135">
              <a:off x="7828551" y="2238336"/>
              <a:ext cx="480065" cy="824444"/>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rapezoid 229">
              <a:extLst>
                <a:ext uri="{FF2B5EF4-FFF2-40B4-BE49-F238E27FC236}">
                  <a16:creationId xmlns:a16="http://schemas.microsoft.com/office/drawing/2014/main" id="{A96C7196-0898-4092-B39D-F11AA89C95D0}"/>
                </a:ext>
              </a:extLst>
            </p:cNvPr>
            <p:cNvSpPr/>
            <p:nvPr/>
          </p:nvSpPr>
          <p:spPr>
            <a:xfrm>
              <a:off x="7363421" y="2246000"/>
              <a:ext cx="762000" cy="1236667"/>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72E1C2C6-4CD3-46FE-B335-45AC0B8733E9}"/>
                </a:ext>
              </a:extLst>
            </p:cNvPr>
            <p:cNvSpPr/>
            <p:nvPr/>
          </p:nvSpPr>
          <p:spPr>
            <a:xfrm>
              <a:off x="7592021" y="3565111"/>
              <a:ext cx="228600" cy="247333"/>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a:extLst>
                <a:ext uri="{FF2B5EF4-FFF2-40B4-BE49-F238E27FC236}">
                  <a16:creationId xmlns:a16="http://schemas.microsoft.com/office/drawing/2014/main" id="{D1738404-00F5-4BF0-8C12-80AA58C8C107}"/>
                </a:ext>
              </a:extLst>
            </p:cNvPr>
            <p:cNvSpPr/>
            <p:nvPr/>
          </p:nvSpPr>
          <p:spPr>
            <a:xfrm rot="5400000">
              <a:off x="7333399" y="4432066"/>
              <a:ext cx="231790" cy="476546"/>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a:extLst>
                <a:ext uri="{FF2B5EF4-FFF2-40B4-BE49-F238E27FC236}">
                  <a16:creationId xmlns:a16="http://schemas.microsoft.com/office/drawing/2014/main" id="{C9535FE5-C1DD-403C-865C-4821773451B1}"/>
                </a:ext>
              </a:extLst>
            </p:cNvPr>
            <p:cNvSpPr/>
            <p:nvPr/>
          </p:nvSpPr>
          <p:spPr>
            <a:xfrm rot="5400000">
              <a:off x="7790599" y="4432066"/>
              <a:ext cx="231790" cy="476546"/>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Isosceles Triangle 233">
              <a:extLst>
                <a:ext uri="{FF2B5EF4-FFF2-40B4-BE49-F238E27FC236}">
                  <a16:creationId xmlns:a16="http://schemas.microsoft.com/office/drawing/2014/main" id="{1FF6A514-21C9-4AC5-8759-F808000B0A7B}"/>
                </a:ext>
              </a:extLst>
            </p:cNvPr>
            <p:cNvSpPr/>
            <p:nvPr/>
          </p:nvSpPr>
          <p:spPr>
            <a:xfrm>
              <a:off x="7696200" y="2438400"/>
              <a:ext cx="228600" cy="609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5" name="Group 55">
              <a:extLst>
                <a:ext uri="{FF2B5EF4-FFF2-40B4-BE49-F238E27FC236}">
                  <a16:creationId xmlns:a16="http://schemas.microsoft.com/office/drawing/2014/main" id="{DB79CE05-616F-4C00-B3D7-76FF1754A1C8}"/>
                </a:ext>
              </a:extLst>
            </p:cNvPr>
            <p:cNvGrpSpPr/>
            <p:nvPr/>
          </p:nvGrpSpPr>
          <p:grpSpPr>
            <a:xfrm>
              <a:off x="7391400" y="2286000"/>
              <a:ext cx="609600" cy="949093"/>
              <a:chOff x="1830857" y="3740519"/>
              <a:chExt cx="607543" cy="949093"/>
            </a:xfrm>
          </p:grpSpPr>
          <p:sp>
            <p:nvSpPr>
              <p:cNvPr id="238" name="Rectangle 237">
                <a:extLst>
                  <a:ext uri="{FF2B5EF4-FFF2-40B4-BE49-F238E27FC236}">
                    <a16:creationId xmlns:a16="http://schemas.microsoft.com/office/drawing/2014/main" id="{461AFE36-1894-4B03-B57C-FE3FB2B63B7F}"/>
                  </a:ext>
                </a:extLst>
              </p:cNvPr>
              <p:cNvSpPr/>
              <p:nvPr/>
            </p:nvSpPr>
            <p:spPr>
              <a:xfrm>
                <a:off x="1981200" y="3962400"/>
                <a:ext cx="3810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13">
                <a:extLst>
                  <a:ext uri="{FF2B5EF4-FFF2-40B4-BE49-F238E27FC236}">
                    <a16:creationId xmlns:a16="http://schemas.microsoft.com/office/drawing/2014/main" id="{3C774D40-1A52-4006-BC4C-6B3D0D4CF105}"/>
                  </a:ext>
                </a:extLst>
              </p:cNvPr>
              <p:cNvGrpSpPr/>
              <p:nvPr/>
            </p:nvGrpSpPr>
            <p:grpSpPr>
              <a:xfrm>
                <a:off x="2058195" y="3933861"/>
                <a:ext cx="232807" cy="755751"/>
                <a:chOff x="1463040" y="844062"/>
                <a:chExt cx="685800" cy="3046029"/>
              </a:xfrm>
            </p:grpSpPr>
            <p:sp>
              <p:nvSpPr>
                <p:cNvPr id="242" name="Pentagon 22">
                  <a:extLst>
                    <a:ext uri="{FF2B5EF4-FFF2-40B4-BE49-F238E27FC236}">
                      <a16:creationId xmlns:a16="http://schemas.microsoft.com/office/drawing/2014/main" id="{0B481C95-B993-4383-A2D7-349F46A7D096}"/>
                    </a:ext>
                  </a:extLst>
                </p:cNvPr>
                <p:cNvSpPr/>
                <p:nvPr/>
              </p:nvSpPr>
              <p:spPr>
                <a:xfrm rot="5400000">
                  <a:off x="579937" y="2450476"/>
                  <a:ext cx="2459872" cy="419357"/>
                </a:xfrm>
                <a:prstGeom prst="homePlat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Diamond 242">
                  <a:extLst>
                    <a:ext uri="{FF2B5EF4-FFF2-40B4-BE49-F238E27FC236}">
                      <a16:creationId xmlns:a16="http://schemas.microsoft.com/office/drawing/2014/main" id="{147C76C8-5BC8-4E63-9578-271AC01F96FF}"/>
                    </a:ext>
                  </a:extLst>
                </p:cNvPr>
                <p:cNvSpPr/>
                <p:nvPr/>
              </p:nvSpPr>
              <p:spPr>
                <a:xfrm>
                  <a:off x="1463040" y="844062"/>
                  <a:ext cx="685800" cy="908538"/>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0" name="Parallelogram 239">
                <a:extLst>
                  <a:ext uri="{FF2B5EF4-FFF2-40B4-BE49-F238E27FC236}">
                    <a16:creationId xmlns:a16="http://schemas.microsoft.com/office/drawing/2014/main" id="{860C0044-303B-4462-9BA7-554CB7DD44DA}"/>
                  </a:ext>
                </a:extLst>
              </p:cNvPr>
              <p:cNvSpPr/>
              <p:nvPr/>
            </p:nvSpPr>
            <p:spPr>
              <a:xfrm rot="18839164">
                <a:off x="2187031" y="3817865"/>
                <a:ext cx="328716" cy="174023"/>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Parallelogram 240">
                <a:extLst>
                  <a:ext uri="{FF2B5EF4-FFF2-40B4-BE49-F238E27FC236}">
                    <a16:creationId xmlns:a16="http://schemas.microsoft.com/office/drawing/2014/main" id="{A8A93EDF-2519-46DF-8F42-FA76FC98624E}"/>
                  </a:ext>
                </a:extLst>
              </p:cNvPr>
              <p:cNvSpPr/>
              <p:nvPr/>
            </p:nvSpPr>
            <p:spPr>
              <a:xfrm rot="2432673" flipH="1">
                <a:off x="1830857" y="3807943"/>
                <a:ext cx="328716" cy="180431"/>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6" name="Oval 235">
              <a:extLst>
                <a:ext uri="{FF2B5EF4-FFF2-40B4-BE49-F238E27FC236}">
                  <a16:creationId xmlns:a16="http://schemas.microsoft.com/office/drawing/2014/main" id="{962D4B97-E5E9-4409-B9F5-9BFCB43487ED}"/>
                </a:ext>
              </a:extLst>
            </p:cNvPr>
            <p:cNvSpPr/>
            <p:nvPr/>
          </p:nvSpPr>
          <p:spPr>
            <a:xfrm>
              <a:off x="7498080" y="1752600"/>
              <a:ext cx="502920" cy="7620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a:extLst>
                <a:ext uri="{FF2B5EF4-FFF2-40B4-BE49-F238E27FC236}">
                  <a16:creationId xmlns:a16="http://schemas.microsoft.com/office/drawing/2014/main" id="{9638FAF6-3000-4B5D-9426-E79459264C80}"/>
                </a:ext>
              </a:extLst>
            </p:cNvPr>
            <p:cNvSpPr/>
            <p:nvPr/>
          </p:nvSpPr>
          <p:spPr>
            <a:xfrm>
              <a:off x="7315200" y="838200"/>
              <a:ext cx="914400" cy="156644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5" name="Group 334">
            <a:extLst>
              <a:ext uri="{FF2B5EF4-FFF2-40B4-BE49-F238E27FC236}">
                <a16:creationId xmlns:a16="http://schemas.microsoft.com/office/drawing/2014/main" id="{5BD2AAB9-A9DD-4169-91A2-07DBCA74C658}"/>
              </a:ext>
            </a:extLst>
          </p:cNvPr>
          <p:cNvGrpSpPr/>
          <p:nvPr/>
        </p:nvGrpSpPr>
        <p:grpSpPr>
          <a:xfrm>
            <a:off x="1440310" y="950977"/>
            <a:ext cx="1535659" cy="2767584"/>
            <a:chOff x="1906655" y="583617"/>
            <a:chExt cx="1409702" cy="2540583"/>
          </a:xfrm>
        </p:grpSpPr>
        <p:sp>
          <p:nvSpPr>
            <p:cNvPr id="336" name="Oval 335">
              <a:extLst>
                <a:ext uri="{FF2B5EF4-FFF2-40B4-BE49-F238E27FC236}">
                  <a16:creationId xmlns:a16="http://schemas.microsoft.com/office/drawing/2014/main" id="{53766B30-30A4-4A89-B9F2-A0985DD8CC92}"/>
                </a:ext>
              </a:extLst>
            </p:cNvPr>
            <p:cNvSpPr/>
            <p:nvPr/>
          </p:nvSpPr>
          <p:spPr>
            <a:xfrm>
              <a:off x="2286214" y="1085789"/>
              <a:ext cx="839376" cy="1054560"/>
            </a:xfrm>
            <a:prstGeom prst="ellipse">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a:extLst>
                <a:ext uri="{FF2B5EF4-FFF2-40B4-BE49-F238E27FC236}">
                  <a16:creationId xmlns:a16="http://schemas.microsoft.com/office/drawing/2014/main" id="{35735A53-2C04-4DAF-97F7-7AFF6A0FCE4C}"/>
                </a:ext>
              </a:extLst>
            </p:cNvPr>
            <p:cNvSpPr/>
            <p:nvPr/>
          </p:nvSpPr>
          <p:spPr>
            <a:xfrm rot="20340611">
              <a:off x="2352708" y="2822897"/>
              <a:ext cx="381535" cy="301303"/>
            </a:xfrm>
            <a:prstGeom prst="ellipse">
              <a:avLst/>
            </a:prstGeom>
            <a:solidFill>
              <a:srgbClr val="E4DB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a:extLst>
                <a:ext uri="{FF2B5EF4-FFF2-40B4-BE49-F238E27FC236}">
                  <a16:creationId xmlns:a16="http://schemas.microsoft.com/office/drawing/2014/main" id="{6E8DD212-A255-4FB5-B3C3-9C8B087C6CCC}"/>
                </a:ext>
              </a:extLst>
            </p:cNvPr>
            <p:cNvSpPr/>
            <p:nvPr/>
          </p:nvSpPr>
          <p:spPr>
            <a:xfrm rot="12032684">
              <a:off x="2733938" y="2821488"/>
              <a:ext cx="381535" cy="301303"/>
            </a:xfrm>
            <a:prstGeom prst="ellipse">
              <a:avLst/>
            </a:prstGeom>
            <a:solidFill>
              <a:srgbClr val="E4DB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lowchart: Extract 338">
              <a:extLst>
                <a:ext uri="{FF2B5EF4-FFF2-40B4-BE49-F238E27FC236}">
                  <a16:creationId xmlns:a16="http://schemas.microsoft.com/office/drawing/2014/main" id="{F0C9D42A-8C27-4D7A-A9B5-8DC18588C717}"/>
                </a:ext>
              </a:extLst>
            </p:cNvPr>
            <p:cNvSpPr/>
            <p:nvPr/>
          </p:nvSpPr>
          <p:spPr>
            <a:xfrm>
              <a:off x="2133600" y="1688394"/>
              <a:ext cx="1182757" cy="1305646"/>
            </a:xfrm>
            <a:prstGeom prst="flowChartExtra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ectangle 339">
              <a:extLst>
                <a:ext uri="{FF2B5EF4-FFF2-40B4-BE49-F238E27FC236}">
                  <a16:creationId xmlns:a16="http://schemas.microsoft.com/office/drawing/2014/main" id="{D4E0E655-0760-4E3E-9497-F6175586591A}"/>
                </a:ext>
              </a:extLst>
            </p:cNvPr>
            <p:cNvSpPr/>
            <p:nvPr/>
          </p:nvSpPr>
          <p:spPr>
            <a:xfrm rot="6444676">
              <a:off x="2754568" y="2051835"/>
              <a:ext cx="482601" cy="190767"/>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Rectangle 340">
              <a:extLst>
                <a:ext uri="{FF2B5EF4-FFF2-40B4-BE49-F238E27FC236}">
                  <a16:creationId xmlns:a16="http://schemas.microsoft.com/office/drawing/2014/main" id="{AD6384A8-0613-4715-B9A1-D3264B557CF2}"/>
                </a:ext>
              </a:extLst>
            </p:cNvPr>
            <p:cNvSpPr/>
            <p:nvPr/>
          </p:nvSpPr>
          <p:spPr>
            <a:xfrm rot="4121987">
              <a:off x="2181466" y="1992882"/>
              <a:ext cx="482601" cy="190767"/>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Trapezoid 341">
              <a:extLst>
                <a:ext uri="{FF2B5EF4-FFF2-40B4-BE49-F238E27FC236}">
                  <a16:creationId xmlns:a16="http://schemas.microsoft.com/office/drawing/2014/main" id="{EC70BABE-FEBE-40A8-88A2-69E9E544E48B}"/>
                </a:ext>
              </a:extLst>
            </p:cNvPr>
            <p:cNvSpPr/>
            <p:nvPr/>
          </p:nvSpPr>
          <p:spPr>
            <a:xfrm rot="19666086">
              <a:off x="2741565" y="1642240"/>
              <a:ext cx="401737" cy="457808"/>
            </a:xfrm>
            <a:prstGeom prst="trapezoid">
              <a:avLst>
                <a:gd name="adj" fmla="val 33490"/>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Trapezoid 342">
              <a:extLst>
                <a:ext uri="{FF2B5EF4-FFF2-40B4-BE49-F238E27FC236}">
                  <a16:creationId xmlns:a16="http://schemas.microsoft.com/office/drawing/2014/main" id="{DBE32604-653E-47B5-B4B5-EF5570863E2E}"/>
                </a:ext>
              </a:extLst>
            </p:cNvPr>
            <p:cNvSpPr/>
            <p:nvPr/>
          </p:nvSpPr>
          <p:spPr>
            <a:xfrm rot="2593354">
              <a:off x="2330699" y="1608929"/>
              <a:ext cx="305228" cy="489313"/>
            </a:xfrm>
            <a:prstGeom prst="trapezoid">
              <a:avLst>
                <a:gd name="adj" fmla="val 33490"/>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Flowchart: Extract 343">
              <a:extLst>
                <a:ext uri="{FF2B5EF4-FFF2-40B4-BE49-F238E27FC236}">
                  <a16:creationId xmlns:a16="http://schemas.microsoft.com/office/drawing/2014/main" id="{33E2525E-5ADA-472D-8CD1-0B3C2DF17A34}"/>
                </a:ext>
              </a:extLst>
            </p:cNvPr>
            <p:cNvSpPr/>
            <p:nvPr/>
          </p:nvSpPr>
          <p:spPr>
            <a:xfrm>
              <a:off x="2248060" y="1401971"/>
              <a:ext cx="953836" cy="1190332"/>
            </a:xfrm>
            <a:prstGeom prst="flowChartExtra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a:extLst>
                <a:ext uri="{FF2B5EF4-FFF2-40B4-BE49-F238E27FC236}">
                  <a16:creationId xmlns:a16="http://schemas.microsoft.com/office/drawing/2014/main" id="{608ACF80-D2CE-45D8-A057-BDD725FE11FD}"/>
                </a:ext>
              </a:extLst>
            </p:cNvPr>
            <p:cNvSpPr/>
            <p:nvPr/>
          </p:nvSpPr>
          <p:spPr>
            <a:xfrm>
              <a:off x="2614183" y="1556266"/>
              <a:ext cx="178583" cy="27623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a:extLst>
                <a:ext uri="{FF2B5EF4-FFF2-40B4-BE49-F238E27FC236}">
                  <a16:creationId xmlns:a16="http://schemas.microsoft.com/office/drawing/2014/main" id="{A8EB3D98-1803-4ED7-86E1-A89C88B92FB3}"/>
                </a:ext>
              </a:extLst>
            </p:cNvPr>
            <p:cNvSpPr/>
            <p:nvPr/>
          </p:nvSpPr>
          <p:spPr>
            <a:xfrm>
              <a:off x="2400674" y="583617"/>
              <a:ext cx="617188" cy="111593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Freeform: Shape 346">
              <a:extLst>
                <a:ext uri="{FF2B5EF4-FFF2-40B4-BE49-F238E27FC236}">
                  <a16:creationId xmlns:a16="http://schemas.microsoft.com/office/drawing/2014/main" id="{AE84B1E9-C023-485A-A98D-29667A3F97C8}"/>
                </a:ext>
              </a:extLst>
            </p:cNvPr>
            <p:cNvSpPr/>
            <p:nvPr/>
          </p:nvSpPr>
          <p:spPr>
            <a:xfrm rot="4205691">
              <a:off x="1840371" y="674247"/>
              <a:ext cx="1517889" cy="1385322"/>
            </a:xfrm>
            <a:custGeom>
              <a:avLst/>
              <a:gdLst>
                <a:gd name="connsiteX0" fmla="*/ 47336 w 1517889"/>
                <a:gd name="connsiteY0" fmla="*/ 189684 h 1385322"/>
                <a:gd name="connsiteX1" fmla="*/ 266101 w 1517889"/>
                <a:gd name="connsiteY1" fmla="*/ 1526 h 1385322"/>
                <a:gd name="connsiteX2" fmla="*/ 338584 w 1517889"/>
                <a:gd name="connsiteY2" fmla="*/ 42401 h 1385322"/>
                <a:gd name="connsiteX3" fmla="*/ 340515 w 1517889"/>
                <a:gd name="connsiteY3" fmla="*/ 45040 h 1385322"/>
                <a:gd name="connsiteX4" fmla="*/ 399005 w 1517889"/>
                <a:gd name="connsiteY4" fmla="*/ 41546 h 1385322"/>
                <a:gd name="connsiteX5" fmla="*/ 878527 w 1517889"/>
                <a:gd name="connsiteY5" fmla="*/ 79745 h 1385322"/>
                <a:gd name="connsiteX6" fmla="*/ 1517889 w 1517889"/>
                <a:gd name="connsiteY6" fmla="*/ 79745 h 1385322"/>
                <a:gd name="connsiteX7" fmla="*/ 1517889 w 1517889"/>
                <a:gd name="connsiteY7" fmla="*/ 324219 h 1385322"/>
                <a:gd name="connsiteX8" fmla="*/ 878527 w 1517889"/>
                <a:gd name="connsiteY8" fmla="*/ 324219 h 1385322"/>
                <a:gd name="connsiteX9" fmla="*/ 478925 w 1517889"/>
                <a:gd name="connsiteY9" fmla="*/ 300345 h 1385322"/>
                <a:gd name="connsiteX10" fmla="*/ 412769 w 1517889"/>
                <a:gd name="connsiteY10" fmla="*/ 288487 h 1385322"/>
                <a:gd name="connsiteX11" fmla="*/ 412960 w 1517889"/>
                <a:gd name="connsiteY11" fmla="*/ 319199 h 1385322"/>
                <a:gd name="connsiteX12" fmla="*/ 405052 w 1517889"/>
                <a:gd name="connsiteY12" fmla="*/ 391932 h 1385322"/>
                <a:gd name="connsiteX13" fmla="*/ 388757 w 1517889"/>
                <a:gd name="connsiteY13" fmla="*/ 490325 h 1385322"/>
                <a:gd name="connsiteX14" fmla="*/ 411929 w 1517889"/>
                <a:gd name="connsiteY14" fmla="*/ 517506 h 1385322"/>
                <a:gd name="connsiteX15" fmla="*/ 705967 w 1517889"/>
                <a:gd name="connsiteY15" fmla="*/ 789180 h 1385322"/>
                <a:gd name="connsiteX16" fmla="*/ 1200881 w 1517889"/>
                <a:gd name="connsiteY16" fmla="*/ 1193956 h 1385322"/>
                <a:gd name="connsiteX17" fmla="*/ 1044368 w 1517889"/>
                <a:gd name="connsiteY17" fmla="*/ 1385322 h 1385322"/>
                <a:gd name="connsiteX18" fmla="*/ 549454 w 1517889"/>
                <a:gd name="connsiteY18" fmla="*/ 980546 h 1385322"/>
                <a:gd name="connsiteX19" fmla="*/ 301997 w 1517889"/>
                <a:gd name="connsiteY19" fmla="*/ 778159 h 1385322"/>
                <a:gd name="connsiteX20" fmla="*/ 274839 w 1517889"/>
                <a:gd name="connsiteY20" fmla="*/ 737762 h 1385322"/>
                <a:gd name="connsiteX21" fmla="*/ 147663 w 1517889"/>
                <a:gd name="connsiteY21" fmla="*/ 716701 h 1385322"/>
                <a:gd name="connsiteX22" fmla="*/ 8713 w 1517889"/>
                <a:gd name="connsiteY22" fmla="*/ 326295 h 1385322"/>
                <a:gd name="connsiteX23" fmla="*/ 47336 w 1517889"/>
                <a:gd name="connsiteY23" fmla="*/ 189684 h 138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17889" h="1385322">
                  <a:moveTo>
                    <a:pt x="47336" y="189684"/>
                  </a:moveTo>
                  <a:cubicBezTo>
                    <a:pt x="98675" y="66323"/>
                    <a:pt x="184016" y="-12068"/>
                    <a:pt x="266101" y="1526"/>
                  </a:cubicBezTo>
                  <a:cubicBezTo>
                    <a:pt x="293463" y="6057"/>
                    <a:pt x="317872" y="20380"/>
                    <a:pt x="338584" y="42401"/>
                  </a:cubicBezTo>
                  <a:lnTo>
                    <a:pt x="340515" y="45040"/>
                  </a:lnTo>
                  <a:lnTo>
                    <a:pt x="399005" y="41546"/>
                  </a:lnTo>
                  <a:cubicBezTo>
                    <a:pt x="558845" y="54279"/>
                    <a:pt x="718686" y="181609"/>
                    <a:pt x="878527" y="79745"/>
                  </a:cubicBezTo>
                  <a:cubicBezTo>
                    <a:pt x="1091647" y="-56074"/>
                    <a:pt x="1304768" y="215564"/>
                    <a:pt x="1517889" y="79745"/>
                  </a:cubicBezTo>
                  <a:lnTo>
                    <a:pt x="1517889" y="324219"/>
                  </a:lnTo>
                  <a:cubicBezTo>
                    <a:pt x="1304768" y="460038"/>
                    <a:pt x="1091647" y="188400"/>
                    <a:pt x="878527" y="324219"/>
                  </a:cubicBezTo>
                  <a:cubicBezTo>
                    <a:pt x="745326" y="409106"/>
                    <a:pt x="612126" y="334830"/>
                    <a:pt x="478925" y="300345"/>
                  </a:cubicBezTo>
                  <a:lnTo>
                    <a:pt x="412769" y="288487"/>
                  </a:lnTo>
                  <a:lnTo>
                    <a:pt x="412960" y="319199"/>
                  </a:lnTo>
                  <a:cubicBezTo>
                    <a:pt x="411745" y="342914"/>
                    <a:pt x="409140" y="367246"/>
                    <a:pt x="405052" y="391932"/>
                  </a:cubicBezTo>
                  <a:lnTo>
                    <a:pt x="388757" y="490325"/>
                  </a:lnTo>
                  <a:lnTo>
                    <a:pt x="411929" y="517506"/>
                  </a:lnTo>
                  <a:cubicBezTo>
                    <a:pt x="492959" y="628829"/>
                    <a:pt x="548514" y="771298"/>
                    <a:pt x="705967" y="789180"/>
                  </a:cubicBezTo>
                  <a:cubicBezTo>
                    <a:pt x="957889" y="817791"/>
                    <a:pt x="948958" y="1165346"/>
                    <a:pt x="1200881" y="1193956"/>
                  </a:cubicBezTo>
                  <a:lnTo>
                    <a:pt x="1044368" y="1385322"/>
                  </a:lnTo>
                  <a:cubicBezTo>
                    <a:pt x="792445" y="1356711"/>
                    <a:pt x="801376" y="1009157"/>
                    <a:pt x="549454" y="980546"/>
                  </a:cubicBezTo>
                  <a:cubicBezTo>
                    <a:pt x="423492" y="966241"/>
                    <a:pt x="362744" y="872200"/>
                    <a:pt x="301997" y="778159"/>
                  </a:cubicBezTo>
                  <a:lnTo>
                    <a:pt x="274839" y="737762"/>
                  </a:lnTo>
                  <a:lnTo>
                    <a:pt x="147663" y="716701"/>
                  </a:lnTo>
                  <a:cubicBezTo>
                    <a:pt x="38217" y="698575"/>
                    <a:pt x="-23993" y="523785"/>
                    <a:pt x="8713" y="326295"/>
                  </a:cubicBezTo>
                  <a:cubicBezTo>
                    <a:pt x="16888" y="276922"/>
                    <a:pt x="30223" y="230806"/>
                    <a:pt x="47336" y="189684"/>
                  </a:cubicBezTo>
                  <a:close/>
                </a:path>
              </a:pathLst>
            </a:cu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8" name="Oval 347">
              <a:extLst>
                <a:ext uri="{FF2B5EF4-FFF2-40B4-BE49-F238E27FC236}">
                  <a16:creationId xmlns:a16="http://schemas.microsoft.com/office/drawing/2014/main" id="{9EE45E83-A76A-4A9D-BFE1-C0D78CA5B5D7}"/>
                </a:ext>
              </a:extLst>
            </p:cNvPr>
            <p:cNvSpPr/>
            <p:nvPr/>
          </p:nvSpPr>
          <p:spPr>
            <a:xfrm rot="1551844">
              <a:off x="2308025" y="1496714"/>
              <a:ext cx="178151" cy="231979"/>
            </a:xfrm>
            <a:prstGeom prst="ellipse">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a:extLst>
                <a:ext uri="{FF2B5EF4-FFF2-40B4-BE49-F238E27FC236}">
                  <a16:creationId xmlns:a16="http://schemas.microsoft.com/office/drawing/2014/main" id="{DE2895A8-37DC-4BCD-8BA4-4CE748BD77BD}"/>
                </a:ext>
              </a:extLst>
            </p:cNvPr>
            <p:cNvSpPr/>
            <p:nvPr/>
          </p:nvSpPr>
          <p:spPr>
            <a:xfrm rot="215502">
              <a:off x="2985204" y="1443631"/>
              <a:ext cx="161578" cy="221483"/>
            </a:xfrm>
            <a:prstGeom prst="ellipse">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0" name="Group 349">
              <a:extLst>
                <a:ext uri="{FF2B5EF4-FFF2-40B4-BE49-F238E27FC236}">
                  <a16:creationId xmlns:a16="http://schemas.microsoft.com/office/drawing/2014/main" id="{9FE83D14-EDD2-4059-9D37-EF1466BFEE86}"/>
                </a:ext>
              </a:extLst>
            </p:cNvPr>
            <p:cNvGrpSpPr/>
            <p:nvPr/>
          </p:nvGrpSpPr>
          <p:grpSpPr>
            <a:xfrm>
              <a:off x="2567866" y="1676400"/>
              <a:ext cx="299621" cy="294443"/>
              <a:chOff x="3962400" y="1319813"/>
              <a:chExt cx="1158536" cy="881849"/>
            </a:xfrm>
          </p:grpSpPr>
          <p:sp>
            <p:nvSpPr>
              <p:cNvPr id="351" name="Oval 350">
                <a:extLst>
                  <a:ext uri="{FF2B5EF4-FFF2-40B4-BE49-F238E27FC236}">
                    <a16:creationId xmlns:a16="http://schemas.microsoft.com/office/drawing/2014/main" id="{540CC916-A63E-4A1C-9E79-052C941A34AF}"/>
                  </a:ext>
                </a:extLst>
              </p:cNvPr>
              <p:cNvSpPr/>
              <p:nvPr/>
            </p:nvSpPr>
            <p:spPr>
              <a:xfrm>
                <a:off x="3962400" y="1371600"/>
                <a:ext cx="304800" cy="3048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a:extLst>
                  <a:ext uri="{FF2B5EF4-FFF2-40B4-BE49-F238E27FC236}">
                    <a16:creationId xmlns:a16="http://schemas.microsoft.com/office/drawing/2014/main" id="{536C0B2A-B69D-469D-9BAE-6DEDDFAF3C0E}"/>
                  </a:ext>
                </a:extLst>
              </p:cNvPr>
              <p:cNvSpPr/>
              <p:nvPr/>
            </p:nvSpPr>
            <p:spPr>
              <a:xfrm>
                <a:off x="4038600" y="1676400"/>
                <a:ext cx="304800" cy="3048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a:extLst>
                  <a:ext uri="{FF2B5EF4-FFF2-40B4-BE49-F238E27FC236}">
                    <a16:creationId xmlns:a16="http://schemas.microsoft.com/office/drawing/2014/main" id="{92C1689D-8253-4494-8D7B-FB858F6DF94A}"/>
                  </a:ext>
                </a:extLst>
              </p:cNvPr>
              <p:cNvSpPr/>
              <p:nvPr/>
            </p:nvSpPr>
            <p:spPr>
              <a:xfrm>
                <a:off x="4230210" y="1896862"/>
                <a:ext cx="304800" cy="3048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a:extLst>
                  <a:ext uri="{FF2B5EF4-FFF2-40B4-BE49-F238E27FC236}">
                    <a16:creationId xmlns:a16="http://schemas.microsoft.com/office/drawing/2014/main" id="{C39D1CEC-D8E6-4591-83D4-0E54EDDCBBBF}"/>
                  </a:ext>
                </a:extLst>
              </p:cNvPr>
              <p:cNvSpPr/>
              <p:nvPr/>
            </p:nvSpPr>
            <p:spPr>
              <a:xfrm>
                <a:off x="4532051" y="1825841"/>
                <a:ext cx="304800" cy="3048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a:extLst>
                  <a:ext uri="{FF2B5EF4-FFF2-40B4-BE49-F238E27FC236}">
                    <a16:creationId xmlns:a16="http://schemas.microsoft.com/office/drawing/2014/main" id="{BA09D7FB-15CE-4EC4-9A76-DD2F0CBE1260}"/>
                  </a:ext>
                </a:extLst>
              </p:cNvPr>
              <p:cNvSpPr/>
              <p:nvPr/>
            </p:nvSpPr>
            <p:spPr>
              <a:xfrm>
                <a:off x="4727359" y="1595021"/>
                <a:ext cx="304800" cy="3048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a:extLst>
                  <a:ext uri="{FF2B5EF4-FFF2-40B4-BE49-F238E27FC236}">
                    <a16:creationId xmlns:a16="http://schemas.microsoft.com/office/drawing/2014/main" id="{B86E840D-4135-4765-8E0F-9764693C5A06}"/>
                  </a:ext>
                </a:extLst>
              </p:cNvPr>
              <p:cNvSpPr/>
              <p:nvPr/>
            </p:nvSpPr>
            <p:spPr>
              <a:xfrm>
                <a:off x="4816136" y="1319813"/>
                <a:ext cx="304800" cy="3048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7" name="Group 356">
            <a:extLst>
              <a:ext uri="{FF2B5EF4-FFF2-40B4-BE49-F238E27FC236}">
                <a16:creationId xmlns:a16="http://schemas.microsoft.com/office/drawing/2014/main" id="{AED77A84-21A8-46FE-8A7C-83BE6B3D1F02}"/>
              </a:ext>
            </a:extLst>
          </p:cNvPr>
          <p:cNvGrpSpPr/>
          <p:nvPr/>
        </p:nvGrpSpPr>
        <p:grpSpPr>
          <a:xfrm>
            <a:off x="9159029" y="920838"/>
            <a:ext cx="1108255" cy="2520809"/>
            <a:chOff x="5739173" y="765390"/>
            <a:chExt cx="1108255" cy="2520809"/>
          </a:xfrm>
        </p:grpSpPr>
        <p:sp>
          <p:nvSpPr>
            <p:cNvPr id="358" name="Oval 357">
              <a:extLst>
                <a:ext uri="{FF2B5EF4-FFF2-40B4-BE49-F238E27FC236}">
                  <a16:creationId xmlns:a16="http://schemas.microsoft.com/office/drawing/2014/main" id="{7E630D74-2509-456A-9994-71DD95B8CD62}"/>
                </a:ext>
              </a:extLst>
            </p:cNvPr>
            <p:cNvSpPr/>
            <p:nvPr/>
          </p:nvSpPr>
          <p:spPr>
            <a:xfrm>
              <a:off x="6400867" y="3078736"/>
              <a:ext cx="356174" cy="207463"/>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a:extLst>
                <a:ext uri="{FF2B5EF4-FFF2-40B4-BE49-F238E27FC236}">
                  <a16:creationId xmlns:a16="http://schemas.microsoft.com/office/drawing/2014/main" id="{79725A40-078F-4A36-ADB1-81CCFAFBEF80}"/>
                </a:ext>
              </a:extLst>
            </p:cNvPr>
            <p:cNvSpPr/>
            <p:nvPr/>
          </p:nvSpPr>
          <p:spPr>
            <a:xfrm>
              <a:off x="5974100" y="3078736"/>
              <a:ext cx="356174" cy="207463"/>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a:extLst>
                <a:ext uri="{FF2B5EF4-FFF2-40B4-BE49-F238E27FC236}">
                  <a16:creationId xmlns:a16="http://schemas.microsoft.com/office/drawing/2014/main" id="{E32686DD-B780-44BA-8F36-D593C11F29D3}"/>
                </a:ext>
              </a:extLst>
            </p:cNvPr>
            <p:cNvSpPr/>
            <p:nvPr/>
          </p:nvSpPr>
          <p:spPr>
            <a:xfrm rot="19122534">
              <a:off x="5739173" y="1996726"/>
              <a:ext cx="356174" cy="20746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a:extLst>
                <a:ext uri="{FF2B5EF4-FFF2-40B4-BE49-F238E27FC236}">
                  <a16:creationId xmlns:a16="http://schemas.microsoft.com/office/drawing/2014/main" id="{2C99FCBE-3B52-43B4-A6D5-0C370AFF9F5E}"/>
                </a:ext>
              </a:extLst>
            </p:cNvPr>
            <p:cNvSpPr/>
            <p:nvPr/>
          </p:nvSpPr>
          <p:spPr>
            <a:xfrm rot="3159219">
              <a:off x="6565610" y="2081971"/>
              <a:ext cx="356174" cy="20746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Flowchart: Manual Operation 49">
              <a:extLst>
                <a:ext uri="{FF2B5EF4-FFF2-40B4-BE49-F238E27FC236}">
                  <a16:creationId xmlns:a16="http://schemas.microsoft.com/office/drawing/2014/main" id="{61EDA222-5D72-4886-A72B-FDAD9BD20E93}"/>
                </a:ext>
              </a:extLst>
            </p:cNvPr>
            <p:cNvSpPr/>
            <p:nvPr/>
          </p:nvSpPr>
          <p:spPr>
            <a:xfrm rot="10800000">
              <a:off x="6303331" y="2294392"/>
              <a:ext cx="474900" cy="906278"/>
            </a:xfrm>
            <a:prstGeom prst="flowChartManualOperation">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Flowchart: Manual Operation 362">
              <a:extLst>
                <a:ext uri="{FF2B5EF4-FFF2-40B4-BE49-F238E27FC236}">
                  <a16:creationId xmlns:a16="http://schemas.microsoft.com/office/drawing/2014/main" id="{7BF744D2-0D57-48C3-960B-FE120ECF05F7}"/>
                </a:ext>
              </a:extLst>
            </p:cNvPr>
            <p:cNvSpPr/>
            <p:nvPr/>
          </p:nvSpPr>
          <p:spPr>
            <a:xfrm rot="10800000">
              <a:off x="5947157" y="2294392"/>
              <a:ext cx="474900" cy="906278"/>
            </a:xfrm>
            <a:prstGeom prst="flowChartManualOperation">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Flowchart: Manual Operation 363">
              <a:extLst>
                <a:ext uri="{FF2B5EF4-FFF2-40B4-BE49-F238E27FC236}">
                  <a16:creationId xmlns:a16="http://schemas.microsoft.com/office/drawing/2014/main" id="{92EE6B27-CE92-4990-A54A-0F38BC431D04}"/>
                </a:ext>
              </a:extLst>
            </p:cNvPr>
            <p:cNvSpPr/>
            <p:nvPr/>
          </p:nvSpPr>
          <p:spPr>
            <a:xfrm rot="12900971" flipH="1">
              <a:off x="5950201" y="1325934"/>
              <a:ext cx="376309" cy="912840"/>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Flowchart: Manual Operation 364">
              <a:extLst>
                <a:ext uri="{FF2B5EF4-FFF2-40B4-BE49-F238E27FC236}">
                  <a16:creationId xmlns:a16="http://schemas.microsoft.com/office/drawing/2014/main" id="{2CA2B708-F17A-4622-82DC-5BCF54D8D104}"/>
                </a:ext>
              </a:extLst>
            </p:cNvPr>
            <p:cNvSpPr/>
            <p:nvPr/>
          </p:nvSpPr>
          <p:spPr>
            <a:xfrm rot="9295021">
              <a:off x="6384266" y="1336544"/>
              <a:ext cx="376309" cy="955231"/>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Flowchart: Extract 365">
              <a:extLst>
                <a:ext uri="{FF2B5EF4-FFF2-40B4-BE49-F238E27FC236}">
                  <a16:creationId xmlns:a16="http://schemas.microsoft.com/office/drawing/2014/main" id="{44C552A6-27CE-41F9-BFB1-31E41F4A3BFE}"/>
                </a:ext>
              </a:extLst>
            </p:cNvPr>
            <p:cNvSpPr/>
            <p:nvPr/>
          </p:nvSpPr>
          <p:spPr>
            <a:xfrm>
              <a:off x="5974100" y="1130546"/>
              <a:ext cx="743165" cy="1304645"/>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Isosceles Triangle 366">
              <a:extLst>
                <a:ext uri="{FF2B5EF4-FFF2-40B4-BE49-F238E27FC236}">
                  <a16:creationId xmlns:a16="http://schemas.microsoft.com/office/drawing/2014/main" id="{D149F529-C5E7-4E0D-BFF8-DDCFF606C53F}"/>
                </a:ext>
              </a:extLst>
            </p:cNvPr>
            <p:cNvSpPr/>
            <p:nvPr/>
          </p:nvSpPr>
          <p:spPr>
            <a:xfrm rot="10800000">
              <a:off x="6217967" y="1430591"/>
              <a:ext cx="304834" cy="298482"/>
            </a:xfrm>
            <a:prstGeom prst="triangl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8" name="Straight Connector 367">
              <a:extLst>
                <a:ext uri="{FF2B5EF4-FFF2-40B4-BE49-F238E27FC236}">
                  <a16:creationId xmlns:a16="http://schemas.microsoft.com/office/drawing/2014/main" id="{D590B92C-190E-442B-9F99-6CB9ED4B5195}"/>
                </a:ext>
              </a:extLst>
            </p:cNvPr>
            <p:cNvCxnSpPr>
              <a:stCxn id="371" idx="1"/>
              <a:endCxn id="366" idx="2"/>
            </p:cNvCxnSpPr>
            <p:nvPr/>
          </p:nvCxnSpPr>
          <p:spPr>
            <a:xfrm flipH="1">
              <a:off x="6345683" y="1739134"/>
              <a:ext cx="4815" cy="6960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69" name="Rectangle 368">
              <a:extLst>
                <a:ext uri="{FF2B5EF4-FFF2-40B4-BE49-F238E27FC236}">
                  <a16:creationId xmlns:a16="http://schemas.microsoft.com/office/drawing/2014/main" id="{93F49C96-640B-4DDD-A732-B927AB397EC6}"/>
                </a:ext>
              </a:extLst>
            </p:cNvPr>
            <p:cNvSpPr/>
            <p:nvPr/>
          </p:nvSpPr>
          <p:spPr>
            <a:xfrm>
              <a:off x="6217967" y="2469069"/>
              <a:ext cx="304834" cy="24386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0" name="Group 369">
              <a:extLst>
                <a:ext uri="{FF2B5EF4-FFF2-40B4-BE49-F238E27FC236}">
                  <a16:creationId xmlns:a16="http://schemas.microsoft.com/office/drawing/2014/main" id="{67456D85-781D-454E-B92F-48332DCC34CA}"/>
                </a:ext>
              </a:extLst>
            </p:cNvPr>
            <p:cNvGrpSpPr/>
            <p:nvPr/>
          </p:nvGrpSpPr>
          <p:grpSpPr>
            <a:xfrm>
              <a:off x="6278934" y="1676501"/>
              <a:ext cx="154888" cy="611315"/>
              <a:chOff x="7924800" y="4191000"/>
              <a:chExt cx="663146" cy="2155194"/>
            </a:xfrm>
          </p:grpSpPr>
          <p:sp>
            <p:nvSpPr>
              <p:cNvPr id="376" name="Pentagon 189">
                <a:extLst>
                  <a:ext uri="{FF2B5EF4-FFF2-40B4-BE49-F238E27FC236}">
                    <a16:creationId xmlns:a16="http://schemas.microsoft.com/office/drawing/2014/main" id="{B0EDC2F9-4176-4F71-BF1A-AAB23FBAE63A}"/>
                  </a:ext>
                </a:extLst>
              </p:cNvPr>
              <p:cNvSpPr/>
              <p:nvPr/>
            </p:nvSpPr>
            <p:spPr>
              <a:xfrm rot="5400000">
                <a:off x="7413555" y="5320085"/>
                <a:ext cx="1697991" cy="354228"/>
              </a:xfrm>
              <a:prstGeom prst="homePlate">
                <a:avLst>
                  <a:gd name="adj" fmla="val 8311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Trapezoid 376">
                <a:extLst>
                  <a:ext uri="{FF2B5EF4-FFF2-40B4-BE49-F238E27FC236}">
                    <a16:creationId xmlns:a16="http://schemas.microsoft.com/office/drawing/2014/main" id="{FB4A0C97-D9F0-46F1-A3D6-AE42FA8287E4}"/>
                  </a:ext>
                </a:extLst>
              </p:cNvPr>
              <p:cNvSpPr/>
              <p:nvPr/>
            </p:nvSpPr>
            <p:spPr>
              <a:xfrm rot="10800000">
                <a:off x="7924800" y="4191000"/>
                <a:ext cx="663146" cy="523103"/>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1" name="Diagonal Stripe 370">
              <a:extLst>
                <a:ext uri="{FF2B5EF4-FFF2-40B4-BE49-F238E27FC236}">
                  <a16:creationId xmlns:a16="http://schemas.microsoft.com/office/drawing/2014/main" id="{DE2549E6-99E6-4CF5-894C-1C25DAF78C0A}"/>
                </a:ext>
              </a:extLst>
            </p:cNvPr>
            <p:cNvSpPr/>
            <p:nvPr/>
          </p:nvSpPr>
          <p:spPr>
            <a:xfrm rot="494931" flipH="1">
              <a:off x="6121013" y="1448236"/>
              <a:ext cx="243867" cy="365800"/>
            </a:xfrm>
            <a:prstGeom prst="diagStrip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2" name="Diagonal Stripe 371">
              <a:extLst>
                <a:ext uri="{FF2B5EF4-FFF2-40B4-BE49-F238E27FC236}">
                  <a16:creationId xmlns:a16="http://schemas.microsoft.com/office/drawing/2014/main" id="{337E709F-AFDC-413E-BF75-B861B5078D9E}"/>
                </a:ext>
              </a:extLst>
            </p:cNvPr>
            <p:cNvSpPr/>
            <p:nvPr/>
          </p:nvSpPr>
          <p:spPr>
            <a:xfrm rot="21105069">
              <a:off x="6364880" y="1448236"/>
              <a:ext cx="243867" cy="365800"/>
            </a:xfrm>
            <a:prstGeom prst="diagStrip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3" name="Oval 372">
              <a:extLst>
                <a:ext uri="{FF2B5EF4-FFF2-40B4-BE49-F238E27FC236}">
                  <a16:creationId xmlns:a16="http://schemas.microsoft.com/office/drawing/2014/main" id="{8DCB3359-BAD7-423B-B7B6-C9C2F55FF792}"/>
                </a:ext>
              </a:extLst>
            </p:cNvPr>
            <p:cNvSpPr/>
            <p:nvPr/>
          </p:nvSpPr>
          <p:spPr>
            <a:xfrm>
              <a:off x="6096034" y="822967"/>
              <a:ext cx="548700" cy="71755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a:extLst>
                <a:ext uri="{FF2B5EF4-FFF2-40B4-BE49-F238E27FC236}">
                  <a16:creationId xmlns:a16="http://schemas.microsoft.com/office/drawing/2014/main" id="{8E3EC843-65F6-4B31-AA24-BFC362648529}"/>
                </a:ext>
              </a:extLst>
            </p:cNvPr>
            <p:cNvSpPr/>
            <p:nvPr/>
          </p:nvSpPr>
          <p:spPr>
            <a:xfrm>
              <a:off x="6219892" y="765390"/>
              <a:ext cx="367367" cy="212334"/>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Freeform: Shape 374">
              <a:extLst>
                <a:ext uri="{FF2B5EF4-FFF2-40B4-BE49-F238E27FC236}">
                  <a16:creationId xmlns:a16="http://schemas.microsoft.com/office/drawing/2014/main" id="{34FD9335-A75E-4DFB-A1FB-2B590BC3C5DB}"/>
                </a:ext>
              </a:extLst>
            </p:cNvPr>
            <p:cNvSpPr/>
            <p:nvPr/>
          </p:nvSpPr>
          <p:spPr>
            <a:xfrm>
              <a:off x="6035065" y="772359"/>
              <a:ext cx="738900" cy="422440"/>
            </a:xfrm>
            <a:custGeom>
              <a:avLst/>
              <a:gdLst>
                <a:gd name="connsiteX0" fmla="*/ 214357 w 738900"/>
                <a:gd name="connsiteY0" fmla="*/ 0 h 422440"/>
                <a:gd name="connsiteX1" fmla="*/ 428712 w 738900"/>
                <a:gd name="connsiteY1" fmla="*/ 0 h 422440"/>
                <a:gd name="connsiteX2" fmla="*/ 428712 w 738900"/>
                <a:gd name="connsiteY2" fmla="*/ 31112 h 422440"/>
                <a:gd name="connsiteX3" fmla="*/ 456322 w 738900"/>
                <a:gd name="connsiteY3" fmla="*/ 16242 h 422440"/>
                <a:gd name="connsiteX4" fmla="*/ 704044 w 738900"/>
                <a:gd name="connsiteY4" fmla="*/ 135477 h 422440"/>
                <a:gd name="connsiteX5" fmla="*/ 667289 w 738900"/>
                <a:gd name="connsiteY5" fmla="*/ 407933 h 422440"/>
                <a:gd name="connsiteX6" fmla="*/ 419567 w 738900"/>
                <a:gd name="connsiteY6" fmla="*/ 288698 h 422440"/>
                <a:gd name="connsiteX7" fmla="*/ 398430 w 738900"/>
                <a:gd name="connsiteY7" fmla="*/ 249455 h 422440"/>
                <a:gd name="connsiteX8" fmla="*/ 365929 w 738900"/>
                <a:gd name="connsiteY8" fmla="*/ 287303 h 422440"/>
                <a:gd name="connsiteX9" fmla="*/ 214356 w 738900"/>
                <a:gd name="connsiteY9" fmla="*/ 336596 h 422440"/>
                <a:gd name="connsiteX10" fmla="*/ 0 w 738900"/>
                <a:gd name="connsiteY10" fmla="*/ 168298 h 422440"/>
                <a:gd name="connsiteX11" fmla="*/ 1 w 738900"/>
                <a:gd name="connsiteY11" fmla="*/ 168298 h 422440"/>
                <a:gd name="connsiteX12" fmla="*/ 214357 w 738900"/>
                <a:gd name="connsiteY12" fmla="*/ 0 h 4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8900" h="422440">
                  <a:moveTo>
                    <a:pt x="214357" y="0"/>
                  </a:moveTo>
                  <a:lnTo>
                    <a:pt x="428712" y="0"/>
                  </a:lnTo>
                  <a:lnTo>
                    <a:pt x="428712" y="31112"/>
                  </a:lnTo>
                  <a:lnTo>
                    <a:pt x="456322" y="16242"/>
                  </a:lnTo>
                  <a:cubicBezTo>
                    <a:pt x="534878" y="-26069"/>
                    <a:pt x="645787" y="27314"/>
                    <a:pt x="704044" y="135477"/>
                  </a:cubicBezTo>
                  <a:cubicBezTo>
                    <a:pt x="762301" y="243639"/>
                    <a:pt x="745845" y="365622"/>
                    <a:pt x="667289" y="407933"/>
                  </a:cubicBezTo>
                  <a:cubicBezTo>
                    <a:pt x="588733" y="450243"/>
                    <a:pt x="477824" y="396860"/>
                    <a:pt x="419567" y="288698"/>
                  </a:cubicBezTo>
                  <a:lnTo>
                    <a:pt x="398430" y="249455"/>
                  </a:lnTo>
                  <a:lnTo>
                    <a:pt x="365929" y="287303"/>
                  </a:lnTo>
                  <a:cubicBezTo>
                    <a:pt x="327138" y="317759"/>
                    <a:pt x="273549" y="336596"/>
                    <a:pt x="214356" y="336596"/>
                  </a:cubicBezTo>
                  <a:cubicBezTo>
                    <a:pt x="95970" y="336596"/>
                    <a:pt x="0" y="261246"/>
                    <a:pt x="0" y="168298"/>
                  </a:cubicBezTo>
                  <a:lnTo>
                    <a:pt x="1" y="168298"/>
                  </a:lnTo>
                  <a:cubicBezTo>
                    <a:pt x="1" y="75350"/>
                    <a:pt x="95971" y="0"/>
                    <a:pt x="214357" y="0"/>
                  </a:cubicBezTo>
                  <a:close/>
                </a:path>
              </a:pathLst>
            </a:custGeom>
            <a:solidFill>
              <a:srgbClr val="F6F3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9" name="Group 28">
            <a:extLst>
              <a:ext uri="{FF2B5EF4-FFF2-40B4-BE49-F238E27FC236}">
                <a16:creationId xmlns:a16="http://schemas.microsoft.com/office/drawing/2014/main" id="{4E2777BA-4040-BA7C-4993-D6E52AEE6AD9}"/>
              </a:ext>
            </a:extLst>
          </p:cNvPr>
          <p:cNvGrpSpPr/>
          <p:nvPr/>
        </p:nvGrpSpPr>
        <p:grpSpPr>
          <a:xfrm>
            <a:off x="9545657" y="4458750"/>
            <a:ext cx="1721843" cy="2073326"/>
            <a:chOff x="498420" y="266454"/>
            <a:chExt cx="3576457" cy="4076946"/>
          </a:xfrm>
        </p:grpSpPr>
        <p:sp>
          <p:nvSpPr>
            <p:cNvPr id="30" name="Rectangle 29">
              <a:extLst>
                <a:ext uri="{FF2B5EF4-FFF2-40B4-BE49-F238E27FC236}">
                  <a16:creationId xmlns:a16="http://schemas.microsoft.com/office/drawing/2014/main" id="{FBF6DDCB-AD0B-9E4D-241F-B5616A0DBFE9}"/>
                </a:ext>
              </a:extLst>
            </p:cNvPr>
            <p:cNvSpPr/>
            <p:nvPr/>
          </p:nvSpPr>
          <p:spPr>
            <a:xfrm>
              <a:off x="722376" y="435864"/>
              <a:ext cx="3144217" cy="3733800"/>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BA434E02-579B-AB9C-8B81-1A7A457D6159}"/>
                </a:ext>
              </a:extLst>
            </p:cNvPr>
            <p:cNvGrpSpPr/>
            <p:nvPr/>
          </p:nvGrpSpPr>
          <p:grpSpPr>
            <a:xfrm>
              <a:off x="498420" y="266454"/>
              <a:ext cx="3576457" cy="4076946"/>
              <a:chOff x="443289" y="100700"/>
              <a:chExt cx="3576457" cy="4076946"/>
            </a:xfrm>
          </p:grpSpPr>
          <p:sp>
            <p:nvSpPr>
              <p:cNvPr id="32" name="Freeform: Shape 31">
                <a:extLst>
                  <a:ext uri="{FF2B5EF4-FFF2-40B4-BE49-F238E27FC236}">
                    <a16:creationId xmlns:a16="http://schemas.microsoft.com/office/drawing/2014/main" id="{98D3800F-7C56-E253-BD77-99280AAF4A37}"/>
                  </a:ext>
                </a:extLst>
              </p:cNvPr>
              <p:cNvSpPr/>
              <p:nvPr/>
            </p:nvSpPr>
            <p:spPr>
              <a:xfrm rot="10800000">
                <a:off x="934656" y="477410"/>
                <a:ext cx="2593725" cy="267185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3" name="Trapezoid 32">
                <a:extLst>
                  <a:ext uri="{FF2B5EF4-FFF2-40B4-BE49-F238E27FC236}">
                    <a16:creationId xmlns:a16="http://schemas.microsoft.com/office/drawing/2014/main" id="{14EE9C1B-DE1A-B682-5F44-8E77B388D1A0}"/>
                  </a:ext>
                </a:extLst>
              </p:cNvPr>
              <p:cNvSpPr/>
              <p:nvPr/>
            </p:nvSpPr>
            <p:spPr>
              <a:xfrm>
                <a:off x="1599853" y="2206743"/>
                <a:ext cx="1413634" cy="1572810"/>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a:extLst>
                  <a:ext uri="{FF2B5EF4-FFF2-40B4-BE49-F238E27FC236}">
                    <a16:creationId xmlns:a16="http://schemas.microsoft.com/office/drawing/2014/main" id="{51F89B80-8F40-C2CA-A7E0-E1A874282BA1}"/>
                  </a:ext>
                </a:extLst>
              </p:cNvPr>
              <p:cNvSpPr/>
              <p:nvPr/>
            </p:nvSpPr>
            <p:spPr>
              <a:xfrm rot="20863170" flipH="1">
                <a:off x="2333807" y="2184236"/>
                <a:ext cx="983062" cy="1863802"/>
              </a:xfrm>
              <a:prstGeom prst="trapezoid">
                <a:avLst>
                  <a:gd name="adj" fmla="val 45207"/>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8299B0F-F028-63C6-5214-5A593E4F5B72}"/>
                  </a:ext>
                </a:extLst>
              </p:cNvPr>
              <p:cNvSpPr/>
              <p:nvPr/>
            </p:nvSpPr>
            <p:spPr>
              <a:xfrm flipH="1">
                <a:off x="1833171" y="1682863"/>
                <a:ext cx="730733" cy="125489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E1B2E08-B50D-D4B5-312E-3995EAA3D41B}"/>
                  </a:ext>
                </a:extLst>
              </p:cNvPr>
              <p:cNvSpPr/>
              <p:nvPr/>
            </p:nvSpPr>
            <p:spPr>
              <a:xfrm>
                <a:off x="1612124" y="788587"/>
                <a:ext cx="1231509" cy="187389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652A950-0105-BE37-9D45-367126B11BCF}"/>
                  </a:ext>
                </a:extLst>
              </p:cNvPr>
              <p:cNvGrpSpPr/>
              <p:nvPr/>
            </p:nvGrpSpPr>
            <p:grpSpPr>
              <a:xfrm>
                <a:off x="1010926" y="2137053"/>
                <a:ext cx="2103519" cy="2004939"/>
                <a:chOff x="1010926" y="2137053"/>
                <a:chExt cx="2103519" cy="2004939"/>
              </a:xfrm>
            </p:grpSpPr>
            <p:sp>
              <p:nvSpPr>
                <p:cNvPr id="45" name="Trapezoid 44">
                  <a:extLst>
                    <a:ext uri="{FF2B5EF4-FFF2-40B4-BE49-F238E27FC236}">
                      <a16:creationId xmlns:a16="http://schemas.microsoft.com/office/drawing/2014/main" id="{57E2F46D-1148-5973-1310-0C31521EF0B8}"/>
                    </a:ext>
                  </a:extLst>
                </p:cNvPr>
                <p:cNvSpPr/>
                <p:nvPr/>
              </p:nvSpPr>
              <p:spPr>
                <a:xfrm rot="382267">
                  <a:off x="1010926" y="2257050"/>
                  <a:ext cx="1391188" cy="1803145"/>
                </a:xfrm>
                <a:prstGeom prst="trapezoid">
                  <a:avLst>
                    <a:gd name="adj" fmla="val 50000"/>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a:extLst>
                    <a:ext uri="{FF2B5EF4-FFF2-40B4-BE49-F238E27FC236}">
                      <a16:creationId xmlns:a16="http://schemas.microsoft.com/office/drawing/2014/main" id="{6895C5F9-1CFD-D0DD-DC94-FCBB8589B64A}"/>
                    </a:ext>
                  </a:extLst>
                </p:cNvPr>
                <p:cNvSpPr/>
                <p:nvPr/>
              </p:nvSpPr>
              <p:spPr>
                <a:xfrm>
                  <a:off x="1170645" y="2263006"/>
                  <a:ext cx="1943800" cy="1878986"/>
                </a:xfrm>
                <a:prstGeom prst="trapezoid">
                  <a:avLst>
                    <a:gd name="adj" fmla="val 34948"/>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a:extLst>
                    <a:ext uri="{FF2B5EF4-FFF2-40B4-BE49-F238E27FC236}">
                      <a16:creationId xmlns:a16="http://schemas.microsoft.com/office/drawing/2014/main" id="{1E38ACC3-F6C0-385B-6C26-2B93C11A39C4}"/>
                    </a:ext>
                  </a:extLst>
                </p:cNvPr>
                <p:cNvSpPr/>
                <p:nvPr/>
              </p:nvSpPr>
              <p:spPr>
                <a:xfrm rot="381480" flipH="1">
                  <a:off x="1313470" y="2137053"/>
                  <a:ext cx="855378" cy="1943713"/>
                </a:xfrm>
                <a:prstGeom prst="trapezoid">
                  <a:avLst>
                    <a:gd name="adj" fmla="val 45127"/>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a:extLst>
                    <a:ext uri="{FF2B5EF4-FFF2-40B4-BE49-F238E27FC236}">
                      <a16:creationId xmlns:a16="http://schemas.microsoft.com/office/drawing/2014/main" id="{85605521-C756-232A-A6CD-8AD8E8F3BF09}"/>
                    </a:ext>
                  </a:extLst>
                </p:cNvPr>
                <p:cNvSpPr/>
                <p:nvPr/>
              </p:nvSpPr>
              <p:spPr>
                <a:xfrm rot="20990305" flipH="1">
                  <a:off x="2088277" y="2162285"/>
                  <a:ext cx="1018978" cy="1907917"/>
                </a:xfrm>
                <a:prstGeom prst="trapezoid">
                  <a:avLst>
                    <a:gd name="adj" fmla="val 32128"/>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a:extLst>
                    <a:ext uri="{FF2B5EF4-FFF2-40B4-BE49-F238E27FC236}">
                      <a16:creationId xmlns:a16="http://schemas.microsoft.com/office/drawing/2014/main" id="{1DBEEF63-D455-785E-39E5-712994353154}"/>
                    </a:ext>
                  </a:extLst>
                </p:cNvPr>
                <p:cNvSpPr/>
                <p:nvPr/>
              </p:nvSpPr>
              <p:spPr>
                <a:xfrm rot="17176324">
                  <a:off x="1901217" y="2560606"/>
                  <a:ext cx="468419" cy="608776"/>
                </a:xfrm>
                <a:prstGeom prst="moon">
                  <a:avLst>
                    <a:gd name="adj" fmla="val 6438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a:extLst>
                    <a:ext uri="{FF2B5EF4-FFF2-40B4-BE49-F238E27FC236}">
                      <a16:creationId xmlns:a16="http://schemas.microsoft.com/office/drawing/2014/main" id="{405EF90A-CDA2-816A-CDB7-97FC3075F786}"/>
                    </a:ext>
                  </a:extLst>
                </p:cNvPr>
                <p:cNvSpPr/>
                <p:nvPr/>
              </p:nvSpPr>
              <p:spPr>
                <a:xfrm rot="14557315">
                  <a:off x="2038263" y="2715309"/>
                  <a:ext cx="468419" cy="608776"/>
                </a:xfrm>
                <a:prstGeom prst="moon">
                  <a:avLst>
                    <a:gd name="adj" fmla="val 6438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Oval 37">
                <a:extLst>
                  <a:ext uri="{FF2B5EF4-FFF2-40B4-BE49-F238E27FC236}">
                    <a16:creationId xmlns:a16="http://schemas.microsoft.com/office/drawing/2014/main" id="{3D251B33-E0AE-04A5-D7E7-B9AD2E875820}"/>
                  </a:ext>
                </a:extLst>
              </p:cNvPr>
              <p:cNvSpPr/>
              <p:nvPr/>
            </p:nvSpPr>
            <p:spPr>
              <a:xfrm rot="886948" flipH="1">
                <a:off x="2631215" y="752460"/>
                <a:ext cx="380757" cy="384367"/>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4A4F23D2-9D86-6168-B61B-84F949C07C6A}"/>
                  </a:ext>
                </a:extLst>
              </p:cNvPr>
              <p:cNvSpPr/>
              <p:nvPr/>
            </p:nvSpPr>
            <p:spPr>
              <a:xfrm rot="407483">
                <a:off x="1632547" y="2015415"/>
                <a:ext cx="1162571" cy="742506"/>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0" name="Oval 39">
                <a:extLst>
                  <a:ext uri="{FF2B5EF4-FFF2-40B4-BE49-F238E27FC236}">
                    <a16:creationId xmlns:a16="http://schemas.microsoft.com/office/drawing/2014/main" id="{EAC25184-8038-E18E-4BC2-78A95DB8450F}"/>
                  </a:ext>
                </a:extLst>
              </p:cNvPr>
              <p:cNvSpPr/>
              <p:nvPr/>
            </p:nvSpPr>
            <p:spPr>
              <a:xfrm>
                <a:off x="2036645" y="2194524"/>
                <a:ext cx="282188" cy="13696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2B0E490-F356-FB18-2D68-45E425A2D922}"/>
                  </a:ext>
                </a:extLst>
              </p:cNvPr>
              <p:cNvSpPr/>
              <p:nvPr/>
            </p:nvSpPr>
            <p:spPr>
              <a:xfrm rot="886948" flipH="1">
                <a:off x="1415657" y="329768"/>
                <a:ext cx="1708426" cy="894887"/>
              </a:xfrm>
              <a:custGeom>
                <a:avLst/>
                <a:gdLst>
                  <a:gd name="connsiteX0" fmla="*/ 995363 w 1518418"/>
                  <a:gd name="connsiteY0" fmla="*/ 140247 h 867990"/>
                  <a:gd name="connsiteX1" fmla="*/ 814507 w 1518418"/>
                  <a:gd name="connsiteY1" fmla="*/ 132835 h 867990"/>
                  <a:gd name="connsiteX2" fmla="*/ 796975 w 1518418"/>
                  <a:gd name="connsiteY2" fmla="*/ 140134 h 867990"/>
                  <a:gd name="connsiteX3" fmla="*/ 785328 w 1518418"/>
                  <a:gd name="connsiteY3" fmla="*/ 125137 h 867990"/>
                  <a:gd name="connsiteX4" fmla="*/ 624363 w 1518418"/>
                  <a:gd name="connsiteY4" fmla="*/ 42346 h 867990"/>
                  <a:gd name="connsiteX5" fmla="*/ 472014 w 1518418"/>
                  <a:gd name="connsiteY5" fmla="*/ 28925 h 867990"/>
                  <a:gd name="connsiteX6" fmla="*/ 426592 w 1518418"/>
                  <a:gd name="connsiteY6" fmla="*/ 42653 h 867990"/>
                  <a:gd name="connsiteX7" fmla="*/ 389322 w 1518418"/>
                  <a:gd name="connsiteY7" fmla="*/ 22231 h 867990"/>
                  <a:gd name="connsiteX8" fmla="*/ 280240 w 1518418"/>
                  <a:gd name="connsiteY8" fmla="*/ 0 h 867990"/>
                  <a:gd name="connsiteX9" fmla="*/ 0 w 1518418"/>
                  <a:gd name="connsiteY9" fmla="*/ 282897 h 867990"/>
                  <a:gd name="connsiteX10" fmla="*/ 223762 w 1518418"/>
                  <a:gd name="connsiteY10" fmla="*/ 560047 h 867990"/>
                  <a:gd name="connsiteX11" fmla="*/ 239124 w 1518418"/>
                  <a:gd name="connsiteY11" fmla="*/ 561610 h 867990"/>
                  <a:gd name="connsiteX12" fmla="*/ 249052 w 1518418"/>
                  <a:gd name="connsiteY12" fmla="*/ 584155 h 867990"/>
                  <a:gd name="connsiteX13" fmla="*/ 430624 w 1518418"/>
                  <a:gd name="connsiteY13" fmla="*/ 654745 h 867990"/>
                  <a:gd name="connsiteX14" fmla="*/ 522425 w 1518418"/>
                  <a:gd name="connsiteY14" fmla="*/ 789222 h 867990"/>
                  <a:gd name="connsiteX15" fmla="*/ 743345 w 1518418"/>
                  <a:gd name="connsiteY15" fmla="*/ 796667 h 867990"/>
                  <a:gd name="connsiteX16" fmla="*/ 1058971 w 1518418"/>
                  <a:gd name="connsiteY16" fmla="*/ 835494 h 867990"/>
                  <a:gd name="connsiteX17" fmla="*/ 1214512 w 1518418"/>
                  <a:gd name="connsiteY17" fmla="*/ 815440 h 867990"/>
                  <a:gd name="connsiteX18" fmla="*/ 1219351 w 1518418"/>
                  <a:gd name="connsiteY18" fmla="*/ 805586 h 867990"/>
                  <a:gd name="connsiteX19" fmla="*/ 1238177 w 1518418"/>
                  <a:gd name="connsiteY19" fmla="*/ 807502 h 867990"/>
                  <a:gd name="connsiteX20" fmla="*/ 1518418 w 1518418"/>
                  <a:gd name="connsiteY20" fmla="*/ 524605 h 867990"/>
                  <a:gd name="connsiteX21" fmla="*/ 1238178 w 1518418"/>
                  <a:gd name="connsiteY21" fmla="*/ 241707 h 867990"/>
                  <a:gd name="connsiteX22" fmla="*/ 1181700 w 1518418"/>
                  <a:gd name="connsiteY22" fmla="*/ 247455 h 867990"/>
                  <a:gd name="connsiteX23" fmla="*/ 1173002 w 1518418"/>
                  <a:gd name="connsiteY23" fmla="*/ 250181 h 867990"/>
                  <a:gd name="connsiteX24" fmla="*/ 1171499 w 1518418"/>
                  <a:gd name="connsiteY24" fmla="*/ 242573 h 867990"/>
                  <a:gd name="connsiteX25" fmla="*/ 995363 w 1518418"/>
                  <a:gd name="connsiteY25" fmla="*/ 140247 h 86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18418" h="867990">
                    <a:moveTo>
                      <a:pt x="995363" y="140247"/>
                    </a:moveTo>
                    <a:cubicBezTo>
                      <a:pt x="924218" y="121473"/>
                      <a:pt x="857547" y="119871"/>
                      <a:pt x="814507" y="132835"/>
                    </a:cubicBezTo>
                    <a:lnTo>
                      <a:pt x="796975" y="140134"/>
                    </a:lnTo>
                    <a:lnTo>
                      <a:pt x="785328" y="125137"/>
                    </a:lnTo>
                    <a:cubicBezTo>
                      <a:pt x="754289" y="92623"/>
                      <a:pt x="695509" y="61120"/>
                      <a:pt x="624363" y="42346"/>
                    </a:cubicBezTo>
                    <a:cubicBezTo>
                      <a:pt x="567448" y="27327"/>
                      <a:pt x="513395" y="23298"/>
                      <a:pt x="472014" y="28925"/>
                    </a:cubicBezTo>
                    <a:lnTo>
                      <a:pt x="426592" y="42653"/>
                    </a:lnTo>
                    <a:lnTo>
                      <a:pt x="389322" y="22231"/>
                    </a:lnTo>
                    <a:cubicBezTo>
                      <a:pt x="355795" y="7916"/>
                      <a:pt x="318933" y="0"/>
                      <a:pt x="280240" y="0"/>
                    </a:cubicBezTo>
                    <a:cubicBezTo>
                      <a:pt x="125468" y="0"/>
                      <a:pt x="0" y="126657"/>
                      <a:pt x="0" y="282897"/>
                    </a:cubicBezTo>
                    <a:cubicBezTo>
                      <a:pt x="0" y="419607"/>
                      <a:pt x="96061" y="533668"/>
                      <a:pt x="223762" y="560047"/>
                    </a:cubicBezTo>
                    <a:lnTo>
                      <a:pt x="239124" y="561610"/>
                    </a:lnTo>
                    <a:lnTo>
                      <a:pt x="249052" y="584155"/>
                    </a:lnTo>
                    <a:cubicBezTo>
                      <a:pt x="286543" y="633740"/>
                      <a:pt x="360129" y="662342"/>
                      <a:pt x="430624" y="654745"/>
                    </a:cubicBezTo>
                    <a:cubicBezTo>
                      <a:pt x="428980" y="706405"/>
                      <a:pt x="463932" y="757603"/>
                      <a:pt x="522425" y="789222"/>
                    </a:cubicBezTo>
                    <a:cubicBezTo>
                      <a:pt x="591353" y="826481"/>
                      <a:pt x="679510" y="829457"/>
                      <a:pt x="743345" y="796667"/>
                    </a:cubicBezTo>
                    <a:cubicBezTo>
                      <a:pt x="824332" y="873558"/>
                      <a:pt x="966709" y="891080"/>
                      <a:pt x="1058971" y="835494"/>
                    </a:cubicBezTo>
                    <a:cubicBezTo>
                      <a:pt x="1114324" y="859002"/>
                      <a:pt x="1180096" y="850527"/>
                      <a:pt x="1214512" y="815440"/>
                    </a:cubicBezTo>
                    <a:lnTo>
                      <a:pt x="1219351" y="805586"/>
                    </a:lnTo>
                    <a:lnTo>
                      <a:pt x="1238177" y="807502"/>
                    </a:lnTo>
                    <a:cubicBezTo>
                      <a:pt x="1392950" y="807502"/>
                      <a:pt x="1518418" y="680844"/>
                      <a:pt x="1518418" y="524605"/>
                    </a:cubicBezTo>
                    <a:cubicBezTo>
                      <a:pt x="1518418" y="368365"/>
                      <a:pt x="1392950" y="241707"/>
                      <a:pt x="1238178" y="241707"/>
                    </a:cubicBezTo>
                    <a:cubicBezTo>
                      <a:pt x="1218831" y="241708"/>
                      <a:pt x="1199943" y="243687"/>
                      <a:pt x="1181700" y="247455"/>
                    </a:cubicBezTo>
                    <a:lnTo>
                      <a:pt x="1173002" y="250181"/>
                    </a:lnTo>
                    <a:lnTo>
                      <a:pt x="1171499" y="242573"/>
                    </a:lnTo>
                    <a:cubicBezTo>
                      <a:pt x="1148306" y="203633"/>
                      <a:pt x="1080737" y="162776"/>
                      <a:pt x="995363" y="140247"/>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Oval 41">
                <a:extLst>
                  <a:ext uri="{FF2B5EF4-FFF2-40B4-BE49-F238E27FC236}">
                    <a16:creationId xmlns:a16="http://schemas.microsoft.com/office/drawing/2014/main" id="{D54C68C4-6E72-B76C-6B75-DF18592113AF}"/>
                  </a:ext>
                </a:extLst>
              </p:cNvPr>
              <p:cNvSpPr/>
              <p:nvPr/>
            </p:nvSpPr>
            <p:spPr>
              <a:xfrm rot="20713052">
                <a:off x="2738760" y="683089"/>
                <a:ext cx="399924" cy="610690"/>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477381A-DA8D-6CF2-C6C1-F356ECBBC57E}"/>
                  </a:ext>
                </a:extLst>
              </p:cNvPr>
              <p:cNvSpPr/>
              <p:nvPr/>
            </p:nvSpPr>
            <p:spPr>
              <a:xfrm rot="2068491">
                <a:off x="1541903" y="857203"/>
                <a:ext cx="247885" cy="359861"/>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ame 43">
                <a:extLst>
                  <a:ext uri="{FF2B5EF4-FFF2-40B4-BE49-F238E27FC236}">
                    <a16:creationId xmlns:a16="http://schemas.microsoft.com/office/drawing/2014/main" id="{F68926A7-88C5-85D5-9208-3B55D1C817C3}"/>
                  </a:ext>
                </a:extLst>
              </p:cNvPr>
              <p:cNvSpPr/>
              <p:nvPr/>
            </p:nvSpPr>
            <p:spPr>
              <a:xfrm>
                <a:off x="443289" y="100700"/>
                <a:ext cx="3576457" cy="4076946"/>
              </a:xfrm>
              <a:prstGeom prst="frame">
                <a:avLst>
                  <a:gd name="adj1" fmla="val 7551"/>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51" name="Group 50">
            <a:extLst>
              <a:ext uri="{FF2B5EF4-FFF2-40B4-BE49-F238E27FC236}">
                <a16:creationId xmlns:a16="http://schemas.microsoft.com/office/drawing/2014/main" id="{CE92B664-B85F-618A-EFEE-E47D9501830C}"/>
              </a:ext>
            </a:extLst>
          </p:cNvPr>
          <p:cNvGrpSpPr/>
          <p:nvPr/>
        </p:nvGrpSpPr>
        <p:grpSpPr>
          <a:xfrm>
            <a:off x="10527861" y="1188611"/>
            <a:ext cx="1072341" cy="2259655"/>
            <a:chOff x="942392" y="1246736"/>
            <a:chExt cx="2006081" cy="4227247"/>
          </a:xfrm>
        </p:grpSpPr>
        <p:sp>
          <p:nvSpPr>
            <p:cNvPr id="52" name="Oval 51">
              <a:extLst>
                <a:ext uri="{FF2B5EF4-FFF2-40B4-BE49-F238E27FC236}">
                  <a16:creationId xmlns:a16="http://schemas.microsoft.com/office/drawing/2014/main" id="{B868D0FC-CFDB-1193-5728-4CDB95F34160}"/>
                </a:ext>
              </a:extLst>
            </p:cNvPr>
            <p:cNvSpPr/>
            <p:nvPr/>
          </p:nvSpPr>
          <p:spPr>
            <a:xfrm rot="1143024">
              <a:off x="1434830" y="4858435"/>
              <a:ext cx="467212" cy="615548"/>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01FF751-32D7-27A2-D588-40CC11CEF533}"/>
                </a:ext>
              </a:extLst>
            </p:cNvPr>
            <p:cNvSpPr/>
            <p:nvPr/>
          </p:nvSpPr>
          <p:spPr>
            <a:xfrm rot="1143024">
              <a:off x="2076487" y="4856273"/>
              <a:ext cx="467212" cy="615548"/>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87AF4DE-7307-8FFC-92E0-C81E663B33A4}"/>
                </a:ext>
              </a:extLst>
            </p:cNvPr>
            <p:cNvSpPr/>
            <p:nvPr/>
          </p:nvSpPr>
          <p:spPr>
            <a:xfrm>
              <a:off x="942392" y="3381119"/>
              <a:ext cx="412445" cy="61554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A81B278-D4C1-1800-628E-AC163DF45E1A}"/>
                </a:ext>
              </a:extLst>
            </p:cNvPr>
            <p:cNvSpPr/>
            <p:nvPr/>
          </p:nvSpPr>
          <p:spPr>
            <a:xfrm>
              <a:off x="2548192" y="3442674"/>
              <a:ext cx="400281" cy="61554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a:extLst>
                <a:ext uri="{FF2B5EF4-FFF2-40B4-BE49-F238E27FC236}">
                  <a16:creationId xmlns:a16="http://schemas.microsoft.com/office/drawing/2014/main" id="{EC83B9E8-F062-9C4E-245F-3BD637FACC3B}"/>
                </a:ext>
              </a:extLst>
            </p:cNvPr>
            <p:cNvSpPr/>
            <p:nvPr/>
          </p:nvSpPr>
          <p:spPr>
            <a:xfrm rot="21184448">
              <a:off x="1923231" y="3697976"/>
              <a:ext cx="642794" cy="1477315"/>
            </a:xfrm>
            <a:prstGeom prst="trapezoid">
              <a:avLst>
                <a:gd name="adj" fmla="val 17752"/>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a:extLst>
                <a:ext uri="{FF2B5EF4-FFF2-40B4-BE49-F238E27FC236}">
                  <a16:creationId xmlns:a16="http://schemas.microsoft.com/office/drawing/2014/main" id="{A0C16F21-B919-5321-38A3-5CDDA13351EC}"/>
                </a:ext>
              </a:extLst>
            </p:cNvPr>
            <p:cNvSpPr/>
            <p:nvPr/>
          </p:nvSpPr>
          <p:spPr>
            <a:xfrm rot="219033">
              <a:off x="1373275" y="3750448"/>
              <a:ext cx="642794" cy="1477315"/>
            </a:xfrm>
            <a:prstGeom prst="trapezoid">
              <a:avLst>
                <a:gd name="adj" fmla="val 17752"/>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a:extLst>
                <a:ext uri="{FF2B5EF4-FFF2-40B4-BE49-F238E27FC236}">
                  <a16:creationId xmlns:a16="http://schemas.microsoft.com/office/drawing/2014/main" id="{E0877E86-60C2-82AF-F9AA-FFCBDF482A12}"/>
                </a:ext>
              </a:extLst>
            </p:cNvPr>
            <p:cNvSpPr/>
            <p:nvPr/>
          </p:nvSpPr>
          <p:spPr>
            <a:xfrm rot="19746132">
              <a:off x="2052786" y="2550667"/>
              <a:ext cx="737649" cy="1343300"/>
            </a:xfrm>
            <a:prstGeom prst="trapezoid">
              <a:avLst>
                <a:gd name="adj" fmla="val 17752"/>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a:extLst>
                <a:ext uri="{FF2B5EF4-FFF2-40B4-BE49-F238E27FC236}">
                  <a16:creationId xmlns:a16="http://schemas.microsoft.com/office/drawing/2014/main" id="{1B4B61CD-F022-E674-025B-1197A8F50E52}"/>
                </a:ext>
              </a:extLst>
            </p:cNvPr>
            <p:cNvSpPr/>
            <p:nvPr/>
          </p:nvSpPr>
          <p:spPr>
            <a:xfrm rot="1618362">
              <a:off x="1144584" y="2490468"/>
              <a:ext cx="737649" cy="1343300"/>
            </a:xfrm>
            <a:prstGeom prst="trapezoid">
              <a:avLst>
                <a:gd name="adj" fmla="val 17752"/>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a:extLst>
                <a:ext uri="{FF2B5EF4-FFF2-40B4-BE49-F238E27FC236}">
                  <a16:creationId xmlns:a16="http://schemas.microsoft.com/office/drawing/2014/main" id="{73CF9631-876A-DCD9-D853-1F7BD4B692D6}"/>
                </a:ext>
              </a:extLst>
            </p:cNvPr>
            <p:cNvSpPr/>
            <p:nvPr/>
          </p:nvSpPr>
          <p:spPr>
            <a:xfrm>
              <a:off x="1346029" y="2594025"/>
              <a:ext cx="1169541" cy="1477315"/>
            </a:xfrm>
            <a:prstGeom prst="trapezoid">
              <a:avLst>
                <a:gd name="adj" fmla="val 17752"/>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Snip Same Side Corner Rectangle 23">
              <a:extLst>
                <a:ext uri="{FF2B5EF4-FFF2-40B4-BE49-F238E27FC236}">
                  <a16:creationId xmlns:a16="http://schemas.microsoft.com/office/drawing/2014/main" id="{7FD41583-D463-93B1-1C30-9F0179E41CA8}"/>
                </a:ext>
              </a:extLst>
            </p:cNvPr>
            <p:cNvSpPr/>
            <p:nvPr/>
          </p:nvSpPr>
          <p:spPr>
            <a:xfrm rot="10800000">
              <a:off x="1651573" y="2580907"/>
              <a:ext cx="553993" cy="369329"/>
            </a:xfrm>
            <a:prstGeom prst="snip2SameRect">
              <a:avLst>
                <a:gd name="adj1" fmla="val 33060"/>
                <a:gd name="adj2" fmla="val 0"/>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6E57DCDD-F9C7-0084-F701-54322D76A9BE}"/>
                </a:ext>
              </a:extLst>
            </p:cNvPr>
            <p:cNvSpPr/>
            <p:nvPr/>
          </p:nvSpPr>
          <p:spPr>
            <a:xfrm>
              <a:off x="1460057" y="1534475"/>
              <a:ext cx="923322" cy="129265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21">
              <a:extLst>
                <a:ext uri="{FF2B5EF4-FFF2-40B4-BE49-F238E27FC236}">
                  <a16:creationId xmlns:a16="http://schemas.microsoft.com/office/drawing/2014/main" id="{CC86081F-E1A2-B2CA-92AF-CD63D582F7DA}"/>
                </a:ext>
              </a:extLst>
            </p:cNvPr>
            <p:cNvGrpSpPr/>
            <p:nvPr/>
          </p:nvGrpSpPr>
          <p:grpSpPr>
            <a:xfrm rot="17533620">
              <a:off x="656344" y="2016073"/>
              <a:ext cx="1211479" cy="452565"/>
              <a:chOff x="3693060" y="1898054"/>
              <a:chExt cx="3467737" cy="1613866"/>
            </a:xfrm>
            <a:solidFill>
              <a:schemeClr val="accent4">
                <a:lumMod val="50000"/>
              </a:schemeClr>
            </a:solidFill>
          </p:grpSpPr>
          <p:sp>
            <p:nvSpPr>
              <p:cNvPr id="215" name="Moon 16">
                <a:extLst>
                  <a:ext uri="{FF2B5EF4-FFF2-40B4-BE49-F238E27FC236}">
                    <a16:creationId xmlns:a16="http://schemas.microsoft.com/office/drawing/2014/main" id="{ABEFFBE2-E817-345A-535B-B6F0C1EA9B2D}"/>
                  </a:ext>
                </a:extLst>
              </p:cNvPr>
              <p:cNvSpPr/>
              <p:nvPr/>
            </p:nvSpPr>
            <p:spPr>
              <a:xfrm rot="4682607">
                <a:off x="4544092" y="1111027"/>
                <a:ext cx="1482658" cy="3056712"/>
              </a:xfrm>
              <a:prstGeom prst="moon">
                <a:avLst>
                  <a:gd name="adj" fmla="val 3089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Moon 17">
                <a:extLst>
                  <a:ext uri="{FF2B5EF4-FFF2-40B4-BE49-F238E27FC236}">
                    <a16:creationId xmlns:a16="http://schemas.microsoft.com/office/drawing/2014/main" id="{0B885396-B1F0-6531-1841-70C826DA8293}"/>
                  </a:ext>
                </a:extLst>
              </p:cNvPr>
              <p:cNvSpPr/>
              <p:nvPr/>
            </p:nvSpPr>
            <p:spPr>
              <a:xfrm rot="5215135">
                <a:off x="5112950" y="1068733"/>
                <a:ext cx="893734" cy="3201961"/>
              </a:xfrm>
              <a:prstGeom prst="moon">
                <a:avLst>
                  <a:gd name="adj" fmla="val 3089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Moon 18">
                <a:extLst>
                  <a:ext uri="{FF2B5EF4-FFF2-40B4-BE49-F238E27FC236}">
                    <a16:creationId xmlns:a16="http://schemas.microsoft.com/office/drawing/2014/main" id="{705D2B23-C284-59F4-659E-44D900F9F869}"/>
                  </a:ext>
                </a:extLst>
              </p:cNvPr>
              <p:cNvSpPr/>
              <p:nvPr/>
            </p:nvSpPr>
            <p:spPr>
              <a:xfrm rot="5418834" flipH="1">
                <a:off x="4850337" y="1207069"/>
                <a:ext cx="1147574" cy="3462128"/>
              </a:xfrm>
              <a:prstGeom prst="moon">
                <a:avLst>
                  <a:gd name="adj" fmla="val 3089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oon 19">
                <a:extLst>
                  <a:ext uri="{FF2B5EF4-FFF2-40B4-BE49-F238E27FC236}">
                    <a16:creationId xmlns:a16="http://schemas.microsoft.com/office/drawing/2014/main" id="{44F350B8-F7BC-6367-3DA1-CA42B320F8C7}"/>
                  </a:ext>
                </a:extLst>
              </p:cNvPr>
              <p:cNvSpPr/>
              <p:nvPr/>
            </p:nvSpPr>
            <p:spPr>
              <a:xfrm rot="4682607">
                <a:off x="5185432" y="1404091"/>
                <a:ext cx="817117" cy="3036670"/>
              </a:xfrm>
              <a:prstGeom prst="moon">
                <a:avLst>
                  <a:gd name="adj" fmla="val 3089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20">
                <a:extLst>
                  <a:ext uri="{FF2B5EF4-FFF2-40B4-BE49-F238E27FC236}">
                    <a16:creationId xmlns:a16="http://schemas.microsoft.com/office/drawing/2014/main" id="{0186D87A-A5AD-6EB6-294D-93D4A5B950E7}"/>
                  </a:ext>
                </a:extLst>
              </p:cNvPr>
              <p:cNvSpPr/>
              <p:nvPr/>
            </p:nvSpPr>
            <p:spPr>
              <a:xfrm rot="5058345" flipH="1">
                <a:off x="5336269" y="1424920"/>
                <a:ext cx="374959" cy="3044723"/>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22">
              <a:extLst>
                <a:ext uri="{FF2B5EF4-FFF2-40B4-BE49-F238E27FC236}">
                  <a16:creationId xmlns:a16="http://schemas.microsoft.com/office/drawing/2014/main" id="{6888DC38-C106-B1F1-7CDC-8A10E1DD6B8F}"/>
                </a:ext>
              </a:extLst>
            </p:cNvPr>
            <p:cNvGrpSpPr/>
            <p:nvPr/>
          </p:nvGrpSpPr>
          <p:grpSpPr>
            <a:xfrm rot="4344835" flipH="1">
              <a:off x="2002396" y="2000215"/>
              <a:ext cx="1121540" cy="543574"/>
              <a:chOff x="3693060" y="1898054"/>
              <a:chExt cx="3467737" cy="1613866"/>
            </a:xfrm>
            <a:solidFill>
              <a:schemeClr val="accent4">
                <a:lumMod val="50000"/>
              </a:schemeClr>
            </a:solidFill>
          </p:grpSpPr>
          <p:sp>
            <p:nvSpPr>
              <p:cNvPr id="210" name="Moon 209">
                <a:extLst>
                  <a:ext uri="{FF2B5EF4-FFF2-40B4-BE49-F238E27FC236}">
                    <a16:creationId xmlns:a16="http://schemas.microsoft.com/office/drawing/2014/main" id="{82B21A51-B1CA-E3A0-2A0B-A010E7715856}"/>
                  </a:ext>
                </a:extLst>
              </p:cNvPr>
              <p:cNvSpPr/>
              <p:nvPr/>
            </p:nvSpPr>
            <p:spPr>
              <a:xfrm rot="4682607">
                <a:off x="4544092" y="1111027"/>
                <a:ext cx="1482658" cy="3056712"/>
              </a:xfrm>
              <a:prstGeom prst="moon">
                <a:avLst>
                  <a:gd name="adj" fmla="val 3089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Moon 210">
                <a:extLst>
                  <a:ext uri="{FF2B5EF4-FFF2-40B4-BE49-F238E27FC236}">
                    <a16:creationId xmlns:a16="http://schemas.microsoft.com/office/drawing/2014/main" id="{91605E29-C13D-0865-AC61-4DB3E1153854}"/>
                  </a:ext>
                </a:extLst>
              </p:cNvPr>
              <p:cNvSpPr/>
              <p:nvPr/>
            </p:nvSpPr>
            <p:spPr>
              <a:xfrm rot="5215135">
                <a:off x="5112950" y="1068733"/>
                <a:ext cx="893734" cy="3201961"/>
              </a:xfrm>
              <a:prstGeom prst="moon">
                <a:avLst>
                  <a:gd name="adj" fmla="val 3089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Moon 211">
                <a:extLst>
                  <a:ext uri="{FF2B5EF4-FFF2-40B4-BE49-F238E27FC236}">
                    <a16:creationId xmlns:a16="http://schemas.microsoft.com/office/drawing/2014/main" id="{5E868D4B-F433-9290-1601-672943362F52}"/>
                  </a:ext>
                </a:extLst>
              </p:cNvPr>
              <p:cNvSpPr/>
              <p:nvPr/>
            </p:nvSpPr>
            <p:spPr>
              <a:xfrm rot="5418834" flipH="1">
                <a:off x="4850337" y="1207069"/>
                <a:ext cx="1147574" cy="3462128"/>
              </a:xfrm>
              <a:prstGeom prst="moon">
                <a:avLst>
                  <a:gd name="adj" fmla="val 3089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oon 212">
                <a:extLst>
                  <a:ext uri="{FF2B5EF4-FFF2-40B4-BE49-F238E27FC236}">
                    <a16:creationId xmlns:a16="http://schemas.microsoft.com/office/drawing/2014/main" id="{40F11628-C866-A9F6-1583-CC8E6DA8072D}"/>
                  </a:ext>
                </a:extLst>
              </p:cNvPr>
              <p:cNvSpPr/>
              <p:nvPr/>
            </p:nvSpPr>
            <p:spPr>
              <a:xfrm rot="4682607">
                <a:off x="5185432" y="1404091"/>
                <a:ext cx="817117" cy="3036670"/>
              </a:xfrm>
              <a:prstGeom prst="moon">
                <a:avLst>
                  <a:gd name="adj" fmla="val 3089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Moon 213">
                <a:extLst>
                  <a:ext uri="{FF2B5EF4-FFF2-40B4-BE49-F238E27FC236}">
                    <a16:creationId xmlns:a16="http://schemas.microsoft.com/office/drawing/2014/main" id="{0A5FD5C6-74E0-DC4C-6AFD-9B27EECE18BE}"/>
                  </a:ext>
                </a:extLst>
              </p:cNvPr>
              <p:cNvSpPr/>
              <p:nvPr/>
            </p:nvSpPr>
            <p:spPr>
              <a:xfrm rot="5058345" flipH="1">
                <a:off x="5336269" y="1424920"/>
                <a:ext cx="374959" cy="3044723"/>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3" name="Freeform: Shape 192">
              <a:extLst>
                <a:ext uri="{FF2B5EF4-FFF2-40B4-BE49-F238E27FC236}">
                  <a16:creationId xmlns:a16="http://schemas.microsoft.com/office/drawing/2014/main" id="{FA390C28-16D2-DF61-6BC1-B7AB6072CFD8}"/>
                </a:ext>
              </a:extLst>
            </p:cNvPr>
            <p:cNvSpPr/>
            <p:nvPr/>
          </p:nvSpPr>
          <p:spPr>
            <a:xfrm rot="765500">
              <a:off x="1308802" y="1246736"/>
              <a:ext cx="1329007" cy="1169270"/>
            </a:xfrm>
            <a:custGeom>
              <a:avLst/>
              <a:gdLst>
                <a:gd name="connsiteX0" fmla="*/ 483064 w 1329007"/>
                <a:gd name="connsiteY0" fmla="*/ 3804 h 1169270"/>
                <a:gd name="connsiteX1" fmla="*/ 1094275 w 1329007"/>
                <a:gd name="connsiteY1" fmla="*/ 330021 h 1169270"/>
                <a:gd name="connsiteX2" fmla="*/ 1162415 w 1329007"/>
                <a:gd name="connsiteY2" fmla="*/ 422500 h 1169270"/>
                <a:gd name="connsiteX3" fmla="*/ 1170924 w 1329007"/>
                <a:gd name="connsiteY3" fmla="*/ 429497 h 1169270"/>
                <a:gd name="connsiteX4" fmla="*/ 1329007 w 1329007"/>
                <a:gd name="connsiteY4" fmla="*/ 653442 h 1169270"/>
                <a:gd name="connsiteX5" fmla="*/ 1156936 w 1329007"/>
                <a:gd name="connsiteY5" fmla="*/ 573544 h 1169270"/>
                <a:gd name="connsiteX6" fmla="*/ 1146662 w 1329007"/>
                <a:gd name="connsiteY6" fmla="*/ 570816 h 1169270"/>
                <a:gd name="connsiteX7" fmla="*/ 1168896 w 1329007"/>
                <a:gd name="connsiteY7" fmla="*/ 622817 h 1169270"/>
                <a:gd name="connsiteX8" fmla="*/ 1133631 w 1329007"/>
                <a:gd name="connsiteY8" fmla="*/ 567356 h 1169270"/>
                <a:gd name="connsiteX9" fmla="*/ 1081209 w 1329007"/>
                <a:gd name="connsiteY9" fmla="*/ 553438 h 1169270"/>
                <a:gd name="connsiteX10" fmla="*/ 1117647 w 1329007"/>
                <a:gd name="connsiteY10" fmla="*/ 603931 h 1169270"/>
                <a:gd name="connsiteX11" fmla="*/ 1157645 w 1329007"/>
                <a:gd name="connsiteY11" fmla="*/ 695702 h 1169270"/>
                <a:gd name="connsiteX12" fmla="*/ 962588 w 1329007"/>
                <a:gd name="connsiteY12" fmla="*/ 548997 h 1169270"/>
                <a:gd name="connsiteX13" fmla="*/ 927894 w 1329007"/>
                <a:gd name="connsiteY13" fmla="*/ 536681 h 1169270"/>
                <a:gd name="connsiteX14" fmla="*/ 890148 w 1329007"/>
                <a:gd name="connsiteY14" fmla="*/ 536083 h 1169270"/>
                <a:gd name="connsiteX15" fmla="*/ 634527 w 1329007"/>
                <a:gd name="connsiteY15" fmla="*/ 599173 h 1169270"/>
                <a:gd name="connsiteX16" fmla="*/ 633085 w 1329007"/>
                <a:gd name="connsiteY16" fmla="*/ 600006 h 1169270"/>
                <a:gd name="connsiteX17" fmla="*/ 643146 w 1329007"/>
                <a:gd name="connsiteY17" fmla="*/ 608959 h 1169270"/>
                <a:gd name="connsiteX18" fmla="*/ 740273 w 1329007"/>
                <a:gd name="connsiteY18" fmla="*/ 744907 h 1169270"/>
                <a:gd name="connsiteX19" fmla="*/ 547032 w 1329007"/>
                <a:gd name="connsiteY19" fmla="*/ 666635 h 1169270"/>
                <a:gd name="connsiteX20" fmla="*/ 524986 w 1329007"/>
                <a:gd name="connsiteY20" fmla="*/ 667040 h 1169270"/>
                <a:gd name="connsiteX21" fmla="*/ 521105 w 1329007"/>
                <a:gd name="connsiteY21" fmla="*/ 721212 h 1169270"/>
                <a:gd name="connsiteX22" fmla="*/ 539849 w 1329007"/>
                <a:gd name="connsiteY22" fmla="*/ 831261 h 1169270"/>
                <a:gd name="connsiteX23" fmla="*/ 485063 w 1329007"/>
                <a:gd name="connsiteY23" fmla="*/ 765145 h 1169270"/>
                <a:gd name="connsiteX24" fmla="*/ 458066 w 1329007"/>
                <a:gd name="connsiteY24" fmla="*/ 720917 h 1169270"/>
                <a:gd name="connsiteX25" fmla="*/ 453851 w 1329007"/>
                <a:gd name="connsiteY25" fmla="*/ 724387 h 1169270"/>
                <a:gd name="connsiteX26" fmla="*/ 320465 w 1329007"/>
                <a:gd name="connsiteY26" fmla="*/ 902342 h 1169270"/>
                <a:gd name="connsiteX27" fmla="*/ 293224 w 1329007"/>
                <a:gd name="connsiteY27" fmla="*/ 961641 h 1169270"/>
                <a:gd name="connsiteX28" fmla="*/ 314055 w 1329007"/>
                <a:gd name="connsiteY28" fmla="*/ 1078115 h 1169270"/>
                <a:gd name="connsiteX29" fmla="*/ 278413 w 1329007"/>
                <a:gd name="connsiteY29" fmla="*/ 997288 h 1169270"/>
                <a:gd name="connsiteX30" fmla="*/ 253248 w 1329007"/>
                <a:gd name="connsiteY30" fmla="*/ 1074931 h 1169270"/>
                <a:gd name="connsiteX31" fmla="*/ 234229 w 1329007"/>
                <a:gd name="connsiteY31" fmla="*/ 1169270 h 1169270"/>
                <a:gd name="connsiteX32" fmla="*/ 185774 w 1329007"/>
                <a:gd name="connsiteY32" fmla="*/ 1037587 h 1169270"/>
                <a:gd name="connsiteX33" fmla="*/ 163773 w 1329007"/>
                <a:gd name="connsiteY33" fmla="*/ 913755 h 1169270"/>
                <a:gd name="connsiteX34" fmla="*/ 157955 w 1329007"/>
                <a:gd name="connsiteY34" fmla="*/ 931199 h 1169270"/>
                <a:gd name="connsiteX35" fmla="*/ 144543 w 1329007"/>
                <a:gd name="connsiteY35" fmla="*/ 1012542 h 1169270"/>
                <a:gd name="connsiteX36" fmla="*/ 133949 w 1329007"/>
                <a:gd name="connsiteY36" fmla="*/ 958956 h 1169270"/>
                <a:gd name="connsiteX37" fmla="*/ 130470 w 1329007"/>
                <a:gd name="connsiteY37" fmla="*/ 969134 h 1169270"/>
                <a:gd name="connsiteX38" fmla="*/ 100284 w 1329007"/>
                <a:gd name="connsiteY38" fmla="*/ 579102 h 1169270"/>
                <a:gd name="connsiteX39" fmla="*/ 127225 w 1329007"/>
                <a:gd name="connsiteY39" fmla="*/ 518214 h 1169270"/>
                <a:gd name="connsiteX40" fmla="*/ 112934 w 1329007"/>
                <a:gd name="connsiteY40" fmla="*/ 540288 h 1169270"/>
                <a:gd name="connsiteX41" fmla="*/ 41007 w 1329007"/>
                <a:gd name="connsiteY41" fmla="*/ 994674 h 1169270"/>
                <a:gd name="connsiteX42" fmla="*/ 184121 w 1329007"/>
                <a:gd name="connsiteY42" fmla="*/ 270494 h 1169270"/>
                <a:gd name="connsiteX43" fmla="*/ 203861 w 1329007"/>
                <a:gd name="connsiteY43" fmla="*/ 254910 h 1169270"/>
                <a:gd name="connsiteX44" fmla="*/ 226325 w 1329007"/>
                <a:gd name="connsiteY44" fmla="*/ 194670 h 1169270"/>
                <a:gd name="connsiteX45" fmla="*/ 378999 w 1329007"/>
                <a:gd name="connsiteY45" fmla="*/ 36891 h 1169270"/>
                <a:gd name="connsiteX46" fmla="*/ 483064 w 1329007"/>
                <a:gd name="connsiteY46" fmla="*/ 3804 h 1169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329007" h="1169270">
                  <a:moveTo>
                    <a:pt x="483064" y="3804"/>
                  </a:moveTo>
                  <a:cubicBezTo>
                    <a:pt x="674087" y="-24035"/>
                    <a:pt x="906436" y="102556"/>
                    <a:pt x="1094275" y="330021"/>
                  </a:cubicBezTo>
                  <a:lnTo>
                    <a:pt x="1162415" y="422500"/>
                  </a:lnTo>
                  <a:lnTo>
                    <a:pt x="1170924" y="429497"/>
                  </a:lnTo>
                  <a:cubicBezTo>
                    <a:pt x="1233991" y="491507"/>
                    <a:pt x="1288191" y="566816"/>
                    <a:pt x="1329007" y="653442"/>
                  </a:cubicBezTo>
                  <a:cubicBezTo>
                    <a:pt x="1273421" y="619564"/>
                    <a:pt x="1215664" y="592900"/>
                    <a:pt x="1156936" y="573544"/>
                  </a:cubicBezTo>
                  <a:lnTo>
                    <a:pt x="1146662" y="570816"/>
                  </a:lnTo>
                  <a:lnTo>
                    <a:pt x="1168896" y="622817"/>
                  </a:lnTo>
                  <a:lnTo>
                    <a:pt x="1133631" y="567356"/>
                  </a:lnTo>
                  <a:lnTo>
                    <a:pt x="1081209" y="553438"/>
                  </a:lnTo>
                  <a:lnTo>
                    <a:pt x="1117647" y="603931"/>
                  </a:lnTo>
                  <a:cubicBezTo>
                    <a:pt x="1133990" y="632503"/>
                    <a:pt x="1147469" y="663163"/>
                    <a:pt x="1157645" y="695702"/>
                  </a:cubicBezTo>
                  <a:cubicBezTo>
                    <a:pt x="1104795" y="631533"/>
                    <a:pt x="1037696" y="582059"/>
                    <a:pt x="962588" y="548997"/>
                  </a:cubicBezTo>
                  <a:lnTo>
                    <a:pt x="927894" y="536681"/>
                  </a:lnTo>
                  <a:lnTo>
                    <a:pt x="890148" y="536083"/>
                  </a:lnTo>
                  <a:cubicBezTo>
                    <a:pt x="801731" y="540249"/>
                    <a:pt x="715175" y="561174"/>
                    <a:pt x="634527" y="599173"/>
                  </a:cubicBezTo>
                  <a:lnTo>
                    <a:pt x="633085" y="600006"/>
                  </a:lnTo>
                  <a:lnTo>
                    <a:pt x="643146" y="608959"/>
                  </a:lnTo>
                  <a:cubicBezTo>
                    <a:pt x="680000" y="647103"/>
                    <a:pt x="713199" y="692847"/>
                    <a:pt x="740273" y="744907"/>
                  </a:cubicBezTo>
                  <a:cubicBezTo>
                    <a:pt x="674555" y="699632"/>
                    <a:pt x="608776" y="674251"/>
                    <a:pt x="547032" y="666635"/>
                  </a:cubicBezTo>
                  <a:lnTo>
                    <a:pt x="524986" y="667040"/>
                  </a:lnTo>
                  <a:lnTo>
                    <a:pt x="521105" y="721212"/>
                  </a:lnTo>
                  <a:cubicBezTo>
                    <a:pt x="522919" y="756038"/>
                    <a:pt x="529028" y="792854"/>
                    <a:pt x="539849" y="831261"/>
                  </a:cubicBezTo>
                  <a:cubicBezTo>
                    <a:pt x="519581" y="810047"/>
                    <a:pt x="501302" y="787894"/>
                    <a:pt x="485063" y="765145"/>
                  </a:cubicBezTo>
                  <a:lnTo>
                    <a:pt x="458066" y="720917"/>
                  </a:lnTo>
                  <a:lnTo>
                    <a:pt x="453851" y="724387"/>
                  </a:lnTo>
                  <a:cubicBezTo>
                    <a:pt x="401058" y="775555"/>
                    <a:pt x="356146" y="835515"/>
                    <a:pt x="320465" y="902342"/>
                  </a:cubicBezTo>
                  <a:lnTo>
                    <a:pt x="293224" y="961641"/>
                  </a:lnTo>
                  <a:lnTo>
                    <a:pt x="314055" y="1078115"/>
                  </a:lnTo>
                  <a:lnTo>
                    <a:pt x="278413" y="997288"/>
                  </a:lnTo>
                  <a:lnTo>
                    <a:pt x="253248" y="1074931"/>
                  </a:lnTo>
                  <a:cubicBezTo>
                    <a:pt x="245230" y="1105565"/>
                    <a:pt x="238861" y="1137053"/>
                    <a:pt x="234229" y="1169270"/>
                  </a:cubicBezTo>
                  <a:cubicBezTo>
                    <a:pt x="213821" y="1125957"/>
                    <a:pt x="197726" y="1081865"/>
                    <a:pt x="185774" y="1037587"/>
                  </a:cubicBezTo>
                  <a:lnTo>
                    <a:pt x="163773" y="913755"/>
                  </a:lnTo>
                  <a:lnTo>
                    <a:pt x="157955" y="931199"/>
                  </a:lnTo>
                  <a:cubicBezTo>
                    <a:pt x="151355" y="957750"/>
                    <a:pt x="146833" y="984926"/>
                    <a:pt x="144543" y="1012542"/>
                  </a:cubicBezTo>
                  <a:lnTo>
                    <a:pt x="133949" y="958956"/>
                  </a:lnTo>
                  <a:lnTo>
                    <a:pt x="130470" y="969134"/>
                  </a:lnTo>
                  <a:cubicBezTo>
                    <a:pt x="68640" y="843712"/>
                    <a:pt x="61678" y="705079"/>
                    <a:pt x="100284" y="579102"/>
                  </a:cubicBezTo>
                  <a:lnTo>
                    <a:pt x="127225" y="518214"/>
                  </a:lnTo>
                  <a:lnTo>
                    <a:pt x="112934" y="540288"/>
                  </a:lnTo>
                  <a:cubicBezTo>
                    <a:pt x="44581" y="669097"/>
                    <a:pt x="16527" y="828245"/>
                    <a:pt x="41007" y="994674"/>
                  </a:cubicBezTo>
                  <a:cubicBezTo>
                    <a:pt x="-49494" y="720174"/>
                    <a:pt x="14881" y="437830"/>
                    <a:pt x="184121" y="270494"/>
                  </a:cubicBezTo>
                  <a:lnTo>
                    <a:pt x="203861" y="254910"/>
                  </a:lnTo>
                  <a:lnTo>
                    <a:pt x="226325" y="194670"/>
                  </a:lnTo>
                  <a:cubicBezTo>
                    <a:pt x="262405" y="125103"/>
                    <a:pt x="313412" y="70649"/>
                    <a:pt x="378999" y="36891"/>
                  </a:cubicBezTo>
                  <a:cubicBezTo>
                    <a:pt x="411793" y="20013"/>
                    <a:pt x="446679" y="9107"/>
                    <a:pt x="483064" y="3804"/>
                  </a:cubicBezTo>
                  <a:close/>
                </a:path>
              </a:pathLst>
            </a:cu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94" name="Group 31">
              <a:extLst>
                <a:ext uri="{FF2B5EF4-FFF2-40B4-BE49-F238E27FC236}">
                  <a16:creationId xmlns:a16="http://schemas.microsoft.com/office/drawing/2014/main" id="{680DE958-E192-44F0-6E19-B17CDA51F917}"/>
                </a:ext>
              </a:extLst>
            </p:cNvPr>
            <p:cNvGrpSpPr/>
            <p:nvPr/>
          </p:nvGrpSpPr>
          <p:grpSpPr>
            <a:xfrm rot="1783202">
              <a:off x="1072219" y="1617940"/>
              <a:ext cx="591330" cy="546930"/>
              <a:chOff x="4724400" y="2590800"/>
              <a:chExt cx="1447800" cy="1066800"/>
            </a:xfrm>
          </p:grpSpPr>
          <p:sp>
            <p:nvSpPr>
              <p:cNvPr id="207" name="Heart 206">
                <a:extLst>
                  <a:ext uri="{FF2B5EF4-FFF2-40B4-BE49-F238E27FC236}">
                    <a16:creationId xmlns:a16="http://schemas.microsoft.com/office/drawing/2014/main" id="{0F84281B-6EAA-85D9-74AF-4E3E197BB193}"/>
                  </a:ext>
                </a:extLst>
              </p:cNvPr>
              <p:cNvSpPr/>
              <p:nvPr/>
            </p:nvSpPr>
            <p:spPr>
              <a:xfrm rot="16200000">
                <a:off x="4572000" y="2743200"/>
                <a:ext cx="1066800" cy="762000"/>
              </a:xfrm>
              <a:prstGeom prst="hear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Heart 207">
                <a:extLst>
                  <a:ext uri="{FF2B5EF4-FFF2-40B4-BE49-F238E27FC236}">
                    <a16:creationId xmlns:a16="http://schemas.microsoft.com/office/drawing/2014/main" id="{5DCCFB62-7C76-AE8B-61E4-F76536A8EC92}"/>
                  </a:ext>
                </a:extLst>
              </p:cNvPr>
              <p:cNvSpPr/>
              <p:nvPr/>
            </p:nvSpPr>
            <p:spPr>
              <a:xfrm rot="5400000">
                <a:off x="5257800" y="2743200"/>
                <a:ext cx="1066800" cy="762000"/>
              </a:xfrm>
              <a:prstGeom prst="hear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6C086F-E10E-A443-8D9D-9527736A7524}"/>
                  </a:ext>
                </a:extLst>
              </p:cNvPr>
              <p:cNvSpPr/>
              <p:nvPr/>
            </p:nvSpPr>
            <p:spPr>
              <a:xfrm>
                <a:off x="5334000" y="2895600"/>
                <a:ext cx="228600" cy="381000"/>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32">
              <a:extLst>
                <a:ext uri="{FF2B5EF4-FFF2-40B4-BE49-F238E27FC236}">
                  <a16:creationId xmlns:a16="http://schemas.microsoft.com/office/drawing/2014/main" id="{32D1A7BE-CEC4-9C06-4C79-9EFBC2860A4D}"/>
                </a:ext>
              </a:extLst>
            </p:cNvPr>
            <p:cNvGrpSpPr/>
            <p:nvPr/>
          </p:nvGrpSpPr>
          <p:grpSpPr>
            <a:xfrm rot="19024806">
              <a:off x="2146161" y="1606093"/>
              <a:ext cx="591330" cy="546930"/>
              <a:chOff x="4724400" y="2590800"/>
              <a:chExt cx="1447800" cy="1066800"/>
            </a:xfrm>
          </p:grpSpPr>
          <p:sp>
            <p:nvSpPr>
              <p:cNvPr id="204" name="Heart 203">
                <a:extLst>
                  <a:ext uri="{FF2B5EF4-FFF2-40B4-BE49-F238E27FC236}">
                    <a16:creationId xmlns:a16="http://schemas.microsoft.com/office/drawing/2014/main" id="{D55B23FC-C8BB-CB92-363B-B6D6C360DE85}"/>
                  </a:ext>
                </a:extLst>
              </p:cNvPr>
              <p:cNvSpPr/>
              <p:nvPr/>
            </p:nvSpPr>
            <p:spPr>
              <a:xfrm rot="16200000">
                <a:off x="4572000" y="2743200"/>
                <a:ext cx="1066800" cy="762000"/>
              </a:xfrm>
              <a:prstGeom prst="hear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Heart 204">
                <a:extLst>
                  <a:ext uri="{FF2B5EF4-FFF2-40B4-BE49-F238E27FC236}">
                    <a16:creationId xmlns:a16="http://schemas.microsoft.com/office/drawing/2014/main" id="{D6474CA4-F075-80C1-4C78-E844B5D8A648}"/>
                  </a:ext>
                </a:extLst>
              </p:cNvPr>
              <p:cNvSpPr/>
              <p:nvPr/>
            </p:nvSpPr>
            <p:spPr>
              <a:xfrm rot="5400000">
                <a:off x="5257800" y="2743200"/>
                <a:ext cx="1066800" cy="762000"/>
              </a:xfrm>
              <a:prstGeom prst="hear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a:extLst>
                  <a:ext uri="{FF2B5EF4-FFF2-40B4-BE49-F238E27FC236}">
                    <a16:creationId xmlns:a16="http://schemas.microsoft.com/office/drawing/2014/main" id="{24743EC4-99B4-C957-F408-814BAC61D836}"/>
                  </a:ext>
                </a:extLst>
              </p:cNvPr>
              <p:cNvSpPr/>
              <p:nvPr/>
            </p:nvSpPr>
            <p:spPr>
              <a:xfrm>
                <a:off x="5334000" y="2895600"/>
                <a:ext cx="228600" cy="381000"/>
              </a:xfrm>
              <a:prstGeom prst="ellips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49">
              <a:extLst>
                <a:ext uri="{FF2B5EF4-FFF2-40B4-BE49-F238E27FC236}">
                  <a16:creationId xmlns:a16="http://schemas.microsoft.com/office/drawing/2014/main" id="{BF14E6BE-86C4-BFF5-3021-24799D284330}"/>
                </a:ext>
              </a:extLst>
            </p:cNvPr>
            <p:cNvGrpSpPr/>
            <p:nvPr/>
          </p:nvGrpSpPr>
          <p:grpSpPr>
            <a:xfrm>
              <a:off x="1557939" y="3134900"/>
              <a:ext cx="745721" cy="500511"/>
              <a:chOff x="4038600" y="3352800"/>
              <a:chExt cx="1371600" cy="838200"/>
            </a:xfrm>
          </p:grpSpPr>
          <p:sp>
            <p:nvSpPr>
              <p:cNvPr id="201" name="Heart 200">
                <a:extLst>
                  <a:ext uri="{FF2B5EF4-FFF2-40B4-BE49-F238E27FC236}">
                    <a16:creationId xmlns:a16="http://schemas.microsoft.com/office/drawing/2014/main" id="{9D950E72-F35A-413E-1380-A1C2EFF0732F}"/>
                  </a:ext>
                </a:extLst>
              </p:cNvPr>
              <p:cNvSpPr/>
              <p:nvPr/>
            </p:nvSpPr>
            <p:spPr>
              <a:xfrm>
                <a:off x="4343400" y="3352800"/>
                <a:ext cx="838200" cy="762000"/>
              </a:xfrm>
              <a:prstGeom prst="heart">
                <a:avLst/>
              </a:prstGeom>
              <a:solidFill>
                <a:srgbClr val="D509A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Heart 201">
                <a:extLst>
                  <a:ext uri="{FF2B5EF4-FFF2-40B4-BE49-F238E27FC236}">
                    <a16:creationId xmlns:a16="http://schemas.microsoft.com/office/drawing/2014/main" id="{2F55E0D0-FE1E-BDB3-D43A-B4978B22A10A}"/>
                  </a:ext>
                </a:extLst>
              </p:cNvPr>
              <p:cNvSpPr/>
              <p:nvPr/>
            </p:nvSpPr>
            <p:spPr>
              <a:xfrm>
                <a:off x="4876800" y="3733800"/>
                <a:ext cx="533400" cy="457200"/>
              </a:xfrm>
              <a:prstGeom prst="hear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Heart 15">
                <a:extLst>
                  <a:ext uri="{FF2B5EF4-FFF2-40B4-BE49-F238E27FC236}">
                    <a16:creationId xmlns:a16="http://schemas.microsoft.com/office/drawing/2014/main" id="{1155F645-F5E2-221F-C5BE-D260CC712171}"/>
                  </a:ext>
                </a:extLst>
              </p:cNvPr>
              <p:cNvSpPr/>
              <p:nvPr/>
            </p:nvSpPr>
            <p:spPr>
              <a:xfrm>
                <a:off x="4038600" y="3505200"/>
                <a:ext cx="533400" cy="457200"/>
              </a:xfrm>
              <a:prstGeom prst="heart">
                <a:avLst/>
              </a:prstGeom>
              <a:solidFill>
                <a:srgbClr val="F73BC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44" name="Picture 243" descr="A person in a suit&#10;&#10;Description automatically generated">
            <a:extLst>
              <a:ext uri="{FF2B5EF4-FFF2-40B4-BE49-F238E27FC236}">
                <a16:creationId xmlns:a16="http://schemas.microsoft.com/office/drawing/2014/main" id="{753466AD-2C28-32C0-B83D-9F8E7ADA54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731" y="5425732"/>
            <a:ext cx="970597" cy="1220867"/>
          </a:xfrm>
          <a:prstGeom prst="rect">
            <a:avLst/>
          </a:prstGeom>
        </p:spPr>
      </p:pic>
    </p:spTree>
    <p:extLst>
      <p:ext uri="{BB962C8B-B14F-4D97-AF65-F5344CB8AC3E}">
        <p14:creationId xmlns:p14="http://schemas.microsoft.com/office/powerpoint/2010/main" val="106045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904B24">
                  <a:shade val="30000"/>
                  <a:satMod val="115000"/>
                </a:srgbClr>
              </a:gs>
              <a:gs pos="50000">
                <a:srgbClr val="904B24">
                  <a:shade val="67500"/>
                  <a:satMod val="115000"/>
                </a:srgbClr>
              </a:gs>
              <a:gs pos="100000">
                <a:srgbClr val="904B24">
                  <a:shade val="100000"/>
                  <a:satMod val="115000"/>
                </a:srgbClr>
              </a:gs>
            </a:gsLst>
            <a:lin ang="189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216408" y="167641"/>
            <a:ext cx="10439400" cy="5016758"/>
          </a:xfrm>
          <a:prstGeom prst="rect">
            <a:avLst/>
          </a:prstGeom>
          <a:noFill/>
        </p:spPr>
        <p:txBody>
          <a:bodyPr wrap="square" rtlCol="0">
            <a:spAutoFit/>
          </a:bodyPr>
          <a:lstStyle/>
          <a:p>
            <a:r>
              <a:rPr lang="en-US" sz="2000" dirty="0">
                <a:solidFill>
                  <a:schemeClr val="bg1"/>
                </a:solidFill>
              </a:rPr>
              <a:t>Sources:</a:t>
            </a:r>
          </a:p>
          <a:p>
            <a:r>
              <a:rPr lang="en-US" sz="2000" dirty="0">
                <a:solidFill>
                  <a:schemeClr val="bg1"/>
                </a:solidFill>
              </a:rPr>
              <a:t>Victor L. Ludlow Unlocking Isaiah in the Book of Mormon </a:t>
            </a:r>
            <a:r>
              <a:rPr lang="en-US" sz="2000" dirty="0" err="1">
                <a:solidFill>
                  <a:schemeClr val="bg1"/>
                </a:solidFill>
              </a:rPr>
              <a:t>pg</a:t>
            </a:r>
            <a:r>
              <a:rPr lang="en-US" sz="2000" dirty="0">
                <a:solidFill>
                  <a:schemeClr val="bg1"/>
                </a:solidFill>
              </a:rPr>
              <a:t> 199</a:t>
            </a:r>
          </a:p>
          <a:p>
            <a:r>
              <a:rPr lang="en-US" sz="2000" dirty="0">
                <a:solidFill>
                  <a:schemeClr val="bg1"/>
                </a:solidFill>
              </a:rPr>
              <a:t>Guide to the Scriptures, “Prophecy, Prophesy,” scriptures.lds.org.</a:t>
            </a:r>
          </a:p>
          <a:p>
            <a:r>
              <a:rPr lang="en-US" sz="2000" dirty="0">
                <a:solidFill>
                  <a:schemeClr val="bg1"/>
                </a:solidFill>
              </a:rPr>
              <a:t>President Dieter F. Uchtdorf, “The Gift of Grace,”</a:t>
            </a:r>
            <a:r>
              <a:rPr lang="en-US" sz="2000" i="1" dirty="0">
                <a:solidFill>
                  <a:schemeClr val="bg1"/>
                </a:solidFill>
              </a:rPr>
              <a:t> Ensign</a:t>
            </a:r>
            <a:r>
              <a:rPr lang="en-US" sz="2000" dirty="0">
                <a:solidFill>
                  <a:schemeClr val="bg1"/>
                </a:solidFill>
              </a:rPr>
              <a:t> or </a:t>
            </a:r>
            <a:r>
              <a:rPr lang="en-US" sz="2000" i="1" dirty="0">
                <a:solidFill>
                  <a:schemeClr val="bg1"/>
                </a:solidFill>
              </a:rPr>
              <a:t>Liahona,</a:t>
            </a:r>
            <a:r>
              <a:rPr lang="en-US" sz="2000" dirty="0">
                <a:solidFill>
                  <a:schemeClr val="bg1"/>
                </a:solidFill>
              </a:rPr>
              <a:t> May 2015, 110</a:t>
            </a:r>
          </a:p>
          <a:p>
            <a:r>
              <a:rPr lang="en-US" sz="2000" dirty="0">
                <a:solidFill>
                  <a:schemeClr val="bg1"/>
                </a:solidFill>
                <a:latin typeface="Open Sans"/>
              </a:rPr>
              <a:t>D. Todd Christofferson, “Free Forever, to Act for Themselves,”</a:t>
            </a:r>
            <a:r>
              <a:rPr lang="en-US" sz="2000" i="1" dirty="0">
                <a:solidFill>
                  <a:schemeClr val="bg1"/>
                </a:solidFill>
                <a:latin typeface="Open Sans"/>
              </a:rPr>
              <a:t> Ensign</a:t>
            </a:r>
            <a:r>
              <a:rPr lang="en-US" sz="2000" dirty="0">
                <a:solidFill>
                  <a:schemeClr val="bg1"/>
                </a:solidFill>
                <a:latin typeface="Open Sans"/>
              </a:rPr>
              <a:t> or </a:t>
            </a:r>
            <a:r>
              <a:rPr lang="en-US" sz="2000" i="1" dirty="0">
                <a:solidFill>
                  <a:schemeClr val="bg1"/>
                </a:solidFill>
                <a:latin typeface="Open Sans"/>
              </a:rPr>
              <a:t>Liahona,</a:t>
            </a:r>
            <a:r>
              <a:rPr lang="en-US" sz="2000" dirty="0">
                <a:solidFill>
                  <a:schemeClr val="bg1"/>
                </a:solidFill>
                <a:latin typeface="Open Sans"/>
              </a:rPr>
              <a:t> Nov. 2014, 19</a:t>
            </a:r>
            <a:endParaRPr lang="en-US" sz="2000" dirty="0">
              <a:solidFill>
                <a:schemeClr val="bg1"/>
              </a:solidFill>
            </a:endParaRPr>
          </a:p>
          <a:p>
            <a:r>
              <a:rPr lang="en-US" sz="2000" dirty="0">
                <a:solidFill>
                  <a:schemeClr val="bg1"/>
                </a:solidFill>
              </a:rPr>
              <a:t>Elder M. Russell Ballard </a:t>
            </a:r>
            <a:r>
              <a:rPr lang="en-US" sz="2000" i="1" dirty="0">
                <a:solidFill>
                  <a:schemeClr val="bg1"/>
                </a:solidFill>
              </a:rPr>
              <a:t>Ensign,</a:t>
            </a:r>
            <a:r>
              <a:rPr lang="en-US" sz="2000" dirty="0">
                <a:solidFill>
                  <a:schemeClr val="bg1"/>
                </a:solidFill>
              </a:rPr>
              <a:t> June 2001, 74).</a:t>
            </a:r>
          </a:p>
          <a:p>
            <a:r>
              <a:rPr lang="en-US" sz="2000" dirty="0">
                <a:solidFill>
                  <a:schemeClr val="bg1"/>
                </a:solidFill>
              </a:rPr>
              <a:t>Elders’ Journal 1 (July 1838): 44, available at josephsmithpapers.org; republished with punctuation changes in </a:t>
            </a:r>
            <a:r>
              <a:rPr lang="en-US" sz="2000" i="1" dirty="0">
                <a:solidFill>
                  <a:schemeClr val="bg1"/>
                </a:solidFill>
              </a:rPr>
              <a:t>Teachings of Presidents of the Church: Joseph Smith</a:t>
            </a:r>
            <a:r>
              <a:rPr lang="en-US" sz="2000" dirty="0">
                <a:solidFill>
                  <a:schemeClr val="bg1"/>
                </a:solidFill>
              </a:rPr>
              <a:t> (2007), 49]” (“Are Mormons Christian?” Gospel Topics, topics.lds.org).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chemeClr val="bg1"/>
                </a:solidFill>
                <a:effectLst/>
                <a:latin typeface="+mn-lt"/>
              </a:rPr>
              <a:t>Gospel Topics</a:t>
            </a:r>
            <a:r>
              <a:rPr kumimoji="0" lang="en-US" altLang="en-US" sz="2000" b="0" i="0" u="none" strike="noStrike" cap="none" normalizeH="0" baseline="0" dirty="0">
                <a:ln>
                  <a:noFill/>
                </a:ln>
                <a:solidFill>
                  <a:schemeClr val="bg1"/>
                </a:solidFill>
                <a:effectLst/>
                <a:latin typeface="+mn-lt"/>
              </a:rPr>
              <a:t>, “Grace,” topics.ChurchofJesusChrist.org)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bg1"/>
                </a:solidFill>
                <a:effectLst/>
                <a:latin typeface="+mn-lt"/>
              </a:rPr>
              <a:t>President Dieter F. Uchtdorf, then of the First Presidency,</a:t>
            </a:r>
          </a:p>
          <a:p>
            <a:pPr marL="0" marR="0" lvl="0" indent="0" algn="l" defTabSz="914400" rtl="0" eaLnBrk="0" fontAlgn="base" latinLnBrk="0" hangingPunct="0">
              <a:lnSpc>
                <a:spcPct val="100000"/>
              </a:lnSpc>
              <a:spcBef>
                <a:spcPct val="0"/>
              </a:spcBef>
              <a:spcAft>
                <a:spcPct val="0"/>
              </a:spcAft>
              <a:buClrTx/>
              <a:buSzTx/>
              <a:buFontTx/>
              <a:buNone/>
              <a:tabLst/>
            </a:pPr>
            <a:r>
              <a:rPr lang="en-US" sz="2000" b="0" i="0" dirty="0">
                <a:solidFill>
                  <a:schemeClr val="bg1"/>
                </a:solidFill>
                <a:effectLst/>
              </a:rPr>
              <a:t>See Guide to the Scriptures, “</a:t>
            </a:r>
            <a:r>
              <a:rPr lang="en-US" sz="2000" b="0" i="0" u="none" strike="noStrike" dirty="0">
                <a:solidFill>
                  <a:schemeClr val="bg1"/>
                </a:solidFill>
                <a:effectLst/>
              </a:rPr>
              <a:t>Law of Moses</a:t>
            </a:r>
            <a:r>
              <a:rPr lang="en-US" sz="2000" b="0" i="0" dirty="0">
                <a:solidFill>
                  <a:schemeClr val="bg1"/>
                </a:solidFill>
                <a:effectLst/>
              </a:rPr>
              <a:t>,” scriptures.ChurchofJesusChrist.org</a:t>
            </a:r>
            <a:endParaRPr kumimoji="0" lang="en-US" altLang="en-US" sz="2000" b="0" i="0" u="none" strike="noStrike" cap="none" normalizeH="0" baseline="0" dirty="0">
              <a:ln>
                <a:noFill/>
              </a:ln>
              <a:solidFill>
                <a:schemeClr val="bg1"/>
              </a:solidFill>
              <a:effectLst/>
              <a:latin typeface="+mn-lt"/>
            </a:endParaRP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p:txBody>
      </p:sp>
      <p:sp>
        <p:nvSpPr>
          <p:cNvPr id="24" name="Footer Placeholder 14">
            <a:extLst>
              <a:ext uri="{FF2B5EF4-FFF2-40B4-BE49-F238E27FC236}">
                <a16:creationId xmlns:a16="http://schemas.microsoft.com/office/drawing/2014/main" id="{170FCFBF-9FF4-472F-B165-CBEA29A77620}"/>
              </a:ext>
            </a:extLst>
          </p:cNvPr>
          <p:cNvSpPr>
            <a:spLocks noGrp="1"/>
          </p:cNvSpPr>
          <p:nvPr/>
        </p:nvSpPr>
        <p:spPr>
          <a:xfrm>
            <a:off x="97536" y="6391974"/>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Presentation by ©http://fashionsbylynda.com/blog/</a:t>
            </a:r>
          </a:p>
        </p:txBody>
      </p:sp>
    </p:spTree>
    <p:extLst>
      <p:ext uri="{BB962C8B-B14F-4D97-AF65-F5344CB8AC3E}">
        <p14:creationId xmlns:p14="http://schemas.microsoft.com/office/powerpoint/2010/main" val="36734913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E273DB-A4A6-4309-BB93-D555D4333529}"/>
              </a:ext>
            </a:extLst>
          </p:cNvPr>
          <p:cNvSpPr txBox="1"/>
          <p:nvPr/>
        </p:nvSpPr>
        <p:spPr>
          <a:xfrm>
            <a:off x="5166360" y="2499360"/>
            <a:ext cx="7025640" cy="3785652"/>
          </a:xfrm>
          <a:prstGeom prst="rect">
            <a:avLst/>
          </a:prstGeom>
          <a:noFill/>
          <a:ln>
            <a:solidFill>
              <a:schemeClr val="tx1"/>
            </a:solidFill>
          </a:ln>
        </p:spPr>
        <p:txBody>
          <a:bodyPr wrap="square" rtlCol="0">
            <a:spAutoFit/>
          </a:bodyPr>
          <a:lstStyle/>
          <a:p>
            <a:pPr fontAlgn="base"/>
            <a:r>
              <a:rPr lang="en-US" sz="1200" b="1" dirty="0"/>
              <a:t>Faith</a:t>
            </a:r>
          </a:p>
          <a:p>
            <a:pPr fontAlgn="base"/>
            <a:r>
              <a:rPr lang="en-US" sz="1200" dirty="0"/>
              <a:t>“As a Church we have critics, many of them. They say we do not believe in the traditional Christ of Christianity. There is some substance to what they say. </a:t>
            </a:r>
          </a:p>
          <a:p>
            <a:pPr fontAlgn="base"/>
            <a:endParaRPr lang="en-US" sz="1200" dirty="0"/>
          </a:p>
          <a:p>
            <a:pPr fontAlgn="base"/>
            <a:r>
              <a:rPr lang="en-US" sz="1200" dirty="0"/>
              <a:t>Our faith, our knowledge is not based on ancient tradition, the creeds which came of a finite understanding and out of the almost infinite discussions of men trying to arrive at a definition of the risen Christ. </a:t>
            </a:r>
          </a:p>
          <a:p>
            <a:pPr fontAlgn="base"/>
            <a:endParaRPr lang="en-US" sz="1200" dirty="0"/>
          </a:p>
          <a:p>
            <a:pPr fontAlgn="base"/>
            <a:r>
              <a:rPr lang="en-US" sz="1200" dirty="0"/>
              <a:t>Our faith, our knowledge comes of the witness of a prophet in this dispensation who saw before him the great God of the universe and His Beloved Son, the resurrected Lord Jesus Christ. </a:t>
            </a:r>
          </a:p>
          <a:p>
            <a:pPr fontAlgn="base"/>
            <a:r>
              <a:rPr lang="en-US" sz="1200" dirty="0"/>
              <a:t>They spoke to him. He spoke with Them. He testified openly, unequivocally, and unabashedly of that great vision. </a:t>
            </a:r>
          </a:p>
          <a:p>
            <a:pPr fontAlgn="base"/>
            <a:endParaRPr lang="en-US" sz="1200" dirty="0"/>
          </a:p>
          <a:p>
            <a:pPr fontAlgn="base"/>
            <a:r>
              <a:rPr lang="en-US" sz="1200" dirty="0"/>
              <a:t>It was a vision of the Almighty and of the Redeemer of the world, glorious beyond our understanding but certain and </a:t>
            </a:r>
            <a:r>
              <a:rPr lang="en-US" sz="1200" dirty="0" err="1"/>
              <a:t>unequivocating</a:t>
            </a:r>
            <a:r>
              <a:rPr lang="en-US" sz="1200" dirty="0"/>
              <a:t> in the knowledge which it brought. </a:t>
            </a:r>
          </a:p>
          <a:p>
            <a:pPr fontAlgn="base"/>
            <a:endParaRPr lang="en-US" sz="1200" dirty="0"/>
          </a:p>
          <a:p>
            <a:pPr fontAlgn="base"/>
            <a:r>
              <a:rPr lang="en-US" sz="1200" dirty="0"/>
              <a:t>It is out of that knowledge, rooted deep in the soil of modern revelation, that we, in the words of Nephi, ‘talk of Christ, we rejoice in Christ, we preach of Christ, we prophesy of Christ, and we write according to our prophecies, that [we and] our children may know to what source [we] may look for a remission of [our] sins.’”</a:t>
            </a:r>
          </a:p>
          <a:p>
            <a:pPr fontAlgn="base"/>
            <a:r>
              <a:rPr lang="en-US" sz="1200" dirty="0"/>
              <a:t>Gordon B. Hinckley</a:t>
            </a:r>
          </a:p>
          <a:p>
            <a:pPr fontAlgn="base"/>
            <a:r>
              <a:rPr lang="en-US" sz="1200" i="1" dirty="0"/>
              <a:t>“We Look to Christ,”</a:t>
            </a:r>
            <a:r>
              <a:rPr lang="en-US" sz="1200" dirty="0"/>
              <a:t> </a:t>
            </a:r>
            <a:r>
              <a:rPr lang="en-US" sz="1200" i="1" dirty="0"/>
              <a:t>Ensign,</a:t>
            </a:r>
            <a:r>
              <a:rPr lang="en-US" sz="1200" dirty="0"/>
              <a:t> May 2002, 90–91).</a:t>
            </a:r>
          </a:p>
        </p:txBody>
      </p:sp>
      <p:sp>
        <p:nvSpPr>
          <p:cNvPr id="3" name="TextBox 2">
            <a:extLst>
              <a:ext uri="{FF2B5EF4-FFF2-40B4-BE49-F238E27FC236}">
                <a16:creationId xmlns:a16="http://schemas.microsoft.com/office/drawing/2014/main" id="{4A10F637-D993-41FA-B02B-18A78808ED01}"/>
              </a:ext>
            </a:extLst>
          </p:cNvPr>
          <p:cNvSpPr txBox="1"/>
          <p:nvPr/>
        </p:nvSpPr>
        <p:spPr>
          <a:xfrm>
            <a:off x="0" y="4717840"/>
            <a:ext cx="5166360" cy="1938992"/>
          </a:xfrm>
          <a:prstGeom prst="rect">
            <a:avLst/>
          </a:prstGeom>
          <a:noFill/>
          <a:ln>
            <a:solidFill>
              <a:schemeClr val="tx1"/>
            </a:solidFill>
          </a:ln>
        </p:spPr>
        <p:txBody>
          <a:bodyPr wrap="square" rtlCol="0">
            <a:spAutoFit/>
          </a:bodyPr>
          <a:lstStyle/>
          <a:p>
            <a:pPr algn="just" fontAlgn="base"/>
            <a:r>
              <a:rPr lang="en-US" sz="1200" b="1" dirty="0"/>
              <a:t>Grace…After All We Can Do 2 Nephi 25:23:</a:t>
            </a:r>
          </a:p>
          <a:p>
            <a:pPr algn="just" fontAlgn="base"/>
            <a:r>
              <a:rPr lang="en-US" sz="1200" dirty="0"/>
              <a:t>“My testimony to you is that the safety, peace, joy, and security we seek are found only in accepting and sincerely believing in the life and mission of Jesus Christ, the Son of Almighty God. As we embrace His teachings, we give up all of our sins, we repent, and we do all that is in our power to come unto Him in a true spirit of discipleship, knowing perfectly well that it is through His grace that we are saved, even after all that we can do. And as we give ourselves to Christ, fully and completely, we find safety, peace, joy, and security in Him” (in “Latter-day Counsel,”). </a:t>
            </a:r>
          </a:p>
          <a:p>
            <a:pPr algn="just" fontAlgn="base"/>
            <a:r>
              <a:rPr lang="en-US" sz="1200" dirty="0"/>
              <a:t>M. Russell Ballard</a:t>
            </a:r>
          </a:p>
        </p:txBody>
      </p:sp>
      <p:sp>
        <p:nvSpPr>
          <p:cNvPr id="4" name="TextBox 3">
            <a:extLst>
              <a:ext uri="{FF2B5EF4-FFF2-40B4-BE49-F238E27FC236}">
                <a16:creationId xmlns:a16="http://schemas.microsoft.com/office/drawing/2014/main" id="{C5E220FA-85E6-4422-94CC-6C1F7550DE60}"/>
              </a:ext>
            </a:extLst>
          </p:cNvPr>
          <p:cNvSpPr txBox="1"/>
          <p:nvPr/>
        </p:nvSpPr>
        <p:spPr>
          <a:xfrm>
            <a:off x="0" y="0"/>
            <a:ext cx="5166360" cy="4708981"/>
          </a:xfrm>
          <a:prstGeom prst="rect">
            <a:avLst/>
          </a:prstGeom>
          <a:noFill/>
          <a:ln>
            <a:solidFill>
              <a:schemeClr val="tx1"/>
            </a:solidFill>
          </a:ln>
        </p:spPr>
        <p:txBody>
          <a:bodyPr wrap="square" rtlCol="0">
            <a:spAutoFit/>
          </a:bodyPr>
          <a:lstStyle/>
          <a:p>
            <a:pPr fontAlgn="base"/>
            <a:r>
              <a:rPr lang="en-US" sz="1200" b="1" dirty="0"/>
              <a:t>The Name 2 Nephi 25:19:</a:t>
            </a:r>
          </a:p>
          <a:p>
            <a:pPr fontAlgn="base"/>
            <a:r>
              <a:rPr lang="en-US" sz="1200" dirty="0"/>
              <a:t>"One of the marvelous contributions of modern revelation (including the Book of Mormon) is an insight into the nature of Christ's eternal gospel, the revelation to the Church and to the world that Christian prophets have taught Christian doctrine and administered Christian ordinances since the days of Adam.  The name of the Messiah--revealed to us as Jesus Christ, meaning literally 'Jehovah is salvation, the anointed one'--was known from the very beginning of earth's history.  God spoke to Adam as follows:  'I made the world, and men before they were in the flesh.  And [God] also said unto him:  If thou wilt turn unto me, and hearken unto my voice, and believe, and repent of all thy transgressions, and be baptized, even in water in the name of mine Only Begotten Son, who is full of grace and truth, which is Jesus Christ, ... ye shall receive the gift of the Holy Ghost.' (Moses 6:51-52.)  Enoch, whose name and city are associated with transcendent righteousness, pleaded in behalf of the people of the earth:  'I ask thee, O Lord, in the name of thine Only Begotten, even Jesus Christ, that thou wilt have mercy upon Noah and his seed, that the earth might never more be covered by the floods' (Moses 7:50).  Noah called upon a wicked generation:  'Believe and repent of your sins and be baptized in the name of Jesus Christ, the Son of God, even as our Fathers, and ye shall receive the Holy Ghost' (Moses 8:24).  Likewise, the brother of Jared, the spiritual leader among that colony which left the eastern hemisphere at the time of the confusion of tongues at the Tower of Babel was told: 'Behold, I am he who was prepared from the foundation of the world to redeem my people.  Behold, I am Jesus Christ.' (Ether 3:14.)" (McConkie and Millet, </a:t>
            </a:r>
            <a:r>
              <a:rPr lang="en-US" sz="1200" i="1" dirty="0"/>
              <a:t>Doctrinal Commentary on the Book of Mormon,</a:t>
            </a:r>
            <a:r>
              <a:rPr lang="en-US" sz="1200" dirty="0"/>
              <a:t> vol. 1, p. 292)</a:t>
            </a:r>
          </a:p>
        </p:txBody>
      </p:sp>
      <p:sp>
        <p:nvSpPr>
          <p:cNvPr id="5" name="Rectangle 4">
            <a:extLst>
              <a:ext uri="{FF2B5EF4-FFF2-40B4-BE49-F238E27FC236}">
                <a16:creationId xmlns:a16="http://schemas.microsoft.com/office/drawing/2014/main" id="{7232C891-F398-4E61-9F20-A45BE37BB357}"/>
              </a:ext>
            </a:extLst>
          </p:cNvPr>
          <p:cNvSpPr/>
          <p:nvPr/>
        </p:nvSpPr>
        <p:spPr>
          <a:xfrm>
            <a:off x="5178552" y="0"/>
            <a:ext cx="7013448" cy="2492990"/>
          </a:xfrm>
          <a:prstGeom prst="rect">
            <a:avLst/>
          </a:prstGeom>
          <a:ln>
            <a:solidFill>
              <a:schemeClr val="tx1"/>
            </a:solidFill>
          </a:ln>
        </p:spPr>
        <p:txBody>
          <a:bodyPr wrap="square">
            <a:spAutoFit/>
          </a:bodyPr>
          <a:lstStyle/>
          <a:p>
            <a:pPr marL="457200"/>
            <a:r>
              <a:rPr lang="en-US" sz="1200" b="1" dirty="0">
                <a:solidFill>
                  <a:srgbClr val="444444"/>
                </a:solidFill>
                <a:latin typeface="Roboto"/>
              </a:rPr>
              <a:t>Written Always in Their Heart 2 Nephi 25:26:</a:t>
            </a:r>
          </a:p>
          <a:p>
            <a:pPr marL="457200"/>
            <a:r>
              <a:rPr lang="en-US" sz="1200" dirty="0">
                <a:solidFill>
                  <a:srgbClr val="444444"/>
                </a:solidFill>
                <a:latin typeface="Roboto"/>
              </a:rPr>
              <a:t>"Those who are committed to Christ 'stand as witnesses of God at all times and in all things, and in all places' that they may be in 'even until death' (Mosiah 18:9). They 'retain the name' of Christ 'written always' in their hearts (Mosiah 5:12). They take upon themselves 'the name of Christ, having a determination to serve him to the end' (Moroni 6:3).</a:t>
            </a:r>
          </a:p>
          <a:p>
            <a:pPr marL="457200"/>
            <a:r>
              <a:rPr lang="en-US" sz="1200" dirty="0">
                <a:solidFill>
                  <a:srgbClr val="444444"/>
                </a:solidFill>
                <a:latin typeface="Roboto"/>
              </a:rPr>
              <a:t>"When we live a Christ-centered life, 'we talk of Christ, we rejoice in Christ, we preach of Christ' (2 Nephi 25:26). We 'receive the pleasing word of God, and feast upon his love' (Jacob 3:2). Even when Nephi's soul was grieved because of his iniquities, he said, 'I know in whom I have trusted. My God hath been my support.' (2 Nephi 4:19-20.)</a:t>
            </a:r>
          </a:p>
          <a:p>
            <a:pPr marL="457200"/>
            <a:r>
              <a:rPr lang="en-US" sz="1200" dirty="0">
                <a:solidFill>
                  <a:srgbClr val="444444"/>
                </a:solidFill>
                <a:latin typeface="Roboto"/>
              </a:rPr>
              <a:t>"We remember Alma's counsel: 'Let all thy doings be unto the Lord, and whithersoever thou </a:t>
            </a:r>
            <a:r>
              <a:rPr lang="en-US" sz="1200" dirty="0" err="1">
                <a:solidFill>
                  <a:srgbClr val="444444"/>
                </a:solidFill>
                <a:latin typeface="Roboto"/>
              </a:rPr>
              <a:t>goest</a:t>
            </a:r>
            <a:r>
              <a:rPr lang="en-US" sz="1200" dirty="0">
                <a:solidFill>
                  <a:srgbClr val="444444"/>
                </a:solidFill>
                <a:latin typeface="Roboto"/>
              </a:rPr>
              <a:t> let it be in the Lord; yea, let all thy thoughts be directed unto the Lord; yea, let the affections of thy heart be placed upon the Lord forever. Counsel with the Lord in all thy doings.' (Alma 37:36-37.)" (</a:t>
            </a:r>
            <a:r>
              <a:rPr lang="en-US" sz="1200" i="1" dirty="0">
                <a:solidFill>
                  <a:srgbClr val="444444"/>
                </a:solidFill>
                <a:latin typeface="Roboto"/>
              </a:rPr>
              <a:t>The Teachings of Ezra Taft Benson</a:t>
            </a:r>
            <a:r>
              <a:rPr lang="en-US" sz="1200" dirty="0">
                <a:solidFill>
                  <a:srgbClr val="444444"/>
                </a:solidFill>
                <a:latin typeface="Roboto"/>
              </a:rPr>
              <a:t>, p. 11)</a:t>
            </a:r>
            <a:endParaRPr lang="en-US" sz="1200" b="0" i="0" dirty="0">
              <a:solidFill>
                <a:srgbClr val="444444"/>
              </a:solidFill>
              <a:effectLst/>
              <a:latin typeface="Roboto"/>
            </a:endParaRPr>
          </a:p>
        </p:txBody>
      </p:sp>
    </p:spTree>
    <p:extLst>
      <p:ext uri="{BB962C8B-B14F-4D97-AF65-F5344CB8AC3E}">
        <p14:creationId xmlns:p14="http://schemas.microsoft.com/office/powerpoint/2010/main" val="3830174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23900" y="845909"/>
            <a:ext cx="4800600" cy="3785652"/>
          </a:xfrm>
          <a:prstGeom prst="rect">
            <a:avLst/>
          </a:prstGeom>
          <a:noFill/>
        </p:spPr>
        <p:txBody>
          <a:bodyPr wrap="square" rtlCol="0">
            <a:spAutoFit/>
          </a:bodyPr>
          <a:lstStyle/>
          <a:p>
            <a:endParaRPr lang="en-US" sz="2000" dirty="0">
              <a:solidFill>
                <a:schemeClr val="bg2">
                  <a:lumMod val="90000"/>
                </a:schemeClr>
              </a:solidFill>
            </a:endParaRPr>
          </a:p>
          <a:p>
            <a:r>
              <a:rPr lang="en-US" sz="2000" dirty="0">
                <a:solidFill>
                  <a:schemeClr val="bg2">
                    <a:lumMod val="90000"/>
                  </a:schemeClr>
                </a:solidFill>
              </a:rPr>
              <a:t>D&amp;C 113:5-6</a:t>
            </a:r>
          </a:p>
          <a:p>
            <a:endParaRPr lang="en-US" sz="2000" dirty="0">
              <a:solidFill>
                <a:schemeClr val="bg2">
                  <a:lumMod val="90000"/>
                </a:schemeClr>
              </a:solidFill>
            </a:endParaRPr>
          </a:p>
          <a:p>
            <a:pPr fontAlgn="base"/>
            <a:r>
              <a:rPr lang="en-US" sz="2000" dirty="0">
                <a:solidFill>
                  <a:srgbClr val="FFFF00"/>
                </a:solidFill>
              </a:rPr>
              <a:t>What is the root of Jesse spoken of in the 10th verse of the 11th chapter?</a:t>
            </a:r>
          </a:p>
          <a:p>
            <a:pPr fontAlgn="base"/>
            <a:endParaRPr lang="en-US" sz="2000" dirty="0">
              <a:solidFill>
                <a:srgbClr val="FFFF00"/>
              </a:solidFill>
            </a:endParaRPr>
          </a:p>
          <a:p>
            <a:pPr fontAlgn="base"/>
            <a:r>
              <a:rPr lang="en-US" sz="2000" dirty="0">
                <a:solidFill>
                  <a:schemeClr val="accent6">
                    <a:lumMod val="40000"/>
                    <a:lumOff val="60000"/>
                  </a:schemeClr>
                </a:solidFill>
              </a:rPr>
              <a:t>Behold, thus </a:t>
            </a:r>
            <a:r>
              <a:rPr lang="en-US" sz="2000" dirty="0" err="1">
                <a:solidFill>
                  <a:schemeClr val="accent6">
                    <a:lumMod val="40000"/>
                    <a:lumOff val="60000"/>
                  </a:schemeClr>
                </a:solidFill>
              </a:rPr>
              <a:t>saith</a:t>
            </a:r>
            <a:r>
              <a:rPr lang="en-US" sz="2000" dirty="0">
                <a:solidFill>
                  <a:schemeClr val="accent6">
                    <a:lumMod val="40000"/>
                    <a:lumOff val="60000"/>
                  </a:schemeClr>
                </a:solidFill>
              </a:rPr>
              <a:t> the Lord, it is a descendant of Jesse, as well as of Joseph, unto whom rightly belongs the priesthood, and the</a:t>
            </a:r>
            <a:r>
              <a:rPr lang="en-US" sz="2000" baseline="30000" dirty="0">
                <a:solidFill>
                  <a:schemeClr val="accent6">
                    <a:lumMod val="40000"/>
                    <a:lumOff val="60000"/>
                  </a:schemeClr>
                </a:solidFill>
              </a:rPr>
              <a:t> </a:t>
            </a:r>
            <a:r>
              <a:rPr lang="en-US" sz="2000" dirty="0">
                <a:solidFill>
                  <a:schemeClr val="accent6">
                    <a:lumMod val="40000"/>
                    <a:lumOff val="60000"/>
                  </a:schemeClr>
                </a:solidFill>
              </a:rPr>
              <a:t>keys of the kingdom, for an ensign, and for the gathering of my people in the last days.</a:t>
            </a:r>
            <a:endParaRPr lang="en-US" sz="2000" dirty="0">
              <a:solidFill>
                <a:schemeClr val="bg2">
                  <a:lumMod val="90000"/>
                </a:schemeClr>
              </a:solidFill>
            </a:endParaRPr>
          </a:p>
        </p:txBody>
      </p:sp>
      <p:sp>
        <p:nvSpPr>
          <p:cNvPr id="4" name="TextBox 3"/>
          <p:cNvSpPr txBox="1"/>
          <p:nvPr/>
        </p:nvSpPr>
        <p:spPr>
          <a:xfrm>
            <a:off x="1752600" y="1"/>
            <a:ext cx="8686800" cy="830997"/>
          </a:xfrm>
          <a:prstGeom prst="rect">
            <a:avLst/>
          </a:prstGeom>
          <a:noFill/>
        </p:spPr>
        <p:txBody>
          <a:bodyPr wrap="square" rtlCol="0">
            <a:spAutoFit/>
          </a:bodyPr>
          <a:lstStyle/>
          <a:p>
            <a:pPr algn="ctr"/>
            <a:r>
              <a:rPr lang="en-US" sz="4800" dirty="0">
                <a:solidFill>
                  <a:schemeClr val="bg2">
                    <a:lumMod val="90000"/>
                  </a:schemeClr>
                </a:solidFill>
                <a:latin typeface="Gungsuh" pitchFamily="18" charset="-127"/>
                <a:ea typeface="Gungsuh" pitchFamily="18" charset="-127"/>
              </a:rPr>
              <a:t>The Root </a:t>
            </a:r>
          </a:p>
        </p:txBody>
      </p:sp>
      <p:sp>
        <p:nvSpPr>
          <p:cNvPr id="6" name="TextBox 5"/>
          <p:cNvSpPr txBox="1"/>
          <p:nvPr/>
        </p:nvSpPr>
        <p:spPr>
          <a:xfrm>
            <a:off x="0" y="6488668"/>
            <a:ext cx="4343400" cy="369332"/>
          </a:xfrm>
          <a:prstGeom prst="rect">
            <a:avLst/>
          </a:prstGeom>
          <a:noFill/>
        </p:spPr>
        <p:txBody>
          <a:bodyPr wrap="square" rtlCol="0">
            <a:spAutoFit/>
          </a:bodyPr>
          <a:lstStyle/>
          <a:p>
            <a:r>
              <a:rPr lang="en-US" dirty="0">
                <a:solidFill>
                  <a:schemeClr val="bg2"/>
                </a:solidFill>
              </a:rPr>
              <a:t>2 Nephi 21:1 and Isaiah 11:10</a:t>
            </a:r>
          </a:p>
        </p:txBody>
      </p:sp>
      <p:sp>
        <p:nvSpPr>
          <p:cNvPr id="8" name="TextBox 7"/>
          <p:cNvSpPr txBox="1"/>
          <p:nvPr/>
        </p:nvSpPr>
        <p:spPr>
          <a:xfrm>
            <a:off x="6096000" y="5021545"/>
            <a:ext cx="5410200" cy="1384995"/>
          </a:xfrm>
          <a:prstGeom prst="rect">
            <a:avLst/>
          </a:prstGeom>
          <a:noFill/>
        </p:spPr>
        <p:txBody>
          <a:bodyPr wrap="square" rtlCol="0">
            <a:spAutoFit/>
          </a:bodyPr>
          <a:lstStyle/>
          <a:p>
            <a:pPr algn="ctr"/>
            <a:r>
              <a:rPr lang="en-US" sz="2800" dirty="0">
                <a:solidFill>
                  <a:schemeClr val="bg2">
                    <a:lumMod val="90000"/>
                  </a:schemeClr>
                </a:solidFill>
              </a:rPr>
              <a:t>Root of Jesse = Joseph Smith</a:t>
            </a:r>
          </a:p>
          <a:p>
            <a:pPr algn="ctr"/>
            <a:endParaRPr lang="en-US" sz="2800" dirty="0">
              <a:solidFill>
                <a:schemeClr val="bg2">
                  <a:lumMod val="90000"/>
                </a:schemeClr>
              </a:solidFill>
            </a:endParaRPr>
          </a:p>
          <a:p>
            <a:pPr algn="ctr"/>
            <a:r>
              <a:rPr lang="en-US" sz="2800" dirty="0">
                <a:solidFill>
                  <a:schemeClr val="bg2">
                    <a:lumMod val="90000"/>
                  </a:schemeClr>
                </a:solidFill>
              </a:rPr>
              <a:t>Stand for an ensign of the people</a:t>
            </a:r>
          </a:p>
        </p:txBody>
      </p:sp>
      <p:pic>
        <p:nvPicPr>
          <p:cNvPr id="7" name="Picture 6">
            <a:extLst>
              <a:ext uri="{FF2B5EF4-FFF2-40B4-BE49-F238E27FC236}">
                <a16:creationId xmlns:a16="http://schemas.microsoft.com/office/drawing/2014/main" id="{E2775947-ECB4-4763-A123-79FFAF4366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1536" y="1231318"/>
            <a:ext cx="3793428" cy="3751122"/>
          </a:xfrm>
          <a:prstGeom prst="rect">
            <a:avLst/>
          </a:prstGeom>
        </p:spPr>
      </p:pic>
    </p:spTree>
    <p:extLst>
      <p:ext uri="{BB962C8B-B14F-4D97-AF65-F5344CB8AC3E}">
        <p14:creationId xmlns:p14="http://schemas.microsoft.com/office/powerpoint/2010/main" val="165320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0854171-C13D-4D2D-93D2-3F4011392809}"/>
              </a:ext>
            </a:extLst>
          </p:cNvPr>
          <p:cNvGraphicFramePr>
            <a:graphicFrameLocks noGrp="1"/>
          </p:cNvGraphicFramePr>
          <p:nvPr/>
        </p:nvGraphicFramePr>
        <p:xfrm>
          <a:off x="166624" y="161882"/>
          <a:ext cx="10211816" cy="4907280"/>
        </p:xfrm>
        <a:graphic>
          <a:graphicData uri="http://schemas.openxmlformats.org/drawingml/2006/table">
            <a:tbl>
              <a:tblPr firstRow="1" bandRow="1">
                <a:tableStyleId>{5940675A-B579-460E-94D1-54222C63F5DA}</a:tableStyleId>
              </a:tblPr>
              <a:tblGrid>
                <a:gridCol w="5118608">
                  <a:extLst>
                    <a:ext uri="{9D8B030D-6E8A-4147-A177-3AD203B41FA5}">
                      <a16:colId xmlns:a16="http://schemas.microsoft.com/office/drawing/2014/main" val="2313220309"/>
                    </a:ext>
                  </a:extLst>
                </a:gridCol>
                <a:gridCol w="5093208">
                  <a:extLst>
                    <a:ext uri="{9D8B030D-6E8A-4147-A177-3AD203B41FA5}">
                      <a16:colId xmlns:a16="http://schemas.microsoft.com/office/drawing/2014/main" val="3217524432"/>
                    </a:ext>
                  </a:extLst>
                </a:gridCol>
              </a:tblGrid>
              <a:tr h="370840">
                <a:tc>
                  <a:txBody>
                    <a:bodyPr/>
                    <a:lstStyle/>
                    <a:p>
                      <a:pPr fontAlgn="ctr"/>
                      <a:r>
                        <a:rPr lang="en-US" sz="1800" dirty="0">
                          <a:solidFill>
                            <a:schemeClr val="tx1"/>
                          </a:solidFill>
                          <a:effectLst/>
                        </a:rPr>
                        <a:t>The Law of Moses</a:t>
                      </a:r>
                    </a:p>
                  </a:txBody>
                  <a:tcPr marL="95250" marR="95250" marT="95250" marB="95250" anchor="ctr"/>
                </a:tc>
                <a:tc>
                  <a:txBody>
                    <a:bodyPr/>
                    <a:lstStyle/>
                    <a:p>
                      <a:pPr fontAlgn="ctr"/>
                      <a:r>
                        <a:rPr lang="en-US" sz="1800" dirty="0">
                          <a:solidFill>
                            <a:schemeClr val="tx1"/>
                          </a:solidFill>
                          <a:effectLst/>
                        </a:rPr>
                        <a:t>The Gospel of Jesus Christ</a:t>
                      </a:r>
                    </a:p>
                  </a:txBody>
                  <a:tcPr marL="95250" marR="95250" marT="95250" marB="95250" anchor="ctr"/>
                </a:tc>
                <a:extLst>
                  <a:ext uri="{0D108BD9-81ED-4DB2-BD59-A6C34878D82A}">
                    <a16:rowId xmlns:a16="http://schemas.microsoft.com/office/drawing/2014/main" val="2155973838"/>
                  </a:ext>
                </a:extLst>
              </a:tr>
              <a:tr h="370840">
                <a:tc>
                  <a:txBody>
                    <a:bodyPr/>
                    <a:lstStyle/>
                    <a:p>
                      <a:pPr fontAlgn="ctr"/>
                      <a:r>
                        <a:rPr lang="en-US" sz="1200" dirty="0">
                          <a:effectLst/>
                        </a:rPr>
                        <a:t>1. </a:t>
                      </a:r>
                      <a:r>
                        <a:rPr lang="en-US" sz="1200" b="1" dirty="0">
                          <a:effectLst/>
                        </a:rPr>
                        <a:t>The Law</a:t>
                      </a:r>
                      <a:r>
                        <a:rPr lang="en-US" sz="1200" dirty="0">
                          <a:effectLst/>
                        </a:rPr>
                        <a:t>: the 10 Commandments, etc.</a:t>
                      </a:r>
                    </a:p>
                    <a:p>
                      <a:pPr fontAlgn="ctr"/>
                      <a:r>
                        <a:rPr lang="en-US" sz="1200" dirty="0">
                          <a:effectLst/>
                        </a:rPr>
                        <a:t>focusing on one's actions &amp; the outward</a:t>
                      </a:r>
                    </a:p>
                    <a:p>
                      <a:pPr fontAlgn="ctr"/>
                      <a:r>
                        <a:rPr lang="en-US" sz="1200" dirty="0">
                          <a:effectLst/>
                        </a:rPr>
                        <a:t>ordinances</a:t>
                      </a:r>
                    </a:p>
                  </a:txBody>
                  <a:tcPr marL="95250" marR="95250" marT="95250" marB="95250" anchor="ctr"/>
                </a:tc>
                <a:tc>
                  <a:txBody>
                    <a:bodyPr/>
                    <a:lstStyle/>
                    <a:p>
                      <a:pPr fontAlgn="ctr"/>
                      <a:r>
                        <a:rPr lang="en-US" sz="1200">
                          <a:effectLst/>
                        </a:rPr>
                        <a:t>1. </a:t>
                      </a:r>
                      <a:r>
                        <a:rPr lang="en-US" sz="1200" b="1">
                          <a:effectLst/>
                        </a:rPr>
                        <a:t>The Law</a:t>
                      </a:r>
                      <a:r>
                        <a:rPr lang="en-US" sz="1200">
                          <a:effectLst/>
                        </a:rPr>
                        <a:t>: the higher law, focusing on one's actions,</a:t>
                      </a:r>
                    </a:p>
                    <a:p>
                      <a:pPr fontAlgn="ctr"/>
                      <a:r>
                        <a:rPr lang="en-US" sz="1200">
                          <a:effectLst/>
                        </a:rPr>
                        <a:t>thoughts, and desires and requiring the exercise of faith.</a:t>
                      </a:r>
                    </a:p>
                  </a:txBody>
                  <a:tcPr marL="95250" marR="95250" marT="95250" marB="95250" anchor="ctr"/>
                </a:tc>
                <a:extLst>
                  <a:ext uri="{0D108BD9-81ED-4DB2-BD59-A6C34878D82A}">
                    <a16:rowId xmlns:a16="http://schemas.microsoft.com/office/drawing/2014/main" val="3242551020"/>
                  </a:ext>
                </a:extLst>
              </a:tr>
              <a:tr h="370840">
                <a:tc>
                  <a:txBody>
                    <a:bodyPr/>
                    <a:lstStyle/>
                    <a:p>
                      <a:pPr fontAlgn="ctr"/>
                      <a:r>
                        <a:rPr lang="en-US" sz="1200" dirty="0">
                          <a:effectLst/>
                        </a:rPr>
                        <a:t>2. </a:t>
                      </a:r>
                      <a:r>
                        <a:rPr lang="en-US" sz="1200" b="1" dirty="0">
                          <a:effectLst/>
                        </a:rPr>
                        <a:t>The Covenant</a:t>
                      </a:r>
                      <a:r>
                        <a:rPr lang="en-US" sz="1200" dirty="0">
                          <a:effectLst/>
                        </a:rPr>
                        <a:t>: If the Israelites keep the</a:t>
                      </a:r>
                    </a:p>
                    <a:p>
                      <a:pPr fontAlgn="ctr"/>
                      <a:r>
                        <a:rPr lang="en-US" sz="1200" dirty="0">
                          <a:effectLst/>
                        </a:rPr>
                        <a:t>commandments, they are promised, I will</a:t>
                      </a:r>
                    </a:p>
                    <a:p>
                      <a:pPr fontAlgn="ctr"/>
                      <a:r>
                        <a:rPr lang="en-US" sz="1200" dirty="0">
                          <a:effectLst/>
                        </a:rPr>
                        <a:t>walk among you, and will be your God, and</a:t>
                      </a:r>
                    </a:p>
                    <a:p>
                      <a:pPr fontAlgn="ctr"/>
                      <a:r>
                        <a:rPr lang="en-US" sz="1200" dirty="0">
                          <a:effectLst/>
                        </a:rPr>
                        <a:t>ye shall be my people (Leviticus 26:12).</a:t>
                      </a:r>
                    </a:p>
                  </a:txBody>
                  <a:tcPr marL="95250" marR="95250" marT="95250" marB="95250" anchor="ctr"/>
                </a:tc>
                <a:tc>
                  <a:txBody>
                    <a:bodyPr/>
                    <a:lstStyle/>
                    <a:p>
                      <a:pPr fontAlgn="ctr"/>
                      <a:r>
                        <a:rPr lang="en-US" sz="1200" dirty="0">
                          <a:effectLst/>
                        </a:rPr>
                        <a:t>2. </a:t>
                      </a:r>
                      <a:r>
                        <a:rPr lang="en-US" sz="1200" b="1" dirty="0">
                          <a:effectLst/>
                        </a:rPr>
                        <a:t>The Covenant</a:t>
                      </a:r>
                      <a:r>
                        <a:rPr lang="en-US" sz="1200" dirty="0">
                          <a:effectLst/>
                        </a:rPr>
                        <a:t>: the new and everlasting</a:t>
                      </a:r>
                    </a:p>
                    <a:p>
                      <a:pPr fontAlgn="ctr"/>
                      <a:r>
                        <a:rPr lang="en-US" sz="1200" dirty="0">
                          <a:effectLst/>
                        </a:rPr>
                        <a:t>covenant. See also Hebrews 10:16-20</a:t>
                      </a:r>
                    </a:p>
                  </a:txBody>
                  <a:tcPr marL="95250" marR="95250" marT="95250" marB="95250" anchor="ctr"/>
                </a:tc>
                <a:extLst>
                  <a:ext uri="{0D108BD9-81ED-4DB2-BD59-A6C34878D82A}">
                    <a16:rowId xmlns:a16="http://schemas.microsoft.com/office/drawing/2014/main" val="3611495568"/>
                  </a:ext>
                </a:extLst>
              </a:tr>
              <a:tr h="370840">
                <a:tc>
                  <a:txBody>
                    <a:bodyPr/>
                    <a:lstStyle/>
                    <a:p>
                      <a:pPr fontAlgn="ctr"/>
                      <a:r>
                        <a:rPr lang="en-US" sz="1200" dirty="0">
                          <a:effectLst/>
                        </a:rPr>
                        <a:t>3. </a:t>
                      </a:r>
                      <a:r>
                        <a:rPr lang="en-US" sz="1200" b="1" dirty="0">
                          <a:effectLst/>
                        </a:rPr>
                        <a:t>Blessings</a:t>
                      </a:r>
                      <a:r>
                        <a:rPr lang="en-US" sz="1200" dirty="0">
                          <a:effectLst/>
                        </a:rPr>
                        <a:t>: see Deuteronomy 28:1-14</a:t>
                      </a:r>
                    </a:p>
                  </a:txBody>
                  <a:tcPr marL="95250" marR="95250" marT="95250" marB="95250" anchor="ctr"/>
                </a:tc>
                <a:tc>
                  <a:txBody>
                    <a:bodyPr/>
                    <a:lstStyle/>
                    <a:p>
                      <a:pPr fontAlgn="ctr"/>
                      <a:r>
                        <a:rPr lang="en-US" sz="1200">
                          <a:effectLst/>
                        </a:rPr>
                        <a:t>3. </a:t>
                      </a:r>
                      <a:r>
                        <a:rPr lang="en-US" sz="1200" b="1">
                          <a:effectLst/>
                        </a:rPr>
                        <a:t>Blessings</a:t>
                      </a:r>
                      <a:r>
                        <a:rPr lang="en-US" sz="1200">
                          <a:effectLst/>
                        </a:rPr>
                        <a:t>: all the blessings of the covenant</a:t>
                      </a:r>
                    </a:p>
                    <a:p>
                      <a:pPr fontAlgn="ctr"/>
                      <a:r>
                        <a:rPr lang="en-US" sz="1200">
                          <a:effectLst/>
                        </a:rPr>
                        <a:t>of Abraham and eternal life (DC 132)</a:t>
                      </a:r>
                    </a:p>
                  </a:txBody>
                  <a:tcPr marL="95250" marR="95250" marT="95250" marB="95250" anchor="ctr"/>
                </a:tc>
                <a:extLst>
                  <a:ext uri="{0D108BD9-81ED-4DB2-BD59-A6C34878D82A}">
                    <a16:rowId xmlns:a16="http://schemas.microsoft.com/office/drawing/2014/main" val="2506735841"/>
                  </a:ext>
                </a:extLst>
              </a:tr>
              <a:tr h="370840">
                <a:tc>
                  <a:txBody>
                    <a:bodyPr/>
                    <a:lstStyle/>
                    <a:p>
                      <a:pPr fontAlgn="ctr"/>
                      <a:r>
                        <a:rPr lang="en-US" sz="1200" dirty="0">
                          <a:effectLst/>
                        </a:rPr>
                        <a:t>4. </a:t>
                      </a:r>
                      <a:r>
                        <a:rPr lang="en-US" sz="1200" b="1" dirty="0" err="1">
                          <a:effectLst/>
                        </a:rPr>
                        <a:t>Cursings</a:t>
                      </a:r>
                      <a:r>
                        <a:rPr lang="en-US" sz="1200" dirty="0">
                          <a:effectLst/>
                        </a:rPr>
                        <a:t>: see Deuteronomy 28:15-68</a:t>
                      </a:r>
                    </a:p>
                  </a:txBody>
                  <a:tcPr marL="95250" marR="95250" marT="95250" marB="95250" anchor="ctr"/>
                </a:tc>
                <a:tc>
                  <a:txBody>
                    <a:bodyPr/>
                    <a:lstStyle/>
                    <a:p>
                      <a:pPr fontAlgn="ctr"/>
                      <a:r>
                        <a:rPr lang="en-US" sz="1200">
                          <a:effectLst/>
                        </a:rPr>
                        <a:t>4. </a:t>
                      </a:r>
                      <a:r>
                        <a:rPr lang="en-US" sz="1200" b="1">
                          <a:effectLst/>
                        </a:rPr>
                        <a:t>Cursings</a:t>
                      </a:r>
                      <a:r>
                        <a:rPr lang="en-US" sz="1200">
                          <a:effectLst/>
                        </a:rPr>
                        <a:t>: to be turned over to the buffetings</a:t>
                      </a:r>
                    </a:p>
                    <a:p>
                      <a:pPr fontAlgn="ctr"/>
                      <a:r>
                        <a:rPr lang="en-US" sz="1200">
                          <a:effectLst/>
                        </a:rPr>
                        <a:t>of Satan (DC 104:9). See also DC 84:41-42.</a:t>
                      </a:r>
                    </a:p>
                  </a:txBody>
                  <a:tcPr marL="95250" marR="95250" marT="95250" marB="95250" anchor="ctr"/>
                </a:tc>
                <a:extLst>
                  <a:ext uri="{0D108BD9-81ED-4DB2-BD59-A6C34878D82A}">
                    <a16:rowId xmlns:a16="http://schemas.microsoft.com/office/drawing/2014/main" val="1996544353"/>
                  </a:ext>
                </a:extLst>
              </a:tr>
              <a:tr h="370840">
                <a:tc>
                  <a:txBody>
                    <a:bodyPr/>
                    <a:lstStyle/>
                    <a:p>
                      <a:pPr fontAlgn="ctr"/>
                      <a:r>
                        <a:rPr lang="en-US" sz="1200">
                          <a:effectLst/>
                        </a:rPr>
                        <a:t>5. </a:t>
                      </a:r>
                      <a:r>
                        <a:rPr lang="en-US" sz="1200" b="1">
                          <a:effectLst/>
                        </a:rPr>
                        <a:t>Priesthood</a:t>
                      </a:r>
                      <a:r>
                        <a:rPr lang="en-US" sz="1200">
                          <a:effectLst/>
                        </a:rPr>
                        <a:t>: Aaronic</a:t>
                      </a:r>
                    </a:p>
                  </a:txBody>
                  <a:tcPr marL="95250" marR="95250" marT="95250" marB="95250" anchor="ctr"/>
                </a:tc>
                <a:tc>
                  <a:txBody>
                    <a:bodyPr/>
                    <a:lstStyle/>
                    <a:p>
                      <a:pPr fontAlgn="ctr"/>
                      <a:r>
                        <a:rPr lang="en-US" sz="1200">
                          <a:effectLst/>
                        </a:rPr>
                        <a:t>5. </a:t>
                      </a:r>
                      <a:r>
                        <a:rPr lang="en-US" sz="1200" b="1">
                          <a:effectLst/>
                        </a:rPr>
                        <a:t>Priesthood</a:t>
                      </a:r>
                      <a:r>
                        <a:rPr lang="en-US" sz="1200">
                          <a:effectLst/>
                        </a:rPr>
                        <a:t>: Melchizedek</a:t>
                      </a:r>
                    </a:p>
                  </a:txBody>
                  <a:tcPr marL="95250" marR="95250" marT="95250" marB="95250" anchor="ctr"/>
                </a:tc>
                <a:extLst>
                  <a:ext uri="{0D108BD9-81ED-4DB2-BD59-A6C34878D82A}">
                    <a16:rowId xmlns:a16="http://schemas.microsoft.com/office/drawing/2014/main" val="813253065"/>
                  </a:ext>
                </a:extLst>
              </a:tr>
              <a:tr h="370840">
                <a:tc>
                  <a:txBody>
                    <a:bodyPr/>
                    <a:lstStyle/>
                    <a:p>
                      <a:pPr fontAlgn="ctr"/>
                      <a:r>
                        <a:rPr lang="en-US" sz="1200">
                          <a:effectLst/>
                        </a:rPr>
                        <a:t>6. </a:t>
                      </a:r>
                      <a:r>
                        <a:rPr lang="en-US" sz="1200" b="1">
                          <a:effectLst/>
                        </a:rPr>
                        <a:t>Temple</a:t>
                      </a:r>
                      <a:r>
                        <a:rPr lang="en-US" sz="1200">
                          <a:effectLst/>
                        </a:rPr>
                        <a:t>: Tabernacle of Moses, and the</a:t>
                      </a:r>
                    </a:p>
                    <a:p>
                      <a:pPr fontAlgn="ctr"/>
                      <a:r>
                        <a:rPr lang="en-US" sz="1200">
                          <a:effectLst/>
                        </a:rPr>
                        <a:t>Temple of Solomon</a:t>
                      </a:r>
                    </a:p>
                  </a:txBody>
                  <a:tcPr marL="95250" marR="95250" marT="95250" marB="95250" anchor="ctr"/>
                </a:tc>
                <a:tc>
                  <a:txBody>
                    <a:bodyPr/>
                    <a:lstStyle/>
                    <a:p>
                      <a:pPr fontAlgn="ctr"/>
                      <a:r>
                        <a:rPr lang="en-US" sz="1200">
                          <a:effectLst/>
                        </a:rPr>
                        <a:t>6. </a:t>
                      </a:r>
                      <a:r>
                        <a:rPr lang="en-US" sz="1200" b="1">
                          <a:effectLst/>
                        </a:rPr>
                        <a:t>Temple</a:t>
                      </a:r>
                      <a:r>
                        <a:rPr lang="en-US" sz="1200">
                          <a:effectLst/>
                        </a:rPr>
                        <a:t>: Latter-day Temples with saving</a:t>
                      </a:r>
                    </a:p>
                    <a:p>
                      <a:pPr fontAlgn="ctr"/>
                      <a:r>
                        <a:rPr lang="en-US" sz="1200">
                          <a:effectLst/>
                        </a:rPr>
                        <a:t>ordinances for the living and the dead</a:t>
                      </a:r>
                    </a:p>
                  </a:txBody>
                  <a:tcPr marL="95250" marR="95250" marT="95250" marB="95250" anchor="ctr"/>
                </a:tc>
                <a:extLst>
                  <a:ext uri="{0D108BD9-81ED-4DB2-BD59-A6C34878D82A}">
                    <a16:rowId xmlns:a16="http://schemas.microsoft.com/office/drawing/2014/main" val="3798079771"/>
                  </a:ext>
                </a:extLst>
              </a:tr>
              <a:tr h="370840">
                <a:tc>
                  <a:txBody>
                    <a:bodyPr/>
                    <a:lstStyle/>
                    <a:p>
                      <a:pPr fontAlgn="ctr"/>
                      <a:r>
                        <a:rPr lang="en-US" sz="1200" dirty="0">
                          <a:effectLst/>
                        </a:rPr>
                        <a:t>7. </a:t>
                      </a:r>
                      <a:r>
                        <a:rPr lang="en-US" sz="1200" b="1" dirty="0">
                          <a:effectLst/>
                        </a:rPr>
                        <a:t>Sacrifice</a:t>
                      </a:r>
                      <a:r>
                        <a:rPr lang="en-US" sz="1200" dirty="0">
                          <a:effectLst/>
                        </a:rPr>
                        <a:t>: of the firstborn</a:t>
                      </a:r>
                    </a:p>
                    <a:p>
                      <a:pPr fontAlgn="ctr"/>
                      <a:r>
                        <a:rPr lang="en-US" sz="1200" dirty="0">
                          <a:effectLst/>
                        </a:rPr>
                        <a:t>shall make an atonement for...his sin, and it</a:t>
                      </a:r>
                    </a:p>
                    <a:p>
                      <a:pPr fontAlgn="ctr"/>
                      <a:r>
                        <a:rPr lang="en-US" sz="1200" dirty="0">
                          <a:effectLst/>
                        </a:rPr>
                        <a:t>shall be forgiven him (Leviticus 4:26)</a:t>
                      </a:r>
                    </a:p>
                  </a:txBody>
                  <a:tcPr marL="95250" marR="95250" marT="95250" marB="95250" anchor="ctr"/>
                </a:tc>
                <a:tc>
                  <a:txBody>
                    <a:bodyPr/>
                    <a:lstStyle/>
                    <a:p>
                      <a:pPr fontAlgn="ctr"/>
                      <a:r>
                        <a:rPr lang="en-US" sz="1200" dirty="0">
                          <a:effectLst/>
                        </a:rPr>
                        <a:t>7. </a:t>
                      </a:r>
                      <a:r>
                        <a:rPr lang="en-US" sz="1200" b="1" dirty="0">
                          <a:effectLst/>
                        </a:rPr>
                        <a:t>Sacrifice</a:t>
                      </a:r>
                      <a:r>
                        <a:rPr lang="en-US" sz="1200" dirty="0">
                          <a:effectLst/>
                        </a:rPr>
                        <a:t>: The offering of Christ's perfect</a:t>
                      </a:r>
                    </a:p>
                    <a:p>
                      <a:pPr fontAlgn="ctr"/>
                      <a:r>
                        <a:rPr lang="en-US" sz="1200" dirty="0">
                          <a:effectLst/>
                        </a:rPr>
                        <a:t>sacrifice requires of us a broken heart and a</a:t>
                      </a:r>
                    </a:p>
                    <a:p>
                      <a:pPr fontAlgn="ctr"/>
                      <a:r>
                        <a:rPr lang="en-US" sz="1200" dirty="0">
                          <a:effectLst/>
                        </a:rPr>
                        <a:t>contrite spirit (3 Nephi 9:19-20)</a:t>
                      </a:r>
                    </a:p>
                  </a:txBody>
                  <a:tcPr marL="95250" marR="95250" marT="95250" marB="95250" anchor="ctr"/>
                </a:tc>
                <a:extLst>
                  <a:ext uri="{0D108BD9-81ED-4DB2-BD59-A6C34878D82A}">
                    <a16:rowId xmlns:a16="http://schemas.microsoft.com/office/drawing/2014/main" val="1365924475"/>
                  </a:ext>
                </a:extLst>
              </a:tr>
            </a:tbl>
          </a:graphicData>
        </a:graphic>
      </p:graphicFrame>
      <p:sp>
        <p:nvSpPr>
          <p:cNvPr id="4" name="Rectangle 3">
            <a:extLst>
              <a:ext uri="{FF2B5EF4-FFF2-40B4-BE49-F238E27FC236}">
                <a16:creationId xmlns:a16="http://schemas.microsoft.com/office/drawing/2014/main" id="{26631F60-F0A9-45E7-8F0F-030C6F0D63DA}"/>
              </a:ext>
            </a:extLst>
          </p:cNvPr>
          <p:cNvSpPr/>
          <p:nvPr/>
        </p:nvSpPr>
        <p:spPr>
          <a:xfrm>
            <a:off x="3368040" y="5195792"/>
            <a:ext cx="6096000" cy="1477328"/>
          </a:xfrm>
          <a:prstGeom prst="rect">
            <a:avLst/>
          </a:prstGeom>
        </p:spPr>
        <p:txBody>
          <a:bodyPr>
            <a:spAutoFit/>
          </a:bodyPr>
          <a:lstStyle/>
          <a:p>
            <a:r>
              <a:rPr lang="en-US" dirty="0">
                <a:latin typeface="Roboto"/>
              </a:rPr>
              <a:t>In spite of the Nephite obedience to the Law of Moses, they understood the reason the law was given-as a symbol for the mission of Jesus Christ. Hence the explanation by Nephi, the law hath become dead unto us, and we are made alive in Christ because of our faith.</a:t>
            </a:r>
            <a:endParaRPr lang="en-US" dirty="0"/>
          </a:p>
        </p:txBody>
      </p:sp>
    </p:spTree>
    <p:extLst>
      <p:ext uri="{BB962C8B-B14F-4D97-AF65-F5344CB8AC3E}">
        <p14:creationId xmlns:p14="http://schemas.microsoft.com/office/powerpoint/2010/main" val="1352611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252500" y="4123720"/>
            <a:ext cx="5434299" cy="1938992"/>
          </a:xfrm>
          <a:prstGeom prst="rect">
            <a:avLst/>
          </a:prstGeom>
          <a:noFill/>
        </p:spPr>
        <p:txBody>
          <a:bodyPr wrap="square" rtlCol="0">
            <a:spAutoFit/>
          </a:bodyPr>
          <a:lstStyle/>
          <a:p>
            <a:r>
              <a:rPr lang="en-US" sz="2000" dirty="0">
                <a:solidFill>
                  <a:schemeClr val="bg2">
                    <a:lumMod val="90000"/>
                  </a:schemeClr>
                </a:solidFill>
              </a:rPr>
              <a:t>“Although David was a king, he never did obtain the spirit and power of Elijah and the fullness of the Priesthood…the throne and kingdom of David is to be taken from him and given to another by the name of David in the last days.”</a:t>
            </a:r>
          </a:p>
          <a:p>
            <a:r>
              <a:rPr lang="en-US" sz="2000" dirty="0">
                <a:solidFill>
                  <a:schemeClr val="bg2">
                    <a:lumMod val="90000"/>
                  </a:schemeClr>
                </a:solidFill>
              </a:rPr>
              <a:t>Joseph Smith </a:t>
            </a:r>
          </a:p>
        </p:txBody>
      </p:sp>
      <p:sp>
        <p:nvSpPr>
          <p:cNvPr id="4" name="TextBox 3"/>
          <p:cNvSpPr txBox="1"/>
          <p:nvPr/>
        </p:nvSpPr>
        <p:spPr>
          <a:xfrm>
            <a:off x="1752600" y="1"/>
            <a:ext cx="8686800" cy="830997"/>
          </a:xfrm>
          <a:prstGeom prst="rect">
            <a:avLst/>
          </a:prstGeom>
          <a:noFill/>
        </p:spPr>
        <p:txBody>
          <a:bodyPr wrap="square" rtlCol="0">
            <a:spAutoFit/>
          </a:bodyPr>
          <a:lstStyle/>
          <a:p>
            <a:pPr algn="ctr"/>
            <a:r>
              <a:rPr lang="en-US" sz="4800" dirty="0">
                <a:solidFill>
                  <a:schemeClr val="bg2">
                    <a:lumMod val="90000"/>
                  </a:schemeClr>
                </a:solidFill>
                <a:latin typeface="Gungsuh" pitchFamily="18" charset="-127"/>
                <a:ea typeface="Gungsuh" pitchFamily="18" charset="-127"/>
              </a:rPr>
              <a:t>The Branch</a:t>
            </a:r>
          </a:p>
        </p:txBody>
      </p:sp>
      <p:sp>
        <p:nvSpPr>
          <p:cNvPr id="6" name="TextBox 5"/>
          <p:cNvSpPr txBox="1"/>
          <p:nvPr/>
        </p:nvSpPr>
        <p:spPr>
          <a:xfrm>
            <a:off x="152400" y="6444735"/>
            <a:ext cx="4343400" cy="369332"/>
          </a:xfrm>
          <a:prstGeom prst="rect">
            <a:avLst/>
          </a:prstGeom>
          <a:noFill/>
        </p:spPr>
        <p:txBody>
          <a:bodyPr wrap="square" rtlCol="0">
            <a:spAutoFit/>
          </a:bodyPr>
          <a:lstStyle/>
          <a:p>
            <a:r>
              <a:rPr lang="en-US" dirty="0">
                <a:solidFill>
                  <a:schemeClr val="bg2"/>
                </a:solidFill>
              </a:rPr>
              <a:t>2 Nephi 21:1 and Isaiah 11:1</a:t>
            </a:r>
          </a:p>
        </p:txBody>
      </p:sp>
      <p:sp>
        <p:nvSpPr>
          <p:cNvPr id="7" name="TextBox 6"/>
          <p:cNvSpPr txBox="1"/>
          <p:nvPr/>
        </p:nvSpPr>
        <p:spPr>
          <a:xfrm>
            <a:off x="671513" y="1241564"/>
            <a:ext cx="3505200" cy="954107"/>
          </a:xfrm>
          <a:prstGeom prst="rect">
            <a:avLst/>
          </a:prstGeom>
          <a:noFill/>
        </p:spPr>
        <p:txBody>
          <a:bodyPr wrap="square" rtlCol="0">
            <a:spAutoFit/>
          </a:bodyPr>
          <a:lstStyle/>
          <a:p>
            <a:r>
              <a:rPr lang="en-US" sz="2800" dirty="0">
                <a:solidFill>
                  <a:schemeClr val="bg2"/>
                </a:solidFill>
              </a:rPr>
              <a:t>Branch = A great leader among the Jews   </a:t>
            </a:r>
          </a:p>
        </p:txBody>
      </p:sp>
      <p:sp>
        <p:nvSpPr>
          <p:cNvPr id="8" name="TextBox 7"/>
          <p:cNvSpPr txBox="1"/>
          <p:nvPr/>
        </p:nvSpPr>
        <p:spPr>
          <a:xfrm>
            <a:off x="7382435" y="1476570"/>
            <a:ext cx="4740649" cy="1323439"/>
          </a:xfrm>
          <a:prstGeom prst="rect">
            <a:avLst/>
          </a:prstGeom>
          <a:noFill/>
        </p:spPr>
        <p:txBody>
          <a:bodyPr wrap="square" rtlCol="0">
            <a:spAutoFit/>
          </a:bodyPr>
          <a:lstStyle/>
          <a:p>
            <a:r>
              <a:rPr lang="en-US" sz="2000" dirty="0">
                <a:solidFill>
                  <a:schemeClr val="bg2">
                    <a:lumMod val="90000"/>
                  </a:schemeClr>
                </a:solidFill>
              </a:rPr>
              <a:t>Branch—Hebrew—</a:t>
            </a:r>
            <a:r>
              <a:rPr lang="en-US" sz="2000" dirty="0" err="1">
                <a:solidFill>
                  <a:schemeClr val="bg2">
                    <a:lumMod val="90000"/>
                  </a:schemeClr>
                </a:solidFill>
              </a:rPr>
              <a:t>natzar</a:t>
            </a:r>
            <a:r>
              <a:rPr lang="en-US" sz="2000" dirty="0">
                <a:solidFill>
                  <a:schemeClr val="bg2">
                    <a:lumMod val="90000"/>
                  </a:schemeClr>
                </a:solidFill>
              </a:rPr>
              <a:t>—a word found in:</a:t>
            </a:r>
          </a:p>
          <a:p>
            <a:r>
              <a:rPr lang="en-US" sz="2000" dirty="0">
                <a:solidFill>
                  <a:schemeClr val="bg2">
                    <a:lumMod val="90000"/>
                  </a:schemeClr>
                </a:solidFill>
              </a:rPr>
              <a:t>Daniel 11:7</a:t>
            </a:r>
          </a:p>
          <a:p>
            <a:r>
              <a:rPr lang="en-US" sz="2000" dirty="0">
                <a:solidFill>
                  <a:schemeClr val="bg2">
                    <a:lumMod val="90000"/>
                  </a:schemeClr>
                </a:solidFill>
              </a:rPr>
              <a:t>Jeremiah 23:5-6</a:t>
            </a:r>
          </a:p>
          <a:p>
            <a:r>
              <a:rPr lang="en-US" sz="2000" dirty="0">
                <a:solidFill>
                  <a:schemeClr val="bg2">
                    <a:lumMod val="90000"/>
                  </a:schemeClr>
                </a:solidFill>
              </a:rPr>
              <a:t>Hosea 3:5</a:t>
            </a:r>
          </a:p>
        </p:txBody>
      </p:sp>
      <p:pic>
        <p:nvPicPr>
          <p:cNvPr id="9" name="Picture 8">
            <a:extLst>
              <a:ext uri="{FF2B5EF4-FFF2-40B4-BE49-F238E27FC236}">
                <a16:creationId xmlns:a16="http://schemas.microsoft.com/office/drawing/2014/main" id="{05BD1D92-543C-4970-8795-87B11750D2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763" y="963661"/>
            <a:ext cx="2587542" cy="2778036"/>
          </a:xfrm>
          <a:prstGeom prst="rect">
            <a:avLst/>
          </a:prstGeom>
        </p:spPr>
      </p:pic>
      <p:pic>
        <p:nvPicPr>
          <p:cNvPr id="11" name="Picture 10">
            <a:extLst>
              <a:ext uri="{FF2B5EF4-FFF2-40B4-BE49-F238E27FC236}">
                <a16:creationId xmlns:a16="http://schemas.microsoft.com/office/drawing/2014/main" id="{042BD5F5-C57D-4D5D-929B-BAB9C9DC9F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6620" y="2810153"/>
            <a:ext cx="2522995" cy="3643502"/>
          </a:xfrm>
          <a:prstGeom prst="rect">
            <a:avLst/>
          </a:prstGeom>
        </p:spPr>
      </p:pic>
    </p:spTree>
    <p:extLst>
      <p:ext uri="{BB962C8B-B14F-4D97-AF65-F5344CB8AC3E}">
        <p14:creationId xmlns:p14="http://schemas.microsoft.com/office/powerpoint/2010/main" val="3051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53442" y="865954"/>
            <a:ext cx="6329082" cy="3046988"/>
          </a:xfrm>
          <a:prstGeom prst="rect">
            <a:avLst/>
          </a:prstGeom>
          <a:noFill/>
        </p:spPr>
        <p:txBody>
          <a:bodyPr wrap="square" rtlCol="0">
            <a:spAutoFit/>
          </a:bodyPr>
          <a:lstStyle/>
          <a:p>
            <a:r>
              <a:rPr lang="en-US" sz="2400" dirty="0">
                <a:solidFill>
                  <a:schemeClr val="bg2"/>
                </a:solidFill>
              </a:rPr>
              <a:t>“Verse 1 provides a revealing look into the identity and life of two pivotal individuals in the last days: Jesus Christ, the Savior of mankind, and a powerful servant of the Lord who will come from the lineage of Jesse to rule in righteousness and play a key role in the preparation for the Lord’s millennial reign.”</a:t>
            </a:r>
          </a:p>
          <a:p>
            <a:r>
              <a:rPr lang="en-US" sz="2400" dirty="0">
                <a:solidFill>
                  <a:schemeClr val="bg2"/>
                </a:solidFill>
              </a:rPr>
              <a:t>Victor L. Ludlow</a:t>
            </a:r>
          </a:p>
        </p:txBody>
      </p:sp>
      <p:sp>
        <p:nvSpPr>
          <p:cNvPr id="4" name="TextBox 3"/>
          <p:cNvSpPr txBox="1"/>
          <p:nvPr/>
        </p:nvSpPr>
        <p:spPr>
          <a:xfrm>
            <a:off x="1752600" y="1"/>
            <a:ext cx="8686800" cy="830997"/>
          </a:xfrm>
          <a:prstGeom prst="rect">
            <a:avLst/>
          </a:prstGeom>
          <a:noFill/>
        </p:spPr>
        <p:txBody>
          <a:bodyPr wrap="square" rtlCol="0">
            <a:spAutoFit/>
          </a:bodyPr>
          <a:lstStyle/>
          <a:p>
            <a:pPr algn="ctr"/>
            <a:r>
              <a:rPr lang="en-US" sz="4800" dirty="0">
                <a:solidFill>
                  <a:schemeClr val="bg2">
                    <a:lumMod val="90000"/>
                  </a:schemeClr>
                </a:solidFill>
                <a:latin typeface="Gungsuh" pitchFamily="18" charset="-127"/>
                <a:ea typeface="Gungsuh" pitchFamily="18" charset="-127"/>
              </a:rPr>
              <a:t>The Preparation</a:t>
            </a:r>
          </a:p>
        </p:txBody>
      </p:sp>
      <p:sp>
        <p:nvSpPr>
          <p:cNvPr id="6" name="TextBox 5"/>
          <p:cNvSpPr txBox="1"/>
          <p:nvPr/>
        </p:nvSpPr>
        <p:spPr>
          <a:xfrm>
            <a:off x="228600" y="6460003"/>
            <a:ext cx="4343400" cy="369332"/>
          </a:xfrm>
          <a:prstGeom prst="rect">
            <a:avLst/>
          </a:prstGeom>
          <a:noFill/>
        </p:spPr>
        <p:txBody>
          <a:bodyPr wrap="square" rtlCol="0">
            <a:spAutoFit/>
          </a:bodyPr>
          <a:lstStyle/>
          <a:p>
            <a:r>
              <a:rPr lang="en-US" dirty="0">
                <a:solidFill>
                  <a:schemeClr val="bg2"/>
                </a:solidFill>
              </a:rPr>
              <a:t>2 Nephi 21:1 and Isaiah 11:1</a:t>
            </a:r>
          </a:p>
        </p:txBody>
      </p:sp>
      <p:sp>
        <p:nvSpPr>
          <p:cNvPr id="16" name="TextBox 15"/>
          <p:cNvSpPr txBox="1"/>
          <p:nvPr/>
        </p:nvSpPr>
        <p:spPr>
          <a:xfrm>
            <a:off x="6854638" y="4944195"/>
            <a:ext cx="4572000" cy="1015663"/>
          </a:xfrm>
          <a:prstGeom prst="rect">
            <a:avLst/>
          </a:prstGeom>
          <a:noFill/>
        </p:spPr>
        <p:txBody>
          <a:bodyPr wrap="square" rtlCol="0">
            <a:spAutoFit/>
          </a:bodyPr>
          <a:lstStyle/>
          <a:p>
            <a:r>
              <a:rPr lang="en-US" sz="2000" b="1" dirty="0">
                <a:solidFill>
                  <a:schemeClr val="bg1"/>
                </a:solidFill>
              </a:rPr>
              <a:t>In the last days, the Lord has restored His Church through the Prophet Joseph Smith and is gathering His people.</a:t>
            </a:r>
            <a:endParaRPr lang="en-US" sz="2000" b="1" dirty="0">
              <a:solidFill>
                <a:schemeClr val="bg1"/>
              </a:solidFill>
              <a:ea typeface="Gungsuh" pitchFamily="18" charset="-127"/>
            </a:endParaRPr>
          </a:p>
        </p:txBody>
      </p:sp>
      <p:pic>
        <p:nvPicPr>
          <p:cNvPr id="12" name="Picture 11">
            <a:extLst>
              <a:ext uri="{FF2B5EF4-FFF2-40B4-BE49-F238E27FC236}">
                <a16:creationId xmlns:a16="http://schemas.microsoft.com/office/drawing/2014/main" id="{1C88C62C-C7DE-4300-B2A0-3AF642A4A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3482" y="1168812"/>
            <a:ext cx="2495550" cy="3086100"/>
          </a:xfrm>
          <a:prstGeom prst="rect">
            <a:avLst/>
          </a:prstGeom>
        </p:spPr>
      </p:pic>
      <p:pic>
        <p:nvPicPr>
          <p:cNvPr id="14" name="Picture 13">
            <a:extLst>
              <a:ext uri="{FF2B5EF4-FFF2-40B4-BE49-F238E27FC236}">
                <a16:creationId xmlns:a16="http://schemas.microsoft.com/office/drawing/2014/main" id="{68BB3314-263A-4A93-8C64-52958314D2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6334" y="3143442"/>
            <a:ext cx="3448531" cy="3458058"/>
          </a:xfrm>
          <a:prstGeom prst="rect">
            <a:avLst/>
          </a:prstGeom>
        </p:spPr>
      </p:pic>
      <p:pic>
        <p:nvPicPr>
          <p:cNvPr id="20" name="Picture 19">
            <a:extLst>
              <a:ext uri="{FF2B5EF4-FFF2-40B4-BE49-F238E27FC236}">
                <a16:creationId xmlns:a16="http://schemas.microsoft.com/office/drawing/2014/main" id="{D830E96C-4177-4FC6-9592-C695CDC34B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0388" y="155961"/>
            <a:ext cx="952500" cy="1047750"/>
          </a:xfrm>
          <a:prstGeom prst="rect">
            <a:avLst/>
          </a:prstGeom>
        </p:spPr>
      </p:pic>
    </p:spTree>
    <p:extLst>
      <p:ext uri="{BB962C8B-B14F-4D97-AF65-F5344CB8AC3E}">
        <p14:creationId xmlns:p14="http://schemas.microsoft.com/office/powerpoint/2010/main" val="75002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8908</Words>
  <Application>Microsoft Office PowerPoint</Application>
  <PresentationFormat>Widescreen</PresentationFormat>
  <Paragraphs>697</Paragraphs>
  <Slides>70</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70</vt:i4>
      </vt:variant>
    </vt:vector>
  </HeadingPairs>
  <TitlesOfParts>
    <vt:vector size="83" baseType="lpstr">
      <vt:lpstr>Abadi</vt:lpstr>
      <vt:lpstr>Roboto</vt:lpstr>
      <vt:lpstr>Gill Sans MT</vt:lpstr>
      <vt:lpstr>Arial</vt:lpstr>
      <vt:lpstr>Bell MT</vt:lpstr>
      <vt:lpstr>Britannic Bold</vt:lpstr>
      <vt:lpstr>Gungsuh</vt:lpstr>
      <vt:lpstr>Tempus Sans ITC</vt:lpstr>
      <vt:lpstr>Open Sans</vt:lpstr>
      <vt:lpstr>Californian FB</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Blau</dc:creator>
  <cp:lastModifiedBy>Brad Blau</cp:lastModifiedBy>
  <cp:revision>5</cp:revision>
  <dcterms:created xsi:type="dcterms:W3CDTF">2023-09-22T13:55:24Z</dcterms:created>
  <dcterms:modified xsi:type="dcterms:W3CDTF">2023-09-22T16:52:52Z</dcterms:modified>
</cp:coreProperties>
</file>