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57" r:id="rId2"/>
    <p:sldId id="358" r:id="rId3"/>
    <p:sldId id="258" r:id="rId4"/>
    <p:sldId id="259" r:id="rId5"/>
    <p:sldId id="260" r:id="rId6"/>
    <p:sldId id="273" r:id="rId7"/>
    <p:sldId id="261" r:id="rId8"/>
    <p:sldId id="263" r:id="rId9"/>
    <p:sldId id="264" r:id="rId10"/>
    <p:sldId id="265" r:id="rId11"/>
    <p:sldId id="266" r:id="rId12"/>
    <p:sldId id="267" r:id="rId13"/>
    <p:sldId id="268" r:id="rId14"/>
    <p:sldId id="269" r:id="rId15"/>
    <p:sldId id="271" r:id="rId16"/>
    <p:sldId id="272" r:id="rId17"/>
    <p:sldId id="275" r:id="rId18"/>
    <p:sldId id="359" r:id="rId19"/>
    <p:sldId id="291" r:id="rId20"/>
    <p:sldId id="292" r:id="rId21"/>
    <p:sldId id="293" r:id="rId22"/>
    <p:sldId id="262" r:id="rId23"/>
    <p:sldId id="288" r:id="rId24"/>
    <p:sldId id="294" r:id="rId25"/>
    <p:sldId id="295" r:id="rId26"/>
    <p:sldId id="296" r:id="rId27"/>
    <p:sldId id="297" r:id="rId28"/>
    <p:sldId id="298" r:id="rId29"/>
    <p:sldId id="299" r:id="rId30"/>
    <p:sldId id="300" r:id="rId31"/>
    <p:sldId id="270" r:id="rId32"/>
    <p:sldId id="289" r:id="rId33"/>
    <p:sldId id="301" r:id="rId34"/>
    <p:sldId id="302" r:id="rId35"/>
    <p:sldId id="303" r:id="rId36"/>
    <p:sldId id="304" r:id="rId37"/>
    <p:sldId id="305" r:id="rId38"/>
    <p:sldId id="306" r:id="rId39"/>
    <p:sldId id="277" r:id="rId40"/>
    <p:sldId id="278" r:id="rId41"/>
    <p:sldId id="279" r:id="rId42"/>
    <p:sldId id="280" r:id="rId43"/>
    <p:sldId id="362" r:id="rId44"/>
    <p:sldId id="281" r:id="rId45"/>
    <p:sldId id="282" r:id="rId46"/>
    <p:sldId id="283" r:id="rId47"/>
    <p:sldId id="284" r:id="rId48"/>
    <p:sldId id="286" r:id="rId49"/>
    <p:sldId id="287" r:id="rId50"/>
    <p:sldId id="290" r:id="rId51"/>
    <p:sldId id="360"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63" r:id="rId71"/>
    <p:sldId id="326" r:id="rId72"/>
    <p:sldId id="327" r:id="rId73"/>
    <p:sldId id="328" r:id="rId74"/>
    <p:sldId id="329" r:id="rId75"/>
    <p:sldId id="330" r:id="rId76"/>
    <p:sldId id="331" r:id="rId77"/>
    <p:sldId id="332" r:id="rId78"/>
    <p:sldId id="333" r:id="rId79"/>
    <p:sldId id="334" r:id="rId80"/>
    <p:sldId id="335" r:id="rId81"/>
    <p:sldId id="285" r:id="rId82"/>
    <p:sldId id="364" r:id="rId83"/>
    <p:sldId id="338" r:id="rId84"/>
    <p:sldId id="339" r:id="rId85"/>
    <p:sldId id="340" r:id="rId86"/>
    <p:sldId id="341" r:id="rId87"/>
    <p:sldId id="342" r:id="rId88"/>
    <p:sldId id="343" r:id="rId89"/>
    <p:sldId id="344" r:id="rId90"/>
    <p:sldId id="345" r:id="rId91"/>
    <p:sldId id="365" r:id="rId92"/>
    <p:sldId id="346" r:id="rId93"/>
    <p:sldId id="347" r:id="rId94"/>
    <p:sldId id="348" r:id="rId95"/>
    <p:sldId id="349" r:id="rId96"/>
    <p:sldId id="350" r:id="rId97"/>
    <p:sldId id="351" r:id="rId98"/>
    <p:sldId id="352" r:id="rId99"/>
    <p:sldId id="353" r:id="rId100"/>
    <p:sldId id="354" r:id="rId101"/>
    <p:sldId id="355" r:id="rId102"/>
    <p:sldId id="356" r:id="rId103"/>
  </p:sldIdLst>
  <p:sldSz cx="12192000" cy="6858000"/>
  <p:notesSz cx="6858000" cy="9144000"/>
  <p:embeddedFontLst>
    <p:embeddedFont>
      <p:font typeface="Abadi" panose="020B0604020104020204" pitchFamily="34" charset="0"/>
      <p:regular r:id="rId104"/>
    </p:embeddedFont>
    <p:embeddedFont>
      <p:font typeface="Arial Black" panose="020B0A04020102020204" pitchFamily="34" charset="0"/>
      <p:bold r:id="rId105"/>
    </p:embeddedFont>
    <p:embeddedFont>
      <p:font typeface="Arial Rounded MT Bold" panose="020F0704030504030204" pitchFamily="34" charset="0"/>
      <p:regular r:id="rId106"/>
    </p:embeddedFont>
    <p:embeddedFont>
      <p:font typeface="Baskerville Old Face" panose="02020602080505020303" pitchFamily="18" charset="0"/>
      <p:regular r:id="rId107"/>
    </p:embeddedFont>
    <p:embeddedFont>
      <p:font typeface="Calibri" panose="020F0502020204030204" pitchFamily="34" charset="0"/>
      <p:regular r:id="rId108"/>
      <p:bold r:id="rId109"/>
      <p:italic r:id="rId110"/>
      <p:boldItalic r:id="rId111"/>
    </p:embeddedFont>
    <p:embeddedFont>
      <p:font typeface="Calibri Light" panose="020F0302020204030204" pitchFamily="34" charset="0"/>
      <p:regular r:id="rId112"/>
      <p:italic r:id="rId113"/>
    </p:embeddedFont>
    <p:embeddedFont>
      <p:font typeface="Californian FB" panose="0207040306080B030204" pitchFamily="18" charset="0"/>
      <p:regular r:id="rId114"/>
      <p:bold r:id="rId115"/>
      <p:italic r:id="rId116"/>
    </p:embeddedFont>
    <p:embeddedFont>
      <p:font typeface="Colonna MT" panose="04020805060202030203" pitchFamily="82" charset="0"/>
      <p:regular r:id="rId117"/>
    </p:embeddedFont>
    <p:embeddedFont>
      <p:font typeface="Comic Sans MS" panose="030F0702030302020204" pitchFamily="66" charset="0"/>
      <p:regular r:id="rId118"/>
      <p:bold r:id="rId119"/>
      <p:italic r:id="rId120"/>
      <p:boldItalic r:id="rId121"/>
    </p:embeddedFont>
    <p:embeddedFont>
      <p:font typeface="Engravers MT" panose="02090707080505020304" pitchFamily="18" charset="0"/>
      <p:regular r:id="rId122"/>
    </p:embeddedFont>
    <p:embeddedFont>
      <p:font typeface="Magneto" panose="04030805050802020D02" pitchFamily="82" charset="0"/>
      <p:bold r:id="rId123"/>
    </p:embeddedFont>
    <p:embeddedFont>
      <p:font typeface="Nyala" panose="02000504070300020003" pitchFamily="2" charset="0"/>
      <p:regular r:id="rId124"/>
    </p:embeddedFont>
    <p:embeddedFont>
      <p:font typeface="Open Sans" panose="020B0606030504020204" pitchFamily="34" charset="0"/>
      <p:regular r:id="rId125"/>
      <p:bold r:id="rId126"/>
      <p:italic r:id="rId127"/>
      <p:boldItalic r:id="rId128"/>
    </p:embeddedFont>
    <p:embeddedFont>
      <p:font typeface="Tempus Sans ITC" panose="04020404030D07020202" pitchFamily="82" charset="0"/>
      <p:regular r:id="rId1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EAD"/>
    <a:srgbClr val="EAE773"/>
    <a:srgbClr val="E9B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9.fntdata"/><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20.fntdata"/><Relationship Id="rId128" Type="http://schemas.openxmlformats.org/officeDocument/2006/relationships/font" Target="fonts/font2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13" Type="http://schemas.openxmlformats.org/officeDocument/2006/relationships/font" Target="fonts/font10.fntdata"/><Relationship Id="rId118" Type="http://schemas.openxmlformats.org/officeDocument/2006/relationships/font" Target="fonts/font15.fntdata"/><Relationship Id="rId12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5.fntdata"/><Relationship Id="rId116" Type="http://schemas.openxmlformats.org/officeDocument/2006/relationships/font" Target="fonts/font13.fntdata"/><Relationship Id="rId124" Type="http://schemas.openxmlformats.org/officeDocument/2006/relationships/font" Target="fonts/font21.fntdata"/><Relationship Id="rId129"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8.fntdata"/><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fntdata"/><Relationship Id="rId114" Type="http://schemas.openxmlformats.org/officeDocument/2006/relationships/font" Target="fonts/font11.fntdata"/><Relationship Id="rId119" Type="http://schemas.openxmlformats.org/officeDocument/2006/relationships/font" Target="fonts/font16.fntdata"/><Relationship Id="rId12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9.fntdata"/><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54D9-646E-EE26-30D2-8B73F7E0E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BA6FAC-8BE7-9C2F-FEDE-17441C104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E5DE67-5198-C86F-FB7A-A7587C23A4EF}"/>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5" name="Footer Placeholder 4">
            <a:extLst>
              <a:ext uri="{FF2B5EF4-FFF2-40B4-BE49-F238E27FC236}">
                <a16:creationId xmlns:a16="http://schemas.microsoft.com/office/drawing/2014/main" id="{1F046E5B-1055-9EBD-B57D-630A3DB0E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99D14-D1A2-1083-4677-D239DE4DA08B}"/>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23221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4839-6A51-F98C-3EB0-A8437AB8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F1795-AD1A-42DF-A1E0-6A52FEA79D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D1BC4-C4DA-F88B-B3FE-E5DC3516C841}"/>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5" name="Footer Placeholder 4">
            <a:extLst>
              <a:ext uri="{FF2B5EF4-FFF2-40B4-BE49-F238E27FC236}">
                <a16:creationId xmlns:a16="http://schemas.microsoft.com/office/drawing/2014/main" id="{EC3EFA0D-2008-6D7C-EF9B-A2BC45FB2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6268E-91B9-3C34-6AA9-B75CF67293B5}"/>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385490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7769E-F07B-3CB6-171E-5C868A65B8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29DA4-7768-0614-9B6B-C3F5DEBE4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167A6-D768-F1B2-8E57-04FA3F6FB530}"/>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5" name="Footer Placeholder 4">
            <a:extLst>
              <a:ext uri="{FF2B5EF4-FFF2-40B4-BE49-F238E27FC236}">
                <a16:creationId xmlns:a16="http://schemas.microsoft.com/office/drawing/2014/main" id="{8008786E-C946-32E7-48BC-2D02CCB76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41596-DDB9-BAA9-4B32-7A265525E42E}"/>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55995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454-4E29-9562-BC8E-EE3A79F3B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115C1-6ADA-862E-24AF-DC2339D73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D03CB-9144-403F-782E-31EBBDC0CBA0}"/>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5" name="Footer Placeholder 4">
            <a:extLst>
              <a:ext uri="{FF2B5EF4-FFF2-40B4-BE49-F238E27FC236}">
                <a16:creationId xmlns:a16="http://schemas.microsoft.com/office/drawing/2014/main" id="{3F07D0E8-C46E-2748-B0CD-CCD08CF2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326B2-7829-E3FA-94E3-B6FA4640D02B}"/>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177554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9DA8-0AA7-508F-C96D-B1CE1AB334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910293-B8CD-D3FF-21A9-0517AF26F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24FB1-E5E5-EE38-FBF4-45DFD1E81D3D}"/>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5" name="Footer Placeholder 4">
            <a:extLst>
              <a:ext uri="{FF2B5EF4-FFF2-40B4-BE49-F238E27FC236}">
                <a16:creationId xmlns:a16="http://schemas.microsoft.com/office/drawing/2014/main" id="{86974861-ED46-F6CE-0A3D-1A7A309D9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62F93-6920-AF0F-2FB8-AA5B9A64FD7F}"/>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95896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B9B-662E-5F76-8CC2-DEEFD7535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99479-2509-5B36-4824-6B3DFDA62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410856-FDD6-9FCB-8F31-57D855FE9A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AF2A18-0934-9D7D-5151-76942127F8A8}"/>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6" name="Footer Placeholder 5">
            <a:extLst>
              <a:ext uri="{FF2B5EF4-FFF2-40B4-BE49-F238E27FC236}">
                <a16:creationId xmlns:a16="http://schemas.microsoft.com/office/drawing/2014/main" id="{31FE666C-A189-4C0C-0DBD-B470F5734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54491-A692-0B86-8D5D-39981EC452C7}"/>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68030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D017-E284-5B32-3C8C-0C0251FEE6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C3C483-F6B3-F3C0-D26D-1D16ED9C5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86D35-3025-62CD-191F-4478B525B1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0F6322-37E6-6958-E1C9-0026D2823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FED9F-3419-2624-14F5-70E2CE13D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44E6F-CA52-3CCC-F19C-5D40D3EC5E4C}"/>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8" name="Footer Placeholder 7">
            <a:extLst>
              <a:ext uri="{FF2B5EF4-FFF2-40B4-BE49-F238E27FC236}">
                <a16:creationId xmlns:a16="http://schemas.microsoft.com/office/drawing/2014/main" id="{5FA72E8F-097E-B349-6960-43F637D4B0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8EB026-A15F-439C-02F2-FC373D25C7C7}"/>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295385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7C98-809E-56C3-78FF-F23EFE109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627AE-AD78-BFC3-0A13-6060C04C2010}"/>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4" name="Footer Placeholder 3">
            <a:extLst>
              <a:ext uri="{FF2B5EF4-FFF2-40B4-BE49-F238E27FC236}">
                <a16:creationId xmlns:a16="http://schemas.microsoft.com/office/drawing/2014/main" id="{A28BDCC0-3011-92E8-4244-8DBC78CF1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037CA0-D202-005F-E35D-A1B4215BB09A}"/>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151105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F565F-F636-02DC-7B4E-7B5E242AD54F}"/>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3" name="Footer Placeholder 2">
            <a:extLst>
              <a:ext uri="{FF2B5EF4-FFF2-40B4-BE49-F238E27FC236}">
                <a16:creationId xmlns:a16="http://schemas.microsoft.com/office/drawing/2014/main" id="{47A8DE53-0FAB-D28A-E463-AD04A09D3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2155A-F673-726C-CE9E-7EE75FE403A4}"/>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424838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64D6-65CB-204B-8E91-9938FEEFC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32B0A-5DCD-43F6-DE9C-48621F405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517B70-EA51-0C83-3163-28CA353A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134B6-05E2-F340-C72B-FC8BD99C3397}"/>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6" name="Footer Placeholder 5">
            <a:extLst>
              <a:ext uri="{FF2B5EF4-FFF2-40B4-BE49-F238E27FC236}">
                <a16:creationId xmlns:a16="http://schemas.microsoft.com/office/drawing/2014/main" id="{5005EB28-D052-889A-DA9B-13D8EB097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F51EC-8074-7C85-B57F-375D00A11852}"/>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166259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7666-53CA-D427-E7FB-71E742CF3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15F9B7-4B27-7A8B-5586-91BF60BE5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C2001-9306-2FEE-DF87-7D9E561DE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BB8D2-3EA3-0D4C-9565-CFBA9BFCACD4}"/>
              </a:ext>
            </a:extLst>
          </p:cNvPr>
          <p:cNvSpPr>
            <a:spLocks noGrp="1"/>
          </p:cNvSpPr>
          <p:nvPr>
            <p:ph type="dt" sz="half" idx="10"/>
          </p:nvPr>
        </p:nvSpPr>
        <p:spPr/>
        <p:txBody>
          <a:bodyPr/>
          <a:lstStyle/>
          <a:p>
            <a:fld id="{E1D51596-092A-4FEF-BB07-9180E0C01C52}" type="datetimeFigureOut">
              <a:rPr lang="en-US" smtClean="0"/>
              <a:t>9/26/2023</a:t>
            </a:fld>
            <a:endParaRPr lang="en-US"/>
          </a:p>
        </p:txBody>
      </p:sp>
      <p:sp>
        <p:nvSpPr>
          <p:cNvPr id="6" name="Footer Placeholder 5">
            <a:extLst>
              <a:ext uri="{FF2B5EF4-FFF2-40B4-BE49-F238E27FC236}">
                <a16:creationId xmlns:a16="http://schemas.microsoft.com/office/drawing/2014/main" id="{7A820967-2DE8-B53C-2689-F93E24B9C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D4013-FC7F-1785-1B1D-6F8AB7584320}"/>
              </a:ext>
            </a:extLst>
          </p:cNvPr>
          <p:cNvSpPr>
            <a:spLocks noGrp="1"/>
          </p:cNvSpPr>
          <p:nvPr>
            <p:ph type="sldNum" sz="quarter" idx="12"/>
          </p:nvPr>
        </p:nvSpPr>
        <p:spPr/>
        <p:txBody>
          <a:bodyPr/>
          <a:lstStyle/>
          <a:p>
            <a:fld id="{0A1274CC-B11D-4719-AF43-EC9FE281574F}" type="slidenum">
              <a:rPr lang="en-US" smtClean="0"/>
              <a:t>‹#›</a:t>
            </a:fld>
            <a:endParaRPr lang="en-US"/>
          </a:p>
        </p:txBody>
      </p:sp>
    </p:spTree>
    <p:extLst>
      <p:ext uri="{BB962C8B-B14F-4D97-AF65-F5344CB8AC3E}">
        <p14:creationId xmlns:p14="http://schemas.microsoft.com/office/powerpoint/2010/main" val="252583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68BA6-8985-6B85-EFCA-6DD9293DC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327FB-90A9-1C2F-4AA4-DA4BCC0319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44788-76A0-764A-6E50-2B3F11D05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51596-092A-4FEF-BB07-9180E0C01C52}" type="datetimeFigureOut">
              <a:rPr lang="en-US" smtClean="0"/>
              <a:t>9/26/2023</a:t>
            </a:fld>
            <a:endParaRPr lang="en-US"/>
          </a:p>
        </p:txBody>
      </p:sp>
      <p:sp>
        <p:nvSpPr>
          <p:cNvPr id="5" name="Footer Placeholder 4">
            <a:extLst>
              <a:ext uri="{FF2B5EF4-FFF2-40B4-BE49-F238E27FC236}">
                <a16:creationId xmlns:a16="http://schemas.microsoft.com/office/drawing/2014/main" id="{BE6A5CA6-49D8-7944-0377-F600C68D9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E904D-2A79-36F9-A91E-9A22C5B9C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274CC-B11D-4719-AF43-EC9FE281574F}" type="slidenum">
              <a:rPr lang="en-US" smtClean="0"/>
              <a:t>‹#›</a:t>
            </a:fld>
            <a:endParaRPr lang="en-US"/>
          </a:p>
        </p:txBody>
      </p:sp>
    </p:spTree>
    <p:extLst>
      <p:ext uri="{BB962C8B-B14F-4D97-AF65-F5344CB8AC3E}">
        <p14:creationId xmlns:p14="http://schemas.microsoft.com/office/powerpoint/2010/main" val="316969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FCF323-D181-58BB-2094-B262A6F42F7B}"/>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3" name="TextBox 2">
            <a:extLst>
              <a:ext uri="{FF2B5EF4-FFF2-40B4-BE49-F238E27FC236}">
                <a16:creationId xmlns:a16="http://schemas.microsoft.com/office/drawing/2014/main" id="{5EFDE3C0-8242-E6F4-8066-7E7BB0E66444}"/>
              </a:ext>
            </a:extLst>
          </p:cNvPr>
          <p:cNvSpPr txBox="1"/>
          <p:nvPr/>
        </p:nvSpPr>
        <p:spPr>
          <a:xfrm>
            <a:off x="1676400" y="875490"/>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2 Nephi 26-30</a:t>
            </a:r>
          </a:p>
        </p:txBody>
      </p:sp>
      <p:grpSp>
        <p:nvGrpSpPr>
          <p:cNvPr id="4" name="Group 3">
            <a:extLst>
              <a:ext uri="{FF2B5EF4-FFF2-40B4-BE49-F238E27FC236}">
                <a16:creationId xmlns:a16="http://schemas.microsoft.com/office/drawing/2014/main" id="{1D3FC4DE-A72E-7493-A74C-CFBA9AAA0FD7}"/>
              </a:ext>
            </a:extLst>
          </p:cNvPr>
          <p:cNvGrpSpPr/>
          <p:nvPr/>
        </p:nvGrpSpPr>
        <p:grpSpPr>
          <a:xfrm>
            <a:off x="3429003" y="2305856"/>
            <a:ext cx="1183215" cy="2823232"/>
            <a:chOff x="397451" y="228208"/>
            <a:chExt cx="1468018" cy="3502792"/>
          </a:xfrm>
        </p:grpSpPr>
        <p:sp>
          <p:nvSpPr>
            <p:cNvPr id="5" name="Oval 4">
              <a:extLst>
                <a:ext uri="{FF2B5EF4-FFF2-40B4-BE49-F238E27FC236}">
                  <a16:creationId xmlns:a16="http://schemas.microsoft.com/office/drawing/2014/main" id="{84BF877F-5332-7807-0F6D-79D2B3C3A074}"/>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320361C-2EB6-04B4-EC41-79A0C0FF0E67}"/>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6A9D62F6-65EB-06F0-9FF2-5C5CED602CE2}"/>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41A21F-05E9-C4E9-2F71-0F98746EC2B6}"/>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9A5A5F30-27AD-322B-7E23-D828C8B4053C}"/>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B7C6FC-6928-9F5E-5501-DCE75D9B9AA1}"/>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9119C2D0-6BEF-56DA-625B-71D2775D6E45}"/>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BDA54C0-1FB2-9D63-7B89-947DEB538F3C}"/>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10EF90B-0D0A-F9CE-679D-E2ACD5070753}"/>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ounded Rectangle 152">
              <a:extLst>
                <a:ext uri="{FF2B5EF4-FFF2-40B4-BE49-F238E27FC236}">
                  <a16:creationId xmlns:a16="http://schemas.microsoft.com/office/drawing/2014/main" id="{1677EFCE-37B2-E3C3-4614-62CB00625523}"/>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A4BCCC-D531-2933-BC1F-6C30E611ECCF}"/>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4">
              <a:extLst>
                <a:ext uri="{FF2B5EF4-FFF2-40B4-BE49-F238E27FC236}">
                  <a16:creationId xmlns:a16="http://schemas.microsoft.com/office/drawing/2014/main" id="{91DB1457-5032-F6FE-53B3-C6BB980A6441}"/>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F2BA5CD-1A78-63BA-C152-9832B9ECC44E}"/>
              </a:ext>
            </a:extLst>
          </p:cNvPr>
          <p:cNvGrpSpPr/>
          <p:nvPr/>
        </p:nvGrpSpPr>
        <p:grpSpPr>
          <a:xfrm rot="1187592">
            <a:off x="7263898" y="2535091"/>
            <a:ext cx="2831805" cy="2865120"/>
            <a:chOff x="2590800" y="2667000"/>
            <a:chExt cx="3886200" cy="3931920"/>
          </a:xfrm>
        </p:grpSpPr>
        <p:grpSp>
          <p:nvGrpSpPr>
            <p:cNvPr id="20" name="Group 13">
              <a:extLst>
                <a:ext uri="{FF2B5EF4-FFF2-40B4-BE49-F238E27FC236}">
                  <a16:creationId xmlns:a16="http://schemas.microsoft.com/office/drawing/2014/main" id="{E16DE135-0EF2-7950-2A37-7C4A737CB3C9}"/>
                </a:ext>
              </a:extLst>
            </p:cNvPr>
            <p:cNvGrpSpPr/>
            <p:nvPr/>
          </p:nvGrpSpPr>
          <p:grpSpPr>
            <a:xfrm>
              <a:off x="3048000" y="2667000"/>
              <a:ext cx="2971800" cy="3931920"/>
              <a:chOff x="152400" y="152400"/>
              <a:chExt cx="4953000" cy="6553200"/>
            </a:xfrm>
          </p:grpSpPr>
          <p:sp>
            <p:nvSpPr>
              <p:cNvPr id="26" name="Rounded Rectangle 28">
                <a:extLst>
                  <a:ext uri="{FF2B5EF4-FFF2-40B4-BE49-F238E27FC236}">
                    <a16:creationId xmlns:a16="http://schemas.microsoft.com/office/drawing/2014/main" id="{15FA7CEF-A076-9B4B-3BBE-5A5FDEFF7E20}"/>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9">
                <a:extLst>
                  <a:ext uri="{FF2B5EF4-FFF2-40B4-BE49-F238E27FC236}">
                    <a16:creationId xmlns:a16="http://schemas.microsoft.com/office/drawing/2014/main" id="{139D927A-D757-6D7E-58A6-68C58EE666BB}"/>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0">
                <a:extLst>
                  <a:ext uri="{FF2B5EF4-FFF2-40B4-BE49-F238E27FC236}">
                    <a16:creationId xmlns:a16="http://schemas.microsoft.com/office/drawing/2014/main" id="{54E9F93E-0027-F923-F4B4-4287BB58A36F}"/>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5E6BC128-E38C-0C65-76AF-80E3F7267E44}"/>
                </a:ext>
              </a:extLst>
            </p:cNvPr>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22" name="TextBox 21">
              <a:extLst>
                <a:ext uri="{FF2B5EF4-FFF2-40B4-BE49-F238E27FC236}">
                  <a16:creationId xmlns:a16="http://schemas.microsoft.com/office/drawing/2014/main" id="{EC7671FE-9143-DDC1-98EA-2C79424D918D}"/>
                </a:ext>
              </a:extLst>
            </p:cNvPr>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23" name="Straight Connector 22">
              <a:extLst>
                <a:ext uri="{FF2B5EF4-FFF2-40B4-BE49-F238E27FC236}">
                  <a16:creationId xmlns:a16="http://schemas.microsoft.com/office/drawing/2014/main" id="{D9978CD8-7F74-9F79-37BE-F4BD8D2BD908}"/>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8939C7-6F1B-1456-699E-8945DBAA81F2}"/>
                </a:ext>
              </a:extLst>
            </p:cNvPr>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A45AAE7-11CA-5C73-EC38-4A712AD351C0}"/>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717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6811E9A-162F-429F-85E9-D3714B1DEFB1}"/>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89526" y="6550223"/>
            <a:ext cx="4800600" cy="307777"/>
          </a:xfrm>
          <a:prstGeom prst="rect">
            <a:avLst/>
          </a:prstGeom>
          <a:noFill/>
        </p:spPr>
        <p:txBody>
          <a:bodyPr wrap="square" rtlCol="0">
            <a:spAutoFit/>
          </a:bodyPr>
          <a:lstStyle/>
          <a:p>
            <a:r>
              <a:rPr lang="en-US" sz="1400" dirty="0">
                <a:solidFill>
                  <a:schemeClr val="bg1"/>
                </a:solidFill>
              </a:rPr>
              <a:t>2 Nephi 26: 28, 33</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An Invitation </a:t>
            </a:r>
          </a:p>
        </p:txBody>
      </p:sp>
      <p:sp>
        <p:nvSpPr>
          <p:cNvPr id="7" name="TextBox 6"/>
          <p:cNvSpPr txBox="1"/>
          <p:nvPr/>
        </p:nvSpPr>
        <p:spPr>
          <a:xfrm>
            <a:off x="711348" y="646332"/>
            <a:ext cx="6096000" cy="3847207"/>
          </a:xfrm>
          <a:prstGeom prst="rect">
            <a:avLst/>
          </a:prstGeom>
          <a:noFill/>
        </p:spPr>
        <p:txBody>
          <a:bodyPr wrap="square" rtlCol="0">
            <a:spAutoFit/>
          </a:bodyPr>
          <a:lstStyle/>
          <a:p>
            <a:r>
              <a:rPr lang="en-US" sz="2400" dirty="0">
                <a:solidFill>
                  <a:srgbClr val="FFFF00"/>
                </a:solidFill>
              </a:rPr>
              <a:t>How does the Lord’s love apply in our lives?</a:t>
            </a:r>
          </a:p>
          <a:p>
            <a:endParaRPr lang="en-US" sz="2000" dirty="0">
              <a:solidFill>
                <a:srgbClr val="FFFF00"/>
              </a:solidFill>
            </a:endParaRPr>
          </a:p>
          <a:p>
            <a:r>
              <a:rPr lang="en-US" sz="2000" dirty="0">
                <a:solidFill>
                  <a:schemeClr val="bg1"/>
                </a:solidFill>
              </a:rPr>
              <a:t>All</a:t>
            </a:r>
          </a:p>
          <a:p>
            <a:endParaRPr lang="en-US" sz="2000" dirty="0">
              <a:solidFill>
                <a:schemeClr val="bg1"/>
              </a:solidFill>
            </a:endParaRPr>
          </a:p>
          <a:p>
            <a:r>
              <a:rPr lang="en-US" sz="2000" dirty="0">
                <a:solidFill>
                  <a:schemeClr val="bg1"/>
                </a:solidFill>
              </a:rPr>
              <a:t>Any</a:t>
            </a:r>
          </a:p>
          <a:p>
            <a:endParaRPr lang="en-US" sz="2000" dirty="0">
              <a:solidFill>
                <a:schemeClr val="bg1"/>
              </a:solidFill>
            </a:endParaRPr>
          </a:p>
          <a:p>
            <a:r>
              <a:rPr lang="en-US" sz="2000" dirty="0">
                <a:solidFill>
                  <a:schemeClr val="bg1"/>
                </a:solidFill>
              </a:rPr>
              <a:t>None</a:t>
            </a:r>
          </a:p>
          <a:p>
            <a:endParaRPr lang="en-US" sz="2000" dirty="0">
              <a:solidFill>
                <a:schemeClr val="bg1"/>
              </a:solidFill>
            </a:endParaRPr>
          </a:p>
          <a:p>
            <a:r>
              <a:rPr lang="en-US" sz="2000" dirty="0">
                <a:solidFill>
                  <a:schemeClr val="bg1"/>
                </a:solidFill>
              </a:rPr>
              <a:t>“Behold, hath the Lord commanded </a:t>
            </a:r>
            <a:r>
              <a:rPr lang="en-US" sz="2000" dirty="0">
                <a:solidFill>
                  <a:srgbClr val="FFFF00"/>
                </a:solidFill>
              </a:rPr>
              <a:t>any</a:t>
            </a:r>
            <a:r>
              <a:rPr lang="en-US" sz="2000" dirty="0">
                <a:solidFill>
                  <a:schemeClr val="bg1"/>
                </a:solidFill>
              </a:rPr>
              <a:t> that they should not partake of his goodness? Behold I say unto you, Nay; but </a:t>
            </a:r>
            <a:r>
              <a:rPr lang="en-US" sz="2000" dirty="0">
                <a:solidFill>
                  <a:srgbClr val="FFFF00"/>
                </a:solidFill>
              </a:rPr>
              <a:t>all</a:t>
            </a:r>
            <a:r>
              <a:rPr lang="en-US" sz="2000" dirty="0">
                <a:solidFill>
                  <a:schemeClr val="bg1"/>
                </a:solidFill>
              </a:rPr>
              <a:t> men are privileged the one like unto the other, and </a:t>
            </a:r>
            <a:r>
              <a:rPr lang="en-US" sz="2000" dirty="0">
                <a:solidFill>
                  <a:srgbClr val="FFFF00"/>
                </a:solidFill>
              </a:rPr>
              <a:t>none</a:t>
            </a:r>
            <a:r>
              <a:rPr lang="en-US" sz="2000" dirty="0">
                <a:solidFill>
                  <a:schemeClr val="bg1"/>
                </a:solidFill>
              </a:rPr>
              <a:t> are forbidden.”</a:t>
            </a:r>
          </a:p>
        </p:txBody>
      </p:sp>
      <p:grpSp>
        <p:nvGrpSpPr>
          <p:cNvPr id="10" name="Group 9"/>
          <p:cNvGrpSpPr/>
          <p:nvPr/>
        </p:nvGrpSpPr>
        <p:grpSpPr>
          <a:xfrm>
            <a:off x="6629401" y="820345"/>
            <a:ext cx="4842933" cy="2057400"/>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600" y="2514600"/>
              <a:ext cx="7010400" cy="1600439"/>
            </a:xfrm>
            <a:prstGeom prst="rect">
              <a:avLst/>
            </a:prstGeom>
            <a:noFill/>
          </p:spPr>
          <p:txBody>
            <a:bodyPr wrap="square" rtlCol="0">
              <a:spAutoFit/>
            </a:bodyPr>
            <a:lstStyle/>
            <a:p>
              <a:pPr algn="ctr" fontAlgn="base"/>
              <a:r>
                <a:rPr lang="en-US" sz="2400" b="1" dirty="0">
                  <a:solidFill>
                    <a:schemeClr val="bg1"/>
                  </a:solidFill>
                </a:rPr>
                <a:t>The Lord invites all people to come unto Him and partake of His salvation</a:t>
              </a:r>
              <a:endParaRPr lang="en-US" sz="2400" dirty="0">
                <a:solidFill>
                  <a:schemeClr val="bg1"/>
                </a:solidFill>
              </a:endParaRPr>
            </a:p>
          </p:txBody>
        </p:sp>
      </p:grpSp>
      <p:sp>
        <p:nvSpPr>
          <p:cNvPr id="18" name="TextBox 17"/>
          <p:cNvSpPr txBox="1"/>
          <p:nvPr/>
        </p:nvSpPr>
        <p:spPr>
          <a:xfrm>
            <a:off x="1898073" y="4942859"/>
            <a:ext cx="5590309" cy="1477328"/>
          </a:xfrm>
          <a:prstGeom prst="rect">
            <a:avLst/>
          </a:prstGeom>
          <a:noFill/>
        </p:spPr>
        <p:txBody>
          <a:bodyPr wrap="square" rtlCol="0">
            <a:spAutoFit/>
          </a:bodyPr>
          <a:lstStyle/>
          <a:p>
            <a:r>
              <a:rPr lang="en-US" dirty="0">
                <a:solidFill>
                  <a:schemeClr val="bg1"/>
                </a:solidFill>
              </a:rPr>
              <a:t>“He loves all of his children and his love is not unconditional in the sense of treating all of his children alike; men and women are rewarded or punished according to their works” (Romans 2:11). </a:t>
            </a:r>
          </a:p>
          <a:p>
            <a:r>
              <a:rPr lang="en-US" dirty="0">
                <a:solidFill>
                  <a:schemeClr val="bg1"/>
                </a:solidFill>
              </a:rPr>
              <a:t>JFM and RLM</a:t>
            </a:r>
          </a:p>
        </p:txBody>
      </p:sp>
      <p:pic>
        <p:nvPicPr>
          <p:cNvPr id="6" name="Picture 5">
            <a:extLst>
              <a:ext uri="{FF2B5EF4-FFF2-40B4-BE49-F238E27FC236}">
                <a16:creationId xmlns:a16="http://schemas.microsoft.com/office/drawing/2014/main" id="{50CE718D-ED94-41DE-97C0-9B4253C47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138" y="3328452"/>
            <a:ext cx="3829050" cy="2971800"/>
          </a:xfrm>
          <a:prstGeom prst="rect">
            <a:avLst/>
          </a:prstGeom>
        </p:spPr>
      </p:pic>
    </p:spTree>
    <p:extLst>
      <p:ext uri="{BB962C8B-B14F-4D97-AF65-F5344CB8AC3E}">
        <p14:creationId xmlns:p14="http://schemas.microsoft.com/office/powerpoint/2010/main" val="30829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F207A97-1C41-4A37-84E8-AE66598A9167}"/>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0" y="304801"/>
            <a:ext cx="9144000" cy="584775"/>
          </a:xfrm>
          <a:prstGeom prst="rect">
            <a:avLst/>
          </a:prstGeom>
          <a:noFill/>
        </p:spPr>
        <p:txBody>
          <a:bodyPr wrap="square" rtlCol="0">
            <a:spAutoFit/>
          </a:bodyPr>
          <a:lstStyle/>
          <a:p>
            <a:pPr algn="ctr"/>
            <a:r>
              <a:rPr lang="en-US" sz="3200" b="1" i="1" dirty="0">
                <a:latin typeface="Baskerville Old Face" pitchFamily="18" charset="0"/>
              </a:rPr>
              <a:t>Quote from George Q. Cannon</a:t>
            </a:r>
          </a:p>
        </p:txBody>
      </p:sp>
      <p:cxnSp>
        <p:nvCxnSpPr>
          <p:cNvPr id="9" name="Straight Connector 8"/>
          <p:cNvCxnSpPr/>
          <p:nvPr/>
        </p:nvCxnSpPr>
        <p:spPr>
          <a:xfrm>
            <a:off x="152400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381000"/>
            <a:ext cx="190500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63000" y="381000"/>
            <a:ext cx="19050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381000"/>
            <a:ext cx="1905000" cy="1415772"/>
          </a:xfrm>
          <a:prstGeom prst="rect">
            <a:avLst/>
          </a:prstGeom>
          <a:noFill/>
        </p:spPr>
        <p:txBody>
          <a:bodyPr wrap="square" rtlCol="0">
            <a:spAutoFit/>
          </a:bodyPr>
          <a:lstStyle/>
          <a:p>
            <a:r>
              <a:rPr lang="en-US" b="1" dirty="0">
                <a:latin typeface="Baskerville Old Face" pitchFamily="18" charset="0"/>
              </a:rPr>
              <a:t>Quote by Robert D. Hales of the Quorum of the Twelve Apostles</a:t>
            </a:r>
          </a:p>
          <a:p>
            <a:endParaRPr lang="en-US" sz="1400" dirty="0">
              <a:latin typeface="Baskerville Old Face" pitchFamily="18" charset="0"/>
            </a:endParaRPr>
          </a:p>
        </p:txBody>
      </p:sp>
      <p:sp>
        <p:nvSpPr>
          <p:cNvPr id="15" name="TextBox 14"/>
          <p:cNvSpPr txBox="1"/>
          <p:nvPr/>
        </p:nvSpPr>
        <p:spPr>
          <a:xfrm>
            <a:off x="1524000" y="3962400"/>
            <a:ext cx="1905000" cy="400110"/>
          </a:xfrm>
          <a:prstGeom prst="rect">
            <a:avLst/>
          </a:prstGeom>
          <a:noFill/>
        </p:spPr>
        <p:txBody>
          <a:bodyPr wrap="square" rtlCol="0">
            <a:spAutoFit/>
          </a:bodyPr>
          <a:lstStyle/>
          <a:p>
            <a:pPr algn="ctr"/>
            <a:r>
              <a:rPr lang="en-US" sz="2000" b="1" dirty="0">
                <a:latin typeface="Baskerville Old Face" pitchFamily="18" charset="0"/>
              </a:rPr>
              <a:t>Temple Work</a:t>
            </a:r>
          </a:p>
        </p:txBody>
      </p:sp>
      <p:sp>
        <p:nvSpPr>
          <p:cNvPr id="16" name="TextBox 15"/>
          <p:cNvSpPr txBox="1"/>
          <p:nvPr/>
        </p:nvSpPr>
        <p:spPr>
          <a:xfrm>
            <a:off x="9677400" y="1"/>
            <a:ext cx="990600" cy="307777"/>
          </a:xfrm>
          <a:prstGeom prst="rect">
            <a:avLst/>
          </a:prstGeom>
          <a:noFill/>
        </p:spPr>
        <p:txBody>
          <a:bodyPr wrap="square" rtlCol="0">
            <a:spAutoFit/>
          </a:bodyPr>
          <a:lstStyle/>
          <a:p>
            <a:pPr algn="r"/>
            <a:r>
              <a:rPr lang="en-US" sz="1400" b="1" dirty="0">
                <a:latin typeface="Baskerville Old Face" pitchFamily="18" charset="0"/>
              </a:rPr>
              <a:t>Page 2</a:t>
            </a:r>
            <a:endParaRPr lang="en-US" sz="1400" dirty="0">
              <a:latin typeface="Baskerville Old Face" pitchFamily="18" charset="0"/>
            </a:endParaRPr>
          </a:p>
        </p:txBody>
      </p:sp>
      <p:sp>
        <p:nvSpPr>
          <p:cNvPr id="18" name="TextBox 17"/>
          <p:cNvSpPr txBox="1"/>
          <p:nvPr/>
        </p:nvSpPr>
        <p:spPr>
          <a:xfrm>
            <a:off x="8763000" y="381001"/>
            <a:ext cx="1905000" cy="6740307"/>
          </a:xfrm>
          <a:prstGeom prst="rect">
            <a:avLst/>
          </a:prstGeom>
          <a:noFill/>
        </p:spPr>
        <p:txBody>
          <a:bodyPr wrap="square" rtlCol="0">
            <a:spAutoFit/>
          </a:bodyPr>
          <a:lstStyle/>
          <a:p>
            <a:pPr fontAlgn="base"/>
            <a:r>
              <a:rPr lang="en-US" sz="1200" b="1" dirty="0">
                <a:latin typeface="Baskerville Old Face" pitchFamily="18" charset="0"/>
              </a:rPr>
              <a:t>Elder Larry W. Gibbons of the Seventy said:</a:t>
            </a:r>
          </a:p>
          <a:p>
            <a:pPr algn="just" fontAlgn="base"/>
            <a:r>
              <a:rPr lang="en-US" sz="1200" dirty="0">
                <a:latin typeface="Baskerville Old Face" pitchFamily="18" charset="0"/>
              </a:rPr>
              <a:t>“In this day of moral relativism we must be prepared to take a stand and say, ‘This is right, and this is wrong.’ We cannot follow the crowd! Now, I am not suggesting, of course, that we move to the wilderness and lock our doors. We can be in the world, go to school, go to work, join worthwhile community organizations, and so forth. But we must hold to the Lord’s standards. …</a:t>
            </a:r>
          </a:p>
          <a:p>
            <a:pPr algn="just" fontAlgn="base"/>
            <a:r>
              <a:rPr lang="en-US" sz="1200" dirty="0">
                <a:latin typeface="Baskerville Old Face" pitchFamily="18" charset="0"/>
              </a:rPr>
              <a:t>“Brothers and sisters, stay on the straight and narrow path. No, stay in the </a:t>
            </a:r>
            <a:r>
              <a:rPr lang="en-US" sz="1200" i="1" dirty="0">
                <a:latin typeface="Baskerville Old Face" pitchFamily="18" charset="0"/>
              </a:rPr>
              <a:t>middle</a:t>
            </a:r>
            <a:r>
              <a:rPr lang="en-US" sz="1200" dirty="0">
                <a:latin typeface="Baskerville Old Face" pitchFamily="18" charset="0"/>
              </a:rPr>
              <a:t> of the straight and narrow path. Don’t drift; don’t wander; don’t dabble; be careful.</a:t>
            </a:r>
          </a:p>
          <a:p>
            <a:pPr algn="just" fontAlgn="base"/>
            <a:r>
              <a:rPr lang="en-US" sz="1200" dirty="0">
                <a:latin typeface="Baskerville Old Face" pitchFamily="18" charset="0"/>
              </a:rPr>
              <a:t>“Remember, do not flirt with evil. Stay out of the devil’s territory. Do not give Satan any home-field advantage. Living the commandments will bring you the happiness that too many look for in other places”</a:t>
            </a:r>
          </a:p>
          <a:p>
            <a:pPr algn="just" fontAlgn="base"/>
            <a:r>
              <a:rPr lang="en-US" sz="1200" i="1" dirty="0">
                <a:latin typeface="Baskerville Old Face" pitchFamily="18" charset="0"/>
              </a:rPr>
              <a:t>Ensign</a:t>
            </a:r>
            <a:r>
              <a:rPr lang="en-US" sz="1200" dirty="0">
                <a:latin typeface="Baskerville Old Face" pitchFamily="18" charset="0"/>
              </a:rPr>
              <a:t> or </a:t>
            </a:r>
            <a:r>
              <a:rPr lang="en-US" sz="1200" i="1" dirty="0">
                <a:latin typeface="Baskerville Old Face" pitchFamily="18" charset="0"/>
              </a:rPr>
              <a:t>Liahona,</a:t>
            </a:r>
            <a:r>
              <a:rPr lang="en-US" sz="1200" dirty="0">
                <a:latin typeface="Baskerville Old Face" pitchFamily="18" charset="0"/>
              </a:rPr>
              <a:t> Nov. 2006, 103–4).</a:t>
            </a:r>
          </a:p>
          <a:p>
            <a:pPr algn="just"/>
            <a:endParaRPr lang="en-US" sz="1200" dirty="0">
              <a:latin typeface="Baskerville Old Face" pitchFamily="18" charset="0"/>
            </a:endParaRPr>
          </a:p>
        </p:txBody>
      </p:sp>
      <p:sp>
        <p:nvSpPr>
          <p:cNvPr id="10" name="Rectangle 9"/>
          <p:cNvSpPr/>
          <p:nvPr/>
        </p:nvSpPr>
        <p:spPr>
          <a:xfrm>
            <a:off x="3429000" y="838200"/>
            <a:ext cx="5334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24000" y="1524001"/>
            <a:ext cx="1905000" cy="2246769"/>
          </a:xfrm>
          <a:prstGeom prst="rect">
            <a:avLst/>
          </a:prstGeom>
          <a:noFill/>
        </p:spPr>
        <p:txBody>
          <a:bodyPr wrap="square" rtlCol="0">
            <a:spAutoFit/>
          </a:bodyPr>
          <a:lstStyle/>
          <a:p>
            <a:pPr algn="just" fontAlgn="base"/>
            <a:r>
              <a:rPr lang="en-US" sz="1400" dirty="0">
                <a:latin typeface="Baskerville Old Face" pitchFamily="18" charset="0"/>
              </a:rPr>
              <a:t>“As Latter-day Saints we need not look like the world. We need not entertain like the world. Our personal habits should be different. Our recreation should be different” (“Gifts of the Spirit,” </a:t>
            </a:r>
          </a:p>
          <a:p>
            <a:pPr algn="just" fontAlgn="base"/>
            <a:r>
              <a:rPr lang="en-US" sz="1400" i="1" dirty="0">
                <a:latin typeface="Baskerville Old Face" pitchFamily="18" charset="0"/>
              </a:rPr>
              <a:t>Ensign,</a:t>
            </a:r>
            <a:r>
              <a:rPr lang="en-US" sz="1400" dirty="0">
                <a:latin typeface="Baskerville Old Face" pitchFamily="18" charset="0"/>
              </a:rPr>
              <a:t> Feb. 2002, 17).</a:t>
            </a:r>
          </a:p>
        </p:txBody>
      </p:sp>
      <p:sp>
        <p:nvSpPr>
          <p:cNvPr id="124" name="TextBox 123"/>
          <p:cNvSpPr txBox="1"/>
          <p:nvPr/>
        </p:nvSpPr>
        <p:spPr>
          <a:xfrm>
            <a:off x="3429000" y="838201"/>
            <a:ext cx="5334000" cy="4478149"/>
          </a:xfrm>
          <a:prstGeom prst="rect">
            <a:avLst/>
          </a:prstGeom>
          <a:noFill/>
        </p:spPr>
        <p:txBody>
          <a:bodyPr wrap="square" rtlCol="0">
            <a:spAutoFit/>
          </a:bodyPr>
          <a:lstStyle/>
          <a:p>
            <a:pPr algn="just"/>
            <a:r>
              <a:rPr lang="en-US" sz="1500" dirty="0">
                <a:latin typeface="Baskerville Old Face" pitchFamily="18" charset="0"/>
              </a:rPr>
              <a:t>“We talk about Satan being bound. Satan will be bound by the power of God; but he will be bound also by the determination of the people of God not to listen to him, not to be governed by him. The Lord will not bind him and take his power from the earth while there are men and women willing to be governed by him. That is contrary to the plan of salvation. To deprive men of their agency is contrary to the purposes of our God. There was a time on this continent, of which we have an account, when the people were so righteous that Satan did not have power among them. Nearly four generations passed away in righteousness. They lived in purity, and died without sin. That was through their refusal to yield to Satan. It is not recorded that Satan had no power in other parts of the earth during that period. According to all history that we have in our possession, Satan had the same power over men who were willing to listen to him. But in this land he did not have power, and he was literally bound. I believe that this will be the case in the millennium; and I reason upon it as I do upon that happy condition that is described in the record of which I speak. I expect that before Satan is fully bound the wicked will be destroyed” </a:t>
            </a:r>
            <a:r>
              <a:rPr lang="en-US" sz="1400" dirty="0">
                <a:latin typeface="Baskerville Old Face" pitchFamily="18" charset="0"/>
              </a:rPr>
              <a:t>Conf. Report, Oct. 1897</a:t>
            </a:r>
          </a:p>
        </p:txBody>
      </p:sp>
      <p:sp>
        <p:nvSpPr>
          <p:cNvPr id="125" name="Rectangle 124"/>
          <p:cNvSpPr/>
          <p:nvPr/>
        </p:nvSpPr>
        <p:spPr>
          <a:xfrm>
            <a:off x="1524000" y="3962400"/>
            <a:ext cx="19050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524000" y="4267201"/>
            <a:ext cx="1905000" cy="2693045"/>
          </a:xfrm>
          <a:prstGeom prst="rect">
            <a:avLst/>
          </a:prstGeom>
          <a:noFill/>
        </p:spPr>
        <p:txBody>
          <a:bodyPr wrap="square" rtlCol="0">
            <a:spAutoFit/>
          </a:bodyPr>
          <a:lstStyle/>
          <a:p>
            <a:pPr algn="just"/>
            <a:r>
              <a:rPr lang="en-US" sz="1300" dirty="0"/>
              <a:t>Members of the Church will also participate in temple work during the Millennium. The Saints will continue to build temples and receive ordinances in behalf of their kindred dead. Guided by revelation, they will prepare records of their ancestors all the way back to Adam and Eve.</a:t>
            </a:r>
            <a:endParaRPr lang="en-US" sz="1300" dirty="0">
              <a:solidFill>
                <a:srgbClr val="FF0000"/>
              </a:solidFill>
              <a:latin typeface="Baskerville Old Face" pitchFamily="18" charset="0"/>
            </a:endParaRPr>
          </a:p>
        </p:txBody>
      </p:sp>
      <p:sp>
        <p:nvSpPr>
          <p:cNvPr id="127" name="TextBox 126"/>
          <p:cNvSpPr txBox="1"/>
          <p:nvPr/>
        </p:nvSpPr>
        <p:spPr>
          <a:xfrm>
            <a:off x="3429000" y="5410200"/>
            <a:ext cx="5334000" cy="400110"/>
          </a:xfrm>
          <a:prstGeom prst="rect">
            <a:avLst/>
          </a:prstGeom>
          <a:noFill/>
        </p:spPr>
        <p:txBody>
          <a:bodyPr wrap="square" rtlCol="0">
            <a:spAutoFit/>
          </a:bodyPr>
          <a:lstStyle/>
          <a:p>
            <a:pPr algn="ctr"/>
            <a:r>
              <a:rPr lang="en-US" sz="2000" b="1" dirty="0">
                <a:latin typeface="Baskerville Old Face" pitchFamily="18" charset="0"/>
              </a:rPr>
              <a:t>Peace Among the People</a:t>
            </a:r>
          </a:p>
        </p:txBody>
      </p:sp>
      <p:sp>
        <p:nvSpPr>
          <p:cNvPr id="128" name="TextBox 127"/>
          <p:cNvSpPr txBox="1"/>
          <p:nvPr/>
        </p:nvSpPr>
        <p:spPr>
          <a:xfrm>
            <a:off x="3429000" y="5688450"/>
            <a:ext cx="5257800" cy="1169551"/>
          </a:xfrm>
          <a:prstGeom prst="rect">
            <a:avLst/>
          </a:prstGeom>
          <a:noFill/>
        </p:spPr>
        <p:txBody>
          <a:bodyPr wrap="square" rtlCol="0">
            <a:spAutoFit/>
          </a:bodyPr>
          <a:lstStyle/>
          <a:p>
            <a:pPr algn="just"/>
            <a:r>
              <a:rPr lang="en-US" sz="1400" dirty="0">
                <a:latin typeface="Baskerville Old Face" pitchFamily="18" charset="0"/>
              </a:rPr>
              <a:t>Complete righteousness and peace will continue until the end of the 1,000 years, when Satan ‘shall be loosed for a little season, that he may gather together his armies.’ The armies of Satan will fight against the hosts of heaven, who will be led by Michael, or Adam. Satan and his followers will be defeated and cast out forever. D&amp;C 88:111-115</a:t>
            </a:r>
          </a:p>
        </p:txBody>
      </p:sp>
    </p:spTree>
    <p:extLst>
      <p:ext uri="{BB962C8B-B14F-4D97-AF65-F5344CB8AC3E}">
        <p14:creationId xmlns:p14="http://schemas.microsoft.com/office/powerpoint/2010/main" val="32762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randombar(horizontal)">
                                      <p:cBhvr>
                                        <p:cTn id="10" dur="5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randombar(horizontal)">
                                      <p:cBhvr>
                                        <p:cTn id="15" dur="500"/>
                                        <p:tgtEl>
                                          <p:spTgt spid="1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randombar(horizontal)">
                                      <p:cBhvr>
                                        <p:cTn id="28" dur="500"/>
                                        <p:tgtEl>
                                          <p:spTgt spid="12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randombar(horizontal)">
                                      <p:cBhvr>
                                        <p:cTn id="3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23" grpId="0"/>
      <p:bldP spid="126" grpId="0"/>
      <p:bldP spid="127" grpId="0"/>
      <p:bldP spid="12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5FD08-CC28-45A3-8BCA-2BD7CFD9E371}"/>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8373" y="238700"/>
            <a:ext cx="8940220" cy="5324535"/>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James E. Faust Conference Report April 1980</a:t>
            </a:r>
          </a:p>
          <a:p>
            <a:endParaRPr lang="en-US" sz="2000" dirty="0">
              <a:solidFill>
                <a:schemeClr val="bg1"/>
              </a:solidFill>
            </a:endParaRPr>
          </a:p>
          <a:p>
            <a:r>
              <a:rPr lang="en-US" sz="2000" dirty="0">
                <a:solidFill>
                  <a:schemeClr val="bg1"/>
                </a:solidFill>
              </a:rPr>
              <a:t>Joseph Smith History of the Church 2:18</a:t>
            </a:r>
          </a:p>
          <a:p>
            <a:endParaRPr lang="en-US" sz="2000" dirty="0">
              <a:solidFill>
                <a:schemeClr val="bg1"/>
              </a:solidFill>
            </a:endParaRPr>
          </a:p>
          <a:p>
            <a:r>
              <a:rPr lang="en-US" sz="2000" dirty="0">
                <a:solidFill>
                  <a:schemeClr val="bg1"/>
                </a:solidFill>
              </a:rPr>
              <a:t>Joseph Fielding McConkie and Robert L. Millet Doctrinal Commentary on the Book of Mormon Vol. 1 pg 352-353</a:t>
            </a:r>
          </a:p>
          <a:p>
            <a:endParaRPr lang="en-US" sz="2000" dirty="0">
              <a:solidFill>
                <a:schemeClr val="bg1"/>
              </a:solidFill>
            </a:endParaRPr>
          </a:p>
          <a:p>
            <a:r>
              <a:rPr lang="en-US" sz="2000" dirty="0">
                <a:solidFill>
                  <a:schemeClr val="bg1"/>
                </a:solidFill>
              </a:rPr>
              <a:t>Neal A. Maxwell (“God Will Yet Reveal,” </a:t>
            </a:r>
            <a:r>
              <a:rPr lang="en-US" sz="2000" i="1" dirty="0">
                <a:solidFill>
                  <a:schemeClr val="bg1"/>
                </a:solidFill>
              </a:rPr>
              <a:t>Ensign,</a:t>
            </a:r>
            <a:r>
              <a:rPr lang="en-US" sz="2000" dirty="0">
                <a:solidFill>
                  <a:schemeClr val="bg1"/>
                </a:solidFill>
              </a:rPr>
              <a:t> Nov. 1986, 52).</a:t>
            </a:r>
          </a:p>
          <a:p>
            <a:endParaRPr lang="en-US" sz="2000" dirty="0">
              <a:solidFill>
                <a:schemeClr val="bg1"/>
              </a:solidFill>
            </a:endParaRPr>
          </a:p>
          <a:p>
            <a:r>
              <a:rPr lang="en-US" sz="2000" dirty="0">
                <a:solidFill>
                  <a:schemeClr val="bg1"/>
                </a:solidFill>
              </a:rPr>
              <a:t>George Q. Cannon Conference Report, Oct. 1897, 65)..</a:t>
            </a:r>
          </a:p>
          <a:p>
            <a:endParaRPr lang="en-US" sz="2000" dirty="0">
              <a:solidFill>
                <a:schemeClr val="bg1"/>
              </a:solidFill>
            </a:endParaRPr>
          </a:p>
          <a:p>
            <a:r>
              <a:rPr lang="en-US" sz="2000" dirty="0">
                <a:solidFill>
                  <a:schemeClr val="bg1"/>
                </a:solidFill>
              </a:rPr>
              <a:t>Temple Work--True to the Faith Gospel Reference 2004</a:t>
            </a:r>
          </a:p>
          <a:p>
            <a:endParaRPr lang="en-US" sz="2000" dirty="0">
              <a:solidFill>
                <a:schemeClr val="bg1"/>
              </a:solidFill>
            </a:endParaRPr>
          </a:p>
          <a:p>
            <a:r>
              <a:rPr lang="en-US" sz="2000" dirty="0">
                <a:solidFill>
                  <a:schemeClr val="bg1"/>
                </a:solidFill>
              </a:rPr>
              <a:t>Ezra Taft Benson, “I Testify,” </a:t>
            </a:r>
            <a:r>
              <a:rPr lang="en-US" sz="2000" i="1" dirty="0">
                <a:solidFill>
                  <a:schemeClr val="bg1"/>
                </a:solidFill>
              </a:rPr>
              <a:t>Ensign,</a:t>
            </a:r>
            <a:r>
              <a:rPr lang="en-US" sz="2000" dirty="0">
                <a:solidFill>
                  <a:schemeClr val="bg1"/>
                </a:solidFill>
              </a:rPr>
              <a:t> Nov. 1988, 87.</a:t>
            </a:r>
          </a:p>
          <a:p>
            <a:r>
              <a:rPr lang="en-US" sz="2000" b="0" i="0" dirty="0">
                <a:solidFill>
                  <a:schemeClr val="bg1"/>
                </a:solidFill>
                <a:effectLst/>
              </a:rPr>
              <a:t>Dallin H. Oaks, “</a:t>
            </a:r>
            <a:r>
              <a:rPr lang="en-US" sz="2000" b="0" i="0" u="none" strike="noStrike" dirty="0">
                <a:solidFill>
                  <a:schemeClr val="bg1"/>
                </a:solidFill>
                <a:effectLst/>
              </a:rPr>
              <a:t>All Men Everywhere</a:t>
            </a:r>
            <a:r>
              <a:rPr lang="en-US" sz="2000" b="0" i="0" dirty="0">
                <a:solidFill>
                  <a:schemeClr val="bg1"/>
                </a:solidFill>
                <a:effectLst/>
              </a:rPr>
              <a:t>,” </a:t>
            </a:r>
            <a:r>
              <a:rPr lang="en-US" sz="2000" b="0" i="1" dirty="0">
                <a:solidFill>
                  <a:schemeClr val="bg1"/>
                </a:solidFill>
                <a:effectLst/>
              </a:rPr>
              <a:t>Ensign</a:t>
            </a:r>
            <a:r>
              <a:rPr lang="en-US" sz="2000" b="0" i="0" dirty="0">
                <a:solidFill>
                  <a:schemeClr val="bg1"/>
                </a:solidFill>
                <a:effectLst/>
              </a:rPr>
              <a:t> or </a:t>
            </a:r>
            <a:r>
              <a:rPr lang="en-US" sz="2000" b="0" i="1" dirty="0">
                <a:solidFill>
                  <a:schemeClr val="bg1"/>
                </a:solidFill>
                <a:effectLst/>
              </a:rPr>
              <a:t>Liahona</a:t>
            </a:r>
            <a:r>
              <a:rPr lang="en-US" sz="2000" b="0" i="0" dirty="0">
                <a:solidFill>
                  <a:schemeClr val="bg1"/>
                </a:solidFill>
                <a:effectLst/>
              </a:rPr>
              <a:t>, May 2006, 80)</a:t>
            </a:r>
            <a:endParaRPr lang="en-US" sz="2000" dirty="0">
              <a:solidFill>
                <a:schemeClr val="bg1"/>
              </a:solidFill>
            </a:endParaRPr>
          </a:p>
        </p:txBody>
      </p:sp>
      <p:sp>
        <p:nvSpPr>
          <p:cNvPr id="24" name="Footer Placeholder 14">
            <a:extLst>
              <a:ext uri="{FF2B5EF4-FFF2-40B4-BE49-F238E27FC236}">
                <a16:creationId xmlns:a16="http://schemas.microsoft.com/office/drawing/2014/main" id="{170FCFBF-9FF4-472F-B165-CBEA29A77620}"/>
              </a:ext>
            </a:extLst>
          </p:cNvPr>
          <p:cNvSpPr>
            <a:spLocks noGrp="1"/>
          </p:cNvSpPr>
          <p:nvPr/>
        </p:nvSpPr>
        <p:spPr>
          <a:xfrm>
            <a:off x="215817" y="63553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5659875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53923-738E-4CE9-9A39-B00FD87E05A6}"/>
              </a:ext>
            </a:extLst>
          </p:cNvPr>
          <p:cNvSpPr/>
          <p:nvPr/>
        </p:nvSpPr>
        <p:spPr>
          <a:xfrm>
            <a:off x="84082" y="94108"/>
            <a:ext cx="6096000" cy="3600986"/>
          </a:xfrm>
          <a:prstGeom prst="rect">
            <a:avLst/>
          </a:prstGeom>
          <a:ln>
            <a:solidFill>
              <a:schemeClr val="tx1"/>
            </a:solidFill>
          </a:ln>
        </p:spPr>
        <p:txBody>
          <a:bodyPr>
            <a:spAutoFit/>
          </a:bodyPr>
          <a:lstStyle/>
          <a:p>
            <a:pPr fontAlgn="base"/>
            <a:r>
              <a:rPr lang="en-US" sz="1200" b="1" i="0" dirty="0">
                <a:effectLst/>
              </a:rPr>
              <a:t>What is the Millennium?</a:t>
            </a:r>
          </a:p>
          <a:p>
            <a:pPr fontAlgn="base"/>
            <a:r>
              <a:rPr lang="en-US" sz="1200" b="0" i="0" dirty="0">
                <a:effectLst/>
              </a:rPr>
              <a:t>“A millennium is a period of 1,000 years. When we speak of ‘the Millennium,’ we refer to the 1,000 years following the Savior’s Second Coming (see </a:t>
            </a:r>
            <a:r>
              <a:rPr lang="en-US" sz="1200" dirty="0"/>
              <a:t>Revelation 20:4</a:t>
            </a:r>
            <a:r>
              <a:rPr lang="en-US" sz="1200" b="0" i="0" dirty="0">
                <a:effectLst/>
              </a:rPr>
              <a:t>; </a:t>
            </a:r>
            <a:r>
              <a:rPr lang="en-US" sz="1200" dirty="0"/>
              <a:t>D&amp;C 29:11</a:t>
            </a:r>
            <a:r>
              <a:rPr lang="en-US" sz="1200" b="0" i="0" dirty="0">
                <a:effectLst/>
              </a:rPr>
              <a:t>). During the Millennium, ‘Christ will reign personally upon the earth’ (</a:t>
            </a:r>
            <a:r>
              <a:rPr lang="en-US" sz="1200" dirty="0"/>
              <a:t>Articles of Faith 1:10</a:t>
            </a:r>
            <a:r>
              <a:rPr lang="en-US" sz="1200" b="0" i="0" dirty="0">
                <a:effectLst/>
              </a:rPr>
              <a:t>).</a:t>
            </a:r>
          </a:p>
          <a:p>
            <a:pPr fontAlgn="base"/>
            <a:r>
              <a:rPr lang="en-US" sz="1200" b="0" i="0" dirty="0">
                <a:effectLst/>
              </a:rPr>
              <a:t>“The Millennium will be a time of righteousness and peace on the earth. The Lord has revealed that ‘in that day the enmity of man, and the enmity of beasts, yea, the enmity of all flesh, shall cease’ (</a:t>
            </a:r>
            <a:r>
              <a:rPr lang="en-US" sz="1200" dirty="0"/>
              <a:t>D&amp;C 101:26</a:t>
            </a:r>
            <a:r>
              <a:rPr lang="en-US" sz="1200" b="0" i="0" dirty="0">
                <a:effectLst/>
              </a:rPr>
              <a:t>; see also </a:t>
            </a:r>
            <a:r>
              <a:rPr lang="en-US" sz="1200" dirty="0"/>
              <a:t>Isaiah 11:6–9</a:t>
            </a:r>
            <a:r>
              <a:rPr lang="en-US" sz="1200" b="0" i="0" dirty="0">
                <a:effectLst/>
              </a:rPr>
              <a:t>). Satan will be ‘bound, that he shall have no place in the hearts of the children of men’ (</a:t>
            </a:r>
            <a:r>
              <a:rPr lang="en-US" sz="1200" dirty="0"/>
              <a:t>D&amp;C 45:55</a:t>
            </a:r>
            <a:r>
              <a:rPr lang="en-US" sz="1200" b="0" i="0" dirty="0">
                <a:effectLst/>
              </a:rPr>
              <a:t>; see also </a:t>
            </a:r>
            <a:r>
              <a:rPr lang="en-US" sz="1200" dirty="0"/>
              <a:t>Revelation 20:1–3</a:t>
            </a:r>
            <a:r>
              <a:rPr lang="en-US" sz="1200" b="0" i="0" dirty="0">
                <a:effectLst/>
              </a:rPr>
              <a:t>).</a:t>
            </a:r>
          </a:p>
          <a:p>
            <a:pPr fontAlgn="base"/>
            <a:r>
              <a:rPr lang="en-US" sz="1200" b="0" i="0" dirty="0">
                <a:effectLst/>
              </a:rPr>
              <a:t>“During the Millennium, all people on the earth will be good and just, but many will not have received the fulness of the gospel. Consequently, members of the Church will participate in </a:t>
            </a:r>
            <a:r>
              <a:rPr lang="en-US" sz="1200" dirty="0"/>
              <a:t>missionary work</a:t>
            </a:r>
            <a:r>
              <a:rPr lang="en-US" sz="1200" b="0" i="0" dirty="0">
                <a:effectLst/>
              </a:rPr>
              <a:t>.</a:t>
            </a:r>
          </a:p>
          <a:p>
            <a:pPr fontAlgn="base"/>
            <a:r>
              <a:rPr lang="en-US" sz="1200" b="0" i="0" dirty="0">
                <a:effectLst/>
              </a:rPr>
              <a:t>“Members of the Church will also participate in temple work during the Millennium. The Saints will continue to build temples and receive ordinances in behalf of their kindred dead. Guided by revelation, they will prepare records of their ancestors all the way back to Adam and Eve.</a:t>
            </a:r>
          </a:p>
          <a:p>
            <a:pPr fontAlgn="base"/>
            <a:r>
              <a:rPr lang="en-US" sz="1200" dirty="0"/>
              <a:t>“Complete righteousness and peace will continue until the end of the 1,000 years, when Satan ‘shall be loosed for a little season, that he may gather together his armies.’ The armies of Satan will fight against the hosts of heaven, who will be led by Michael, or Adam. Satan and his followers will be defeated and cast out forever. (See D&amp;C 88:111–115.)” (</a:t>
            </a:r>
            <a:r>
              <a:rPr lang="en-US" sz="1200" i="1" dirty="0"/>
              <a:t>True to the Faith: A Gospel Reference</a:t>
            </a:r>
            <a:r>
              <a:rPr lang="en-US" sz="1200" dirty="0"/>
              <a:t> [2004], 103–4).</a:t>
            </a:r>
            <a:endParaRPr lang="en-US" sz="1200" b="0" i="0" dirty="0">
              <a:effectLst/>
            </a:endParaRPr>
          </a:p>
        </p:txBody>
      </p:sp>
      <p:sp>
        <p:nvSpPr>
          <p:cNvPr id="3" name="Rectangle 2">
            <a:extLst>
              <a:ext uri="{FF2B5EF4-FFF2-40B4-BE49-F238E27FC236}">
                <a16:creationId xmlns:a16="http://schemas.microsoft.com/office/drawing/2014/main" id="{DC943341-716B-40F2-A03C-973783BE318B}"/>
              </a:ext>
            </a:extLst>
          </p:cNvPr>
          <p:cNvSpPr/>
          <p:nvPr/>
        </p:nvSpPr>
        <p:spPr>
          <a:xfrm>
            <a:off x="110358" y="3704411"/>
            <a:ext cx="6096000" cy="830997"/>
          </a:xfrm>
          <a:prstGeom prst="rect">
            <a:avLst/>
          </a:prstGeom>
          <a:ln>
            <a:solidFill>
              <a:schemeClr val="tx1"/>
            </a:solidFill>
          </a:ln>
        </p:spPr>
        <p:txBody>
          <a:bodyPr>
            <a:spAutoFit/>
          </a:bodyPr>
          <a:lstStyle/>
          <a:p>
            <a:pPr fontAlgn="base"/>
            <a:r>
              <a:rPr lang="en-US" sz="1200" b="1" dirty="0"/>
              <a:t>2 Nephi 29:2:</a:t>
            </a:r>
          </a:p>
          <a:p>
            <a:pPr fontAlgn="base"/>
            <a:r>
              <a:rPr lang="en-US" sz="1200" dirty="0"/>
              <a:t>“We, the members of the Church, and particularly the missionaries, have to be the ‘hissers,’ or the tellers and testifiers, of the Book of Mormon unto the ends of the earth” (Ezra Taft Benson, “The Book of Mormon Is the Word of God,”</a:t>
            </a:r>
            <a:r>
              <a:rPr lang="en-US" sz="1200" i="1" dirty="0"/>
              <a:t> Ensign, </a:t>
            </a:r>
            <a:r>
              <a:rPr lang="en-US" sz="1200" dirty="0"/>
              <a:t>May 1975, 65).</a:t>
            </a:r>
            <a:endParaRPr lang="en-US" sz="1200" b="0" i="0" dirty="0">
              <a:effectLst/>
            </a:endParaRPr>
          </a:p>
        </p:txBody>
      </p:sp>
      <p:sp>
        <p:nvSpPr>
          <p:cNvPr id="4" name="Rectangle 3">
            <a:extLst>
              <a:ext uri="{FF2B5EF4-FFF2-40B4-BE49-F238E27FC236}">
                <a16:creationId xmlns:a16="http://schemas.microsoft.com/office/drawing/2014/main" id="{F719D9CC-E9B8-4647-9DE4-43C61EAC3C7B}"/>
              </a:ext>
            </a:extLst>
          </p:cNvPr>
          <p:cNvSpPr/>
          <p:nvPr/>
        </p:nvSpPr>
        <p:spPr>
          <a:xfrm>
            <a:off x="105103" y="4529473"/>
            <a:ext cx="6096000" cy="1200329"/>
          </a:xfrm>
          <a:prstGeom prst="rect">
            <a:avLst/>
          </a:prstGeom>
          <a:ln>
            <a:solidFill>
              <a:schemeClr val="tx1"/>
            </a:solidFill>
          </a:ln>
        </p:spPr>
        <p:txBody>
          <a:bodyPr>
            <a:spAutoFit/>
          </a:bodyPr>
          <a:lstStyle/>
          <a:p>
            <a:pPr fontAlgn="base"/>
            <a:r>
              <a:rPr lang="en-US" b="1" dirty="0"/>
              <a:t>2 Nephi 30:9-10:</a:t>
            </a:r>
          </a:p>
          <a:p>
            <a:pPr fontAlgn="base"/>
            <a:r>
              <a:rPr lang="en-US" dirty="0"/>
              <a:t>“The distance between the Church and a world set on a course which we cannot follow will steadily increase” (Boyd K. Packer, “The Father and the Family,”</a:t>
            </a:r>
            <a:r>
              <a:rPr lang="en-US" i="1" dirty="0"/>
              <a:t> Ensign,</a:t>
            </a:r>
            <a:r>
              <a:rPr lang="en-US" dirty="0"/>
              <a:t> May 1994, 21).</a:t>
            </a:r>
            <a:endParaRPr lang="en-US" sz="1200" b="0" i="0" dirty="0">
              <a:effectLst/>
            </a:endParaRPr>
          </a:p>
        </p:txBody>
      </p:sp>
      <p:sp>
        <p:nvSpPr>
          <p:cNvPr id="5" name="Rectangle 4">
            <a:extLst>
              <a:ext uri="{FF2B5EF4-FFF2-40B4-BE49-F238E27FC236}">
                <a16:creationId xmlns:a16="http://schemas.microsoft.com/office/drawing/2014/main" id="{D761652E-48C5-47BE-9168-773F37C748D4}"/>
              </a:ext>
            </a:extLst>
          </p:cNvPr>
          <p:cNvSpPr/>
          <p:nvPr/>
        </p:nvSpPr>
        <p:spPr>
          <a:xfrm>
            <a:off x="6190592" y="94107"/>
            <a:ext cx="5475889" cy="830997"/>
          </a:xfrm>
          <a:prstGeom prst="rect">
            <a:avLst/>
          </a:prstGeom>
          <a:ln>
            <a:solidFill>
              <a:schemeClr val="tx1"/>
            </a:solidFill>
          </a:ln>
        </p:spPr>
        <p:txBody>
          <a:bodyPr wrap="square">
            <a:spAutoFit/>
          </a:bodyPr>
          <a:lstStyle/>
          <a:p>
            <a:pPr fontAlgn="base"/>
            <a:r>
              <a:rPr lang="en-US" sz="1200" b="1" dirty="0"/>
              <a:t>2 Nephi 30:9-10:</a:t>
            </a:r>
          </a:p>
          <a:p>
            <a:pPr fontAlgn="base"/>
            <a:r>
              <a:rPr lang="en-US" sz="1200" dirty="0"/>
              <a:t>“As Latter-day Saints, we need not look like the world. We need not entertain like the world. Our personal habits should be different. Our recreation should be different” (Robert D. Hales, “Gifts of the Spirit,” </a:t>
            </a:r>
            <a:r>
              <a:rPr lang="en-US" sz="1200" i="1" dirty="0"/>
              <a:t>Ensign,</a:t>
            </a:r>
            <a:r>
              <a:rPr lang="en-US" sz="1200" dirty="0"/>
              <a:t> Feb. 2002, 17).</a:t>
            </a:r>
            <a:endParaRPr lang="en-US" sz="1200" b="0" i="0" dirty="0">
              <a:effectLst/>
            </a:endParaRPr>
          </a:p>
        </p:txBody>
      </p:sp>
      <p:sp>
        <p:nvSpPr>
          <p:cNvPr id="6" name="Rectangle 5">
            <a:extLst>
              <a:ext uri="{FF2B5EF4-FFF2-40B4-BE49-F238E27FC236}">
                <a16:creationId xmlns:a16="http://schemas.microsoft.com/office/drawing/2014/main" id="{C81A81B6-C37F-4CED-8279-502F49F05362}"/>
              </a:ext>
            </a:extLst>
          </p:cNvPr>
          <p:cNvSpPr/>
          <p:nvPr/>
        </p:nvSpPr>
        <p:spPr>
          <a:xfrm>
            <a:off x="6190592" y="924424"/>
            <a:ext cx="5496911" cy="4801314"/>
          </a:xfrm>
          <a:prstGeom prst="rect">
            <a:avLst/>
          </a:prstGeom>
          <a:ln>
            <a:solidFill>
              <a:schemeClr val="tx1"/>
            </a:solidFill>
          </a:ln>
        </p:spPr>
        <p:txBody>
          <a:bodyPr wrap="square">
            <a:spAutoFit/>
          </a:bodyPr>
          <a:lstStyle/>
          <a:p>
            <a:pPr fontAlgn="base"/>
            <a:r>
              <a:rPr lang="en-US" b="1" dirty="0"/>
              <a:t>2 Nephi 20:9-10:</a:t>
            </a:r>
          </a:p>
          <a:p>
            <a:pPr fontAlgn="base"/>
            <a:r>
              <a:rPr lang="en-US" dirty="0"/>
              <a:t>“In this day of moral relativism we must be prepared to take a stand and say, ‘This is right, and this is wrong.’ We cannot follow the crowd! Now, I am not suggesting, of course, that we move to the wilderness and lock our doors. We can be in the world, go to school, go to work, join worthwhile community organizations, and so forth. But we must hold to the Lord’s standards. …</a:t>
            </a:r>
          </a:p>
          <a:p>
            <a:pPr fontAlgn="base"/>
            <a:r>
              <a:rPr lang="en-US" dirty="0"/>
              <a:t>“Brothers and sisters, stay on the straight and narrow path. No, stay in the </a:t>
            </a:r>
            <a:r>
              <a:rPr lang="en-US" i="1" dirty="0"/>
              <a:t>middle</a:t>
            </a:r>
            <a:r>
              <a:rPr lang="en-US" dirty="0"/>
              <a:t> of the straight and narrow path. Don’t drift; don’t wander; don’t dabble; be careful.</a:t>
            </a:r>
          </a:p>
          <a:p>
            <a:pPr fontAlgn="base"/>
            <a:r>
              <a:rPr lang="en-US" dirty="0"/>
              <a:t>“Remember, do not flirt with evil. Stay out of the devil’s territory. Do not give Satan any home-field advantage. Living the commandments will bring you the happiness that too many look for in other places” (Larry W. Gibbons, “Wherefore, Settle This in Your Hearts,”</a:t>
            </a:r>
            <a:r>
              <a:rPr lang="en-US" i="1" dirty="0"/>
              <a:t> Ensign</a:t>
            </a:r>
            <a:r>
              <a:rPr lang="en-US" dirty="0"/>
              <a:t> or </a:t>
            </a:r>
            <a:r>
              <a:rPr lang="en-US" i="1" dirty="0"/>
              <a:t>Liahona, </a:t>
            </a:r>
            <a:r>
              <a:rPr lang="en-US" dirty="0"/>
              <a:t>Nov. 2006, 103, 104).</a:t>
            </a:r>
          </a:p>
        </p:txBody>
      </p:sp>
    </p:spTree>
    <p:extLst>
      <p:ext uri="{BB962C8B-B14F-4D97-AF65-F5344CB8AC3E}">
        <p14:creationId xmlns:p14="http://schemas.microsoft.com/office/powerpoint/2010/main" val="41228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91341D-B455-4D4D-8BEB-5D56E22DF510}"/>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18" name="TextBox 17"/>
          <p:cNvSpPr txBox="1"/>
          <p:nvPr/>
        </p:nvSpPr>
        <p:spPr>
          <a:xfrm>
            <a:off x="401782" y="318656"/>
            <a:ext cx="6858000" cy="5632311"/>
          </a:xfrm>
          <a:prstGeom prst="rect">
            <a:avLst/>
          </a:prstGeom>
          <a:noFill/>
        </p:spPr>
        <p:txBody>
          <a:bodyPr wrap="square" rtlCol="0">
            <a:spAutoFit/>
          </a:bodyPr>
          <a:lstStyle/>
          <a:p>
            <a:pPr algn="just" fontAlgn="base"/>
            <a:r>
              <a:rPr lang="en-US" dirty="0">
                <a:solidFill>
                  <a:schemeClr val="bg1"/>
                </a:solidFill>
              </a:rPr>
              <a:t>“I hope that we welcome and love all of God’s children, including those who might dress, look, speak, or just do things differently. It is not good to make others feel as though they are deficient. Let us lift those around us. Let us extend a welcoming hand. </a:t>
            </a:r>
          </a:p>
          <a:p>
            <a:pPr algn="just" fontAlgn="base"/>
            <a:endParaRPr lang="en-US" dirty="0">
              <a:solidFill>
                <a:schemeClr val="bg1"/>
              </a:solidFill>
            </a:endParaRPr>
          </a:p>
          <a:p>
            <a:pPr algn="just" fontAlgn="base"/>
            <a:r>
              <a:rPr lang="en-US" dirty="0">
                <a:solidFill>
                  <a:schemeClr val="bg1"/>
                </a:solidFill>
              </a:rPr>
              <a:t>Let us bestow upon our brothers and sisters in the Church a special measure of humanity, compassion, and charity so that they feel, at long last, they have finally found home. …</a:t>
            </a:r>
          </a:p>
          <a:p>
            <a:pPr algn="just" fontAlgn="base"/>
            <a:endParaRPr lang="en-US" dirty="0">
              <a:solidFill>
                <a:schemeClr val="bg1"/>
              </a:solidFill>
            </a:endParaRPr>
          </a:p>
          <a:p>
            <a:pPr algn="just" fontAlgn="base"/>
            <a:r>
              <a:rPr lang="en-US" dirty="0">
                <a:solidFill>
                  <a:schemeClr val="bg1"/>
                </a:solidFill>
              </a:rPr>
              <a:t>“It seems only right and proper that we extend to others that which we so earnestly desire for ourselves.</a:t>
            </a:r>
          </a:p>
          <a:p>
            <a:pPr algn="just" fontAlgn="base"/>
            <a:endParaRPr lang="en-US" dirty="0">
              <a:solidFill>
                <a:schemeClr val="bg1"/>
              </a:solidFill>
            </a:endParaRPr>
          </a:p>
          <a:p>
            <a:pPr algn="just" fontAlgn="base"/>
            <a:r>
              <a:rPr lang="en-US" dirty="0">
                <a:solidFill>
                  <a:schemeClr val="bg1"/>
                </a:solidFill>
              </a:rPr>
              <a:t>“I am not suggesting that we accept sin or overlook evil, in our personal life or in the world. Nevertheless, in our zeal, we sometimes confuse sin with sinner, and we condemn too quickly and with too little compassion. …</a:t>
            </a:r>
          </a:p>
          <a:p>
            <a:pPr algn="just" fontAlgn="base"/>
            <a:endParaRPr lang="en-US" dirty="0">
              <a:solidFill>
                <a:schemeClr val="bg1"/>
              </a:solidFill>
            </a:endParaRPr>
          </a:p>
          <a:p>
            <a:pPr algn="just" fontAlgn="base"/>
            <a:r>
              <a:rPr lang="en-US" dirty="0">
                <a:solidFill>
                  <a:schemeClr val="bg1"/>
                </a:solidFill>
              </a:rPr>
              <a:t>“… Let our hearts and hands be stretched out in compassion toward others, for everyone is walking his or her own difficult path” </a:t>
            </a:r>
          </a:p>
          <a:p>
            <a:pPr algn="just" fontAlgn="base"/>
            <a:r>
              <a:rPr lang="en-US" dirty="0">
                <a:solidFill>
                  <a:schemeClr val="bg1"/>
                </a:solidFill>
              </a:rPr>
              <a:t>Dieter F. </a:t>
            </a:r>
            <a:r>
              <a:rPr lang="en-US" dirty="0" err="1">
                <a:solidFill>
                  <a:schemeClr val="bg1"/>
                </a:solidFill>
              </a:rPr>
              <a:t>Uchtdorf</a:t>
            </a:r>
            <a:endParaRPr lang="en-US" dirty="0">
              <a:solidFill>
                <a:schemeClr val="bg1"/>
              </a:solidFill>
            </a:endParaRPr>
          </a:p>
        </p:txBody>
      </p:sp>
      <p:pic>
        <p:nvPicPr>
          <p:cNvPr id="10" name="Picture 9" descr="dieter F. Uchtdorf.jpg"/>
          <p:cNvPicPr>
            <a:picLocks noChangeAspect="1"/>
          </p:cNvPicPr>
          <p:nvPr/>
        </p:nvPicPr>
        <p:blipFill>
          <a:blip r:embed="rId3" cstate="print"/>
          <a:stretch>
            <a:fillRect/>
          </a:stretch>
        </p:blipFill>
        <p:spPr>
          <a:xfrm>
            <a:off x="10335491" y="4668981"/>
            <a:ext cx="1517904" cy="1895856"/>
          </a:xfrm>
          <a:prstGeom prst="rect">
            <a:avLst/>
          </a:prstGeom>
        </p:spPr>
      </p:pic>
      <p:grpSp>
        <p:nvGrpSpPr>
          <p:cNvPr id="6" name="Group 5">
            <a:extLst>
              <a:ext uri="{FF2B5EF4-FFF2-40B4-BE49-F238E27FC236}">
                <a16:creationId xmlns:a16="http://schemas.microsoft.com/office/drawing/2014/main" id="{7EA6C21A-0112-42B4-A8B4-4E1EF3904170}"/>
              </a:ext>
            </a:extLst>
          </p:cNvPr>
          <p:cNvGrpSpPr/>
          <p:nvPr/>
        </p:nvGrpSpPr>
        <p:grpSpPr>
          <a:xfrm>
            <a:off x="10323477" y="667750"/>
            <a:ext cx="569400" cy="2182559"/>
            <a:chOff x="3719927" y="990600"/>
            <a:chExt cx="986008" cy="3779455"/>
          </a:xfrm>
          <a:solidFill>
            <a:schemeClr val="tx2">
              <a:lumMod val="40000"/>
              <a:lumOff val="60000"/>
            </a:schemeClr>
          </a:solidFill>
        </p:grpSpPr>
        <p:sp>
          <p:nvSpPr>
            <p:cNvPr id="7" name="Rounded Rectangle 13">
              <a:extLst>
                <a:ext uri="{FF2B5EF4-FFF2-40B4-BE49-F238E27FC236}">
                  <a16:creationId xmlns:a16="http://schemas.microsoft.com/office/drawing/2014/main" id="{D89B98AB-14D7-4C87-811A-7F83F15D44F3}"/>
                </a:ext>
              </a:extLst>
            </p:cNvPr>
            <p:cNvSpPr/>
            <p:nvPr/>
          </p:nvSpPr>
          <p:spPr>
            <a:xfrm>
              <a:off x="3969136" y="1851513"/>
              <a:ext cx="473009" cy="1804808"/>
            </a:xfrm>
            <a:prstGeom prst="roundRect">
              <a:avLst>
                <a:gd name="adj" fmla="val 50000"/>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4">
              <a:extLst>
                <a:ext uri="{FF2B5EF4-FFF2-40B4-BE49-F238E27FC236}">
                  <a16:creationId xmlns:a16="http://schemas.microsoft.com/office/drawing/2014/main" id="{01A7A0F4-920F-46C8-9DB4-D4E035536EF2}"/>
                </a:ext>
              </a:extLst>
            </p:cNvPr>
            <p:cNvSpPr/>
            <p:nvPr/>
          </p:nvSpPr>
          <p:spPr>
            <a:xfrm rot="5745961">
              <a:off x="4320028" y="2856130"/>
              <a:ext cx="561785" cy="210028"/>
            </a:xfrm>
            <a:prstGeom prst="roundRect">
              <a:avLst>
                <a:gd name="adj" fmla="val 50000"/>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5">
              <a:extLst>
                <a:ext uri="{FF2B5EF4-FFF2-40B4-BE49-F238E27FC236}">
                  <a16:creationId xmlns:a16="http://schemas.microsoft.com/office/drawing/2014/main" id="{DB458975-5907-4068-90D1-F926F1370CC3}"/>
                </a:ext>
              </a:extLst>
            </p:cNvPr>
            <p:cNvSpPr/>
            <p:nvPr/>
          </p:nvSpPr>
          <p:spPr>
            <a:xfrm rot="20356230">
              <a:off x="4318730" y="1891268"/>
              <a:ext cx="263635" cy="970284"/>
            </a:xfrm>
            <a:prstGeom prst="roundRect">
              <a:avLst>
                <a:gd name="adj" fmla="val 50000"/>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a:extLst>
                <a:ext uri="{FF2B5EF4-FFF2-40B4-BE49-F238E27FC236}">
                  <a16:creationId xmlns:a16="http://schemas.microsoft.com/office/drawing/2014/main" id="{23486D0C-CDD2-4048-A24E-FC9E885F35A9}"/>
                </a:ext>
              </a:extLst>
            </p:cNvPr>
            <p:cNvSpPr/>
            <p:nvPr/>
          </p:nvSpPr>
          <p:spPr>
            <a:xfrm rot="1069183">
              <a:off x="3817347" y="3302077"/>
              <a:ext cx="310163" cy="1467978"/>
            </a:xfrm>
            <a:prstGeom prst="roundRect">
              <a:avLst>
                <a:gd name="adj" fmla="val 50000"/>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a:extLst>
                <a:ext uri="{FF2B5EF4-FFF2-40B4-BE49-F238E27FC236}">
                  <a16:creationId xmlns:a16="http://schemas.microsoft.com/office/drawing/2014/main" id="{2039FBD6-B0FF-4AF2-ADB2-D9EE80B03541}"/>
                </a:ext>
              </a:extLst>
            </p:cNvPr>
            <p:cNvSpPr/>
            <p:nvPr/>
          </p:nvSpPr>
          <p:spPr>
            <a:xfrm rot="10017092">
              <a:off x="4245417" y="3449161"/>
              <a:ext cx="339233" cy="1284648"/>
            </a:xfrm>
            <a:prstGeom prst="roundRect">
              <a:avLst>
                <a:gd name="adj" fmla="val 50000"/>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26E698-B53C-404B-93C4-F2833B96CDCE}"/>
                </a:ext>
              </a:extLst>
            </p:cNvPr>
            <p:cNvSpPr/>
            <p:nvPr/>
          </p:nvSpPr>
          <p:spPr>
            <a:xfrm>
              <a:off x="3828296" y="990600"/>
              <a:ext cx="754690" cy="754759"/>
            </a:xfrm>
            <a:prstGeom prst="ellipse">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9">
              <a:extLst>
                <a:ext uri="{FF2B5EF4-FFF2-40B4-BE49-F238E27FC236}">
                  <a16:creationId xmlns:a16="http://schemas.microsoft.com/office/drawing/2014/main" id="{71AA75C4-9B5F-45E1-AC74-17602DA8B88E}"/>
                </a:ext>
              </a:extLst>
            </p:cNvPr>
            <p:cNvSpPr/>
            <p:nvPr/>
          </p:nvSpPr>
          <p:spPr>
            <a:xfrm rot="7107398">
              <a:off x="3174592" y="2376991"/>
              <a:ext cx="1349509" cy="258840"/>
            </a:xfrm>
            <a:prstGeom prst="roundRect">
              <a:avLst>
                <a:gd name="adj" fmla="val 50000"/>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651F961-FE37-4E6E-9476-3B3B228511D6}"/>
              </a:ext>
            </a:extLst>
          </p:cNvPr>
          <p:cNvGrpSpPr/>
          <p:nvPr/>
        </p:nvGrpSpPr>
        <p:grpSpPr>
          <a:xfrm>
            <a:off x="11184301" y="2531448"/>
            <a:ext cx="575577" cy="1839428"/>
            <a:chOff x="7205858" y="1350098"/>
            <a:chExt cx="1204256" cy="3848561"/>
          </a:xfrm>
          <a:solidFill>
            <a:srgbClr val="FF0000"/>
          </a:solidFill>
        </p:grpSpPr>
        <p:grpSp>
          <p:nvGrpSpPr>
            <p:cNvPr id="16" name="Group 15">
              <a:extLst>
                <a:ext uri="{FF2B5EF4-FFF2-40B4-BE49-F238E27FC236}">
                  <a16:creationId xmlns:a16="http://schemas.microsoft.com/office/drawing/2014/main" id="{B61E1CE1-BD19-4E20-A172-A2598142E94B}"/>
                </a:ext>
              </a:extLst>
            </p:cNvPr>
            <p:cNvGrpSpPr/>
            <p:nvPr/>
          </p:nvGrpSpPr>
          <p:grpSpPr>
            <a:xfrm>
              <a:off x="7322943" y="1350098"/>
              <a:ext cx="1003199" cy="3848561"/>
              <a:chOff x="3729193" y="976912"/>
              <a:chExt cx="1003199" cy="3848561"/>
            </a:xfrm>
            <a:grpFill/>
          </p:grpSpPr>
          <p:sp>
            <p:nvSpPr>
              <p:cNvPr id="19" name="Rounded Rectangle 54">
                <a:extLst>
                  <a:ext uri="{FF2B5EF4-FFF2-40B4-BE49-F238E27FC236}">
                    <a16:creationId xmlns:a16="http://schemas.microsoft.com/office/drawing/2014/main" id="{90E2FEF5-CD35-4239-BCAD-25C19F5FE7C1}"/>
                  </a:ext>
                </a:extLst>
              </p:cNvPr>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5">
                <a:extLst>
                  <a:ext uri="{FF2B5EF4-FFF2-40B4-BE49-F238E27FC236}">
                    <a16:creationId xmlns:a16="http://schemas.microsoft.com/office/drawing/2014/main" id="{F7F45987-A78F-4338-8554-92071D309C31}"/>
                  </a:ext>
                </a:extLst>
              </p:cNvPr>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6">
                <a:extLst>
                  <a:ext uri="{FF2B5EF4-FFF2-40B4-BE49-F238E27FC236}">
                    <a16:creationId xmlns:a16="http://schemas.microsoft.com/office/drawing/2014/main" id="{629F2200-B72D-49FC-A534-B0539879E031}"/>
                  </a:ext>
                </a:extLst>
              </p:cNvPr>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7">
                <a:extLst>
                  <a:ext uri="{FF2B5EF4-FFF2-40B4-BE49-F238E27FC236}">
                    <a16:creationId xmlns:a16="http://schemas.microsoft.com/office/drawing/2014/main" id="{11251464-E7CC-4990-822E-01F4F6148FF2}"/>
                  </a:ext>
                </a:extLst>
              </p:cNvPr>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B556AA1-3663-476F-968F-345985352A4E}"/>
                  </a:ext>
                </a:extLst>
              </p:cNvPr>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9">
                <a:extLst>
                  <a:ext uri="{FF2B5EF4-FFF2-40B4-BE49-F238E27FC236}">
                    <a16:creationId xmlns:a16="http://schemas.microsoft.com/office/drawing/2014/main" id="{24AC7A6B-417E-4426-B41D-CF4BF7DEE323}"/>
                  </a:ext>
                </a:extLst>
              </p:cNvPr>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Isosceles Triangle 16">
              <a:extLst>
                <a:ext uri="{FF2B5EF4-FFF2-40B4-BE49-F238E27FC236}">
                  <a16:creationId xmlns:a16="http://schemas.microsoft.com/office/drawing/2014/main" id="{7DE1DA37-745B-41CC-9811-BCFC62CD464D}"/>
                </a:ext>
              </a:extLst>
            </p:cNvPr>
            <p:cNvSpPr/>
            <p:nvPr/>
          </p:nvSpPr>
          <p:spPr>
            <a:xfrm>
              <a:off x="7205858" y="2529430"/>
              <a:ext cx="1204256" cy="1827809"/>
            </a:xfrm>
            <a:prstGeom prst="triangl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0DFA2FF-D060-48AC-9847-5B831EFD4E5E}"/>
              </a:ext>
            </a:extLst>
          </p:cNvPr>
          <p:cNvGrpSpPr/>
          <p:nvPr/>
        </p:nvGrpSpPr>
        <p:grpSpPr>
          <a:xfrm>
            <a:off x="7916371" y="783808"/>
            <a:ext cx="569400" cy="2182559"/>
            <a:chOff x="3719927" y="990600"/>
            <a:chExt cx="986008" cy="3779455"/>
          </a:xfrm>
          <a:solidFill>
            <a:srgbClr val="FF0000"/>
          </a:solidFill>
        </p:grpSpPr>
        <p:sp>
          <p:nvSpPr>
            <p:cNvPr id="26" name="Rounded Rectangle 13">
              <a:extLst>
                <a:ext uri="{FF2B5EF4-FFF2-40B4-BE49-F238E27FC236}">
                  <a16:creationId xmlns:a16="http://schemas.microsoft.com/office/drawing/2014/main" id="{B7B20A38-03C1-434A-A9F5-F2FACD5AE840}"/>
                </a:ext>
              </a:extLst>
            </p:cNvPr>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4">
              <a:extLst>
                <a:ext uri="{FF2B5EF4-FFF2-40B4-BE49-F238E27FC236}">
                  <a16:creationId xmlns:a16="http://schemas.microsoft.com/office/drawing/2014/main" id="{1612CDE1-1C43-4BFF-9D49-84336BB0850A}"/>
                </a:ext>
              </a:extLst>
            </p:cNvPr>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5">
              <a:extLst>
                <a:ext uri="{FF2B5EF4-FFF2-40B4-BE49-F238E27FC236}">
                  <a16:creationId xmlns:a16="http://schemas.microsoft.com/office/drawing/2014/main" id="{31D24263-3485-40A4-BDAB-3BD1E7CE0471}"/>
                </a:ext>
              </a:extLst>
            </p:cNvPr>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6">
              <a:extLst>
                <a:ext uri="{FF2B5EF4-FFF2-40B4-BE49-F238E27FC236}">
                  <a16:creationId xmlns:a16="http://schemas.microsoft.com/office/drawing/2014/main" id="{D4E27B6E-6648-4CB0-B8AB-854EE5DD2B15}"/>
                </a:ext>
              </a:extLst>
            </p:cNvPr>
            <p:cNvSpPr/>
            <p:nvPr/>
          </p:nvSpPr>
          <p:spPr>
            <a:xfrm rot="1069183">
              <a:off x="3817347" y="3302077"/>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7">
              <a:extLst>
                <a:ext uri="{FF2B5EF4-FFF2-40B4-BE49-F238E27FC236}">
                  <a16:creationId xmlns:a16="http://schemas.microsoft.com/office/drawing/2014/main" id="{C4BDA77C-C70C-4DB6-9BF4-AFB232EC43B8}"/>
                </a:ext>
              </a:extLst>
            </p:cNvPr>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5DBA48D-BED2-4114-AA85-B762C94D37E5}"/>
                </a:ext>
              </a:extLst>
            </p:cNvPr>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9">
              <a:extLst>
                <a:ext uri="{FF2B5EF4-FFF2-40B4-BE49-F238E27FC236}">
                  <a16:creationId xmlns:a16="http://schemas.microsoft.com/office/drawing/2014/main" id="{56D04EB6-997E-48E0-84A7-DCBF43C4395A}"/>
                </a:ext>
              </a:extLst>
            </p:cNvPr>
            <p:cNvSpPr/>
            <p:nvPr/>
          </p:nvSpPr>
          <p:spPr>
            <a:xfrm rot="7107398">
              <a:off x="3174592" y="2376991"/>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3C2DAE1-2E0E-42AA-98FB-8DFA633B0F46}"/>
              </a:ext>
            </a:extLst>
          </p:cNvPr>
          <p:cNvGrpSpPr/>
          <p:nvPr/>
        </p:nvGrpSpPr>
        <p:grpSpPr>
          <a:xfrm>
            <a:off x="9554118" y="2743686"/>
            <a:ext cx="575577" cy="1839428"/>
            <a:chOff x="7205858" y="1350098"/>
            <a:chExt cx="1204256" cy="3848561"/>
          </a:xfrm>
          <a:solidFill>
            <a:srgbClr val="00B050"/>
          </a:solidFill>
        </p:grpSpPr>
        <p:grpSp>
          <p:nvGrpSpPr>
            <p:cNvPr id="34" name="Group 33">
              <a:extLst>
                <a:ext uri="{FF2B5EF4-FFF2-40B4-BE49-F238E27FC236}">
                  <a16:creationId xmlns:a16="http://schemas.microsoft.com/office/drawing/2014/main" id="{E8984A59-8FE5-4092-A620-B24EB28204F0}"/>
                </a:ext>
              </a:extLst>
            </p:cNvPr>
            <p:cNvGrpSpPr/>
            <p:nvPr/>
          </p:nvGrpSpPr>
          <p:grpSpPr>
            <a:xfrm>
              <a:off x="7322943" y="1350098"/>
              <a:ext cx="1003199" cy="3848561"/>
              <a:chOff x="3729193" y="976912"/>
              <a:chExt cx="1003199" cy="3848561"/>
            </a:xfrm>
            <a:grpFill/>
          </p:grpSpPr>
          <p:sp>
            <p:nvSpPr>
              <p:cNvPr id="36" name="Rounded Rectangle 54">
                <a:extLst>
                  <a:ext uri="{FF2B5EF4-FFF2-40B4-BE49-F238E27FC236}">
                    <a16:creationId xmlns:a16="http://schemas.microsoft.com/office/drawing/2014/main" id="{3A0DE520-ACC8-469F-9854-2B001FEDD193}"/>
                  </a:ext>
                </a:extLst>
              </p:cNvPr>
              <p:cNvSpPr/>
              <p:nvPr/>
            </p:nvSpPr>
            <p:spPr>
              <a:xfrm>
                <a:off x="3969136" y="1851513"/>
                <a:ext cx="473009" cy="1804808"/>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5">
                <a:extLst>
                  <a:ext uri="{FF2B5EF4-FFF2-40B4-BE49-F238E27FC236}">
                    <a16:creationId xmlns:a16="http://schemas.microsoft.com/office/drawing/2014/main" id="{4DD67860-BACE-44C0-955B-658FDD9CB9AD}"/>
                  </a:ext>
                </a:extLst>
              </p:cNvPr>
              <p:cNvSpPr/>
              <p:nvPr/>
            </p:nvSpPr>
            <p:spPr>
              <a:xfrm rot="19769779">
                <a:off x="4468757" y="1811105"/>
                <a:ext cx="263635" cy="1488011"/>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6">
                <a:extLst>
                  <a:ext uri="{FF2B5EF4-FFF2-40B4-BE49-F238E27FC236}">
                    <a16:creationId xmlns:a16="http://schemas.microsoft.com/office/drawing/2014/main" id="{86B88530-2123-4F5E-A157-85291CC00D5D}"/>
                  </a:ext>
                </a:extLst>
              </p:cNvPr>
              <p:cNvSpPr/>
              <p:nvPr/>
            </p:nvSpPr>
            <p:spPr>
              <a:xfrm rot="1069183">
                <a:off x="3771165" y="3357495"/>
                <a:ext cx="310163" cy="1467978"/>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7">
                <a:extLst>
                  <a:ext uri="{FF2B5EF4-FFF2-40B4-BE49-F238E27FC236}">
                    <a16:creationId xmlns:a16="http://schemas.microsoft.com/office/drawing/2014/main" id="{43DBD45D-E965-4347-BB7F-692CC8B9A91D}"/>
                  </a:ext>
                </a:extLst>
              </p:cNvPr>
              <p:cNvSpPr/>
              <p:nvPr/>
            </p:nvSpPr>
            <p:spPr>
              <a:xfrm rot="9815699">
                <a:off x="4320769" y="3360887"/>
                <a:ext cx="308310" cy="1370698"/>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85E96F5-9319-4AF3-8528-AC530CBF248B}"/>
                  </a:ext>
                </a:extLst>
              </p:cNvPr>
              <p:cNvSpPr/>
              <p:nvPr/>
            </p:nvSpPr>
            <p:spPr>
              <a:xfrm>
                <a:off x="3774774" y="976912"/>
                <a:ext cx="808212" cy="80828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59">
                <a:extLst>
                  <a:ext uri="{FF2B5EF4-FFF2-40B4-BE49-F238E27FC236}">
                    <a16:creationId xmlns:a16="http://schemas.microsoft.com/office/drawing/2014/main" id="{79B87549-2E44-4CD9-AF4E-CB07A83DE98F}"/>
                  </a:ext>
                </a:extLst>
              </p:cNvPr>
              <p:cNvSpPr/>
              <p:nvPr/>
            </p:nvSpPr>
            <p:spPr>
              <a:xfrm rot="7027031">
                <a:off x="3113315" y="2417911"/>
                <a:ext cx="1490836" cy="259079"/>
              </a:xfrm>
              <a:prstGeom prst="roundRect">
                <a:avLst>
                  <a:gd name="adj" fmla="val 50000"/>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Isosceles Triangle 34">
              <a:extLst>
                <a:ext uri="{FF2B5EF4-FFF2-40B4-BE49-F238E27FC236}">
                  <a16:creationId xmlns:a16="http://schemas.microsoft.com/office/drawing/2014/main" id="{2D477DC0-39E3-4E1E-A598-78CE630E9F2D}"/>
                </a:ext>
              </a:extLst>
            </p:cNvPr>
            <p:cNvSpPr/>
            <p:nvPr/>
          </p:nvSpPr>
          <p:spPr>
            <a:xfrm>
              <a:off x="7205858" y="2529430"/>
              <a:ext cx="1204256" cy="1827809"/>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6E3AF6F6-40BE-4995-8065-7FADC07DAA6B}"/>
              </a:ext>
            </a:extLst>
          </p:cNvPr>
          <p:cNvGrpSpPr/>
          <p:nvPr/>
        </p:nvGrpSpPr>
        <p:grpSpPr>
          <a:xfrm flipH="1">
            <a:off x="8501621" y="2984021"/>
            <a:ext cx="569400" cy="2182559"/>
            <a:chOff x="3719927" y="990600"/>
            <a:chExt cx="986008" cy="3779455"/>
          </a:xfrm>
          <a:solidFill>
            <a:srgbClr val="FFFF00"/>
          </a:solidFill>
        </p:grpSpPr>
        <p:sp>
          <p:nvSpPr>
            <p:cNvPr id="43" name="Rounded Rectangle 13">
              <a:extLst>
                <a:ext uri="{FF2B5EF4-FFF2-40B4-BE49-F238E27FC236}">
                  <a16:creationId xmlns:a16="http://schemas.microsoft.com/office/drawing/2014/main" id="{3AE81FAC-8F82-49AB-9651-99DD213DF61B}"/>
                </a:ext>
              </a:extLst>
            </p:cNvPr>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4">
              <a:extLst>
                <a:ext uri="{FF2B5EF4-FFF2-40B4-BE49-F238E27FC236}">
                  <a16:creationId xmlns:a16="http://schemas.microsoft.com/office/drawing/2014/main" id="{288370E2-13D5-4051-92DA-5EC35DB8B957}"/>
                </a:ext>
              </a:extLst>
            </p:cNvPr>
            <p:cNvSpPr/>
            <p:nvPr/>
          </p:nvSpPr>
          <p:spPr>
            <a:xfrm rot="5745961">
              <a:off x="4320028" y="2856130"/>
              <a:ext cx="561785" cy="21002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5">
              <a:extLst>
                <a:ext uri="{FF2B5EF4-FFF2-40B4-BE49-F238E27FC236}">
                  <a16:creationId xmlns:a16="http://schemas.microsoft.com/office/drawing/2014/main" id="{43E11C1A-9195-44DA-A58B-C57447461307}"/>
                </a:ext>
              </a:extLst>
            </p:cNvPr>
            <p:cNvSpPr/>
            <p:nvPr/>
          </p:nvSpPr>
          <p:spPr>
            <a:xfrm rot="20356230">
              <a:off x="4318730" y="1891268"/>
              <a:ext cx="263635" cy="97028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6">
              <a:extLst>
                <a:ext uri="{FF2B5EF4-FFF2-40B4-BE49-F238E27FC236}">
                  <a16:creationId xmlns:a16="http://schemas.microsoft.com/office/drawing/2014/main" id="{C8EEBEA0-AC23-4D80-8E6D-379BDD63DC90}"/>
                </a:ext>
              </a:extLst>
            </p:cNvPr>
            <p:cNvSpPr/>
            <p:nvPr/>
          </p:nvSpPr>
          <p:spPr>
            <a:xfrm rot="1069183">
              <a:off x="3817347" y="3302077"/>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7">
              <a:extLst>
                <a:ext uri="{FF2B5EF4-FFF2-40B4-BE49-F238E27FC236}">
                  <a16:creationId xmlns:a16="http://schemas.microsoft.com/office/drawing/2014/main" id="{D6DD5EF6-A112-471B-ABF3-0E924F39F7CF}"/>
                </a:ext>
              </a:extLst>
            </p:cNvPr>
            <p:cNvSpPr/>
            <p:nvPr/>
          </p:nvSpPr>
          <p:spPr>
            <a:xfrm rot="10017092">
              <a:off x="4245417" y="3449161"/>
              <a:ext cx="339233" cy="128464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CA7F905-FC8A-401C-8401-7B13AC70D3F8}"/>
                </a:ext>
              </a:extLst>
            </p:cNvPr>
            <p:cNvSpPr/>
            <p:nvPr/>
          </p:nvSpPr>
          <p:spPr>
            <a:xfrm>
              <a:off x="3828296" y="990600"/>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9">
              <a:extLst>
                <a:ext uri="{FF2B5EF4-FFF2-40B4-BE49-F238E27FC236}">
                  <a16:creationId xmlns:a16="http://schemas.microsoft.com/office/drawing/2014/main" id="{E61E4436-4DB8-41D6-98F7-CB18E31C65C2}"/>
                </a:ext>
              </a:extLst>
            </p:cNvPr>
            <p:cNvSpPr/>
            <p:nvPr/>
          </p:nvSpPr>
          <p:spPr>
            <a:xfrm rot="7107398">
              <a:off x="3174592" y="2376991"/>
              <a:ext cx="1349509" cy="25884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11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3F094DD3-2D95-4767-AADB-3B0988012B06}"/>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196448" y="6459483"/>
            <a:ext cx="4800600" cy="307777"/>
          </a:xfrm>
          <a:prstGeom prst="rect">
            <a:avLst/>
          </a:prstGeom>
          <a:noFill/>
        </p:spPr>
        <p:txBody>
          <a:bodyPr wrap="square" rtlCol="0">
            <a:spAutoFit/>
          </a:bodyPr>
          <a:lstStyle/>
          <a:p>
            <a:r>
              <a:rPr lang="en-US" sz="1400" dirty="0">
                <a:solidFill>
                  <a:schemeClr val="bg1"/>
                </a:solidFill>
              </a:rPr>
              <a:t>2 Nephi 26: 29-30</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Priesthood VS </a:t>
            </a:r>
            <a:r>
              <a:rPr lang="en-US" sz="3600" dirty="0" err="1">
                <a:solidFill>
                  <a:schemeClr val="bg1"/>
                </a:solidFill>
                <a:latin typeface="Arial Rounded MT Bold" pitchFamily="34" charset="0"/>
              </a:rPr>
              <a:t>Priestcraft</a:t>
            </a:r>
            <a:endParaRPr lang="en-US" sz="3600" dirty="0">
              <a:solidFill>
                <a:schemeClr val="bg1"/>
              </a:solidFill>
              <a:latin typeface="Arial Rounded MT Bold" pitchFamily="34" charset="0"/>
            </a:endParaRPr>
          </a:p>
        </p:txBody>
      </p:sp>
      <p:sp>
        <p:nvSpPr>
          <p:cNvPr id="7" name="TextBox 6"/>
          <p:cNvSpPr txBox="1"/>
          <p:nvPr/>
        </p:nvSpPr>
        <p:spPr>
          <a:xfrm>
            <a:off x="609599" y="746841"/>
            <a:ext cx="4186687" cy="830997"/>
          </a:xfrm>
          <a:prstGeom prst="rect">
            <a:avLst/>
          </a:prstGeom>
          <a:noFill/>
        </p:spPr>
        <p:txBody>
          <a:bodyPr wrap="square" rtlCol="0">
            <a:spAutoFit/>
          </a:bodyPr>
          <a:lstStyle/>
          <a:p>
            <a:r>
              <a:rPr lang="en-US" sz="2800" dirty="0">
                <a:solidFill>
                  <a:srgbClr val="FFFF00"/>
                </a:solidFill>
              </a:rPr>
              <a:t>The Priesthood is of God</a:t>
            </a:r>
          </a:p>
          <a:p>
            <a:endParaRPr lang="en-US" sz="2000" dirty="0">
              <a:solidFill>
                <a:schemeClr val="bg1"/>
              </a:solidFill>
            </a:endParaRPr>
          </a:p>
        </p:txBody>
      </p:sp>
      <p:sp>
        <p:nvSpPr>
          <p:cNvPr id="18" name="TextBox 17"/>
          <p:cNvSpPr txBox="1"/>
          <p:nvPr/>
        </p:nvSpPr>
        <p:spPr>
          <a:xfrm>
            <a:off x="545295" y="1428505"/>
            <a:ext cx="4724400" cy="3970318"/>
          </a:xfrm>
          <a:prstGeom prst="rect">
            <a:avLst/>
          </a:prstGeom>
          <a:noFill/>
        </p:spPr>
        <p:txBody>
          <a:bodyPr wrap="square" rtlCol="0">
            <a:spAutoFit/>
          </a:bodyPr>
          <a:lstStyle/>
          <a:p>
            <a:r>
              <a:rPr lang="en-US" dirty="0">
                <a:solidFill>
                  <a:schemeClr val="bg1"/>
                </a:solidFill>
              </a:rPr>
              <a:t>“Priesthood and </a:t>
            </a:r>
            <a:r>
              <a:rPr lang="en-US" dirty="0" err="1">
                <a:solidFill>
                  <a:schemeClr val="bg1"/>
                </a:solidFill>
              </a:rPr>
              <a:t>priestcraft</a:t>
            </a:r>
            <a:r>
              <a:rPr lang="en-US" dirty="0">
                <a:solidFill>
                  <a:schemeClr val="bg1"/>
                </a:solidFill>
              </a:rPr>
              <a:t> are two opposite. One is of God, the other of the devil. </a:t>
            </a:r>
          </a:p>
          <a:p>
            <a:r>
              <a:rPr lang="en-US" dirty="0">
                <a:solidFill>
                  <a:schemeClr val="bg1"/>
                </a:solidFill>
              </a:rPr>
              <a:t>When ministers claim but do not possess the priesthood; </a:t>
            </a:r>
          </a:p>
          <a:p>
            <a:r>
              <a:rPr lang="en-US" dirty="0">
                <a:solidFill>
                  <a:schemeClr val="bg1"/>
                </a:solidFill>
              </a:rPr>
              <a:t>when they set themselves up as lights to their congregations, but do not preach the pure and full gospel; </a:t>
            </a:r>
          </a:p>
          <a:p>
            <a:r>
              <a:rPr lang="en-US" dirty="0">
                <a:solidFill>
                  <a:schemeClr val="bg1"/>
                </a:solidFill>
              </a:rPr>
              <a:t>when their interest is in gaining personal popularity and financial gain, rather than in caring for the poor and ministering to the wants and needs of their fellow men—</a:t>
            </a:r>
          </a:p>
          <a:p>
            <a:r>
              <a:rPr lang="en-US" dirty="0">
                <a:solidFill>
                  <a:schemeClr val="bg1"/>
                </a:solidFill>
              </a:rPr>
              <a:t>they are engaged, in a greater or lesser degree, in the practice of </a:t>
            </a:r>
            <a:r>
              <a:rPr lang="en-US" dirty="0" err="1">
                <a:solidFill>
                  <a:schemeClr val="bg1"/>
                </a:solidFill>
              </a:rPr>
              <a:t>priestcrafts</a:t>
            </a:r>
            <a:r>
              <a:rPr lang="en-US" dirty="0">
                <a:solidFill>
                  <a:schemeClr val="bg1"/>
                </a:solidFill>
              </a:rPr>
              <a:t>” </a:t>
            </a:r>
          </a:p>
          <a:p>
            <a:r>
              <a:rPr lang="en-US" dirty="0">
                <a:solidFill>
                  <a:schemeClr val="bg1"/>
                </a:solidFill>
              </a:rPr>
              <a:t>Bruce R. </a:t>
            </a:r>
            <a:r>
              <a:rPr lang="en-US" dirty="0" err="1">
                <a:solidFill>
                  <a:schemeClr val="bg1"/>
                </a:solidFill>
              </a:rPr>
              <a:t>McConkie</a:t>
            </a:r>
            <a:endParaRPr lang="en-US" dirty="0">
              <a:solidFill>
                <a:schemeClr val="bg1"/>
              </a:solidFill>
            </a:endParaRPr>
          </a:p>
        </p:txBody>
      </p:sp>
      <p:sp>
        <p:nvSpPr>
          <p:cNvPr id="19" name="TextBox 18"/>
          <p:cNvSpPr txBox="1"/>
          <p:nvPr/>
        </p:nvSpPr>
        <p:spPr>
          <a:xfrm>
            <a:off x="7682761" y="824782"/>
            <a:ext cx="3276600" cy="523220"/>
          </a:xfrm>
          <a:prstGeom prst="rect">
            <a:avLst/>
          </a:prstGeom>
          <a:noFill/>
        </p:spPr>
        <p:txBody>
          <a:bodyPr wrap="square" rtlCol="0">
            <a:spAutoFit/>
          </a:bodyPr>
          <a:lstStyle/>
          <a:p>
            <a:r>
              <a:rPr lang="en-US" sz="2800" dirty="0" err="1">
                <a:solidFill>
                  <a:srgbClr val="FFFF00"/>
                </a:solidFill>
              </a:rPr>
              <a:t>Priestcraft</a:t>
            </a:r>
            <a:r>
              <a:rPr lang="en-US" sz="2800" dirty="0">
                <a:solidFill>
                  <a:srgbClr val="FFFF00"/>
                </a:solidFill>
              </a:rPr>
              <a:t> is of Satan</a:t>
            </a:r>
          </a:p>
        </p:txBody>
      </p:sp>
      <p:sp>
        <p:nvSpPr>
          <p:cNvPr id="21" name="TextBox 20"/>
          <p:cNvSpPr txBox="1"/>
          <p:nvPr/>
        </p:nvSpPr>
        <p:spPr>
          <a:xfrm>
            <a:off x="7781167" y="2050220"/>
            <a:ext cx="3048000" cy="1754326"/>
          </a:xfrm>
          <a:prstGeom prst="rect">
            <a:avLst/>
          </a:prstGeom>
          <a:noFill/>
        </p:spPr>
        <p:txBody>
          <a:bodyPr wrap="square" rtlCol="0">
            <a:spAutoFit/>
          </a:bodyPr>
          <a:lstStyle/>
          <a:p>
            <a:r>
              <a:rPr lang="en-US" i="1" dirty="0">
                <a:solidFill>
                  <a:srgbClr val="FFFF00"/>
                </a:solidFill>
              </a:rPr>
              <a:t>“He that </a:t>
            </a:r>
            <a:r>
              <a:rPr lang="en-US" i="1" dirty="0" err="1">
                <a:solidFill>
                  <a:srgbClr val="FFFF00"/>
                </a:solidFill>
              </a:rPr>
              <a:t>speaketh</a:t>
            </a:r>
            <a:r>
              <a:rPr lang="en-US" i="1" dirty="0">
                <a:solidFill>
                  <a:srgbClr val="FFFF00"/>
                </a:solidFill>
              </a:rPr>
              <a:t> of himself </a:t>
            </a:r>
            <a:r>
              <a:rPr lang="en-US" i="1" dirty="0" err="1">
                <a:solidFill>
                  <a:srgbClr val="FFFF00"/>
                </a:solidFill>
              </a:rPr>
              <a:t>seeketh</a:t>
            </a:r>
            <a:r>
              <a:rPr lang="en-US" i="1" dirty="0">
                <a:solidFill>
                  <a:srgbClr val="FFFF00"/>
                </a:solidFill>
              </a:rPr>
              <a:t> his own glory: but he that </a:t>
            </a:r>
            <a:r>
              <a:rPr lang="en-US" i="1" dirty="0" err="1">
                <a:solidFill>
                  <a:srgbClr val="FFFF00"/>
                </a:solidFill>
              </a:rPr>
              <a:t>seeketh</a:t>
            </a:r>
            <a:r>
              <a:rPr lang="en-US" i="1" dirty="0">
                <a:solidFill>
                  <a:srgbClr val="FFFF00"/>
                </a:solidFill>
              </a:rPr>
              <a:t> his glory that sent him, the same is true, and no unrighteousness is in him.” (John 7:18)</a:t>
            </a:r>
          </a:p>
        </p:txBody>
      </p:sp>
      <p:sp>
        <p:nvSpPr>
          <p:cNvPr id="22" name="TextBox 21"/>
          <p:cNvSpPr txBox="1"/>
          <p:nvPr/>
        </p:nvSpPr>
        <p:spPr>
          <a:xfrm>
            <a:off x="6271669" y="5161985"/>
            <a:ext cx="5017305" cy="1169551"/>
          </a:xfrm>
          <a:prstGeom prst="rect">
            <a:avLst/>
          </a:prstGeom>
          <a:noFill/>
        </p:spPr>
        <p:txBody>
          <a:bodyPr wrap="square" rtlCol="0">
            <a:spAutoFit/>
          </a:bodyPr>
          <a:lstStyle/>
          <a:p>
            <a:r>
              <a:rPr lang="en-US" dirty="0">
                <a:solidFill>
                  <a:schemeClr val="bg1"/>
                </a:solidFill>
              </a:rPr>
              <a:t>“Those who serve with charity do so with a pure heart, having no desire but to build up the kingdom of God and establish his righteousness.”</a:t>
            </a:r>
          </a:p>
          <a:p>
            <a:r>
              <a:rPr lang="en-US" sz="1600" dirty="0">
                <a:solidFill>
                  <a:schemeClr val="bg1"/>
                </a:solidFill>
              </a:rPr>
              <a:t>JFM and RLM</a:t>
            </a:r>
          </a:p>
        </p:txBody>
      </p:sp>
      <p:pic>
        <p:nvPicPr>
          <p:cNvPr id="23" name="Picture 22" descr="bruce R. McConkie.jpg"/>
          <p:cNvPicPr>
            <a:picLocks noChangeAspect="1"/>
          </p:cNvPicPr>
          <p:nvPr/>
        </p:nvPicPr>
        <p:blipFill>
          <a:blip r:embed="rId3" cstate="print"/>
          <a:stretch>
            <a:fillRect/>
          </a:stretch>
        </p:blipFill>
        <p:spPr>
          <a:xfrm>
            <a:off x="2596748" y="5176678"/>
            <a:ext cx="1078173" cy="1504950"/>
          </a:xfrm>
          <a:prstGeom prst="rect">
            <a:avLst/>
          </a:prstGeom>
        </p:spPr>
      </p:pic>
      <p:grpSp>
        <p:nvGrpSpPr>
          <p:cNvPr id="3" name="Group 2">
            <a:extLst>
              <a:ext uri="{FF2B5EF4-FFF2-40B4-BE49-F238E27FC236}">
                <a16:creationId xmlns:a16="http://schemas.microsoft.com/office/drawing/2014/main" id="{BC73DAD4-B47F-FF3F-74ED-1B13650CF522}"/>
              </a:ext>
            </a:extLst>
          </p:cNvPr>
          <p:cNvGrpSpPr/>
          <p:nvPr/>
        </p:nvGrpSpPr>
        <p:grpSpPr>
          <a:xfrm>
            <a:off x="6271669" y="1463825"/>
            <a:ext cx="1156810" cy="2927115"/>
            <a:chOff x="6934200" y="1265656"/>
            <a:chExt cx="1985484" cy="4373144"/>
          </a:xfrm>
        </p:grpSpPr>
        <p:sp>
          <p:nvSpPr>
            <p:cNvPr id="5" name="Oval 4">
              <a:extLst>
                <a:ext uri="{FF2B5EF4-FFF2-40B4-BE49-F238E27FC236}">
                  <a16:creationId xmlns:a16="http://schemas.microsoft.com/office/drawing/2014/main" id="{E997DEE5-2443-E320-F9F3-A283BFA9E60C}"/>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2D725EC-DD45-2EC3-1CE9-78D57A6F5C77}"/>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7AE40DEE-AF47-8F3A-51A1-F13FDA04C715}"/>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BFF0A6-488A-C178-FF15-FEE24877FDF1}"/>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04E216C-BDAF-51E1-6208-4891CE61A018}"/>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627BC83A-38B8-9B0A-48EE-DB9A7A2E436B}"/>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4973EAF-2249-5D64-0B4A-E2D57A3F7523}"/>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1E75E856-A95A-0302-641B-760A590F6781}"/>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6BAAF7AD-D46E-6BB7-7E02-AF25C562297A}"/>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1AF458DF-8BF3-7BDF-3D4C-A973E055F64E}"/>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DC37B61-5DD8-B620-7D88-593A2C8A19C3}"/>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4">
              <a:extLst>
                <a:ext uri="{FF2B5EF4-FFF2-40B4-BE49-F238E27FC236}">
                  <a16:creationId xmlns:a16="http://schemas.microsoft.com/office/drawing/2014/main" id="{5256BFB6-D97C-D8E0-771D-E0401CF6AB7B}"/>
                </a:ext>
              </a:extLst>
            </p:cNvPr>
            <p:cNvGrpSpPr/>
            <p:nvPr/>
          </p:nvGrpSpPr>
          <p:grpSpPr>
            <a:xfrm>
              <a:off x="7108136" y="2388756"/>
              <a:ext cx="1544360" cy="2210894"/>
              <a:chOff x="4553133" y="901823"/>
              <a:chExt cx="2186627" cy="3449921"/>
            </a:xfrm>
          </p:grpSpPr>
          <p:sp>
            <p:nvSpPr>
              <p:cNvPr id="175" name="Double Wave 23">
                <a:extLst>
                  <a:ext uri="{FF2B5EF4-FFF2-40B4-BE49-F238E27FC236}">
                    <a16:creationId xmlns:a16="http://schemas.microsoft.com/office/drawing/2014/main" id="{0CBD240B-7D2F-707C-3A80-5C53EE279364}"/>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6">
                <a:extLst>
                  <a:ext uri="{FF2B5EF4-FFF2-40B4-BE49-F238E27FC236}">
                    <a16:creationId xmlns:a16="http://schemas.microsoft.com/office/drawing/2014/main" id="{7B1F5781-86CA-C12E-8722-FDAED32CAC4A}"/>
                  </a:ext>
                </a:extLst>
              </p:cNvPr>
              <p:cNvGrpSpPr/>
              <p:nvPr/>
            </p:nvGrpSpPr>
            <p:grpSpPr>
              <a:xfrm>
                <a:off x="4694566" y="901823"/>
                <a:ext cx="2045194" cy="1982724"/>
                <a:chOff x="2594848" y="2213440"/>
                <a:chExt cx="2045194" cy="1982724"/>
              </a:xfrm>
              <a:solidFill>
                <a:srgbClr val="E0C13C"/>
              </a:solidFill>
            </p:grpSpPr>
            <p:sp>
              <p:nvSpPr>
                <p:cNvPr id="177" name="Pie 17">
                  <a:extLst>
                    <a:ext uri="{FF2B5EF4-FFF2-40B4-BE49-F238E27FC236}">
                      <a16:creationId xmlns:a16="http://schemas.microsoft.com/office/drawing/2014/main" id="{8DD65F02-F5D7-2E5D-CB17-581223D450F8}"/>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8" name="Group 5">
                  <a:extLst>
                    <a:ext uri="{FF2B5EF4-FFF2-40B4-BE49-F238E27FC236}">
                      <a16:creationId xmlns:a16="http://schemas.microsoft.com/office/drawing/2014/main" id="{F49D74BF-3B6A-7615-4EAF-0737363A5E50}"/>
                    </a:ext>
                  </a:extLst>
                </p:cNvPr>
                <p:cNvGrpSpPr/>
                <p:nvPr/>
              </p:nvGrpSpPr>
              <p:grpSpPr>
                <a:xfrm>
                  <a:off x="2889102" y="2288406"/>
                  <a:ext cx="1537323" cy="1679535"/>
                  <a:chOff x="2886840" y="2288406"/>
                  <a:chExt cx="1537323" cy="1679535"/>
                </a:xfrm>
                <a:grpFill/>
              </p:grpSpPr>
              <p:sp>
                <p:nvSpPr>
                  <p:cNvPr id="179" name="Moon 3">
                    <a:extLst>
                      <a:ext uri="{FF2B5EF4-FFF2-40B4-BE49-F238E27FC236}">
                        <a16:creationId xmlns:a16="http://schemas.microsoft.com/office/drawing/2014/main" id="{B4D06D0D-0276-5C3F-85C1-6CB6AC3A9C79}"/>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20">
                    <a:extLst>
                      <a:ext uri="{FF2B5EF4-FFF2-40B4-BE49-F238E27FC236}">
                        <a16:creationId xmlns:a16="http://schemas.microsoft.com/office/drawing/2014/main" id="{710ABBF9-CC6D-12E1-844B-6796E4AA22A8}"/>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Oval 19">
              <a:extLst>
                <a:ext uri="{FF2B5EF4-FFF2-40B4-BE49-F238E27FC236}">
                  <a16:creationId xmlns:a16="http://schemas.microsoft.com/office/drawing/2014/main" id="{7698D28D-2B84-2A6E-EF2C-84EA46B866E7}"/>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58">
              <a:extLst>
                <a:ext uri="{FF2B5EF4-FFF2-40B4-BE49-F238E27FC236}">
                  <a16:creationId xmlns:a16="http://schemas.microsoft.com/office/drawing/2014/main" id="{5BDC5E16-8C2A-0F21-BFB9-2CE8BEDDF8EB}"/>
                </a:ext>
              </a:extLst>
            </p:cNvPr>
            <p:cNvGrpSpPr/>
            <p:nvPr/>
          </p:nvGrpSpPr>
          <p:grpSpPr>
            <a:xfrm rot="175281">
              <a:off x="7281771" y="4966315"/>
              <a:ext cx="1319546" cy="446802"/>
              <a:chOff x="3810000" y="1677648"/>
              <a:chExt cx="4705061" cy="1827552"/>
            </a:xfrm>
          </p:grpSpPr>
          <p:grpSp>
            <p:nvGrpSpPr>
              <p:cNvPr id="145" name="Group 37">
                <a:extLst>
                  <a:ext uri="{FF2B5EF4-FFF2-40B4-BE49-F238E27FC236}">
                    <a16:creationId xmlns:a16="http://schemas.microsoft.com/office/drawing/2014/main" id="{7B58D572-7F90-4ED3-F4BB-559239E21932}"/>
                  </a:ext>
                </a:extLst>
              </p:cNvPr>
              <p:cNvGrpSpPr/>
              <p:nvPr/>
            </p:nvGrpSpPr>
            <p:grpSpPr>
              <a:xfrm>
                <a:off x="3810000" y="1828800"/>
                <a:ext cx="1776984" cy="1676400"/>
                <a:chOff x="3810000" y="1828800"/>
                <a:chExt cx="4038600" cy="3810000"/>
              </a:xfrm>
            </p:grpSpPr>
            <p:sp>
              <p:nvSpPr>
                <p:cNvPr id="166" name="Half Frame 165">
                  <a:extLst>
                    <a:ext uri="{FF2B5EF4-FFF2-40B4-BE49-F238E27FC236}">
                      <a16:creationId xmlns:a16="http://schemas.microsoft.com/office/drawing/2014/main" id="{9376069D-A73C-F295-B139-EE1E2BF52736}"/>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Half Frame 166">
                  <a:extLst>
                    <a:ext uri="{FF2B5EF4-FFF2-40B4-BE49-F238E27FC236}">
                      <a16:creationId xmlns:a16="http://schemas.microsoft.com/office/drawing/2014/main" id="{4C0A582F-21E6-992E-8DA6-DE8F904DC441}"/>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Half Frame 167">
                  <a:extLst>
                    <a:ext uri="{FF2B5EF4-FFF2-40B4-BE49-F238E27FC236}">
                      <a16:creationId xmlns:a16="http://schemas.microsoft.com/office/drawing/2014/main" id="{31435DD2-DE0C-21DE-315D-05FCA62B8345}"/>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Half Frame 168">
                  <a:extLst>
                    <a:ext uri="{FF2B5EF4-FFF2-40B4-BE49-F238E27FC236}">
                      <a16:creationId xmlns:a16="http://schemas.microsoft.com/office/drawing/2014/main" id="{806E2AF7-41D9-F95D-28CD-E4751FBD204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775">
                  <a:extLst>
                    <a:ext uri="{FF2B5EF4-FFF2-40B4-BE49-F238E27FC236}">
                      <a16:creationId xmlns:a16="http://schemas.microsoft.com/office/drawing/2014/main" id="{266AD644-EF12-8FE2-6607-7DFD436073B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iamond 170">
                  <a:extLst>
                    <a:ext uri="{FF2B5EF4-FFF2-40B4-BE49-F238E27FC236}">
                      <a16:creationId xmlns:a16="http://schemas.microsoft.com/office/drawing/2014/main" id="{4ED362D6-14FE-58C4-9A83-CA535CE95781}"/>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4E537DEA-AE04-4520-2F7E-2C2A897F4D3C}"/>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a:extLst>
                    <a:ext uri="{FF2B5EF4-FFF2-40B4-BE49-F238E27FC236}">
                      <a16:creationId xmlns:a16="http://schemas.microsoft.com/office/drawing/2014/main" id="{272A9C15-D7BF-1098-4927-71DADEFE3FFB}"/>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a:extLst>
                    <a:ext uri="{FF2B5EF4-FFF2-40B4-BE49-F238E27FC236}">
                      <a16:creationId xmlns:a16="http://schemas.microsoft.com/office/drawing/2014/main" id="{132DF32F-723C-AD43-AC41-E63B850D78EB}"/>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38">
                <a:extLst>
                  <a:ext uri="{FF2B5EF4-FFF2-40B4-BE49-F238E27FC236}">
                    <a16:creationId xmlns:a16="http://schemas.microsoft.com/office/drawing/2014/main" id="{5C336B0D-4296-FB93-9B3A-036FD8611C14}"/>
                  </a:ext>
                </a:extLst>
              </p:cNvPr>
              <p:cNvGrpSpPr/>
              <p:nvPr/>
            </p:nvGrpSpPr>
            <p:grpSpPr>
              <a:xfrm>
                <a:off x="5314014" y="1757596"/>
                <a:ext cx="1776984" cy="1676400"/>
                <a:chOff x="3810000" y="1828800"/>
                <a:chExt cx="4038600" cy="3810000"/>
              </a:xfrm>
            </p:grpSpPr>
            <p:sp>
              <p:nvSpPr>
                <p:cNvPr id="157" name="Half Frame 156">
                  <a:extLst>
                    <a:ext uri="{FF2B5EF4-FFF2-40B4-BE49-F238E27FC236}">
                      <a16:creationId xmlns:a16="http://schemas.microsoft.com/office/drawing/2014/main" id="{9521B462-2C95-7B54-A8A2-37F7281828C7}"/>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Half Frame 157">
                  <a:extLst>
                    <a:ext uri="{FF2B5EF4-FFF2-40B4-BE49-F238E27FC236}">
                      <a16:creationId xmlns:a16="http://schemas.microsoft.com/office/drawing/2014/main" id="{598E9FB8-1CDF-F7EF-916C-3F90EC8C93B0}"/>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Half Frame 158">
                  <a:extLst>
                    <a:ext uri="{FF2B5EF4-FFF2-40B4-BE49-F238E27FC236}">
                      <a16:creationId xmlns:a16="http://schemas.microsoft.com/office/drawing/2014/main" id="{8C5A284D-68FF-EEEE-F56B-E5C4FC72FDB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Half Frame 159">
                  <a:extLst>
                    <a:ext uri="{FF2B5EF4-FFF2-40B4-BE49-F238E27FC236}">
                      <a16:creationId xmlns:a16="http://schemas.microsoft.com/office/drawing/2014/main" id="{EDA55827-5827-0DF4-5605-20742C34F9D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766">
                  <a:extLst>
                    <a:ext uri="{FF2B5EF4-FFF2-40B4-BE49-F238E27FC236}">
                      <a16:creationId xmlns:a16="http://schemas.microsoft.com/office/drawing/2014/main" id="{19FED282-B6C8-DF71-1BCA-FE485EF4440B}"/>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iamond 161">
                  <a:extLst>
                    <a:ext uri="{FF2B5EF4-FFF2-40B4-BE49-F238E27FC236}">
                      <a16:creationId xmlns:a16="http://schemas.microsoft.com/office/drawing/2014/main" id="{3A972D7A-06C5-B1B8-2F0A-E7D41A15954B}"/>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a:extLst>
                    <a:ext uri="{FF2B5EF4-FFF2-40B4-BE49-F238E27FC236}">
                      <a16:creationId xmlns:a16="http://schemas.microsoft.com/office/drawing/2014/main" id="{D2836051-A9AB-E855-D1CF-A4E3E9A327F7}"/>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a:extLst>
                    <a:ext uri="{FF2B5EF4-FFF2-40B4-BE49-F238E27FC236}">
                      <a16:creationId xmlns:a16="http://schemas.microsoft.com/office/drawing/2014/main" id="{807A6826-EDA5-F083-5B8D-7FCFD067E343}"/>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a:extLst>
                    <a:ext uri="{FF2B5EF4-FFF2-40B4-BE49-F238E27FC236}">
                      <a16:creationId xmlns:a16="http://schemas.microsoft.com/office/drawing/2014/main" id="{66457069-30CD-1B8E-AA66-9B5892100B67}"/>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48">
                <a:extLst>
                  <a:ext uri="{FF2B5EF4-FFF2-40B4-BE49-F238E27FC236}">
                    <a16:creationId xmlns:a16="http://schemas.microsoft.com/office/drawing/2014/main" id="{7D84BF22-2FB8-10A3-2A95-8F53CC9C41BE}"/>
                  </a:ext>
                </a:extLst>
              </p:cNvPr>
              <p:cNvGrpSpPr/>
              <p:nvPr/>
            </p:nvGrpSpPr>
            <p:grpSpPr>
              <a:xfrm>
                <a:off x="6738077" y="1677648"/>
                <a:ext cx="1776984" cy="1676400"/>
                <a:chOff x="3810000" y="1828800"/>
                <a:chExt cx="4038600" cy="3810000"/>
              </a:xfrm>
            </p:grpSpPr>
            <p:sp>
              <p:nvSpPr>
                <p:cNvPr id="148" name="Half Frame 147">
                  <a:extLst>
                    <a:ext uri="{FF2B5EF4-FFF2-40B4-BE49-F238E27FC236}">
                      <a16:creationId xmlns:a16="http://schemas.microsoft.com/office/drawing/2014/main" id="{BF09B22E-5F31-C262-A2D3-5D5331DC5624}"/>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Half Frame 50">
                  <a:extLst>
                    <a:ext uri="{FF2B5EF4-FFF2-40B4-BE49-F238E27FC236}">
                      <a16:creationId xmlns:a16="http://schemas.microsoft.com/office/drawing/2014/main" id="{99141D9C-792E-D71D-9A88-9C4134B3A372}"/>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Half Frame 51">
                  <a:extLst>
                    <a:ext uri="{FF2B5EF4-FFF2-40B4-BE49-F238E27FC236}">
                      <a16:creationId xmlns:a16="http://schemas.microsoft.com/office/drawing/2014/main" id="{0644A532-57B3-08DC-AB16-F6603A9AD4FC}"/>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Half Frame 52">
                  <a:extLst>
                    <a:ext uri="{FF2B5EF4-FFF2-40B4-BE49-F238E27FC236}">
                      <a16:creationId xmlns:a16="http://schemas.microsoft.com/office/drawing/2014/main" id="{BCAD660A-FCA1-78F4-FAA7-A4A1659D8488}"/>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757">
                  <a:extLst>
                    <a:ext uri="{FF2B5EF4-FFF2-40B4-BE49-F238E27FC236}">
                      <a16:creationId xmlns:a16="http://schemas.microsoft.com/office/drawing/2014/main" id="{51773E75-207E-83A6-0E2B-3986273FE12D}"/>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iamond 152">
                  <a:extLst>
                    <a:ext uri="{FF2B5EF4-FFF2-40B4-BE49-F238E27FC236}">
                      <a16:creationId xmlns:a16="http://schemas.microsoft.com/office/drawing/2014/main" id="{3D61CE1E-D81E-7CB1-9916-6491A94D3FD1}"/>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a:extLst>
                    <a:ext uri="{FF2B5EF4-FFF2-40B4-BE49-F238E27FC236}">
                      <a16:creationId xmlns:a16="http://schemas.microsoft.com/office/drawing/2014/main" id="{D2EAEDEB-D7F0-2689-5335-F19C5AB30B19}"/>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a:extLst>
                    <a:ext uri="{FF2B5EF4-FFF2-40B4-BE49-F238E27FC236}">
                      <a16:creationId xmlns:a16="http://schemas.microsoft.com/office/drawing/2014/main" id="{26008502-D38C-2819-CE6D-A9B83D672FD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a:extLst>
                    <a:ext uri="{FF2B5EF4-FFF2-40B4-BE49-F238E27FC236}">
                      <a16:creationId xmlns:a16="http://schemas.microsoft.com/office/drawing/2014/main" id="{0AC0C8BC-5F6A-B389-4580-B5871CD8D75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Cloud 110">
              <a:extLst>
                <a:ext uri="{FF2B5EF4-FFF2-40B4-BE49-F238E27FC236}">
                  <a16:creationId xmlns:a16="http://schemas.microsoft.com/office/drawing/2014/main" id="{3FB1EBE6-5F1C-FA47-A485-2DCA3AC57512}"/>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2D9F8447-FCF5-EA56-5A84-AE0F59211C19}"/>
                </a:ext>
              </a:extLst>
            </p:cNvPr>
            <p:cNvGrpSpPr/>
            <p:nvPr/>
          </p:nvGrpSpPr>
          <p:grpSpPr>
            <a:xfrm>
              <a:off x="7162023" y="1568903"/>
              <a:ext cx="1544762" cy="259293"/>
              <a:chOff x="7105896" y="1557210"/>
              <a:chExt cx="1544762" cy="488119"/>
            </a:xfrm>
          </p:grpSpPr>
          <p:sp>
            <p:nvSpPr>
              <p:cNvPr id="113" name="Rounded Rectangle 15">
                <a:extLst>
                  <a:ext uri="{FF2B5EF4-FFF2-40B4-BE49-F238E27FC236}">
                    <a16:creationId xmlns:a16="http://schemas.microsoft.com/office/drawing/2014/main" id="{0B41631A-BCFE-23EB-3688-103FBC2D1F93}"/>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59">
                <a:extLst>
                  <a:ext uri="{FF2B5EF4-FFF2-40B4-BE49-F238E27FC236}">
                    <a16:creationId xmlns:a16="http://schemas.microsoft.com/office/drawing/2014/main" id="{BB581AD7-A560-BC03-D7A9-07EFE38FC41E}"/>
                  </a:ext>
                </a:extLst>
              </p:cNvPr>
              <p:cNvGrpSpPr/>
              <p:nvPr/>
            </p:nvGrpSpPr>
            <p:grpSpPr>
              <a:xfrm rot="160736">
                <a:off x="7230848" y="1557210"/>
                <a:ext cx="1269517" cy="488119"/>
                <a:chOff x="3810000" y="1677648"/>
                <a:chExt cx="4705061" cy="1827552"/>
              </a:xfrm>
            </p:grpSpPr>
            <p:grpSp>
              <p:nvGrpSpPr>
                <p:cNvPr id="115" name="Group 37">
                  <a:extLst>
                    <a:ext uri="{FF2B5EF4-FFF2-40B4-BE49-F238E27FC236}">
                      <a16:creationId xmlns:a16="http://schemas.microsoft.com/office/drawing/2014/main" id="{B77A97B3-2E53-F5A5-7449-32102EA69342}"/>
                    </a:ext>
                  </a:extLst>
                </p:cNvPr>
                <p:cNvGrpSpPr/>
                <p:nvPr/>
              </p:nvGrpSpPr>
              <p:grpSpPr>
                <a:xfrm>
                  <a:off x="3810000" y="1828800"/>
                  <a:ext cx="1776984" cy="1676400"/>
                  <a:chOff x="3810000" y="1828800"/>
                  <a:chExt cx="4038600" cy="3810000"/>
                </a:xfrm>
              </p:grpSpPr>
              <p:sp>
                <p:nvSpPr>
                  <p:cNvPr id="136" name="Half Frame 135">
                    <a:extLst>
                      <a:ext uri="{FF2B5EF4-FFF2-40B4-BE49-F238E27FC236}">
                        <a16:creationId xmlns:a16="http://schemas.microsoft.com/office/drawing/2014/main" id="{BA83F380-3789-7E10-E240-5182F3C46069}"/>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Half Frame 136">
                    <a:extLst>
                      <a:ext uri="{FF2B5EF4-FFF2-40B4-BE49-F238E27FC236}">
                        <a16:creationId xmlns:a16="http://schemas.microsoft.com/office/drawing/2014/main" id="{36E23C63-3C48-E67A-AC49-862850CA6AD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Half Frame 137">
                    <a:extLst>
                      <a:ext uri="{FF2B5EF4-FFF2-40B4-BE49-F238E27FC236}">
                        <a16:creationId xmlns:a16="http://schemas.microsoft.com/office/drawing/2014/main" id="{381CD060-2CD8-6256-07CC-9A34F3E6DD1C}"/>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Half Frame 138">
                    <a:extLst>
                      <a:ext uri="{FF2B5EF4-FFF2-40B4-BE49-F238E27FC236}">
                        <a16:creationId xmlns:a16="http://schemas.microsoft.com/office/drawing/2014/main" id="{B76CC451-18A7-9103-2D66-3F36218A96C3}"/>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onut 745">
                    <a:extLst>
                      <a:ext uri="{FF2B5EF4-FFF2-40B4-BE49-F238E27FC236}">
                        <a16:creationId xmlns:a16="http://schemas.microsoft.com/office/drawing/2014/main" id="{0BB2F911-9EB8-C620-AEB6-810267A6AC18}"/>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mond 140">
                    <a:extLst>
                      <a:ext uri="{FF2B5EF4-FFF2-40B4-BE49-F238E27FC236}">
                        <a16:creationId xmlns:a16="http://schemas.microsoft.com/office/drawing/2014/main" id="{1A50C435-F34D-7A6B-DAA2-65ABB1ACB226}"/>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0215B059-F5A2-BAA1-02DA-E63A9A0118CD}"/>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a:extLst>
                      <a:ext uri="{FF2B5EF4-FFF2-40B4-BE49-F238E27FC236}">
                        <a16:creationId xmlns:a16="http://schemas.microsoft.com/office/drawing/2014/main" id="{A3F9EFFC-9911-DB0D-E396-B2ADE45D864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a:extLst>
                      <a:ext uri="{FF2B5EF4-FFF2-40B4-BE49-F238E27FC236}">
                        <a16:creationId xmlns:a16="http://schemas.microsoft.com/office/drawing/2014/main" id="{DB30EF26-D5D9-C491-D1A9-FE64AE492D40}"/>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38">
                  <a:extLst>
                    <a:ext uri="{FF2B5EF4-FFF2-40B4-BE49-F238E27FC236}">
                      <a16:creationId xmlns:a16="http://schemas.microsoft.com/office/drawing/2014/main" id="{8261D576-5221-C8F3-A6A6-7A6BB1AC3C51}"/>
                    </a:ext>
                  </a:extLst>
                </p:cNvPr>
                <p:cNvGrpSpPr/>
                <p:nvPr/>
              </p:nvGrpSpPr>
              <p:grpSpPr>
                <a:xfrm>
                  <a:off x="5314014" y="1757596"/>
                  <a:ext cx="1776984" cy="1676400"/>
                  <a:chOff x="3810000" y="1828800"/>
                  <a:chExt cx="4038600" cy="3810000"/>
                </a:xfrm>
              </p:grpSpPr>
              <p:sp>
                <p:nvSpPr>
                  <p:cNvPr id="127" name="Half Frame 126">
                    <a:extLst>
                      <a:ext uri="{FF2B5EF4-FFF2-40B4-BE49-F238E27FC236}">
                        <a16:creationId xmlns:a16="http://schemas.microsoft.com/office/drawing/2014/main" id="{1AE82FFA-C745-E0B9-262A-730AF386E124}"/>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a:extLst>
                      <a:ext uri="{FF2B5EF4-FFF2-40B4-BE49-F238E27FC236}">
                        <a16:creationId xmlns:a16="http://schemas.microsoft.com/office/drawing/2014/main" id="{80E82F06-DCC7-74E7-C275-0709CAB87435}"/>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a:extLst>
                      <a:ext uri="{FF2B5EF4-FFF2-40B4-BE49-F238E27FC236}">
                        <a16:creationId xmlns:a16="http://schemas.microsoft.com/office/drawing/2014/main" id="{EC846AA1-28C8-4DF1-D1EA-071DA5F2BACB}"/>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Half Frame 129">
                    <a:extLst>
                      <a:ext uri="{FF2B5EF4-FFF2-40B4-BE49-F238E27FC236}">
                        <a16:creationId xmlns:a16="http://schemas.microsoft.com/office/drawing/2014/main" id="{7223719B-A3DB-F1BB-0251-6E44D4B1C47B}"/>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onut 736">
                    <a:extLst>
                      <a:ext uri="{FF2B5EF4-FFF2-40B4-BE49-F238E27FC236}">
                        <a16:creationId xmlns:a16="http://schemas.microsoft.com/office/drawing/2014/main" id="{241F727C-B15B-64D3-A7BB-7B430EB5F454}"/>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iamond 131">
                    <a:extLst>
                      <a:ext uri="{FF2B5EF4-FFF2-40B4-BE49-F238E27FC236}">
                        <a16:creationId xmlns:a16="http://schemas.microsoft.com/office/drawing/2014/main" id="{428E32D2-19E4-6DF9-8DE2-F5D306552B71}"/>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a:extLst>
                      <a:ext uri="{FF2B5EF4-FFF2-40B4-BE49-F238E27FC236}">
                        <a16:creationId xmlns:a16="http://schemas.microsoft.com/office/drawing/2014/main" id="{A29CDB04-2A54-7274-86B8-2BB55E52BEAC}"/>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a:extLst>
                      <a:ext uri="{FF2B5EF4-FFF2-40B4-BE49-F238E27FC236}">
                        <a16:creationId xmlns:a16="http://schemas.microsoft.com/office/drawing/2014/main" id="{FDBD5BA4-D27A-40A9-BE92-5CD6BCEACC7D}"/>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a:extLst>
                      <a:ext uri="{FF2B5EF4-FFF2-40B4-BE49-F238E27FC236}">
                        <a16:creationId xmlns:a16="http://schemas.microsoft.com/office/drawing/2014/main" id="{4CEDB4F8-5F12-DD44-C643-830809C923DF}"/>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48">
                  <a:extLst>
                    <a:ext uri="{FF2B5EF4-FFF2-40B4-BE49-F238E27FC236}">
                      <a16:creationId xmlns:a16="http://schemas.microsoft.com/office/drawing/2014/main" id="{EC7279CF-CC1E-22A2-F4C1-A62A7D1695CF}"/>
                    </a:ext>
                  </a:extLst>
                </p:cNvPr>
                <p:cNvGrpSpPr/>
                <p:nvPr/>
              </p:nvGrpSpPr>
              <p:grpSpPr>
                <a:xfrm>
                  <a:off x="6738077" y="1677648"/>
                  <a:ext cx="1776984" cy="1676400"/>
                  <a:chOff x="3810000" y="1828800"/>
                  <a:chExt cx="4038600" cy="3810000"/>
                </a:xfrm>
              </p:grpSpPr>
              <p:sp>
                <p:nvSpPr>
                  <p:cNvPr id="118" name="Half Frame 117">
                    <a:extLst>
                      <a:ext uri="{FF2B5EF4-FFF2-40B4-BE49-F238E27FC236}">
                        <a16:creationId xmlns:a16="http://schemas.microsoft.com/office/drawing/2014/main" id="{A36DB292-73ED-149A-4A89-98A8F8792592}"/>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a:extLst>
                      <a:ext uri="{FF2B5EF4-FFF2-40B4-BE49-F238E27FC236}">
                        <a16:creationId xmlns:a16="http://schemas.microsoft.com/office/drawing/2014/main" id="{85F3A6B2-D78D-DC76-256D-C7C78A6818D4}"/>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a:extLst>
                      <a:ext uri="{FF2B5EF4-FFF2-40B4-BE49-F238E27FC236}">
                        <a16:creationId xmlns:a16="http://schemas.microsoft.com/office/drawing/2014/main" id="{A92E8DC6-0CEE-9A5B-5912-0FAA0502739A}"/>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Half Frame 120">
                    <a:extLst>
                      <a:ext uri="{FF2B5EF4-FFF2-40B4-BE49-F238E27FC236}">
                        <a16:creationId xmlns:a16="http://schemas.microsoft.com/office/drawing/2014/main" id="{AA057070-520C-D36D-A337-87DC731EA548}"/>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727">
                    <a:extLst>
                      <a:ext uri="{FF2B5EF4-FFF2-40B4-BE49-F238E27FC236}">
                        <a16:creationId xmlns:a16="http://schemas.microsoft.com/office/drawing/2014/main" id="{5F919AF3-744A-E0AF-1046-0F8308E638DF}"/>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iamond 122">
                    <a:extLst>
                      <a:ext uri="{FF2B5EF4-FFF2-40B4-BE49-F238E27FC236}">
                        <a16:creationId xmlns:a16="http://schemas.microsoft.com/office/drawing/2014/main" id="{1C441AA4-7968-E73C-C07B-D1B68A5A4D87}"/>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a:extLst>
                      <a:ext uri="{FF2B5EF4-FFF2-40B4-BE49-F238E27FC236}">
                        <a16:creationId xmlns:a16="http://schemas.microsoft.com/office/drawing/2014/main" id="{7171EFED-1B85-0FCF-4D94-B6DA53058FB5}"/>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a:extLst>
                      <a:ext uri="{FF2B5EF4-FFF2-40B4-BE49-F238E27FC236}">
                        <a16:creationId xmlns:a16="http://schemas.microsoft.com/office/drawing/2014/main" id="{DE6C6D90-F744-D475-B031-6BE3A8E1B09B}"/>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a:extLst>
                      <a:ext uri="{FF2B5EF4-FFF2-40B4-BE49-F238E27FC236}">
                        <a16:creationId xmlns:a16="http://schemas.microsoft.com/office/drawing/2014/main" id="{9665C21F-2680-3FEB-E5EB-C1FB90A76CD0}"/>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705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par>
                                <p:cTn id="10" presetID="1" presetClass="entr" presetSubtype="0" fill="hold" nodeType="with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A3AF43-791C-4E60-8C55-FC30819905C0}"/>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18" name="TextBox 17"/>
          <p:cNvSpPr txBox="1"/>
          <p:nvPr/>
        </p:nvSpPr>
        <p:spPr>
          <a:xfrm>
            <a:off x="443345" y="367146"/>
            <a:ext cx="7620000" cy="5324535"/>
          </a:xfrm>
          <a:prstGeom prst="rect">
            <a:avLst/>
          </a:prstGeom>
          <a:noFill/>
        </p:spPr>
        <p:txBody>
          <a:bodyPr wrap="square" rtlCol="0">
            <a:spAutoFit/>
          </a:bodyPr>
          <a:lstStyle/>
          <a:p>
            <a:pPr fontAlgn="base"/>
            <a:r>
              <a:rPr lang="en-US" sz="2000" dirty="0">
                <a:solidFill>
                  <a:schemeClr val="bg1"/>
                </a:solidFill>
              </a:rPr>
              <a:t>A </a:t>
            </a:r>
            <a:r>
              <a:rPr lang="en-US" sz="2000" dirty="0">
                <a:solidFill>
                  <a:srgbClr val="FFFF00"/>
                </a:solidFill>
              </a:rPr>
              <a:t>caution</a:t>
            </a:r>
            <a:r>
              <a:rPr lang="en-US" sz="2000" dirty="0">
                <a:solidFill>
                  <a:schemeClr val="bg1"/>
                </a:solidFill>
              </a:rPr>
              <a:t> that </a:t>
            </a:r>
            <a:r>
              <a:rPr lang="en-US" sz="2000" dirty="0" err="1">
                <a:solidFill>
                  <a:schemeClr val="bg1"/>
                </a:solidFill>
              </a:rPr>
              <a:t>priestcraft</a:t>
            </a:r>
            <a:r>
              <a:rPr lang="en-US" sz="2000" dirty="0">
                <a:solidFill>
                  <a:schemeClr val="bg1"/>
                </a:solidFill>
              </a:rPr>
              <a:t> can occur in the Church.</a:t>
            </a:r>
          </a:p>
          <a:p>
            <a:pPr fontAlgn="base"/>
            <a:endParaRPr lang="en-US" sz="2000" dirty="0">
              <a:solidFill>
                <a:schemeClr val="bg1"/>
              </a:solidFill>
            </a:endParaRPr>
          </a:p>
          <a:p>
            <a:pPr fontAlgn="base"/>
            <a:r>
              <a:rPr lang="en-US" sz="2000" dirty="0">
                <a:solidFill>
                  <a:schemeClr val="bg1"/>
                </a:solidFill>
              </a:rPr>
              <a:t>“Let us beware of false prophets and false teachers, both men and women, who are self-appointed declarers of the doctrines of the Church and who seek to spread their false gospel and attract followers by sponsoring symposia, books, and journals whose contents challenge fundamental doctrines of the Church.</a:t>
            </a:r>
          </a:p>
          <a:p>
            <a:pPr fontAlgn="base"/>
            <a:endParaRPr lang="en-US" sz="2000" dirty="0">
              <a:solidFill>
                <a:schemeClr val="bg1"/>
              </a:solidFill>
            </a:endParaRPr>
          </a:p>
          <a:p>
            <a:pPr fontAlgn="base"/>
            <a:r>
              <a:rPr lang="en-US" sz="2000" dirty="0">
                <a:solidFill>
                  <a:schemeClr val="bg1"/>
                </a:solidFill>
              </a:rPr>
              <a:t>Beware of those who speak and publish in opposition to God’s true prophets and who actively proselyte others with reckless disregard for the eternal well-being of those whom they seduce.</a:t>
            </a:r>
          </a:p>
          <a:p>
            <a:pPr fontAlgn="base"/>
            <a:endParaRPr lang="en-US" sz="2000" dirty="0">
              <a:solidFill>
                <a:schemeClr val="bg1"/>
              </a:solidFill>
            </a:endParaRPr>
          </a:p>
          <a:p>
            <a:pPr fontAlgn="base"/>
            <a:r>
              <a:rPr lang="en-US" sz="2000" dirty="0">
                <a:solidFill>
                  <a:schemeClr val="bg1"/>
                </a:solidFill>
              </a:rPr>
              <a:t>Like </a:t>
            </a:r>
            <a:r>
              <a:rPr lang="en-US" sz="2000" dirty="0" err="1">
                <a:solidFill>
                  <a:schemeClr val="bg1"/>
                </a:solidFill>
              </a:rPr>
              <a:t>Nehor</a:t>
            </a:r>
            <a:r>
              <a:rPr lang="en-US" sz="2000" dirty="0">
                <a:solidFill>
                  <a:schemeClr val="bg1"/>
                </a:solidFill>
              </a:rPr>
              <a:t> and </a:t>
            </a:r>
            <a:r>
              <a:rPr lang="en-US" sz="2000" dirty="0" err="1">
                <a:solidFill>
                  <a:schemeClr val="bg1"/>
                </a:solidFill>
              </a:rPr>
              <a:t>Korihor</a:t>
            </a:r>
            <a:r>
              <a:rPr lang="en-US" sz="2000" dirty="0">
                <a:solidFill>
                  <a:schemeClr val="bg1"/>
                </a:solidFill>
              </a:rPr>
              <a:t> in the Book of Mormon, they rely on sophistry to deceive and entice others to their views. They ‘set themselves up for a light unto the world, that they may get gain and praise of the world; but they seek not the welfare of Zion’ (2 Ne. 26:29)”  </a:t>
            </a:r>
          </a:p>
          <a:p>
            <a:pPr fontAlgn="base"/>
            <a:r>
              <a:rPr lang="en-US" sz="2000" dirty="0">
                <a:solidFill>
                  <a:schemeClr val="bg1"/>
                </a:solidFill>
              </a:rPr>
              <a:t>M. Russell Ballard</a:t>
            </a:r>
          </a:p>
        </p:txBody>
      </p:sp>
      <p:pic>
        <p:nvPicPr>
          <p:cNvPr id="5" name="Picture 4" descr="m. russell ballard.jpg"/>
          <p:cNvPicPr>
            <a:picLocks noChangeAspect="1"/>
          </p:cNvPicPr>
          <p:nvPr/>
        </p:nvPicPr>
        <p:blipFill>
          <a:blip r:embed="rId3" cstate="print"/>
          <a:stretch>
            <a:fillRect/>
          </a:stretch>
        </p:blipFill>
        <p:spPr>
          <a:xfrm>
            <a:off x="10475422" y="4973781"/>
            <a:ext cx="1356360" cy="1695450"/>
          </a:xfrm>
          <a:prstGeom prst="rect">
            <a:avLst/>
          </a:prstGeom>
        </p:spPr>
      </p:pic>
      <p:grpSp>
        <p:nvGrpSpPr>
          <p:cNvPr id="7" name="Group 6">
            <a:extLst>
              <a:ext uri="{FF2B5EF4-FFF2-40B4-BE49-F238E27FC236}">
                <a16:creationId xmlns:a16="http://schemas.microsoft.com/office/drawing/2014/main" id="{9DE4308A-D112-4535-A8AA-8491A047D170}"/>
              </a:ext>
            </a:extLst>
          </p:cNvPr>
          <p:cNvGrpSpPr/>
          <p:nvPr/>
        </p:nvGrpSpPr>
        <p:grpSpPr>
          <a:xfrm>
            <a:off x="8731826" y="1630392"/>
            <a:ext cx="2791693" cy="2398490"/>
            <a:chOff x="852053" y="1371600"/>
            <a:chExt cx="2791693" cy="2398490"/>
          </a:xfrm>
        </p:grpSpPr>
        <p:sp>
          <p:nvSpPr>
            <p:cNvPr id="8" name="Rounded Rectangle 3">
              <a:extLst>
                <a:ext uri="{FF2B5EF4-FFF2-40B4-BE49-F238E27FC236}">
                  <a16:creationId xmlns:a16="http://schemas.microsoft.com/office/drawing/2014/main" id="{868E8951-BD28-4A75-B84F-BA959AC26BED}"/>
                </a:ext>
              </a:extLst>
            </p:cNvPr>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
              <a:extLst>
                <a:ext uri="{FF2B5EF4-FFF2-40B4-BE49-F238E27FC236}">
                  <a16:creationId xmlns:a16="http://schemas.microsoft.com/office/drawing/2014/main" id="{E3FFDB81-6104-4E0B-A75C-3A58BD80865C}"/>
                </a:ext>
              </a:extLst>
            </p:cNvPr>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F8E97D-A362-4FE1-A091-76351755ADF4}"/>
                </a:ext>
              </a:extLst>
            </p:cNvPr>
            <p:cNvSpPr txBox="1"/>
            <p:nvPr/>
          </p:nvSpPr>
          <p:spPr>
            <a:xfrm>
              <a:off x="852053" y="2216902"/>
              <a:ext cx="2791693" cy="707886"/>
            </a:xfrm>
            <a:prstGeom prst="rect">
              <a:avLst/>
            </a:prstGeom>
            <a:noFill/>
          </p:spPr>
          <p:txBody>
            <a:bodyPr wrap="square" rtlCol="0">
              <a:spAutoFit/>
            </a:bodyPr>
            <a:lstStyle/>
            <a:p>
              <a:pPr algn="ctr"/>
              <a:r>
                <a:rPr lang="en-US" sz="4000" dirty="0">
                  <a:latin typeface="Magneto" panose="04030805050802020D02" pitchFamily="82" charset="0"/>
                </a:rPr>
                <a:t>Caution</a:t>
              </a:r>
            </a:p>
          </p:txBody>
        </p:sp>
      </p:grpSp>
    </p:spTree>
    <p:extLst>
      <p:ext uri="{BB962C8B-B14F-4D97-AF65-F5344CB8AC3E}">
        <p14:creationId xmlns:p14="http://schemas.microsoft.com/office/powerpoint/2010/main" val="250432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F5E21E-311E-4E02-AC4B-52C92C265171}"/>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0" y="6454882"/>
            <a:ext cx="4800600" cy="307777"/>
          </a:xfrm>
          <a:prstGeom prst="rect">
            <a:avLst/>
          </a:prstGeom>
          <a:noFill/>
        </p:spPr>
        <p:txBody>
          <a:bodyPr wrap="square" rtlCol="0">
            <a:spAutoFit/>
          </a:bodyPr>
          <a:lstStyle/>
          <a:p>
            <a:r>
              <a:rPr lang="en-US" sz="1400" dirty="0">
                <a:solidFill>
                  <a:schemeClr val="bg1"/>
                </a:solidFill>
              </a:rPr>
              <a:t>2 Nephi 26:31-33</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He Will Remember</a:t>
            </a:r>
          </a:p>
        </p:txBody>
      </p:sp>
      <p:sp>
        <p:nvSpPr>
          <p:cNvPr id="5" name="TextBox 4"/>
          <p:cNvSpPr txBox="1"/>
          <p:nvPr/>
        </p:nvSpPr>
        <p:spPr>
          <a:xfrm>
            <a:off x="451449" y="737639"/>
            <a:ext cx="3962400" cy="5355312"/>
          </a:xfrm>
          <a:prstGeom prst="rect">
            <a:avLst/>
          </a:prstGeom>
          <a:noFill/>
        </p:spPr>
        <p:txBody>
          <a:bodyPr wrap="square" rtlCol="0">
            <a:spAutoFit/>
          </a:bodyPr>
          <a:lstStyle/>
          <a:p>
            <a:pPr fontAlgn="base"/>
            <a:r>
              <a:rPr lang="en-US" dirty="0">
                <a:solidFill>
                  <a:schemeClr val="bg1"/>
                </a:solidFill>
              </a:rPr>
              <a:t>Those who will perish:</a:t>
            </a:r>
          </a:p>
          <a:p>
            <a:pPr fontAlgn="base"/>
            <a:endParaRPr lang="en-US" dirty="0">
              <a:solidFill>
                <a:schemeClr val="bg1"/>
              </a:solidFill>
            </a:endParaRPr>
          </a:p>
          <a:p>
            <a:pPr fontAlgn="base"/>
            <a:r>
              <a:rPr lang="en-US" dirty="0">
                <a:solidFill>
                  <a:schemeClr val="bg1"/>
                </a:solidFill>
              </a:rPr>
              <a:t>Those who labor in Zion for money shall perish</a:t>
            </a:r>
          </a:p>
          <a:p>
            <a:pPr fontAlgn="base"/>
            <a:endParaRPr lang="en-US" dirty="0">
              <a:solidFill>
                <a:schemeClr val="bg1"/>
              </a:solidFill>
            </a:endParaRPr>
          </a:p>
          <a:p>
            <a:pPr fontAlgn="base"/>
            <a:r>
              <a:rPr lang="en-US" dirty="0">
                <a:solidFill>
                  <a:schemeClr val="bg1"/>
                </a:solidFill>
              </a:rPr>
              <a:t>Those who murder</a:t>
            </a:r>
          </a:p>
          <a:p>
            <a:pPr fontAlgn="base"/>
            <a:endParaRPr lang="en-US" dirty="0">
              <a:solidFill>
                <a:schemeClr val="bg1"/>
              </a:solidFill>
            </a:endParaRPr>
          </a:p>
          <a:p>
            <a:pPr fontAlgn="base"/>
            <a:r>
              <a:rPr lang="en-US" dirty="0">
                <a:solidFill>
                  <a:schemeClr val="bg1"/>
                </a:solidFill>
              </a:rPr>
              <a:t>Those who lie</a:t>
            </a:r>
          </a:p>
          <a:p>
            <a:pPr fontAlgn="base"/>
            <a:endParaRPr lang="en-US" dirty="0">
              <a:solidFill>
                <a:schemeClr val="bg1"/>
              </a:solidFill>
            </a:endParaRPr>
          </a:p>
          <a:p>
            <a:pPr fontAlgn="base"/>
            <a:r>
              <a:rPr lang="en-US" dirty="0">
                <a:solidFill>
                  <a:schemeClr val="bg1"/>
                </a:solidFill>
              </a:rPr>
              <a:t>Those who steal</a:t>
            </a:r>
          </a:p>
          <a:p>
            <a:pPr fontAlgn="base"/>
            <a:endParaRPr lang="en-US" dirty="0">
              <a:solidFill>
                <a:schemeClr val="bg1"/>
              </a:solidFill>
            </a:endParaRPr>
          </a:p>
          <a:p>
            <a:pPr fontAlgn="base"/>
            <a:r>
              <a:rPr lang="en-US" dirty="0">
                <a:solidFill>
                  <a:schemeClr val="bg1"/>
                </a:solidFill>
              </a:rPr>
              <a:t>Those who take the Lord's name in vain</a:t>
            </a:r>
          </a:p>
          <a:p>
            <a:pPr fontAlgn="base"/>
            <a:endParaRPr lang="en-US" dirty="0">
              <a:solidFill>
                <a:schemeClr val="bg1"/>
              </a:solidFill>
            </a:endParaRPr>
          </a:p>
          <a:p>
            <a:pPr fontAlgn="base"/>
            <a:r>
              <a:rPr lang="en-US" dirty="0">
                <a:solidFill>
                  <a:schemeClr val="bg1"/>
                </a:solidFill>
              </a:rPr>
              <a:t>Those who have envy or malice in the hearts</a:t>
            </a:r>
          </a:p>
          <a:p>
            <a:pPr fontAlgn="base"/>
            <a:endParaRPr lang="en-US" dirty="0">
              <a:solidFill>
                <a:schemeClr val="bg1"/>
              </a:solidFill>
            </a:endParaRPr>
          </a:p>
          <a:p>
            <a:pPr fontAlgn="base"/>
            <a:r>
              <a:rPr lang="en-US" dirty="0">
                <a:solidFill>
                  <a:schemeClr val="bg1"/>
                </a:solidFill>
              </a:rPr>
              <a:t>Those who contend one with another</a:t>
            </a:r>
          </a:p>
          <a:p>
            <a:pPr fontAlgn="base"/>
            <a:endParaRPr lang="en-US" dirty="0">
              <a:solidFill>
                <a:schemeClr val="bg1"/>
              </a:solidFill>
            </a:endParaRPr>
          </a:p>
          <a:p>
            <a:pPr fontAlgn="base"/>
            <a:r>
              <a:rPr lang="en-US" dirty="0">
                <a:solidFill>
                  <a:schemeClr val="bg1"/>
                </a:solidFill>
              </a:rPr>
              <a:t>Those who commit “</a:t>
            </a:r>
            <a:r>
              <a:rPr lang="en-US" dirty="0" err="1">
                <a:solidFill>
                  <a:schemeClr val="bg1"/>
                </a:solidFill>
              </a:rPr>
              <a:t>whoredoms</a:t>
            </a:r>
            <a:r>
              <a:rPr lang="en-US" dirty="0">
                <a:solidFill>
                  <a:schemeClr val="bg1"/>
                </a:solidFill>
              </a:rPr>
              <a:t>” </a:t>
            </a:r>
          </a:p>
        </p:txBody>
      </p:sp>
      <p:sp>
        <p:nvSpPr>
          <p:cNvPr id="7" name="TextBox 6"/>
          <p:cNvSpPr txBox="1"/>
          <p:nvPr/>
        </p:nvSpPr>
        <p:spPr>
          <a:xfrm>
            <a:off x="5943600" y="3049797"/>
            <a:ext cx="6029864" cy="2585323"/>
          </a:xfrm>
          <a:prstGeom prst="rect">
            <a:avLst/>
          </a:prstGeom>
          <a:noFill/>
        </p:spPr>
        <p:txBody>
          <a:bodyPr wrap="square" rtlCol="0">
            <a:spAutoFit/>
          </a:bodyPr>
          <a:lstStyle/>
          <a:p>
            <a:r>
              <a:rPr lang="en-US" dirty="0">
                <a:solidFill>
                  <a:schemeClr val="bg1"/>
                </a:solidFill>
              </a:rPr>
              <a:t>He doeth “that which is good among the children of men.” </a:t>
            </a:r>
          </a:p>
          <a:p>
            <a:endParaRPr lang="en-US" dirty="0">
              <a:solidFill>
                <a:schemeClr val="bg1"/>
              </a:solidFill>
            </a:endParaRPr>
          </a:p>
          <a:p>
            <a:r>
              <a:rPr lang="en-US" dirty="0">
                <a:solidFill>
                  <a:schemeClr val="bg1"/>
                </a:solidFill>
              </a:rPr>
              <a:t>He invites all to come and partake of His goodness.</a:t>
            </a:r>
          </a:p>
          <a:p>
            <a:endParaRPr lang="en-US" dirty="0">
              <a:solidFill>
                <a:schemeClr val="bg1"/>
              </a:solidFill>
            </a:endParaRPr>
          </a:p>
          <a:p>
            <a:r>
              <a:rPr lang="en-US" dirty="0">
                <a:solidFill>
                  <a:schemeClr val="bg1"/>
                </a:solidFill>
              </a:rPr>
              <a:t>He denies no one that come unto him, black and white, bond and free, male and female</a:t>
            </a:r>
          </a:p>
          <a:p>
            <a:endParaRPr lang="en-US" dirty="0">
              <a:solidFill>
                <a:schemeClr val="bg1"/>
              </a:solidFill>
            </a:endParaRPr>
          </a:p>
          <a:p>
            <a:r>
              <a:rPr lang="en-US" dirty="0">
                <a:solidFill>
                  <a:schemeClr val="bg1"/>
                </a:solidFill>
              </a:rPr>
              <a:t>He will remember the “heathen” (those that have been wicked) Gentile or Jew</a:t>
            </a:r>
          </a:p>
        </p:txBody>
      </p:sp>
      <p:sp>
        <p:nvSpPr>
          <p:cNvPr id="10" name="TextBox 9"/>
          <p:cNvSpPr txBox="1"/>
          <p:nvPr/>
        </p:nvSpPr>
        <p:spPr>
          <a:xfrm>
            <a:off x="6517976" y="924033"/>
            <a:ext cx="4267200" cy="1077218"/>
          </a:xfrm>
          <a:prstGeom prst="rect">
            <a:avLst/>
          </a:prstGeom>
          <a:noFill/>
        </p:spPr>
        <p:txBody>
          <a:bodyPr wrap="square" rtlCol="0">
            <a:spAutoFit/>
          </a:bodyPr>
          <a:lstStyle/>
          <a:p>
            <a:pPr algn="ctr"/>
            <a:r>
              <a:rPr lang="en-US" sz="3200" dirty="0">
                <a:solidFill>
                  <a:srgbClr val="FFFF00"/>
                </a:solidFill>
              </a:rPr>
              <a:t>These characters do not come from the Lord</a:t>
            </a:r>
          </a:p>
        </p:txBody>
      </p:sp>
      <p:sp>
        <p:nvSpPr>
          <p:cNvPr id="11" name="TextBox 10"/>
          <p:cNvSpPr txBox="1"/>
          <p:nvPr/>
        </p:nvSpPr>
        <p:spPr>
          <a:xfrm>
            <a:off x="5943600" y="2278952"/>
            <a:ext cx="4495800" cy="707886"/>
          </a:xfrm>
          <a:prstGeom prst="rect">
            <a:avLst/>
          </a:prstGeom>
          <a:noFill/>
        </p:spPr>
        <p:txBody>
          <a:bodyPr wrap="square" rtlCol="0">
            <a:spAutoFit/>
          </a:bodyPr>
          <a:lstStyle/>
          <a:p>
            <a:pPr algn="ctr"/>
            <a:r>
              <a:rPr lang="en-US" sz="4000" dirty="0">
                <a:solidFill>
                  <a:srgbClr val="FFFF00"/>
                </a:solidFill>
              </a:rPr>
              <a:t>Nevertheless:</a:t>
            </a:r>
          </a:p>
        </p:txBody>
      </p:sp>
    </p:spTree>
    <p:extLst>
      <p:ext uri="{BB962C8B-B14F-4D97-AF65-F5344CB8AC3E}">
        <p14:creationId xmlns:p14="http://schemas.microsoft.com/office/powerpoint/2010/main" val="186279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044A2-BE54-4AB1-A5BA-E93192E0160C}"/>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311726" y="290945"/>
            <a:ext cx="11533909" cy="6247864"/>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Handout-- Victor L. Ludlow </a:t>
            </a:r>
            <a:r>
              <a:rPr lang="en-US" sz="2000" i="1" dirty="0">
                <a:solidFill>
                  <a:schemeClr val="bg1"/>
                </a:solidFill>
              </a:rPr>
              <a:t>Unlocking Isaiah of the Book of Mormon </a:t>
            </a:r>
            <a:r>
              <a:rPr lang="en-US" sz="2000" dirty="0">
                <a:solidFill>
                  <a:schemeClr val="bg1"/>
                </a:solidFill>
              </a:rPr>
              <a:t>pg 205</a:t>
            </a:r>
          </a:p>
          <a:p>
            <a:endParaRPr lang="en-US" sz="2000" dirty="0">
              <a:solidFill>
                <a:schemeClr val="bg1"/>
              </a:solidFill>
            </a:endParaRPr>
          </a:p>
          <a:p>
            <a:r>
              <a:rPr lang="en-US" sz="2000" dirty="0">
                <a:solidFill>
                  <a:schemeClr val="bg1"/>
                </a:solidFill>
              </a:rPr>
              <a:t>Jeffrey R. Holland </a:t>
            </a:r>
            <a:r>
              <a:rPr lang="en-US" sz="2000" i="1" dirty="0">
                <a:solidFill>
                  <a:schemeClr val="bg1"/>
                </a:solidFill>
              </a:rPr>
              <a:t>The Justice and Mercy of God </a:t>
            </a:r>
            <a:r>
              <a:rPr lang="en-US" sz="2000" dirty="0">
                <a:solidFill>
                  <a:schemeClr val="bg1"/>
                </a:solidFill>
              </a:rPr>
              <a:t>Ensign Sept 2013. From a fireside address, “Borne Upon Eagles’ Wings,” delivered on June 2, 1974, at Brigham Young University. </a:t>
            </a:r>
          </a:p>
          <a:p>
            <a:endParaRPr lang="en-US" sz="2000" dirty="0">
              <a:solidFill>
                <a:schemeClr val="bg1"/>
              </a:solidFill>
            </a:endParaRPr>
          </a:p>
          <a:p>
            <a:r>
              <a:rPr lang="en-US" sz="2000" dirty="0">
                <a:solidFill>
                  <a:schemeClr val="bg1"/>
                </a:solidFill>
              </a:rPr>
              <a:t>John H. </a:t>
            </a:r>
            <a:r>
              <a:rPr lang="en-US" sz="2000" dirty="0" err="1">
                <a:solidFill>
                  <a:schemeClr val="bg1"/>
                </a:solidFill>
              </a:rPr>
              <a:t>Groberg</a:t>
            </a:r>
            <a:r>
              <a:rPr lang="en-US" sz="2000" dirty="0">
                <a:solidFill>
                  <a:schemeClr val="bg1"/>
                </a:solidFill>
              </a:rPr>
              <a:t> </a:t>
            </a:r>
            <a:r>
              <a:rPr lang="en-US" sz="2000" i="1" dirty="0">
                <a:solidFill>
                  <a:schemeClr val="bg1"/>
                </a:solidFill>
              </a:rPr>
              <a:t>The Power of God’s Love </a:t>
            </a:r>
            <a:r>
              <a:rPr lang="en-US" sz="2000" dirty="0">
                <a:solidFill>
                  <a:schemeClr val="bg1"/>
                </a:solidFill>
              </a:rPr>
              <a:t>October 2004 General Conference</a:t>
            </a:r>
          </a:p>
          <a:p>
            <a:endParaRPr lang="en-US" sz="2000" dirty="0">
              <a:solidFill>
                <a:schemeClr val="bg1"/>
              </a:solidFill>
            </a:endParaRPr>
          </a:p>
          <a:p>
            <a:r>
              <a:rPr lang="en-US" sz="2000" dirty="0">
                <a:solidFill>
                  <a:schemeClr val="bg1"/>
                </a:solidFill>
              </a:rPr>
              <a:t>Joseph Fielding McConkie and Robert L. Millet Doctrinal Commentary on the Book of Mormon pg 309-310</a:t>
            </a:r>
          </a:p>
          <a:p>
            <a:endParaRPr lang="en-US" sz="2000" dirty="0">
              <a:solidFill>
                <a:schemeClr val="bg1"/>
              </a:solidFill>
            </a:endParaRPr>
          </a:p>
          <a:p>
            <a:r>
              <a:rPr lang="en-US" sz="2000" dirty="0">
                <a:solidFill>
                  <a:schemeClr val="bg1"/>
                </a:solidFill>
              </a:rPr>
              <a:t>Bruce R. McConkie </a:t>
            </a:r>
            <a:r>
              <a:rPr lang="en-US" sz="2000" i="1" dirty="0">
                <a:solidFill>
                  <a:schemeClr val="bg1"/>
                </a:solidFill>
              </a:rPr>
              <a:t>Mormon Doctrine </a:t>
            </a:r>
            <a:r>
              <a:rPr lang="en-US" sz="2000" dirty="0">
                <a:solidFill>
                  <a:schemeClr val="bg1"/>
                </a:solidFill>
              </a:rPr>
              <a:t>p 593</a:t>
            </a:r>
          </a:p>
          <a:p>
            <a:endParaRPr lang="en-US" sz="2000" dirty="0">
              <a:solidFill>
                <a:schemeClr val="bg1"/>
              </a:solidFill>
            </a:endParaRPr>
          </a:p>
          <a:p>
            <a:r>
              <a:rPr lang="en-US" sz="2000" dirty="0">
                <a:solidFill>
                  <a:schemeClr val="bg1"/>
                </a:solidFill>
              </a:rPr>
              <a:t>Dieter F. Uchtdorf  </a:t>
            </a:r>
            <a:r>
              <a:rPr lang="en-US" sz="2000" i="1" dirty="0">
                <a:solidFill>
                  <a:schemeClr val="bg1"/>
                </a:solidFill>
              </a:rPr>
              <a:t>You Are My Hands</a:t>
            </a:r>
            <a:r>
              <a:rPr lang="en-US" sz="2000" dirty="0">
                <a:solidFill>
                  <a:schemeClr val="bg1"/>
                </a:solidFill>
              </a:rPr>
              <a:t> </a:t>
            </a:r>
            <a:r>
              <a:rPr lang="en-US" sz="2000" i="1" dirty="0">
                <a:solidFill>
                  <a:schemeClr val="bg1"/>
                </a:solidFill>
              </a:rPr>
              <a:t>Ensign,</a:t>
            </a:r>
            <a:r>
              <a:rPr lang="en-US" sz="2000" dirty="0">
                <a:solidFill>
                  <a:schemeClr val="bg1"/>
                </a:solidFill>
              </a:rPr>
              <a:t> May 2010, 68–69).</a:t>
            </a:r>
          </a:p>
          <a:p>
            <a:endParaRPr lang="en-US" sz="2000" dirty="0">
              <a:solidFill>
                <a:schemeClr val="bg1"/>
              </a:solidFill>
            </a:endParaRPr>
          </a:p>
          <a:p>
            <a:r>
              <a:rPr lang="en-US" sz="2000" dirty="0">
                <a:solidFill>
                  <a:schemeClr val="bg1"/>
                </a:solidFill>
              </a:rPr>
              <a:t>M. Russell Ballard </a:t>
            </a:r>
            <a:r>
              <a:rPr lang="en-US" sz="2000" i="1" dirty="0">
                <a:solidFill>
                  <a:schemeClr val="bg1"/>
                </a:solidFill>
              </a:rPr>
              <a:t>Beware of False Prophets and False </a:t>
            </a:r>
            <a:r>
              <a:rPr lang="en-US" sz="2000" dirty="0">
                <a:solidFill>
                  <a:schemeClr val="bg1"/>
                </a:solidFill>
              </a:rPr>
              <a:t>Teachers </a:t>
            </a:r>
            <a:r>
              <a:rPr lang="en-US" sz="2000" i="1" dirty="0">
                <a:solidFill>
                  <a:schemeClr val="bg1"/>
                </a:solidFill>
              </a:rPr>
              <a:t>Ensign,</a:t>
            </a:r>
            <a:r>
              <a:rPr lang="en-US" sz="2000" dirty="0">
                <a:solidFill>
                  <a:schemeClr val="bg1"/>
                </a:solidFill>
              </a:rPr>
              <a:t> Nov. 1999, 63).</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24" name="Footer Placeholder 14">
            <a:extLst>
              <a:ext uri="{FF2B5EF4-FFF2-40B4-BE49-F238E27FC236}">
                <a16:creationId xmlns:a16="http://schemas.microsoft.com/office/drawing/2014/main" id="{680E062F-4120-46E3-88F3-490DCBD7B97C}"/>
              </a:ext>
            </a:extLst>
          </p:cNvPr>
          <p:cNvSpPr>
            <a:spLocks noGrp="1"/>
          </p:cNvSpPr>
          <p:nvPr/>
        </p:nvSpPr>
        <p:spPr>
          <a:xfrm>
            <a:off x="116197"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329378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82296"/>
          <a:ext cx="9144000" cy="6705597"/>
        </p:xfrm>
        <a:graphic>
          <a:graphicData uri="http://schemas.openxmlformats.org/drawingml/2006/table">
            <a:tbl>
              <a:tblPr/>
              <a:tblGrid>
                <a:gridCol w="616023">
                  <a:extLst>
                    <a:ext uri="{9D8B030D-6E8A-4147-A177-3AD203B41FA5}">
                      <a16:colId xmlns:a16="http://schemas.microsoft.com/office/drawing/2014/main" val="20000"/>
                    </a:ext>
                  </a:extLst>
                </a:gridCol>
                <a:gridCol w="1373641">
                  <a:extLst>
                    <a:ext uri="{9D8B030D-6E8A-4147-A177-3AD203B41FA5}">
                      <a16:colId xmlns:a16="http://schemas.microsoft.com/office/drawing/2014/main" val="20001"/>
                    </a:ext>
                  </a:extLst>
                </a:gridCol>
                <a:gridCol w="678792">
                  <a:extLst>
                    <a:ext uri="{9D8B030D-6E8A-4147-A177-3AD203B41FA5}">
                      <a16:colId xmlns:a16="http://schemas.microsoft.com/office/drawing/2014/main" val="20002"/>
                    </a:ext>
                  </a:extLst>
                </a:gridCol>
                <a:gridCol w="975127">
                  <a:extLst>
                    <a:ext uri="{9D8B030D-6E8A-4147-A177-3AD203B41FA5}">
                      <a16:colId xmlns:a16="http://schemas.microsoft.com/office/drawing/2014/main" val="20003"/>
                    </a:ext>
                  </a:extLst>
                </a:gridCol>
                <a:gridCol w="1582390">
                  <a:extLst>
                    <a:ext uri="{9D8B030D-6E8A-4147-A177-3AD203B41FA5}">
                      <a16:colId xmlns:a16="http://schemas.microsoft.com/office/drawing/2014/main" val="20004"/>
                    </a:ext>
                  </a:extLst>
                </a:gridCol>
                <a:gridCol w="1128406">
                  <a:extLst>
                    <a:ext uri="{9D8B030D-6E8A-4147-A177-3AD203B41FA5}">
                      <a16:colId xmlns:a16="http://schemas.microsoft.com/office/drawing/2014/main" val="20005"/>
                    </a:ext>
                  </a:extLst>
                </a:gridCol>
                <a:gridCol w="2789621">
                  <a:extLst>
                    <a:ext uri="{9D8B030D-6E8A-4147-A177-3AD203B41FA5}">
                      <a16:colId xmlns:a16="http://schemas.microsoft.com/office/drawing/2014/main" val="20006"/>
                    </a:ext>
                  </a:extLst>
                </a:gridCol>
              </a:tblGrid>
              <a:tr h="204668">
                <a:tc>
                  <a:txBody>
                    <a:bodyPr/>
                    <a:lstStyle/>
                    <a:p>
                      <a:pPr marL="0" marR="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8890" algn="r">
                        <a:lnSpc>
                          <a:spcPct val="115000"/>
                        </a:lnSpc>
                        <a:spcBef>
                          <a:spcPts val="0"/>
                        </a:spcBef>
                        <a:spcAft>
                          <a:spcPts val="0"/>
                        </a:spcAft>
                      </a:pPr>
                      <a:r>
                        <a:rPr lang="en-US" sz="1200">
                          <a:solidFill>
                            <a:srgbClr val="191513"/>
                          </a:solidFill>
                          <a:latin typeface="Arial"/>
                          <a:ea typeface="Times New Roman"/>
                        </a:rPr>
                        <a:t>. </a:t>
                      </a:r>
                      <a:endParaRPr lang="en-US" sz="1200" dirty="0">
                        <a:latin typeface="Times New Roman"/>
                        <a:ea typeface="Times New Roman"/>
                      </a:endParaRPr>
                    </a:p>
                  </a:txBody>
                  <a:tcPr marL="0" marR="0" marT="0" marB="0" anchor="ctr">
                    <a:lnL>
                      <a:noFill/>
                    </a:lnL>
                    <a:lnR>
                      <a:noFill/>
                    </a:lnR>
                    <a:lnT>
                      <a:noFill/>
                    </a:lnT>
                    <a:lnB>
                      <a:noFill/>
                    </a:lnB>
                  </a:tcPr>
                </a:tc>
                <a:tc gridSpan="3">
                  <a:txBody>
                    <a:bodyPr/>
                    <a:lstStyle/>
                    <a:p>
                      <a:pPr marL="42545" marR="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51435" marR="0">
                        <a:lnSpc>
                          <a:spcPct val="115000"/>
                        </a:lnSpc>
                        <a:spcBef>
                          <a:spcPts val="0"/>
                        </a:spcBef>
                        <a:spcAft>
                          <a:spcPts val="0"/>
                        </a:spcAft>
                      </a:pPr>
                      <a:r>
                        <a:rPr lang="en-US" sz="1200">
                          <a:solidFill>
                            <a:srgbClr val="191513"/>
                          </a:solidFill>
                          <a:latin typeface="Arial"/>
                          <a:ea typeface="Times New Roman"/>
                        </a:rPr>
                        <a:t>. </a:t>
                      </a:r>
                      <a:endParaRPr lang="en-US" sz="1200">
                        <a:latin typeface="Times New Roman"/>
                        <a:ea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04668">
                <a:tc>
                  <a:txBody>
                    <a:bodyPr/>
                    <a:lstStyle/>
                    <a:p>
                      <a:pPr marL="0" marR="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5">
                  <a:txBody>
                    <a:bodyPr/>
                    <a:lstStyle/>
                    <a:p>
                      <a:pPr marL="76200" marR="0">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3">
                  <a:txBody>
                    <a:bodyPr/>
                    <a:lstStyle/>
                    <a:p>
                      <a:pPr marL="42545" marR="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204668">
                <a:tc>
                  <a:txBody>
                    <a:bodyPr/>
                    <a:lstStyle/>
                    <a:p>
                      <a:pPr marL="0" marR="3302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3302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3"/>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3020" marR="0">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8890" marR="0">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3020" marR="0" algn="ctr">
                        <a:lnSpc>
                          <a:spcPct val="115000"/>
                        </a:lnSpc>
                        <a:spcBef>
                          <a:spcPts val="0"/>
                        </a:spcBef>
                        <a:spcAft>
                          <a:spcPts val="0"/>
                        </a:spcAft>
                      </a:pPr>
                      <a:endParaRPr lang="en-US" sz="1200" dirty="0">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solidFill>
                          <a:srgbClr val="191513"/>
                        </a:solidFill>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solidFill>
                          <a:srgbClr val="191513"/>
                        </a:solidFill>
                        <a:latin typeface="Times New Roman"/>
                        <a:ea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a:t>
                      </a:r>
                      <a:r>
                        <a:rPr lang="en-US" sz="1200">
                          <a:solidFill>
                            <a:srgbClr val="000000"/>
                          </a:solidFill>
                          <a:latin typeface="Times New Roman"/>
                          <a:ea typeface="Times New Roman"/>
                        </a:rPr>
                        <a:t>. </a:t>
                      </a:r>
                      <a:endParaRPr lang="en-US" sz="12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a:t>
                      </a:r>
                      <a:r>
                        <a:rPr lang="en-US" sz="1200">
                          <a:solidFill>
                            <a:srgbClr val="020000"/>
                          </a:solidFill>
                          <a:latin typeface="Times New Roman"/>
                          <a:ea typeface="Times New Roman"/>
                        </a:rPr>
                        <a:t>9:</a:t>
                      </a:r>
                      <a:r>
                        <a:rPr lang="en-US" sz="1200">
                          <a:solidFill>
                            <a:srgbClr val="191513"/>
                          </a:solidFill>
                          <a:latin typeface="Times New Roman"/>
                          <a:ea typeface="Times New Roman"/>
                        </a:rPr>
                        <a:t>1-2 </a:t>
                      </a:r>
                      <a:endParaRPr lang="en-US" sz="12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1</a:t>
                      </a:r>
                      <a:r>
                        <a:rPr lang="en-US" sz="1200">
                          <a:solidFill>
                            <a:srgbClr val="020000"/>
                          </a:solidFill>
                          <a:latin typeface="Times New Roman"/>
                          <a:ea typeface="Times New Roman"/>
                        </a:rPr>
                        <a:t>-</a:t>
                      </a:r>
                      <a:r>
                        <a:rPr lang="en-US" sz="1200">
                          <a:solidFill>
                            <a:srgbClr val="191513"/>
                          </a:solidFill>
                          <a:latin typeface="Times New Roman"/>
                          <a:ea typeface="Times New Roman"/>
                        </a:rPr>
                        <a:t>2 </a:t>
                      </a:r>
                      <a:endParaRPr lang="en-US" sz="120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88265" marR="0">
                        <a:lnSpc>
                          <a:spcPct val="115000"/>
                        </a:lnSpc>
                        <a:spcBef>
                          <a:spcPts val="0"/>
                        </a:spcBef>
                        <a:spcAft>
                          <a:spcPts val="0"/>
                        </a:spcAft>
                      </a:pPr>
                      <a:r>
                        <a:rPr lang="en-US" sz="1200" dirty="0">
                          <a:solidFill>
                            <a:srgbClr val="191513"/>
                          </a:solidFill>
                          <a:latin typeface="Times New Roman"/>
                          <a:ea typeface="Times New Roman"/>
                        </a:rPr>
                        <a:t>Isaiah's introduction </a:t>
                      </a:r>
                      <a:endParaRPr lang="en-US" sz="1200" dirty="0">
                        <a:latin typeface="Times New Roman"/>
                        <a:ea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05"/>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2.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dirty="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45720" marR="0">
                        <a:lnSpc>
                          <a:spcPct val="115000"/>
                        </a:lnSpc>
                        <a:spcBef>
                          <a:spcPts val="0"/>
                        </a:spcBef>
                        <a:spcAft>
                          <a:spcPts val="0"/>
                        </a:spcAft>
                      </a:pPr>
                      <a:r>
                        <a:rPr lang="en-US" sz="1200" i="1">
                          <a:solidFill>
                            <a:srgbClr val="191513"/>
                          </a:solidFill>
                          <a:latin typeface="Times New Roman"/>
                          <a:ea typeface="Times New Roman"/>
                        </a:rPr>
                        <a:t>26</a:t>
                      </a:r>
                      <a:r>
                        <a:rPr lang="en-US" sz="1200" i="1">
                          <a:solidFill>
                            <a:srgbClr val="020000"/>
                          </a:solidFill>
                          <a:latin typeface="Times New Roman"/>
                          <a:ea typeface="Times New Roman"/>
                        </a:rPr>
                        <a:t>:1</a:t>
                      </a:r>
                      <a:r>
                        <a:rPr lang="en-US" sz="1200" i="1">
                          <a:solidFill>
                            <a:srgbClr val="191513"/>
                          </a:solidFill>
                          <a:latin typeface="Times New Roman"/>
                          <a:ea typeface="Times New Roman"/>
                        </a:rPr>
                        <a:t>4</a:t>
                      </a:r>
                      <a:r>
                        <a:rPr lang="en-US" sz="1200" i="1">
                          <a:solidFill>
                            <a:srgbClr val="020000"/>
                          </a:solidFill>
                          <a:latin typeface="Times New Roman"/>
                          <a:ea typeface="Times New Roman"/>
                        </a:rPr>
                        <a:t>-1</a:t>
                      </a:r>
                      <a:r>
                        <a:rPr lang="en-US" sz="1200" i="1">
                          <a:solidFill>
                            <a:srgbClr val="191513"/>
                          </a:solidFill>
                          <a:latin typeface="Times New Roman"/>
                          <a:ea typeface="Times New Roman"/>
                        </a:rPr>
                        <a:t>5a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i="1">
                          <a:solidFill>
                            <a:srgbClr val="191513"/>
                          </a:solidFill>
                          <a:latin typeface="Times New Roman"/>
                          <a:ea typeface="Times New Roman"/>
                        </a:rPr>
                        <a:t>Nephi</a:t>
                      </a:r>
                      <a:r>
                        <a:rPr lang="en-US" sz="1200" i="1">
                          <a:solidFill>
                            <a:srgbClr val="3B3A38"/>
                          </a:solidFill>
                          <a:latin typeface="Times New Roman"/>
                          <a:ea typeface="Times New Roman"/>
                        </a:rPr>
                        <a:t>'</a:t>
                      </a:r>
                      <a:r>
                        <a:rPr lang="en-US" sz="1200" i="1">
                          <a:solidFill>
                            <a:srgbClr val="191513"/>
                          </a:solidFill>
                          <a:latin typeface="Times New Roman"/>
                          <a:ea typeface="Times New Roman"/>
                        </a:rPr>
                        <a:t>s first introduction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6"/>
                  </a:ext>
                </a:extLst>
              </a:tr>
              <a:tr h="197747">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3</a:t>
                      </a:r>
                      <a:r>
                        <a:rPr lang="en-US" sz="1200">
                          <a:solidFill>
                            <a:srgbClr val="020000"/>
                          </a:solidFill>
                          <a:latin typeface="Times New Roman"/>
                          <a:ea typeface="Times New Roman"/>
                        </a:rPr>
                        <a:t>.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dirty="0">
                          <a:solidFill>
                            <a:srgbClr val="191513"/>
                          </a:solidFill>
                          <a:latin typeface="Times New Roman"/>
                          <a:ea typeface="Times New Roman"/>
                        </a:rPr>
                        <a:t>2</a:t>
                      </a:r>
                      <a:r>
                        <a:rPr lang="en-US" sz="1200" dirty="0">
                          <a:solidFill>
                            <a:srgbClr val="020000"/>
                          </a:solidFill>
                          <a:latin typeface="Times New Roman"/>
                          <a:ea typeface="Times New Roman"/>
                        </a:rPr>
                        <a:t>9:</a:t>
                      </a:r>
                      <a:r>
                        <a:rPr lang="en-US" sz="1200" dirty="0">
                          <a:solidFill>
                            <a:srgbClr val="191513"/>
                          </a:solidFill>
                          <a:latin typeface="Times New Roman"/>
                          <a:ea typeface="Times New Roman"/>
                        </a:rPr>
                        <a:t>~3-4 </a:t>
                      </a:r>
                      <a:endParaRPr lang="en-US" sz="1200" dirty="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dirty="0">
                          <a:solidFill>
                            <a:srgbClr val="191513"/>
                          </a:solidFill>
                          <a:latin typeface="Times New Roman"/>
                          <a:ea typeface="Times New Roman"/>
                        </a:rPr>
                        <a:t>29</a:t>
                      </a:r>
                      <a:r>
                        <a:rPr lang="en-US" sz="1200" dirty="0">
                          <a:solidFill>
                            <a:srgbClr val="020000"/>
                          </a:solidFill>
                          <a:latin typeface="Times New Roman"/>
                          <a:ea typeface="Times New Roman"/>
                        </a:rPr>
                        <a:t>:</a:t>
                      </a:r>
                      <a:r>
                        <a:rPr lang="en-US" sz="1200" dirty="0">
                          <a:solidFill>
                            <a:srgbClr val="191513"/>
                          </a:solidFill>
                          <a:latin typeface="Times New Roman"/>
                          <a:ea typeface="Times New Roman"/>
                        </a:rPr>
                        <a:t>~3-4 </a:t>
                      </a: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26:15b</a:t>
                      </a:r>
                      <a:r>
                        <a:rPr lang="en-US" sz="1200">
                          <a:solidFill>
                            <a:srgbClr val="020000"/>
                          </a:solidFill>
                          <a:latin typeface="Times New Roman"/>
                          <a:ea typeface="Times New Roman"/>
                        </a:rPr>
                        <a:t>-</a:t>
                      </a:r>
                      <a:r>
                        <a:rPr lang="en-US" sz="1200">
                          <a:solidFill>
                            <a:srgbClr val="191513"/>
                          </a:solidFill>
                          <a:latin typeface="Times New Roman"/>
                          <a:ea typeface="Times New Roman"/>
                        </a:rPr>
                        <a:t>16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Warfare and "speech out of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7"/>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the dust"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8"/>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4.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26</a:t>
                      </a:r>
                      <a:r>
                        <a:rPr lang="en-US" sz="1200">
                          <a:solidFill>
                            <a:srgbClr val="020000"/>
                          </a:solidFill>
                          <a:latin typeface="Times New Roman"/>
                          <a:ea typeface="Times New Roman"/>
                        </a:rPr>
                        <a:t>:1</a:t>
                      </a:r>
                      <a:r>
                        <a:rPr lang="en-US" sz="1200">
                          <a:solidFill>
                            <a:srgbClr val="191513"/>
                          </a:solidFill>
                          <a:latin typeface="Times New Roman"/>
                          <a:ea typeface="Times New Roman"/>
                        </a:rPr>
                        <a:t>7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i="1">
                          <a:solidFill>
                            <a:srgbClr val="191513"/>
                          </a:solidFill>
                          <a:latin typeface="Times New Roman"/>
                          <a:ea typeface="Times New Roman"/>
                        </a:rPr>
                        <a:t>Sealed records hidde</a:t>
                      </a:r>
                      <a:r>
                        <a:rPr lang="en-US" sz="1200" i="1">
                          <a:solidFill>
                            <a:srgbClr val="020000"/>
                          </a:solidFill>
                          <a:latin typeface="Times New Roman"/>
                          <a:ea typeface="Times New Roman"/>
                        </a:rPr>
                        <a:t>n </a:t>
                      </a:r>
                      <a:r>
                        <a:rPr lang="en-US" sz="1200" i="1">
                          <a:solidFill>
                            <a:srgbClr val="191513"/>
                          </a:solidFill>
                          <a:latin typeface="Times New Roman"/>
                          <a:ea typeface="Times New Roman"/>
                        </a:rPr>
                        <a:t>from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9"/>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i="1" dirty="0">
                          <a:solidFill>
                            <a:srgbClr val="191513"/>
                          </a:solidFill>
                          <a:latin typeface="Times New Roman"/>
                          <a:ea typeface="Times New Roman"/>
                        </a:rPr>
                        <a:t>unbelievers </a:t>
                      </a: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0"/>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5.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a:t>
                      </a:r>
                      <a:r>
                        <a:rPr lang="en-US" sz="1200">
                          <a:solidFill>
                            <a:srgbClr val="020000"/>
                          </a:solidFill>
                          <a:latin typeface="Times New Roman"/>
                          <a:ea typeface="Times New Roman"/>
                        </a:rPr>
                        <a:t>9:</a:t>
                      </a:r>
                      <a:r>
                        <a:rPr lang="en-US" sz="1200">
                          <a:solidFill>
                            <a:srgbClr val="191513"/>
                          </a:solidFill>
                          <a:latin typeface="Times New Roman"/>
                          <a:ea typeface="Times New Roman"/>
                        </a:rPr>
                        <a:t>5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8890" algn="r">
                        <a:lnSpc>
                          <a:spcPct val="115000"/>
                        </a:lnSpc>
                        <a:spcBef>
                          <a:spcPts val="0"/>
                        </a:spcBef>
                        <a:spcAft>
                          <a:spcPts val="0"/>
                        </a:spcAft>
                      </a:pPr>
                      <a:r>
                        <a:rPr lang="en-US" sz="1200" dirty="0">
                          <a:solidFill>
                            <a:srgbClr val="191513"/>
                          </a:solidFill>
                          <a:latin typeface="Times New Roman"/>
                          <a:ea typeface="Times New Roman"/>
                        </a:rPr>
                        <a:t>29</a:t>
                      </a:r>
                      <a:r>
                        <a:rPr lang="en-US" sz="1200" dirty="0">
                          <a:solidFill>
                            <a:srgbClr val="020000"/>
                          </a:solidFill>
                          <a:latin typeface="Times New Roman"/>
                          <a:ea typeface="Times New Roman"/>
                        </a:rPr>
                        <a:t>:</a:t>
                      </a:r>
                      <a:r>
                        <a:rPr lang="en-US" sz="1200" dirty="0">
                          <a:solidFill>
                            <a:srgbClr val="191513"/>
                          </a:solidFill>
                          <a:latin typeface="Times New Roman"/>
                          <a:ea typeface="Times New Roman"/>
                        </a:rPr>
                        <a:t>5 </a:t>
                      </a:r>
                      <a:endParaRPr lang="en-US" sz="1200" dirty="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26:18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Multitudes disappear as chaff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1"/>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6.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26</a:t>
                      </a:r>
                      <a:r>
                        <a:rPr lang="en-US" sz="1200">
                          <a:solidFill>
                            <a:srgbClr val="020000"/>
                          </a:solidFill>
                          <a:latin typeface="Times New Roman"/>
                          <a:ea typeface="Times New Roman"/>
                        </a:rPr>
                        <a:t>:</a:t>
                      </a:r>
                      <a:r>
                        <a:rPr lang="en-US" sz="1200">
                          <a:solidFill>
                            <a:srgbClr val="191513"/>
                          </a:solidFill>
                          <a:latin typeface="Times New Roman"/>
                          <a:ea typeface="Times New Roman"/>
                        </a:rPr>
                        <a:t>19</a:t>
                      </a:r>
                      <a:r>
                        <a:rPr lang="en-US" sz="1200">
                          <a:solidFill>
                            <a:srgbClr val="020000"/>
                          </a:solidFill>
                          <a:latin typeface="Times New Roman"/>
                          <a:ea typeface="Times New Roman"/>
                        </a:rPr>
                        <a:t>-</a:t>
                      </a:r>
                      <a:r>
                        <a:rPr lang="en-US" sz="1200">
                          <a:solidFill>
                            <a:srgbClr val="191513"/>
                          </a:solidFill>
                          <a:latin typeface="Times New Roman"/>
                          <a:ea typeface="Times New Roman"/>
                        </a:rPr>
                        <a:t>33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i="1">
                          <a:solidFill>
                            <a:srgbClr val="191513"/>
                          </a:solidFill>
                          <a:latin typeface="Times New Roman"/>
                          <a:ea typeface="Times New Roman"/>
                        </a:rPr>
                        <a:t>Nephi's co</a:t>
                      </a:r>
                      <a:r>
                        <a:rPr lang="en-US" sz="1200" i="1">
                          <a:solidFill>
                            <a:srgbClr val="020000"/>
                          </a:solidFill>
                          <a:latin typeface="Times New Roman"/>
                          <a:ea typeface="Times New Roman"/>
                        </a:rPr>
                        <a:t>m</a:t>
                      </a:r>
                      <a:r>
                        <a:rPr lang="en-US" sz="1200" i="1">
                          <a:solidFill>
                            <a:srgbClr val="191513"/>
                          </a:solidFill>
                          <a:latin typeface="Times New Roman"/>
                          <a:ea typeface="Times New Roman"/>
                        </a:rPr>
                        <a:t>mentary</a:t>
                      </a:r>
                      <a:r>
                        <a:rPr lang="en-US" sz="1200" i="1">
                          <a:solidFill>
                            <a:srgbClr val="020000"/>
                          </a:solidFill>
                          <a:latin typeface="Times New Roman"/>
                          <a:ea typeface="Times New Roman"/>
                        </a:rPr>
                        <a:t>; </a:t>
                      </a:r>
                      <a:r>
                        <a:rPr lang="en-US" sz="1200" i="1">
                          <a:solidFill>
                            <a:srgbClr val="191513"/>
                          </a:solidFill>
                          <a:latin typeface="Times New Roman"/>
                          <a:ea typeface="Times New Roman"/>
                        </a:rPr>
                        <a:t>God's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2"/>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i="1">
                          <a:solidFill>
                            <a:srgbClr val="191513"/>
                          </a:solidFill>
                          <a:latin typeface="Times New Roman"/>
                          <a:ea typeface="Times New Roman"/>
                        </a:rPr>
                        <a:t>open invita</a:t>
                      </a:r>
                      <a:r>
                        <a:rPr lang="en-US" sz="1200" i="1">
                          <a:solidFill>
                            <a:srgbClr val="020000"/>
                          </a:solidFill>
                          <a:latin typeface="Times New Roman"/>
                          <a:ea typeface="Times New Roman"/>
                        </a:rPr>
                        <a:t>ti</a:t>
                      </a:r>
                      <a:r>
                        <a:rPr lang="en-US" sz="1200" i="1">
                          <a:solidFill>
                            <a:srgbClr val="191513"/>
                          </a:solidFill>
                          <a:latin typeface="Times New Roman"/>
                          <a:ea typeface="Times New Roman"/>
                        </a:rPr>
                        <a:t>ons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3"/>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7.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a:t>
                      </a:r>
                      <a:r>
                        <a:rPr lang="en-US" sz="1200">
                          <a:solidFill>
                            <a:srgbClr val="020000"/>
                          </a:solidFill>
                          <a:latin typeface="Times New Roman"/>
                          <a:ea typeface="Times New Roman"/>
                        </a:rPr>
                        <a:t>1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i="1">
                          <a:solidFill>
                            <a:srgbClr val="191513"/>
                          </a:solidFill>
                          <a:latin typeface="Times New Roman"/>
                          <a:ea typeface="Times New Roman"/>
                        </a:rPr>
                        <a:t>Nephi</a:t>
                      </a:r>
                      <a:r>
                        <a:rPr lang="en-US" sz="1200" i="1">
                          <a:solidFill>
                            <a:srgbClr val="3B3A38"/>
                          </a:solidFill>
                          <a:latin typeface="Times New Roman"/>
                          <a:ea typeface="Times New Roman"/>
                        </a:rPr>
                        <a:t>'</a:t>
                      </a:r>
                      <a:r>
                        <a:rPr lang="en-US" sz="1200" i="1">
                          <a:solidFill>
                            <a:srgbClr val="191513"/>
                          </a:solidFill>
                          <a:latin typeface="Times New Roman"/>
                          <a:ea typeface="Times New Roman"/>
                        </a:rPr>
                        <a:t>s second introduction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4"/>
                  </a:ext>
                </a:extLst>
              </a:tr>
              <a:tr h="197747">
                <a:tc>
                  <a:txBody>
                    <a:bodyPr/>
                    <a:lstStyle/>
                    <a:p>
                      <a:pPr marL="0" marR="115570" algn="r">
                        <a:lnSpc>
                          <a:spcPct val="115000"/>
                        </a:lnSpc>
                        <a:spcBef>
                          <a:spcPts val="0"/>
                        </a:spcBef>
                        <a:spcAft>
                          <a:spcPts val="0"/>
                        </a:spcAft>
                      </a:pPr>
                      <a:r>
                        <a:rPr lang="en-US" sz="1200">
                          <a:solidFill>
                            <a:srgbClr val="191513"/>
                          </a:solidFill>
                          <a:latin typeface="Arial"/>
                          <a:ea typeface="Times New Roman"/>
                        </a:rPr>
                        <a:t>8</a:t>
                      </a:r>
                      <a:r>
                        <a:rPr lang="en-US" sz="1200">
                          <a:solidFill>
                            <a:srgbClr val="000000"/>
                          </a:solidFill>
                          <a:latin typeface="Arial"/>
                          <a:ea typeface="Times New Roman"/>
                        </a:rPr>
                        <a:t>.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6</a:t>
                      </a:r>
                      <a:r>
                        <a:rPr lang="en-US" sz="1200">
                          <a:solidFill>
                            <a:srgbClr val="000000"/>
                          </a:solidFill>
                          <a:latin typeface="Times New Roman"/>
                          <a:ea typeface="Times New Roman"/>
                        </a:rPr>
                        <a:t>-</a:t>
                      </a:r>
                      <a:r>
                        <a:rPr lang="en-US" sz="1200">
                          <a:solidFill>
                            <a:srgbClr val="191513"/>
                          </a:solidFill>
                          <a:latin typeface="Times New Roman"/>
                          <a:ea typeface="Times New Roman"/>
                        </a:rPr>
                        <a:t>10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29:6</a:t>
                      </a:r>
                      <a:r>
                        <a:rPr lang="en-US" sz="1200">
                          <a:solidFill>
                            <a:srgbClr val="000000"/>
                          </a:solidFill>
                          <a:latin typeface="Times New Roman"/>
                          <a:ea typeface="Times New Roman"/>
                        </a:rPr>
                        <a:t>-</a:t>
                      </a:r>
                      <a:r>
                        <a:rPr lang="en-US" sz="1200">
                          <a:solidFill>
                            <a:srgbClr val="191513"/>
                          </a:solidFill>
                          <a:latin typeface="Times New Roman"/>
                          <a:ea typeface="Times New Roman"/>
                        </a:rPr>
                        <a:t>10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27:2</a:t>
                      </a:r>
                      <a:r>
                        <a:rPr lang="en-US" sz="1200">
                          <a:solidFill>
                            <a:srgbClr val="000000"/>
                          </a:solidFill>
                          <a:latin typeface="Times New Roman"/>
                          <a:ea typeface="Times New Roman"/>
                        </a:rPr>
                        <a:t>-</a:t>
                      </a:r>
                      <a:r>
                        <a:rPr lang="en-US" sz="1200">
                          <a:solidFill>
                            <a:srgbClr val="191513"/>
                          </a:solidFill>
                          <a:latin typeface="Times New Roman"/>
                          <a:ea typeface="Times New Roman"/>
                        </a:rPr>
                        <a:t>5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God's signs; man's empty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5"/>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dreams</a:t>
                      </a:r>
                      <a:r>
                        <a:rPr lang="en-US" sz="1200">
                          <a:solidFill>
                            <a:srgbClr val="3B3A38"/>
                          </a:solidFill>
                          <a:latin typeface="Times New Roman"/>
                          <a:ea typeface="Times New Roman"/>
                        </a:rPr>
                        <a:t>, </a:t>
                      </a:r>
                      <a:r>
                        <a:rPr lang="en-US" sz="1200">
                          <a:solidFill>
                            <a:srgbClr val="191513"/>
                          </a:solidFill>
                          <a:latin typeface="Times New Roman"/>
                          <a:ea typeface="Times New Roman"/>
                        </a:rPr>
                        <a:t>closed eyes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6"/>
                  </a:ext>
                </a:extLst>
              </a:tr>
              <a:tr h="197747">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9.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11a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 11</a:t>
                      </a:r>
                      <a:r>
                        <a:rPr lang="en-US" sz="1200">
                          <a:solidFill>
                            <a:srgbClr val="020000"/>
                          </a:solidFill>
                          <a:latin typeface="Times New Roman"/>
                          <a:ea typeface="Times New Roman"/>
                        </a:rPr>
                        <a:t>-</a:t>
                      </a:r>
                      <a:r>
                        <a:rPr lang="en-US" sz="1200">
                          <a:solidFill>
                            <a:srgbClr val="191513"/>
                          </a:solidFill>
                          <a:latin typeface="Times New Roman"/>
                          <a:ea typeface="Times New Roman"/>
                        </a:rPr>
                        <a:t>12a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27:6</a:t>
                      </a:r>
                      <a:r>
                        <a:rPr lang="en-US" sz="1200">
                          <a:solidFill>
                            <a:srgbClr val="000000"/>
                          </a:solidFill>
                          <a:latin typeface="Times New Roman"/>
                          <a:ea typeface="Times New Roman"/>
                        </a:rPr>
                        <a:t>-</a:t>
                      </a:r>
                      <a:r>
                        <a:rPr lang="en-US" sz="1200">
                          <a:solidFill>
                            <a:srgbClr val="191513"/>
                          </a:solidFill>
                          <a:latin typeface="Times New Roman"/>
                          <a:ea typeface="Times New Roman"/>
                        </a:rPr>
                        <a:t>7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Vision and words of a sealed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7"/>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93980" marR="0">
                        <a:lnSpc>
                          <a:spcPct val="115000"/>
                        </a:lnSpc>
                        <a:spcBef>
                          <a:spcPts val="0"/>
                        </a:spcBef>
                        <a:spcAft>
                          <a:spcPts val="0"/>
                        </a:spcAft>
                      </a:pPr>
                      <a:r>
                        <a:rPr lang="en-US" sz="1200">
                          <a:solidFill>
                            <a:srgbClr val="191513"/>
                          </a:solidFill>
                          <a:latin typeface="Times New Roman"/>
                          <a:ea typeface="Times New Roman"/>
                        </a:rPr>
                        <a:t>book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18"/>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10.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 12b</a:t>
                      </a:r>
                      <a:r>
                        <a:rPr lang="en-US" sz="1200">
                          <a:solidFill>
                            <a:srgbClr val="000000"/>
                          </a:solidFill>
                          <a:latin typeface="Times New Roman"/>
                          <a:ea typeface="Times New Roman"/>
                        </a:rPr>
                        <a:t>-</a:t>
                      </a:r>
                      <a:r>
                        <a:rPr lang="en-US" sz="1200">
                          <a:solidFill>
                            <a:srgbClr val="191513"/>
                          </a:solidFill>
                          <a:latin typeface="Times New Roman"/>
                          <a:ea typeface="Times New Roman"/>
                        </a:rPr>
                        <a:t>20b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27:8</a:t>
                      </a:r>
                      <a:r>
                        <a:rPr lang="en-US" sz="1200">
                          <a:solidFill>
                            <a:srgbClr val="000000"/>
                          </a:solidFill>
                          <a:latin typeface="Times New Roman"/>
                          <a:ea typeface="Times New Roman"/>
                        </a:rPr>
                        <a:t>-</a:t>
                      </a:r>
                      <a:r>
                        <a:rPr lang="en-US" sz="1200">
                          <a:solidFill>
                            <a:srgbClr val="191513"/>
                          </a:solidFill>
                          <a:latin typeface="Times New Roman"/>
                          <a:ea typeface="Times New Roman"/>
                        </a:rPr>
                        <a:t>15b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Book delivered to a man;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19"/>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shown to witnesses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0"/>
                  </a:ext>
                </a:extLst>
              </a:tr>
              <a:tr h="197747">
                <a:tc>
                  <a:txBody>
                    <a:bodyPr/>
                    <a:lstStyle/>
                    <a:p>
                      <a:pPr marL="0" marR="115570" algn="r">
                        <a:lnSpc>
                          <a:spcPct val="115000"/>
                        </a:lnSpc>
                        <a:spcBef>
                          <a:spcPts val="0"/>
                        </a:spcBef>
                        <a:spcAft>
                          <a:spcPts val="0"/>
                        </a:spcAft>
                      </a:pPr>
                      <a:r>
                        <a:rPr lang="en-US" sz="1200">
                          <a:solidFill>
                            <a:srgbClr val="191513"/>
                          </a:solidFill>
                          <a:latin typeface="Arial"/>
                          <a:ea typeface="Times New Roman"/>
                        </a:rPr>
                        <a:t>II</a:t>
                      </a:r>
                      <a:r>
                        <a:rPr lang="en-US" sz="1200">
                          <a:solidFill>
                            <a:srgbClr val="000000"/>
                          </a:solidFill>
                          <a:latin typeface="Arial"/>
                          <a:ea typeface="Times New Roman"/>
                        </a:rPr>
                        <a:t>.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29:11b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29:20c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27:15c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Words of book shown to a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1"/>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learned man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2"/>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12.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191513"/>
                        </a:solidFill>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21a</a:t>
                      </a:r>
                      <a:r>
                        <a:rPr lang="en-US" sz="1200">
                          <a:solidFill>
                            <a:srgbClr val="000000"/>
                          </a:solidFill>
                          <a:latin typeface="Times New Roman"/>
                          <a:ea typeface="Times New Roman"/>
                        </a:rPr>
                        <a:t>-</a:t>
                      </a:r>
                      <a:r>
                        <a:rPr lang="en-US" sz="1200">
                          <a:solidFill>
                            <a:srgbClr val="020000"/>
                          </a:solidFill>
                          <a:latin typeface="Times New Roman"/>
                          <a:ea typeface="Times New Roman"/>
                        </a:rPr>
                        <a:t>c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a:t>
                      </a:r>
                      <a:r>
                        <a:rPr lang="en-US" sz="1200">
                          <a:solidFill>
                            <a:srgbClr val="020000"/>
                          </a:solidFill>
                          <a:latin typeface="Times New Roman"/>
                          <a:ea typeface="Times New Roman"/>
                        </a:rPr>
                        <a:t>7</a:t>
                      </a:r>
                      <a:r>
                        <a:rPr lang="en-US" sz="1200">
                          <a:solidFill>
                            <a:srgbClr val="191513"/>
                          </a:solidFill>
                          <a:latin typeface="Times New Roman"/>
                          <a:ea typeface="Times New Roman"/>
                        </a:rPr>
                        <a:t>:15d</a:t>
                      </a:r>
                      <a:r>
                        <a:rPr lang="en-US" sz="1200">
                          <a:solidFill>
                            <a:srgbClr val="020000"/>
                          </a:solidFill>
                          <a:latin typeface="Times New Roman"/>
                          <a:ea typeface="Times New Roman"/>
                        </a:rPr>
                        <a:t>-</a:t>
                      </a:r>
                      <a:r>
                        <a:rPr lang="en-US" sz="1200">
                          <a:solidFill>
                            <a:srgbClr val="191513"/>
                          </a:solidFill>
                          <a:latin typeface="Times New Roman"/>
                          <a:ea typeface="Times New Roman"/>
                        </a:rPr>
                        <a:t>17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Learned man wants to see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3"/>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sealed book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4"/>
                  </a:ext>
                </a:extLst>
              </a:tr>
              <a:tr h="197747">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13</a:t>
                      </a:r>
                      <a:r>
                        <a:rPr lang="en-US" sz="1200">
                          <a:solidFill>
                            <a:srgbClr val="3B3A38"/>
                          </a:solidFill>
                          <a:latin typeface="Times New Roman"/>
                          <a:ea typeface="Times New Roman"/>
                        </a:rPr>
                        <a:t>.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29:11c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29:21d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27:18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Learned man says he cannot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5"/>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read sealed book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6"/>
                  </a:ext>
                </a:extLst>
              </a:tr>
              <a:tr h="197747">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14</a:t>
                      </a:r>
                      <a:r>
                        <a:rPr lang="en-US" sz="1200">
                          <a:solidFill>
                            <a:srgbClr val="3B3A38"/>
                          </a:solidFill>
                          <a:latin typeface="Times New Roman"/>
                          <a:ea typeface="Times New Roman"/>
                        </a:rPr>
                        <a:t>.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12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29:22a</a:t>
                      </a:r>
                      <a:r>
                        <a:rPr lang="en-US" sz="1200">
                          <a:solidFill>
                            <a:srgbClr val="020000"/>
                          </a:solidFill>
                          <a:latin typeface="Times New Roman"/>
                          <a:ea typeface="Times New Roman"/>
                        </a:rPr>
                        <a:t>-</a:t>
                      </a:r>
                      <a:r>
                        <a:rPr lang="en-US" sz="1200">
                          <a:solidFill>
                            <a:srgbClr val="191513"/>
                          </a:solidFill>
                          <a:latin typeface="Times New Roman"/>
                          <a:ea typeface="Times New Roman"/>
                        </a:rPr>
                        <a:t>b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27:19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Unlearned man cannot read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7"/>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words of the book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8"/>
                  </a:ext>
                </a:extLst>
              </a:tr>
              <a:tr h="204668">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a:t>
                      </a:r>
                      <a:r>
                        <a:rPr lang="en-US" sz="1200">
                          <a:solidFill>
                            <a:srgbClr val="020000"/>
                          </a:solidFill>
                          <a:latin typeface="Times New Roman"/>
                          <a:ea typeface="Times New Roman"/>
                        </a:rPr>
                        <a:t>5.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solidFill>
                          <a:srgbClr val="020000"/>
                        </a:solidFill>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22</a:t>
                      </a:r>
                      <a:r>
                        <a:rPr lang="en-US" sz="1200">
                          <a:solidFill>
                            <a:srgbClr val="020000"/>
                          </a:solidFill>
                          <a:latin typeface="Times New Roman"/>
                          <a:ea typeface="Times New Roman"/>
                        </a:rPr>
                        <a:t>c-</a:t>
                      </a:r>
                      <a:r>
                        <a:rPr lang="en-US" sz="1200">
                          <a:solidFill>
                            <a:srgbClr val="191513"/>
                          </a:solidFill>
                          <a:latin typeface="Times New Roman"/>
                          <a:ea typeface="Times New Roman"/>
                        </a:rPr>
                        <a:t>26a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a:t>
                      </a:r>
                      <a:r>
                        <a:rPr lang="en-US" sz="1200">
                          <a:solidFill>
                            <a:srgbClr val="020000"/>
                          </a:solidFill>
                          <a:latin typeface="Times New Roman"/>
                          <a:ea typeface="Times New Roman"/>
                        </a:rPr>
                        <a:t>7</a:t>
                      </a:r>
                      <a:r>
                        <a:rPr lang="en-US" sz="1200">
                          <a:solidFill>
                            <a:srgbClr val="191513"/>
                          </a:solidFill>
                          <a:latin typeface="Times New Roman"/>
                          <a:ea typeface="Times New Roman"/>
                        </a:rPr>
                        <a:t>:20</a:t>
                      </a:r>
                      <a:r>
                        <a:rPr lang="en-US" sz="1200">
                          <a:solidFill>
                            <a:srgbClr val="000000"/>
                          </a:solidFill>
                          <a:latin typeface="Times New Roman"/>
                          <a:ea typeface="Times New Roman"/>
                        </a:rPr>
                        <a:t>-</a:t>
                      </a:r>
                      <a:r>
                        <a:rPr lang="en-US" sz="1200">
                          <a:solidFill>
                            <a:srgbClr val="191513"/>
                          </a:solidFill>
                          <a:latin typeface="Times New Roman"/>
                          <a:ea typeface="Times New Roman"/>
                        </a:rPr>
                        <a:t>23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God instructs man with the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9"/>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a:solidFill>
                            <a:srgbClr val="191513"/>
                          </a:solidFill>
                          <a:latin typeface="Times New Roman"/>
                          <a:ea typeface="Times New Roman"/>
                        </a:rPr>
                        <a:t>sealed book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30"/>
                  </a:ext>
                </a:extLst>
              </a:tr>
              <a:tr h="197747">
                <a:tc>
                  <a:txBody>
                    <a:bodyPr/>
                    <a:lstStyle/>
                    <a:p>
                      <a:pPr marL="0" marR="115570" algn="r">
                        <a:lnSpc>
                          <a:spcPct val="115000"/>
                        </a:lnSpc>
                        <a:spcBef>
                          <a:spcPts val="0"/>
                        </a:spcBef>
                        <a:spcAft>
                          <a:spcPts val="0"/>
                        </a:spcAft>
                      </a:pPr>
                      <a:r>
                        <a:rPr lang="en-US" sz="1200">
                          <a:solidFill>
                            <a:srgbClr val="191513"/>
                          </a:solidFill>
                          <a:latin typeface="Times New Roman"/>
                          <a:ea typeface="Times New Roman"/>
                        </a:rPr>
                        <a:t>16</a:t>
                      </a:r>
                      <a:r>
                        <a:rPr lang="en-US" sz="1200">
                          <a:solidFill>
                            <a:srgbClr val="3B3A38"/>
                          </a:solidFill>
                          <a:latin typeface="Times New Roman"/>
                          <a:ea typeface="Times New Roman"/>
                        </a:rPr>
                        <a:t>. </a:t>
                      </a:r>
                      <a:endParaRPr lang="en-US" sz="1200">
                        <a:latin typeface="Times New Roman"/>
                        <a:ea typeface="Times New Roman"/>
                      </a:endParaRPr>
                    </a:p>
                  </a:txBody>
                  <a:tcPr marL="0" marR="0" marT="0" marB="0" anchor="ctr">
                    <a:lnL>
                      <a:noFill/>
                    </a:lnL>
                    <a:lnR>
                      <a:noFill/>
                    </a:lnR>
                    <a:lnT>
                      <a:noFill/>
                    </a:lnT>
                    <a:lnB>
                      <a:noFill/>
                    </a:lnB>
                  </a:tcPr>
                </a:tc>
                <a:tc>
                  <a:txBody>
                    <a:bodyPr/>
                    <a:lstStyle/>
                    <a:p>
                      <a:pPr marL="33020" marR="0">
                        <a:lnSpc>
                          <a:spcPct val="115000"/>
                        </a:lnSpc>
                        <a:spcBef>
                          <a:spcPts val="0"/>
                        </a:spcBef>
                        <a:spcAft>
                          <a:spcPts val="0"/>
                        </a:spcAft>
                      </a:pPr>
                      <a:r>
                        <a:rPr lang="en-US" sz="1200">
                          <a:solidFill>
                            <a:srgbClr val="191513"/>
                          </a:solidFill>
                          <a:latin typeface="Times New Roman"/>
                          <a:ea typeface="Times New Roman"/>
                        </a:rPr>
                        <a:t>29:13</a:t>
                      </a:r>
                      <a:r>
                        <a:rPr lang="en-US" sz="1200">
                          <a:solidFill>
                            <a:srgbClr val="000000"/>
                          </a:solidFill>
                          <a:latin typeface="Times New Roman"/>
                          <a:ea typeface="Times New Roman"/>
                        </a:rPr>
                        <a:t>-</a:t>
                      </a:r>
                      <a:r>
                        <a:rPr lang="en-US" sz="1200">
                          <a:solidFill>
                            <a:srgbClr val="191513"/>
                          </a:solidFill>
                          <a:latin typeface="Times New Roman"/>
                          <a:ea typeface="Times New Roman"/>
                        </a:rPr>
                        <a:t>24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54610" marR="0">
                        <a:lnSpc>
                          <a:spcPct val="115000"/>
                        </a:lnSpc>
                        <a:spcBef>
                          <a:spcPts val="0"/>
                        </a:spcBef>
                        <a:spcAft>
                          <a:spcPts val="0"/>
                        </a:spcAft>
                      </a:pPr>
                      <a:r>
                        <a:rPr lang="en-US" sz="1200">
                          <a:solidFill>
                            <a:srgbClr val="191513"/>
                          </a:solidFill>
                          <a:latin typeface="Times New Roman"/>
                          <a:ea typeface="Times New Roman"/>
                        </a:rPr>
                        <a:t>29</a:t>
                      </a:r>
                      <a:r>
                        <a:rPr lang="en-US" sz="1200">
                          <a:solidFill>
                            <a:srgbClr val="020000"/>
                          </a:solidFill>
                          <a:latin typeface="Times New Roman"/>
                          <a:ea typeface="Times New Roman"/>
                        </a:rPr>
                        <a:t>:</a:t>
                      </a:r>
                      <a:r>
                        <a:rPr lang="en-US" sz="1200">
                          <a:solidFill>
                            <a:srgbClr val="191513"/>
                          </a:solidFill>
                          <a:latin typeface="Times New Roman"/>
                          <a:ea typeface="Times New Roman"/>
                        </a:rPr>
                        <a:t>26</a:t>
                      </a:r>
                      <a:r>
                        <a:rPr lang="en-US" sz="1200">
                          <a:solidFill>
                            <a:srgbClr val="000000"/>
                          </a:solidFill>
                          <a:latin typeface="Times New Roman"/>
                          <a:ea typeface="Times New Roman"/>
                        </a:rPr>
                        <a:t>-</a:t>
                      </a:r>
                      <a:r>
                        <a:rPr lang="en-US" sz="1200">
                          <a:solidFill>
                            <a:srgbClr val="191513"/>
                          </a:solidFill>
                          <a:latin typeface="Times New Roman"/>
                          <a:ea typeface="Times New Roman"/>
                        </a:rPr>
                        <a:t>32 </a:t>
                      </a:r>
                      <a:endParaRPr lang="en-US" sz="120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tc>
                  <a:txBody>
                    <a:bodyPr/>
                    <a:lstStyle/>
                    <a:p>
                      <a:pPr marL="45720" marR="0">
                        <a:lnSpc>
                          <a:spcPct val="115000"/>
                        </a:lnSpc>
                        <a:spcBef>
                          <a:spcPts val="0"/>
                        </a:spcBef>
                        <a:spcAft>
                          <a:spcPts val="0"/>
                        </a:spcAft>
                      </a:pPr>
                      <a:r>
                        <a:rPr lang="en-US" sz="1200">
                          <a:solidFill>
                            <a:srgbClr val="191513"/>
                          </a:solidFill>
                          <a:latin typeface="Times New Roman"/>
                          <a:ea typeface="Times New Roman"/>
                        </a:rPr>
                        <a:t>27:24</a:t>
                      </a:r>
                      <a:r>
                        <a:rPr lang="en-US" sz="1200">
                          <a:solidFill>
                            <a:srgbClr val="000000"/>
                          </a:solidFill>
                          <a:latin typeface="Times New Roman"/>
                          <a:ea typeface="Times New Roman"/>
                        </a:rPr>
                        <a:t>-</a:t>
                      </a:r>
                      <a:r>
                        <a:rPr lang="en-US" sz="1200">
                          <a:solidFill>
                            <a:srgbClr val="191513"/>
                          </a:solidFill>
                          <a:latin typeface="Times New Roman"/>
                          <a:ea typeface="Times New Roman"/>
                        </a:rPr>
                        <a:t>35 </a:t>
                      </a: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dirty="0">
                          <a:solidFill>
                            <a:srgbClr val="191513"/>
                          </a:solidFill>
                          <a:latin typeface="Times New Roman"/>
                          <a:ea typeface="Times New Roman"/>
                        </a:rPr>
                        <a:t>God's marvelous works and </a:t>
                      </a: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31"/>
                  </a:ext>
                </a:extLst>
              </a:tr>
              <a:tr h="204668">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1200">
                        <a:latin typeface="Times New Roman"/>
                        <a:ea typeface="Times New Roman"/>
                      </a:endParaRPr>
                    </a:p>
                  </a:txBody>
                  <a:tcPr marL="0" marR="0" marT="0" marB="0" anchor="ctr">
                    <a:lnL>
                      <a:noFill/>
                    </a:lnL>
                    <a:lnR>
                      <a:noFill/>
                    </a:lnR>
                    <a:lnT>
                      <a:noFill/>
                    </a:lnT>
                    <a:lnB>
                      <a:noFill/>
                    </a:lnB>
                  </a:tcPr>
                </a:tc>
                <a:tc gridSpan="2">
                  <a:txBody>
                    <a:bodyPr/>
                    <a:lstStyle/>
                    <a:p>
                      <a:pPr marL="88265" marR="0">
                        <a:lnSpc>
                          <a:spcPct val="115000"/>
                        </a:lnSpc>
                        <a:spcBef>
                          <a:spcPts val="0"/>
                        </a:spcBef>
                        <a:spcAft>
                          <a:spcPts val="0"/>
                        </a:spcAft>
                      </a:pPr>
                      <a:r>
                        <a:rPr lang="en-US" sz="1200" dirty="0">
                          <a:solidFill>
                            <a:srgbClr val="191513"/>
                          </a:solidFill>
                          <a:latin typeface="Times New Roman"/>
                          <a:ea typeface="Times New Roman"/>
                        </a:rPr>
                        <a:t>wonders </a:t>
                      </a:r>
                      <a:endParaRPr lang="en-US" sz="1200" dirty="0">
                        <a:latin typeface="Times New Roman"/>
                        <a:ea typeface="Times New Roman"/>
                      </a:endParaRP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32"/>
                  </a:ext>
                </a:extLst>
              </a:tr>
            </a:tbl>
          </a:graphicData>
        </a:graphic>
      </p:graphicFrame>
      <p:sp>
        <p:nvSpPr>
          <p:cNvPr id="1025" name="Rectangle 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4" name="TextBox 3"/>
          <p:cNvSpPr txBox="1"/>
          <p:nvPr/>
        </p:nvSpPr>
        <p:spPr>
          <a:xfrm>
            <a:off x="1828800" y="381001"/>
            <a:ext cx="1143000" cy="646331"/>
          </a:xfrm>
          <a:prstGeom prst="rect">
            <a:avLst/>
          </a:prstGeom>
          <a:noFill/>
        </p:spPr>
        <p:txBody>
          <a:bodyPr wrap="square" rtlCol="0">
            <a:spAutoFit/>
          </a:bodyPr>
          <a:lstStyle/>
          <a:p>
            <a:pPr algn="ctr"/>
            <a:r>
              <a:rPr lang="en-US" dirty="0"/>
              <a:t>KJV</a:t>
            </a:r>
          </a:p>
          <a:p>
            <a:pPr algn="ctr"/>
            <a:r>
              <a:rPr lang="en-US" dirty="0"/>
              <a:t>Isaiah 29</a:t>
            </a:r>
          </a:p>
        </p:txBody>
      </p:sp>
      <p:sp>
        <p:nvSpPr>
          <p:cNvPr id="5" name="TextBox 4"/>
          <p:cNvSpPr txBox="1"/>
          <p:nvPr/>
        </p:nvSpPr>
        <p:spPr>
          <a:xfrm>
            <a:off x="3200400" y="381001"/>
            <a:ext cx="1143000" cy="646331"/>
          </a:xfrm>
          <a:prstGeom prst="rect">
            <a:avLst/>
          </a:prstGeom>
          <a:noFill/>
        </p:spPr>
        <p:txBody>
          <a:bodyPr wrap="square" rtlCol="0">
            <a:spAutoFit/>
          </a:bodyPr>
          <a:lstStyle/>
          <a:p>
            <a:pPr algn="ctr"/>
            <a:r>
              <a:rPr lang="en-US" dirty="0"/>
              <a:t>JST</a:t>
            </a:r>
          </a:p>
          <a:p>
            <a:pPr algn="ctr"/>
            <a:r>
              <a:rPr lang="en-US" dirty="0"/>
              <a:t>Isaiah 29</a:t>
            </a:r>
          </a:p>
        </p:txBody>
      </p:sp>
      <p:sp>
        <p:nvSpPr>
          <p:cNvPr id="6" name="TextBox 5"/>
          <p:cNvSpPr txBox="1"/>
          <p:nvPr/>
        </p:nvSpPr>
        <p:spPr>
          <a:xfrm>
            <a:off x="4953000" y="152400"/>
            <a:ext cx="1143000" cy="923330"/>
          </a:xfrm>
          <a:prstGeom prst="rect">
            <a:avLst/>
          </a:prstGeom>
          <a:noFill/>
        </p:spPr>
        <p:txBody>
          <a:bodyPr wrap="square" rtlCol="0">
            <a:spAutoFit/>
          </a:bodyPr>
          <a:lstStyle/>
          <a:p>
            <a:pPr algn="ctr"/>
            <a:r>
              <a:rPr lang="en-US" dirty="0"/>
              <a:t>2 Nephi</a:t>
            </a:r>
          </a:p>
          <a:p>
            <a:pPr algn="ctr"/>
            <a:r>
              <a:rPr lang="en-US" dirty="0"/>
              <a:t>26-27</a:t>
            </a:r>
          </a:p>
          <a:p>
            <a:pPr algn="ctr"/>
            <a:r>
              <a:rPr lang="en-US" dirty="0"/>
              <a:t>Isaiah 29</a:t>
            </a:r>
          </a:p>
        </p:txBody>
      </p:sp>
      <p:sp>
        <p:nvSpPr>
          <p:cNvPr id="7" name="TextBox 6"/>
          <p:cNvSpPr txBox="1"/>
          <p:nvPr/>
        </p:nvSpPr>
        <p:spPr>
          <a:xfrm>
            <a:off x="6477000" y="685800"/>
            <a:ext cx="3657600" cy="369332"/>
          </a:xfrm>
          <a:prstGeom prst="rect">
            <a:avLst/>
          </a:prstGeom>
          <a:noFill/>
        </p:spPr>
        <p:txBody>
          <a:bodyPr wrap="square" rtlCol="0">
            <a:spAutoFit/>
          </a:bodyPr>
          <a:lstStyle/>
          <a:p>
            <a:pPr algn="ctr"/>
            <a:r>
              <a:rPr lang="en-US" dirty="0"/>
              <a:t>Description or Contents</a:t>
            </a:r>
          </a:p>
        </p:txBody>
      </p:sp>
      <p:sp>
        <p:nvSpPr>
          <p:cNvPr id="8" name="TextBox 7"/>
          <p:cNvSpPr txBox="1"/>
          <p:nvPr/>
        </p:nvSpPr>
        <p:spPr>
          <a:xfrm>
            <a:off x="8763000" y="1"/>
            <a:ext cx="1905000" cy="276999"/>
          </a:xfrm>
          <a:prstGeom prst="rect">
            <a:avLst/>
          </a:prstGeom>
          <a:noFill/>
        </p:spPr>
        <p:txBody>
          <a:bodyPr wrap="square" rtlCol="0">
            <a:spAutoFit/>
          </a:bodyPr>
          <a:lstStyle/>
          <a:p>
            <a:pPr algn="ctr"/>
            <a:r>
              <a:rPr lang="en-US" sz="1200" dirty="0"/>
              <a:t>Victor L. Ludlow pg 205</a:t>
            </a:r>
          </a:p>
        </p:txBody>
      </p:sp>
      <p:sp>
        <p:nvSpPr>
          <p:cNvPr id="9" name="TextBox 8"/>
          <p:cNvSpPr txBox="1"/>
          <p:nvPr/>
        </p:nvSpPr>
        <p:spPr>
          <a:xfrm>
            <a:off x="9067800" y="4343400"/>
            <a:ext cx="1295400" cy="923330"/>
          </a:xfrm>
          <a:prstGeom prst="rect">
            <a:avLst/>
          </a:prstGeom>
          <a:noFill/>
        </p:spPr>
        <p:txBody>
          <a:bodyPr wrap="square" rtlCol="0">
            <a:spAutoFit/>
          </a:bodyPr>
          <a:lstStyle/>
          <a:p>
            <a:pPr algn="ctr"/>
            <a:r>
              <a:rPr lang="en-US" dirty="0"/>
              <a:t>Comparing 3 different versions </a:t>
            </a:r>
          </a:p>
        </p:txBody>
      </p:sp>
      <p:sp>
        <p:nvSpPr>
          <p:cNvPr id="10" name="TextBox 9"/>
          <p:cNvSpPr txBox="1"/>
          <p:nvPr/>
        </p:nvSpPr>
        <p:spPr>
          <a:xfrm>
            <a:off x="4953000" y="914400"/>
            <a:ext cx="1143000" cy="369332"/>
          </a:xfrm>
          <a:prstGeom prst="rect">
            <a:avLst/>
          </a:prstGeom>
          <a:noFill/>
        </p:spPr>
        <p:txBody>
          <a:bodyPr wrap="square" rtlCol="0">
            <a:spAutoFit/>
          </a:bodyPr>
          <a:lstStyle/>
          <a:p>
            <a:pPr algn="ctr"/>
            <a:r>
              <a:rPr lang="en-US" dirty="0"/>
              <a:t>--</a:t>
            </a:r>
          </a:p>
        </p:txBody>
      </p:sp>
      <p:sp>
        <p:nvSpPr>
          <p:cNvPr id="11" name="TextBox 10"/>
          <p:cNvSpPr txBox="1"/>
          <p:nvPr/>
        </p:nvSpPr>
        <p:spPr>
          <a:xfrm>
            <a:off x="1824318" y="1743635"/>
            <a:ext cx="1143000" cy="369332"/>
          </a:xfrm>
          <a:prstGeom prst="rect">
            <a:avLst/>
          </a:prstGeom>
          <a:noFill/>
        </p:spPr>
        <p:txBody>
          <a:bodyPr wrap="square" rtlCol="0">
            <a:spAutoFit/>
          </a:bodyPr>
          <a:lstStyle/>
          <a:p>
            <a:pPr algn="ctr"/>
            <a:r>
              <a:rPr lang="en-US" dirty="0"/>
              <a:t>--</a:t>
            </a:r>
          </a:p>
        </p:txBody>
      </p:sp>
      <p:sp>
        <p:nvSpPr>
          <p:cNvPr id="12" name="TextBox 11"/>
          <p:cNvSpPr txBox="1"/>
          <p:nvPr/>
        </p:nvSpPr>
        <p:spPr>
          <a:xfrm>
            <a:off x="3263152" y="1766046"/>
            <a:ext cx="1143000" cy="369332"/>
          </a:xfrm>
          <a:prstGeom prst="rect">
            <a:avLst/>
          </a:prstGeom>
          <a:noFill/>
        </p:spPr>
        <p:txBody>
          <a:bodyPr wrap="square" rtlCol="0">
            <a:spAutoFit/>
          </a:bodyPr>
          <a:lstStyle/>
          <a:p>
            <a:pPr algn="ctr"/>
            <a:r>
              <a:rPr lang="en-US" dirty="0"/>
              <a:t>--</a:t>
            </a:r>
          </a:p>
        </p:txBody>
      </p:sp>
      <p:sp>
        <p:nvSpPr>
          <p:cNvPr id="13" name="TextBox 12"/>
          <p:cNvSpPr txBox="1"/>
          <p:nvPr/>
        </p:nvSpPr>
        <p:spPr>
          <a:xfrm>
            <a:off x="1882588" y="2424953"/>
            <a:ext cx="1143000" cy="369332"/>
          </a:xfrm>
          <a:prstGeom prst="rect">
            <a:avLst/>
          </a:prstGeom>
          <a:noFill/>
        </p:spPr>
        <p:txBody>
          <a:bodyPr wrap="square" rtlCol="0">
            <a:spAutoFit/>
          </a:bodyPr>
          <a:lstStyle/>
          <a:p>
            <a:pPr algn="ctr"/>
            <a:r>
              <a:rPr lang="en-US" dirty="0"/>
              <a:t>--</a:t>
            </a:r>
          </a:p>
        </p:txBody>
      </p:sp>
      <p:sp>
        <p:nvSpPr>
          <p:cNvPr id="14" name="TextBox 13"/>
          <p:cNvSpPr txBox="1"/>
          <p:nvPr/>
        </p:nvSpPr>
        <p:spPr>
          <a:xfrm>
            <a:off x="3285564" y="2411506"/>
            <a:ext cx="1143000" cy="369332"/>
          </a:xfrm>
          <a:prstGeom prst="rect">
            <a:avLst/>
          </a:prstGeom>
          <a:noFill/>
        </p:spPr>
        <p:txBody>
          <a:bodyPr wrap="square" rtlCol="0">
            <a:spAutoFit/>
          </a:bodyPr>
          <a:lstStyle/>
          <a:p>
            <a:pPr algn="ctr"/>
            <a:r>
              <a:rPr lang="en-US" dirty="0"/>
              <a:t>--</a:t>
            </a:r>
          </a:p>
        </p:txBody>
      </p:sp>
      <p:sp>
        <p:nvSpPr>
          <p:cNvPr id="15" name="TextBox 14"/>
          <p:cNvSpPr txBox="1"/>
          <p:nvPr/>
        </p:nvSpPr>
        <p:spPr>
          <a:xfrm>
            <a:off x="1878106" y="2805953"/>
            <a:ext cx="1143000" cy="369332"/>
          </a:xfrm>
          <a:prstGeom prst="rect">
            <a:avLst/>
          </a:prstGeom>
          <a:noFill/>
        </p:spPr>
        <p:txBody>
          <a:bodyPr wrap="square" rtlCol="0">
            <a:spAutoFit/>
          </a:bodyPr>
          <a:lstStyle/>
          <a:p>
            <a:pPr algn="ctr"/>
            <a:r>
              <a:rPr lang="en-US" dirty="0"/>
              <a:t>--</a:t>
            </a:r>
          </a:p>
        </p:txBody>
      </p:sp>
      <p:sp>
        <p:nvSpPr>
          <p:cNvPr id="16" name="TextBox 15"/>
          <p:cNvSpPr txBox="1"/>
          <p:nvPr/>
        </p:nvSpPr>
        <p:spPr>
          <a:xfrm>
            <a:off x="3285564" y="2779058"/>
            <a:ext cx="1143000" cy="369332"/>
          </a:xfrm>
          <a:prstGeom prst="rect">
            <a:avLst/>
          </a:prstGeom>
          <a:noFill/>
        </p:spPr>
        <p:txBody>
          <a:bodyPr wrap="square" rtlCol="0">
            <a:spAutoFit/>
          </a:bodyPr>
          <a:lstStyle/>
          <a:p>
            <a:pPr algn="ctr"/>
            <a:r>
              <a:rPr lang="en-US" dirty="0"/>
              <a:t>--</a:t>
            </a:r>
          </a:p>
        </p:txBody>
      </p:sp>
      <p:sp>
        <p:nvSpPr>
          <p:cNvPr id="17" name="TextBox 16"/>
          <p:cNvSpPr txBox="1"/>
          <p:nvPr/>
        </p:nvSpPr>
        <p:spPr>
          <a:xfrm>
            <a:off x="1842247" y="3863788"/>
            <a:ext cx="1143000" cy="369332"/>
          </a:xfrm>
          <a:prstGeom prst="rect">
            <a:avLst/>
          </a:prstGeom>
          <a:noFill/>
        </p:spPr>
        <p:txBody>
          <a:bodyPr wrap="square" rtlCol="0">
            <a:spAutoFit/>
          </a:bodyPr>
          <a:lstStyle/>
          <a:p>
            <a:pPr algn="ctr"/>
            <a:r>
              <a:rPr lang="en-US" dirty="0"/>
              <a:t>--</a:t>
            </a:r>
          </a:p>
        </p:txBody>
      </p:sp>
      <p:sp>
        <p:nvSpPr>
          <p:cNvPr id="18" name="TextBox 17"/>
          <p:cNvSpPr txBox="1"/>
          <p:nvPr/>
        </p:nvSpPr>
        <p:spPr>
          <a:xfrm>
            <a:off x="1842247" y="4697506"/>
            <a:ext cx="1143000" cy="369332"/>
          </a:xfrm>
          <a:prstGeom prst="rect">
            <a:avLst/>
          </a:prstGeom>
          <a:noFill/>
        </p:spPr>
        <p:txBody>
          <a:bodyPr wrap="square" rtlCol="0">
            <a:spAutoFit/>
          </a:bodyPr>
          <a:lstStyle/>
          <a:p>
            <a:pPr algn="ctr"/>
            <a:r>
              <a:rPr lang="en-US" dirty="0"/>
              <a:t>--</a:t>
            </a:r>
          </a:p>
        </p:txBody>
      </p:sp>
      <p:sp>
        <p:nvSpPr>
          <p:cNvPr id="19" name="TextBox 18"/>
          <p:cNvSpPr txBox="1"/>
          <p:nvPr/>
        </p:nvSpPr>
        <p:spPr>
          <a:xfrm>
            <a:off x="1842247" y="5916705"/>
            <a:ext cx="1143000"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253665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B4AA2-D61C-49C2-B6BC-D7D147A46C47}"/>
              </a:ext>
            </a:extLst>
          </p:cNvPr>
          <p:cNvSpPr/>
          <p:nvPr/>
        </p:nvSpPr>
        <p:spPr>
          <a:xfrm>
            <a:off x="0" y="0"/>
            <a:ext cx="6096000" cy="3046988"/>
          </a:xfrm>
          <a:prstGeom prst="rect">
            <a:avLst/>
          </a:prstGeom>
          <a:ln>
            <a:solidFill>
              <a:schemeClr val="tx1"/>
            </a:solidFill>
          </a:ln>
        </p:spPr>
        <p:txBody>
          <a:bodyPr>
            <a:spAutoFit/>
          </a:bodyPr>
          <a:lstStyle/>
          <a:p>
            <a:pPr fontAlgn="base"/>
            <a:r>
              <a:rPr lang="en-US" sz="1200" b="1" dirty="0">
                <a:solidFill>
                  <a:srgbClr val="333333"/>
                </a:solidFill>
                <a:latin typeface="Open Sans"/>
              </a:rPr>
              <a:t>2 Nephi 26:33</a:t>
            </a:r>
          </a:p>
          <a:p>
            <a:pPr fontAlgn="base"/>
            <a:r>
              <a:rPr lang="en-US" sz="1200" dirty="0">
                <a:solidFill>
                  <a:srgbClr val="333333"/>
                </a:solidFill>
                <a:latin typeface="Open Sans"/>
              </a:rPr>
              <a:t>“I hope that we welcome and love all of God’s children, including those who might dress, look, speak, or just do things differently. It is not good to make others feel as though they are deficient. Let us lift those around us. Let us extend a welcoming hand. Let us bestow upon our brothers and sisters in the Church a special measure of humanity, compassion, and charity so that they feel, at long last, they have finally found home. …</a:t>
            </a:r>
          </a:p>
          <a:p>
            <a:pPr fontAlgn="base"/>
            <a:r>
              <a:rPr lang="en-US" sz="1200" dirty="0">
                <a:solidFill>
                  <a:srgbClr val="333333"/>
                </a:solidFill>
                <a:latin typeface="Open Sans"/>
              </a:rPr>
              <a:t>“It seems only right and proper that we extend to others that which we so earnestly desire for ourselves.</a:t>
            </a:r>
          </a:p>
          <a:p>
            <a:pPr fontAlgn="base"/>
            <a:r>
              <a:rPr lang="en-US" sz="1200" dirty="0"/>
              <a:t>“I am not suggesting that we accept sin or overlook evil, in our personal life or in the world. Nevertheless, in our zeal, we sometimes confuse sin with sinner, and we condemn too quickly and with too little compassion. …</a:t>
            </a:r>
          </a:p>
          <a:p>
            <a:pPr fontAlgn="base"/>
            <a:r>
              <a:rPr lang="en-US" sz="1200" dirty="0"/>
              <a:t>“… Let our hearts and hands be stretched out in compassion toward others, for everyone is walking his or her own difficult path” (Dieter F. Uchtdorf, “You Are My Hands,”</a:t>
            </a:r>
            <a:r>
              <a:rPr lang="en-US" sz="1200" i="1" dirty="0"/>
              <a:t> Ensign</a:t>
            </a:r>
            <a:r>
              <a:rPr lang="en-US" sz="1200" dirty="0"/>
              <a:t> or </a:t>
            </a:r>
            <a:r>
              <a:rPr lang="en-US" sz="1200" i="1" dirty="0"/>
              <a:t>Liahona,</a:t>
            </a:r>
            <a:r>
              <a:rPr lang="en-US" sz="1200" dirty="0"/>
              <a:t> May 2010, 68–69).</a:t>
            </a:r>
          </a:p>
          <a:p>
            <a:pPr fontAlgn="base"/>
            <a:endParaRPr lang="en-US" sz="1200" b="0" i="0" dirty="0">
              <a:solidFill>
                <a:srgbClr val="333333"/>
              </a:solidFill>
              <a:effectLst/>
              <a:latin typeface="Open Sans"/>
            </a:endParaRPr>
          </a:p>
        </p:txBody>
      </p:sp>
    </p:spTree>
    <p:extLst>
      <p:ext uri="{BB962C8B-B14F-4D97-AF65-F5344CB8AC3E}">
        <p14:creationId xmlns:p14="http://schemas.microsoft.com/office/powerpoint/2010/main" val="410399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ED010-F255-2F96-B0B3-6414AEBDD0AF}"/>
              </a:ext>
            </a:extLst>
          </p:cNvPr>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8EF8E3-462C-4B6D-4247-707D9104804D}"/>
              </a:ext>
            </a:extLst>
          </p:cNvPr>
          <p:cNvSpPr txBox="1"/>
          <p:nvPr/>
        </p:nvSpPr>
        <p:spPr>
          <a:xfrm>
            <a:off x="1905115" y="447993"/>
            <a:ext cx="9326801" cy="2800767"/>
          </a:xfrm>
          <a:prstGeom prst="rect">
            <a:avLst/>
          </a:prstGeom>
          <a:noFill/>
        </p:spPr>
        <p:txBody>
          <a:bodyPr wrap="square" rtlCol="0">
            <a:spAutoFit/>
          </a:bodyPr>
          <a:lstStyle/>
          <a:p>
            <a:pPr algn="ctr"/>
            <a:r>
              <a:rPr lang="en-US" sz="4400" dirty="0">
                <a:solidFill>
                  <a:schemeClr val="bg1"/>
                </a:solidFill>
                <a:latin typeface="Arial Rounded MT Bold" pitchFamily="34" charset="0"/>
              </a:rPr>
              <a:t>A Marvelous Work and a Wonder</a:t>
            </a:r>
          </a:p>
          <a:p>
            <a:pPr algn="ctr"/>
            <a:endParaRPr lang="en-US" sz="4400" dirty="0">
              <a:solidFill>
                <a:schemeClr val="bg1"/>
              </a:solidFill>
              <a:latin typeface="Arial Rounded MT Bold" pitchFamily="34" charset="0"/>
            </a:endParaRPr>
          </a:p>
          <a:p>
            <a:pPr algn="ctr"/>
            <a:r>
              <a:rPr lang="en-US" sz="4400" dirty="0">
                <a:solidFill>
                  <a:schemeClr val="bg1"/>
                </a:solidFill>
                <a:latin typeface="Arial Rounded MT Bold" pitchFamily="34" charset="0"/>
              </a:rPr>
              <a:t>2 Nephi 27</a:t>
            </a:r>
          </a:p>
          <a:p>
            <a:pPr algn="ctr"/>
            <a:r>
              <a:rPr lang="en-US" sz="4400" dirty="0">
                <a:solidFill>
                  <a:schemeClr val="bg1"/>
                </a:solidFill>
                <a:latin typeface="Arial Rounded MT Bold" pitchFamily="34" charset="0"/>
              </a:rPr>
              <a:t>Isaiah 29</a:t>
            </a:r>
          </a:p>
        </p:txBody>
      </p:sp>
      <p:grpSp>
        <p:nvGrpSpPr>
          <p:cNvPr id="6" name="Group 5">
            <a:extLst>
              <a:ext uri="{FF2B5EF4-FFF2-40B4-BE49-F238E27FC236}">
                <a16:creationId xmlns:a16="http://schemas.microsoft.com/office/drawing/2014/main" id="{327F08BE-FFE3-8C59-22D3-36BD1D75C8FD}"/>
              </a:ext>
            </a:extLst>
          </p:cNvPr>
          <p:cNvGrpSpPr/>
          <p:nvPr/>
        </p:nvGrpSpPr>
        <p:grpSpPr>
          <a:xfrm>
            <a:off x="3273397" y="3636652"/>
            <a:ext cx="1183215" cy="2823232"/>
            <a:chOff x="397451" y="228208"/>
            <a:chExt cx="1468018" cy="3502792"/>
          </a:xfrm>
        </p:grpSpPr>
        <p:sp>
          <p:nvSpPr>
            <p:cNvPr id="7" name="Oval 6">
              <a:extLst>
                <a:ext uri="{FF2B5EF4-FFF2-40B4-BE49-F238E27FC236}">
                  <a16:creationId xmlns:a16="http://schemas.microsoft.com/office/drawing/2014/main" id="{2D359205-1B0F-A913-E9CF-845CADB882B8}"/>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F1E073-3F0E-84C2-88C1-4634DA65F00C}"/>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7A85DB18-B2E7-70E2-6ACC-3E3481B52ABB}"/>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83828D8-FF60-09FB-DAC0-7A2007DB4FAB}"/>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64695733-00FD-EDBF-D4C0-57A37A165695}"/>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F7C2D07-611C-06E9-5037-37DC1CE145DC}"/>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EC955DA0-5261-3065-21FE-B43EF22E268C}"/>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455B182-E1F3-F27F-28D3-F2AACAD42DCA}"/>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45A74F3-4EBE-5A75-A2D3-129B9C06F39B}"/>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2">
              <a:extLst>
                <a:ext uri="{FF2B5EF4-FFF2-40B4-BE49-F238E27FC236}">
                  <a16:creationId xmlns:a16="http://schemas.microsoft.com/office/drawing/2014/main" id="{5C99952C-944A-BFC4-DDE9-F1B5B61EA3BF}"/>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3F68AD-44C8-1192-D22E-5138DAC6AE6D}"/>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54">
              <a:extLst>
                <a:ext uri="{FF2B5EF4-FFF2-40B4-BE49-F238E27FC236}">
                  <a16:creationId xmlns:a16="http://schemas.microsoft.com/office/drawing/2014/main" id="{688F24C0-8F99-6F35-7071-F5D9B4E08801}"/>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01D2536-3108-32FC-F906-3C900428F652}"/>
              </a:ext>
            </a:extLst>
          </p:cNvPr>
          <p:cNvGrpSpPr/>
          <p:nvPr/>
        </p:nvGrpSpPr>
        <p:grpSpPr>
          <a:xfrm>
            <a:off x="4902368" y="3593385"/>
            <a:ext cx="1790488" cy="2904341"/>
            <a:chOff x="219202" y="763794"/>
            <a:chExt cx="3617703" cy="5868256"/>
          </a:xfrm>
        </p:grpSpPr>
        <p:grpSp>
          <p:nvGrpSpPr>
            <p:cNvPr id="20" name="Group 33">
              <a:extLst>
                <a:ext uri="{FF2B5EF4-FFF2-40B4-BE49-F238E27FC236}">
                  <a16:creationId xmlns:a16="http://schemas.microsoft.com/office/drawing/2014/main" id="{33165BD5-7EBE-EB22-C1E5-01E60B3DBF95}"/>
                </a:ext>
              </a:extLst>
            </p:cNvPr>
            <p:cNvGrpSpPr/>
            <p:nvPr/>
          </p:nvGrpSpPr>
          <p:grpSpPr>
            <a:xfrm>
              <a:off x="219202" y="763794"/>
              <a:ext cx="3617703" cy="5868256"/>
              <a:chOff x="1593589" y="398948"/>
              <a:chExt cx="1375870" cy="4260181"/>
            </a:xfrm>
          </p:grpSpPr>
          <p:sp>
            <p:nvSpPr>
              <p:cNvPr id="38" name="Oval 28">
                <a:extLst>
                  <a:ext uri="{FF2B5EF4-FFF2-40B4-BE49-F238E27FC236}">
                    <a16:creationId xmlns:a16="http://schemas.microsoft.com/office/drawing/2014/main" id="{219C2B01-1B91-476F-F09F-C9187B5BE19C}"/>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9">
                <a:extLst>
                  <a:ext uri="{FF2B5EF4-FFF2-40B4-BE49-F238E27FC236}">
                    <a16:creationId xmlns:a16="http://schemas.microsoft.com/office/drawing/2014/main" id="{0C564549-DBB7-028E-1794-B35DCB46A611}"/>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0">
                <a:extLst>
                  <a:ext uri="{FF2B5EF4-FFF2-40B4-BE49-F238E27FC236}">
                    <a16:creationId xmlns:a16="http://schemas.microsoft.com/office/drawing/2014/main" id="{D6D34364-FBC3-C04B-EEEF-BCA8E1363FE0}"/>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1">
                <a:extLst>
                  <a:ext uri="{FF2B5EF4-FFF2-40B4-BE49-F238E27FC236}">
                    <a16:creationId xmlns:a16="http://schemas.microsoft.com/office/drawing/2014/main" id="{7121F596-6AA8-D4AA-699F-C5B945CDA61C}"/>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32">
                <a:extLst>
                  <a:ext uri="{FF2B5EF4-FFF2-40B4-BE49-F238E27FC236}">
                    <a16:creationId xmlns:a16="http://schemas.microsoft.com/office/drawing/2014/main" id="{B9E11D14-DE5A-0240-7F41-68F439E57FB4}"/>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33">
                <a:extLst>
                  <a:ext uri="{FF2B5EF4-FFF2-40B4-BE49-F238E27FC236}">
                    <a16:creationId xmlns:a16="http://schemas.microsoft.com/office/drawing/2014/main" id="{87717E2A-FCCF-9559-B214-E7ABA3BD775F}"/>
                  </a:ext>
                </a:extLst>
              </p:cNvPr>
              <p:cNvSpPr/>
              <p:nvPr/>
            </p:nvSpPr>
            <p:spPr>
              <a:xfrm>
                <a:off x="1746463" y="1992669"/>
                <a:ext cx="993684" cy="2448792"/>
              </a:xfrm>
              <a:prstGeom prst="trapezoid">
                <a:avLst>
                  <a:gd name="adj" fmla="val 30469"/>
                </a:avLst>
              </a:prstGeom>
              <a:solidFill>
                <a:srgbClr val="BEA8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34">
                <a:extLst>
                  <a:ext uri="{FF2B5EF4-FFF2-40B4-BE49-F238E27FC236}">
                    <a16:creationId xmlns:a16="http://schemas.microsoft.com/office/drawing/2014/main" id="{8245D1CE-9F8B-7991-03D5-C324D4FD8369}"/>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5">
                <a:extLst>
                  <a:ext uri="{FF2B5EF4-FFF2-40B4-BE49-F238E27FC236}">
                    <a16:creationId xmlns:a16="http://schemas.microsoft.com/office/drawing/2014/main" id="{9FEBDF9D-27DB-ED21-01F2-6F384D677A28}"/>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36">
                <a:extLst>
                  <a:ext uri="{FF2B5EF4-FFF2-40B4-BE49-F238E27FC236}">
                    <a16:creationId xmlns:a16="http://schemas.microsoft.com/office/drawing/2014/main" id="{F15E9C59-198A-BB3B-25F3-B771C0667B31}"/>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37">
                <a:extLst>
                  <a:ext uri="{FF2B5EF4-FFF2-40B4-BE49-F238E27FC236}">
                    <a16:creationId xmlns:a16="http://schemas.microsoft.com/office/drawing/2014/main" id="{74D7CF0C-6598-38E9-183C-83C1F20BD245}"/>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8">
                <a:extLst>
                  <a:ext uri="{FF2B5EF4-FFF2-40B4-BE49-F238E27FC236}">
                    <a16:creationId xmlns:a16="http://schemas.microsoft.com/office/drawing/2014/main" id="{B9CDF660-8068-9359-239D-DFD6E1496EC5}"/>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3">
                <a:extLst>
                  <a:ext uri="{FF2B5EF4-FFF2-40B4-BE49-F238E27FC236}">
                    <a16:creationId xmlns:a16="http://schemas.microsoft.com/office/drawing/2014/main" id="{F9EF2043-096B-7210-B021-D30F53CDF4A9}"/>
                  </a:ext>
                </a:extLst>
              </p:cNvPr>
              <p:cNvGrpSpPr/>
              <p:nvPr/>
            </p:nvGrpSpPr>
            <p:grpSpPr>
              <a:xfrm>
                <a:off x="2383609" y="1732280"/>
                <a:ext cx="585850" cy="1566411"/>
                <a:chOff x="4699336" y="2759583"/>
                <a:chExt cx="1168064" cy="2193417"/>
              </a:xfrm>
            </p:grpSpPr>
            <p:sp>
              <p:nvSpPr>
                <p:cNvPr id="54" name="Oval 44">
                  <a:extLst>
                    <a:ext uri="{FF2B5EF4-FFF2-40B4-BE49-F238E27FC236}">
                      <a16:creationId xmlns:a16="http://schemas.microsoft.com/office/drawing/2014/main" id="{E0B6E4B7-2F10-9E32-B903-CEE9415CC065}"/>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45">
                  <a:extLst>
                    <a:ext uri="{FF2B5EF4-FFF2-40B4-BE49-F238E27FC236}">
                      <a16:creationId xmlns:a16="http://schemas.microsoft.com/office/drawing/2014/main" id="{4BDEF8BF-01BC-4BBC-E622-188FFD303583}"/>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46">
                  <a:extLst>
                    <a:ext uri="{FF2B5EF4-FFF2-40B4-BE49-F238E27FC236}">
                      <a16:creationId xmlns:a16="http://schemas.microsoft.com/office/drawing/2014/main" id="{900793DB-E7D7-DDCE-7A8D-817E085B8E98}"/>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loud 37">
                <a:extLst>
                  <a:ext uri="{FF2B5EF4-FFF2-40B4-BE49-F238E27FC236}">
                    <a16:creationId xmlns:a16="http://schemas.microsoft.com/office/drawing/2014/main" id="{1DF3DC9E-1247-D486-3E69-7F84E8ED9044}"/>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9">
                <a:extLst>
                  <a:ext uri="{FF2B5EF4-FFF2-40B4-BE49-F238E27FC236}">
                    <a16:creationId xmlns:a16="http://schemas.microsoft.com/office/drawing/2014/main" id="{961D5775-90C1-B3F2-7111-58BC494FB26E}"/>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42">
                <a:extLst>
                  <a:ext uri="{FF2B5EF4-FFF2-40B4-BE49-F238E27FC236}">
                    <a16:creationId xmlns:a16="http://schemas.microsoft.com/office/drawing/2014/main" id="{A1F0B4B1-81BC-C2DF-9002-04C58272BC62}"/>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43">
                <a:extLst>
                  <a:ext uri="{FF2B5EF4-FFF2-40B4-BE49-F238E27FC236}">
                    <a16:creationId xmlns:a16="http://schemas.microsoft.com/office/drawing/2014/main" id="{C94F6C69-7C78-FFB1-90C9-4C434BEBA2CA}"/>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3">
              <a:extLst>
                <a:ext uri="{FF2B5EF4-FFF2-40B4-BE49-F238E27FC236}">
                  <a16:creationId xmlns:a16="http://schemas.microsoft.com/office/drawing/2014/main" id="{3447947C-2481-2387-722A-2591F778E6D6}"/>
                </a:ext>
              </a:extLst>
            </p:cNvPr>
            <p:cNvGrpSpPr/>
            <p:nvPr/>
          </p:nvGrpSpPr>
          <p:grpSpPr>
            <a:xfrm rot="5003920">
              <a:off x="1200642" y="4330298"/>
              <a:ext cx="2871533" cy="474930"/>
              <a:chOff x="1600200" y="6781800"/>
              <a:chExt cx="2754086" cy="1143000"/>
            </a:xfrm>
            <a:solidFill>
              <a:schemeClr val="accent2">
                <a:lumMod val="75000"/>
              </a:schemeClr>
            </a:solidFill>
          </p:grpSpPr>
          <p:sp>
            <p:nvSpPr>
              <p:cNvPr id="31" name="Chevron 96">
                <a:extLst>
                  <a:ext uri="{FF2B5EF4-FFF2-40B4-BE49-F238E27FC236}">
                    <a16:creationId xmlns:a16="http://schemas.microsoft.com/office/drawing/2014/main" id="{BF42A72A-9A19-DE15-9F4F-475CF74EEAF1}"/>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97">
                <a:extLst>
                  <a:ext uri="{FF2B5EF4-FFF2-40B4-BE49-F238E27FC236}">
                    <a16:creationId xmlns:a16="http://schemas.microsoft.com/office/drawing/2014/main" id="{A64B608E-415B-C9AC-AC2D-73C5AA3C330E}"/>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98">
                <a:extLst>
                  <a:ext uri="{FF2B5EF4-FFF2-40B4-BE49-F238E27FC236}">
                    <a16:creationId xmlns:a16="http://schemas.microsoft.com/office/drawing/2014/main" id="{F5425A54-EB16-D521-5934-3F6B01D53056}"/>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99">
                <a:extLst>
                  <a:ext uri="{FF2B5EF4-FFF2-40B4-BE49-F238E27FC236}">
                    <a16:creationId xmlns:a16="http://schemas.microsoft.com/office/drawing/2014/main" id="{922B405A-2BE0-5326-AD4E-50B37F558EC0}"/>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100">
                <a:extLst>
                  <a:ext uri="{FF2B5EF4-FFF2-40B4-BE49-F238E27FC236}">
                    <a16:creationId xmlns:a16="http://schemas.microsoft.com/office/drawing/2014/main" id="{37C023F9-032E-8E2E-B6C0-632AFB56D04B}"/>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101">
                <a:extLst>
                  <a:ext uri="{FF2B5EF4-FFF2-40B4-BE49-F238E27FC236}">
                    <a16:creationId xmlns:a16="http://schemas.microsoft.com/office/drawing/2014/main" id="{38773CFD-7697-EF5E-6099-6A1B5B71585B}"/>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102">
                <a:extLst>
                  <a:ext uri="{FF2B5EF4-FFF2-40B4-BE49-F238E27FC236}">
                    <a16:creationId xmlns:a16="http://schemas.microsoft.com/office/drawing/2014/main" id="{44550858-FD12-CFE6-A7F1-ACBBDCC60FEE}"/>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44">
              <a:extLst>
                <a:ext uri="{FF2B5EF4-FFF2-40B4-BE49-F238E27FC236}">
                  <a16:creationId xmlns:a16="http://schemas.microsoft.com/office/drawing/2014/main" id="{32AF58EE-542B-CB97-58C7-11C218EECA12}"/>
                </a:ext>
              </a:extLst>
            </p:cNvPr>
            <p:cNvGrpSpPr/>
            <p:nvPr/>
          </p:nvGrpSpPr>
          <p:grpSpPr>
            <a:xfrm rot="16596080" flipH="1">
              <a:off x="-224146" y="4330298"/>
              <a:ext cx="2871533" cy="474930"/>
              <a:chOff x="1600200" y="6781800"/>
              <a:chExt cx="2754086" cy="1143000"/>
            </a:xfrm>
            <a:solidFill>
              <a:schemeClr val="accent2">
                <a:lumMod val="75000"/>
              </a:schemeClr>
            </a:solidFill>
          </p:grpSpPr>
          <p:sp>
            <p:nvSpPr>
              <p:cNvPr id="24" name="Chevron 89">
                <a:extLst>
                  <a:ext uri="{FF2B5EF4-FFF2-40B4-BE49-F238E27FC236}">
                    <a16:creationId xmlns:a16="http://schemas.microsoft.com/office/drawing/2014/main" id="{65A593E0-2139-67DF-18B5-19B34890A523}"/>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90">
                <a:extLst>
                  <a:ext uri="{FF2B5EF4-FFF2-40B4-BE49-F238E27FC236}">
                    <a16:creationId xmlns:a16="http://schemas.microsoft.com/office/drawing/2014/main" id="{C98E1600-4A31-29B1-6534-9BC2277ADAA7}"/>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91">
                <a:extLst>
                  <a:ext uri="{FF2B5EF4-FFF2-40B4-BE49-F238E27FC236}">
                    <a16:creationId xmlns:a16="http://schemas.microsoft.com/office/drawing/2014/main" id="{BB0352D2-20CB-9628-F95C-17684FF11E54}"/>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92">
                <a:extLst>
                  <a:ext uri="{FF2B5EF4-FFF2-40B4-BE49-F238E27FC236}">
                    <a16:creationId xmlns:a16="http://schemas.microsoft.com/office/drawing/2014/main" id="{D67B20C2-A011-9B27-3A61-B61BAD553A25}"/>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93">
                <a:extLst>
                  <a:ext uri="{FF2B5EF4-FFF2-40B4-BE49-F238E27FC236}">
                    <a16:creationId xmlns:a16="http://schemas.microsoft.com/office/drawing/2014/main" id="{9238978B-313B-FEC8-F38E-7F318BC7AC81}"/>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94">
                <a:extLst>
                  <a:ext uri="{FF2B5EF4-FFF2-40B4-BE49-F238E27FC236}">
                    <a16:creationId xmlns:a16="http://schemas.microsoft.com/office/drawing/2014/main" id="{2693DFDC-05AF-6459-7457-EBE2D60B30ED}"/>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95">
                <a:extLst>
                  <a:ext uri="{FF2B5EF4-FFF2-40B4-BE49-F238E27FC236}">
                    <a16:creationId xmlns:a16="http://schemas.microsoft.com/office/drawing/2014/main" id="{60C7DFAD-19E7-A510-4BB9-0F7676224D12}"/>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Rectangle 22">
              <a:extLst>
                <a:ext uri="{FF2B5EF4-FFF2-40B4-BE49-F238E27FC236}">
                  <a16:creationId xmlns:a16="http://schemas.microsoft.com/office/drawing/2014/main" id="{62E5C328-3876-1B69-D3F7-967665EFD630}"/>
                </a:ext>
              </a:extLst>
            </p:cNvPr>
            <p:cNvSpPr/>
            <p:nvPr/>
          </p:nvSpPr>
          <p:spPr>
            <a:xfrm>
              <a:off x="1557246" y="4874152"/>
              <a:ext cx="759887" cy="2636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56">
            <a:extLst>
              <a:ext uri="{FF2B5EF4-FFF2-40B4-BE49-F238E27FC236}">
                <a16:creationId xmlns:a16="http://schemas.microsoft.com/office/drawing/2014/main" id="{378CB65E-958E-2663-6439-5EE96727A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04913">
            <a:off x="1341402" y="1587069"/>
            <a:ext cx="1670449" cy="1700931"/>
          </a:xfrm>
          <a:prstGeom prst="rect">
            <a:avLst/>
          </a:prstGeom>
        </p:spPr>
      </p:pic>
      <p:grpSp>
        <p:nvGrpSpPr>
          <p:cNvPr id="58" name="Group 57">
            <a:extLst>
              <a:ext uri="{FF2B5EF4-FFF2-40B4-BE49-F238E27FC236}">
                <a16:creationId xmlns:a16="http://schemas.microsoft.com/office/drawing/2014/main" id="{2C40A9FE-3C0C-073B-DCD4-65CD80A0E3F0}"/>
              </a:ext>
            </a:extLst>
          </p:cNvPr>
          <p:cNvGrpSpPr/>
          <p:nvPr/>
        </p:nvGrpSpPr>
        <p:grpSpPr>
          <a:xfrm>
            <a:off x="7206072" y="3494185"/>
            <a:ext cx="1466566" cy="2975279"/>
            <a:chOff x="6553200" y="1623843"/>
            <a:chExt cx="1828800" cy="3710157"/>
          </a:xfrm>
        </p:grpSpPr>
        <p:sp>
          <p:nvSpPr>
            <p:cNvPr id="59" name="Oval 58">
              <a:extLst>
                <a:ext uri="{FF2B5EF4-FFF2-40B4-BE49-F238E27FC236}">
                  <a16:creationId xmlns:a16="http://schemas.microsoft.com/office/drawing/2014/main" id="{09143A40-02FE-DBBE-6405-CD941166CF25}"/>
                </a:ext>
              </a:extLst>
            </p:cNvPr>
            <p:cNvSpPr/>
            <p:nvPr/>
          </p:nvSpPr>
          <p:spPr>
            <a:xfrm rot="19338880">
              <a:off x="8076499" y="3574404"/>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9D31B2F-1BE7-3DED-38DF-F32287F013DB}"/>
                </a:ext>
              </a:extLst>
            </p:cNvPr>
            <p:cNvSpPr/>
            <p:nvPr/>
          </p:nvSpPr>
          <p:spPr>
            <a:xfrm rot="1933618">
              <a:off x="6611668" y="3575738"/>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E4FFD0CE-D5C6-279B-DB95-463B0A08D971}"/>
                </a:ext>
              </a:extLst>
            </p:cNvPr>
            <p:cNvSpPr/>
            <p:nvPr/>
          </p:nvSpPr>
          <p:spPr>
            <a:xfrm rot="1297750" flipH="1">
              <a:off x="6553200" y="3429368"/>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05AB56CF-3783-CAEF-A9CB-A8F5C656ECA9}"/>
                </a:ext>
              </a:extLst>
            </p:cNvPr>
            <p:cNvSpPr/>
            <p:nvPr/>
          </p:nvSpPr>
          <p:spPr>
            <a:xfrm rot="20302250">
              <a:off x="7900260" y="3443643"/>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46821DD-A99E-205D-8F06-B365C32F8740}"/>
                </a:ext>
              </a:extLst>
            </p:cNvPr>
            <p:cNvSpPr/>
            <p:nvPr/>
          </p:nvSpPr>
          <p:spPr>
            <a:xfrm rot="4886474">
              <a:off x="7445879" y="4842922"/>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DC45D04-4455-25CD-7360-961D6EB36EF6}"/>
                </a:ext>
              </a:extLst>
            </p:cNvPr>
            <p:cNvSpPr/>
            <p:nvPr/>
          </p:nvSpPr>
          <p:spPr>
            <a:xfrm rot="4886474">
              <a:off x="6991514" y="4842924"/>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07A1A991-EEF9-32B9-EBA8-0EB01209C3E5}"/>
                </a:ext>
              </a:extLst>
            </p:cNvPr>
            <p:cNvSpPr/>
            <p:nvPr/>
          </p:nvSpPr>
          <p:spPr>
            <a:xfrm>
              <a:off x="7349531" y="3920374"/>
              <a:ext cx="601959" cy="124238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E249D87D-BED9-6FCA-9965-D9EF445CC7A4}"/>
                </a:ext>
              </a:extLst>
            </p:cNvPr>
            <p:cNvSpPr/>
            <p:nvPr/>
          </p:nvSpPr>
          <p:spPr>
            <a:xfrm rot="263894">
              <a:off x="6957928" y="3866865"/>
              <a:ext cx="540812" cy="1318271"/>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C441A4FC-CAD1-70F7-6964-BCCA7A347C22}"/>
                </a:ext>
              </a:extLst>
            </p:cNvPr>
            <p:cNvSpPr/>
            <p:nvPr/>
          </p:nvSpPr>
          <p:spPr>
            <a:xfrm rot="1375821">
              <a:off x="6758962" y="2678485"/>
              <a:ext cx="461066" cy="10551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E27975A2-D75C-442F-BB10-2CEAF692BBE5}"/>
                </a:ext>
              </a:extLst>
            </p:cNvPr>
            <p:cNvSpPr/>
            <p:nvPr/>
          </p:nvSpPr>
          <p:spPr>
            <a:xfrm rot="20337671">
              <a:off x="7717540" y="2699987"/>
              <a:ext cx="461066" cy="102768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1F2B1599-0F57-DAA1-A2FE-677D5C42713C}"/>
                </a:ext>
              </a:extLst>
            </p:cNvPr>
            <p:cNvSpPr/>
            <p:nvPr/>
          </p:nvSpPr>
          <p:spPr>
            <a:xfrm>
              <a:off x="6943137" y="2687075"/>
              <a:ext cx="1024589" cy="133524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B5BE80-9A01-1FB9-0543-8C4F39A82C42}"/>
                </a:ext>
              </a:extLst>
            </p:cNvPr>
            <p:cNvSpPr/>
            <p:nvPr/>
          </p:nvSpPr>
          <p:spPr>
            <a:xfrm>
              <a:off x="7045597" y="1940055"/>
              <a:ext cx="819672"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Input 70">
              <a:extLst>
                <a:ext uri="{FF2B5EF4-FFF2-40B4-BE49-F238E27FC236}">
                  <a16:creationId xmlns:a16="http://schemas.microsoft.com/office/drawing/2014/main" id="{CCCD881E-A687-CC68-A11A-EED1D9698D2D}"/>
                </a:ext>
              </a:extLst>
            </p:cNvPr>
            <p:cNvSpPr/>
            <p:nvPr/>
          </p:nvSpPr>
          <p:spPr>
            <a:xfrm rot="7269359" flipV="1">
              <a:off x="7433524"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Input 71">
              <a:extLst>
                <a:ext uri="{FF2B5EF4-FFF2-40B4-BE49-F238E27FC236}">
                  <a16:creationId xmlns:a16="http://schemas.microsoft.com/office/drawing/2014/main" id="{8EDB6353-FE9A-FFF5-721B-7071CC1924A2}"/>
                </a:ext>
              </a:extLst>
            </p:cNvPr>
            <p:cNvSpPr/>
            <p:nvPr/>
          </p:nvSpPr>
          <p:spPr>
            <a:xfrm rot="14330641" flipH="1" flipV="1">
              <a:off x="7023689"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D3B53EA-984A-4DA9-B55A-0FA8D03ABF29}"/>
                </a:ext>
              </a:extLst>
            </p:cNvPr>
            <p:cNvSpPr/>
            <p:nvPr/>
          </p:nvSpPr>
          <p:spPr>
            <a:xfrm>
              <a:off x="6994367" y="1808227"/>
              <a:ext cx="973360"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528B8D0C-CD33-5DBA-A505-FE4698BCC49F}"/>
                </a:ext>
              </a:extLst>
            </p:cNvPr>
            <p:cNvCxnSpPr>
              <a:endCxn id="69" idx="2"/>
            </p:cNvCxnSpPr>
            <p:nvPr/>
          </p:nvCxnSpPr>
          <p:spPr>
            <a:xfrm flipH="1">
              <a:off x="7455431" y="2982953"/>
              <a:ext cx="30742" cy="1039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rapezoid 74">
              <a:extLst>
                <a:ext uri="{FF2B5EF4-FFF2-40B4-BE49-F238E27FC236}">
                  <a16:creationId xmlns:a16="http://schemas.microsoft.com/office/drawing/2014/main" id="{8F0404C4-B5AE-9CD7-E435-09E733DBA47B}"/>
                </a:ext>
              </a:extLst>
            </p:cNvPr>
            <p:cNvSpPr/>
            <p:nvPr/>
          </p:nvSpPr>
          <p:spPr>
            <a:xfrm>
              <a:off x="6910276" y="3898603"/>
              <a:ext cx="1072698" cy="18164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ame 75">
              <a:extLst>
                <a:ext uri="{FF2B5EF4-FFF2-40B4-BE49-F238E27FC236}">
                  <a16:creationId xmlns:a16="http://schemas.microsoft.com/office/drawing/2014/main" id="{8B84A055-08E1-FDF0-7AF0-9BACEAE81F26}"/>
                </a:ext>
              </a:extLst>
            </p:cNvPr>
            <p:cNvSpPr/>
            <p:nvPr/>
          </p:nvSpPr>
          <p:spPr>
            <a:xfrm>
              <a:off x="7412749" y="3860536"/>
              <a:ext cx="153689" cy="219712"/>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eeform: Shape 76">
              <a:extLst>
                <a:ext uri="{FF2B5EF4-FFF2-40B4-BE49-F238E27FC236}">
                  <a16:creationId xmlns:a16="http://schemas.microsoft.com/office/drawing/2014/main" id="{317A50D7-3CFE-44F1-B2C6-867723CB139C}"/>
                </a:ext>
              </a:extLst>
            </p:cNvPr>
            <p:cNvSpPr/>
            <p:nvPr/>
          </p:nvSpPr>
          <p:spPr>
            <a:xfrm rot="711584">
              <a:off x="6927738" y="1623843"/>
              <a:ext cx="1065870" cy="855925"/>
            </a:xfrm>
            <a:custGeom>
              <a:avLst/>
              <a:gdLst>
                <a:gd name="connsiteX0" fmla="*/ 466344 w 1065870"/>
                <a:gd name="connsiteY0" fmla="*/ 61585 h 855925"/>
                <a:gd name="connsiteX1" fmla="*/ 1065870 w 1065870"/>
                <a:gd name="connsiteY1" fmla="*/ 0 h 855925"/>
                <a:gd name="connsiteX2" fmla="*/ 957549 w 1065870"/>
                <a:gd name="connsiteY2" fmla="*/ 381564 h 855925"/>
                <a:gd name="connsiteX3" fmla="*/ 403345 w 1065870"/>
                <a:gd name="connsiteY3" fmla="*/ 434621 h 855925"/>
                <a:gd name="connsiteX4" fmla="*/ 358606 w 1065870"/>
                <a:gd name="connsiteY4" fmla="*/ 443039 h 855925"/>
                <a:gd name="connsiteX5" fmla="*/ 358606 w 1065870"/>
                <a:gd name="connsiteY5" fmla="*/ 548328 h 855925"/>
                <a:gd name="connsiteX6" fmla="*/ 179303 w 1065870"/>
                <a:gd name="connsiteY6" fmla="*/ 855925 h 855925"/>
                <a:gd name="connsiteX7" fmla="*/ 0 w 1065870"/>
                <a:gd name="connsiteY7" fmla="*/ 548328 h 855925"/>
                <a:gd name="connsiteX8" fmla="*/ 179303 w 1065870"/>
                <a:gd name="connsiteY8" fmla="*/ 240731 h 855925"/>
                <a:gd name="connsiteX9" fmla="*/ 318613 w 1065870"/>
                <a:gd name="connsiteY9" fmla="*/ 240731 h 855925"/>
                <a:gd name="connsiteX10" fmla="*/ 343913 w 1065870"/>
                <a:gd name="connsiteY10" fmla="*/ 151610 h 855925"/>
                <a:gd name="connsiteX11" fmla="*/ 466344 w 1065870"/>
                <a:gd name="connsiteY11" fmla="*/ 61585 h 8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5870" h="855925">
                  <a:moveTo>
                    <a:pt x="466344" y="61585"/>
                  </a:moveTo>
                  <a:cubicBezTo>
                    <a:pt x="658712" y="5467"/>
                    <a:pt x="907135" y="216275"/>
                    <a:pt x="1065870" y="0"/>
                  </a:cubicBezTo>
                  <a:lnTo>
                    <a:pt x="957549" y="381564"/>
                  </a:lnTo>
                  <a:cubicBezTo>
                    <a:pt x="811024" y="581202"/>
                    <a:pt x="588080" y="416935"/>
                    <a:pt x="403345" y="434621"/>
                  </a:cubicBezTo>
                  <a:lnTo>
                    <a:pt x="358606" y="443039"/>
                  </a:lnTo>
                  <a:lnTo>
                    <a:pt x="358606" y="548328"/>
                  </a:lnTo>
                  <a:cubicBezTo>
                    <a:pt x="358606" y="718209"/>
                    <a:pt x="278329" y="855925"/>
                    <a:pt x="179303" y="855925"/>
                  </a:cubicBezTo>
                  <a:cubicBezTo>
                    <a:pt x="80277" y="855925"/>
                    <a:pt x="0" y="718209"/>
                    <a:pt x="0" y="548328"/>
                  </a:cubicBezTo>
                  <a:cubicBezTo>
                    <a:pt x="0" y="378447"/>
                    <a:pt x="80277" y="240731"/>
                    <a:pt x="179303" y="240731"/>
                  </a:cubicBezTo>
                  <a:lnTo>
                    <a:pt x="318613" y="240731"/>
                  </a:lnTo>
                  <a:lnTo>
                    <a:pt x="343913" y="151610"/>
                  </a:lnTo>
                  <a:cubicBezTo>
                    <a:pt x="380544" y="101701"/>
                    <a:pt x="421952" y="74535"/>
                    <a:pt x="466344" y="61585"/>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Oval 77">
              <a:extLst>
                <a:ext uri="{FF2B5EF4-FFF2-40B4-BE49-F238E27FC236}">
                  <a16:creationId xmlns:a16="http://schemas.microsoft.com/office/drawing/2014/main" id="{529D91D1-AB20-89AB-93BD-4E1D1352D5FB}"/>
                </a:ext>
              </a:extLst>
            </p:cNvPr>
            <p:cNvSpPr/>
            <p:nvPr/>
          </p:nvSpPr>
          <p:spPr>
            <a:xfrm rot="15873315">
              <a:off x="7289110" y="3907412"/>
              <a:ext cx="285111" cy="73775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821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641372" y="1465729"/>
            <a:ext cx="8878711" cy="3352800"/>
            <a:chOff x="965200" y="2286000"/>
            <a:chExt cx="7264400" cy="2743200"/>
          </a:xfrm>
        </p:grpSpPr>
        <p:grpSp>
          <p:nvGrpSpPr>
            <p:cNvPr id="73" name="Group 18"/>
            <p:cNvGrpSpPr/>
            <p:nvPr/>
          </p:nvGrpSpPr>
          <p:grpSpPr>
            <a:xfrm>
              <a:off x="965200" y="2286000"/>
              <a:ext cx="7264400" cy="2743200"/>
              <a:chOff x="965200" y="2286000"/>
              <a:chExt cx="7327900" cy="2743200"/>
            </a:xfrm>
          </p:grpSpPr>
          <p:sp>
            <p:nvSpPr>
              <p:cNvPr id="75" name="Rectangle 7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6" idx="1"/>
                <a:endCxn id="7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1117600" y="2514600"/>
              <a:ext cx="7010400" cy="377726"/>
            </a:xfrm>
            <a:prstGeom prst="rect">
              <a:avLst/>
            </a:prstGeom>
            <a:noFill/>
          </p:spPr>
          <p:txBody>
            <a:bodyPr wrap="square" rtlCol="0">
              <a:spAutoFit/>
            </a:bodyPr>
            <a:lstStyle/>
            <a:p>
              <a:endParaRPr lang="en-US" sz="2400" dirty="0">
                <a:solidFill>
                  <a:schemeClr val="bg1"/>
                </a:solidFill>
                <a:latin typeface="Abadi" panose="020B0604020104020204" pitchFamily="34" charset="0"/>
              </a:endParaRPr>
            </a:p>
          </p:txBody>
        </p:sp>
      </p:grpSp>
      <p:sp>
        <p:nvSpPr>
          <p:cNvPr id="2" name="TextBox 1"/>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27</a:t>
            </a:r>
          </a:p>
        </p:txBody>
      </p:sp>
      <p:sp>
        <p:nvSpPr>
          <p:cNvPr id="4" name="TextBox 3"/>
          <p:cNvSpPr txBox="1"/>
          <p:nvPr/>
        </p:nvSpPr>
        <p:spPr>
          <a:xfrm>
            <a:off x="2057400" y="838201"/>
            <a:ext cx="7924800" cy="584775"/>
          </a:xfrm>
          <a:prstGeom prst="rect">
            <a:avLst/>
          </a:prstGeom>
          <a:noFill/>
        </p:spPr>
        <p:txBody>
          <a:bodyPr wrap="square" rtlCol="0">
            <a:spAutoFit/>
          </a:bodyPr>
          <a:lstStyle/>
          <a:p>
            <a:pPr algn="ctr"/>
            <a:r>
              <a:rPr lang="en-US" sz="3200" dirty="0">
                <a:solidFill>
                  <a:schemeClr val="bg1"/>
                </a:solidFill>
              </a:rPr>
              <a:t>Each item has a solution to a problem</a:t>
            </a:r>
          </a:p>
        </p:txBody>
      </p:sp>
      <p:grpSp>
        <p:nvGrpSpPr>
          <p:cNvPr id="5" name="Group 4"/>
          <p:cNvGrpSpPr/>
          <p:nvPr/>
        </p:nvGrpSpPr>
        <p:grpSpPr>
          <a:xfrm>
            <a:off x="2133600" y="2133601"/>
            <a:ext cx="1219200" cy="2478741"/>
            <a:chOff x="914400" y="1102659"/>
            <a:chExt cx="1219200" cy="2478741"/>
          </a:xfrm>
        </p:grpSpPr>
        <p:sp>
          <p:nvSpPr>
            <p:cNvPr id="6" name="Trapezoid 5"/>
            <p:cNvSpPr/>
            <p:nvPr/>
          </p:nvSpPr>
          <p:spPr>
            <a:xfrm>
              <a:off x="914400" y="1600200"/>
              <a:ext cx="1219200" cy="19812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rot="5400000">
              <a:off x="963706" y="2415988"/>
              <a:ext cx="1120588" cy="502024"/>
            </a:xfrm>
            <a:prstGeom prst="wav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1143000" y="1676400"/>
              <a:ext cx="762000" cy="304800"/>
            </a:xfrm>
            <a:prstGeom prst="trapezoid">
              <a:avLst>
                <a:gd name="adj" fmla="val 177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98493" y="1488140"/>
              <a:ext cx="291353" cy="11205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1335740" y="1102659"/>
              <a:ext cx="412377" cy="407894"/>
            </a:xfrm>
            <a:prstGeom prst="trapezoid">
              <a:avLst>
                <a:gd name="adj" fmla="val 177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914400" y="3352800"/>
              <a:ext cx="1219200" cy="152400"/>
            </a:xfrm>
            <a:prstGeom prst="trapezoid">
              <a:avLst>
                <a:gd name="adj" fmla="val 177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334000" y="2743201"/>
            <a:ext cx="838200" cy="1896037"/>
            <a:chOff x="3505200" y="1761563"/>
            <a:chExt cx="838200" cy="1896037"/>
          </a:xfrm>
        </p:grpSpPr>
        <p:sp>
          <p:nvSpPr>
            <p:cNvPr id="13" name="Flowchart: Delay 12"/>
            <p:cNvSpPr/>
            <p:nvPr/>
          </p:nvSpPr>
          <p:spPr>
            <a:xfrm rot="16200000">
              <a:off x="3708466" y="1607603"/>
              <a:ext cx="440635" cy="748555"/>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505200" y="1981200"/>
              <a:ext cx="838200" cy="1600200"/>
            </a:xfrm>
            <a:prstGeom prst="roundRect">
              <a:avLst>
                <a:gd name="adj" fmla="val 1025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505200" y="2286000"/>
              <a:ext cx="838200" cy="152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505200" y="3200400"/>
              <a:ext cx="838200" cy="152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581400" y="2514600"/>
              <a:ext cx="685800" cy="533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581400" y="3581400"/>
              <a:ext cx="685800" cy="762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1"/>
            <p:cNvGrpSpPr/>
            <p:nvPr/>
          </p:nvGrpSpPr>
          <p:grpSpPr>
            <a:xfrm>
              <a:off x="3505200" y="1954306"/>
              <a:ext cx="838200" cy="103094"/>
              <a:chOff x="5988424" y="1954306"/>
              <a:chExt cx="2317376" cy="941294"/>
            </a:xfrm>
          </p:grpSpPr>
          <p:sp>
            <p:nvSpPr>
              <p:cNvPr id="35" name="Rounded Rectangle 16"/>
              <p:cNvSpPr/>
              <p:nvPr/>
            </p:nvSpPr>
            <p:spPr>
              <a:xfrm>
                <a:off x="5988424" y="1963270"/>
                <a:ext cx="2317376" cy="93232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62484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276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9802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6835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3868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0901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27934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4967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2000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9033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6066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309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0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32"/>
            <p:cNvGrpSpPr/>
            <p:nvPr/>
          </p:nvGrpSpPr>
          <p:grpSpPr>
            <a:xfrm>
              <a:off x="3505200" y="3505200"/>
              <a:ext cx="838200" cy="103094"/>
              <a:chOff x="5988424" y="1954306"/>
              <a:chExt cx="2317376" cy="941294"/>
            </a:xfrm>
          </p:grpSpPr>
          <p:sp>
            <p:nvSpPr>
              <p:cNvPr id="21" name="Rounded Rectangle 20"/>
              <p:cNvSpPr/>
              <p:nvPr/>
            </p:nvSpPr>
            <p:spPr>
              <a:xfrm>
                <a:off x="5988424" y="1963270"/>
                <a:ext cx="2317376" cy="93232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62484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276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9802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6835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3868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0901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7934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44967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2000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9033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96066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309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960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8077200" y="1828800"/>
            <a:ext cx="1600200" cy="2895600"/>
            <a:chOff x="4038600" y="685800"/>
            <a:chExt cx="1600200" cy="2895600"/>
          </a:xfrm>
        </p:grpSpPr>
        <p:grpSp>
          <p:nvGrpSpPr>
            <p:cNvPr id="50" name="Group 70"/>
            <p:cNvGrpSpPr/>
            <p:nvPr/>
          </p:nvGrpSpPr>
          <p:grpSpPr>
            <a:xfrm>
              <a:off x="4038600" y="685800"/>
              <a:ext cx="1600200" cy="2895600"/>
              <a:chOff x="4038600" y="685800"/>
              <a:chExt cx="1600200" cy="2895600"/>
            </a:xfrm>
          </p:grpSpPr>
          <p:sp>
            <p:nvSpPr>
              <p:cNvPr id="52" name="Trapezoid 48"/>
              <p:cNvSpPr/>
              <p:nvPr/>
            </p:nvSpPr>
            <p:spPr>
              <a:xfrm>
                <a:off x="4419600" y="1600200"/>
                <a:ext cx="1219200" cy="19812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4836459" y="1196788"/>
                <a:ext cx="381000" cy="407894"/>
                <a:chOff x="5988424" y="1954306"/>
                <a:chExt cx="2317376" cy="941294"/>
              </a:xfrm>
            </p:grpSpPr>
            <p:sp>
              <p:nvSpPr>
                <p:cNvPr id="58" name="Rounded Rectangle 57"/>
                <p:cNvSpPr/>
                <p:nvPr/>
              </p:nvSpPr>
              <p:spPr>
                <a:xfrm>
                  <a:off x="5988424" y="1963270"/>
                  <a:ext cx="2317376" cy="932329"/>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62484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276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9802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76835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93868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0901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7934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44967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2000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9033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96066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1309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960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rapezoid 53"/>
              <p:cNvSpPr/>
              <p:nvPr/>
            </p:nvSpPr>
            <p:spPr>
              <a:xfrm>
                <a:off x="4419600" y="2590800"/>
                <a:ext cx="1219200" cy="990600"/>
              </a:xfrm>
              <a:prstGeom prst="trapezoid">
                <a:avLst>
                  <a:gd name="adj" fmla="val 15850"/>
                </a:avLst>
              </a:prstGeom>
              <a:solidFill>
                <a:srgbClr val="E9BD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Bent Arrow 54"/>
              <p:cNvSpPr/>
              <p:nvPr/>
            </p:nvSpPr>
            <p:spPr>
              <a:xfrm flipH="1">
                <a:off x="4038600" y="762000"/>
                <a:ext cx="1066800" cy="457200"/>
              </a:xfrm>
              <a:prstGeom prst="bentArrow">
                <a:avLst>
                  <a:gd name="adj1" fmla="val 25000"/>
                  <a:gd name="adj2" fmla="val 28236"/>
                  <a:gd name="adj3" fmla="val 14706"/>
                  <a:gd name="adj4" fmla="val 297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p:cNvSpPr/>
              <p:nvPr/>
            </p:nvSpPr>
            <p:spPr>
              <a:xfrm>
                <a:off x="4724400" y="685800"/>
                <a:ext cx="5334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4997824" y="995082"/>
                <a:ext cx="762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4052047" y="770965"/>
              <a:ext cx="98612" cy="2779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2057400" y="1676400"/>
            <a:ext cx="7924800" cy="707886"/>
          </a:xfrm>
          <a:prstGeom prst="rect">
            <a:avLst/>
          </a:prstGeom>
          <a:noFill/>
        </p:spPr>
        <p:txBody>
          <a:bodyPr wrap="square" rtlCol="0">
            <a:spAutoFit/>
          </a:bodyPr>
          <a:lstStyle/>
          <a:p>
            <a:pPr algn="ctr"/>
            <a:r>
              <a:rPr lang="en-US" sz="2000" dirty="0">
                <a:solidFill>
                  <a:schemeClr val="bg1"/>
                </a:solidFill>
                <a:latin typeface="Comic Sans MS" pitchFamily="66" charset="0"/>
              </a:rPr>
              <a:t>What might be the problem? </a:t>
            </a:r>
          </a:p>
          <a:p>
            <a:pPr algn="ctr"/>
            <a:r>
              <a:rPr lang="en-US" sz="2000" dirty="0">
                <a:solidFill>
                  <a:schemeClr val="bg1"/>
                </a:solidFill>
                <a:latin typeface="Comic Sans MS" pitchFamily="66" charset="0"/>
              </a:rPr>
              <a:t>What is the solution?</a:t>
            </a:r>
          </a:p>
        </p:txBody>
      </p:sp>
      <p:sp>
        <p:nvSpPr>
          <p:cNvPr id="81" name="TextBox 80"/>
          <p:cNvSpPr txBox="1"/>
          <p:nvPr/>
        </p:nvSpPr>
        <p:spPr>
          <a:xfrm>
            <a:off x="1524000" y="4953000"/>
            <a:ext cx="7924800" cy="1631216"/>
          </a:xfrm>
          <a:prstGeom prst="rect">
            <a:avLst/>
          </a:prstGeom>
          <a:noFill/>
        </p:spPr>
        <p:txBody>
          <a:bodyPr wrap="square" rtlCol="0">
            <a:spAutoFit/>
          </a:bodyPr>
          <a:lstStyle/>
          <a:p>
            <a:r>
              <a:rPr lang="en-US" sz="2000" dirty="0">
                <a:solidFill>
                  <a:schemeClr val="bg1"/>
                </a:solidFill>
              </a:rPr>
              <a:t>Nephi’s prophecy </a:t>
            </a:r>
            <a:r>
              <a:rPr lang="en-US" sz="2000" dirty="0">
                <a:solidFill>
                  <a:srgbClr val="FFFF00"/>
                </a:solidFill>
              </a:rPr>
              <a:t>tells us of problems </a:t>
            </a:r>
            <a:r>
              <a:rPr lang="en-US" sz="2000" dirty="0">
                <a:solidFill>
                  <a:schemeClr val="bg1"/>
                </a:solidFill>
              </a:rPr>
              <a:t>that would exist in our day. He taught that people would stumble spiritually because of their iniquity, </a:t>
            </a:r>
          </a:p>
          <a:p>
            <a:r>
              <a:rPr lang="en-US" sz="2000" dirty="0">
                <a:solidFill>
                  <a:schemeClr val="bg1"/>
                </a:solidFill>
              </a:rPr>
              <a:t>that they would suffer from spiritual blindness, and that they would </a:t>
            </a:r>
          </a:p>
          <a:p>
            <a:r>
              <a:rPr lang="en-US" sz="2000" dirty="0">
                <a:solidFill>
                  <a:schemeClr val="bg1"/>
                </a:solidFill>
              </a:rPr>
              <a:t>reject the prophets. Nephi also prophesied about what God would do to </a:t>
            </a:r>
            <a:r>
              <a:rPr lang="en-US" sz="2000" dirty="0">
                <a:solidFill>
                  <a:srgbClr val="FFFF00"/>
                </a:solidFill>
              </a:rPr>
              <a:t>solve these problems.</a:t>
            </a:r>
          </a:p>
        </p:txBody>
      </p:sp>
      <p:grpSp>
        <p:nvGrpSpPr>
          <p:cNvPr id="267" name="Group 266">
            <a:extLst>
              <a:ext uri="{FF2B5EF4-FFF2-40B4-BE49-F238E27FC236}">
                <a16:creationId xmlns:a16="http://schemas.microsoft.com/office/drawing/2014/main" id="{DE6718FE-769C-10E7-22DD-8BA522318B8E}"/>
              </a:ext>
            </a:extLst>
          </p:cNvPr>
          <p:cNvGrpSpPr/>
          <p:nvPr/>
        </p:nvGrpSpPr>
        <p:grpSpPr>
          <a:xfrm>
            <a:off x="9550444" y="3736691"/>
            <a:ext cx="1183215" cy="2823232"/>
            <a:chOff x="397451" y="228208"/>
            <a:chExt cx="1468018" cy="3502792"/>
          </a:xfrm>
        </p:grpSpPr>
        <p:sp>
          <p:nvSpPr>
            <p:cNvPr id="268" name="Oval 267">
              <a:extLst>
                <a:ext uri="{FF2B5EF4-FFF2-40B4-BE49-F238E27FC236}">
                  <a16:creationId xmlns:a16="http://schemas.microsoft.com/office/drawing/2014/main" id="{7193C0A5-4E86-67C2-FBF5-0D26B67268B1}"/>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5A685CCC-DFD6-F144-2361-DF47E908CF21}"/>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a:extLst>
                <a:ext uri="{FF2B5EF4-FFF2-40B4-BE49-F238E27FC236}">
                  <a16:creationId xmlns:a16="http://schemas.microsoft.com/office/drawing/2014/main" id="{234CFAC6-CD26-0696-7FE2-C53815CB42A3}"/>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56E10602-2762-747E-8369-08EE69F7D8D0}"/>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a:extLst>
                <a:ext uri="{FF2B5EF4-FFF2-40B4-BE49-F238E27FC236}">
                  <a16:creationId xmlns:a16="http://schemas.microsoft.com/office/drawing/2014/main" id="{1E80869A-C7F9-4609-4234-4298C38C8924}"/>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9D6099A6-999C-0835-FF29-87D50E28BCD8}"/>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a:extLst>
                <a:ext uri="{FF2B5EF4-FFF2-40B4-BE49-F238E27FC236}">
                  <a16:creationId xmlns:a16="http://schemas.microsoft.com/office/drawing/2014/main" id="{02CAEBFA-2B0D-2AAC-D2D9-FE3C40C0AF85}"/>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41EFABD7-66AF-28CE-3822-18B2BC13DFEB}"/>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3BC25C71-569F-FDB1-B5B7-7028C08C9A5C}"/>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7" name="Rounded Rectangle 152">
              <a:extLst>
                <a:ext uri="{FF2B5EF4-FFF2-40B4-BE49-F238E27FC236}">
                  <a16:creationId xmlns:a16="http://schemas.microsoft.com/office/drawing/2014/main" id="{F53908CD-C7B6-50D7-6C74-C35FCFB228B7}"/>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99A4B0C6-DF24-7CCD-E93F-D0BE8A6EDEED}"/>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154">
              <a:extLst>
                <a:ext uri="{FF2B5EF4-FFF2-40B4-BE49-F238E27FC236}">
                  <a16:creationId xmlns:a16="http://schemas.microsoft.com/office/drawing/2014/main" id="{4131C48A-C94B-19F4-834E-1EAB5972ABFA}"/>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86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4F254-F0D2-46FA-9428-C20478EB9DEC}"/>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26599"/>
            <a:ext cx="12192000" cy="6911197"/>
          </a:xfrm>
          <a:prstGeom prst="rect">
            <a:avLst/>
          </a:prstGeom>
        </p:spPr>
      </p:pic>
      <p:grpSp>
        <p:nvGrpSpPr>
          <p:cNvPr id="195" name="Group 194">
            <a:extLst>
              <a:ext uri="{FF2B5EF4-FFF2-40B4-BE49-F238E27FC236}">
                <a16:creationId xmlns:a16="http://schemas.microsoft.com/office/drawing/2014/main" id="{CCB0767B-F86F-5BA1-24FF-9E0F44900F75}"/>
              </a:ext>
            </a:extLst>
          </p:cNvPr>
          <p:cNvGrpSpPr/>
          <p:nvPr/>
        </p:nvGrpSpPr>
        <p:grpSpPr>
          <a:xfrm>
            <a:off x="1020851" y="2514559"/>
            <a:ext cx="4127921" cy="2735708"/>
            <a:chOff x="1413243" y="523532"/>
            <a:chExt cx="9027929" cy="5983103"/>
          </a:xfrm>
        </p:grpSpPr>
        <p:grpSp>
          <p:nvGrpSpPr>
            <p:cNvPr id="25" name="Group 163">
              <a:extLst>
                <a:ext uri="{FF2B5EF4-FFF2-40B4-BE49-F238E27FC236}">
                  <a16:creationId xmlns:a16="http://schemas.microsoft.com/office/drawing/2014/main" id="{DDB979A8-371A-DDBF-4E1F-374D3774C1E6}"/>
                </a:ext>
              </a:extLst>
            </p:cNvPr>
            <p:cNvGrpSpPr/>
            <p:nvPr/>
          </p:nvGrpSpPr>
          <p:grpSpPr>
            <a:xfrm>
              <a:off x="1857675" y="639357"/>
              <a:ext cx="2530766" cy="4816597"/>
              <a:chOff x="2487500" y="1794178"/>
              <a:chExt cx="1224741" cy="3261838"/>
            </a:xfrm>
          </p:grpSpPr>
          <p:sp>
            <p:nvSpPr>
              <p:cNvPr id="26" name="Oval 25">
                <a:extLst>
                  <a:ext uri="{FF2B5EF4-FFF2-40B4-BE49-F238E27FC236}">
                    <a16:creationId xmlns:a16="http://schemas.microsoft.com/office/drawing/2014/main" id="{3DA31E5F-B877-91A9-FAE2-5827EE76B82B}"/>
                  </a:ext>
                </a:extLst>
              </p:cNvPr>
              <p:cNvSpPr/>
              <p:nvPr/>
            </p:nvSpPr>
            <p:spPr>
              <a:xfrm rot="18242526">
                <a:off x="3462395" y="3821603"/>
                <a:ext cx="233602" cy="26609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6908A48-8916-7713-C95D-8751A9C8ED2F}"/>
                  </a:ext>
                </a:extLst>
              </p:cNvPr>
              <p:cNvSpPr/>
              <p:nvPr/>
            </p:nvSpPr>
            <p:spPr>
              <a:xfrm rot="1434122">
                <a:off x="2487500" y="3714414"/>
                <a:ext cx="187249" cy="44293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66">
                <a:extLst>
                  <a:ext uri="{FF2B5EF4-FFF2-40B4-BE49-F238E27FC236}">
                    <a16:creationId xmlns:a16="http://schemas.microsoft.com/office/drawing/2014/main" id="{375CEF2C-AEC7-7D94-221F-24A6684C9708}"/>
                  </a:ext>
                </a:extLst>
              </p:cNvPr>
              <p:cNvSpPr/>
              <p:nvPr/>
            </p:nvSpPr>
            <p:spPr>
              <a:xfrm rot="12310857">
                <a:off x="2578069" y="2918098"/>
                <a:ext cx="329120" cy="1146434"/>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67">
                <a:extLst>
                  <a:ext uri="{FF2B5EF4-FFF2-40B4-BE49-F238E27FC236}">
                    <a16:creationId xmlns:a16="http://schemas.microsoft.com/office/drawing/2014/main" id="{E82DDE17-6899-F366-C5F9-39CE8EE9C96D}"/>
                  </a:ext>
                </a:extLst>
              </p:cNvPr>
              <p:cNvSpPr/>
              <p:nvPr/>
            </p:nvSpPr>
            <p:spPr>
              <a:xfrm rot="9335504" flipH="1">
                <a:off x="3227034" y="2834822"/>
                <a:ext cx="329120" cy="1169981"/>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839FAADF-3F11-A5BA-96A9-DEAA5058C8CC}"/>
                  </a:ext>
                </a:extLst>
              </p:cNvPr>
              <p:cNvSpPr/>
              <p:nvPr/>
            </p:nvSpPr>
            <p:spPr>
              <a:xfrm flipH="1">
                <a:off x="3063678" y="1948152"/>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F8A66DFD-A63D-9C61-E1DD-2D85A5FD1AFB}"/>
                  </a:ext>
                </a:extLst>
              </p:cNvPr>
              <p:cNvSpPr/>
              <p:nvPr/>
            </p:nvSpPr>
            <p:spPr>
              <a:xfrm flipH="1">
                <a:off x="2608931" y="2025138"/>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B9868C1-0052-1B34-AC97-DCEE5A433164}"/>
                  </a:ext>
                </a:extLst>
              </p:cNvPr>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EFE1172-E563-67D3-01CA-7B93F46B2404}"/>
                  </a:ext>
                </a:extLst>
              </p:cNvPr>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a:extLst>
                  <a:ext uri="{FF2B5EF4-FFF2-40B4-BE49-F238E27FC236}">
                    <a16:creationId xmlns:a16="http://schemas.microsoft.com/office/drawing/2014/main" id="{22A07829-D85E-5D72-8848-59F471BB4735}"/>
                  </a:ext>
                </a:extLst>
              </p:cNvPr>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a:extLst>
                  <a:ext uri="{FF2B5EF4-FFF2-40B4-BE49-F238E27FC236}">
                    <a16:creationId xmlns:a16="http://schemas.microsoft.com/office/drawing/2014/main" id="{A7023F66-A31D-820A-CB6A-953F19397F76}"/>
                  </a:ext>
                </a:extLst>
              </p:cNvPr>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50">
                <a:extLst>
                  <a:ext uri="{FF2B5EF4-FFF2-40B4-BE49-F238E27FC236}">
                    <a16:creationId xmlns:a16="http://schemas.microsoft.com/office/drawing/2014/main" id="{669E6E48-6F69-D514-528A-010599082852}"/>
                  </a:ext>
                </a:extLst>
              </p:cNvPr>
              <p:cNvSpPr/>
              <p:nvPr/>
            </p:nvSpPr>
            <p:spPr>
              <a:xfrm rot="1691852">
                <a:off x="2977083" y="2833315"/>
                <a:ext cx="84841" cy="1735677"/>
              </a:xfrm>
              <a:prstGeom prst="roundRect">
                <a:avLst>
                  <a:gd name="adj" fmla="val 24929"/>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175">
                <a:extLst>
                  <a:ext uri="{FF2B5EF4-FFF2-40B4-BE49-F238E27FC236}">
                    <a16:creationId xmlns:a16="http://schemas.microsoft.com/office/drawing/2014/main" id="{54CE80B1-07B8-EE7B-EE0D-B7BB5DD16F0C}"/>
                  </a:ext>
                </a:extLst>
              </p:cNvPr>
              <p:cNvSpPr/>
              <p:nvPr/>
            </p:nvSpPr>
            <p:spPr>
              <a:xfrm rot="5400000">
                <a:off x="2553103" y="4293441"/>
                <a:ext cx="506215" cy="280874"/>
              </a:xfrm>
              <a:prstGeom prst="homePlate">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7E50D60-7373-29E4-5EF4-01952765438A}"/>
                  </a:ext>
                </a:extLst>
              </p:cNvPr>
              <p:cNvSpPr/>
              <p:nvPr/>
            </p:nvSpPr>
            <p:spPr>
              <a:xfrm>
                <a:off x="2665774" y="4180769"/>
                <a:ext cx="280874" cy="126553"/>
              </a:xfrm>
              <a:prstGeom prst="rect">
                <a:avLst/>
              </a:prstGeom>
              <a:solidFill>
                <a:srgbClr val="C5AA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62">
                <a:extLst>
                  <a:ext uri="{FF2B5EF4-FFF2-40B4-BE49-F238E27FC236}">
                    <a16:creationId xmlns:a16="http://schemas.microsoft.com/office/drawing/2014/main" id="{B0A65CC1-6507-4350-7FF8-A0FDE5E5203D}"/>
                  </a:ext>
                </a:extLst>
              </p:cNvPr>
              <p:cNvSpPr/>
              <p:nvPr/>
            </p:nvSpPr>
            <p:spPr>
              <a:xfrm>
                <a:off x="2766086" y="1923897"/>
                <a:ext cx="608560" cy="12560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a:extLst>
                  <a:ext uri="{FF2B5EF4-FFF2-40B4-BE49-F238E27FC236}">
                    <a16:creationId xmlns:a16="http://schemas.microsoft.com/office/drawing/2014/main" id="{F4981602-56BA-4AC8-2DC4-AFE53370A2FF}"/>
                  </a:ext>
                </a:extLst>
              </p:cNvPr>
              <p:cNvSpPr/>
              <p:nvPr/>
            </p:nvSpPr>
            <p:spPr>
              <a:xfrm flipH="1">
                <a:off x="2722617" y="1794178"/>
                <a:ext cx="738965"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79">
                <a:extLst>
                  <a:ext uri="{FF2B5EF4-FFF2-40B4-BE49-F238E27FC236}">
                    <a16:creationId xmlns:a16="http://schemas.microsoft.com/office/drawing/2014/main" id="{1FD12918-6798-3F63-0D19-DD88AD2B742E}"/>
                  </a:ext>
                </a:extLst>
              </p:cNvPr>
              <p:cNvSpPr/>
              <p:nvPr/>
            </p:nvSpPr>
            <p:spPr>
              <a:xfrm>
                <a:off x="2666999" y="2179112"/>
                <a:ext cx="838199" cy="106888"/>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180">
                <a:extLst>
                  <a:ext uri="{FF2B5EF4-FFF2-40B4-BE49-F238E27FC236}">
                    <a16:creationId xmlns:a16="http://schemas.microsoft.com/office/drawing/2014/main" id="{11C85F1E-8E9E-08B0-68B1-D26565E9492B}"/>
                  </a:ext>
                </a:extLst>
              </p:cNvPr>
              <p:cNvSpPr/>
              <p:nvPr/>
            </p:nvSpPr>
            <p:spPr>
              <a:xfrm>
                <a:off x="2893147" y="2795007"/>
                <a:ext cx="341061" cy="692882"/>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28B698C-FC44-9BD5-9355-4A625FADA9BE}"/>
                  </a:ext>
                </a:extLst>
              </p:cNvPr>
              <p:cNvSpPr/>
              <p:nvPr/>
            </p:nvSpPr>
            <p:spPr>
              <a:xfrm rot="15944673">
                <a:off x="3023178" y="2868845"/>
                <a:ext cx="135360" cy="15685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27">
              <a:extLst>
                <a:ext uri="{FF2B5EF4-FFF2-40B4-BE49-F238E27FC236}">
                  <a16:creationId xmlns:a16="http://schemas.microsoft.com/office/drawing/2014/main" id="{CE1F7471-B288-5C4C-4F1F-386B952CAAD7}"/>
                </a:ext>
              </a:extLst>
            </p:cNvPr>
            <p:cNvGrpSpPr/>
            <p:nvPr/>
          </p:nvGrpSpPr>
          <p:grpSpPr>
            <a:xfrm>
              <a:off x="8147265" y="1215618"/>
              <a:ext cx="2293907" cy="4027981"/>
              <a:chOff x="1162092" y="1981200"/>
              <a:chExt cx="1654648" cy="3200400"/>
            </a:xfrm>
          </p:grpSpPr>
          <p:sp>
            <p:nvSpPr>
              <p:cNvPr id="45" name="Rounded Rectangle 456">
                <a:extLst>
                  <a:ext uri="{FF2B5EF4-FFF2-40B4-BE49-F238E27FC236}">
                    <a16:creationId xmlns:a16="http://schemas.microsoft.com/office/drawing/2014/main" id="{55BC5DC3-F0E9-7AED-6BE1-42C051AD8A6F}"/>
                  </a:ext>
                </a:extLst>
              </p:cNvPr>
              <p:cNvSpPr/>
              <p:nvPr/>
            </p:nvSpPr>
            <p:spPr>
              <a:xfrm>
                <a:off x="1447800" y="1981200"/>
                <a:ext cx="1066800" cy="1295400"/>
              </a:xfrm>
              <a:prstGeom prst="roundRect">
                <a:avLst>
                  <a:gd name="adj" fmla="val 2170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125AE59-C1D5-6F4B-D239-095259E180BD}"/>
                  </a:ext>
                </a:extLst>
              </p:cNvPr>
              <p:cNvSpPr/>
              <p:nvPr/>
            </p:nvSpPr>
            <p:spPr>
              <a:xfrm rot="1721187">
                <a:off x="1162092" y="3621683"/>
                <a:ext cx="288203" cy="47073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FF63F44B-C464-FE68-2CAB-C45F8794BE91}"/>
                  </a:ext>
                </a:extLst>
              </p:cNvPr>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042C9C8-D18B-EB17-55AC-782425FE61E2}"/>
                  </a:ext>
                </a:extLst>
              </p:cNvPr>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8201810-FF7B-1EBC-5CD6-77BF7DBD3D16}"/>
                  </a:ext>
                </a:extLst>
              </p:cNvPr>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0A9BEBB2-DBF2-B440-4F7B-7DCA2AE85357}"/>
                  </a:ext>
                </a:extLst>
              </p:cNvPr>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A8E5AC5F-09F8-18A9-B11E-B2DBED32C68F}"/>
                  </a:ext>
                </a:extLst>
              </p:cNvPr>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F3F514E-A9F5-CA5C-43F2-1BE4FE4C14F8}"/>
                  </a:ext>
                </a:extLst>
              </p:cNvPr>
              <p:cNvSpPr/>
              <p:nvPr/>
            </p:nvSpPr>
            <p:spPr>
              <a:xfrm rot="20226769">
                <a:off x="2509200" y="3624422"/>
                <a:ext cx="307540" cy="42634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8FDF4D6D-4076-B369-3F93-C22B0AD4403D}"/>
                  </a:ext>
                </a:extLst>
              </p:cNvPr>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144504DF-CBFF-DF2C-C3E9-142BD2F1B80C}"/>
                  </a:ext>
                </a:extLst>
              </p:cNvPr>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1EE2DC5-C435-2983-E195-64E31F3C6527}"/>
                  </a:ext>
                </a:extLst>
              </p:cNvPr>
              <p:cNvSpPr/>
              <p:nvPr/>
            </p:nvSpPr>
            <p:spPr>
              <a:xfrm rot="10800000">
                <a:off x="1752600" y="2514600"/>
                <a:ext cx="457200" cy="10668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239">
                <a:extLst>
                  <a:ext uri="{FF2B5EF4-FFF2-40B4-BE49-F238E27FC236}">
                    <a16:creationId xmlns:a16="http://schemas.microsoft.com/office/drawing/2014/main" id="{B38A11ED-D173-1DF3-D91C-108E725463F4}"/>
                  </a:ext>
                </a:extLst>
              </p:cNvPr>
              <p:cNvSpPr/>
              <p:nvPr/>
            </p:nvSpPr>
            <p:spPr>
              <a:xfrm>
                <a:off x="1447800" y="2057400"/>
                <a:ext cx="1024349" cy="8996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62">
                <a:extLst>
                  <a:ext uri="{FF2B5EF4-FFF2-40B4-BE49-F238E27FC236}">
                    <a16:creationId xmlns:a16="http://schemas.microsoft.com/office/drawing/2014/main" id="{FEA17A63-8024-A8CD-4236-D04277812798}"/>
                  </a:ext>
                </a:extLst>
              </p:cNvPr>
              <p:cNvGrpSpPr/>
              <p:nvPr/>
            </p:nvGrpSpPr>
            <p:grpSpPr>
              <a:xfrm rot="21394856">
                <a:off x="1600200" y="2819400"/>
                <a:ext cx="838200" cy="1219200"/>
                <a:chOff x="5791200" y="3429000"/>
                <a:chExt cx="2590800" cy="2057400"/>
              </a:xfrm>
            </p:grpSpPr>
            <p:sp>
              <p:nvSpPr>
                <p:cNvPr id="73" name="Oval 72">
                  <a:extLst>
                    <a:ext uri="{FF2B5EF4-FFF2-40B4-BE49-F238E27FC236}">
                      <a16:creationId xmlns:a16="http://schemas.microsoft.com/office/drawing/2014/main" id="{F221EA41-CB43-439F-2D1D-B3C450742AAA}"/>
                    </a:ext>
                  </a:extLst>
                </p:cNvPr>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93398FE-1E6F-8415-CEBA-9DC89B269086}"/>
                    </a:ext>
                  </a:extLst>
                </p:cNvPr>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73E6901-41D9-FFF9-6D34-20ADD8445356}"/>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259">
                  <a:extLst>
                    <a:ext uri="{FF2B5EF4-FFF2-40B4-BE49-F238E27FC236}">
                      <a16:creationId xmlns:a16="http://schemas.microsoft.com/office/drawing/2014/main" id="{D6714F05-EFDD-D612-C2E3-9DAA264B2872}"/>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a:extLst>
                    <a:ext uri="{FF2B5EF4-FFF2-40B4-BE49-F238E27FC236}">
                      <a16:creationId xmlns:a16="http://schemas.microsoft.com/office/drawing/2014/main" id="{27762ACF-A41A-92B9-0EF8-B46E6A0E5D22}"/>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aque 77">
                  <a:extLst>
                    <a:ext uri="{FF2B5EF4-FFF2-40B4-BE49-F238E27FC236}">
                      <a16:creationId xmlns:a16="http://schemas.microsoft.com/office/drawing/2014/main" id="{E9914FE9-DF9D-F407-912D-4107698D337D}"/>
                    </a:ext>
                  </a:extLst>
                </p:cNvPr>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a:extLst>
                    <a:ext uri="{FF2B5EF4-FFF2-40B4-BE49-F238E27FC236}">
                      <a16:creationId xmlns:a16="http://schemas.microsoft.com/office/drawing/2014/main" id="{D8A41C77-776F-5DA6-62DD-8F49F9A75EFA}"/>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aque 79">
                  <a:extLst>
                    <a:ext uri="{FF2B5EF4-FFF2-40B4-BE49-F238E27FC236}">
                      <a16:creationId xmlns:a16="http://schemas.microsoft.com/office/drawing/2014/main" id="{CCDA83E2-E97A-A125-D80B-496654ECF2C8}"/>
                    </a:ext>
                  </a:extLst>
                </p:cNvPr>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a:extLst>
                    <a:ext uri="{FF2B5EF4-FFF2-40B4-BE49-F238E27FC236}">
                      <a16:creationId xmlns:a16="http://schemas.microsoft.com/office/drawing/2014/main" id="{3BC21080-295E-5D25-CFAF-168A74F5B41D}"/>
                    </a:ext>
                  </a:extLst>
                </p:cNvPr>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D939A50-71AF-011F-F36B-7A440FCBF893}"/>
                    </a:ext>
                  </a:extLst>
                </p:cNvPr>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a:extLst>
                    <a:ext uri="{FF2B5EF4-FFF2-40B4-BE49-F238E27FC236}">
                      <a16:creationId xmlns:a16="http://schemas.microsoft.com/office/drawing/2014/main" id="{D25E626E-4AA4-8D1A-A612-5C573B538405}"/>
                    </a:ext>
                  </a:extLst>
                </p:cNvPr>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a:extLst>
                    <a:ext uri="{FF2B5EF4-FFF2-40B4-BE49-F238E27FC236}">
                      <a16:creationId xmlns:a16="http://schemas.microsoft.com/office/drawing/2014/main" id="{DC80B058-DA26-D50A-E63A-84251A1F9D15}"/>
                    </a:ext>
                  </a:extLst>
                </p:cNvPr>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a:extLst>
                    <a:ext uri="{FF2B5EF4-FFF2-40B4-BE49-F238E27FC236}">
                      <a16:creationId xmlns:a16="http://schemas.microsoft.com/office/drawing/2014/main" id="{433BD5BF-EA0D-0599-E59A-34C443F469E4}"/>
                    </a:ext>
                  </a:extLst>
                </p:cNvPr>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469">
                <a:extLst>
                  <a:ext uri="{FF2B5EF4-FFF2-40B4-BE49-F238E27FC236}">
                    <a16:creationId xmlns:a16="http://schemas.microsoft.com/office/drawing/2014/main" id="{E1F2BF49-B46B-0622-3D20-22D60E9E719B}"/>
                  </a:ext>
                </a:extLst>
              </p:cNvPr>
              <p:cNvSpPr/>
              <p:nvPr/>
            </p:nvSpPr>
            <p:spPr>
              <a:xfrm>
                <a:off x="1600200" y="2057400"/>
                <a:ext cx="685800" cy="304800"/>
              </a:xfrm>
              <a:prstGeom prst="roundRect">
                <a:avLst>
                  <a:gd name="adj" fmla="val 2170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77">
                <a:extLst>
                  <a:ext uri="{FF2B5EF4-FFF2-40B4-BE49-F238E27FC236}">
                    <a16:creationId xmlns:a16="http://schemas.microsoft.com/office/drawing/2014/main" id="{EBA5F4F8-DFDF-D028-6759-03B31503381E}"/>
                  </a:ext>
                </a:extLst>
              </p:cNvPr>
              <p:cNvGrpSpPr/>
              <p:nvPr/>
            </p:nvGrpSpPr>
            <p:grpSpPr>
              <a:xfrm>
                <a:off x="1461247" y="2030506"/>
                <a:ext cx="1008891" cy="381000"/>
                <a:chOff x="4571999" y="4092557"/>
                <a:chExt cx="2958353" cy="1117199"/>
              </a:xfrm>
            </p:grpSpPr>
            <p:sp>
              <p:nvSpPr>
                <p:cNvPr id="61" name="Plaque 60">
                  <a:extLst>
                    <a:ext uri="{FF2B5EF4-FFF2-40B4-BE49-F238E27FC236}">
                      <a16:creationId xmlns:a16="http://schemas.microsoft.com/office/drawing/2014/main" id="{62CB54C2-4FEF-0CD1-1664-4282DDAED41E}"/>
                    </a:ext>
                  </a:extLst>
                </p:cNvPr>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69">
                  <a:extLst>
                    <a:ext uri="{FF2B5EF4-FFF2-40B4-BE49-F238E27FC236}">
                      <a16:creationId xmlns:a16="http://schemas.microsoft.com/office/drawing/2014/main" id="{54247982-7B0A-4E45-7DA1-BE11B24CE7DF}"/>
                    </a:ext>
                  </a:extLst>
                </p:cNvPr>
                <p:cNvGrpSpPr/>
                <p:nvPr/>
              </p:nvGrpSpPr>
              <p:grpSpPr>
                <a:xfrm rot="18712249">
                  <a:off x="4850071" y="4056498"/>
                  <a:ext cx="1094819" cy="1211697"/>
                  <a:chOff x="5791200" y="3429000"/>
                  <a:chExt cx="1094819" cy="1211697"/>
                </a:xfrm>
              </p:grpSpPr>
              <p:sp>
                <p:nvSpPr>
                  <p:cNvPr id="69" name="Oval 68">
                    <a:extLst>
                      <a:ext uri="{FF2B5EF4-FFF2-40B4-BE49-F238E27FC236}">
                        <a16:creationId xmlns:a16="http://schemas.microsoft.com/office/drawing/2014/main" id="{80CC462B-A1E7-4831-5580-9604276507D7}"/>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6ACB74B-1AB6-DC4B-ABF4-1F45269963C6}"/>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a:extLst>
                      <a:ext uri="{FF2B5EF4-FFF2-40B4-BE49-F238E27FC236}">
                        <a16:creationId xmlns:a16="http://schemas.microsoft.com/office/drawing/2014/main" id="{3D9E7D83-8AB0-BD1A-F99A-2D4CF3A35081}"/>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a:extLst>
                      <a:ext uri="{FF2B5EF4-FFF2-40B4-BE49-F238E27FC236}">
                        <a16:creationId xmlns:a16="http://schemas.microsoft.com/office/drawing/2014/main" id="{42609C43-45C0-A740-B14E-BD624AF4500C}"/>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74">
                  <a:extLst>
                    <a:ext uri="{FF2B5EF4-FFF2-40B4-BE49-F238E27FC236}">
                      <a16:creationId xmlns:a16="http://schemas.microsoft.com/office/drawing/2014/main" id="{17B8CE36-AF0E-DC5A-550A-B45FB9DCC4DE}"/>
                    </a:ext>
                  </a:extLst>
                </p:cNvPr>
                <p:cNvGrpSpPr/>
                <p:nvPr/>
              </p:nvGrpSpPr>
              <p:grpSpPr>
                <a:xfrm rot="7932257">
                  <a:off x="6181165" y="4034118"/>
                  <a:ext cx="1094819" cy="1211697"/>
                  <a:chOff x="5791200" y="3429000"/>
                  <a:chExt cx="1094819" cy="1211697"/>
                </a:xfrm>
              </p:grpSpPr>
              <p:sp>
                <p:nvSpPr>
                  <p:cNvPr id="65" name="Oval 64">
                    <a:extLst>
                      <a:ext uri="{FF2B5EF4-FFF2-40B4-BE49-F238E27FC236}">
                        <a16:creationId xmlns:a16="http://schemas.microsoft.com/office/drawing/2014/main" id="{A6B525A4-AC47-1F64-D803-12FC8A5CDFB9}"/>
                      </a:ext>
                    </a:extLst>
                  </p:cNvPr>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2A73FFB-4DF5-0518-DF7A-57ADA6B2DB38}"/>
                      </a:ext>
                    </a:extLst>
                  </p:cNvPr>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250">
                    <a:extLst>
                      <a:ext uri="{FF2B5EF4-FFF2-40B4-BE49-F238E27FC236}">
                        <a16:creationId xmlns:a16="http://schemas.microsoft.com/office/drawing/2014/main" id="{487BF86A-F193-7B06-EDEA-6453F400B03F}"/>
                      </a:ext>
                    </a:extLst>
                  </p:cNvPr>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251">
                    <a:extLst>
                      <a:ext uri="{FF2B5EF4-FFF2-40B4-BE49-F238E27FC236}">
                        <a16:creationId xmlns:a16="http://schemas.microsoft.com/office/drawing/2014/main" id="{C9B52441-DC23-AE68-C5AA-27D3BC7A8502}"/>
                      </a:ext>
                    </a:extLst>
                  </p:cNvPr>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a:extLst>
                    <a:ext uri="{FF2B5EF4-FFF2-40B4-BE49-F238E27FC236}">
                      <a16:creationId xmlns:a16="http://schemas.microsoft.com/office/drawing/2014/main" id="{3E6C6302-DC20-F62E-DDBA-983D0E0DC173}"/>
                    </a:ext>
                  </a:extLst>
                </p:cNvPr>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le 471">
                <a:extLst>
                  <a:ext uri="{FF2B5EF4-FFF2-40B4-BE49-F238E27FC236}">
                    <a16:creationId xmlns:a16="http://schemas.microsoft.com/office/drawing/2014/main" id="{54A6028D-4582-24FB-00C4-8458D2ABB729}"/>
                  </a:ext>
                </a:extLst>
              </p:cNvPr>
              <p:cNvSpPr/>
              <p:nvPr/>
            </p:nvSpPr>
            <p:spPr>
              <a:xfrm>
                <a:off x="1600200" y="1981200"/>
                <a:ext cx="762000" cy="152400"/>
              </a:xfrm>
              <a:prstGeom prst="roundRect">
                <a:avLst>
                  <a:gd name="adj" fmla="val 21709"/>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69">
              <a:extLst>
                <a:ext uri="{FF2B5EF4-FFF2-40B4-BE49-F238E27FC236}">
                  <a16:creationId xmlns:a16="http://schemas.microsoft.com/office/drawing/2014/main" id="{72CEEA9E-1985-0676-2C0D-6A7216503CD4}"/>
                </a:ext>
              </a:extLst>
            </p:cNvPr>
            <p:cNvGrpSpPr/>
            <p:nvPr/>
          </p:nvGrpSpPr>
          <p:grpSpPr>
            <a:xfrm>
              <a:off x="4193041" y="527494"/>
              <a:ext cx="2905616" cy="4807592"/>
              <a:chOff x="5856667" y="630878"/>
              <a:chExt cx="2137669" cy="3941122"/>
            </a:xfrm>
          </p:grpSpPr>
          <p:sp>
            <p:nvSpPr>
              <p:cNvPr id="87" name="Rounded Rectangle 270">
                <a:extLst>
                  <a:ext uri="{FF2B5EF4-FFF2-40B4-BE49-F238E27FC236}">
                    <a16:creationId xmlns:a16="http://schemas.microsoft.com/office/drawing/2014/main" id="{011F74D7-762C-794F-B4EA-20DA7023C266}"/>
                  </a:ext>
                </a:extLst>
              </p:cNvPr>
              <p:cNvSpPr/>
              <p:nvPr/>
            </p:nvSpPr>
            <p:spPr>
              <a:xfrm>
                <a:off x="6400800" y="762000"/>
                <a:ext cx="1143000" cy="1676400"/>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452">
                <a:extLst>
                  <a:ext uri="{FF2B5EF4-FFF2-40B4-BE49-F238E27FC236}">
                    <a16:creationId xmlns:a16="http://schemas.microsoft.com/office/drawing/2014/main" id="{9CC80183-F95B-36B1-230D-7643A90C7E29}"/>
                  </a:ext>
                </a:extLst>
              </p:cNvPr>
              <p:cNvGrpSpPr/>
              <p:nvPr/>
            </p:nvGrpSpPr>
            <p:grpSpPr>
              <a:xfrm>
                <a:off x="5856667" y="1743998"/>
                <a:ext cx="2137669" cy="2828002"/>
                <a:chOff x="5856667" y="1743998"/>
                <a:chExt cx="2137669" cy="2828002"/>
              </a:xfrm>
            </p:grpSpPr>
            <p:sp>
              <p:nvSpPr>
                <p:cNvPr id="109" name="Oval 108">
                  <a:extLst>
                    <a:ext uri="{FF2B5EF4-FFF2-40B4-BE49-F238E27FC236}">
                      <a16:creationId xmlns:a16="http://schemas.microsoft.com/office/drawing/2014/main" id="{EF4CADE8-7B49-6DF9-5176-6FCC9F07E114}"/>
                    </a:ext>
                  </a:extLst>
                </p:cNvPr>
                <p:cNvSpPr/>
                <p:nvPr/>
              </p:nvSpPr>
              <p:spPr>
                <a:xfrm rot="18968439">
                  <a:off x="7629734" y="2707566"/>
                  <a:ext cx="364602" cy="6147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67440BC-57BB-433A-BB7E-B3C090900E3D}"/>
                    </a:ext>
                  </a:extLst>
                </p:cNvPr>
                <p:cNvSpPr/>
                <p:nvPr/>
              </p:nvSpPr>
              <p:spPr>
                <a:xfrm rot="2122256">
                  <a:off x="5856667" y="2724019"/>
                  <a:ext cx="393031" cy="61478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6043531C-614E-5BEA-EF31-8FFCF5A2596F}"/>
                    </a:ext>
                  </a:extLst>
                </p:cNvPr>
                <p:cNvSpPr/>
                <p:nvPr/>
              </p:nvSpPr>
              <p:spPr>
                <a:xfrm>
                  <a:off x="6485022" y="4018695"/>
                  <a:ext cx="478011" cy="5192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2E06DC1F-D573-DE0D-7C18-0D28DE32C452}"/>
                    </a:ext>
                  </a:extLst>
                </p:cNvPr>
                <p:cNvSpPr/>
                <p:nvPr/>
              </p:nvSpPr>
              <p:spPr>
                <a:xfrm rot="19974777">
                  <a:off x="7020697" y="4018695"/>
                  <a:ext cx="418829" cy="5533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75B60466-4440-188B-4601-4572089AD510}"/>
                    </a:ext>
                  </a:extLst>
                </p:cNvPr>
                <p:cNvSpPr/>
                <p:nvPr/>
              </p:nvSpPr>
              <p:spPr>
                <a:xfrm rot="1996156">
                  <a:off x="5961684" y="2022003"/>
                  <a:ext cx="744108"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A8CDADFF-DE1B-6839-4252-245FE9DC27EF}"/>
                    </a:ext>
                  </a:extLst>
                </p:cNvPr>
                <p:cNvSpPr/>
                <p:nvPr/>
              </p:nvSpPr>
              <p:spPr>
                <a:xfrm rot="2041752">
                  <a:off x="6107395" y="1769346"/>
                  <a:ext cx="739715" cy="1175475"/>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EC3FE141-5083-A6E0-2044-895EC150A775}"/>
                    </a:ext>
                  </a:extLst>
                </p:cNvPr>
                <p:cNvSpPr/>
                <p:nvPr/>
              </p:nvSpPr>
              <p:spPr>
                <a:xfrm rot="19870960">
                  <a:off x="7188447" y="2025239"/>
                  <a:ext cx="698941"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68EECEB8-FCD4-1336-D475-9E6A33B79ED3}"/>
                    </a:ext>
                  </a:extLst>
                </p:cNvPr>
                <p:cNvSpPr/>
                <p:nvPr/>
              </p:nvSpPr>
              <p:spPr>
                <a:xfrm rot="20036208">
                  <a:off x="7040058" y="1846851"/>
                  <a:ext cx="739715" cy="1108031"/>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a:extLst>
                    <a:ext uri="{FF2B5EF4-FFF2-40B4-BE49-F238E27FC236}">
                      <a16:creationId xmlns:a16="http://schemas.microsoft.com/office/drawing/2014/main" id="{EFD827CB-CDF0-225C-2525-7D1EC5A4D41F}"/>
                    </a:ext>
                  </a:extLst>
                </p:cNvPr>
                <p:cNvSpPr/>
                <p:nvPr/>
              </p:nvSpPr>
              <p:spPr>
                <a:xfrm>
                  <a:off x="6428873" y="1928433"/>
                  <a:ext cx="1066800" cy="233617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D6F91104-B45D-1AB5-A624-87C3C796316B}"/>
                    </a:ext>
                  </a:extLst>
                </p:cNvPr>
                <p:cNvSpPr/>
                <p:nvPr/>
              </p:nvSpPr>
              <p:spPr>
                <a:xfrm>
                  <a:off x="6724338" y="1743998"/>
                  <a:ext cx="441814" cy="3896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302">
                  <a:extLst>
                    <a:ext uri="{FF2B5EF4-FFF2-40B4-BE49-F238E27FC236}">
                      <a16:creationId xmlns:a16="http://schemas.microsoft.com/office/drawing/2014/main" id="{F9F88EF3-6099-D29F-905A-6BC12DB5C6B1}"/>
                    </a:ext>
                  </a:extLst>
                </p:cNvPr>
                <p:cNvSpPr/>
                <p:nvPr/>
              </p:nvSpPr>
              <p:spPr>
                <a:xfrm rot="21335299">
                  <a:off x="7003399" y="1804927"/>
                  <a:ext cx="515125" cy="2338849"/>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68AE4DF5-8B2B-1F66-4766-24A6D7CD70F8}"/>
                    </a:ext>
                  </a:extLst>
                </p:cNvPr>
                <p:cNvSpPr/>
                <p:nvPr/>
              </p:nvSpPr>
              <p:spPr>
                <a:xfrm rot="353417">
                  <a:off x="6416298" y="1890436"/>
                  <a:ext cx="515125" cy="2235669"/>
                </a:xfrm>
                <a:prstGeom prst="trapezoid">
                  <a:avLst/>
                </a:prstGeom>
                <a:solidFill>
                  <a:srgbClr val="D6C68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400">
                  <a:extLst>
                    <a:ext uri="{FF2B5EF4-FFF2-40B4-BE49-F238E27FC236}">
                      <a16:creationId xmlns:a16="http://schemas.microsoft.com/office/drawing/2014/main" id="{02DFF07A-55F9-AAEE-7400-44E8036128E2}"/>
                    </a:ext>
                  </a:extLst>
                </p:cNvPr>
                <p:cNvGrpSpPr/>
                <p:nvPr/>
              </p:nvGrpSpPr>
              <p:grpSpPr>
                <a:xfrm rot="5172234">
                  <a:off x="6196835" y="2877415"/>
                  <a:ext cx="2097444" cy="484914"/>
                  <a:chOff x="0" y="4648200"/>
                  <a:chExt cx="3986134" cy="1541489"/>
                </a:xfrm>
              </p:grpSpPr>
              <p:grpSp>
                <p:nvGrpSpPr>
                  <p:cNvPr id="138" name="Group 138">
                    <a:extLst>
                      <a:ext uri="{FF2B5EF4-FFF2-40B4-BE49-F238E27FC236}">
                        <a16:creationId xmlns:a16="http://schemas.microsoft.com/office/drawing/2014/main" id="{8AB20899-C85D-9259-B1D5-C1188EC5E201}"/>
                      </a:ext>
                    </a:extLst>
                  </p:cNvPr>
                  <p:cNvGrpSpPr/>
                  <p:nvPr/>
                </p:nvGrpSpPr>
                <p:grpSpPr>
                  <a:xfrm>
                    <a:off x="0" y="4648200"/>
                    <a:ext cx="1600200" cy="1524000"/>
                    <a:chOff x="533400" y="4648200"/>
                    <a:chExt cx="1905000" cy="1828800"/>
                  </a:xfrm>
                </p:grpSpPr>
                <p:sp>
                  <p:nvSpPr>
                    <p:cNvPr id="149" name="Plus 332">
                      <a:extLst>
                        <a:ext uri="{FF2B5EF4-FFF2-40B4-BE49-F238E27FC236}">
                          <a16:creationId xmlns:a16="http://schemas.microsoft.com/office/drawing/2014/main" id="{8762AAA5-627D-3162-EEB1-89078A651CC7}"/>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a:extLst>
                        <a:ext uri="{FF2B5EF4-FFF2-40B4-BE49-F238E27FC236}">
                          <a16:creationId xmlns:a16="http://schemas.microsoft.com/office/drawing/2014/main" id="{46AE51BD-D3BF-C74D-D0FF-805C68DC0D88}"/>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334">
                      <a:extLst>
                        <a:ext uri="{FF2B5EF4-FFF2-40B4-BE49-F238E27FC236}">
                          <a16:creationId xmlns:a16="http://schemas.microsoft.com/office/drawing/2014/main" id="{272460B4-DE51-089C-2E4F-1C5300088641}"/>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335">
                      <a:extLst>
                        <a:ext uri="{FF2B5EF4-FFF2-40B4-BE49-F238E27FC236}">
                          <a16:creationId xmlns:a16="http://schemas.microsoft.com/office/drawing/2014/main" id="{8D5BD1A7-B1ED-5588-6AFB-4780468A4473}"/>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9">
                    <a:extLst>
                      <a:ext uri="{FF2B5EF4-FFF2-40B4-BE49-F238E27FC236}">
                        <a16:creationId xmlns:a16="http://schemas.microsoft.com/office/drawing/2014/main" id="{1FF4A782-E061-B35D-6765-160817575007}"/>
                      </a:ext>
                    </a:extLst>
                  </p:cNvPr>
                  <p:cNvGrpSpPr/>
                  <p:nvPr/>
                </p:nvGrpSpPr>
                <p:grpSpPr>
                  <a:xfrm>
                    <a:off x="1182973" y="4665689"/>
                    <a:ext cx="1600200" cy="1524000"/>
                    <a:chOff x="533400" y="4648200"/>
                    <a:chExt cx="1905000" cy="1828800"/>
                  </a:xfrm>
                </p:grpSpPr>
                <p:sp>
                  <p:nvSpPr>
                    <p:cNvPr id="145" name="Plus 328">
                      <a:extLst>
                        <a:ext uri="{FF2B5EF4-FFF2-40B4-BE49-F238E27FC236}">
                          <a16:creationId xmlns:a16="http://schemas.microsoft.com/office/drawing/2014/main" id="{6CAE6DA2-6A01-A61C-361A-44EE60222196}"/>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329">
                      <a:extLst>
                        <a:ext uri="{FF2B5EF4-FFF2-40B4-BE49-F238E27FC236}">
                          <a16:creationId xmlns:a16="http://schemas.microsoft.com/office/drawing/2014/main" id="{A0C3959C-BFC2-1020-44A5-4009B95DF254}"/>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330">
                      <a:extLst>
                        <a:ext uri="{FF2B5EF4-FFF2-40B4-BE49-F238E27FC236}">
                          <a16:creationId xmlns:a16="http://schemas.microsoft.com/office/drawing/2014/main" id="{962C979F-946F-E71C-B9F5-1D0DA540E2FC}"/>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331">
                      <a:extLst>
                        <a:ext uri="{FF2B5EF4-FFF2-40B4-BE49-F238E27FC236}">
                          <a16:creationId xmlns:a16="http://schemas.microsoft.com/office/drawing/2014/main" id="{E94D06C0-CF3A-7799-C9DD-15B8649B532F}"/>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44">
                    <a:extLst>
                      <a:ext uri="{FF2B5EF4-FFF2-40B4-BE49-F238E27FC236}">
                        <a16:creationId xmlns:a16="http://schemas.microsoft.com/office/drawing/2014/main" id="{61257EFF-90C9-2A8A-0DD8-1B9DFDDDEDEC}"/>
                      </a:ext>
                    </a:extLst>
                  </p:cNvPr>
                  <p:cNvGrpSpPr/>
                  <p:nvPr/>
                </p:nvGrpSpPr>
                <p:grpSpPr>
                  <a:xfrm>
                    <a:off x="2385934" y="4665689"/>
                    <a:ext cx="1600200" cy="1524000"/>
                    <a:chOff x="533400" y="4648200"/>
                    <a:chExt cx="1905000" cy="1828800"/>
                  </a:xfrm>
                </p:grpSpPr>
                <p:sp>
                  <p:nvSpPr>
                    <p:cNvPr id="141" name="Plus 444">
                      <a:extLst>
                        <a:ext uri="{FF2B5EF4-FFF2-40B4-BE49-F238E27FC236}">
                          <a16:creationId xmlns:a16="http://schemas.microsoft.com/office/drawing/2014/main" id="{B427F0D2-72A2-E312-02D3-EA04AA811416}"/>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508BCAE4-7EF6-B18B-5797-BF2D56E64DA5}"/>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a:extLst>
                        <a:ext uri="{FF2B5EF4-FFF2-40B4-BE49-F238E27FC236}">
                          <a16:creationId xmlns:a16="http://schemas.microsoft.com/office/drawing/2014/main" id="{1AB6A84C-C3EF-4FC9-E4E1-05BC81F72CCD}"/>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a:extLst>
                        <a:ext uri="{FF2B5EF4-FFF2-40B4-BE49-F238E27FC236}">
                          <a16:creationId xmlns:a16="http://schemas.microsoft.com/office/drawing/2014/main" id="{45D592A4-079A-2B48-2C40-3AB3691EEC7A}"/>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416">
                  <a:extLst>
                    <a:ext uri="{FF2B5EF4-FFF2-40B4-BE49-F238E27FC236}">
                      <a16:creationId xmlns:a16="http://schemas.microsoft.com/office/drawing/2014/main" id="{BF286463-CA3D-2047-3B01-40A8544A88A2}"/>
                    </a:ext>
                  </a:extLst>
                </p:cNvPr>
                <p:cNvGrpSpPr/>
                <p:nvPr/>
              </p:nvGrpSpPr>
              <p:grpSpPr>
                <a:xfrm rot="16460121">
                  <a:off x="5649989" y="2855003"/>
                  <a:ext cx="2097444" cy="484914"/>
                  <a:chOff x="0" y="4648200"/>
                  <a:chExt cx="3986134" cy="1541489"/>
                </a:xfrm>
              </p:grpSpPr>
              <p:grpSp>
                <p:nvGrpSpPr>
                  <p:cNvPr id="123" name="Group 138">
                    <a:extLst>
                      <a:ext uri="{FF2B5EF4-FFF2-40B4-BE49-F238E27FC236}">
                        <a16:creationId xmlns:a16="http://schemas.microsoft.com/office/drawing/2014/main" id="{ECD367D4-9771-D7E2-E16B-F5D4B6E3F1AD}"/>
                      </a:ext>
                    </a:extLst>
                  </p:cNvPr>
                  <p:cNvGrpSpPr/>
                  <p:nvPr/>
                </p:nvGrpSpPr>
                <p:grpSpPr>
                  <a:xfrm>
                    <a:off x="0" y="4648200"/>
                    <a:ext cx="1600200" cy="1524000"/>
                    <a:chOff x="533400" y="4648200"/>
                    <a:chExt cx="1905000" cy="1828800"/>
                  </a:xfrm>
                </p:grpSpPr>
                <p:sp>
                  <p:nvSpPr>
                    <p:cNvPr id="134" name="Plus 437">
                      <a:extLst>
                        <a:ext uri="{FF2B5EF4-FFF2-40B4-BE49-F238E27FC236}">
                          <a16:creationId xmlns:a16="http://schemas.microsoft.com/office/drawing/2014/main" id="{08C9F993-29D8-7E50-1DAE-BDBF5982971C}"/>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a:extLst>
                        <a:ext uri="{FF2B5EF4-FFF2-40B4-BE49-F238E27FC236}">
                          <a16:creationId xmlns:a16="http://schemas.microsoft.com/office/drawing/2014/main" id="{6E682275-2E73-CD7A-329F-262811C41F83}"/>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a:extLst>
                        <a:ext uri="{FF2B5EF4-FFF2-40B4-BE49-F238E27FC236}">
                          <a16:creationId xmlns:a16="http://schemas.microsoft.com/office/drawing/2014/main" id="{38C25C46-52BA-F2C0-26D1-75C574CF8A1D}"/>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a:extLst>
                        <a:ext uri="{FF2B5EF4-FFF2-40B4-BE49-F238E27FC236}">
                          <a16:creationId xmlns:a16="http://schemas.microsoft.com/office/drawing/2014/main" id="{0C2EC8E6-B0A6-8224-FED9-78B6588B7AE1}"/>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39">
                    <a:extLst>
                      <a:ext uri="{FF2B5EF4-FFF2-40B4-BE49-F238E27FC236}">
                        <a16:creationId xmlns:a16="http://schemas.microsoft.com/office/drawing/2014/main" id="{3F80E8F8-3632-7457-8BF3-69EDE54FEDD1}"/>
                      </a:ext>
                    </a:extLst>
                  </p:cNvPr>
                  <p:cNvGrpSpPr/>
                  <p:nvPr/>
                </p:nvGrpSpPr>
                <p:grpSpPr>
                  <a:xfrm>
                    <a:off x="1182973" y="4665689"/>
                    <a:ext cx="1600200" cy="1524000"/>
                    <a:chOff x="533400" y="4648200"/>
                    <a:chExt cx="1905000" cy="1828800"/>
                  </a:xfrm>
                </p:grpSpPr>
                <p:sp>
                  <p:nvSpPr>
                    <p:cNvPr id="130" name="Plus 433">
                      <a:extLst>
                        <a:ext uri="{FF2B5EF4-FFF2-40B4-BE49-F238E27FC236}">
                          <a16:creationId xmlns:a16="http://schemas.microsoft.com/office/drawing/2014/main" id="{AFEE7B00-9E62-70F0-AAA0-64FC68C71EB1}"/>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a:extLst>
                        <a:ext uri="{FF2B5EF4-FFF2-40B4-BE49-F238E27FC236}">
                          <a16:creationId xmlns:a16="http://schemas.microsoft.com/office/drawing/2014/main" id="{F5A44EE7-C387-770B-1EA7-138F60312EC8}"/>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61B2D67C-8431-1F39-B6CA-E3CAB2916299}"/>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a:extLst>
                        <a:ext uri="{FF2B5EF4-FFF2-40B4-BE49-F238E27FC236}">
                          <a16:creationId xmlns:a16="http://schemas.microsoft.com/office/drawing/2014/main" id="{245FA622-4231-94E6-18B4-FF187A6DBB03}"/>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44">
                    <a:extLst>
                      <a:ext uri="{FF2B5EF4-FFF2-40B4-BE49-F238E27FC236}">
                        <a16:creationId xmlns:a16="http://schemas.microsoft.com/office/drawing/2014/main" id="{0B15E03A-36EB-60EC-E118-EE36FE17C289}"/>
                      </a:ext>
                    </a:extLst>
                  </p:cNvPr>
                  <p:cNvGrpSpPr/>
                  <p:nvPr/>
                </p:nvGrpSpPr>
                <p:grpSpPr>
                  <a:xfrm>
                    <a:off x="2385934" y="4665689"/>
                    <a:ext cx="1600200" cy="1524000"/>
                    <a:chOff x="533400" y="4648200"/>
                    <a:chExt cx="1905000" cy="1828800"/>
                  </a:xfrm>
                </p:grpSpPr>
                <p:sp>
                  <p:nvSpPr>
                    <p:cNvPr id="126" name="Plus 429">
                      <a:extLst>
                        <a:ext uri="{FF2B5EF4-FFF2-40B4-BE49-F238E27FC236}">
                          <a16:creationId xmlns:a16="http://schemas.microsoft.com/office/drawing/2014/main" id="{09847DB9-BA49-B20E-0692-9860B2270715}"/>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a:extLst>
                        <a:ext uri="{FF2B5EF4-FFF2-40B4-BE49-F238E27FC236}">
                          <a16:creationId xmlns:a16="http://schemas.microsoft.com/office/drawing/2014/main" id="{B8B6A73E-DD6A-2371-A6AA-2E1394CAAE36}"/>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a:extLst>
                        <a:ext uri="{FF2B5EF4-FFF2-40B4-BE49-F238E27FC236}">
                          <a16:creationId xmlns:a16="http://schemas.microsoft.com/office/drawing/2014/main" id="{B0DA7D56-1FC6-03AD-989B-59EBFC1D10DD}"/>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D695C392-C448-D95C-4864-CBF1E60CDEF8}"/>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9" name="Oval 88">
                <a:extLst>
                  <a:ext uri="{FF2B5EF4-FFF2-40B4-BE49-F238E27FC236}">
                    <a16:creationId xmlns:a16="http://schemas.microsoft.com/office/drawing/2014/main" id="{B1385782-813E-C7DE-0983-659D7B23B997}"/>
                  </a:ext>
                </a:extLst>
              </p:cNvPr>
              <p:cNvSpPr/>
              <p:nvPr/>
            </p:nvSpPr>
            <p:spPr>
              <a:xfrm>
                <a:off x="6436360" y="744168"/>
                <a:ext cx="1066800" cy="124574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393">
                <a:extLst>
                  <a:ext uri="{FF2B5EF4-FFF2-40B4-BE49-F238E27FC236}">
                    <a16:creationId xmlns:a16="http://schemas.microsoft.com/office/drawing/2014/main" id="{6613356F-5290-5B6A-D3A2-A8AEE30CFEA7}"/>
                  </a:ext>
                </a:extLst>
              </p:cNvPr>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394">
                <a:extLst>
                  <a:ext uri="{FF2B5EF4-FFF2-40B4-BE49-F238E27FC236}">
                    <a16:creationId xmlns:a16="http://schemas.microsoft.com/office/drawing/2014/main" id="{40BB57E8-17F8-CAA6-C805-A9BD8D7E6218}"/>
                  </a:ext>
                </a:extLst>
              </p:cNvPr>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395">
                <a:extLst>
                  <a:ext uri="{FF2B5EF4-FFF2-40B4-BE49-F238E27FC236}">
                    <a16:creationId xmlns:a16="http://schemas.microsoft.com/office/drawing/2014/main" id="{413AA51D-778F-775A-BFA8-146566580D77}"/>
                  </a:ext>
                </a:extLst>
              </p:cNvPr>
              <p:cNvSpPr/>
              <p:nvPr/>
            </p:nvSpPr>
            <p:spPr>
              <a:xfrm>
                <a:off x="6427694" y="721659"/>
                <a:ext cx="1066800" cy="381000"/>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434">
                <a:extLst>
                  <a:ext uri="{FF2B5EF4-FFF2-40B4-BE49-F238E27FC236}">
                    <a16:creationId xmlns:a16="http://schemas.microsoft.com/office/drawing/2014/main" id="{ECA2F8F7-CCA7-62B3-C809-4C5DD8FB183A}"/>
                  </a:ext>
                </a:extLst>
              </p:cNvPr>
              <p:cNvGrpSpPr/>
              <p:nvPr/>
            </p:nvGrpSpPr>
            <p:grpSpPr>
              <a:xfrm>
                <a:off x="6360459" y="699247"/>
                <a:ext cx="1257300" cy="457200"/>
                <a:chOff x="0" y="4648200"/>
                <a:chExt cx="3986134" cy="1541489"/>
              </a:xfrm>
            </p:grpSpPr>
            <p:grpSp>
              <p:nvGrpSpPr>
                <p:cNvPr id="94" name="Group 138">
                  <a:extLst>
                    <a:ext uri="{FF2B5EF4-FFF2-40B4-BE49-F238E27FC236}">
                      <a16:creationId xmlns:a16="http://schemas.microsoft.com/office/drawing/2014/main" id="{0DA09A0B-B96F-A568-558E-2AA173B62917}"/>
                    </a:ext>
                  </a:extLst>
                </p:cNvPr>
                <p:cNvGrpSpPr/>
                <p:nvPr/>
              </p:nvGrpSpPr>
              <p:grpSpPr>
                <a:xfrm>
                  <a:off x="0" y="4648200"/>
                  <a:ext cx="1600200" cy="1524000"/>
                  <a:chOff x="533400" y="4648200"/>
                  <a:chExt cx="1905000" cy="1828800"/>
                </a:xfrm>
              </p:grpSpPr>
              <p:sp>
                <p:nvSpPr>
                  <p:cNvPr id="105" name="Plus 408">
                    <a:extLst>
                      <a:ext uri="{FF2B5EF4-FFF2-40B4-BE49-F238E27FC236}">
                        <a16:creationId xmlns:a16="http://schemas.microsoft.com/office/drawing/2014/main" id="{B575A8CD-0174-9BC1-F495-4ECB5A6C572A}"/>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0482B0E6-048E-FFA9-F421-647887B40583}"/>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a:extLst>
                      <a:ext uri="{FF2B5EF4-FFF2-40B4-BE49-F238E27FC236}">
                        <a16:creationId xmlns:a16="http://schemas.microsoft.com/office/drawing/2014/main" id="{33F65E2B-931F-8DFE-702E-76B642752B00}"/>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8E9362DB-9A1A-D5F4-6443-6675DC88425B}"/>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39">
                  <a:extLst>
                    <a:ext uri="{FF2B5EF4-FFF2-40B4-BE49-F238E27FC236}">
                      <a16:creationId xmlns:a16="http://schemas.microsoft.com/office/drawing/2014/main" id="{D5651532-8D82-8F54-9730-B328B6A41D8C}"/>
                    </a:ext>
                  </a:extLst>
                </p:cNvPr>
                <p:cNvGrpSpPr/>
                <p:nvPr/>
              </p:nvGrpSpPr>
              <p:grpSpPr>
                <a:xfrm>
                  <a:off x="1182973" y="4665689"/>
                  <a:ext cx="1600200" cy="1524000"/>
                  <a:chOff x="533400" y="4648200"/>
                  <a:chExt cx="1905000" cy="1828800"/>
                </a:xfrm>
              </p:grpSpPr>
              <p:sp>
                <p:nvSpPr>
                  <p:cNvPr id="101" name="Plus 404">
                    <a:extLst>
                      <a:ext uri="{FF2B5EF4-FFF2-40B4-BE49-F238E27FC236}">
                        <a16:creationId xmlns:a16="http://schemas.microsoft.com/office/drawing/2014/main" id="{5E2C56B1-5C8F-FF76-1022-9356464839CE}"/>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55D8EEEA-BD3F-9547-1D88-041452193710}"/>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AE42AA83-4846-B548-5488-B4980FD73E6A}"/>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CA641E58-EAD7-6601-6D2C-E30CD416EA5B}"/>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44">
                  <a:extLst>
                    <a:ext uri="{FF2B5EF4-FFF2-40B4-BE49-F238E27FC236}">
                      <a16:creationId xmlns:a16="http://schemas.microsoft.com/office/drawing/2014/main" id="{85A011F9-E704-2CAF-0DCA-3D7D0EDE3E51}"/>
                    </a:ext>
                  </a:extLst>
                </p:cNvPr>
                <p:cNvGrpSpPr/>
                <p:nvPr/>
              </p:nvGrpSpPr>
              <p:grpSpPr>
                <a:xfrm>
                  <a:off x="2385934" y="4665689"/>
                  <a:ext cx="1600200" cy="1524000"/>
                  <a:chOff x="533400" y="4648200"/>
                  <a:chExt cx="1905000" cy="1828800"/>
                </a:xfrm>
              </p:grpSpPr>
              <p:sp>
                <p:nvSpPr>
                  <p:cNvPr id="97" name="Plus 400">
                    <a:extLst>
                      <a:ext uri="{FF2B5EF4-FFF2-40B4-BE49-F238E27FC236}">
                        <a16:creationId xmlns:a16="http://schemas.microsoft.com/office/drawing/2014/main" id="{59D47C51-BDEA-0CC2-F8A4-4C76D67EE3A4}"/>
                      </a:ext>
                    </a:extLst>
                  </p:cNvPr>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9441BECC-0D67-AA2A-9599-A5511411191F}"/>
                      </a:ext>
                    </a:extLst>
                  </p:cNvPr>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BE737C90-D278-4ED1-A410-E6FA764F08FF}"/>
                      </a:ext>
                    </a:extLst>
                  </p:cNvPr>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08415C48-FB12-1A6A-7960-5FDE3A01BD4E}"/>
                      </a:ext>
                    </a:extLst>
                  </p:cNvPr>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3" name="Group 174">
              <a:extLst>
                <a:ext uri="{FF2B5EF4-FFF2-40B4-BE49-F238E27FC236}">
                  <a16:creationId xmlns:a16="http://schemas.microsoft.com/office/drawing/2014/main" id="{9444C40E-6ED3-532D-13C5-8776B77AD386}"/>
                </a:ext>
              </a:extLst>
            </p:cNvPr>
            <p:cNvGrpSpPr/>
            <p:nvPr/>
          </p:nvGrpSpPr>
          <p:grpSpPr>
            <a:xfrm>
              <a:off x="1413243" y="3139624"/>
              <a:ext cx="1443005" cy="3173042"/>
              <a:chOff x="4114800" y="533400"/>
              <a:chExt cx="2217821" cy="4876800"/>
            </a:xfrm>
          </p:grpSpPr>
          <p:sp>
            <p:nvSpPr>
              <p:cNvPr id="154" name="Oval 153">
                <a:extLst>
                  <a:ext uri="{FF2B5EF4-FFF2-40B4-BE49-F238E27FC236}">
                    <a16:creationId xmlns:a16="http://schemas.microsoft.com/office/drawing/2014/main" id="{BB9FEB55-A5EF-7B74-4983-73B6B4D8C023}"/>
                  </a:ext>
                </a:extLst>
              </p:cNvPr>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2F70E9C-8B4E-98F0-5857-56331799197D}"/>
                  </a:ext>
                </a:extLst>
              </p:cNvPr>
              <p:cNvSpPr/>
              <p:nvPr/>
            </p:nvSpPr>
            <p:spPr>
              <a:xfrm rot="19671902">
                <a:off x="5805203" y="2969693"/>
                <a:ext cx="527418"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CFBF7E5-2409-32DA-2758-945480EC075F}"/>
                  </a:ext>
                </a:extLst>
              </p:cNvPr>
              <p:cNvSpPr/>
              <p:nvPr/>
            </p:nvSpPr>
            <p:spPr>
              <a:xfrm rot="2647766">
                <a:off x="4114800" y="2851484"/>
                <a:ext cx="480890"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E827BDCA-1169-C3B3-74EA-A3D57C5EDA45}"/>
                  </a:ext>
                </a:extLst>
              </p:cNvPr>
              <p:cNvSpPr/>
              <p:nvPr/>
            </p:nvSpPr>
            <p:spPr>
              <a:xfrm rot="19352409">
                <a:off x="5359057" y="4546277"/>
                <a:ext cx="415510"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2B6C64C1-C2B7-CFCA-D496-F6A12DF5C76D}"/>
                  </a:ext>
                </a:extLst>
              </p:cNvPr>
              <p:cNvSpPr/>
              <p:nvPr/>
            </p:nvSpPr>
            <p:spPr>
              <a:xfrm rot="2647766">
                <a:off x="4881374" y="4529189"/>
                <a:ext cx="413521" cy="86392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a:extLst>
                  <a:ext uri="{FF2B5EF4-FFF2-40B4-BE49-F238E27FC236}">
                    <a16:creationId xmlns:a16="http://schemas.microsoft.com/office/drawing/2014/main" id="{390254AA-1F79-2AA3-F7D7-BAF083B7A249}"/>
                  </a:ext>
                </a:extLst>
              </p:cNvPr>
              <p:cNvSpPr/>
              <p:nvPr/>
            </p:nvSpPr>
            <p:spPr>
              <a:xfrm rot="20169292">
                <a:off x="5310934" y="1959817"/>
                <a:ext cx="887382" cy="154100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a:extLst>
                  <a:ext uri="{FF2B5EF4-FFF2-40B4-BE49-F238E27FC236}">
                    <a16:creationId xmlns:a16="http://schemas.microsoft.com/office/drawing/2014/main" id="{E4A9DC41-6256-1769-2B0A-74B16F73CEE5}"/>
                  </a:ext>
                </a:extLst>
              </p:cNvPr>
              <p:cNvSpPr/>
              <p:nvPr/>
            </p:nvSpPr>
            <p:spPr>
              <a:xfrm rot="1790291">
                <a:off x="4342377" y="1909327"/>
                <a:ext cx="887382" cy="154100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0EC4EA28-6BCC-FC41-D29F-177A6F1EC1AC}"/>
                  </a:ext>
                </a:extLst>
              </p:cNvPr>
              <p:cNvSpPr/>
              <p:nvPr/>
            </p:nvSpPr>
            <p:spPr>
              <a:xfrm>
                <a:off x="4603430" y="2158122"/>
                <a:ext cx="1323835" cy="2815613"/>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03168AD-2E59-F9EB-68CD-B482B05FB9ED}"/>
                  </a:ext>
                </a:extLst>
              </p:cNvPr>
              <p:cNvSpPr/>
              <p:nvPr/>
            </p:nvSpPr>
            <p:spPr>
              <a:xfrm>
                <a:off x="5026613" y="1677140"/>
                <a:ext cx="530391" cy="8491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19B33970-9AF8-82A8-C5AC-843F84C34552}"/>
                  </a:ext>
                </a:extLst>
              </p:cNvPr>
              <p:cNvSpPr/>
              <p:nvPr/>
            </p:nvSpPr>
            <p:spPr>
              <a:xfrm>
                <a:off x="4603430" y="685570"/>
                <a:ext cx="1261779" cy="16145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8">
                <a:extLst>
                  <a:ext uri="{FF2B5EF4-FFF2-40B4-BE49-F238E27FC236}">
                    <a16:creationId xmlns:a16="http://schemas.microsoft.com/office/drawing/2014/main" id="{7348798C-8186-A951-5E30-E603127AD317}"/>
                  </a:ext>
                </a:extLst>
              </p:cNvPr>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9">
                <a:extLst>
                  <a:ext uri="{FF2B5EF4-FFF2-40B4-BE49-F238E27FC236}">
                    <a16:creationId xmlns:a16="http://schemas.microsoft.com/office/drawing/2014/main" id="{A4914FD7-6EB4-457E-67B3-3253F25808A7}"/>
                  </a:ext>
                </a:extLst>
              </p:cNvPr>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FB5EDE45-A75A-0265-D936-5298092208A4}"/>
                  </a:ext>
                </a:extLst>
              </p:cNvPr>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91">
              <a:extLst>
                <a:ext uri="{FF2B5EF4-FFF2-40B4-BE49-F238E27FC236}">
                  <a16:creationId xmlns:a16="http://schemas.microsoft.com/office/drawing/2014/main" id="{EE36D5FA-A540-9416-E3FD-4E90CB301169}"/>
                </a:ext>
              </a:extLst>
            </p:cNvPr>
            <p:cNvGrpSpPr/>
            <p:nvPr/>
          </p:nvGrpSpPr>
          <p:grpSpPr>
            <a:xfrm>
              <a:off x="6657632" y="523532"/>
              <a:ext cx="2129772" cy="5243807"/>
              <a:chOff x="4051632" y="2362200"/>
              <a:chExt cx="1358382" cy="3344532"/>
            </a:xfrm>
          </p:grpSpPr>
          <p:sp>
            <p:nvSpPr>
              <p:cNvPr id="168" name="Round Diagonal Corner Rectangle 1383">
                <a:extLst>
                  <a:ext uri="{FF2B5EF4-FFF2-40B4-BE49-F238E27FC236}">
                    <a16:creationId xmlns:a16="http://schemas.microsoft.com/office/drawing/2014/main" id="{3B0407CB-3666-88C6-7859-BC5FB5C0BDF6}"/>
                  </a:ext>
                </a:extLst>
              </p:cNvPr>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384">
                <a:extLst>
                  <a:ext uri="{FF2B5EF4-FFF2-40B4-BE49-F238E27FC236}">
                    <a16:creationId xmlns:a16="http://schemas.microsoft.com/office/drawing/2014/main" id="{6193A4A9-15F8-E7FD-C1CB-F90594106E28}"/>
                  </a:ext>
                </a:extLst>
              </p:cNvPr>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CADE448-F550-1A5E-6A77-DFC994BB0B26}"/>
                  </a:ext>
                </a:extLst>
              </p:cNvPr>
              <p:cNvSpPr/>
              <p:nvPr/>
            </p:nvSpPr>
            <p:spPr>
              <a:xfrm rot="19671902">
                <a:off x="5140395" y="4033006"/>
                <a:ext cx="269619"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971F677-E2D0-DD93-ED8F-4C8FA2637F88}"/>
                  </a:ext>
                </a:extLst>
              </p:cNvPr>
              <p:cNvSpPr/>
              <p:nvPr/>
            </p:nvSpPr>
            <p:spPr>
              <a:xfrm rot="2647766">
                <a:off x="4051632" y="3985053"/>
                <a:ext cx="296336"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5111857E-BD95-E1BF-3352-DE957107103B}"/>
                  </a:ext>
                </a:extLst>
              </p:cNvPr>
              <p:cNvSpPr/>
              <p:nvPr/>
            </p:nvSpPr>
            <p:spPr>
              <a:xfrm rot="19352409">
                <a:off x="4803886" y="5123365"/>
                <a:ext cx="250930"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C68A6C21-AE4D-9D5E-6AFA-93E11DE51964}"/>
                  </a:ext>
                </a:extLst>
              </p:cNvPr>
              <p:cNvSpPr/>
              <p:nvPr/>
            </p:nvSpPr>
            <p:spPr>
              <a:xfrm rot="2647766">
                <a:off x="4515409" y="5111826"/>
                <a:ext cx="249729"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a:extLst>
                  <a:ext uri="{FF2B5EF4-FFF2-40B4-BE49-F238E27FC236}">
                    <a16:creationId xmlns:a16="http://schemas.microsoft.com/office/drawing/2014/main" id="{4DDC2696-6A6B-5C5D-4A6E-7D80155F684D}"/>
                  </a:ext>
                </a:extLst>
              </p:cNvPr>
              <p:cNvSpPr/>
              <p:nvPr/>
            </p:nvSpPr>
            <p:spPr>
              <a:xfrm rot="20169292">
                <a:off x="4774824" y="3376848"/>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C0C4565D-EB33-CA77-EC70-56C2DB4AA35B}"/>
                  </a:ext>
                </a:extLst>
              </p:cNvPr>
              <p:cNvSpPr/>
              <p:nvPr/>
            </p:nvSpPr>
            <p:spPr>
              <a:xfrm rot="1790291">
                <a:off x="4189904" y="3342754"/>
                <a:ext cx="535898" cy="1040568"/>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id="{FBF85A5A-723C-2E45-FF7A-3F0F07F204B9}"/>
                  </a:ext>
                </a:extLst>
              </p:cNvPr>
              <p:cNvSpPr/>
              <p:nvPr/>
            </p:nvSpPr>
            <p:spPr>
              <a:xfrm>
                <a:off x="4347557" y="3510754"/>
                <a:ext cx="799476" cy="1901253"/>
              </a:xfrm>
              <a:prstGeom prst="trapezoid">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7C407D49-6027-3C6B-81CF-6A809BC9A030}"/>
                  </a:ext>
                </a:extLst>
              </p:cNvPr>
              <p:cNvSpPr/>
              <p:nvPr/>
            </p:nvSpPr>
            <p:spPr>
              <a:xfrm>
                <a:off x="4575336" y="3149958"/>
                <a:ext cx="342199" cy="57337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80EA9ABF-F280-B261-FA08-C43093E39615}"/>
                  </a:ext>
                </a:extLst>
              </p:cNvPr>
              <p:cNvSpPr/>
              <p:nvPr/>
            </p:nvSpPr>
            <p:spPr>
              <a:xfrm>
                <a:off x="4347556" y="2516408"/>
                <a:ext cx="762000" cy="1090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1394">
                <a:extLst>
                  <a:ext uri="{FF2B5EF4-FFF2-40B4-BE49-F238E27FC236}">
                    <a16:creationId xmlns:a16="http://schemas.microsoft.com/office/drawing/2014/main" id="{26A1568F-7710-E802-F8A9-D54DC767B2B7}"/>
                  </a:ext>
                </a:extLst>
              </p:cNvPr>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1395">
                <a:extLst>
                  <a:ext uri="{FF2B5EF4-FFF2-40B4-BE49-F238E27FC236}">
                    <a16:creationId xmlns:a16="http://schemas.microsoft.com/office/drawing/2014/main" id="{2D7FFB82-6A58-0EFA-C93D-EC7EAFA22BCD}"/>
                  </a:ext>
                </a:extLst>
              </p:cNvPr>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CB41FD1-687B-5E2D-4AA6-66F12B0B8128}"/>
                  </a:ext>
                </a:extLst>
              </p:cNvPr>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60">
              <a:extLst>
                <a:ext uri="{FF2B5EF4-FFF2-40B4-BE49-F238E27FC236}">
                  <a16:creationId xmlns:a16="http://schemas.microsoft.com/office/drawing/2014/main" id="{DB178BAA-0C05-952B-2D87-D528DD5E2165}"/>
                </a:ext>
              </a:extLst>
            </p:cNvPr>
            <p:cNvGrpSpPr/>
            <p:nvPr/>
          </p:nvGrpSpPr>
          <p:grpSpPr>
            <a:xfrm>
              <a:off x="5742257" y="3139624"/>
              <a:ext cx="1683505" cy="3367011"/>
              <a:chOff x="4796444" y="836392"/>
              <a:chExt cx="1380536" cy="3344532"/>
            </a:xfrm>
          </p:grpSpPr>
          <p:sp>
            <p:nvSpPr>
              <p:cNvPr id="183" name="Oval 182">
                <a:extLst>
                  <a:ext uri="{FF2B5EF4-FFF2-40B4-BE49-F238E27FC236}">
                    <a16:creationId xmlns:a16="http://schemas.microsoft.com/office/drawing/2014/main" id="{B24D9F64-AF44-7810-9434-1292341846AF}"/>
                  </a:ext>
                </a:extLst>
              </p:cNvPr>
              <p:cNvSpPr/>
              <p:nvPr/>
            </p:nvSpPr>
            <p:spPr>
              <a:xfrm rot="19671902">
                <a:off x="5788292" y="2538865"/>
                <a:ext cx="388688"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46F9B248-8FEB-0702-1A49-1805784C3A3F}"/>
                  </a:ext>
                </a:extLst>
              </p:cNvPr>
              <p:cNvSpPr/>
              <p:nvPr/>
            </p:nvSpPr>
            <p:spPr>
              <a:xfrm rot="2647766">
                <a:off x="4796444" y="2491396"/>
                <a:ext cx="388688"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96740E3D-DEA1-3F44-090D-3D856438C23B}"/>
                  </a:ext>
                </a:extLst>
              </p:cNvPr>
              <p:cNvSpPr/>
              <p:nvPr/>
            </p:nvSpPr>
            <p:spPr>
              <a:xfrm rot="19352409">
                <a:off x="5561730" y="3597557"/>
                <a:ext cx="250930"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896AE261-1C0E-2BC4-12F1-D50CC487B681}"/>
                  </a:ext>
                </a:extLst>
              </p:cNvPr>
              <p:cNvSpPr/>
              <p:nvPr/>
            </p:nvSpPr>
            <p:spPr>
              <a:xfrm rot="2647766">
                <a:off x="5273253" y="3586018"/>
                <a:ext cx="249729" cy="5833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a:extLst>
                  <a:ext uri="{FF2B5EF4-FFF2-40B4-BE49-F238E27FC236}">
                    <a16:creationId xmlns:a16="http://schemas.microsoft.com/office/drawing/2014/main" id="{7A408D39-BFEC-0DEF-5E65-549B6307690D}"/>
                  </a:ext>
                </a:extLst>
              </p:cNvPr>
              <p:cNvSpPr/>
              <p:nvPr/>
            </p:nvSpPr>
            <p:spPr>
              <a:xfrm rot="20169292">
                <a:off x="5532668" y="1851040"/>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a:extLst>
                  <a:ext uri="{FF2B5EF4-FFF2-40B4-BE49-F238E27FC236}">
                    <a16:creationId xmlns:a16="http://schemas.microsoft.com/office/drawing/2014/main" id="{F14ADEF7-3B1D-BAAD-A5B2-E2535D7A0EF7}"/>
                  </a:ext>
                </a:extLst>
              </p:cNvPr>
              <p:cNvSpPr/>
              <p:nvPr/>
            </p:nvSpPr>
            <p:spPr>
              <a:xfrm rot="1790291">
                <a:off x="4947748" y="1816946"/>
                <a:ext cx="535898" cy="1040568"/>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BE377AFE-E143-B6E7-E128-1B74F6267B8B}"/>
                  </a:ext>
                </a:extLst>
              </p:cNvPr>
              <p:cNvSpPr/>
              <p:nvPr/>
            </p:nvSpPr>
            <p:spPr>
              <a:xfrm>
                <a:off x="5105400" y="1984946"/>
                <a:ext cx="799476" cy="1901253"/>
              </a:xfrm>
              <a:prstGeom prst="trapezoid">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4467AB00-6518-3E10-7876-C9548D509F1F}"/>
                  </a:ext>
                </a:extLst>
              </p:cNvPr>
              <p:cNvSpPr/>
              <p:nvPr/>
            </p:nvSpPr>
            <p:spPr>
              <a:xfrm>
                <a:off x="5287780" y="1660161"/>
                <a:ext cx="393492" cy="57337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E7F62A8C-64DA-A73E-AC4A-23C0EA7284E0}"/>
                  </a:ext>
                </a:extLst>
              </p:cNvPr>
              <p:cNvSpPr/>
              <p:nvPr/>
            </p:nvSpPr>
            <p:spPr>
              <a:xfrm>
                <a:off x="5105400" y="990600"/>
                <a:ext cx="762000" cy="10902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44">
                <a:extLst>
                  <a:ext uri="{FF2B5EF4-FFF2-40B4-BE49-F238E27FC236}">
                    <a16:creationId xmlns:a16="http://schemas.microsoft.com/office/drawing/2014/main" id="{30A49748-ADCF-5CD8-511D-61BBC9E7E817}"/>
                  </a:ext>
                </a:extLst>
              </p:cNvPr>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45">
                <a:extLst>
                  <a:ext uri="{FF2B5EF4-FFF2-40B4-BE49-F238E27FC236}">
                    <a16:creationId xmlns:a16="http://schemas.microsoft.com/office/drawing/2014/main" id="{19934F57-246B-B0AE-509A-65EA520AD002}"/>
                  </a:ext>
                </a:extLst>
              </p:cNvPr>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09FBFBB-4575-7E3D-6AEA-5CE597C9237F}"/>
                  </a:ext>
                </a:extLst>
              </p:cNvPr>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DD507B57-9A95-8F0F-7502-1B35E07FC80B}"/>
              </a:ext>
            </a:extLst>
          </p:cNvPr>
          <p:cNvSpPr txBox="1"/>
          <p:nvPr/>
        </p:nvSpPr>
        <p:spPr>
          <a:xfrm>
            <a:off x="2683812" y="1012872"/>
            <a:ext cx="8839200" cy="2800767"/>
          </a:xfrm>
          <a:prstGeom prst="rect">
            <a:avLst/>
          </a:prstGeom>
          <a:noFill/>
        </p:spPr>
        <p:txBody>
          <a:bodyPr wrap="square" rtlCol="0">
            <a:spAutoFit/>
          </a:bodyPr>
          <a:lstStyle/>
          <a:p>
            <a:pPr algn="ctr"/>
            <a:r>
              <a:rPr lang="en-US" sz="4400" dirty="0">
                <a:solidFill>
                  <a:schemeClr val="bg1"/>
                </a:solidFill>
                <a:latin typeface="Arial Rounded MT Bold" pitchFamily="34" charset="0"/>
              </a:rPr>
              <a:t>Future Destruction of the Nephites</a:t>
            </a:r>
          </a:p>
          <a:p>
            <a:pPr algn="ctr"/>
            <a:endParaRPr lang="en-US" sz="4400" dirty="0">
              <a:solidFill>
                <a:schemeClr val="bg1"/>
              </a:solidFill>
              <a:latin typeface="Arial Rounded MT Bold" pitchFamily="34" charset="0"/>
            </a:endParaRPr>
          </a:p>
          <a:p>
            <a:pPr algn="ctr"/>
            <a:r>
              <a:rPr lang="en-US" sz="4400" dirty="0">
                <a:solidFill>
                  <a:schemeClr val="bg1"/>
                </a:solidFill>
                <a:latin typeface="Arial Rounded MT Bold" pitchFamily="34" charset="0"/>
              </a:rPr>
              <a:t>2 Nephi 26</a:t>
            </a:r>
          </a:p>
        </p:txBody>
      </p:sp>
      <p:grpSp>
        <p:nvGrpSpPr>
          <p:cNvPr id="4" name="Group 3">
            <a:extLst>
              <a:ext uri="{FF2B5EF4-FFF2-40B4-BE49-F238E27FC236}">
                <a16:creationId xmlns:a16="http://schemas.microsoft.com/office/drawing/2014/main" id="{107C3402-A059-C3B1-65C7-B77EEEFD8820}"/>
              </a:ext>
            </a:extLst>
          </p:cNvPr>
          <p:cNvGrpSpPr/>
          <p:nvPr/>
        </p:nvGrpSpPr>
        <p:grpSpPr>
          <a:xfrm>
            <a:off x="9304509" y="2967337"/>
            <a:ext cx="1183215" cy="2823232"/>
            <a:chOff x="397451" y="228208"/>
            <a:chExt cx="1468018" cy="3502792"/>
          </a:xfrm>
        </p:grpSpPr>
        <p:sp>
          <p:nvSpPr>
            <p:cNvPr id="5" name="Oval 4">
              <a:extLst>
                <a:ext uri="{FF2B5EF4-FFF2-40B4-BE49-F238E27FC236}">
                  <a16:creationId xmlns:a16="http://schemas.microsoft.com/office/drawing/2014/main" id="{B3ADB802-84FE-A42D-750D-8244F3C0F11B}"/>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3A4052-ED62-E7B1-944A-B1D349BC88EF}"/>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F1CA67BC-4919-B4F7-3425-D3BA705DC4D2}"/>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E3659DC-C740-A709-D33C-B5F14768BE7A}"/>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EDA3DAD3-DFC6-7447-BB46-B5B1B4D2B71A}"/>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EECB285-3247-4B66-3DAD-460A8483D795}"/>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BC4E94F0-80C7-AC43-F4A8-C2466A36C481}"/>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575F360-5BAC-A824-B1DA-7669AA28A614}"/>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AAEA612-E340-7792-9B59-EFBC118AD111}"/>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ounded Rectangle 152">
              <a:extLst>
                <a:ext uri="{FF2B5EF4-FFF2-40B4-BE49-F238E27FC236}">
                  <a16:creationId xmlns:a16="http://schemas.microsoft.com/office/drawing/2014/main" id="{3911EF26-57B3-6CDF-7103-4AA5DD544EE2}"/>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649FEB-0FC2-5299-4B84-4C64E9D65BDC}"/>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4">
              <a:extLst>
                <a:ext uri="{FF2B5EF4-FFF2-40B4-BE49-F238E27FC236}">
                  <a16:creationId xmlns:a16="http://schemas.microsoft.com/office/drawing/2014/main" id="{05B9DC49-5BF2-6B03-8489-DB1147691162}"/>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61F64920-453B-7D86-ACD6-38888AB8D273}"/>
              </a:ext>
            </a:extLst>
          </p:cNvPr>
          <p:cNvSpPr/>
          <p:nvPr/>
        </p:nvSpPr>
        <p:spPr>
          <a:xfrm>
            <a:off x="2014769" y="4301607"/>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CB6ED86-ADBC-AE35-538F-D5D953F303D5}"/>
              </a:ext>
            </a:extLst>
          </p:cNvPr>
          <p:cNvSpPr/>
          <p:nvPr/>
        </p:nvSpPr>
        <p:spPr>
          <a:xfrm rot="1412859">
            <a:off x="2680445" y="4301607"/>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DEF781B-0AD3-246F-5643-AAE8F161DEEB}"/>
              </a:ext>
            </a:extLst>
          </p:cNvPr>
          <p:cNvSpPr/>
          <p:nvPr/>
        </p:nvSpPr>
        <p:spPr>
          <a:xfrm rot="20386254">
            <a:off x="3806989" y="4645221"/>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028583F-7306-F92A-8BAD-A6018D4222E7}"/>
              </a:ext>
            </a:extLst>
          </p:cNvPr>
          <p:cNvSpPr/>
          <p:nvPr/>
        </p:nvSpPr>
        <p:spPr>
          <a:xfrm rot="20977090">
            <a:off x="2238494" y="5028998"/>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2BEDCE27-EFFD-DFF5-046D-16488E16A1EE}"/>
              </a:ext>
            </a:extLst>
          </p:cNvPr>
          <p:cNvSpPr/>
          <p:nvPr/>
        </p:nvSpPr>
        <p:spPr>
          <a:xfrm>
            <a:off x="3138741" y="5113910"/>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C6BA0196-DB89-37AA-220C-C6C8D6166C5F}"/>
              </a:ext>
            </a:extLst>
          </p:cNvPr>
          <p:cNvSpPr/>
          <p:nvPr/>
        </p:nvSpPr>
        <p:spPr>
          <a:xfrm rot="20712938">
            <a:off x="501823" y="4833511"/>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9183CE49-2E11-5F74-C16B-362E88DB5069}"/>
              </a:ext>
            </a:extLst>
          </p:cNvPr>
          <p:cNvSpPr/>
          <p:nvPr/>
        </p:nvSpPr>
        <p:spPr>
          <a:xfrm rot="788546">
            <a:off x="932470" y="4980259"/>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E2493848-08CF-294B-6D3B-4C5ECD39DFA9}"/>
              </a:ext>
            </a:extLst>
          </p:cNvPr>
          <p:cNvSpPr/>
          <p:nvPr/>
        </p:nvSpPr>
        <p:spPr>
          <a:xfrm rot="2010533">
            <a:off x="4044421" y="5386411"/>
            <a:ext cx="1070043" cy="612843"/>
          </a:xfrm>
          <a:prstGeom prst="roundRect">
            <a:avLst/>
          </a:prstGeom>
          <a:solidFill>
            <a:srgbClr val="EAE77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60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596968"/>
            <a:ext cx="4800600" cy="307777"/>
          </a:xfrm>
          <a:prstGeom prst="rect">
            <a:avLst/>
          </a:prstGeom>
          <a:noFill/>
        </p:spPr>
        <p:txBody>
          <a:bodyPr wrap="square" rtlCol="0">
            <a:spAutoFit/>
          </a:bodyPr>
          <a:lstStyle/>
          <a:p>
            <a:r>
              <a:rPr lang="en-US" sz="1400" dirty="0">
                <a:solidFill>
                  <a:srgbClr val="FFFF00"/>
                </a:solidFill>
              </a:rPr>
              <a:t>2 Nephi 27:1</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Days of the Gentiles</a:t>
            </a:r>
          </a:p>
        </p:txBody>
      </p:sp>
      <p:sp>
        <p:nvSpPr>
          <p:cNvPr id="5" name="TextBox 4"/>
          <p:cNvSpPr txBox="1"/>
          <p:nvPr/>
        </p:nvSpPr>
        <p:spPr>
          <a:xfrm>
            <a:off x="374073" y="762000"/>
            <a:ext cx="7466734" cy="5355312"/>
          </a:xfrm>
          <a:prstGeom prst="rect">
            <a:avLst/>
          </a:prstGeom>
          <a:noFill/>
        </p:spPr>
        <p:txBody>
          <a:bodyPr wrap="square" rtlCol="0">
            <a:spAutoFit/>
          </a:bodyPr>
          <a:lstStyle/>
          <a:p>
            <a:r>
              <a:rPr lang="en-US" i="1" dirty="0">
                <a:solidFill>
                  <a:schemeClr val="bg1"/>
                </a:solidFill>
              </a:rPr>
              <a:t>Jesus foretells the doom of Jerusalem and the destruction of the temple—Great calamities will precede His Second Coming…Matthew 24</a:t>
            </a:r>
          </a:p>
          <a:p>
            <a:endParaRPr lang="en-US" i="1" dirty="0">
              <a:solidFill>
                <a:schemeClr val="bg1"/>
              </a:solidFill>
            </a:endParaRPr>
          </a:p>
          <a:p>
            <a:r>
              <a:rPr lang="en-US" i="1" dirty="0">
                <a:solidFill>
                  <a:schemeClr val="bg1"/>
                </a:solidFill>
              </a:rPr>
              <a:t>Jesus tells of the calamities and signs preceding the Second Coming—There will be false Christs and false prophets…Mark 13:1-37</a:t>
            </a:r>
          </a:p>
          <a:p>
            <a:endParaRPr lang="en-US" i="1" dirty="0">
              <a:solidFill>
                <a:schemeClr val="bg1"/>
              </a:solidFill>
            </a:endParaRPr>
          </a:p>
          <a:p>
            <a:r>
              <a:rPr lang="en-US" i="1" dirty="0">
                <a:solidFill>
                  <a:schemeClr val="bg1"/>
                </a:solidFill>
              </a:rPr>
              <a:t>He tells of the signs to precede His Second Coming …Luke 21:5-36</a:t>
            </a:r>
          </a:p>
          <a:p>
            <a:endParaRPr lang="en-US" i="1" dirty="0">
              <a:solidFill>
                <a:schemeClr val="bg1"/>
              </a:solidFill>
            </a:endParaRPr>
          </a:p>
          <a:p>
            <a:r>
              <a:rPr lang="en-US" i="1" dirty="0">
                <a:solidFill>
                  <a:schemeClr val="bg1"/>
                </a:solidFill>
              </a:rPr>
              <a:t>Christ revealed signs of His coming as given on the Mount of Olives; 24–38, </a:t>
            </a:r>
          </a:p>
          <a:p>
            <a:endParaRPr lang="en-US" i="1" dirty="0">
              <a:solidFill>
                <a:schemeClr val="bg1"/>
              </a:solidFill>
            </a:endParaRPr>
          </a:p>
          <a:p>
            <a:r>
              <a:rPr lang="en-US" i="1" dirty="0">
                <a:solidFill>
                  <a:schemeClr val="bg1"/>
                </a:solidFill>
              </a:rPr>
              <a:t>The gospel will be restored, the times of the Gentiles will be fulfilled, and a desolating sickness will cover the land; 39–47,</a:t>
            </a:r>
          </a:p>
          <a:p>
            <a:endParaRPr lang="en-US" i="1" dirty="0">
              <a:solidFill>
                <a:schemeClr val="bg1"/>
              </a:solidFill>
            </a:endParaRPr>
          </a:p>
          <a:p>
            <a:r>
              <a:rPr lang="en-US" i="1" dirty="0">
                <a:solidFill>
                  <a:schemeClr val="bg1"/>
                </a:solidFill>
              </a:rPr>
              <a:t>Signs, wonders, and the Resurrection are to attend the Second Coming; 48–53, </a:t>
            </a:r>
          </a:p>
          <a:p>
            <a:endParaRPr lang="en-US" i="1" dirty="0">
              <a:solidFill>
                <a:schemeClr val="bg1"/>
              </a:solidFill>
            </a:endParaRPr>
          </a:p>
          <a:p>
            <a:r>
              <a:rPr lang="en-US" i="1" dirty="0">
                <a:solidFill>
                  <a:schemeClr val="bg1"/>
                </a:solidFill>
              </a:rPr>
              <a:t>Christ will stand on the Mount of Olives, and the Jews will see the wounds in His hands and feet; D&amp;C 54–59, </a:t>
            </a:r>
          </a:p>
          <a:p>
            <a:endParaRPr lang="en-US" i="1" dirty="0">
              <a:solidFill>
                <a:schemeClr val="bg1"/>
              </a:solidFill>
            </a:endParaRPr>
          </a:p>
          <a:p>
            <a:r>
              <a:rPr lang="en-US" i="1" dirty="0">
                <a:solidFill>
                  <a:schemeClr val="bg1"/>
                </a:solidFill>
              </a:rPr>
              <a:t>The Lord will reign during the Millennium; 60–62…D&amp;C 45:16-59</a:t>
            </a:r>
            <a:endParaRPr lang="en-US" dirty="0">
              <a:solidFill>
                <a:schemeClr val="bg1"/>
              </a:solidFill>
            </a:endParaRPr>
          </a:p>
        </p:txBody>
      </p:sp>
      <p:sp>
        <p:nvSpPr>
          <p:cNvPr id="6" name="TextBox 5"/>
          <p:cNvSpPr txBox="1"/>
          <p:nvPr/>
        </p:nvSpPr>
        <p:spPr>
          <a:xfrm>
            <a:off x="8044442" y="1173275"/>
            <a:ext cx="3733800" cy="2585323"/>
          </a:xfrm>
          <a:prstGeom prst="rect">
            <a:avLst/>
          </a:prstGeom>
          <a:noFill/>
        </p:spPr>
        <p:txBody>
          <a:bodyPr wrap="square" rtlCol="0">
            <a:spAutoFit/>
          </a:bodyPr>
          <a:lstStyle/>
          <a:p>
            <a:r>
              <a:rPr lang="en-US" i="1" dirty="0">
                <a:solidFill>
                  <a:srgbClr val="FFFF00"/>
                </a:solidFill>
              </a:rPr>
              <a:t>“But, behold, in the last days, or in the days of the Gentiles—yea, behold all the nations of the Gentiles and also the Jews, both those who shall come upon this land and those who shall be upon other lands, yea, even upon all the lands of the earth, behold, they will be</a:t>
            </a:r>
            <a:r>
              <a:rPr lang="en-US" i="1" baseline="30000" dirty="0">
                <a:solidFill>
                  <a:srgbClr val="FFFF00"/>
                </a:solidFill>
              </a:rPr>
              <a:t> </a:t>
            </a:r>
            <a:r>
              <a:rPr lang="en-US" i="1" dirty="0">
                <a:solidFill>
                  <a:srgbClr val="FFFF00"/>
                </a:solidFill>
              </a:rPr>
              <a:t>drunken with iniquity and all manner of abominations—”</a:t>
            </a:r>
          </a:p>
        </p:txBody>
      </p:sp>
      <p:pic>
        <p:nvPicPr>
          <p:cNvPr id="8" name="Picture 7">
            <a:extLst>
              <a:ext uri="{FF2B5EF4-FFF2-40B4-BE49-F238E27FC236}">
                <a16:creationId xmlns:a16="http://schemas.microsoft.com/office/drawing/2014/main" id="{53A6637A-355F-4E79-B73E-069CDA0BC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880" y="4019177"/>
            <a:ext cx="3420634" cy="2301154"/>
          </a:xfrm>
          <a:prstGeom prst="rect">
            <a:avLst/>
          </a:prstGeom>
        </p:spPr>
      </p:pic>
    </p:spTree>
    <p:extLst>
      <p:ext uri="{BB962C8B-B14F-4D97-AF65-F5344CB8AC3E}">
        <p14:creationId xmlns:p14="http://schemas.microsoft.com/office/powerpoint/2010/main" val="189875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 y="6550223"/>
            <a:ext cx="4800600" cy="307777"/>
          </a:xfrm>
          <a:prstGeom prst="rect">
            <a:avLst/>
          </a:prstGeom>
          <a:noFill/>
        </p:spPr>
        <p:txBody>
          <a:bodyPr wrap="square" rtlCol="0">
            <a:spAutoFit/>
          </a:bodyPr>
          <a:lstStyle/>
          <a:p>
            <a:r>
              <a:rPr lang="en-US" sz="1400" dirty="0">
                <a:solidFill>
                  <a:srgbClr val="FFFF00"/>
                </a:solidFill>
              </a:rPr>
              <a:t>2 Nephi 27:2 and D&amp;C 43:25</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How Oft Have I Called On You?</a:t>
            </a:r>
          </a:p>
        </p:txBody>
      </p:sp>
      <p:sp>
        <p:nvSpPr>
          <p:cNvPr id="5" name="TextBox 4"/>
          <p:cNvSpPr txBox="1"/>
          <p:nvPr/>
        </p:nvSpPr>
        <p:spPr>
          <a:xfrm>
            <a:off x="5105400" y="762001"/>
            <a:ext cx="2362200" cy="646331"/>
          </a:xfrm>
          <a:prstGeom prst="rect">
            <a:avLst/>
          </a:prstGeom>
          <a:noFill/>
        </p:spPr>
        <p:txBody>
          <a:bodyPr wrap="square" rtlCol="0">
            <a:spAutoFit/>
          </a:bodyPr>
          <a:lstStyle/>
          <a:p>
            <a:pPr algn="ctr"/>
            <a:r>
              <a:rPr lang="en-US" i="1" dirty="0">
                <a:solidFill>
                  <a:schemeClr val="bg1"/>
                </a:solidFill>
              </a:rPr>
              <a:t>The mouth of my servants</a:t>
            </a:r>
          </a:p>
        </p:txBody>
      </p:sp>
      <p:sp>
        <p:nvSpPr>
          <p:cNvPr id="8" name="TextBox 7"/>
          <p:cNvSpPr txBox="1"/>
          <p:nvPr/>
        </p:nvSpPr>
        <p:spPr>
          <a:xfrm>
            <a:off x="7162800" y="1219201"/>
            <a:ext cx="1447800" cy="646331"/>
          </a:xfrm>
          <a:prstGeom prst="rect">
            <a:avLst/>
          </a:prstGeom>
          <a:noFill/>
        </p:spPr>
        <p:txBody>
          <a:bodyPr wrap="square" rtlCol="0">
            <a:spAutoFit/>
          </a:bodyPr>
          <a:lstStyle/>
          <a:p>
            <a:pPr algn="ctr"/>
            <a:r>
              <a:rPr lang="en-US" i="1" dirty="0">
                <a:solidFill>
                  <a:schemeClr val="bg1"/>
                </a:solidFill>
              </a:rPr>
              <a:t>Ministering angels?</a:t>
            </a:r>
          </a:p>
        </p:txBody>
      </p:sp>
      <p:sp>
        <p:nvSpPr>
          <p:cNvPr id="10" name="TextBox 9"/>
          <p:cNvSpPr txBox="1"/>
          <p:nvPr/>
        </p:nvSpPr>
        <p:spPr>
          <a:xfrm>
            <a:off x="8001000" y="2286000"/>
            <a:ext cx="1905000" cy="369332"/>
          </a:xfrm>
          <a:prstGeom prst="rect">
            <a:avLst/>
          </a:prstGeom>
          <a:noFill/>
        </p:spPr>
        <p:txBody>
          <a:bodyPr wrap="square" rtlCol="0">
            <a:spAutoFit/>
          </a:bodyPr>
          <a:lstStyle/>
          <a:p>
            <a:r>
              <a:rPr lang="en-US" i="1" dirty="0">
                <a:solidFill>
                  <a:schemeClr val="bg1"/>
                </a:solidFill>
              </a:rPr>
              <a:t>Mine own voice</a:t>
            </a:r>
          </a:p>
        </p:txBody>
      </p:sp>
      <p:sp>
        <p:nvSpPr>
          <p:cNvPr id="11" name="TextBox 10"/>
          <p:cNvSpPr txBox="1"/>
          <p:nvPr/>
        </p:nvSpPr>
        <p:spPr>
          <a:xfrm>
            <a:off x="8305800" y="3352801"/>
            <a:ext cx="1524000" cy="646331"/>
          </a:xfrm>
          <a:prstGeom prst="rect">
            <a:avLst/>
          </a:prstGeom>
          <a:noFill/>
        </p:spPr>
        <p:txBody>
          <a:bodyPr wrap="square" rtlCol="0">
            <a:spAutoFit/>
          </a:bodyPr>
          <a:lstStyle/>
          <a:p>
            <a:pPr algn="ctr"/>
            <a:r>
              <a:rPr lang="en-US" i="1" dirty="0">
                <a:solidFill>
                  <a:schemeClr val="bg1"/>
                </a:solidFill>
              </a:rPr>
              <a:t>The voice of </a:t>
            </a:r>
            <a:r>
              <a:rPr lang="en-US" i="1" dirty="0" err="1">
                <a:solidFill>
                  <a:schemeClr val="bg1"/>
                </a:solidFill>
              </a:rPr>
              <a:t>thunderings</a:t>
            </a:r>
            <a:endParaRPr lang="en-US" i="1" dirty="0">
              <a:solidFill>
                <a:schemeClr val="bg1"/>
              </a:solidFill>
            </a:endParaRPr>
          </a:p>
        </p:txBody>
      </p:sp>
      <p:sp>
        <p:nvSpPr>
          <p:cNvPr id="12" name="TextBox 11"/>
          <p:cNvSpPr txBox="1"/>
          <p:nvPr/>
        </p:nvSpPr>
        <p:spPr>
          <a:xfrm>
            <a:off x="7924800" y="4724401"/>
            <a:ext cx="1524000" cy="646331"/>
          </a:xfrm>
          <a:prstGeom prst="rect">
            <a:avLst/>
          </a:prstGeom>
          <a:noFill/>
        </p:spPr>
        <p:txBody>
          <a:bodyPr wrap="square" rtlCol="0">
            <a:spAutoFit/>
          </a:bodyPr>
          <a:lstStyle/>
          <a:p>
            <a:pPr algn="ctr"/>
            <a:r>
              <a:rPr lang="en-US" i="1" dirty="0">
                <a:solidFill>
                  <a:schemeClr val="bg1"/>
                </a:solidFill>
              </a:rPr>
              <a:t>The voice of </a:t>
            </a:r>
            <a:r>
              <a:rPr lang="en-US" i="1" dirty="0" err="1">
                <a:solidFill>
                  <a:schemeClr val="bg1"/>
                </a:solidFill>
              </a:rPr>
              <a:t>lightnings</a:t>
            </a:r>
            <a:endParaRPr lang="en-US" i="1" dirty="0">
              <a:solidFill>
                <a:schemeClr val="bg1"/>
              </a:solidFill>
            </a:endParaRPr>
          </a:p>
        </p:txBody>
      </p:sp>
      <p:sp>
        <p:nvSpPr>
          <p:cNvPr id="13" name="TextBox 12"/>
          <p:cNvSpPr txBox="1"/>
          <p:nvPr/>
        </p:nvSpPr>
        <p:spPr>
          <a:xfrm>
            <a:off x="6553200" y="5562600"/>
            <a:ext cx="1524000" cy="923330"/>
          </a:xfrm>
          <a:prstGeom prst="rect">
            <a:avLst/>
          </a:prstGeom>
          <a:noFill/>
        </p:spPr>
        <p:txBody>
          <a:bodyPr wrap="square" rtlCol="0">
            <a:spAutoFit/>
          </a:bodyPr>
          <a:lstStyle/>
          <a:p>
            <a:pPr algn="ctr"/>
            <a:r>
              <a:rPr lang="en-US" i="1" dirty="0">
                <a:solidFill>
                  <a:schemeClr val="bg1"/>
                </a:solidFill>
              </a:rPr>
              <a:t>The voice of voice of tempests</a:t>
            </a:r>
          </a:p>
        </p:txBody>
      </p:sp>
      <p:sp>
        <p:nvSpPr>
          <p:cNvPr id="14" name="TextBox 13"/>
          <p:cNvSpPr txBox="1"/>
          <p:nvPr/>
        </p:nvSpPr>
        <p:spPr>
          <a:xfrm>
            <a:off x="4267200" y="5715001"/>
            <a:ext cx="1524000" cy="646331"/>
          </a:xfrm>
          <a:prstGeom prst="rect">
            <a:avLst/>
          </a:prstGeom>
          <a:noFill/>
        </p:spPr>
        <p:txBody>
          <a:bodyPr wrap="square" rtlCol="0">
            <a:spAutoFit/>
          </a:bodyPr>
          <a:lstStyle/>
          <a:p>
            <a:pPr algn="ctr"/>
            <a:r>
              <a:rPr lang="en-US" i="1" dirty="0">
                <a:solidFill>
                  <a:schemeClr val="bg1"/>
                </a:solidFill>
              </a:rPr>
              <a:t>The voice of earthquakes</a:t>
            </a:r>
          </a:p>
        </p:txBody>
      </p:sp>
      <p:sp>
        <p:nvSpPr>
          <p:cNvPr id="15" name="TextBox 14"/>
          <p:cNvSpPr txBox="1"/>
          <p:nvPr/>
        </p:nvSpPr>
        <p:spPr>
          <a:xfrm>
            <a:off x="2819400" y="4876801"/>
            <a:ext cx="1524000" cy="646331"/>
          </a:xfrm>
          <a:prstGeom prst="rect">
            <a:avLst/>
          </a:prstGeom>
          <a:noFill/>
        </p:spPr>
        <p:txBody>
          <a:bodyPr wrap="square" rtlCol="0">
            <a:spAutoFit/>
          </a:bodyPr>
          <a:lstStyle/>
          <a:p>
            <a:pPr algn="ctr"/>
            <a:r>
              <a:rPr lang="en-US" i="1" dirty="0">
                <a:solidFill>
                  <a:schemeClr val="bg1"/>
                </a:solidFill>
              </a:rPr>
              <a:t>Great hailstones</a:t>
            </a:r>
          </a:p>
        </p:txBody>
      </p:sp>
      <p:sp>
        <p:nvSpPr>
          <p:cNvPr id="16" name="TextBox 15"/>
          <p:cNvSpPr txBox="1"/>
          <p:nvPr/>
        </p:nvSpPr>
        <p:spPr>
          <a:xfrm>
            <a:off x="2438400" y="3657600"/>
            <a:ext cx="1524000" cy="923330"/>
          </a:xfrm>
          <a:prstGeom prst="rect">
            <a:avLst/>
          </a:prstGeom>
          <a:noFill/>
        </p:spPr>
        <p:txBody>
          <a:bodyPr wrap="square" rtlCol="0">
            <a:spAutoFit/>
          </a:bodyPr>
          <a:lstStyle/>
          <a:p>
            <a:pPr algn="ctr"/>
            <a:r>
              <a:rPr lang="en-US" i="1" dirty="0">
                <a:solidFill>
                  <a:schemeClr val="bg1"/>
                </a:solidFill>
              </a:rPr>
              <a:t>Famines and pestilences of every kind</a:t>
            </a:r>
          </a:p>
        </p:txBody>
      </p:sp>
      <p:sp>
        <p:nvSpPr>
          <p:cNvPr id="17" name="TextBox 16"/>
          <p:cNvSpPr txBox="1"/>
          <p:nvPr/>
        </p:nvSpPr>
        <p:spPr>
          <a:xfrm>
            <a:off x="2743200" y="2209800"/>
            <a:ext cx="1524000" cy="923330"/>
          </a:xfrm>
          <a:prstGeom prst="rect">
            <a:avLst/>
          </a:prstGeom>
          <a:noFill/>
        </p:spPr>
        <p:txBody>
          <a:bodyPr wrap="square" rtlCol="0">
            <a:spAutoFit/>
          </a:bodyPr>
          <a:lstStyle/>
          <a:p>
            <a:pPr algn="ctr"/>
            <a:r>
              <a:rPr lang="en-US" i="1" dirty="0">
                <a:solidFill>
                  <a:schemeClr val="bg1"/>
                </a:solidFill>
              </a:rPr>
              <a:t>The great sound of a trump</a:t>
            </a:r>
          </a:p>
        </p:txBody>
      </p:sp>
      <p:sp>
        <p:nvSpPr>
          <p:cNvPr id="18" name="TextBox 17"/>
          <p:cNvSpPr txBox="1"/>
          <p:nvPr/>
        </p:nvSpPr>
        <p:spPr>
          <a:xfrm>
            <a:off x="3733800" y="1143001"/>
            <a:ext cx="1524000" cy="646331"/>
          </a:xfrm>
          <a:prstGeom prst="rect">
            <a:avLst/>
          </a:prstGeom>
          <a:noFill/>
        </p:spPr>
        <p:txBody>
          <a:bodyPr wrap="square" rtlCol="0">
            <a:spAutoFit/>
          </a:bodyPr>
          <a:lstStyle/>
          <a:p>
            <a:pPr algn="ctr"/>
            <a:r>
              <a:rPr lang="en-US" i="1" dirty="0">
                <a:solidFill>
                  <a:schemeClr val="bg1"/>
                </a:solidFill>
              </a:rPr>
              <a:t>The voice of judgment</a:t>
            </a:r>
          </a:p>
        </p:txBody>
      </p:sp>
      <p:sp>
        <p:nvSpPr>
          <p:cNvPr id="19" name="TextBox 18"/>
          <p:cNvSpPr txBox="1"/>
          <p:nvPr/>
        </p:nvSpPr>
        <p:spPr>
          <a:xfrm>
            <a:off x="1981200" y="838201"/>
            <a:ext cx="18288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By:</a:t>
            </a:r>
          </a:p>
        </p:txBody>
      </p:sp>
      <p:sp>
        <p:nvSpPr>
          <p:cNvPr id="21" name="Up Arrow 20"/>
          <p:cNvSpPr/>
          <p:nvPr/>
        </p:nvSpPr>
        <p:spPr>
          <a:xfrm>
            <a:off x="6019800" y="1447800"/>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2369816">
            <a:off x="6563092" y="1614637"/>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rot="3908011">
            <a:off x="6855893" y="1945921"/>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rot="5743212">
            <a:off x="6906167" y="2502072"/>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rot="7729663">
            <a:off x="6688145" y="3011601"/>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16887607">
            <a:off x="5000871" y="2144450"/>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19310327">
            <a:off x="5403638" y="1550706"/>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rot="14898113">
            <a:off x="5050756" y="2693629"/>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rot="9598206">
            <a:off x="6286723" y="3266576"/>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13331106">
            <a:off x="5238829" y="3159648"/>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rot="11784908">
            <a:off x="5694694" y="3353938"/>
            <a:ext cx="304800" cy="2057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791200" y="3124200"/>
            <a:ext cx="6858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72000" y="2514600"/>
            <a:ext cx="3048000" cy="1938992"/>
          </a:xfrm>
          <a:prstGeom prst="rect">
            <a:avLst/>
          </a:prstGeom>
          <a:noFill/>
        </p:spPr>
        <p:txBody>
          <a:bodyPr wrap="square" rtlCol="0">
            <a:spAutoFit/>
          </a:bodyPr>
          <a:lstStyle/>
          <a:p>
            <a:pPr algn="ctr"/>
            <a:r>
              <a:rPr lang="en-US" sz="2400" dirty="0">
                <a:solidFill>
                  <a:schemeClr val="bg1"/>
                </a:solidFill>
                <a:latin typeface="Arial Rounded MT Bold" pitchFamily="34" charset="0"/>
              </a:rPr>
              <a:t>“And would have saved you with an everlasting salvation, but ye would not.”</a:t>
            </a:r>
          </a:p>
        </p:txBody>
      </p:sp>
      <p:sp>
        <p:nvSpPr>
          <p:cNvPr id="33" name="TextBox 32"/>
          <p:cNvSpPr txBox="1"/>
          <p:nvPr/>
        </p:nvSpPr>
        <p:spPr>
          <a:xfrm>
            <a:off x="9448800" y="5727084"/>
            <a:ext cx="2362200" cy="954107"/>
          </a:xfrm>
          <a:prstGeom prst="rect">
            <a:avLst/>
          </a:prstGeom>
          <a:noFill/>
        </p:spPr>
        <p:txBody>
          <a:bodyPr wrap="square" rtlCol="0">
            <a:spAutoFit/>
          </a:bodyPr>
          <a:lstStyle/>
          <a:p>
            <a:pPr algn="ctr"/>
            <a:r>
              <a:rPr lang="en-US" sz="2800" dirty="0">
                <a:solidFill>
                  <a:schemeClr val="bg1"/>
                </a:solidFill>
                <a:latin typeface="Arial Rounded MT Bold" pitchFamily="34" charset="0"/>
              </a:rPr>
              <a:t>…But ye would not…</a:t>
            </a:r>
          </a:p>
        </p:txBody>
      </p:sp>
    </p:spTree>
    <p:extLst>
      <p:ext uri="{BB962C8B-B14F-4D97-AF65-F5344CB8AC3E}">
        <p14:creationId xmlns:p14="http://schemas.microsoft.com/office/powerpoint/2010/main" val="14387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1000"/>
                                        <p:tgtEl>
                                          <p:spTgt spid="21"/>
                                        </p:tgtEl>
                                      </p:cBhvr>
                                    </p:animEffect>
                                    <p:anim calcmode="lin" valueType="num">
                                      <p:cBhvr>
                                        <p:cTn id="10" dur="1000" fill="hold"/>
                                        <p:tgtEl>
                                          <p:spTgt spid="21"/>
                                        </p:tgtEl>
                                        <p:attrNameLst>
                                          <p:attrName>ppt_x</p:attrName>
                                        </p:attrNameLst>
                                      </p:cBhvr>
                                      <p:tavLst>
                                        <p:tav tm="0">
                                          <p:val>
                                            <p:strVal val="#ppt_x"/>
                                          </p:val>
                                        </p:tav>
                                        <p:tav tm="100000">
                                          <p:val>
                                            <p:strVal val="#ppt_x"/>
                                          </p:val>
                                        </p:tav>
                                      </p:tavLst>
                                    </p:anim>
                                    <p:anim calcmode="lin" valueType="num">
                                      <p:cBhvr>
                                        <p:cTn id="1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42"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47"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47"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47"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childTnLst>
                                </p:cTn>
                              </p:par>
                              <p:par>
                                <p:cTn id="88" presetID="42"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par>
                                <p:cTn id="97" presetID="42"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2000"/>
                                        <p:tgtEl>
                                          <p:spTgt spid="20"/>
                                        </p:tgtEl>
                                      </p:cBhvr>
                                    </p:animEffect>
                                  </p:childTnLst>
                                </p:cTn>
                              </p:par>
                              <p:par>
                                <p:cTn id="107" presetID="49" presetClass="exit" presetSubtype="0" accel="100000" fill="hold" grpId="1" nodeType="withEffect">
                                  <p:stCondLst>
                                    <p:cond delay="0"/>
                                  </p:stCondLst>
                                  <p:childTnLst>
                                    <p:anim calcmode="lin" valueType="num">
                                      <p:cBhvr>
                                        <p:cTn id="108" dur="500"/>
                                        <p:tgtEl>
                                          <p:spTgt spid="21"/>
                                        </p:tgtEl>
                                        <p:attrNameLst>
                                          <p:attrName>ppt_w</p:attrName>
                                        </p:attrNameLst>
                                      </p:cBhvr>
                                      <p:tavLst>
                                        <p:tav tm="0">
                                          <p:val>
                                            <p:strVal val="ppt_w"/>
                                          </p:val>
                                        </p:tav>
                                        <p:tav tm="100000">
                                          <p:val>
                                            <p:fltVal val="0"/>
                                          </p:val>
                                        </p:tav>
                                      </p:tavLst>
                                    </p:anim>
                                    <p:anim calcmode="lin" valueType="num">
                                      <p:cBhvr>
                                        <p:cTn id="109" dur="500"/>
                                        <p:tgtEl>
                                          <p:spTgt spid="21"/>
                                        </p:tgtEl>
                                        <p:attrNameLst>
                                          <p:attrName>ppt_h</p:attrName>
                                        </p:attrNameLst>
                                      </p:cBhvr>
                                      <p:tavLst>
                                        <p:tav tm="0">
                                          <p:val>
                                            <p:strVal val="ppt_h"/>
                                          </p:val>
                                        </p:tav>
                                        <p:tav tm="100000">
                                          <p:val>
                                            <p:fltVal val="0"/>
                                          </p:val>
                                        </p:tav>
                                      </p:tavLst>
                                    </p:anim>
                                    <p:anim calcmode="lin" valueType="num">
                                      <p:cBhvr>
                                        <p:cTn id="110" dur="500"/>
                                        <p:tgtEl>
                                          <p:spTgt spid="21"/>
                                        </p:tgtEl>
                                        <p:attrNameLst>
                                          <p:attrName>style.rotation</p:attrName>
                                        </p:attrNameLst>
                                      </p:cBhvr>
                                      <p:tavLst>
                                        <p:tav tm="0">
                                          <p:val>
                                            <p:fltVal val="0"/>
                                          </p:val>
                                        </p:tav>
                                        <p:tav tm="100000">
                                          <p:val>
                                            <p:fltVal val="360"/>
                                          </p:val>
                                        </p:tav>
                                      </p:tavLst>
                                    </p:anim>
                                    <p:animEffect transition="out" filter="fade">
                                      <p:cBhvr>
                                        <p:cTn id="111" dur="500"/>
                                        <p:tgtEl>
                                          <p:spTgt spid="21"/>
                                        </p:tgtEl>
                                      </p:cBhvr>
                                    </p:animEffect>
                                    <p:set>
                                      <p:cBhvr>
                                        <p:cTn id="112" dur="1" fill="hold">
                                          <p:stCondLst>
                                            <p:cond delay="499"/>
                                          </p:stCondLst>
                                        </p:cTn>
                                        <p:tgtEl>
                                          <p:spTgt spid="21"/>
                                        </p:tgtEl>
                                        <p:attrNameLst>
                                          <p:attrName>style.visibility</p:attrName>
                                        </p:attrNameLst>
                                      </p:cBhvr>
                                      <p:to>
                                        <p:strVal val="hidden"/>
                                      </p:to>
                                    </p:set>
                                  </p:childTnLst>
                                </p:cTn>
                              </p:par>
                              <p:par>
                                <p:cTn id="113" presetID="49" presetClass="exit" presetSubtype="0" accel="100000" fill="hold" grpId="1" nodeType="withEffect">
                                  <p:stCondLst>
                                    <p:cond delay="0"/>
                                  </p:stCondLst>
                                  <p:childTnLst>
                                    <p:anim calcmode="lin" valueType="num">
                                      <p:cBhvr>
                                        <p:cTn id="114" dur="500"/>
                                        <p:tgtEl>
                                          <p:spTgt spid="22"/>
                                        </p:tgtEl>
                                        <p:attrNameLst>
                                          <p:attrName>ppt_w</p:attrName>
                                        </p:attrNameLst>
                                      </p:cBhvr>
                                      <p:tavLst>
                                        <p:tav tm="0">
                                          <p:val>
                                            <p:strVal val="ppt_w"/>
                                          </p:val>
                                        </p:tav>
                                        <p:tav tm="100000">
                                          <p:val>
                                            <p:fltVal val="0"/>
                                          </p:val>
                                        </p:tav>
                                      </p:tavLst>
                                    </p:anim>
                                    <p:anim calcmode="lin" valueType="num">
                                      <p:cBhvr>
                                        <p:cTn id="115" dur="500"/>
                                        <p:tgtEl>
                                          <p:spTgt spid="22"/>
                                        </p:tgtEl>
                                        <p:attrNameLst>
                                          <p:attrName>ppt_h</p:attrName>
                                        </p:attrNameLst>
                                      </p:cBhvr>
                                      <p:tavLst>
                                        <p:tav tm="0">
                                          <p:val>
                                            <p:strVal val="ppt_h"/>
                                          </p:val>
                                        </p:tav>
                                        <p:tav tm="100000">
                                          <p:val>
                                            <p:fltVal val="0"/>
                                          </p:val>
                                        </p:tav>
                                      </p:tavLst>
                                    </p:anim>
                                    <p:anim calcmode="lin" valueType="num">
                                      <p:cBhvr>
                                        <p:cTn id="116" dur="500"/>
                                        <p:tgtEl>
                                          <p:spTgt spid="22"/>
                                        </p:tgtEl>
                                        <p:attrNameLst>
                                          <p:attrName>style.rotation</p:attrName>
                                        </p:attrNameLst>
                                      </p:cBhvr>
                                      <p:tavLst>
                                        <p:tav tm="0">
                                          <p:val>
                                            <p:fltVal val="0"/>
                                          </p:val>
                                        </p:tav>
                                        <p:tav tm="100000">
                                          <p:val>
                                            <p:fltVal val="360"/>
                                          </p:val>
                                        </p:tav>
                                      </p:tavLst>
                                    </p:anim>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par>
                                <p:cTn id="119" presetID="49" presetClass="exit" presetSubtype="0" accel="100000" fill="hold" grpId="1" nodeType="withEffect">
                                  <p:stCondLst>
                                    <p:cond delay="0"/>
                                  </p:stCondLst>
                                  <p:childTnLst>
                                    <p:anim calcmode="lin" valueType="num">
                                      <p:cBhvr>
                                        <p:cTn id="120" dur="500"/>
                                        <p:tgtEl>
                                          <p:spTgt spid="23"/>
                                        </p:tgtEl>
                                        <p:attrNameLst>
                                          <p:attrName>ppt_w</p:attrName>
                                        </p:attrNameLst>
                                      </p:cBhvr>
                                      <p:tavLst>
                                        <p:tav tm="0">
                                          <p:val>
                                            <p:strVal val="ppt_w"/>
                                          </p:val>
                                        </p:tav>
                                        <p:tav tm="100000">
                                          <p:val>
                                            <p:fltVal val="0"/>
                                          </p:val>
                                        </p:tav>
                                      </p:tavLst>
                                    </p:anim>
                                    <p:anim calcmode="lin" valueType="num">
                                      <p:cBhvr>
                                        <p:cTn id="121" dur="500"/>
                                        <p:tgtEl>
                                          <p:spTgt spid="23"/>
                                        </p:tgtEl>
                                        <p:attrNameLst>
                                          <p:attrName>ppt_h</p:attrName>
                                        </p:attrNameLst>
                                      </p:cBhvr>
                                      <p:tavLst>
                                        <p:tav tm="0">
                                          <p:val>
                                            <p:strVal val="ppt_h"/>
                                          </p:val>
                                        </p:tav>
                                        <p:tav tm="100000">
                                          <p:val>
                                            <p:fltVal val="0"/>
                                          </p:val>
                                        </p:tav>
                                      </p:tavLst>
                                    </p:anim>
                                    <p:anim calcmode="lin" valueType="num">
                                      <p:cBhvr>
                                        <p:cTn id="122" dur="500"/>
                                        <p:tgtEl>
                                          <p:spTgt spid="23"/>
                                        </p:tgtEl>
                                        <p:attrNameLst>
                                          <p:attrName>style.rotation</p:attrName>
                                        </p:attrNameLst>
                                      </p:cBhvr>
                                      <p:tavLst>
                                        <p:tav tm="0">
                                          <p:val>
                                            <p:fltVal val="0"/>
                                          </p:val>
                                        </p:tav>
                                        <p:tav tm="100000">
                                          <p:val>
                                            <p:fltVal val="360"/>
                                          </p:val>
                                        </p:tav>
                                      </p:tavLst>
                                    </p:anim>
                                    <p:animEffect transition="out" filter="fade">
                                      <p:cBhvr>
                                        <p:cTn id="123" dur="500"/>
                                        <p:tgtEl>
                                          <p:spTgt spid="23"/>
                                        </p:tgtEl>
                                      </p:cBhvr>
                                    </p:animEffect>
                                    <p:set>
                                      <p:cBhvr>
                                        <p:cTn id="124" dur="1" fill="hold">
                                          <p:stCondLst>
                                            <p:cond delay="499"/>
                                          </p:stCondLst>
                                        </p:cTn>
                                        <p:tgtEl>
                                          <p:spTgt spid="23"/>
                                        </p:tgtEl>
                                        <p:attrNameLst>
                                          <p:attrName>style.visibility</p:attrName>
                                        </p:attrNameLst>
                                      </p:cBhvr>
                                      <p:to>
                                        <p:strVal val="hidden"/>
                                      </p:to>
                                    </p:set>
                                  </p:childTnLst>
                                </p:cTn>
                              </p:par>
                              <p:par>
                                <p:cTn id="125" presetID="49" presetClass="exit" presetSubtype="0" accel="100000" fill="hold" grpId="1" nodeType="withEffect">
                                  <p:stCondLst>
                                    <p:cond delay="0"/>
                                  </p:stCondLst>
                                  <p:childTnLst>
                                    <p:anim calcmode="lin" valueType="num">
                                      <p:cBhvr>
                                        <p:cTn id="126" dur="500"/>
                                        <p:tgtEl>
                                          <p:spTgt spid="24"/>
                                        </p:tgtEl>
                                        <p:attrNameLst>
                                          <p:attrName>ppt_w</p:attrName>
                                        </p:attrNameLst>
                                      </p:cBhvr>
                                      <p:tavLst>
                                        <p:tav tm="0">
                                          <p:val>
                                            <p:strVal val="ppt_w"/>
                                          </p:val>
                                        </p:tav>
                                        <p:tav tm="100000">
                                          <p:val>
                                            <p:fltVal val="0"/>
                                          </p:val>
                                        </p:tav>
                                      </p:tavLst>
                                    </p:anim>
                                    <p:anim calcmode="lin" valueType="num">
                                      <p:cBhvr>
                                        <p:cTn id="127" dur="500"/>
                                        <p:tgtEl>
                                          <p:spTgt spid="24"/>
                                        </p:tgtEl>
                                        <p:attrNameLst>
                                          <p:attrName>ppt_h</p:attrName>
                                        </p:attrNameLst>
                                      </p:cBhvr>
                                      <p:tavLst>
                                        <p:tav tm="0">
                                          <p:val>
                                            <p:strVal val="ppt_h"/>
                                          </p:val>
                                        </p:tav>
                                        <p:tav tm="100000">
                                          <p:val>
                                            <p:fltVal val="0"/>
                                          </p:val>
                                        </p:tav>
                                      </p:tavLst>
                                    </p:anim>
                                    <p:anim calcmode="lin" valueType="num">
                                      <p:cBhvr>
                                        <p:cTn id="128" dur="500"/>
                                        <p:tgtEl>
                                          <p:spTgt spid="24"/>
                                        </p:tgtEl>
                                        <p:attrNameLst>
                                          <p:attrName>style.rotation</p:attrName>
                                        </p:attrNameLst>
                                      </p:cBhvr>
                                      <p:tavLst>
                                        <p:tav tm="0">
                                          <p:val>
                                            <p:fltVal val="0"/>
                                          </p:val>
                                        </p:tav>
                                        <p:tav tm="100000">
                                          <p:val>
                                            <p:fltVal val="360"/>
                                          </p:val>
                                        </p:tav>
                                      </p:tavLst>
                                    </p:anim>
                                    <p:animEffect transition="out" filter="fade">
                                      <p:cBhvr>
                                        <p:cTn id="129" dur="500"/>
                                        <p:tgtEl>
                                          <p:spTgt spid="24"/>
                                        </p:tgtEl>
                                      </p:cBhvr>
                                    </p:animEffect>
                                    <p:set>
                                      <p:cBhvr>
                                        <p:cTn id="130" dur="1" fill="hold">
                                          <p:stCondLst>
                                            <p:cond delay="499"/>
                                          </p:stCondLst>
                                        </p:cTn>
                                        <p:tgtEl>
                                          <p:spTgt spid="24"/>
                                        </p:tgtEl>
                                        <p:attrNameLst>
                                          <p:attrName>style.visibility</p:attrName>
                                        </p:attrNameLst>
                                      </p:cBhvr>
                                      <p:to>
                                        <p:strVal val="hidden"/>
                                      </p:to>
                                    </p:set>
                                  </p:childTnLst>
                                </p:cTn>
                              </p:par>
                              <p:par>
                                <p:cTn id="131" presetID="49" presetClass="exit" presetSubtype="0" accel="100000" fill="hold" grpId="1" nodeType="withEffect">
                                  <p:stCondLst>
                                    <p:cond delay="0"/>
                                  </p:stCondLst>
                                  <p:childTnLst>
                                    <p:anim calcmode="lin" valueType="num">
                                      <p:cBhvr>
                                        <p:cTn id="132" dur="500"/>
                                        <p:tgtEl>
                                          <p:spTgt spid="25"/>
                                        </p:tgtEl>
                                        <p:attrNameLst>
                                          <p:attrName>ppt_w</p:attrName>
                                        </p:attrNameLst>
                                      </p:cBhvr>
                                      <p:tavLst>
                                        <p:tav tm="0">
                                          <p:val>
                                            <p:strVal val="ppt_w"/>
                                          </p:val>
                                        </p:tav>
                                        <p:tav tm="100000">
                                          <p:val>
                                            <p:fltVal val="0"/>
                                          </p:val>
                                        </p:tav>
                                      </p:tavLst>
                                    </p:anim>
                                    <p:anim calcmode="lin" valueType="num">
                                      <p:cBhvr>
                                        <p:cTn id="133" dur="500"/>
                                        <p:tgtEl>
                                          <p:spTgt spid="25"/>
                                        </p:tgtEl>
                                        <p:attrNameLst>
                                          <p:attrName>ppt_h</p:attrName>
                                        </p:attrNameLst>
                                      </p:cBhvr>
                                      <p:tavLst>
                                        <p:tav tm="0">
                                          <p:val>
                                            <p:strVal val="ppt_h"/>
                                          </p:val>
                                        </p:tav>
                                        <p:tav tm="100000">
                                          <p:val>
                                            <p:fltVal val="0"/>
                                          </p:val>
                                        </p:tav>
                                      </p:tavLst>
                                    </p:anim>
                                    <p:anim calcmode="lin" valueType="num">
                                      <p:cBhvr>
                                        <p:cTn id="134" dur="500"/>
                                        <p:tgtEl>
                                          <p:spTgt spid="25"/>
                                        </p:tgtEl>
                                        <p:attrNameLst>
                                          <p:attrName>style.rotation</p:attrName>
                                        </p:attrNameLst>
                                      </p:cBhvr>
                                      <p:tavLst>
                                        <p:tav tm="0">
                                          <p:val>
                                            <p:fltVal val="0"/>
                                          </p:val>
                                        </p:tav>
                                        <p:tav tm="100000">
                                          <p:val>
                                            <p:fltVal val="360"/>
                                          </p:val>
                                        </p:tav>
                                      </p:tavLst>
                                    </p:anim>
                                    <p:animEffect transition="out" filter="fade">
                                      <p:cBhvr>
                                        <p:cTn id="135" dur="500"/>
                                        <p:tgtEl>
                                          <p:spTgt spid="25"/>
                                        </p:tgtEl>
                                      </p:cBhvr>
                                    </p:animEffect>
                                    <p:set>
                                      <p:cBhvr>
                                        <p:cTn id="136" dur="1" fill="hold">
                                          <p:stCondLst>
                                            <p:cond delay="499"/>
                                          </p:stCondLst>
                                        </p:cTn>
                                        <p:tgtEl>
                                          <p:spTgt spid="25"/>
                                        </p:tgtEl>
                                        <p:attrNameLst>
                                          <p:attrName>style.visibility</p:attrName>
                                        </p:attrNameLst>
                                      </p:cBhvr>
                                      <p:to>
                                        <p:strVal val="hidden"/>
                                      </p:to>
                                    </p:set>
                                  </p:childTnLst>
                                </p:cTn>
                              </p:par>
                              <p:par>
                                <p:cTn id="137" presetID="49" presetClass="exit" presetSubtype="0" accel="100000" fill="hold" grpId="1" nodeType="withEffect">
                                  <p:stCondLst>
                                    <p:cond delay="0"/>
                                  </p:stCondLst>
                                  <p:childTnLst>
                                    <p:anim calcmode="lin" valueType="num">
                                      <p:cBhvr>
                                        <p:cTn id="138" dur="500"/>
                                        <p:tgtEl>
                                          <p:spTgt spid="29"/>
                                        </p:tgtEl>
                                        <p:attrNameLst>
                                          <p:attrName>ppt_w</p:attrName>
                                        </p:attrNameLst>
                                      </p:cBhvr>
                                      <p:tavLst>
                                        <p:tav tm="0">
                                          <p:val>
                                            <p:strVal val="ppt_w"/>
                                          </p:val>
                                        </p:tav>
                                        <p:tav tm="100000">
                                          <p:val>
                                            <p:fltVal val="0"/>
                                          </p:val>
                                        </p:tav>
                                      </p:tavLst>
                                    </p:anim>
                                    <p:anim calcmode="lin" valueType="num">
                                      <p:cBhvr>
                                        <p:cTn id="139" dur="500"/>
                                        <p:tgtEl>
                                          <p:spTgt spid="29"/>
                                        </p:tgtEl>
                                        <p:attrNameLst>
                                          <p:attrName>ppt_h</p:attrName>
                                        </p:attrNameLst>
                                      </p:cBhvr>
                                      <p:tavLst>
                                        <p:tav tm="0">
                                          <p:val>
                                            <p:strVal val="ppt_h"/>
                                          </p:val>
                                        </p:tav>
                                        <p:tav tm="100000">
                                          <p:val>
                                            <p:fltVal val="0"/>
                                          </p:val>
                                        </p:tav>
                                      </p:tavLst>
                                    </p:anim>
                                    <p:anim calcmode="lin" valueType="num">
                                      <p:cBhvr>
                                        <p:cTn id="140" dur="500"/>
                                        <p:tgtEl>
                                          <p:spTgt spid="29"/>
                                        </p:tgtEl>
                                        <p:attrNameLst>
                                          <p:attrName>style.rotation</p:attrName>
                                        </p:attrNameLst>
                                      </p:cBhvr>
                                      <p:tavLst>
                                        <p:tav tm="0">
                                          <p:val>
                                            <p:fltVal val="0"/>
                                          </p:val>
                                        </p:tav>
                                        <p:tav tm="100000">
                                          <p:val>
                                            <p:fltVal val="360"/>
                                          </p:val>
                                        </p:tav>
                                      </p:tavLst>
                                    </p:anim>
                                    <p:animEffect transition="out" filter="fade">
                                      <p:cBhvr>
                                        <p:cTn id="141" dur="500"/>
                                        <p:tgtEl>
                                          <p:spTgt spid="29"/>
                                        </p:tgtEl>
                                      </p:cBhvr>
                                    </p:animEffect>
                                    <p:set>
                                      <p:cBhvr>
                                        <p:cTn id="142" dur="1" fill="hold">
                                          <p:stCondLst>
                                            <p:cond delay="499"/>
                                          </p:stCondLst>
                                        </p:cTn>
                                        <p:tgtEl>
                                          <p:spTgt spid="29"/>
                                        </p:tgtEl>
                                        <p:attrNameLst>
                                          <p:attrName>style.visibility</p:attrName>
                                        </p:attrNameLst>
                                      </p:cBhvr>
                                      <p:to>
                                        <p:strVal val="hidden"/>
                                      </p:to>
                                    </p:set>
                                  </p:childTnLst>
                                </p:cTn>
                              </p:par>
                              <p:par>
                                <p:cTn id="143" presetID="49" presetClass="exit" presetSubtype="0" accel="100000" fill="hold" grpId="1" nodeType="withEffect">
                                  <p:stCondLst>
                                    <p:cond delay="0"/>
                                  </p:stCondLst>
                                  <p:childTnLst>
                                    <p:anim calcmode="lin" valueType="num">
                                      <p:cBhvr>
                                        <p:cTn id="144" dur="500"/>
                                        <p:tgtEl>
                                          <p:spTgt spid="31"/>
                                        </p:tgtEl>
                                        <p:attrNameLst>
                                          <p:attrName>ppt_w</p:attrName>
                                        </p:attrNameLst>
                                      </p:cBhvr>
                                      <p:tavLst>
                                        <p:tav tm="0">
                                          <p:val>
                                            <p:strVal val="ppt_w"/>
                                          </p:val>
                                        </p:tav>
                                        <p:tav tm="100000">
                                          <p:val>
                                            <p:fltVal val="0"/>
                                          </p:val>
                                        </p:tav>
                                      </p:tavLst>
                                    </p:anim>
                                    <p:anim calcmode="lin" valueType="num">
                                      <p:cBhvr>
                                        <p:cTn id="145" dur="500"/>
                                        <p:tgtEl>
                                          <p:spTgt spid="31"/>
                                        </p:tgtEl>
                                        <p:attrNameLst>
                                          <p:attrName>ppt_h</p:attrName>
                                        </p:attrNameLst>
                                      </p:cBhvr>
                                      <p:tavLst>
                                        <p:tav tm="0">
                                          <p:val>
                                            <p:strVal val="ppt_h"/>
                                          </p:val>
                                        </p:tav>
                                        <p:tav tm="100000">
                                          <p:val>
                                            <p:fltVal val="0"/>
                                          </p:val>
                                        </p:tav>
                                      </p:tavLst>
                                    </p:anim>
                                    <p:anim calcmode="lin" valueType="num">
                                      <p:cBhvr>
                                        <p:cTn id="146" dur="500"/>
                                        <p:tgtEl>
                                          <p:spTgt spid="31"/>
                                        </p:tgtEl>
                                        <p:attrNameLst>
                                          <p:attrName>style.rotation</p:attrName>
                                        </p:attrNameLst>
                                      </p:cBhvr>
                                      <p:tavLst>
                                        <p:tav tm="0">
                                          <p:val>
                                            <p:fltVal val="0"/>
                                          </p:val>
                                        </p:tav>
                                        <p:tav tm="100000">
                                          <p:val>
                                            <p:fltVal val="360"/>
                                          </p:val>
                                        </p:tav>
                                      </p:tavLst>
                                    </p:anim>
                                    <p:animEffect transition="out" filter="fade">
                                      <p:cBhvr>
                                        <p:cTn id="147" dur="500"/>
                                        <p:tgtEl>
                                          <p:spTgt spid="31"/>
                                        </p:tgtEl>
                                      </p:cBhvr>
                                    </p:animEffect>
                                    <p:set>
                                      <p:cBhvr>
                                        <p:cTn id="148" dur="1" fill="hold">
                                          <p:stCondLst>
                                            <p:cond delay="499"/>
                                          </p:stCondLst>
                                        </p:cTn>
                                        <p:tgtEl>
                                          <p:spTgt spid="31"/>
                                        </p:tgtEl>
                                        <p:attrNameLst>
                                          <p:attrName>style.visibility</p:attrName>
                                        </p:attrNameLst>
                                      </p:cBhvr>
                                      <p:to>
                                        <p:strVal val="hidden"/>
                                      </p:to>
                                    </p:set>
                                  </p:childTnLst>
                                </p:cTn>
                              </p:par>
                              <p:par>
                                <p:cTn id="149" presetID="49" presetClass="exit" presetSubtype="0" accel="100000" fill="hold" grpId="1" nodeType="withEffect">
                                  <p:stCondLst>
                                    <p:cond delay="0"/>
                                  </p:stCondLst>
                                  <p:childTnLst>
                                    <p:anim calcmode="lin" valueType="num">
                                      <p:cBhvr>
                                        <p:cTn id="150" dur="500"/>
                                        <p:tgtEl>
                                          <p:spTgt spid="30"/>
                                        </p:tgtEl>
                                        <p:attrNameLst>
                                          <p:attrName>ppt_w</p:attrName>
                                        </p:attrNameLst>
                                      </p:cBhvr>
                                      <p:tavLst>
                                        <p:tav tm="0">
                                          <p:val>
                                            <p:strVal val="ppt_w"/>
                                          </p:val>
                                        </p:tav>
                                        <p:tav tm="100000">
                                          <p:val>
                                            <p:fltVal val="0"/>
                                          </p:val>
                                        </p:tav>
                                      </p:tavLst>
                                    </p:anim>
                                    <p:anim calcmode="lin" valueType="num">
                                      <p:cBhvr>
                                        <p:cTn id="151" dur="500"/>
                                        <p:tgtEl>
                                          <p:spTgt spid="30"/>
                                        </p:tgtEl>
                                        <p:attrNameLst>
                                          <p:attrName>ppt_h</p:attrName>
                                        </p:attrNameLst>
                                      </p:cBhvr>
                                      <p:tavLst>
                                        <p:tav tm="0">
                                          <p:val>
                                            <p:strVal val="ppt_h"/>
                                          </p:val>
                                        </p:tav>
                                        <p:tav tm="100000">
                                          <p:val>
                                            <p:fltVal val="0"/>
                                          </p:val>
                                        </p:tav>
                                      </p:tavLst>
                                    </p:anim>
                                    <p:anim calcmode="lin" valueType="num">
                                      <p:cBhvr>
                                        <p:cTn id="152" dur="500"/>
                                        <p:tgtEl>
                                          <p:spTgt spid="30"/>
                                        </p:tgtEl>
                                        <p:attrNameLst>
                                          <p:attrName>style.rotation</p:attrName>
                                        </p:attrNameLst>
                                      </p:cBhvr>
                                      <p:tavLst>
                                        <p:tav tm="0">
                                          <p:val>
                                            <p:fltVal val="0"/>
                                          </p:val>
                                        </p:tav>
                                        <p:tav tm="100000">
                                          <p:val>
                                            <p:fltVal val="360"/>
                                          </p:val>
                                        </p:tav>
                                      </p:tavLst>
                                    </p:anim>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49" presetClass="exit" presetSubtype="0" accel="100000" fill="hold" grpId="1" nodeType="withEffect">
                                  <p:stCondLst>
                                    <p:cond delay="0"/>
                                  </p:stCondLst>
                                  <p:childTnLst>
                                    <p:anim calcmode="lin" valueType="num">
                                      <p:cBhvr>
                                        <p:cTn id="156" dur="500"/>
                                        <p:tgtEl>
                                          <p:spTgt spid="28"/>
                                        </p:tgtEl>
                                        <p:attrNameLst>
                                          <p:attrName>ppt_w</p:attrName>
                                        </p:attrNameLst>
                                      </p:cBhvr>
                                      <p:tavLst>
                                        <p:tav tm="0">
                                          <p:val>
                                            <p:strVal val="ppt_w"/>
                                          </p:val>
                                        </p:tav>
                                        <p:tav tm="100000">
                                          <p:val>
                                            <p:fltVal val="0"/>
                                          </p:val>
                                        </p:tav>
                                      </p:tavLst>
                                    </p:anim>
                                    <p:anim calcmode="lin" valueType="num">
                                      <p:cBhvr>
                                        <p:cTn id="157" dur="500"/>
                                        <p:tgtEl>
                                          <p:spTgt spid="28"/>
                                        </p:tgtEl>
                                        <p:attrNameLst>
                                          <p:attrName>ppt_h</p:attrName>
                                        </p:attrNameLst>
                                      </p:cBhvr>
                                      <p:tavLst>
                                        <p:tav tm="0">
                                          <p:val>
                                            <p:strVal val="ppt_h"/>
                                          </p:val>
                                        </p:tav>
                                        <p:tav tm="100000">
                                          <p:val>
                                            <p:fltVal val="0"/>
                                          </p:val>
                                        </p:tav>
                                      </p:tavLst>
                                    </p:anim>
                                    <p:anim calcmode="lin" valueType="num">
                                      <p:cBhvr>
                                        <p:cTn id="158" dur="500"/>
                                        <p:tgtEl>
                                          <p:spTgt spid="28"/>
                                        </p:tgtEl>
                                        <p:attrNameLst>
                                          <p:attrName>style.rotation</p:attrName>
                                        </p:attrNameLst>
                                      </p:cBhvr>
                                      <p:tavLst>
                                        <p:tav tm="0">
                                          <p:val>
                                            <p:fltVal val="0"/>
                                          </p:val>
                                        </p:tav>
                                        <p:tav tm="100000">
                                          <p:val>
                                            <p:fltVal val="360"/>
                                          </p:val>
                                        </p:tav>
                                      </p:tavLst>
                                    </p:anim>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9" presetClass="exit" presetSubtype="0" accel="100000" fill="hold" grpId="1" nodeType="withEffect">
                                  <p:stCondLst>
                                    <p:cond delay="0"/>
                                  </p:stCondLst>
                                  <p:childTnLst>
                                    <p:anim calcmode="lin" valueType="num">
                                      <p:cBhvr>
                                        <p:cTn id="162" dur="500"/>
                                        <p:tgtEl>
                                          <p:spTgt spid="26"/>
                                        </p:tgtEl>
                                        <p:attrNameLst>
                                          <p:attrName>ppt_w</p:attrName>
                                        </p:attrNameLst>
                                      </p:cBhvr>
                                      <p:tavLst>
                                        <p:tav tm="0">
                                          <p:val>
                                            <p:strVal val="ppt_w"/>
                                          </p:val>
                                        </p:tav>
                                        <p:tav tm="100000">
                                          <p:val>
                                            <p:fltVal val="0"/>
                                          </p:val>
                                        </p:tav>
                                      </p:tavLst>
                                    </p:anim>
                                    <p:anim calcmode="lin" valueType="num">
                                      <p:cBhvr>
                                        <p:cTn id="163" dur="500"/>
                                        <p:tgtEl>
                                          <p:spTgt spid="26"/>
                                        </p:tgtEl>
                                        <p:attrNameLst>
                                          <p:attrName>ppt_h</p:attrName>
                                        </p:attrNameLst>
                                      </p:cBhvr>
                                      <p:tavLst>
                                        <p:tav tm="0">
                                          <p:val>
                                            <p:strVal val="ppt_h"/>
                                          </p:val>
                                        </p:tav>
                                        <p:tav tm="100000">
                                          <p:val>
                                            <p:fltVal val="0"/>
                                          </p:val>
                                        </p:tav>
                                      </p:tavLst>
                                    </p:anim>
                                    <p:anim calcmode="lin" valueType="num">
                                      <p:cBhvr>
                                        <p:cTn id="164" dur="500"/>
                                        <p:tgtEl>
                                          <p:spTgt spid="26"/>
                                        </p:tgtEl>
                                        <p:attrNameLst>
                                          <p:attrName>style.rotation</p:attrName>
                                        </p:attrNameLst>
                                      </p:cBhvr>
                                      <p:tavLst>
                                        <p:tav tm="0">
                                          <p:val>
                                            <p:fltVal val="0"/>
                                          </p:val>
                                        </p:tav>
                                        <p:tav tm="100000">
                                          <p:val>
                                            <p:fltVal val="360"/>
                                          </p:val>
                                        </p:tav>
                                      </p:tavLst>
                                    </p:anim>
                                    <p:animEffect transition="out" filter="fade">
                                      <p:cBhvr>
                                        <p:cTn id="165" dur="500"/>
                                        <p:tgtEl>
                                          <p:spTgt spid="26"/>
                                        </p:tgtEl>
                                      </p:cBhvr>
                                    </p:animEffect>
                                    <p:set>
                                      <p:cBhvr>
                                        <p:cTn id="166" dur="1" fill="hold">
                                          <p:stCondLst>
                                            <p:cond delay="499"/>
                                          </p:stCondLst>
                                        </p:cTn>
                                        <p:tgtEl>
                                          <p:spTgt spid="26"/>
                                        </p:tgtEl>
                                        <p:attrNameLst>
                                          <p:attrName>style.visibility</p:attrName>
                                        </p:attrNameLst>
                                      </p:cBhvr>
                                      <p:to>
                                        <p:strVal val="hidden"/>
                                      </p:to>
                                    </p:set>
                                  </p:childTnLst>
                                </p:cTn>
                              </p:par>
                              <p:par>
                                <p:cTn id="167" presetID="49" presetClass="exit" presetSubtype="0" accel="100000" fill="hold" grpId="1" nodeType="withEffect">
                                  <p:stCondLst>
                                    <p:cond delay="0"/>
                                  </p:stCondLst>
                                  <p:childTnLst>
                                    <p:anim calcmode="lin" valueType="num">
                                      <p:cBhvr>
                                        <p:cTn id="168" dur="500"/>
                                        <p:tgtEl>
                                          <p:spTgt spid="27"/>
                                        </p:tgtEl>
                                        <p:attrNameLst>
                                          <p:attrName>ppt_w</p:attrName>
                                        </p:attrNameLst>
                                      </p:cBhvr>
                                      <p:tavLst>
                                        <p:tav tm="0">
                                          <p:val>
                                            <p:strVal val="ppt_w"/>
                                          </p:val>
                                        </p:tav>
                                        <p:tav tm="100000">
                                          <p:val>
                                            <p:fltVal val="0"/>
                                          </p:val>
                                        </p:tav>
                                      </p:tavLst>
                                    </p:anim>
                                    <p:anim calcmode="lin" valueType="num">
                                      <p:cBhvr>
                                        <p:cTn id="169" dur="500"/>
                                        <p:tgtEl>
                                          <p:spTgt spid="27"/>
                                        </p:tgtEl>
                                        <p:attrNameLst>
                                          <p:attrName>ppt_h</p:attrName>
                                        </p:attrNameLst>
                                      </p:cBhvr>
                                      <p:tavLst>
                                        <p:tav tm="0">
                                          <p:val>
                                            <p:strVal val="ppt_h"/>
                                          </p:val>
                                        </p:tav>
                                        <p:tav tm="100000">
                                          <p:val>
                                            <p:fltVal val="0"/>
                                          </p:val>
                                        </p:tav>
                                      </p:tavLst>
                                    </p:anim>
                                    <p:anim calcmode="lin" valueType="num">
                                      <p:cBhvr>
                                        <p:cTn id="170" dur="500"/>
                                        <p:tgtEl>
                                          <p:spTgt spid="27"/>
                                        </p:tgtEl>
                                        <p:attrNameLst>
                                          <p:attrName>style.rotation</p:attrName>
                                        </p:attrNameLst>
                                      </p:cBhvr>
                                      <p:tavLst>
                                        <p:tav tm="0">
                                          <p:val>
                                            <p:fltVal val="0"/>
                                          </p:val>
                                        </p:tav>
                                        <p:tav tm="100000">
                                          <p:val>
                                            <p:fltVal val="360"/>
                                          </p:val>
                                        </p:tav>
                                      </p:tavLst>
                                    </p:anim>
                                    <p:animEffect transition="out" filter="fade">
                                      <p:cBhvr>
                                        <p:cTn id="171" dur="500"/>
                                        <p:tgtEl>
                                          <p:spTgt spid="27"/>
                                        </p:tgtEl>
                                      </p:cBhvr>
                                    </p:animEffect>
                                    <p:set>
                                      <p:cBhvr>
                                        <p:cTn id="172" dur="1" fill="hold">
                                          <p:stCondLst>
                                            <p:cond delay="499"/>
                                          </p:stCondLst>
                                        </p:cTn>
                                        <p:tgtEl>
                                          <p:spTgt spid="27"/>
                                        </p:tgtEl>
                                        <p:attrNameLst>
                                          <p:attrName>style.visibility</p:attrName>
                                        </p:attrNameLst>
                                      </p:cBhvr>
                                      <p:to>
                                        <p:strVal val="hidden"/>
                                      </p:to>
                                    </p:set>
                                  </p:childTnLst>
                                </p:cTn>
                              </p:par>
                              <p:par>
                                <p:cTn id="173" presetID="49" presetClass="exit" presetSubtype="0" accel="100000" fill="hold" grpId="0" nodeType="withEffect">
                                  <p:stCondLst>
                                    <p:cond delay="0"/>
                                  </p:stCondLst>
                                  <p:childTnLst>
                                    <p:anim calcmode="lin" valueType="num">
                                      <p:cBhvr>
                                        <p:cTn id="174" dur="500"/>
                                        <p:tgtEl>
                                          <p:spTgt spid="32"/>
                                        </p:tgtEl>
                                        <p:attrNameLst>
                                          <p:attrName>ppt_w</p:attrName>
                                        </p:attrNameLst>
                                      </p:cBhvr>
                                      <p:tavLst>
                                        <p:tav tm="0">
                                          <p:val>
                                            <p:strVal val="ppt_w"/>
                                          </p:val>
                                        </p:tav>
                                        <p:tav tm="100000">
                                          <p:val>
                                            <p:fltVal val="0"/>
                                          </p:val>
                                        </p:tav>
                                      </p:tavLst>
                                    </p:anim>
                                    <p:anim calcmode="lin" valueType="num">
                                      <p:cBhvr>
                                        <p:cTn id="175" dur="500"/>
                                        <p:tgtEl>
                                          <p:spTgt spid="32"/>
                                        </p:tgtEl>
                                        <p:attrNameLst>
                                          <p:attrName>ppt_h</p:attrName>
                                        </p:attrNameLst>
                                      </p:cBhvr>
                                      <p:tavLst>
                                        <p:tav tm="0">
                                          <p:val>
                                            <p:strVal val="ppt_h"/>
                                          </p:val>
                                        </p:tav>
                                        <p:tav tm="100000">
                                          <p:val>
                                            <p:fltVal val="0"/>
                                          </p:val>
                                        </p:tav>
                                      </p:tavLst>
                                    </p:anim>
                                    <p:anim calcmode="lin" valueType="num">
                                      <p:cBhvr>
                                        <p:cTn id="176" dur="500"/>
                                        <p:tgtEl>
                                          <p:spTgt spid="32"/>
                                        </p:tgtEl>
                                        <p:attrNameLst>
                                          <p:attrName>style.rotation</p:attrName>
                                        </p:attrNameLst>
                                      </p:cBhvr>
                                      <p:tavLst>
                                        <p:tav tm="0">
                                          <p:val>
                                            <p:fltVal val="0"/>
                                          </p:val>
                                        </p:tav>
                                        <p:tav tm="100000">
                                          <p:val>
                                            <p:fltVal val="360"/>
                                          </p:val>
                                        </p:tav>
                                      </p:tavLst>
                                    </p:anim>
                                    <p:animEffect transition="out" filter="fade">
                                      <p:cBhvr>
                                        <p:cTn id="177" dur="500"/>
                                        <p:tgtEl>
                                          <p:spTgt spid="32"/>
                                        </p:tgtEl>
                                      </p:cBhvr>
                                    </p:animEffect>
                                    <p:set>
                                      <p:cBhvr>
                                        <p:cTn id="178"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wind.wav"/>
                                        </p:tgtEl>
                                      </p:cMediaNode>
                                    </p:audio>
                                  </p:sub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3"/>
                                        </p:tgtEl>
                                        <p:attrNameLst>
                                          <p:attrName>style.visibility</p:attrName>
                                        </p:attrNameLst>
                                      </p:cBhvr>
                                      <p:to>
                                        <p:strVal val="visible"/>
                                      </p:to>
                                    </p:set>
                                    <p:animEffect transition="in" filter="fade">
                                      <p:cBhvr>
                                        <p:cTn id="18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8"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20"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14300" y="6550223"/>
            <a:ext cx="4800600" cy="307777"/>
          </a:xfrm>
          <a:prstGeom prst="rect">
            <a:avLst/>
          </a:prstGeom>
          <a:noFill/>
        </p:spPr>
        <p:txBody>
          <a:bodyPr wrap="square" rtlCol="0">
            <a:spAutoFit/>
          </a:bodyPr>
          <a:lstStyle/>
          <a:p>
            <a:r>
              <a:rPr lang="en-US" sz="1400" dirty="0">
                <a:solidFill>
                  <a:srgbClr val="FFFF00"/>
                </a:solidFill>
              </a:rPr>
              <a:t>2 Nephi 27:3-5</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Nations Fight Against Zion</a:t>
            </a:r>
          </a:p>
        </p:txBody>
      </p:sp>
      <p:sp>
        <p:nvSpPr>
          <p:cNvPr id="5" name="TextBox 4"/>
          <p:cNvSpPr txBox="1"/>
          <p:nvPr/>
        </p:nvSpPr>
        <p:spPr>
          <a:xfrm>
            <a:off x="277091" y="762001"/>
            <a:ext cx="6276109" cy="923330"/>
          </a:xfrm>
          <a:prstGeom prst="rect">
            <a:avLst/>
          </a:prstGeom>
          <a:noFill/>
        </p:spPr>
        <p:txBody>
          <a:bodyPr wrap="square" rtlCol="0">
            <a:spAutoFit/>
          </a:bodyPr>
          <a:lstStyle/>
          <a:p>
            <a:r>
              <a:rPr lang="en-US" i="1" dirty="0">
                <a:solidFill>
                  <a:srgbClr val="FFFF00"/>
                </a:solidFill>
              </a:rPr>
              <a:t>The Great and Abominable Church--Any organization that fights against the Church of the Lamb, or opposes its practices or beliefs</a:t>
            </a:r>
          </a:p>
          <a:p>
            <a:r>
              <a:rPr lang="en-US" i="1" dirty="0">
                <a:solidFill>
                  <a:srgbClr val="FFFF00"/>
                </a:solidFill>
              </a:rPr>
              <a:t>(2 Nephi:10:16)</a:t>
            </a:r>
            <a:endParaRPr lang="en-US" dirty="0">
              <a:solidFill>
                <a:srgbClr val="FFFF00"/>
              </a:solidFill>
            </a:endParaRPr>
          </a:p>
        </p:txBody>
      </p:sp>
      <p:sp>
        <p:nvSpPr>
          <p:cNvPr id="6" name="TextBox 5"/>
          <p:cNvSpPr txBox="1"/>
          <p:nvPr/>
        </p:nvSpPr>
        <p:spPr>
          <a:xfrm>
            <a:off x="7005204" y="883912"/>
            <a:ext cx="5186795" cy="2308324"/>
          </a:xfrm>
          <a:prstGeom prst="rect">
            <a:avLst/>
          </a:prstGeom>
          <a:noFill/>
        </p:spPr>
        <p:txBody>
          <a:bodyPr wrap="square" rtlCol="0">
            <a:spAutoFit/>
          </a:bodyPr>
          <a:lstStyle/>
          <a:p>
            <a:r>
              <a:rPr lang="en-US" dirty="0">
                <a:solidFill>
                  <a:schemeClr val="bg1"/>
                </a:solidFill>
              </a:rPr>
              <a:t>Ariel- another name for Jerusalem</a:t>
            </a:r>
          </a:p>
          <a:p>
            <a:endParaRPr lang="en-US" dirty="0">
              <a:solidFill>
                <a:schemeClr val="bg1"/>
              </a:solidFill>
            </a:endParaRPr>
          </a:p>
          <a:p>
            <a:r>
              <a:rPr lang="en-US" dirty="0">
                <a:solidFill>
                  <a:schemeClr val="bg1"/>
                </a:solidFill>
              </a:rPr>
              <a:t>The wicked who fight will be punished</a:t>
            </a:r>
          </a:p>
          <a:p>
            <a:endParaRPr lang="en-US" dirty="0">
              <a:solidFill>
                <a:schemeClr val="bg1"/>
              </a:solidFill>
            </a:endParaRPr>
          </a:p>
          <a:p>
            <a:r>
              <a:rPr lang="en-US" dirty="0">
                <a:solidFill>
                  <a:schemeClr val="bg1"/>
                </a:solidFill>
              </a:rPr>
              <a:t>In terms of a “nightmare” in which they are starving and thirsting yet can not be filled. (Isaiah 29:7-8) </a:t>
            </a:r>
          </a:p>
          <a:p>
            <a:r>
              <a:rPr lang="en-US" dirty="0">
                <a:solidFill>
                  <a:schemeClr val="bg1"/>
                </a:solidFill>
              </a:rPr>
              <a:t>The Soul is empty</a:t>
            </a:r>
          </a:p>
          <a:p>
            <a:endParaRPr lang="en-US" dirty="0">
              <a:solidFill>
                <a:schemeClr val="bg1"/>
              </a:solidFill>
            </a:endParaRPr>
          </a:p>
        </p:txBody>
      </p:sp>
      <p:sp>
        <p:nvSpPr>
          <p:cNvPr id="8" name="TextBox 7"/>
          <p:cNvSpPr txBox="1"/>
          <p:nvPr/>
        </p:nvSpPr>
        <p:spPr>
          <a:xfrm>
            <a:off x="2047875" y="1844382"/>
            <a:ext cx="3733800" cy="1477328"/>
          </a:xfrm>
          <a:prstGeom prst="rect">
            <a:avLst/>
          </a:prstGeom>
          <a:noFill/>
        </p:spPr>
        <p:txBody>
          <a:bodyPr wrap="square" rtlCol="0">
            <a:spAutoFit/>
          </a:bodyPr>
          <a:lstStyle/>
          <a:p>
            <a:r>
              <a:rPr lang="en-US" dirty="0">
                <a:solidFill>
                  <a:schemeClr val="bg1"/>
                </a:solidFill>
              </a:rPr>
              <a:t>Drunken Men--</a:t>
            </a:r>
          </a:p>
          <a:p>
            <a:r>
              <a:rPr lang="en-US" dirty="0">
                <a:solidFill>
                  <a:schemeClr val="bg1"/>
                </a:solidFill>
              </a:rPr>
              <a:t>“ …in a spiritual sense drunkenness means apostasy”</a:t>
            </a:r>
          </a:p>
          <a:p>
            <a:r>
              <a:rPr lang="en-US" dirty="0">
                <a:solidFill>
                  <a:schemeClr val="bg1"/>
                </a:solidFill>
              </a:rPr>
              <a:t>Bruce R. </a:t>
            </a:r>
            <a:r>
              <a:rPr lang="en-US" dirty="0" err="1">
                <a:solidFill>
                  <a:schemeClr val="bg1"/>
                </a:solidFill>
              </a:rPr>
              <a:t>McConkie</a:t>
            </a:r>
            <a:endParaRPr lang="en-US" dirty="0">
              <a:solidFill>
                <a:schemeClr val="bg1"/>
              </a:solidFill>
            </a:endParaRPr>
          </a:p>
          <a:p>
            <a:endParaRPr lang="en-US" dirty="0">
              <a:solidFill>
                <a:schemeClr val="bg1"/>
              </a:solidFill>
            </a:endParaRPr>
          </a:p>
        </p:txBody>
      </p:sp>
      <p:sp>
        <p:nvSpPr>
          <p:cNvPr id="9" name="TextBox 8"/>
          <p:cNvSpPr txBox="1"/>
          <p:nvPr/>
        </p:nvSpPr>
        <p:spPr>
          <a:xfrm>
            <a:off x="904875" y="3410046"/>
            <a:ext cx="3733800" cy="1200329"/>
          </a:xfrm>
          <a:prstGeom prst="rect">
            <a:avLst/>
          </a:prstGeom>
          <a:noFill/>
        </p:spPr>
        <p:txBody>
          <a:bodyPr wrap="square" rtlCol="0">
            <a:spAutoFit/>
          </a:bodyPr>
          <a:lstStyle/>
          <a:p>
            <a:r>
              <a:rPr lang="en-US" dirty="0">
                <a:solidFill>
                  <a:schemeClr val="bg1"/>
                </a:solidFill>
              </a:rPr>
              <a:t>They stumble through life, unsure of their spiritual desires or heavenly origin and destiny</a:t>
            </a:r>
          </a:p>
          <a:p>
            <a:endParaRPr lang="en-US" dirty="0">
              <a:solidFill>
                <a:schemeClr val="bg1"/>
              </a:solidFill>
            </a:endParaRPr>
          </a:p>
        </p:txBody>
      </p:sp>
      <p:sp>
        <p:nvSpPr>
          <p:cNvPr id="10" name="TextBox 9"/>
          <p:cNvSpPr txBox="1"/>
          <p:nvPr/>
        </p:nvSpPr>
        <p:spPr>
          <a:xfrm>
            <a:off x="3326724" y="5873425"/>
            <a:ext cx="6594894" cy="646331"/>
          </a:xfrm>
          <a:prstGeom prst="rect">
            <a:avLst/>
          </a:prstGeom>
          <a:noFill/>
        </p:spPr>
        <p:txBody>
          <a:bodyPr wrap="square" rtlCol="0">
            <a:spAutoFit/>
          </a:bodyPr>
          <a:lstStyle/>
          <a:p>
            <a:r>
              <a:rPr lang="en-US" dirty="0">
                <a:solidFill>
                  <a:schemeClr val="bg1"/>
                </a:solidFill>
              </a:rPr>
              <a:t>They have “closed their eyes” to truths of the gospel and rejected the prophets and rulers—spiritual blindness (Isaiah 29:10)</a:t>
            </a:r>
          </a:p>
        </p:txBody>
      </p:sp>
      <p:sp>
        <p:nvSpPr>
          <p:cNvPr id="12" name="TextBox 11"/>
          <p:cNvSpPr txBox="1"/>
          <p:nvPr/>
        </p:nvSpPr>
        <p:spPr>
          <a:xfrm>
            <a:off x="8420100" y="6470905"/>
            <a:ext cx="3733800" cy="369332"/>
          </a:xfrm>
          <a:prstGeom prst="rect">
            <a:avLst/>
          </a:prstGeom>
          <a:noFill/>
        </p:spPr>
        <p:txBody>
          <a:bodyPr wrap="square" rtlCol="0">
            <a:spAutoFit/>
          </a:bodyPr>
          <a:lstStyle/>
          <a:p>
            <a:pPr algn="r"/>
            <a:r>
              <a:rPr lang="en-US" dirty="0">
                <a:solidFill>
                  <a:schemeClr val="bg1"/>
                </a:solidFill>
              </a:rPr>
              <a:t>JFM and RLM</a:t>
            </a:r>
          </a:p>
        </p:txBody>
      </p:sp>
      <p:pic>
        <p:nvPicPr>
          <p:cNvPr id="16" name="Picture 15">
            <a:extLst>
              <a:ext uri="{FF2B5EF4-FFF2-40B4-BE49-F238E27FC236}">
                <a16:creationId xmlns:a16="http://schemas.microsoft.com/office/drawing/2014/main" id="{591757F6-00AA-4DE6-AE24-97FD667F6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 y="1814482"/>
            <a:ext cx="971550" cy="1356122"/>
          </a:xfrm>
          <a:prstGeom prst="rect">
            <a:avLst/>
          </a:prstGeom>
        </p:spPr>
      </p:pic>
      <p:pic>
        <p:nvPicPr>
          <p:cNvPr id="18" name="Picture 17">
            <a:extLst>
              <a:ext uri="{FF2B5EF4-FFF2-40B4-BE49-F238E27FC236}">
                <a16:creationId xmlns:a16="http://schemas.microsoft.com/office/drawing/2014/main" id="{7B53BD3C-F592-418D-A358-7EC8F1EEA67B}"/>
              </a:ext>
            </a:extLst>
          </p:cNvPr>
          <p:cNvPicPr>
            <a:picLocks noChangeAspect="1"/>
          </p:cNvPicPr>
          <p:nvPr/>
        </p:nvPicPr>
        <p:blipFill rotWithShape="1">
          <a:blip r:embed="rId3">
            <a:extLst>
              <a:ext uri="{28A0092B-C50C-407E-A947-70E740481C1C}">
                <a14:useLocalDpi xmlns:a14="http://schemas.microsoft.com/office/drawing/2010/main" val="0"/>
              </a:ext>
            </a:extLst>
          </a:blip>
          <a:srcRect b="6280"/>
          <a:stretch/>
        </p:blipFill>
        <p:spPr>
          <a:xfrm>
            <a:off x="10751344" y="177711"/>
            <a:ext cx="1204912" cy="754518"/>
          </a:xfrm>
          <a:prstGeom prst="rect">
            <a:avLst/>
          </a:prstGeom>
        </p:spPr>
      </p:pic>
      <p:pic>
        <p:nvPicPr>
          <p:cNvPr id="13" name="Picture 12">
            <a:extLst>
              <a:ext uri="{FF2B5EF4-FFF2-40B4-BE49-F238E27FC236}">
                <a16:creationId xmlns:a16="http://schemas.microsoft.com/office/drawing/2014/main" id="{643F9A98-4FC2-4E0B-8BC2-2D3F0D913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622" y="3255294"/>
            <a:ext cx="3824377" cy="2541086"/>
          </a:xfrm>
          <a:prstGeom prst="rect">
            <a:avLst/>
          </a:prstGeom>
        </p:spPr>
      </p:pic>
    </p:spTree>
    <p:extLst>
      <p:ext uri="{BB962C8B-B14F-4D97-AF65-F5344CB8AC3E}">
        <p14:creationId xmlns:p14="http://schemas.microsoft.com/office/powerpoint/2010/main" val="16169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14300" y="6550223"/>
            <a:ext cx="4800600" cy="307777"/>
          </a:xfrm>
          <a:prstGeom prst="rect">
            <a:avLst/>
          </a:prstGeom>
          <a:noFill/>
        </p:spPr>
        <p:txBody>
          <a:bodyPr wrap="square" rtlCol="0">
            <a:spAutoFit/>
          </a:bodyPr>
          <a:lstStyle/>
          <a:p>
            <a:r>
              <a:rPr lang="en-US" sz="1400" dirty="0">
                <a:solidFill>
                  <a:srgbClr val="FFFF00"/>
                </a:solidFill>
              </a:rPr>
              <a:t>2 Nephi 27:5</a:t>
            </a:r>
          </a:p>
        </p:txBody>
      </p:sp>
      <p:grpSp>
        <p:nvGrpSpPr>
          <p:cNvPr id="15" name="Group 3">
            <a:extLst>
              <a:ext uri="{FF2B5EF4-FFF2-40B4-BE49-F238E27FC236}">
                <a16:creationId xmlns:a16="http://schemas.microsoft.com/office/drawing/2014/main" id="{00577EA6-3C43-4026-BBE5-1173644F19BF}"/>
              </a:ext>
            </a:extLst>
          </p:cNvPr>
          <p:cNvGrpSpPr/>
          <p:nvPr/>
        </p:nvGrpSpPr>
        <p:grpSpPr>
          <a:xfrm>
            <a:off x="271180" y="168284"/>
            <a:ext cx="2031972" cy="2301261"/>
            <a:chOff x="71718" y="1120588"/>
            <a:chExt cx="3070535" cy="4572000"/>
          </a:xfrm>
        </p:grpSpPr>
        <p:grpSp>
          <p:nvGrpSpPr>
            <p:cNvPr id="17" name="Group 13">
              <a:extLst>
                <a:ext uri="{FF2B5EF4-FFF2-40B4-BE49-F238E27FC236}">
                  <a16:creationId xmlns:a16="http://schemas.microsoft.com/office/drawing/2014/main" id="{2D2A260D-B9F4-4C95-8BAC-045EDBF40EDD}"/>
                </a:ext>
              </a:extLst>
            </p:cNvPr>
            <p:cNvGrpSpPr/>
            <p:nvPr/>
          </p:nvGrpSpPr>
          <p:grpSpPr>
            <a:xfrm>
              <a:off x="71718" y="1120588"/>
              <a:ext cx="3048000" cy="4572000"/>
              <a:chOff x="838200" y="1066800"/>
              <a:chExt cx="2438400" cy="3352800"/>
            </a:xfrm>
          </p:grpSpPr>
          <p:sp>
            <p:nvSpPr>
              <p:cNvPr id="20" name="Rounded Rectangle 61">
                <a:extLst>
                  <a:ext uri="{FF2B5EF4-FFF2-40B4-BE49-F238E27FC236}">
                    <a16:creationId xmlns:a16="http://schemas.microsoft.com/office/drawing/2014/main" id="{5B840AB3-E549-4813-98FE-FAACD98E9A9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a:extLst>
                  <a:ext uri="{FF2B5EF4-FFF2-40B4-BE49-F238E27FC236}">
                    <a16:creationId xmlns:a16="http://schemas.microsoft.com/office/drawing/2014/main" id="{CC389AA8-F3EF-42F7-877C-19689E7B99A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9A3A2DBB-9928-4884-9640-3A695479C32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
                <a:extLst>
                  <a:ext uri="{FF2B5EF4-FFF2-40B4-BE49-F238E27FC236}">
                    <a16:creationId xmlns:a16="http://schemas.microsoft.com/office/drawing/2014/main" id="{FB712674-1BBC-444F-B366-0E57DDCEBC6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5">
                <a:extLst>
                  <a:ext uri="{FF2B5EF4-FFF2-40B4-BE49-F238E27FC236}">
                    <a16:creationId xmlns:a16="http://schemas.microsoft.com/office/drawing/2014/main" id="{D9DABC60-C431-4239-A833-E1B9F7E5865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6">
                <a:extLst>
                  <a:ext uri="{FF2B5EF4-FFF2-40B4-BE49-F238E27FC236}">
                    <a16:creationId xmlns:a16="http://schemas.microsoft.com/office/drawing/2014/main" id="{20D6424C-5454-453A-B398-D5D16FD7CF4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7">
                <a:extLst>
                  <a:ext uri="{FF2B5EF4-FFF2-40B4-BE49-F238E27FC236}">
                    <a16:creationId xmlns:a16="http://schemas.microsoft.com/office/drawing/2014/main" id="{E44376EE-5312-453D-8512-564F15BF298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aque 8">
                <a:extLst>
                  <a:ext uri="{FF2B5EF4-FFF2-40B4-BE49-F238E27FC236}">
                    <a16:creationId xmlns:a16="http://schemas.microsoft.com/office/drawing/2014/main" id="{666A0544-4BE9-4BB5-81D9-DFEF22FA6E7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9">
                <a:extLst>
                  <a:ext uri="{FF2B5EF4-FFF2-40B4-BE49-F238E27FC236}">
                    <a16:creationId xmlns:a16="http://schemas.microsoft.com/office/drawing/2014/main" id="{D6EFABBF-EB66-4C1F-A982-5CA89D3315E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10">
                <a:extLst>
                  <a:ext uri="{FF2B5EF4-FFF2-40B4-BE49-F238E27FC236}">
                    <a16:creationId xmlns:a16="http://schemas.microsoft.com/office/drawing/2014/main" id="{D45D470E-6A4F-4E84-93A2-91B33528725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F1E4115-75E3-493B-A455-BBA8C2632C60}"/>
                </a:ext>
              </a:extLst>
            </p:cNvPr>
            <p:cNvSpPr txBox="1"/>
            <p:nvPr/>
          </p:nvSpPr>
          <p:spPr>
            <a:xfrm>
              <a:off x="762598" y="1254182"/>
              <a:ext cx="2379655" cy="3485384"/>
            </a:xfrm>
            <a:prstGeom prst="rect">
              <a:avLst/>
            </a:prstGeom>
            <a:noFill/>
          </p:spPr>
          <p:txBody>
            <a:bodyPr wrap="square" rtlCol="0">
              <a:spAutoFit/>
            </a:bodyPr>
            <a:lstStyle/>
            <a:p>
              <a:pPr algn="ctr"/>
              <a:r>
                <a:rPr lang="en-US" b="1" dirty="0"/>
                <a:t>In the last days, many people will be full of iniquity and will reject the prophets</a:t>
              </a:r>
              <a:endParaRPr lang="en-US" sz="1600" b="1" dirty="0">
                <a:solidFill>
                  <a:schemeClr val="bg2">
                    <a:lumMod val="25000"/>
                  </a:schemeClr>
                </a:solidFill>
                <a:latin typeface="Tempus Sans ITC" pitchFamily="82" charset="0"/>
              </a:endParaRPr>
            </a:p>
          </p:txBody>
        </p:sp>
      </p:grpSp>
      <p:sp>
        <p:nvSpPr>
          <p:cNvPr id="3" name="Rectangle 2">
            <a:extLst>
              <a:ext uri="{FF2B5EF4-FFF2-40B4-BE49-F238E27FC236}">
                <a16:creationId xmlns:a16="http://schemas.microsoft.com/office/drawing/2014/main" id="{B7CFA4D5-67AC-4318-87D5-4B898FAE4B9D}"/>
              </a:ext>
            </a:extLst>
          </p:cNvPr>
          <p:cNvSpPr/>
          <p:nvPr/>
        </p:nvSpPr>
        <p:spPr>
          <a:xfrm>
            <a:off x="3310344" y="223134"/>
            <a:ext cx="6096000" cy="3170099"/>
          </a:xfrm>
          <a:prstGeom prst="rect">
            <a:avLst/>
          </a:prstGeom>
        </p:spPr>
        <p:txBody>
          <a:bodyPr>
            <a:spAutoFit/>
          </a:bodyPr>
          <a:lstStyle/>
          <a:p>
            <a:pPr fontAlgn="base"/>
            <a:r>
              <a:rPr lang="en-US" sz="2000" dirty="0">
                <a:solidFill>
                  <a:schemeClr val="bg1"/>
                </a:solidFill>
                <a:latin typeface="Open Sans"/>
              </a:rPr>
              <a:t>“I know of nothing in the history of the Church or in the history of the world to compare with our present circumstances. Nothing happened in Sodom and Gomorrah which exceeds in wickedness and depravity that which surrounds us now.</a:t>
            </a:r>
          </a:p>
          <a:p>
            <a:pPr fontAlgn="base"/>
            <a:endParaRPr lang="en-US" sz="2000" dirty="0">
              <a:solidFill>
                <a:schemeClr val="bg1"/>
              </a:solidFill>
              <a:latin typeface="Open Sans"/>
            </a:endParaRPr>
          </a:p>
          <a:p>
            <a:pPr fontAlgn="base"/>
            <a:r>
              <a:rPr lang="en-US" sz="2000" dirty="0">
                <a:solidFill>
                  <a:schemeClr val="bg1"/>
                </a:solidFill>
                <a:latin typeface="Open Sans"/>
              </a:rPr>
              <a:t>“Words of profanity, vulgarity, and blasphemy are heard everywhere. Unspeakable wickedness and perversion were once hidden in dark places; now they are in the open, even accorded legal protection.</a:t>
            </a:r>
            <a:endParaRPr lang="en-US" sz="2000" b="0" i="0" dirty="0">
              <a:solidFill>
                <a:schemeClr val="bg1"/>
              </a:solidFill>
              <a:effectLst/>
              <a:latin typeface="Open Sans"/>
            </a:endParaRPr>
          </a:p>
        </p:txBody>
      </p:sp>
      <p:sp>
        <p:nvSpPr>
          <p:cNvPr id="11" name="Rectangle 10">
            <a:extLst>
              <a:ext uri="{FF2B5EF4-FFF2-40B4-BE49-F238E27FC236}">
                <a16:creationId xmlns:a16="http://schemas.microsoft.com/office/drawing/2014/main" id="{337853F4-25D9-470D-99B3-BE8B5D5424FE}"/>
              </a:ext>
            </a:extLst>
          </p:cNvPr>
          <p:cNvSpPr/>
          <p:nvPr/>
        </p:nvSpPr>
        <p:spPr>
          <a:xfrm>
            <a:off x="6358344" y="4293633"/>
            <a:ext cx="5320146" cy="1323439"/>
          </a:xfrm>
          <a:prstGeom prst="rect">
            <a:avLst/>
          </a:prstGeom>
        </p:spPr>
        <p:txBody>
          <a:bodyPr wrap="square">
            <a:spAutoFit/>
          </a:bodyPr>
          <a:lstStyle/>
          <a:p>
            <a:r>
              <a:rPr lang="en-US" sz="2000" dirty="0">
                <a:solidFill>
                  <a:schemeClr val="bg1"/>
                </a:solidFill>
                <a:latin typeface="Open Sans"/>
              </a:rPr>
              <a:t>“At Sodom and Gomorrah these things were localized. Now they are spread across the world, and they are among us.” </a:t>
            </a:r>
          </a:p>
          <a:p>
            <a:r>
              <a:rPr lang="en-US" sz="2000" dirty="0">
                <a:solidFill>
                  <a:schemeClr val="bg1"/>
                </a:solidFill>
                <a:latin typeface="Open Sans"/>
              </a:rPr>
              <a:t>Boyd K. Packer</a:t>
            </a:r>
            <a:endParaRPr lang="en-US" sz="2000" dirty="0">
              <a:solidFill>
                <a:schemeClr val="bg1"/>
              </a:solidFill>
            </a:endParaRPr>
          </a:p>
        </p:txBody>
      </p:sp>
      <p:pic>
        <p:nvPicPr>
          <p:cNvPr id="31" name="Picture 30">
            <a:extLst>
              <a:ext uri="{FF2B5EF4-FFF2-40B4-BE49-F238E27FC236}">
                <a16:creationId xmlns:a16="http://schemas.microsoft.com/office/drawing/2014/main" id="{5FA3566C-3BE5-41EB-B3B3-919FE4F54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236" y="126812"/>
            <a:ext cx="1162367" cy="1448664"/>
          </a:xfrm>
          <a:prstGeom prst="rect">
            <a:avLst/>
          </a:prstGeom>
        </p:spPr>
      </p:pic>
      <p:pic>
        <p:nvPicPr>
          <p:cNvPr id="1025" name="Picture 1024">
            <a:extLst>
              <a:ext uri="{FF2B5EF4-FFF2-40B4-BE49-F238E27FC236}">
                <a16:creationId xmlns:a16="http://schemas.microsoft.com/office/drawing/2014/main" id="{5D4E1997-3017-4675-B2B7-193FC6A39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34" y="3729540"/>
            <a:ext cx="5181600" cy="2783086"/>
          </a:xfrm>
          <a:prstGeom prst="rect">
            <a:avLst/>
          </a:prstGeom>
        </p:spPr>
      </p:pic>
      <p:pic>
        <p:nvPicPr>
          <p:cNvPr id="1028" name="Picture 1027">
            <a:extLst>
              <a:ext uri="{FF2B5EF4-FFF2-40B4-BE49-F238E27FC236}">
                <a16:creationId xmlns:a16="http://schemas.microsoft.com/office/drawing/2014/main" id="{30F31C6C-B32B-428D-830C-418543536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34" y="3729142"/>
            <a:ext cx="5197239" cy="2759402"/>
          </a:xfrm>
          <a:prstGeom prst="rect">
            <a:avLst/>
          </a:prstGeom>
        </p:spPr>
      </p:pic>
    </p:spTree>
    <p:extLst>
      <p:ext uri="{BB962C8B-B14F-4D97-AF65-F5344CB8AC3E}">
        <p14:creationId xmlns:p14="http://schemas.microsoft.com/office/powerpoint/2010/main" val="413075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animEffect transition="in" filter="fade">
                                      <p:cBhvr>
                                        <p:cTn id="9" dur="500"/>
                                        <p:tgtEl>
                                          <p:spTgt spid="1025"/>
                                        </p:tgtEl>
                                      </p:cBhvr>
                                    </p:animEffec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ircle(out)">
                                      <p:cBhvr>
                                        <p:cTn id="21" dur="2000"/>
                                        <p:tgtEl>
                                          <p:spTgt spid="102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26015" y="6479936"/>
            <a:ext cx="4800600" cy="307777"/>
          </a:xfrm>
          <a:prstGeom prst="rect">
            <a:avLst/>
          </a:prstGeom>
          <a:noFill/>
        </p:spPr>
        <p:txBody>
          <a:bodyPr wrap="square" rtlCol="0">
            <a:spAutoFit/>
          </a:bodyPr>
          <a:lstStyle/>
          <a:p>
            <a:r>
              <a:rPr lang="en-US" sz="1400" dirty="0">
                <a:solidFill>
                  <a:srgbClr val="FFFF00"/>
                </a:solidFill>
              </a:rPr>
              <a:t>2 Nephi 27:6</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Prophecy of the Book of Mormon</a:t>
            </a:r>
          </a:p>
        </p:txBody>
      </p:sp>
      <p:sp>
        <p:nvSpPr>
          <p:cNvPr id="5" name="TextBox 4"/>
          <p:cNvSpPr txBox="1"/>
          <p:nvPr/>
        </p:nvSpPr>
        <p:spPr>
          <a:xfrm>
            <a:off x="1752600" y="762000"/>
            <a:ext cx="4800600" cy="461665"/>
          </a:xfrm>
          <a:prstGeom prst="rect">
            <a:avLst/>
          </a:prstGeom>
          <a:noFill/>
        </p:spPr>
        <p:txBody>
          <a:bodyPr wrap="square" rtlCol="0">
            <a:spAutoFit/>
          </a:bodyPr>
          <a:lstStyle/>
          <a:p>
            <a:r>
              <a:rPr lang="en-US" sz="2400" i="1" dirty="0">
                <a:solidFill>
                  <a:schemeClr val="bg1"/>
                </a:solidFill>
              </a:rPr>
              <a:t>A Sealed Religious Record:</a:t>
            </a:r>
            <a:endParaRPr lang="en-US" sz="2400" dirty="0">
              <a:solidFill>
                <a:schemeClr val="bg1"/>
              </a:solidFill>
            </a:endParaRPr>
          </a:p>
        </p:txBody>
      </p:sp>
      <p:sp>
        <p:nvSpPr>
          <p:cNvPr id="6" name="TextBox 5"/>
          <p:cNvSpPr txBox="1"/>
          <p:nvPr/>
        </p:nvSpPr>
        <p:spPr>
          <a:xfrm>
            <a:off x="6477000" y="1447800"/>
            <a:ext cx="3733800" cy="1754326"/>
          </a:xfrm>
          <a:prstGeom prst="rect">
            <a:avLst/>
          </a:prstGeom>
          <a:noFill/>
        </p:spPr>
        <p:txBody>
          <a:bodyPr wrap="square" rtlCol="0">
            <a:spAutoFit/>
          </a:bodyPr>
          <a:lstStyle/>
          <a:p>
            <a:r>
              <a:rPr lang="en-US" dirty="0">
                <a:solidFill>
                  <a:schemeClr val="bg1"/>
                </a:solidFill>
              </a:rPr>
              <a:t> ”And the vision of all is become unto you as the words of a book that is sealed, which </a:t>
            </a:r>
            <a:r>
              <a:rPr lang="en-US" i="1" dirty="0">
                <a:solidFill>
                  <a:schemeClr val="bg1"/>
                </a:solidFill>
              </a:rPr>
              <a:t>men</a:t>
            </a:r>
            <a:r>
              <a:rPr lang="en-US" dirty="0">
                <a:solidFill>
                  <a:schemeClr val="bg1"/>
                </a:solidFill>
              </a:rPr>
              <a:t> deliver to one that is learned, saying, Read this, I pray thee: and he </a:t>
            </a:r>
            <a:r>
              <a:rPr lang="en-US" dirty="0" err="1">
                <a:solidFill>
                  <a:schemeClr val="bg1"/>
                </a:solidFill>
              </a:rPr>
              <a:t>saith</a:t>
            </a:r>
            <a:r>
              <a:rPr lang="en-US" dirty="0">
                <a:solidFill>
                  <a:schemeClr val="bg1"/>
                </a:solidFill>
              </a:rPr>
              <a:t>, I cannot; for it </a:t>
            </a:r>
            <a:r>
              <a:rPr lang="en-US" i="1" dirty="0">
                <a:solidFill>
                  <a:schemeClr val="bg1"/>
                </a:solidFill>
              </a:rPr>
              <a:t>is</a:t>
            </a:r>
            <a:r>
              <a:rPr lang="en-US" dirty="0">
                <a:solidFill>
                  <a:schemeClr val="bg1"/>
                </a:solidFill>
              </a:rPr>
              <a:t> sealed:” (Isaiah 29:11)</a:t>
            </a:r>
          </a:p>
        </p:txBody>
      </p:sp>
      <p:sp>
        <p:nvSpPr>
          <p:cNvPr id="8" name="TextBox 7"/>
          <p:cNvSpPr txBox="1"/>
          <p:nvPr/>
        </p:nvSpPr>
        <p:spPr>
          <a:xfrm>
            <a:off x="2057400" y="1371601"/>
            <a:ext cx="3733800" cy="3139321"/>
          </a:xfrm>
          <a:prstGeom prst="rect">
            <a:avLst/>
          </a:prstGeom>
          <a:noFill/>
        </p:spPr>
        <p:txBody>
          <a:bodyPr wrap="square" rtlCol="0">
            <a:spAutoFit/>
          </a:bodyPr>
          <a:lstStyle/>
          <a:p>
            <a:pPr fontAlgn="base"/>
            <a:r>
              <a:rPr lang="en-US" dirty="0">
                <a:solidFill>
                  <a:schemeClr val="bg1"/>
                </a:solidFill>
              </a:rPr>
              <a:t>“And it shall come to pass that the Lord God shall bring forth unto you the words of a book, and they shall be the words of them which have slumbered.</a:t>
            </a:r>
          </a:p>
          <a:p>
            <a:pPr fontAlgn="base"/>
            <a:r>
              <a:rPr lang="en-US" dirty="0">
                <a:solidFill>
                  <a:schemeClr val="bg1"/>
                </a:solidFill>
              </a:rPr>
              <a:t>And behold the book shall be sealed; and in the book shall be a</a:t>
            </a:r>
            <a:r>
              <a:rPr lang="en-US" baseline="30000" dirty="0">
                <a:solidFill>
                  <a:schemeClr val="bg1"/>
                </a:solidFill>
              </a:rPr>
              <a:t> </a:t>
            </a:r>
            <a:r>
              <a:rPr lang="en-US" dirty="0">
                <a:solidFill>
                  <a:schemeClr val="bg1"/>
                </a:solidFill>
              </a:rPr>
              <a:t>revelation from God, from the beginning of the world to the ending thereof.”</a:t>
            </a:r>
          </a:p>
          <a:p>
            <a:endParaRPr lang="en-US" dirty="0">
              <a:solidFill>
                <a:schemeClr val="bg1"/>
              </a:solidFill>
            </a:endParaRPr>
          </a:p>
        </p:txBody>
      </p:sp>
      <p:sp>
        <p:nvSpPr>
          <p:cNvPr id="12" name="TextBox 11"/>
          <p:cNvSpPr txBox="1"/>
          <p:nvPr/>
        </p:nvSpPr>
        <p:spPr>
          <a:xfrm>
            <a:off x="8266280" y="6391036"/>
            <a:ext cx="3733800" cy="369332"/>
          </a:xfrm>
          <a:prstGeom prst="rect">
            <a:avLst/>
          </a:prstGeom>
          <a:noFill/>
        </p:spPr>
        <p:txBody>
          <a:bodyPr wrap="square" rtlCol="0">
            <a:spAutoFit/>
          </a:bodyPr>
          <a:lstStyle/>
          <a:p>
            <a:pPr algn="r"/>
            <a:r>
              <a:rPr lang="en-US" dirty="0">
                <a:solidFill>
                  <a:schemeClr val="bg1"/>
                </a:solidFill>
              </a:rPr>
              <a:t>JFM and RLM</a:t>
            </a:r>
          </a:p>
        </p:txBody>
      </p:sp>
      <p:sp>
        <p:nvSpPr>
          <p:cNvPr id="65" name="Freeform 64"/>
          <p:cNvSpPr/>
          <p:nvPr/>
        </p:nvSpPr>
        <p:spPr>
          <a:xfrm rot="18470640">
            <a:off x="3430548" y="1845276"/>
            <a:ext cx="5028240" cy="3756414"/>
          </a:xfrm>
          <a:custGeom>
            <a:avLst/>
            <a:gdLst>
              <a:gd name="connsiteX0" fmla="*/ 13229 w 9130335"/>
              <a:gd name="connsiteY0" fmla="*/ 6813379 h 6820939"/>
              <a:gd name="connsiteX1" fmla="*/ 75982 w 9130335"/>
              <a:gd name="connsiteY1" fmla="*/ 6777520 h 6820939"/>
              <a:gd name="connsiteX2" fmla="*/ 102876 w 9130335"/>
              <a:gd name="connsiteY2" fmla="*/ 6768555 h 6820939"/>
              <a:gd name="connsiteX3" fmla="*/ 138735 w 9130335"/>
              <a:gd name="connsiteY3" fmla="*/ 6750626 h 6820939"/>
              <a:gd name="connsiteX4" fmla="*/ 156664 w 9130335"/>
              <a:gd name="connsiteY4" fmla="*/ 6723732 h 6820939"/>
              <a:gd name="connsiteX5" fmla="*/ 228382 w 9130335"/>
              <a:gd name="connsiteY5" fmla="*/ 6687873 h 6820939"/>
              <a:gd name="connsiteX6" fmla="*/ 246311 w 9130335"/>
              <a:gd name="connsiteY6" fmla="*/ 6669943 h 6820939"/>
              <a:gd name="connsiteX7" fmla="*/ 273205 w 9130335"/>
              <a:gd name="connsiteY7" fmla="*/ 6660979 h 6820939"/>
              <a:gd name="connsiteX8" fmla="*/ 309064 w 9130335"/>
              <a:gd name="connsiteY8" fmla="*/ 6616155 h 6820939"/>
              <a:gd name="connsiteX9" fmla="*/ 335958 w 9130335"/>
              <a:gd name="connsiteY9" fmla="*/ 6607190 h 6820939"/>
              <a:gd name="connsiteX10" fmla="*/ 380782 w 9130335"/>
              <a:gd name="connsiteY10" fmla="*/ 6571332 h 6820939"/>
              <a:gd name="connsiteX11" fmla="*/ 425605 w 9130335"/>
              <a:gd name="connsiteY11" fmla="*/ 6526508 h 6820939"/>
              <a:gd name="connsiteX12" fmla="*/ 443535 w 9130335"/>
              <a:gd name="connsiteY12" fmla="*/ 6508579 h 6820939"/>
              <a:gd name="connsiteX13" fmla="*/ 461464 w 9130335"/>
              <a:gd name="connsiteY13" fmla="*/ 6490649 h 6820939"/>
              <a:gd name="connsiteX14" fmla="*/ 488358 w 9130335"/>
              <a:gd name="connsiteY14" fmla="*/ 6472720 h 6820939"/>
              <a:gd name="connsiteX15" fmla="*/ 533182 w 9130335"/>
              <a:gd name="connsiteY15" fmla="*/ 6427896 h 6820939"/>
              <a:gd name="connsiteX16" fmla="*/ 586970 w 9130335"/>
              <a:gd name="connsiteY16" fmla="*/ 6392038 h 6820939"/>
              <a:gd name="connsiteX17" fmla="*/ 613864 w 9130335"/>
              <a:gd name="connsiteY17" fmla="*/ 6374108 h 6820939"/>
              <a:gd name="connsiteX18" fmla="*/ 640758 w 9130335"/>
              <a:gd name="connsiteY18" fmla="*/ 6347214 h 6820939"/>
              <a:gd name="connsiteX19" fmla="*/ 667652 w 9130335"/>
              <a:gd name="connsiteY19" fmla="*/ 6338249 h 6820939"/>
              <a:gd name="connsiteX20" fmla="*/ 685582 w 9130335"/>
              <a:gd name="connsiteY20" fmla="*/ 6320320 h 6820939"/>
              <a:gd name="connsiteX21" fmla="*/ 766264 w 9130335"/>
              <a:gd name="connsiteY21" fmla="*/ 6329285 h 6820939"/>
              <a:gd name="connsiteX22" fmla="*/ 882805 w 9130335"/>
              <a:gd name="connsiteY22" fmla="*/ 6374108 h 6820939"/>
              <a:gd name="connsiteX23" fmla="*/ 918664 w 9130335"/>
              <a:gd name="connsiteY23" fmla="*/ 6392038 h 6820939"/>
              <a:gd name="connsiteX24" fmla="*/ 963488 w 9130335"/>
              <a:gd name="connsiteY24" fmla="*/ 6401002 h 6820939"/>
              <a:gd name="connsiteX25" fmla="*/ 1062099 w 9130335"/>
              <a:gd name="connsiteY25" fmla="*/ 6427896 h 6820939"/>
              <a:gd name="connsiteX26" fmla="*/ 1088993 w 9130335"/>
              <a:gd name="connsiteY26" fmla="*/ 6445826 h 6820939"/>
              <a:gd name="connsiteX27" fmla="*/ 1178640 w 9130335"/>
              <a:gd name="connsiteY27" fmla="*/ 6463755 h 6820939"/>
              <a:gd name="connsiteX28" fmla="*/ 1223464 w 9130335"/>
              <a:gd name="connsiteY28" fmla="*/ 6418932 h 6820939"/>
              <a:gd name="connsiteX29" fmla="*/ 1322076 w 9130335"/>
              <a:gd name="connsiteY29" fmla="*/ 6311355 h 6820939"/>
              <a:gd name="connsiteX30" fmla="*/ 1366899 w 9130335"/>
              <a:gd name="connsiteY30" fmla="*/ 6239638 h 6820939"/>
              <a:gd name="connsiteX31" fmla="*/ 1384829 w 9130335"/>
              <a:gd name="connsiteY31" fmla="*/ 6212743 h 6820939"/>
              <a:gd name="connsiteX32" fmla="*/ 1420688 w 9130335"/>
              <a:gd name="connsiteY32" fmla="*/ 6176885 h 6820939"/>
              <a:gd name="connsiteX33" fmla="*/ 1429652 w 9130335"/>
              <a:gd name="connsiteY33" fmla="*/ 6141026 h 6820939"/>
              <a:gd name="connsiteX34" fmla="*/ 1465511 w 9130335"/>
              <a:gd name="connsiteY34" fmla="*/ 6087238 h 6820939"/>
              <a:gd name="connsiteX35" fmla="*/ 1501370 w 9130335"/>
              <a:gd name="connsiteY35" fmla="*/ 6033449 h 6820939"/>
              <a:gd name="connsiteX36" fmla="*/ 1528264 w 9130335"/>
              <a:gd name="connsiteY36" fmla="*/ 5979661 h 6820939"/>
              <a:gd name="connsiteX37" fmla="*/ 1537229 w 9130335"/>
              <a:gd name="connsiteY37" fmla="*/ 5952767 h 6820939"/>
              <a:gd name="connsiteX38" fmla="*/ 1582052 w 9130335"/>
              <a:gd name="connsiteY38" fmla="*/ 5881049 h 6820939"/>
              <a:gd name="connsiteX39" fmla="*/ 1617911 w 9130335"/>
              <a:gd name="connsiteY39" fmla="*/ 5800367 h 6820939"/>
              <a:gd name="connsiteX40" fmla="*/ 1626876 w 9130335"/>
              <a:gd name="connsiteY40" fmla="*/ 5764508 h 6820939"/>
              <a:gd name="connsiteX41" fmla="*/ 1671699 w 9130335"/>
              <a:gd name="connsiteY41" fmla="*/ 5773473 h 6820939"/>
              <a:gd name="connsiteX42" fmla="*/ 1859958 w 9130335"/>
              <a:gd name="connsiteY42" fmla="*/ 5782438 h 6820939"/>
              <a:gd name="connsiteX43" fmla="*/ 2012358 w 9130335"/>
              <a:gd name="connsiteY43" fmla="*/ 5800367 h 6820939"/>
              <a:gd name="connsiteX44" fmla="*/ 2182688 w 9130335"/>
              <a:gd name="connsiteY44" fmla="*/ 5791402 h 6820939"/>
              <a:gd name="connsiteX45" fmla="*/ 2191652 w 9130335"/>
              <a:gd name="connsiteY45" fmla="*/ 5746579 h 6820939"/>
              <a:gd name="connsiteX46" fmla="*/ 2227511 w 9130335"/>
              <a:gd name="connsiteY46" fmla="*/ 5656932 h 6820939"/>
              <a:gd name="connsiteX47" fmla="*/ 2254405 w 9130335"/>
              <a:gd name="connsiteY47" fmla="*/ 5549355 h 6820939"/>
              <a:gd name="connsiteX48" fmla="*/ 2290264 w 9130335"/>
              <a:gd name="connsiteY48" fmla="*/ 5441779 h 6820939"/>
              <a:gd name="connsiteX49" fmla="*/ 2308193 w 9130335"/>
              <a:gd name="connsiteY49" fmla="*/ 5370061 h 6820939"/>
              <a:gd name="connsiteX50" fmla="*/ 2335088 w 9130335"/>
              <a:gd name="connsiteY50" fmla="*/ 5307308 h 6820939"/>
              <a:gd name="connsiteX51" fmla="*/ 2353017 w 9130335"/>
              <a:gd name="connsiteY51" fmla="*/ 5226626 h 6820939"/>
              <a:gd name="connsiteX52" fmla="*/ 2388876 w 9130335"/>
              <a:gd name="connsiteY52" fmla="*/ 5163873 h 6820939"/>
              <a:gd name="connsiteX53" fmla="*/ 2415770 w 9130335"/>
              <a:gd name="connsiteY53" fmla="*/ 5092155 h 6820939"/>
              <a:gd name="connsiteX54" fmla="*/ 2442664 w 9130335"/>
              <a:gd name="connsiteY54" fmla="*/ 5029402 h 6820939"/>
              <a:gd name="connsiteX55" fmla="*/ 2460593 w 9130335"/>
              <a:gd name="connsiteY55" fmla="*/ 4957685 h 6820939"/>
              <a:gd name="connsiteX56" fmla="*/ 2487488 w 9130335"/>
              <a:gd name="connsiteY56" fmla="*/ 4903896 h 6820939"/>
              <a:gd name="connsiteX57" fmla="*/ 2505417 w 9130335"/>
              <a:gd name="connsiteY57" fmla="*/ 4850108 h 6820939"/>
              <a:gd name="connsiteX58" fmla="*/ 2541276 w 9130335"/>
              <a:gd name="connsiteY58" fmla="*/ 4760461 h 6820939"/>
              <a:gd name="connsiteX59" fmla="*/ 2550240 w 9130335"/>
              <a:gd name="connsiteY59" fmla="*/ 4724602 h 6820939"/>
              <a:gd name="connsiteX60" fmla="*/ 2586099 w 9130335"/>
              <a:gd name="connsiteY60" fmla="*/ 4652885 h 6820939"/>
              <a:gd name="connsiteX61" fmla="*/ 2604029 w 9130335"/>
              <a:gd name="connsiteY61" fmla="*/ 4608061 h 6820939"/>
              <a:gd name="connsiteX62" fmla="*/ 2639888 w 9130335"/>
              <a:gd name="connsiteY62" fmla="*/ 4545308 h 6820939"/>
              <a:gd name="connsiteX63" fmla="*/ 2693676 w 9130335"/>
              <a:gd name="connsiteY63" fmla="*/ 4473590 h 6820939"/>
              <a:gd name="connsiteX64" fmla="*/ 2738499 w 9130335"/>
              <a:gd name="connsiteY64" fmla="*/ 4410838 h 6820939"/>
              <a:gd name="connsiteX65" fmla="*/ 2989511 w 9130335"/>
              <a:gd name="connsiteY65" fmla="*/ 4419802 h 6820939"/>
              <a:gd name="connsiteX66" fmla="*/ 3043299 w 9130335"/>
              <a:gd name="connsiteY66" fmla="*/ 4428767 h 6820939"/>
              <a:gd name="connsiteX67" fmla="*/ 3312240 w 9130335"/>
              <a:gd name="connsiteY67" fmla="*/ 4383943 h 6820939"/>
              <a:gd name="connsiteX68" fmla="*/ 3366029 w 9130335"/>
              <a:gd name="connsiteY68" fmla="*/ 4366014 h 6820939"/>
              <a:gd name="connsiteX69" fmla="*/ 3410852 w 9130335"/>
              <a:gd name="connsiteY69" fmla="*/ 4357049 h 6820939"/>
              <a:gd name="connsiteX70" fmla="*/ 3500499 w 9130335"/>
              <a:gd name="connsiteY70" fmla="*/ 4330155 h 6820939"/>
              <a:gd name="connsiteX71" fmla="*/ 3527393 w 9130335"/>
              <a:gd name="connsiteY71" fmla="*/ 4312226 h 6820939"/>
              <a:gd name="connsiteX72" fmla="*/ 3554288 w 9130335"/>
              <a:gd name="connsiteY72" fmla="*/ 4303261 h 6820939"/>
              <a:gd name="connsiteX73" fmla="*/ 3617040 w 9130335"/>
              <a:gd name="connsiteY73" fmla="*/ 4222579 h 6820939"/>
              <a:gd name="connsiteX74" fmla="*/ 3670829 w 9130335"/>
              <a:gd name="connsiteY74" fmla="*/ 4159826 h 6820939"/>
              <a:gd name="connsiteX75" fmla="*/ 3688758 w 9130335"/>
              <a:gd name="connsiteY75" fmla="*/ 4141896 h 6820939"/>
              <a:gd name="connsiteX76" fmla="*/ 3724617 w 9130335"/>
              <a:gd name="connsiteY76" fmla="*/ 4070179 h 6820939"/>
              <a:gd name="connsiteX77" fmla="*/ 3778405 w 9130335"/>
              <a:gd name="connsiteY77" fmla="*/ 4007426 h 6820939"/>
              <a:gd name="connsiteX78" fmla="*/ 3832193 w 9130335"/>
              <a:gd name="connsiteY78" fmla="*/ 3926743 h 6820939"/>
              <a:gd name="connsiteX79" fmla="*/ 3859088 w 9130335"/>
              <a:gd name="connsiteY79" fmla="*/ 3881920 h 6820939"/>
              <a:gd name="connsiteX80" fmla="*/ 3894946 w 9130335"/>
              <a:gd name="connsiteY80" fmla="*/ 3810202 h 6820939"/>
              <a:gd name="connsiteX81" fmla="*/ 3921840 w 9130335"/>
              <a:gd name="connsiteY81" fmla="*/ 3765379 h 6820939"/>
              <a:gd name="connsiteX82" fmla="*/ 3975629 w 9130335"/>
              <a:gd name="connsiteY82" fmla="*/ 3666767 h 6820939"/>
              <a:gd name="connsiteX83" fmla="*/ 4074240 w 9130335"/>
              <a:gd name="connsiteY83" fmla="*/ 3541261 h 6820939"/>
              <a:gd name="connsiteX84" fmla="*/ 4110099 w 9130335"/>
              <a:gd name="connsiteY84" fmla="*/ 3487473 h 6820939"/>
              <a:gd name="connsiteX85" fmla="*/ 4119064 w 9130335"/>
              <a:gd name="connsiteY85" fmla="*/ 3460579 h 6820939"/>
              <a:gd name="connsiteX86" fmla="*/ 4154923 w 9130335"/>
              <a:gd name="connsiteY86" fmla="*/ 3406790 h 6820939"/>
              <a:gd name="connsiteX87" fmla="*/ 4208711 w 9130335"/>
              <a:gd name="connsiteY87" fmla="*/ 3335073 h 6820939"/>
              <a:gd name="connsiteX88" fmla="*/ 4226640 w 9130335"/>
              <a:gd name="connsiteY88" fmla="*/ 3299214 h 6820939"/>
              <a:gd name="connsiteX89" fmla="*/ 4253535 w 9130335"/>
              <a:gd name="connsiteY89" fmla="*/ 3272320 h 6820939"/>
              <a:gd name="connsiteX90" fmla="*/ 4316288 w 9130335"/>
              <a:gd name="connsiteY90" fmla="*/ 3191638 h 6820939"/>
              <a:gd name="connsiteX91" fmla="*/ 4361111 w 9130335"/>
              <a:gd name="connsiteY91" fmla="*/ 3137849 h 6820939"/>
              <a:gd name="connsiteX92" fmla="*/ 4432829 w 9130335"/>
              <a:gd name="connsiteY92" fmla="*/ 3155779 h 6820939"/>
              <a:gd name="connsiteX93" fmla="*/ 4486617 w 9130335"/>
              <a:gd name="connsiteY93" fmla="*/ 3173708 h 6820939"/>
              <a:gd name="connsiteX94" fmla="*/ 4692805 w 9130335"/>
              <a:gd name="connsiteY94" fmla="*/ 3191638 h 6820939"/>
              <a:gd name="connsiteX95" fmla="*/ 4791417 w 9130335"/>
              <a:gd name="connsiteY95" fmla="*/ 3209567 h 6820939"/>
              <a:gd name="connsiteX96" fmla="*/ 4890029 w 9130335"/>
              <a:gd name="connsiteY96" fmla="*/ 3236461 h 6820939"/>
              <a:gd name="connsiteX97" fmla="*/ 5150005 w 9130335"/>
              <a:gd name="connsiteY97" fmla="*/ 3254390 h 6820939"/>
              <a:gd name="connsiteX98" fmla="*/ 5463770 w 9130335"/>
              <a:gd name="connsiteY98" fmla="*/ 3245426 h 6820939"/>
              <a:gd name="connsiteX99" fmla="*/ 5481699 w 9130335"/>
              <a:gd name="connsiteY99" fmla="*/ 3191638 h 6820939"/>
              <a:gd name="connsiteX100" fmla="*/ 5490664 w 9130335"/>
              <a:gd name="connsiteY100" fmla="*/ 3084061 h 6820939"/>
              <a:gd name="connsiteX101" fmla="*/ 5499629 w 9130335"/>
              <a:gd name="connsiteY101" fmla="*/ 3012343 h 6820939"/>
              <a:gd name="connsiteX102" fmla="*/ 5508593 w 9130335"/>
              <a:gd name="connsiteY102" fmla="*/ 2904767 h 6820939"/>
              <a:gd name="connsiteX103" fmla="*/ 5526523 w 9130335"/>
              <a:gd name="connsiteY103" fmla="*/ 2806155 h 6820939"/>
              <a:gd name="connsiteX104" fmla="*/ 5535488 w 9130335"/>
              <a:gd name="connsiteY104" fmla="*/ 2734438 h 6820939"/>
              <a:gd name="connsiteX105" fmla="*/ 5553417 w 9130335"/>
              <a:gd name="connsiteY105" fmla="*/ 2626861 h 6820939"/>
              <a:gd name="connsiteX106" fmla="*/ 5571346 w 9130335"/>
              <a:gd name="connsiteY106" fmla="*/ 2537214 h 6820939"/>
              <a:gd name="connsiteX107" fmla="*/ 5580311 w 9130335"/>
              <a:gd name="connsiteY107" fmla="*/ 2438602 h 6820939"/>
              <a:gd name="connsiteX108" fmla="*/ 5598240 w 9130335"/>
              <a:gd name="connsiteY108" fmla="*/ 2375849 h 6820939"/>
              <a:gd name="connsiteX109" fmla="*/ 5607205 w 9130335"/>
              <a:gd name="connsiteY109" fmla="*/ 2322061 h 6820939"/>
              <a:gd name="connsiteX110" fmla="*/ 5616170 w 9130335"/>
              <a:gd name="connsiteY110" fmla="*/ 2295167 h 6820939"/>
              <a:gd name="connsiteX111" fmla="*/ 5643064 w 9130335"/>
              <a:gd name="connsiteY111" fmla="*/ 2223449 h 6820939"/>
              <a:gd name="connsiteX112" fmla="*/ 5652029 w 9130335"/>
              <a:gd name="connsiteY112" fmla="*/ 2196555 h 6820939"/>
              <a:gd name="connsiteX113" fmla="*/ 5723746 w 9130335"/>
              <a:gd name="connsiteY113" fmla="*/ 2169661 h 6820939"/>
              <a:gd name="connsiteX114" fmla="*/ 5795464 w 9130335"/>
              <a:gd name="connsiteY114" fmla="*/ 2133802 h 6820939"/>
              <a:gd name="connsiteX115" fmla="*/ 5840288 w 9130335"/>
              <a:gd name="connsiteY115" fmla="*/ 2097943 h 6820939"/>
              <a:gd name="connsiteX116" fmla="*/ 5894076 w 9130335"/>
              <a:gd name="connsiteY116" fmla="*/ 2053120 h 6820939"/>
              <a:gd name="connsiteX117" fmla="*/ 5920970 w 9130335"/>
              <a:gd name="connsiteY117" fmla="*/ 2035190 h 6820939"/>
              <a:gd name="connsiteX118" fmla="*/ 5974758 w 9130335"/>
              <a:gd name="connsiteY118" fmla="*/ 1981402 h 6820939"/>
              <a:gd name="connsiteX119" fmla="*/ 5992688 w 9130335"/>
              <a:gd name="connsiteY119" fmla="*/ 1954508 h 6820939"/>
              <a:gd name="connsiteX120" fmla="*/ 6028546 w 9130335"/>
              <a:gd name="connsiteY120" fmla="*/ 1945543 h 6820939"/>
              <a:gd name="connsiteX121" fmla="*/ 6163017 w 9130335"/>
              <a:gd name="connsiteY121" fmla="*/ 1936579 h 6820939"/>
              <a:gd name="connsiteX122" fmla="*/ 6306452 w 9130335"/>
              <a:gd name="connsiteY122" fmla="*/ 1945543 h 6820939"/>
              <a:gd name="connsiteX123" fmla="*/ 6718829 w 9130335"/>
              <a:gd name="connsiteY123" fmla="*/ 1918649 h 6820939"/>
              <a:gd name="connsiteX124" fmla="*/ 6727793 w 9130335"/>
              <a:gd name="connsiteY124" fmla="*/ 1891755 h 6820939"/>
              <a:gd name="connsiteX125" fmla="*/ 6736758 w 9130335"/>
              <a:gd name="connsiteY125" fmla="*/ 1855896 h 6820939"/>
              <a:gd name="connsiteX126" fmla="*/ 6754688 w 9130335"/>
              <a:gd name="connsiteY126" fmla="*/ 1837967 h 6820939"/>
              <a:gd name="connsiteX127" fmla="*/ 6781582 w 9130335"/>
              <a:gd name="connsiteY127" fmla="*/ 1748320 h 6820939"/>
              <a:gd name="connsiteX128" fmla="*/ 6790546 w 9130335"/>
              <a:gd name="connsiteY128" fmla="*/ 1694532 h 6820939"/>
              <a:gd name="connsiteX129" fmla="*/ 6808476 w 9130335"/>
              <a:gd name="connsiteY129" fmla="*/ 1631779 h 6820939"/>
              <a:gd name="connsiteX130" fmla="*/ 6844335 w 9130335"/>
              <a:gd name="connsiteY130" fmla="*/ 1488343 h 6820939"/>
              <a:gd name="connsiteX131" fmla="*/ 6862264 w 9130335"/>
              <a:gd name="connsiteY131" fmla="*/ 1398696 h 6820939"/>
              <a:gd name="connsiteX132" fmla="*/ 6898123 w 9130335"/>
              <a:gd name="connsiteY132" fmla="*/ 1309049 h 6820939"/>
              <a:gd name="connsiteX133" fmla="*/ 6925017 w 9130335"/>
              <a:gd name="connsiteY133" fmla="*/ 1237332 h 6820939"/>
              <a:gd name="connsiteX134" fmla="*/ 6933982 w 9130335"/>
              <a:gd name="connsiteY134" fmla="*/ 1201473 h 6820939"/>
              <a:gd name="connsiteX135" fmla="*/ 6960876 w 9130335"/>
              <a:gd name="connsiteY135" fmla="*/ 1174579 h 6820939"/>
              <a:gd name="connsiteX136" fmla="*/ 7579440 w 9130335"/>
              <a:gd name="connsiteY136" fmla="*/ 1183543 h 6820939"/>
              <a:gd name="connsiteX137" fmla="*/ 7606335 w 9130335"/>
              <a:gd name="connsiteY137" fmla="*/ 1192508 h 6820939"/>
              <a:gd name="connsiteX138" fmla="*/ 7651158 w 9130335"/>
              <a:gd name="connsiteY138" fmla="*/ 1111826 h 6820939"/>
              <a:gd name="connsiteX139" fmla="*/ 7713911 w 9130335"/>
              <a:gd name="connsiteY139" fmla="*/ 1022179 h 6820939"/>
              <a:gd name="connsiteX140" fmla="*/ 7740805 w 9130335"/>
              <a:gd name="connsiteY140" fmla="*/ 977355 h 6820939"/>
              <a:gd name="connsiteX141" fmla="*/ 7776664 w 9130335"/>
              <a:gd name="connsiteY141" fmla="*/ 923567 h 6820939"/>
              <a:gd name="connsiteX142" fmla="*/ 8045605 w 9130335"/>
              <a:gd name="connsiteY142" fmla="*/ 914602 h 6820939"/>
              <a:gd name="connsiteX143" fmla="*/ 8072499 w 9130335"/>
              <a:gd name="connsiteY143" fmla="*/ 905638 h 6820939"/>
              <a:gd name="connsiteX144" fmla="*/ 8108358 w 9130335"/>
              <a:gd name="connsiteY144" fmla="*/ 851849 h 6820939"/>
              <a:gd name="connsiteX145" fmla="*/ 8126288 w 9130335"/>
              <a:gd name="connsiteY145" fmla="*/ 824955 h 6820939"/>
              <a:gd name="connsiteX146" fmla="*/ 8144217 w 9130335"/>
              <a:gd name="connsiteY146" fmla="*/ 789096 h 6820939"/>
              <a:gd name="connsiteX147" fmla="*/ 8162146 w 9130335"/>
              <a:gd name="connsiteY147" fmla="*/ 762202 h 6820939"/>
              <a:gd name="connsiteX148" fmla="*/ 8189040 w 9130335"/>
              <a:gd name="connsiteY148" fmla="*/ 708414 h 6820939"/>
              <a:gd name="connsiteX149" fmla="*/ 8215935 w 9130335"/>
              <a:gd name="connsiteY149" fmla="*/ 717379 h 6820939"/>
              <a:gd name="connsiteX150" fmla="*/ 8269723 w 9130335"/>
              <a:gd name="connsiteY150" fmla="*/ 762202 h 6820939"/>
              <a:gd name="connsiteX151" fmla="*/ 8296617 w 9130335"/>
              <a:gd name="connsiteY151" fmla="*/ 789096 h 6820939"/>
              <a:gd name="connsiteX152" fmla="*/ 8431088 w 9130335"/>
              <a:gd name="connsiteY152" fmla="*/ 789096 h 6820939"/>
              <a:gd name="connsiteX153" fmla="*/ 8449017 w 9130335"/>
              <a:gd name="connsiteY153" fmla="*/ 762202 h 6820939"/>
              <a:gd name="connsiteX154" fmla="*/ 8466946 w 9130335"/>
              <a:gd name="connsiteY154" fmla="*/ 690485 h 6820939"/>
              <a:gd name="connsiteX155" fmla="*/ 8484876 w 9130335"/>
              <a:gd name="connsiteY155" fmla="*/ 627732 h 6820939"/>
              <a:gd name="connsiteX156" fmla="*/ 8493840 w 9130335"/>
              <a:gd name="connsiteY156" fmla="*/ 538085 h 6820939"/>
              <a:gd name="connsiteX157" fmla="*/ 8511770 w 9130335"/>
              <a:gd name="connsiteY157" fmla="*/ 493261 h 6820939"/>
              <a:gd name="connsiteX158" fmla="*/ 8529699 w 9130335"/>
              <a:gd name="connsiteY158" fmla="*/ 385685 h 6820939"/>
              <a:gd name="connsiteX159" fmla="*/ 8556593 w 9130335"/>
              <a:gd name="connsiteY159" fmla="*/ 287073 h 6820939"/>
              <a:gd name="connsiteX160" fmla="*/ 8565558 w 9130335"/>
              <a:gd name="connsiteY160" fmla="*/ 224320 h 6820939"/>
              <a:gd name="connsiteX161" fmla="*/ 8574523 w 9130335"/>
              <a:gd name="connsiteY161" fmla="*/ 197426 h 6820939"/>
              <a:gd name="connsiteX162" fmla="*/ 8601417 w 9130335"/>
              <a:gd name="connsiteY162" fmla="*/ 188461 h 6820939"/>
              <a:gd name="connsiteX163" fmla="*/ 8628311 w 9130335"/>
              <a:gd name="connsiteY163" fmla="*/ 215355 h 6820939"/>
              <a:gd name="connsiteX164" fmla="*/ 8798640 w 9130335"/>
              <a:gd name="connsiteY164" fmla="*/ 224320 h 6820939"/>
              <a:gd name="connsiteX165" fmla="*/ 8888288 w 9130335"/>
              <a:gd name="connsiteY165" fmla="*/ 188461 h 6820939"/>
              <a:gd name="connsiteX166" fmla="*/ 8951040 w 9130335"/>
              <a:gd name="connsiteY166" fmla="*/ 152602 h 6820939"/>
              <a:gd name="connsiteX167" fmla="*/ 9004829 w 9130335"/>
              <a:gd name="connsiteY167" fmla="*/ 134673 h 6820939"/>
              <a:gd name="connsiteX168" fmla="*/ 9022758 w 9130335"/>
              <a:gd name="connsiteY168" fmla="*/ 116743 h 6820939"/>
              <a:gd name="connsiteX169" fmla="*/ 9067582 w 9130335"/>
              <a:gd name="connsiteY169" fmla="*/ 80885 h 6820939"/>
              <a:gd name="connsiteX170" fmla="*/ 9094476 w 9130335"/>
              <a:gd name="connsiteY170" fmla="*/ 36061 h 6820939"/>
              <a:gd name="connsiteX171" fmla="*/ 9130335 w 9130335"/>
              <a:gd name="connsiteY171" fmla="*/ 202 h 68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9130335" h="6820939">
                <a:moveTo>
                  <a:pt x="13229" y="6813379"/>
                </a:moveTo>
                <a:cubicBezTo>
                  <a:pt x="74892" y="6792824"/>
                  <a:pt x="0" y="6820939"/>
                  <a:pt x="75982" y="6777520"/>
                </a:cubicBezTo>
                <a:cubicBezTo>
                  <a:pt x="84187" y="6772832"/>
                  <a:pt x="94190" y="6772277"/>
                  <a:pt x="102876" y="6768555"/>
                </a:cubicBezTo>
                <a:cubicBezTo>
                  <a:pt x="115159" y="6763291"/>
                  <a:pt x="126782" y="6756602"/>
                  <a:pt x="138735" y="6750626"/>
                </a:cubicBezTo>
                <a:cubicBezTo>
                  <a:pt x="144711" y="6741661"/>
                  <a:pt x="147837" y="6729911"/>
                  <a:pt x="156664" y="6723732"/>
                </a:cubicBezTo>
                <a:cubicBezTo>
                  <a:pt x="178560" y="6708405"/>
                  <a:pt x="228382" y="6687873"/>
                  <a:pt x="228382" y="6687873"/>
                </a:cubicBezTo>
                <a:cubicBezTo>
                  <a:pt x="234358" y="6681896"/>
                  <a:pt x="239063" y="6674292"/>
                  <a:pt x="246311" y="6669943"/>
                </a:cubicBezTo>
                <a:cubicBezTo>
                  <a:pt x="254414" y="6665081"/>
                  <a:pt x="265826" y="6666882"/>
                  <a:pt x="273205" y="6660979"/>
                </a:cubicBezTo>
                <a:cubicBezTo>
                  <a:pt x="309850" y="6631664"/>
                  <a:pt x="272513" y="6638087"/>
                  <a:pt x="309064" y="6616155"/>
                </a:cubicBezTo>
                <a:cubicBezTo>
                  <a:pt x="317167" y="6611293"/>
                  <a:pt x="326993" y="6610178"/>
                  <a:pt x="335958" y="6607190"/>
                </a:cubicBezTo>
                <a:cubicBezTo>
                  <a:pt x="405892" y="6537260"/>
                  <a:pt x="290276" y="6650525"/>
                  <a:pt x="380782" y="6571332"/>
                </a:cubicBezTo>
                <a:cubicBezTo>
                  <a:pt x="396684" y="6557418"/>
                  <a:pt x="410664" y="6541449"/>
                  <a:pt x="425605" y="6526508"/>
                </a:cubicBezTo>
                <a:lnTo>
                  <a:pt x="443535" y="6508579"/>
                </a:lnTo>
                <a:cubicBezTo>
                  <a:pt x="449512" y="6502602"/>
                  <a:pt x="454431" y="6495337"/>
                  <a:pt x="461464" y="6490649"/>
                </a:cubicBezTo>
                <a:cubicBezTo>
                  <a:pt x="470429" y="6484673"/>
                  <a:pt x="480250" y="6479815"/>
                  <a:pt x="488358" y="6472720"/>
                </a:cubicBezTo>
                <a:cubicBezTo>
                  <a:pt x="504260" y="6458806"/>
                  <a:pt x="515600" y="6439617"/>
                  <a:pt x="533182" y="6427896"/>
                </a:cubicBezTo>
                <a:lnTo>
                  <a:pt x="586970" y="6392038"/>
                </a:lnTo>
                <a:cubicBezTo>
                  <a:pt x="595935" y="6386061"/>
                  <a:pt x="606245" y="6381727"/>
                  <a:pt x="613864" y="6374108"/>
                </a:cubicBezTo>
                <a:cubicBezTo>
                  <a:pt x="622829" y="6365143"/>
                  <a:pt x="630209" y="6354247"/>
                  <a:pt x="640758" y="6347214"/>
                </a:cubicBezTo>
                <a:cubicBezTo>
                  <a:pt x="648621" y="6341972"/>
                  <a:pt x="658687" y="6341237"/>
                  <a:pt x="667652" y="6338249"/>
                </a:cubicBezTo>
                <a:cubicBezTo>
                  <a:pt x="673629" y="6332273"/>
                  <a:pt x="678334" y="6324668"/>
                  <a:pt x="685582" y="6320320"/>
                </a:cubicBezTo>
                <a:cubicBezTo>
                  <a:pt x="716927" y="6301513"/>
                  <a:pt x="730468" y="6316097"/>
                  <a:pt x="766264" y="6329285"/>
                </a:cubicBezTo>
                <a:cubicBezTo>
                  <a:pt x="805319" y="6343674"/>
                  <a:pt x="845578" y="6355494"/>
                  <a:pt x="882805" y="6374108"/>
                </a:cubicBezTo>
                <a:cubicBezTo>
                  <a:pt x="894758" y="6380085"/>
                  <a:pt x="905986" y="6387812"/>
                  <a:pt x="918664" y="6392038"/>
                </a:cubicBezTo>
                <a:cubicBezTo>
                  <a:pt x="933119" y="6396856"/>
                  <a:pt x="948547" y="6398014"/>
                  <a:pt x="963488" y="6401002"/>
                </a:cubicBezTo>
                <a:cubicBezTo>
                  <a:pt x="1024248" y="6441510"/>
                  <a:pt x="948788" y="6396993"/>
                  <a:pt x="1062099" y="6427896"/>
                </a:cubicBezTo>
                <a:cubicBezTo>
                  <a:pt x="1072494" y="6430731"/>
                  <a:pt x="1078695" y="6442657"/>
                  <a:pt x="1088993" y="6445826"/>
                </a:cubicBezTo>
                <a:cubicBezTo>
                  <a:pt x="1118119" y="6454788"/>
                  <a:pt x="1178640" y="6463755"/>
                  <a:pt x="1178640" y="6463755"/>
                </a:cubicBezTo>
                <a:cubicBezTo>
                  <a:pt x="1232429" y="6427898"/>
                  <a:pt x="1181630" y="6466743"/>
                  <a:pt x="1223464" y="6418932"/>
                </a:cubicBezTo>
                <a:cubicBezTo>
                  <a:pt x="1283165" y="6350702"/>
                  <a:pt x="1260539" y="6395269"/>
                  <a:pt x="1322076" y="6311355"/>
                </a:cubicBezTo>
                <a:cubicBezTo>
                  <a:pt x="1338747" y="6288622"/>
                  <a:pt x="1351764" y="6263421"/>
                  <a:pt x="1366899" y="6239638"/>
                </a:cubicBezTo>
                <a:cubicBezTo>
                  <a:pt x="1372684" y="6230548"/>
                  <a:pt x="1377210" y="6220362"/>
                  <a:pt x="1384829" y="6212743"/>
                </a:cubicBezTo>
                <a:lnTo>
                  <a:pt x="1420688" y="6176885"/>
                </a:lnTo>
                <a:cubicBezTo>
                  <a:pt x="1423676" y="6164932"/>
                  <a:pt x="1424142" y="6152046"/>
                  <a:pt x="1429652" y="6141026"/>
                </a:cubicBezTo>
                <a:cubicBezTo>
                  <a:pt x="1439289" y="6121752"/>
                  <a:pt x="1458697" y="6107681"/>
                  <a:pt x="1465511" y="6087238"/>
                </a:cubicBezTo>
                <a:cubicBezTo>
                  <a:pt x="1478485" y="6048316"/>
                  <a:pt x="1467794" y="6067025"/>
                  <a:pt x="1501370" y="6033449"/>
                </a:cubicBezTo>
                <a:cubicBezTo>
                  <a:pt x="1523904" y="5965850"/>
                  <a:pt x="1493507" y="6049174"/>
                  <a:pt x="1528264" y="5979661"/>
                </a:cubicBezTo>
                <a:cubicBezTo>
                  <a:pt x="1532490" y="5971209"/>
                  <a:pt x="1533003" y="5961219"/>
                  <a:pt x="1537229" y="5952767"/>
                </a:cubicBezTo>
                <a:cubicBezTo>
                  <a:pt x="1580325" y="5866575"/>
                  <a:pt x="1524545" y="6007564"/>
                  <a:pt x="1582052" y="5881049"/>
                </a:cubicBezTo>
                <a:cubicBezTo>
                  <a:pt x="1627773" y="5780463"/>
                  <a:pt x="1575598" y="5863838"/>
                  <a:pt x="1617911" y="5800367"/>
                </a:cubicBezTo>
                <a:cubicBezTo>
                  <a:pt x="1620899" y="5788414"/>
                  <a:pt x="1615856" y="5770018"/>
                  <a:pt x="1626876" y="5764508"/>
                </a:cubicBezTo>
                <a:cubicBezTo>
                  <a:pt x="1640504" y="5757694"/>
                  <a:pt x="1656507" y="5772304"/>
                  <a:pt x="1671699" y="5773473"/>
                </a:cubicBezTo>
                <a:cubicBezTo>
                  <a:pt x="1734338" y="5778292"/>
                  <a:pt x="1797205" y="5779450"/>
                  <a:pt x="1859958" y="5782438"/>
                </a:cubicBezTo>
                <a:cubicBezTo>
                  <a:pt x="1897926" y="5787862"/>
                  <a:pt x="1979165" y="5800367"/>
                  <a:pt x="2012358" y="5800367"/>
                </a:cubicBezTo>
                <a:cubicBezTo>
                  <a:pt x="2069213" y="5800367"/>
                  <a:pt x="2125911" y="5794390"/>
                  <a:pt x="2182688" y="5791402"/>
                </a:cubicBezTo>
                <a:cubicBezTo>
                  <a:pt x="2185676" y="5776461"/>
                  <a:pt x="2186834" y="5761034"/>
                  <a:pt x="2191652" y="5746579"/>
                </a:cubicBezTo>
                <a:cubicBezTo>
                  <a:pt x="2201829" y="5716046"/>
                  <a:pt x="2219705" y="5688155"/>
                  <a:pt x="2227511" y="5656932"/>
                </a:cubicBezTo>
                <a:cubicBezTo>
                  <a:pt x="2236476" y="5621073"/>
                  <a:pt x="2242716" y="5584421"/>
                  <a:pt x="2254405" y="5549355"/>
                </a:cubicBezTo>
                <a:cubicBezTo>
                  <a:pt x="2266358" y="5513496"/>
                  <a:pt x="2281097" y="5478449"/>
                  <a:pt x="2290264" y="5441779"/>
                </a:cubicBezTo>
                <a:cubicBezTo>
                  <a:pt x="2296240" y="5417873"/>
                  <a:pt x="2300401" y="5393438"/>
                  <a:pt x="2308193" y="5370061"/>
                </a:cubicBezTo>
                <a:cubicBezTo>
                  <a:pt x="2315390" y="5348471"/>
                  <a:pt x="2328300" y="5329030"/>
                  <a:pt x="2335088" y="5307308"/>
                </a:cubicBezTo>
                <a:cubicBezTo>
                  <a:pt x="2343306" y="5281012"/>
                  <a:pt x="2343344" y="5252422"/>
                  <a:pt x="2353017" y="5226626"/>
                </a:cubicBezTo>
                <a:cubicBezTo>
                  <a:pt x="2361476" y="5204068"/>
                  <a:pt x="2378688" y="5185705"/>
                  <a:pt x="2388876" y="5163873"/>
                </a:cubicBezTo>
                <a:cubicBezTo>
                  <a:pt x="2399673" y="5140737"/>
                  <a:pt x="2406288" y="5115861"/>
                  <a:pt x="2415770" y="5092155"/>
                </a:cubicBezTo>
                <a:cubicBezTo>
                  <a:pt x="2424222" y="5071025"/>
                  <a:pt x="2435467" y="5050992"/>
                  <a:pt x="2442664" y="5029402"/>
                </a:cubicBezTo>
                <a:cubicBezTo>
                  <a:pt x="2450456" y="5006025"/>
                  <a:pt x="2452305" y="4980891"/>
                  <a:pt x="2460593" y="4957685"/>
                </a:cubicBezTo>
                <a:cubicBezTo>
                  <a:pt x="2467335" y="4938807"/>
                  <a:pt x="2479778" y="4922400"/>
                  <a:pt x="2487488" y="4903896"/>
                </a:cubicBezTo>
                <a:cubicBezTo>
                  <a:pt x="2494757" y="4886451"/>
                  <a:pt x="2498781" y="4867804"/>
                  <a:pt x="2505417" y="4850108"/>
                </a:cubicBezTo>
                <a:cubicBezTo>
                  <a:pt x="2516718" y="4819973"/>
                  <a:pt x="2530451" y="4790770"/>
                  <a:pt x="2541276" y="4760461"/>
                </a:cubicBezTo>
                <a:cubicBezTo>
                  <a:pt x="2545420" y="4748858"/>
                  <a:pt x="2546344" y="4736291"/>
                  <a:pt x="2550240" y="4724602"/>
                </a:cubicBezTo>
                <a:cubicBezTo>
                  <a:pt x="2581257" y="4631550"/>
                  <a:pt x="2553161" y="4718762"/>
                  <a:pt x="2586099" y="4652885"/>
                </a:cubicBezTo>
                <a:cubicBezTo>
                  <a:pt x="2593296" y="4638492"/>
                  <a:pt x="2596832" y="4622454"/>
                  <a:pt x="2604029" y="4608061"/>
                </a:cubicBezTo>
                <a:cubicBezTo>
                  <a:pt x="2614803" y="4586513"/>
                  <a:pt x="2626524" y="4565354"/>
                  <a:pt x="2639888" y="4545308"/>
                </a:cubicBezTo>
                <a:cubicBezTo>
                  <a:pt x="2656464" y="4520444"/>
                  <a:pt x="2675747" y="4497496"/>
                  <a:pt x="2693676" y="4473590"/>
                </a:cubicBezTo>
                <a:cubicBezTo>
                  <a:pt x="2727040" y="4429105"/>
                  <a:pt x="2712279" y="4450169"/>
                  <a:pt x="2738499" y="4410838"/>
                </a:cubicBezTo>
                <a:cubicBezTo>
                  <a:pt x="2822170" y="4413826"/>
                  <a:pt x="2905931" y="4414886"/>
                  <a:pt x="2989511" y="4419802"/>
                </a:cubicBezTo>
                <a:cubicBezTo>
                  <a:pt x="3007656" y="4420869"/>
                  <a:pt x="3025234" y="4430774"/>
                  <a:pt x="3043299" y="4428767"/>
                </a:cubicBezTo>
                <a:cubicBezTo>
                  <a:pt x="3133627" y="4418731"/>
                  <a:pt x="3223027" y="4401290"/>
                  <a:pt x="3312240" y="4383943"/>
                </a:cubicBezTo>
                <a:cubicBezTo>
                  <a:pt x="3330792" y="4380336"/>
                  <a:pt x="3347795" y="4370987"/>
                  <a:pt x="3366029" y="4366014"/>
                </a:cubicBezTo>
                <a:cubicBezTo>
                  <a:pt x="3380729" y="4362005"/>
                  <a:pt x="3396258" y="4361427"/>
                  <a:pt x="3410852" y="4357049"/>
                </a:cubicBezTo>
                <a:cubicBezTo>
                  <a:pt x="3528793" y="4321667"/>
                  <a:pt x="3384061" y="4353444"/>
                  <a:pt x="3500499" y="4330155"/>
                </a:cubicBezTo>
                <a:cubicBezTo>
                  <a:pt x="3509464" y="4324179"/>
                  <a:pt x="3517756" y="4317044"/>
                  <a:pt x="3527393" y="4312226"/>
                </a:cubicBezTo>
                <a:cubicBezTo>
                  <a:pt x="3535845" y="4308000"/>
                  <a:pt x="3546425" y="4308503"/>
                  <a:pt x="3554288" y="4303261"/>
                </a:cubicBezTo>
                <a:cubicBezTo>
                  <a:pt x="3592144" y="4278024"/>
                  <a:pt x="3581416" y="4258202"/>
                  <a:pt x="3617040" y="4222579"/>
                </a:cubicBezTo>
                <a:cubicBezTo>
                  <a:pt x="3674008" y="4165613"/>
                  <a:pt x="3613339" y="4228816"/>
                  <a:pt x="3670829" y="4159826"/>
                </a:cubicBezTo>
                <a:cubicBezTo>
                  <a:pt x="3676240" y="4153333"/>
                  <a:pt x="3684409" y="4149144"/>
                  <a:pt x="3688758" y="4141896"/>
                </a:cubicBezTo>
                <a:cubicBezTo>
                  <a:pt x="3702509" y="4118977"/>
                  <a:pt x="3705718" y="4089078"/>
                  <a:pt x="3724617" y="4070179"/>
                </a:cubicBezTo>
                <a:cubicBezTo>
                  <a:pt x="3762076" y="4032720"/>
                  <a:pt x="3743904" y="4053427"/>
                  <a:pt x="3778405" y="4007426"/>
                </a:cubicBezTo>
                <a:cubicBezTo>
                  <a:pt x="3796969" y="3951737"/>
                  <a:pt x="3775843" y="4004224"/>
                  <a:pt x="3832193" y="3926743"/>
                </a:cubicBezTo>
                <a:cubicBezTo>
                  <a:pt x="3842441" y="3912651"/>
                  <a:pt x="3850827" y="3897262"/>
                  <a:pt x="3859088" y="3881920"/>
                </a:cubicBezTo>
                <a:cubicBezTo>
                  <a:pt x="3871760" y="3858387"/>
                  <a:pt x="3882275" y="3833735"/>
                  <a:pt x="3894946" y="3810202"/>
                </a:cubicBezTo>
                <a:cubicBezTo>
                  <a:pt x="3903207" y="3794861"/>
                  <a:pt x="3913496" y="3780675"/>
                  <a:pt x="3921840" y="3765379"/>
                </a:cubicBezTo>
                <a:cubicBezTo>
                  <a:pt x="3946932" y="3719377"/>
                  <a:pt x="3946761" y="3708465"/>
                  <a:pt x="3975629" y="3666767"/>
                </a:cubicBezTo>
                <a:cubicBezTo>
                  <a:pt x="4012608" y="3613353"/>
                  <a:pt x="4034352" y="3589127"/>
                  <a:pt x="4074240" y="3541261"/>
                </a:cubicBezTo>
                <a:cubicBezTo>
                  <a:pt x="4095557" y="3477314"/>
                  <a:pt x="4065331" y="3554625"/>
                  <a:pt x="4110099" y="3487473"/>
                </a:cubicBezTo>
                <a:cubicBezTo>
                  <a:pt x="4115341" y="3479610"/>
                  <a:pt x="4114475" y="3468839"/>
                  <a:pt x="4119064" y="3460579"/>
                </a:cubicBezTo>
                <a:cubicBezTo>
                  <a:pt x="4129529" y="3441742"/>
                  <a:pt x="4141994" y="3424029"/>
                  <a:pt x="4154923" y="3406790"/>
                </a:cubicBezTo>
                <a:cubicBezTo>
                  <a:pt x="4172852" y="3382884"/>
                  <a:pt x="4195348" y="3361801"/>
                  <a:pt x="4208711" y="3335073"/>
                </a:cubicBezTo>
                <a:cubicBezTo>
                  <a:pt x="4214687" y="3323120"/>
                  <a:pt x="4218872" y="3310089"/>
                  <a:pt x="4226640" y="3299214"/>
                </a:cubicBezTo>
                <a:cubicBezTo>
                  <a:pt x="4234009" y="3288897"/>
                  <a:pt x="4245419" y="3282060"/>
                  <a:pt x="4253535" y="3272320"/>
                </a:cubicBezTo>
                <a:cubicBezTo>
                  <a:pt x="4275347" y="3246146"/>
                  <a:pt x="4292197" y="3215730"/>
                  <a:pt x="4316288" y="3191638"/>
                </a:cubicBezTo>
                <a:cubicBezTo>
                  <a:pt x="4350800" y="3157124"/>
                  <a:pt x="4336149" y="3175292"/>
                  <a:pt x="4361111" y="3137849"/>
                </a:cubicBezTo>
                <a:cubicBezTo>
                  <a:pt x="4385017" y="3143826"/>
                  <a:pt x="4409135" y="3149009"/>
                  <a:pt x="4432829" y="3155779"/>
                </a:cubicBezTo>
                <a:cubicBezTo>
                  <a:pt x="4451001" y="3160971"/>
                  <a:pt x="4468202" y="3169458"/>
                  <a:pt x="4486617" y="3173708"/>
                </a:cubicBezTo>
                <a:cubicBezTo>
                  <a:pt x="4539234" y="3185850"/>
                  <a:pt x="4658776" y="3189511"/>
                  <a:pt x="4692805" y="3191638"/>
                </a:cubicBezTo>
                <a:cubicBezTo>
                  <a:pt x="4725676" y="3197614"/>
                  <a:pt x="4758838" y="3202163"/>
                  <a:pt x="4791417" y="3209567"/>
                </a:cubicBezTo>
                <a:cubicBezTo>
                  <a:pt x="4824641" y="3217118"/>
                  <a:pt x="4856560" y="3230086"/>
                  <a:pt x="4890029" y="3236461"/>
                </a:cubicBezTo>
                <a:cubicBezTo>
                  <a:pt x="4940281" y="3246033"/>
                  <a:pt x="5131370" y="3253409"/>
                  <a:pt x="5150005" y="3254390"/>
                </a:cubicBezTo>
                <a:cubicBezTo>
                  <a:pt x="5254593" y="3251402"/>
                  <a:pt x="5360963" y="3264876"/>
                  <a:pt x="5463770" y="3245426"/>
                </a:cubicBezTo>
                <a:cubicBezTo>
                  <a:pt x="5482340" y="3241913"/>
                  <a:pt x="5481699" y="3191638"/>
                  <a:pt x="5481699" y="3191638"/>
                </a:cubicBezTo>
                <a:cubicBezTo>
                  <a:pt x="5484687" y="3155779"/>
                  <a:pt x="5487083" y="3119866"/>
                  <a:pt x="5490664" y="3084061"/>
                </a:cubicBezTo>
                <a:cubicBezTo>
                  <a:pt x="5493061" y="3060089"/>
                  <a:pt x="5497232" y="3036315"/>
                  <a:pt x="5499629" y="3012343"/>
                </a:cubicBezTo>
                <a:cubicBezTo>
                  <a:pt x="5503209" y="2976539"/>
                  <a:pt x="5504619" y="2940530"/>
                  <a:pt x="5508593" y="2904767"/>
                </a:cubicBezTo>
                <a:cubicBezTo>
                  <a:pt x="5515265" y="2844714"/>
                  <a:pt x="5518015" y="2861455"/>
                  <a:pt x="5526523" y="2806155"/>
                </a:cubicBezTo>
                <a:cubicBezTo>
                  <a:pt x="5530186" y="2782343"/>
                  <a:pt x="5532304" y="2758318"/>
                  <a:pt x="5535488" y="2734438"/>
                </a:cubicBezTo>
                <a:cubicBezTo>
                  <a:pt x="5548373" y="2637797"/>
                  <a:pt x="5539034" y="2705965"/>
                  <a:pt x="5553417" y="2626861"/>
                </a:cubicBezTo>
                <a:cubicBezTo>
                  <a:pt x="5568072" y="2546261"/>
                  <a:pt x="5555490" y="2600643"/>
                  <a:pt x="5571346" y="2537214"/>
                </a:cubicBezTo>
                <a:cubicBezTo>
                  <a:pt x="5574334" y="2504343"/>
                  <a:pt x="5575949" y="2471319"/>
                  <a:pt x="5580311" y="2438602"/>
                </a:cubicBezTo>
                <a:cubicBezTo>
                  <a:pt x="5586818" y="2389802"/>
                  <a:pt x="5589023" y="2417326"/>
                  <a:pt x="5598240" y="2375849"/>
                </a:cubicBezTo>
                <a:cubicBezTo>
                  <a:pt x="5602183" y="2358105"/>
                  <a:pt x="5603262" y="2339805"/>
                  <a:pt x="5607205" y="2322061"/>
                </a:cubicBezTo>
                <a:cubicBezTo>
                  <a:pt x="5609255" y="2312836"/>
                  <a:pt x="5613878" y="2304334"/>
                  <a:pt x="5616170" y="2295167"/>
                </a:cubicBezTo>
                <a:cubicBezTo>
                  <a:pt x="5642115" y="2191391"/>
                  <a:pt x="5606171" y="2297235"/>
                  <a:pt x="5643064" y="2223449"/>
                </a:cubicBezTo>
                <a:cubicBezTo>
                  <a:pt x="5647290" y="2214997"/>
                  <a:pt x="5646126" y="2203934"/>
                  <a:pt x="5652029" y="2196555"/>
                </a:cubicBezTo>
                <a:cubicBezTo>
                  <a:pt x="5670475" y="2173498"/>
                  <a:pt x="5698234" y="2176039"/>
                  <a:pt x="5723746" y="2169661"/>
                </a:cubicBezTo>
                <a:cubicBezTo>
                  <a:pt x="5755606" y="2161696"/>
                  <a:pt x="5763860" y="2153554"/>
                  <a:pt x="5795464" y="2133802"/>
                </a:cubicBezTo>
                <a:cubicBezTo>
                  <a:pt x="5840020" y="2105955"/>
                  <a:pt x="5806401" y="2127594"/>
                  <a:pt x="5840288" y="2097943"/>
                </a:cubicBezTo>
                <a:cubicBezTo>
                  <a:pt x="5857852" y="2082574"/>
                  <a:pt x="5875654" y="2067449"/>
                  <a:pt x="5894076" y="2053120"/>
                </a:cubicBezTo>
                <a:cubicBezTo>
                  <a:pt x="5902581" y="2046505"/>
                  <a:pt x="5913351" y="2042809"/>
                  <a:pt x="5920970" y="2035190"/>
                </a:cubicBezTo>
                <a:cubicBezTo>
                  <a:pt x="5987687" y="1968473"/>
                  <a:pt x="5911377" y="2023658"/>
                  <a:pt x="5974758" y="1981402"/>
                </a:cubicBezTo>
                <a:cubicBezTo>
                  <a:pt x="5980735" y="1972437"/>
                  <a:pt x="5983723" y="1960485"/>
                  <a:pt x="5992688" y="1954508"/>
                </a:cubicBezTo>
                <a:cubicBezTo>
                  <a:pt x="6002939" y="1947674"/>
                  <a:pt x="6016293" y="1946833"/>
                  <a:pt x="6028546" y="1945543"/>
                </a:cubicBezTo>
                <a:cubicBezTo>
                  <a:pt x="6073222" y="1940840"/>
                  <a:pt x="6118193" y="1939567"/>
                  <a:pt x="6163017" y="1936579"/>
                </a:cubicBezTo>
                <a:cubicBezTo>
                  <a:pt x="6210829" y="1939567"/>
                  <a:pt x="6258547" y="1945543"/>
                  <a:pt x="6306452" y="1945543"/>
                </a:cubicBezTo>
                <a:cubicBezTo>
                  <a:pt x="6688885" y="1945543"/>
                  <a:pt x="6586152" y="2007104"/>
                  <a:pt x="6718829" y="1918649"/>
                </a:cubicBezTo>
                <a:cubicBezTo>
                  <a:pt x="6721817" y="1909684"/>
                  <a:pt x="6725197" y="1900841"/>
                  <a:pt x="6727793" y="1891755"/>
                </a:cubicBezTo>
                <a:cubicBezTo>
                  <a:pt x="6731178" y="1879908"/>
                  <a:pt x="6731248" y="1866916"/>
                  <a:pt x="6736758" y="1855896"/>
                </a:cubicBezTo>
                <a:cubicBezTo>
                  <a:pt x="6740538" y="1848336"/>
                  <a:pt x="6748711" y="1843943"/>
                  <a:pt x="6754688" y="1837967"/>
                </a:cubicBezTo>
                <a:cubicBezTo>
                  <a:pt x="6786347" y="1679660"/>
                  <a:pt x="6737358" y="1910475"/>
                  <a:pt x="6781582" y="1748320"/>
                </a:cubicBezTo>
                <a:cubicBezTo>
                  <a:pt x="6786365" y="1730784"/>
                  <a:pt x="6786603" y="1712276"/>
                  <a:pt x="6790546" y="1694532"/>
                </a:cubicBezTo>
                <a:cubicBezTo>
                  <a:pt x="6812746" y="1594632"/>
                  <a:pt x="6785043" y="1756755"/>
                  <a:pt x="6808476" y="1631779"/>
                </a:cubicBezTo>
                <a:cubicBezTo>
                  <a:pt x="6832628" y="1502969"/>
                  <a:pt x="6808667" y="1559677"/>
                  <a:pt x="6844335" y="1488343"/>
                </a:cubicBezTo>
                <a:cubicBezTo>
                  <a:pt x="6850311" y="1458461"/>
                  <a:pt x="6848636" y="1425953"/>
                  <a:pt x="6862264" y="1398696"/>
                </a:cubicBezTo>
                <a:cubicBezTo>
                  <a:pt x="6880812" y="1361600"/>
                  <a:pt x="6887045" y="1353360"/>
                  <a:pt x="6898123" y="1309049"/>
                </a:cubicBezTo>
                <a:cubicBezTo>
                  <a:pt x="6921135" y="1217004"/>
                  <a:pt x="6889858" y="1331090"/>
                  <a:pt x="6925017" y="1237332"/>
                </a:cubicBezTo>
                <a:cubicBezTo>
                  <a:pt x="6929343" y="1225796"/>
                  <a:pt x="6927869" y="1212171"/>
                  <a:pt x="6933982" y="1201473"/>
                </a:cubicBezTo>
                <a:cubicBezTo>
                  <a:pt x="6940272" y="1190465"/>
                  <a:pt x="6951911" y="1183544"/>
                  <a:pt x="6960876" y="1174579"/>
                </a:cubicBezTo>
                <a:lnTo>
                  <a:pt x="7579440" y="1183543"/>
                </a:lnTo>
                <a:cubicBezTo>
                  <a:pt x="7588886" y="1183805"/>
                  <a:pt x="7598645" y="1198001"/>
                  <a:pt x="7606335" y="1192508"/>
                </a:cubicBezTo>
                <a:cubicBezTo>
                  <a:pt x="7657457" y="1155993"/>
                  <a:pt x="7630983" y="1148140"/>
                  <a:pt x="7651158" y="1111826"/>
                </a:cubicBezTo>
                <a:cubicBezTo>
                  <a:pt x="7683067" y="1054391"/>
                  <a:pt x="7682574" y="1069185"/>
                  <a:pt x="7713911" y="1022179"/>
                </a:cubicBezTo>
                <a:cubicBezTo>
                  <a:pt x="7723576" y="1007681"/>
                  <a:pt x="7731450" y="992055"/>
                  <a:pt x="7740805" y="977355"/>
                </a:cubicBezTo>
                <a:cubicBezTo>
                  <a:pt x="7752374" y="959175"/>
                  <a:pt x="7755128" y="924285"/>
                  <a:pt x="7776664" y="923567"/>
                </a:cubicBezTo>
                <a:lnTo>
                  <a:pt x="8045605" y="914602"/>
                </a:lnTo>
                <a:cubicBezTo>
                  <a:pt x="8054570" y="911614"/>
                  <a:pt x="8064396" y="910500"/>
                  <a:pt x="8072499" y="905638"/>
                </a:cubicBezTo>
                <a:cubicBezTo>
                  <a:pt x="8093341" y="893133"/>
                  <a:pt x="8096986" y="871750"/>
                  <a:pt x="8108358" y="851849"/>
                </a:cubicBezTo>
                <a:cubicBezTo>
                  <a:pt x="8113704" y="842494"/>
                  <a:pt x="8120942" y="834310"/>
                  <a:pt x="8126288" y="824955"/>
                </a:cubicBezTo>
                <a:cubicBezTo>
                  <a:pt x="8132918" y="813352"/>
                  <a:pt x="8137587" y="800699"/>
                  <a:pt x="8144217" y="789096"/>
                </a:cubicBezTo>
                <a:cubicBezTo>
                  <a:pt x="8149562" y="779741"/>
                  <a:pt x="8157328" y="771839"/>
                  <a:pt x="8162146" y="762202"/>
                </a:cubicBezTo>
                <a:cubicBezTo>
                  <a:pt x="8199261" y="687972"/>
                  <a:pt x="8137658" y="785488"/>
                  <a:pt x="8189040" y="708414"/>
                </a:cubicBezTo>
                <a:cubicBezTo>
                  <a:pt x="8198005" y="711402"/>
                  <a:pt x="8208675" y="711329"/>
                  <a:pt x="8215935" y="717379"/>
                </a:cubicBezTo>
                <a:cubicBezTo>
                  <a:pt x="8281062" y="771651"/>
                  <a:pt x="8208060" y="741649"/>
                  <a:pt x="8269723" y="762202"/>
                </a:cubicBezTo>
                <a:cubicBezTo>
                  <a:pt x="8278688" y="771167"/>
                  <a:pt x="8285278" y="783426"/>
                  <a:pt x="8296617" y="789096"/>
                </a:cubicBezTo>
                <a:cubicBezTo>
                  <a:pt x="8333754" y="807665"/>
                  <a:pt x="8399471" y="792258"/>
                  <a:pt x="8431088" y="789096"/>
                </a:cubicBezTo>
                <a:cubicBezTo>
                  <a:pt x="8437064" y="780131"/>
                  <a:pt x="8444199" y="771839"/>
                  <a:pt x="8449017" y="762202"/>
                </a:cubicBezTo>
                <a:cubicBezTo>
                  <a:pt x="8458630" y="742976"/>
                  <a:pt x="8462853" y="708903"/>
                  <a:pt x="8466946" y="690485"/>
                </a:cubicBezTo>
                <a:cubicBezTo>
                  <a:pt x="8474450" y="656718"/>
                  <a:pt x="8474893" y="657679"/>
                  <a:pt x="8484876" y="627732"/>
                </a:cubicBezTo>
                <a:cubicBezTo>
                  <a:pt x="8487864" y="597850"/>
                  <a:pt x="8487950" y="567533"/>
                  <a:pt x="8493840" y="538085"/>
                </a:cubicBezTo>
                <a:cubicBezTo>
                  <a:pt x="8496996" y="522305"/>
                  <a:pt x="8507867" y="508873"/>
                  <a:pt x="8511770" y="493261"/>
                </a:cubicBezTo>
                <a:cubicBezTo>
                  <a:pt x="8550250" y="339346"/>
                  <a:pt x="8496862" y="506088"/>
                  <a:pt x="8529699" y="385685"/>
                </a:cubicBezTo>
                <a:cubicBezTo>
                  <a:pt x="8552214" y="303130"/>
                  <a:pt x="8544111" y="361966"/>
                  <a:pt x="8556593" y="287073"/>
                </a:cubicBezTo>
                <a:cubicBezTo>
                  <a:pt x="8560067" y="266230"/>
                  <a:pt x="8561414" y="245040"/>
                  <a:pt x="8565558" y="224320"/>
                </a:cubicBezTo>
                <a:cubicBezTo>
                  <a:pt x="8567411" y="215054"/>
                  <a:pt x="8567841" y="204108"/>
                  <a:pt x="8574523" y="197426"/>
                </a:cubicBezTo>
                <a:cubicBezTo>
                  <a:pt x="8581205" y="190744"/>
                  <a:pt x="8592452" y="191449"/>
                  <a:pt x="8601417" y="188461"/>
                </a:cubicBezTo>
                <a:cubicBezTo>
                  <a:pt x="8610382" y="197426"/>
                  <a:pt x="8617995" y="207986"/>
                  <a:pt x="8628311" y="215355"/>
                </a:cubicBezTo>
                <a:cubicBezTo>
                  <a:pt x="8683487" y="254766"/>
                  <a:pt x="8720968" y="229498"/>
                  <a:pt x="8798640" y="224320"/>
                </a:cubicBezTo>
                <a:cubicBezTo>
                  <a:pt x="8842719" y="209627"/>
                  <a:pt x="8851355" y="209565"/>
                  <a:pt x="8888288" y="188461"/>
                </a:cubicBezTo>
                <a:cubicBezTo>
                  <a:pt x="8926018" y="166901"/>
                  <a:pt x="8905896" y="170660"/>
                  <a:pt x="8951040" y="152602"/>
                </a:cubicBezTo>
                <a:cubicBezTo>
                  <a:pt x="8968588" y="145583"/>
                  <a:pt x="9004829" y="134673"/>
                  <a:pt x="9004829" y="134673"/>
                </a:cubicBezTo>
                <a:cubicBezTo>
                  <a:pt x="9010805" y="128696"/>
                  <a:pt x="9016158" y="122023"/>
                  <a:pt x="9022758" y="116743"/>
                </a:cubicBezTo>
                <a:cubicBezTo>
                  <a:pt x="9079314" y="71497"/>
                  <a:pt x="9024281" y="124184"/>
                  <a:pt x="9067582" y="80885"/>
                </a:cubicBezTo>
                <a:cubicBezTo>
                  <a:pt x="9083149" y="34178"/>
                  <a:pt x="9066348" y="71220"/>
                  <a:pt x="9094476" y="36061"/>
                </a:cubicBezTo>
                <a:cubicBezTo>
                  <a:pt x="9123325" y="0"/>
                  <a:pt x="9098295" y="16222"/>
                  <a:pt x="9130335" y="202"/>
                </a:cubicBez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6" name="Picture 65">
            <a:extLst>
              <a:ext uri="{FF2B5EF4-FFF2-40B4-BE49-F238E27FC236}">
                <a16:creationId xmlns:a16="http://schemas.microsoft.com/office/drawing/2014/main" id="{BA448FC7-638B-4495-9E7E-09E1F23A385F}"/>
              </a:ext>
            </a:extLst>
          </p:cNvPr>
          <p:cNvPicPr>
            <a:picLocks noChangeAspect="1"/>
          </p:cNvPicPr>
          <p:nvPr/>
        </p:nvPicPr>
        <p:blipFill rotWithShape="1">
          <a:blip r:embed="rId2">
            <a:extLst>
              <a:ext uri="{28A0092B-C50C-407E-A947-70E740481C1C}">
                <a14:useLocalDpi xmlns:a14="http://schemas.microsoft.com/office/drawing/2010/main" val="0"/>
              </a:ext>
            </a:extLst>
          </a:blip>
          <a:srcRect b="6280"/>
          <a:stretch/>
        </p:blipFill>
        <p:spPr>
          <a:xfrm>
            <a:off x="10751344" y="177711"/>
            <a:ext cx="1204912" cy="754518"/>
          </a:xfrm>
          <a:prstGeom prst="rect">
            <a:avLst/>
          </a:prstGeom>
        </p:spPr>
      </p:pic>
      <p:grpSp>
        <p:nvGrpSpPr>
          <p:cNvPr id="3" name="Group 2">
            <a:extLst>
              <a:ext uri="{FF2B5EF4-FFF2-40B4-BE49-F238E27FC236}">
                <a16:creationId xmlns:a16="http://schemas.microsoft.com/office/drawing/2014/main" id="{382B0FB5-4778-7A16-23F3-0758E642DC4A}"/>
              </a:ext>
            </a:extLst>
          </p:cNvPr>
          <p:cNvGrpSpPr/>
          <p:nvPr/>
        </p:nvGrpSpPr>
        <p:grpSpPr>
          <a:xfrm>
            <a:off x="3639131" y="4091185"/>
            <a:ext cx="945328" cy="2466923"/>
            <a:chOff x="397451" y="228208"/>
            <a:chExt cx="1468018" cy="3502792"/>
          </a:xfrm>
        </p:grpSpPr>
        <p:sp>
          <p:nvSpPr>
            <p:cNvPr id="9" name="Oval 8">
              <a:extLst>
                <a:ext uri="{FF2B5EF4-FFF2-40B4-BE49-F238E27FC236}">
                  <a16:creationId xmlns:a16="http://schemas.microsoft.com/office/drawing/2014/main" id="{4FC5E330-5C2A-22C1-00A2-FE1925B23FE4}"/>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7FC938-C0B8-57DD-A6BF-80F4864A44ED}"/>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26289CC9-CB23-5AC0-5F3F-A12AF138B118}"/>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37CCACF-0C4D-9AB2-0BD9-8C7770AB785E}"/>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DE7752FB-BE35-DF05-EB39-6FDAE520502A}"/>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1DB297D-9021-EE7F-B0E2-CA080402DFB4}"/>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91651E40-58BC-6357-8266-943653C051D3}"/>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E3A5F0A-B070-F592-584C-B95A6935C7EE}"/>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83C5083A-FB99-B805-1813-FAF425347C17}"/>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Rounded Rectangle 152">
              <a:extLst>
                <a:ext uri="{FF2B5EF4-FFF2-40B4-BE49-F238E27FC236}">
                  <a16:creationId xmlns:a16="http://schemas.microsoft.com/office/drawing/2014/main" id="{B258EAE4-9906-3AD0-1A0E-40428D149919}"/>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ADE52E-4E94-F5EA-E745-A6FE2606FA71}"/>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54">
              <a:extLst>
                <a:ext uri="{FF2B5EF4-FFF2-40B4-BE49-F238E27FC236}">
                  <a16:creationId xmlns:a16="http://schemas.microsoft.com/office/drawing/2014/main" id="{9592F271-B1F5-3D9E-62BF-727ECA499DAD}"/>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2596851-3266-1D99-35A1-6360621E7802}"/>
              </a:ext>
            </a:extLst>
          </p:cNvPr>
          <p:cNvGrpSpPr/>
          <p:nvPr/>
        </p:nvGrpSpPr>
        <p:grpSpPr>
          <a:xfrm>
            <a:off x="7200758" y="3523810"/>
            <a:ext cx="1790488" cy="2904341"/>
            <a:chOff x="219202" y="763794"/>
            <a:chExt cx="3617703" cy="5868256"/>
          </a:xfrm>
        </p:grpSpPr>
        <p:grpSp>
          <p:nvGrpSpPr>
            <p:cNvPr id="78" name="Group 33">
              <a:extLst>
                <a:ext uri="{FF2B5EF4-FFF2-40B4-BE49-F238E27FC236}">
                  <a16:creationId xmlns:a16="http://schemas.microsoft.com/office/drawing/2014/main" id="{70909842-9DC5-1925-EC90-9836878B7E45}"/>
                </a:ext>
              </a:extLst>
            </p:cNvPr>
            <p:cNvGrpSpPr/>
            <p:nvPr/>
          </p:nvGrpSpPr>
          <p:grpSpPr>
            <a:xfrm>
              <a:off x="219202" y="763794"/>
              <a:ext cx="3617703" cy="5868256"/>
              <a:chOff x="1593589" y="398948"/>
              <a:chExt cx="1375870" cy="4260181"/>
            </a:xfrm>
          </p:grpSpPr>
          <p:sp>
            <p:nvSpPr>
              <p:cNvPr id="96" name="Oval 28">
                <a:extLst>
                  <a:ext uri="{FF2B5EF4-FFF2-40B4-BE49-F238E27FC236}">
                    <a16:creationId xmlns:a16="http://schemas.microsoft.com/office/drawing/2014/main" id="{344DBBAD-4034-68AD-F04A-C27CD2F85888}"/>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29">
                <a:extLst>
                  <a:ext uri="{FF2B5EF4-FFF2-40B4-BE49-F238E27FC236}">
                    <a16:creationId xmlns:a16="http://schemas.microsoft.com/office/drawing/2014/main" id="{C464A2C7-2FDB-45F5-FE82-D651A5F379AC}"/>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30">
                <a:extLst>
                  <a:ext uri="{FF2B5EF4-FFF2-40B4-BE49-F238E27FC236}">
                    <a16:creationId xmlns:a16="http://schemas.microsoft.com/office/drawing/2014/main" id="{BEB8B4F4-6120-C8E9-3C85-F7608E6AACDF}"/>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1">
                <a:extLst>
                  <a:ext uri="{FF2B5EF4-FFF2-40B4-BE49-F238E27FC236}">
                    <a16:creationId xmlns:a16="http://schemas.microsoft.com/office/drawing/2014/main" id="{125CCCC4-3F1F-66D3-85BB-5CB32E1B56A0}"/>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32">
                <a:extLst>
                  <a:ext uri="{FF2B5EF4-FFF2-40B4-BE49-F238E27FC236}">
                    <a16:creationId xmlns:a16="http://schemas.microsoft.com/office/drawing/2014/main" id="{C7F1F92B-EBAB-A0C9-F354-ABA5FC8D2E07}"/>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33">
                <a:extLst>
                  <a:ext uri="{FF2B5EF4-FFF2-40B4-BE49-F238E27FC236}">
                    <a16:creationId xmlns:a16="http://schemas.microsoft.com/office/drawing/2014/main" id="{4F6E11ED-685B-BA2F-6625-A2E66E60D1A0}"/>
                  </a:ext>
                </a:extLst>
              </p:cNvPr>
              <p:cNvSpPr/>
              <p:nvPr/>
            </p:nvSpPr>
            <p:spPr>
              <a:xfrm>
                <a:off x="1746463" y="1992669"/>
                <a:ext cx="993684" cy="2448792"/>
              </a:xfrm>
              <a:prstGeom prst="trapezoid">
                <a:avLst>
                  <a:gd name="adj" fmla="val 30469"/>
                </a:avLst>
              </a:prstGeom>
              <a:solidFill>
                <a:srgbClr val="BEA8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34">
                <a:extLst>
                  <a:ext uri="{FF2B5EF4-FFF2-40B4-BE49-F238E27FC236}">
                    <a16:creationId xmlns:a16="http://schemas.microsoft.com/office/drawing/2014/main" id="{AE872EB0-CC21-7A7C-0C24-4B54840D8722}"/>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35">
                <a:extLst>
                  <a:ext uri="{FF2B5EF4-FFF2-40B4-BE49-F238E27FC236}">
                    <a16:creationId xmlns:a16="http://schemas.microsoft.com/office/drawing/2014/main" id="{1CB36580-D6D7-79D6-7ED0-37B7AFB8DFB6}"/>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36">
                <a:extLst>
                  <a:ext uri="{FF2B5EF4-FFF2-40B4-BE49-F238E27FC236}">
                    <a16:creationId xmlns:a16="http://schemas.microsoft.com/office/drawing/2014/main" id="{349A5010-26EC-C639-B7D0-19CE291EA011}"/>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37">
                <a:extLst>
                  <a:ext uri="{FF2B5EF4-FFF2-40B4-BE49-F238E27FC236}">
                    <a16:creationId xmlns:a16="http://schemas.microsoft.com/office/drawing/2014/main" id="{4C6FEC2B-BACE-39D9-22AE-022FE154CDD7}"/>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38">
                <a:extLst>
                  <a:ext uri="{FF2B5EF4-FFF2-40B4-BE49-F238E27FC236}">
                    <a16:creationId xmlns:a16="http://schemas.microsoft.com/office/drawing/2014/main" id="{4A110618-7718-B18D-9C2A-987894335341}"/>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23">
                <a:extLst>
                  <a:ext uri="{FF2B5EF4-FFF2-40B4-BE49-F238E27FC236}">
                    <a16:creationId xmlns:a16="http://schemas.microsoft.com/office/drawing/2014/main" id="{AFFDFE68-7755-FFB5-2294-9C5B7F80E1EB}"/>
                  </a:ext>
                </a:extLst>
              </p:cNvPr>
              <p:cNvGrpSpPr/>
              <p:nvPr/>
            </p:nvGrpSpPr>
            <p:grpSpPr>
              <a:xfrm>
                <a:off x="2383609" y="1732280"/>
                <a:ext cx="585850" cy="1566411"/>
                <a:chOff x="4699336" y="2759583"/>
                <a:chExt cx="1168064" cy="2193417"/>
              </a:xfrm>
            </p:grpSpPr>
            <p:sp>
              <p:nvSpPr>
                <p:cNvPr id="112" name="Oval 44">
                  <a:extLst>
                    <a:ext uri="{FF2B5EF4-FFF2-40B4-BE49-F238E27FC236}">
                      <a16:creationId xmlns:a16="http://schemas.microsoft.com/office/drawing/2014/main" id="{64ED5997-3C9F-7BB5-95B3-E0AAE994E283}"/>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45">
                  <a:extLst>
                    <a:ext uri="{FF2B5EF4-FFF2-40B4-BE49-F238E27FC236}">
                      <a16:creationId xmlns:a16="http://schemas.microsoft.com/office/drawing/2014/main" id="{E445B86E-B213-F235-9331-9E1EA917E915}"/>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46">
                  <a:extLst>
                    <a:ext uri="{FF2B5EF4-FFF2-40B4-BE49-F238E27FC236}">
                      <a16:creationId xmlns:a16="http://schemas.microsoft.com/office/drawing/2014/main" id="{A38CD539-10A9-69F3-8DA1-039709C89C6D}"/>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Cloud 37">
                <a:extLst>
                  <a:ext uri="{FF2B5EF4-FFF2-40B4-BE49-F238E27FC236}">
                    <a16:creationId xmlns:a16="http://schemas.microsoft.com/office/drawing/2014/main" id="{7EF09C41-B32C-406D-0F0A-B220873505D2}"/>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39">
                <a:extLst>
                  <a:ext uri="{FF2B5EF4-FFF2-40B4-BE49-F238E27FC236}">
                    <a16:creationId xmlns:a16="http://schemas.microsoft.com/office/drawing/2014/main" id="{A598B2D0-5832-EFD4-F218-8005BA3C51A4}"/>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42">
                <a:extLst>
                  <a:ext uri="{FF2B5EF4-FFF2-40B4-BE49-F238E27FC236}">
                    <a16:creationId xmlns:a16="http://schemas.microsoft.com/office/drawing/2014/main" id="{9893EC4F-D75B-7420-E989-BE0A5C4B6D68}"/>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43">
                <a:extLst>
                  <a:ext uri="{FF2B5EF4-FFF2-40B4-BE49-F238E27FC236}">
                    <a16:creationId xmlns:a16="http://schemas.microsoft.com/office/drawing/2014/main" id="{832FB021-BE28-FCFE-1514-062005208AE4}"/>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43">
              <a:extLst>
                <a:ext uri="{FF2B5EF4-FFF2-40B4-BE49-F238E27FC236}">
                  <a16:creationId xmlns:a16="http://schemas.microsoft.com/office/drawing/2014/main" id="{D1BA79F1-A2DE-8439-6460-0104099D2A15}"/>
                </a:ext>
              </a:extLst>
            </p:cNvPr>
            <p:cNvGrpSpPr/>
            <p:nvPr/>
          </p:nvGrpSpPr>
          <p:grpSpPr>
            <a:xfrm rot="5003920">
              <a:off x="1200642" y="4330298"/>
              <a:ext cx="2871533" cy="474930"/>
              <a:chOff x="1600200" y="6781800"/>
              <a:chExt cx="2754086" cy="1143000"/>
            </a:xfrm>
            <a:solidFill>
              <a:schemeClr val="accent2">
                <a:lumMod val="75000"/>
              </a:schemeClr>
            </a:solidFill>
          </p:grpSpPr>
          <p:sp>
            <p:nvSpPr>
              <p:cNvPr id="89" name="Chevron 96">
                <a:extLst>
                  <a:ext uri="{FF2B5EF4-FFF2-40B4-BE49-F238E27FC236}">
                    <a16:creationId xmlns:a16="http://schemas.microsoft.com/office/drawing/2014/main" id="{8E19290B-CAA2-ABA3-271B-45BA33A281BD}"/>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97">
                <a:extLst>
                  <a:ext uri="{FF2B5EF4-FFF2-40B4-BE49-F238E27FC236}">
                    <a16:creationId xmlns:a16="http://schemas.microsoft.com/office/drawing/2014/main" id="{81CE4B85-6A10-AF60-2874-2C3BD9F3588D}"/>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8">
                <a:extLst>
                  <a:ext uri="{FF2B5EF4-FFF2-40B4-BE49-F238E27FC236}">
                    <a16:creationId xmlns:a16="http://schemas.microsoft.com/office/drawing/2014/main" id="{2EFE2D10-20A7-BB16-ACF5-CAF1955A89F4}"/>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hevron 99">
                <a:extLst>
                  <a:ext uri="{FF2B5EF4-FFF2-40B4-BE49-F238E27FC236}">
                    <a16:creationId xmlns:a16="http://schemas.microsoft.com/office/drawing/2014/main" id="{E2F6F247-FDFE-CD09-494F-CAFF55C2D1AF}"/>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100">
                <a:extLst>
                  <a:ext uri="{FF2B5EF4-FFF2-40B4-BE49-F238E27FC236}">
                    <a16:creationId xmlns:a16="http://schemas.microsoft.com/office/drawing/2014/main" id="{548EB7F4-2CEF-70A3-203A-6A80839B0ACC}"/>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hevron 101">
                <a:extLst>
                  <a:ext uri="{FF2B5EF4-FFF2-40B4-BE49-F238E27FC236}">
                    <a16:creationId xmlns:a16="http://schemas.microsoft.com/office/drawing/2014/main" id="{199B5350-35F3-283C-68E1-E80F60C677B9}"/>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102">
                <a:extLst>
                  <a:ext uri="{FF2B5EF4-FFF2-40B4-BE49-F238E27FC236}">
                    <a16:creationId xmlns:a16="http://schemas.microsoft.com/office/drawing/2014/main" id="{CAAC3299-42F0-86C4-0CFA-AC44FD018901}"/>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0" name="Group 44">
              <a:extLst>
                <a:ext uri="{FF2B5EF4-FFF2-40B4-BE49-F238E27FC236}">
                  <a16:creationId xmlns:a16="http://schemas.microsoft.com/office/drawing/2014/main" id="{936F48FF-15B5-6F3F-C0BD-3F8B729079D6}"/>
                </a:ext>
              </a:extLst>
            </p:cNvPr>
            <p:cNvGrpSpPr/>
            <p:nvPr/>
          </p:nvGrpSpPr>
          <p:grpSpPr>
            <a:xfrm rot="16596080" flipH="1">
              <a:off x="-224146" y="4330298"/>
              <a:ext cx="2871533" cy="474930"/>
              <a:chOff x="1600200" y="6781800"/>
              <a:chExt cx="2754086" cy="1143000"/>
            </a:xfrm>
            <a:solidFill>
              <a:schemeClr val="accent2">
                <a:lumMod val="75000"/>
              </a:schemeClr>
            </a:solidFill>
          </p:grpSpPr>
          <p:sp>
            <p:nvSpPr>
              <p:cNvPr id="82" name="Chevron 89">
                <a:extLst>
                  <a:ext uri="{FF2B5EF4-FFF2-40B4-BE49-F238E27FC236}">
                    <a16:creationId xmlns:a16="http://schemas.microsoft.com/office/drawing/2014/main" id="{720A75CC-A236-500B-6E8E-FC7C55DD737E}"/>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90">
                <a:extLst>
                  <a:ext uri="{FF2B5EF4-FFF2-40B4-BE49-F238E27FC236}">
                    <a16:creationId xmlns:a16="http://schemas.microsoft.com/office/drawing/2014/main" id="{BB74371F-7043-2C09-E6C4-24D23F7BF8D7}"/>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91">
                <a:extLst>
                  <a:ext uri="{FF2B5EF4-FFF2-40B4-BE49-F238E27FC236}">
                    <a16:creationId xmlns:a16="http://schemas.microsoft.com/office/drawing/2014/main" id="{7564E23F-64D2-C5F5-6380-931E9879729B}"/>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Chevron 92">
                <a:extLst>
                  <a:ext uri="{FF2B5EF4-FFF2-40B4-BE49-F238E27FC236}">
                    <a16:creationId xmlns:a16="http://schemas.microsoft.com/office/drawing/2014/main" id="{7FFD08D9-F6B4-E9D8-B2F6-96FB1188FA2E}"/>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93">
                <a:extLst>
                  <a:ext uri="{FF2B5EF4-FFF2-40B4-BE49-F238E27FC236}">
                    <a16:creationId xmlns:a16="http://schemas.microsoft.com/office/drawing/2014/main" id="{64B0F59C-981F-EF7C-85F7-C0BC0868FD43}"/>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94">
                <a:extLst>
                  <a:ext uri="{FF2B5EF4-FFF2-40B4-BE49-F238E27FC236}">
                    <a16:creationId xmlns:a16="http://schemas.microsoft.com/office/drawing/2014/main" id="{223A358C-4E9E-C6C6-9D7F-E578D99DFBC2}"/>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95">
                <a:extLst>
                  <a:ext uri="{FF2B5EF4-FFF2-40B4-BE49-F238E27FC236}">
                    <a16:creationId xmlns:a16="http://schemas.microsoft.com/office/drawing/2014/main" id="{4F5DF723-1B1B-C9B6-7E02-460CC52646EC}"/>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Rectangle 80">
              <a:extLst>
                <a:ext uri="{FF2B5EF4-FFF2-40B4-BE49-F238E27FC236}">
                  <a16:creationId xmlns:a16="http://schemas.microsoft.com/office/drawing/2014/main" id="{D4DBE559-562A-0C5F-BDF9-587385C342E3}"/>
                </a:ext>
              </a:extLst>
            </p:cNvPr>
            <p:cNvSpPr/>
            <p:nvPr/>
          </p:nvSpPr>
          <p:spPr>
            <a:xfrm>
              <a:off x="1557246" y="4874152"/>
              <a:ext cx="759887" cy="2636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241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Shall Be Sealed</a:t>
            </a:r>
          </a:p>
        </p:txBody>
      </p:sp>
      <p:sp>
        <p:nvSpPr>
          <p:cNvPr id="8" name="TextBox 7"/>
          <p:cNvSpPr txBox="1"/>
          <p:nvPr/>
        </p:nvSpPr>
        <p:spPr>
          <a:xfrm>
            <a:off x="401782" y="762000"/>
            <a:ext cx="8064874" cy="5632311"/>
          </a:xfrm>
          <a:prstGeom prst="rect">
            <a:avLst/>
          </a:prstGeom>
          <a:noFill/>
        </p:spPr>
        <p:txBody>
          <a:bodyPr wrap="square" rtlCol="0">
            <a:spAutoFit/>
          </a:bodyPr>
          <a:lstStyle/>
          <a:p>
            <a:pPr fontAlgn="base"/>
            <a:r>
              <a:rPr lang="en-US" sz="2400" dirty="0">
                <a:solidFill>
                  <a:schemeClr val="bg1"/>
                </a:solidFill>
              </a:rPr>
              <a:t>Brother of Jared had seen a vision of things from </a:t>
            </a:r>
            <a:r>
              <a:rPr lang="en-US" sz="2400" dirty="0" err="1">
                <a:solidFill>
                  <a:schemeClr val="bg1"/>
                </a:solidFill>
              </a:rPr>
              <a:t>premortality</a:t>
            </a:r>
            <a:r>
              <a:rPr lang="en-US" sz="2400" dirty="0">
                <a:solidFill>
                  <a:schemeClr val="bg1"/>
                </a:solidFill>
              </a:rPr>
              <a:t> to the end of the Millennium (Ether 3:22-28; 4:4-7)</a:t>
            </a:r>
          </a:p>
          <a:p>
            <a:pPr fontAlgn="base"/>
            <a:endParaRPr lang="en-US" sz="2400" dirty="0">
              <a:solidFill>
                <a:schemeClr val="bg1"/>
              </a:solidFill>
            </a:endParaRPr>
          </a:p>
          <a:p>
            <a:pPr fontAlgn="base"/>
            <a:r>
              <a:rPr lang="en-US" sz="2400" dirty="0">
                <a:solidFill>
                  <a:schemeClr val="bg1"/>
                </a:solidFill>
              </a:rPr>
              <a:t>“And behold, when ye shall come unto me, ye shall </a:t>
            </a:r>
            <a:r>
              <a:rPr lang="en-US" sz="2400" b="1" i="1" dirty="0">
                <a:solidFill>
                  <a:srgbClr val="FFFF00"/>
                </a:solidFill>
              </a:rPr>
              <a:t>write them and shall seal them up</a:t>
            </a:r>
            <a:r>
              <a:rPr lang="en-US" sz="2400" dirty="0">
                <a:solidFill>
                  <a:schemeClr val="bg1"/>
                </a:solidFill>
              </a:rPr>
              <a:t>, that no one can interpret them; for ye shall write them in a language that they cannot be read.” (Ether 2:22)</a:t>
            </a:r>
          </a:p>
          <a:p>
            <a:pPr fontAlgn="base"/>
            <a:endParaRPr lang="en-US" sz="2400" dirty="0">
              <a:solidFill>
                <a:schemeClr val="bg1"/>
              </a:solidFill>
            </a:endParaRPr>
          </a:p>
          <a:p>
            <a:pPr fontAlgn="base"/>
            <a:r>
              <a:rPr lang="en-US" sz="2400" i="1" dirty="0">
                <a:solidFill>
                  <a:srgbClr val="FFFF00"/>
                </a:solidFill>
              </a:rPr>
              <a:t>“Wherefore the Lord hath commanded me to write them; and I have written them. And he commanded me that I should seal them up; and he also hath commanded that I should seal up the interpretation thereof; wherefore I have sealed up the</a:t>
            </a:r>
            <a:r>
              <a:rPr lang="en-US" sz="2400" i="1" baseline="30000" dirty="0">
                <a:solidFill>
                  <a:srgbClr val="FFFF00"/>
                </a:solidFill>
              </a:rPr>
              <a:t> </a:t>
            </a:r>
            <a:r>
              <a:rPr lang="en-US" sz="2400" i="1" dirty="0">
                <a:solidFill>
                  <a:srgbClr val="FFFF00"/>
                </a:solidFill>
              </a:rPr>
              <a:t>interpreters, according to the commandment of the Lord.” </a:t>
            </a:r>
          </a:p>
          <a:p>
            <a:pPr fontAlgn="base"/>
            <a:r>
              <a:rPr lang="en-US" sz="2400" i="1" dirty="0">
                <a:solidFill>
                  <a:srgbClr val="FFFF00"/>
                </a:solidFill>
              </a:rPr>
              <a:t>(Ether 4:5)</a:t>
            </a:r>
          </a:p>
          <a:p>
            <a:endParaRPr lang="en-US" sz="2400" dirty="0">
              <a:solidFill>
                <a:schemeClr val="bg1"/>
              </a:solidFill>
            </a:endParaRPr>
          </a:p>
        </p:txBody>
      </p:sp>
      <p:sp>
        <p:nvSpPr>
          <p:cNvPr id="12" name="TextBox 11"/>
          <p:cNvSpPr txBox="1"/>
          <p:nvPr/>
        </p:nvSpPr>
        <p:spPr>
          <a:xfrm>
            <a:off x="221672" y="6410235"/>
            <a:ext cx="9144000" cy="400110"/>
          </a:xfrm>
          <a:prstGeom prst="rect">
            <a:avLst/>
          </a:prstGeom>
          <a:noFill/>
        </p:spPr>
        <p:txBody>
          <a:bodyPr wrap="square" rtlCol="0">
            <a:spAutoFit/>
          </a:bodyPr>
          <a:lstStyle/>
          <a:p>
            <a:r>
              <a:rPr lang="en-US" sz="2000" dirty="0">
                <a:solidFill>
                  <a:srgbClr val="FFFF00"/>
                </a:solidFill>
              </a:rPr>
              <a:t>2 Nephi 27:7</a:t>
            </a:r>
          </a:p>
        </p:txBody>
      </p:sp>
      <p:grpSp>
        <p:nvGrpSpPr>
          <p:cNvPr id="2" name="Group 1">
            <a:extLst>
              <a:ext uri="{FF2B5EF4-FFF2-40B4-BE49-F238E27FC236}">
                <a16:creationId xmlns:a16="http://schemas.microsoft.com/office/drawing/2014/main" id="{112AAA71-E415-B3C5-E077-387F2A529FCD}"/>
              </a:ext>
            </a:extLst>
          </p:cNvPr>
          <p:cNvGrpSpPr/>
          <p:nvPr/>
        </p:nvGrpSpPr>
        <p:grpSpPr>
          <a:xfrm>
            <a:off x="9214511" y="1787606"/>
            <a:ext cx="1796731" cy="3418819"/>
            <a:chOff x="3796672" y="1143000"/>
            <a:chExt cx="1842128" cy="3505200"/>
          </a:xfrm>
        </p:grpSpPr>
        <p:sp>
          <p:nvSpPr>
            <p:cNvPr id="3" name="Donut 2">
              <a:extLst>
                <a:ext uri="{FF2B5EF4-FFF2-40B4-BE49-F238E27FC236}">
                  <a16:creationId xmlns:a16="http://schemas.microsoft.com/office/drawing/2014/main" id="{257B981B-B987-F03A-1A44-69241BFA27B0}"/>
                </a:ext>
              </a:extLst>
            </p:cNvPr>
            <p:cNvSpPr/>
            <p:nvPr/>
          </p:nvSpPr>
          <p:spPr>
            <a:xfrm>
              <a:off x="5105400" y="3276600"/>
              <a:ext cx="457200" cy="838200"/>
            </a:xfrm>
            <a:prstGeom prst="donut">
              <a:avLst/>
            </a:prstGeom>
            <a:solidFill>
              <a:srgbClr val="C6B9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5C2AD1E3-4002-8B4E-403E-9C4CBFF80F82}"/>
                </a:ext>
              </a:extLst>
            </p:cNvPr>
            <p:cNvSpPr/>
            <p:nvPr/>
          </p:nvSpPr>
          <p:spPr>
            <a:xfrm rot="2749164" flipH="1">
              <a:off x="4910963" y="3115503"/>
              <a:ext cx="536928" cy="3221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26AB140-F074-39A7-EB0B-BFD67A0F534A}"/>
                </a:ext>
              </a:extLst>
            </p:cNvPr>
            <p:cNvSpPr/>
            <p:nvPr/>
          </p:nvSpPr>
          <p:spPr>
            <a:xfrm rot="18850836">
              <a:off x="3689305" y="3115503"/>
              <a:ext cx="536928" cy="3221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E44A90F8-CA58-060A-1F55-D64C9191731C}"/>
                </a:ext>
              </a:extLst>
            </p:cNvPr>
            <p:cNvSpPr/>
            <p:nvPr/>
          </p:nvSpPr>
          <p:spPr>
            <a:xfrm rot="5016333">
              <a:off x="4562978" y="1605394"/>
              <a:ext cx="898205" cy="4783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A38817BF-CA6E-832A-65D3-0C13DFB61E16}"/>
                </a:ext>
              </a:extLst>
            </p:cNvPr>
            <p:cNvSpPr/>
            <p:nvPr/>
          </p:nvSpPr>
          <p:spPr>
            <a:xfrm rot="6017849">
              <a:off x="3630837" y="1689334"/>
              <a:ext cx="983422" cy="4044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DA8342EC-5FF4-F7C2-E48A-D23ABDFF5CB4}"/>
                </a:ext>
              </a:extLst>
            </p:cNvPr>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3AF74610-BA25-011E-8496-4D4C2F982DC4}"/>
                </a:ext>
              </a:extLst>
            </p:cNvPr>
            <p:cNvSpPr/>
            <p:nvPr/>
          </p:nvSpPr>
          <p:spPr>
            <a:xfrm rot="10800000">
              <a:off x="4344838" y="2297502"/>
              <a:ext cx="457200" cy="457200"/>
            </a:xfrm>
            <a:prstGeom prst="trapezoid">
              <a:avLst>
                <a:gd name="adj" fmla="val 4012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15F507C9-485E-D10D-7FB0-A8DBCCDE9D2F}"/>
                </a:ext>
              </a:extLst>
            </p:cNvPr>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D75B7E12-D78C-C5DC-3A71-6D0927B85E9C}"/>
                </a:ext>
              </a:extLst>
            </p:cNvPr>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242B66-9B1F-C001-67B3-ADD6D9EE1AB2}"/>
                </a:ext>
              </a:extLst>
            </p:cNvPr>
            <p:cNvSpPr/>
            <p:nvPr/>
          </p:nvSpPr>
          <p:spPr>
            <a:xfrm>
              <a:off x="4114800" y="1219200"/>
              <a:ext cx="914400"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B0A200E2-192F-9B07-47A0-01DB33FBC132}"/>
                </a:ext>
              </a:extLst>
            </p:cNvPr>
            <p:cNvSpPr/>
            <p:nvPr/>
          </p:nvSpPr>
          <p:spPr>
            <a:xfrm>
              <a:off x="4038600" y="1143000"/>
              <a:ext cx="1066800" cy="762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a:extLst>
                <a:ext uri="{FF2B5EF4-FFF2-40B4-BE49-F238E27FC236}">
                  <a16:creationId xmlns:a16="http://schemas.microsoft.com/office/drawing/2014/main" id="{4D4CE978-6C3C-465F-C56E-1405591F0C53}"/>
                </a:ext>
              </a:extLst>
            </p:cNvPr>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652E0F90-E5B1-8D06-95D5-D91A66B9F63E}"/>
                </a:ext>
              </a:extLst>
            </p:cNvPr>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BDCF20B-5381-65E8-AECA-1D9C7071B844}"/>
                </a:ext>
              </a:extLst>
            </p:cNvPr>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41092AC0-BD52-6FEB-0882-ED55DDA404AC}"/>
                </a:ext>
              </a:extLst>
            </p:cNvPr>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09787C6-4B4B-C821-DAA8-7303D7618FB9}"/>
                </a:ext>
              </a:extLst>
            </p:cNvPr>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DB5077-0D16-D91C-D464-ED73A07E0A3F}"/>
                </a:ext>
              </a:extLst>
            </p:cNvPr>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9">
              <a:extLst>
                <a:ext uri="{FF2B5EF4-FFF2-40B4-BE49-F238E27FC236}">
                  <a16:creationId xmlns:a16="http://schemas.microsoft.com/office/drawing/2014/main" id="{748CD3ED-26C5-2966-0D41-8983CF3AE460}"/>
                </a:ext>
              </a:extLst>
            </p:cNvPr>
            <p:cNvSpPr/>
            <p:nvPr/>
          </p:nvSpPr>
          <p:spPr>
            <a:xfrm>
              <a:off x="5029200" y="3810000"/>
              <a:ext cx="609600" cy="609600"/>
            </a:xfrm>
            <a:prstGeom prst="roundRect">
              <a:avLst/>
            </a:prstGeom>
            <a:solidFill>
              <a:srgbClr val="C6B9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27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A Record</a:t>
            </a:r>
          </a:p>
        </p:txBody>
      </p:sp>
      <p:sp>
        <p:nvSpPr>
          <p:cNvPr id="8" name="TextBox 7"/>
          <p:cNvSpPr txBox="1"/>
          <p:nvPr/>
        </p:nvSpPr>
        <p:spPr>
          <a:xfrm>
            <a:off x="821094" y="609601"/>
            <a:ext cx="5999584" cy="2585323"/>
          </a:xfrm>
          <a:prstGeom prst="rect">
            <a:avLst/>
          </a:prstGeom>
          <a:noFill/>
        </p:spPr>
        <p:txBody>
          <a:bodyPr wrap="square" rtlCol="0">
            <a:spAutoFit/>
          </a:bodyPr>
          <a:lstStyle/>
          <a:p>
            <a:pPr fontAlgn="base"/>
            <a:r>
              <a:rPr lang="en-US" dirty="0">
                <a:solidFill>
                  <a:schemeClr val="bg1"/>
                </a:solidFill>
              </a:rPr>
              <a:t>Enoch</a:t>
            </a:r>
          </a:p>
          <a:p>
            <a:pPr fontAlgn="base"/>
            <a:r>
              <a:rPr lang="en-US" dirty="0">
                <a:solidFill>
                  <a:schemeClr val="bg1"/>
                </a:solidFill>
              </a:rPr>
              <a:t>“…and he beheld also things which were not visible to the natural eye; and from thenceforth came the saying abroad in the land: A seer hath the Lord raised up unto his people.” (Moses:6:36)</a:t>
            </a:r>
          </a:p>
          <a:p>
            <a:pPr fontAlgn="base"/>
            <a:r>
              <a:rPr lang="en-US" dirty="0">
                <a:solidFill>
                  <a:schemeClr val="bg1"/>
                </a:solidFill>
              </a:rPr>
              <a:t>For </a:t>
            </a:r>
            <a:r>
              <a:rPr lang="en-US" dirty="0">
                <a:solidFill>
                  <a:srgbClr val="FFFF00"/>
                </a:solidFill>
              </a:rPr>
              <a:t>a book of remembrance</a:t>
            </a:r>
            <a:r>
              <a:rPr lang="en-US" dirty="0">
                <a:solidFill>
                  <a:schemeClr val="bg1"/>
                </a:solidFill>
              </a:rPr>
              <a:t> we have written among us, according to the pattern given by the finger of God; and it is given in our own language.”</a:t>
            </a:r>
          </a:p>
          <a:p>
            <a:pPr fontAlgn="base"/>
            <a:r>
              <a:rPr lang="en-US" dirty="0">
                <a:solidFill>
                  <a:schemeClr val="bg1"/>
                </a:solidFill>
              </a:rPr>
              <a:t>(Moses 6:46)</a:t>
            </a:r>
          </a:p>
        </p:txBody>
      </p:sp>
      <p:sp>
        <p:nvSpPr>
          <p:cNvPr id="12" name="TextBox 11"/>
          <p:cNvSpPr txBox="1"/>
          <p:nvPr/>
        </p:nvSpPr>
        <p:spPr>
          <a:xfrm>
            <a:off x="71380" y="6425387"/>
            <a:ext cx="9144000" cy="400110"/>
          </a:xfrm>
          <a:prstGeom prst="rect">
            <a:avLst/>
          </a:prstGeom>
          <a:noFill/>
        </p:spPr>
        <p:txBody>
          <a:bodyPr wrap="square" rtlCol="0">
            <a:spAutoFit/>
          </a:bodyPr>
          <a:lstStyle/>
          <a:p>
            <a:r>
              <a:rPr lang="en-US" sz="2000" dirty="0">
                <a:solidFill>
                  <a:srgbClr val="FFFF00"/>
                </a:solidFill>
              </a:rPr>
              <a:t>2 Nephi 27:7</a:t>
            </a:r>
          </a:p>
        </p:txBody>
      </p:sp>
      <p:sp>
        <p:nvSpPr>
          <p:cNvPr id="286" name="Rectangle 285"/>
          <p:cNvSpPr/>
          <p:nvPr/>
        </p:nvSpPr>
        <p:spPr>
          <a:xfrm>
            <a:off x="5378717" y="3790869"/>
            <a:ext cx="5823857" cy="2585323"/>
          </a:xfrm>
          <a:prstGeom prst="rect">
            <a:avLst/>
          </a:prstGeom>
        </p:spPr>
        <p:txBody>
          <a:bodyPr wrap="square">
            <a:spAutoFit/>
          </a:bodyPr>
          <a:lstStyle/>
          <a:p>
            <a:pPr fontAlgn="base"/>
            <a:r>
              <a:rPr lang="en-US" dirty="0">
                <a:solidFill>
                  <a:schemeClr val="bg1"/>
                </a:solidFill>
              </a:rPr>
              <a:t>“But the records of the fathers, even the patriarchs, concerning the right of Priesthood, the Lord my God preserved in mine own hands; therefore a knowledge of the beginning of the creation, and also of the planets, and of the stars, as they were made known unto the fathers, have I kept even unto this day, and I shall endeavor to write some of these things upon this </a:t>
            </a:r>
            <a:r>
              <a:rPr lang="en-US" dirty="0">
                <a:solidFill>
                  <a:srgbClr val="FFFF00"/>
                </a:solidFill>
              </a:rPr>
              <a:t>record</a:t>
            </a:r>
            <a:r>
              <a:rPr lang="en-US" dirty="0">
                <a:solidFill>
                  <a:schemeClr val="bg1"/>
                </a:solidFill>
              </a:rPr>
              <a:t>, for the benefit of my posterity that shall come after me.”</a:t>
            </a:r>
          </a:p>
          <a:p>
            <a:pPr fontAlgn="base"/>
            <a:r>
              <a:rPr lang="en-US" dirty="0">
                <a:solidFill>
                  <a:schemeClr val="bg1"/>
                </a:solidFill>
              </a:rPr>
              <a:t>(Abraham 1:31)</a:t>
            </a:r>
          </a:p>
        </p:txBody>
      </p:sp>
      <p:grpSp>
        <p:nvGrpSpPr>
          <p:cNvPr id="2" name="Group 45">
            <a:extLst>
              <a:ext uri="{FF2B5EF4-FFF2-40B4-BE49-F238E27FC236}">
                <a16:creationId xmlns:a16="http://schemas.microsoft.com/office/drawing/2014/main" id="{106E5BB3-8E82-3653-7DA5-DEBAA96C2F77}"/>
              </a:ext>
            </a:extLst>
          </p:cNvPr>
          <p:cNvGrpSpPr/>
          <p:nvPr/>
        </p:nvGrpSpPr>
        <p:grpSpPr>
          <a:xfrm>
            <a:off x="7521992" y="289678"/>
            <a:ext cx="1693388" cy="2965409"/>
            <a:chOff x="889972" y="533400"/>
            <a:chExt cx="2907651" cy="5091789"/>
          </a:xfrm>
        </p:grpSpPr>
        <p:sp>
          <p:nvSpPr>
            <p:cNvPr id="3" name="Oval 2">
              <a:extLst>
                <a:ext uri="{FF2B5EF4-FFF2-40B4-BE49-F238E27FC236}">
                  <a16:creationId xmlns:a16="http://schemas.microsoft.com/office/drawing/2014/main" id="{4F6ECB70-BF73-A264-4DC1-0B946BDC0BB1}"/>
                </a:ext>
              </a:extLst>
            </p:cNvPr>
            <p:cNvSpPr/>
            <p:nvPr/>
          </p:nvSpPr>
          <p:spPr>
            <a:xfrm>
              <a:off x="3040505" y="3517692"/>
              <a:ext cx="3810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2E952AB-5AB2-1A31-325F-0B9B5C568F11}"/>
                </a:ext>
              </a:extLst>
            </p:cNvPr>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4E665DD-65EC-A8E2-1BB3-86EFE5AE5E24}"/>
                </a:ext>
              </a:extLst>
            </p:cNvPr>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
              <a:extLst>
                <a:ext uri="{FF2B5EF4-FFF2-40B4-BE49-F238E27FC236}">
                  <a16:creationId xmlns:a16="http://schemas.microsoft.com/office/drawing/2014/main" id="{BF83BB96-6D2B-4733-94FF-E255BC541AE0}"/>
                </a:ext>
              </a:extLst>
            </p:cNvPr>
            <p:cNvGrpSpPr/>
            <p:nvPr/>
          </p:nvGrpSpPr>
          <p:grpSpPr>
            <a:xfrm rot="2754858">
              <a:off x="1366669" y="5020454"/>
              <a:ext cx="451567" cy="757903"/>
              <a:chOff x="1676400" y="2133600"/>
              <a:chExt cx="1447800" cy="2088845"/>
            </a:xfrm>
          </p:grpSpPr>
          <p:sp>
            <p:nvSpPr>
              <p:cNvPr id="231" name="Oval 14">
                <a:extLst>
                  <a:ext uri="{FF2B5EF4-FFF2-40B4-BE49-F238E27FC236}">
                    <a16:creationId xmlns:a16="http://schemas.microsoft.com/office/drawing/2014/main" id="{4490F29D-C996-3489-7C74-FC7185AF27E4}"/>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15">
                <a:extLst>
                  <a:ext uri="{FF2B5EF4-FFF2-40B4-BE49-F238E27FC236}">
                    <a16:creationId xmlns:a16="http://schemas.microsoft.com/office/drawing/2014/main" id="{83E4EB8C-208D-2C7B-D09A-C53AB0DEBA59}"/>
                  </a:ext>
                </a:extLst>
              </p:cNvPr>
              <p:cNvSpPr/>
              <p:nvPr/>
            </p:nvSpPr>
            <p:spPr>
              <a:xfrm rot="16429614">
                <a:off x="2042866" y="3204410"/>
                <a:ext cx="672490" cy="136358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Moon 16">
                <a:extLst>
                  <a:ext uri="{FF2B5EF4-FFF2-40B4-BE49-F238E27FC236}">
                    <a16:creationId xmlns:a16="http://schemas.microsoft.com/office/drawing/2014/main" id="{30DE4C55-1B8F-A813-91DA-A6DA12793DBA}"/>
                  </a:ext>
                </a:extLst>
              </p:cNvPr>
              <p:cNvSpPr/>
              <p:nvPr/>
            </p:nvSpPr>
            <p:spPr>
              <a:xfrm rot="5400000">
                <a:off x="2031790" y="2496488"/>
                <a:ext cx="718282" cy="1364105"/>
              </a:xfrm>
              <a:prstGeom prst="moon">
                <a:avLst>
                  <a:gd name="adj" fmla="val 3438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a:extLst>
                <a:ext uri="{FF2B5EF4-FFF2-40B4-BE49-F238E27FC236}">
                  <a16:creationId xmlns:a16="http://schemas.microsoft.com/office/drawing/2014/main" id="{7ABA6D3C-C731-1724-4980-297E38FEDB8F}"/>
                </a:ext>
              </a:extLst>
            </p:cNvPr>
            <p:cNvGrpSpPr/>
            <p:nvPr/>
          </p:nvGrpSpPr>
          <p:grpSpPr>
            <a:xfrm rot="18845142" flipH="1">
              <a:off x="2094336" y="4964730"/>
              <a:ext cx="451567" cy="757903"/>
              <a:chOff x="1676400" y="2133600"/>
              <a:chExt cx="1447800" cy="2088845"/>
            </a:xfrm>
          </p:grpSpPr>
          <p:sp>
            <p:nvSpPr>
              <p:cNvPr id="228" name="Oval 227">
                <a:extLst>
                  <a:ext uri="{FF2B5EF4-FFF2-40B4-BE49-F238E27FC236}">
                    <a16:creationId xmlns:a16="http://schemas.microsoft.com/office/drawing/2014/main" id="{0EBC7592-DAD1-5072-FE8B-78DE0990598E}"/>
                  </a:ext>
                </a:extLst>
              </p:cNvPr>
              <p:cNvSpPr/>
              <p:nvPr/>
            </p:nvSpPr>
            <p:spPr>
              <a:xfrm>
                <a:off x="1676400" y="2133600"/>
                <a:ext cx="1447800" cy="2057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0">
                <a:extLst>
                  <a:ext uri="{FF2B5EF4-FFF2-40B4-BE49-F238E27FC236}">
                    <a16:creationId xmlns:a16="http://schemas.microsoft.com/office/drawing/2014/main" id="{CFA013E5-15B0-8D6B-50D7-CB24F81B9CE3}"/>
                  </a:ext>
                </a:extLst>
              </p:cNvPr>
              <p:cNvSpPr/>
              <p:nvPr/>
            </p:nvSpPr>
            <p:spPr>
              <a:xfrm rot="16429614">
                <a:off x="2042866" y="3204410"/>
                <a:ext cx="672490" cy="136358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a:extLst>
                  <a:ext uri="{FF2B5EF4-FFF2-40B4-BE49-F238E27FC236}">
                    <a16:creationId xmlns:a16="http://schemas.microsoft.com/office/drawing/2014/main" id="{51828333-6146-146D-A135-4B7E9B4DAA0A}"/>
                  </a:ext>
                </a:extLst>
              </p:cNvPr>
              <p:cNvSpPr/>
              <p:nvPr/>
            </p:nvSpPr>
            <p:spPr>
              <a:xfrm rot="5400000">
                <a:off x="2031790" y="2496488"/>
                <a:ext cx="718282" cy="1364105"/>
              </a:xfrm>
              <a:prstGeom prst="moon">
                <a:avLst>
                  <a:gd name="adj" fmla="val 3438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1554572A-2AD8-363B-67B9-191788D81958}"/>
                </a:ext>
              </a:extLst>
            </p:cNvPr>
            <p:cNvSpPr/>
            <p:nvPr/>
          </p:nvSpPr>
          <p:spPr>
            <a:xfrm rot="1230334">
              <a:off x="889972" y="3333131"/>
              <a:ext cx="356025" cy="6494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40216F47-F021-EAFB-6365-7BF1B3876A0D}"/>
                </a:ext>
              </a:extLst>
            </p:cNvPr>
            <p:cNvSpPr/>
            <p:nvPr/>
          </p:nvSpPr>
          <p:spPr>
            <a:xfrm rot="20102191">
              <a:off x="2329123" y="2114459"/>
              <a:ext cx="799225" cy="1627037"/>
            </a:xfrm>
            <a:prstGeom prst="trapezoid">
              <a:avLst>
                <a:gd name="adj" fmla="val 34133"/>
              </a:avLst>
            </a:prstGeom>
            <a:solidFill>
              <a:srgbClr val="D4C2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BB71E8B-D6E4-F5C3-353E-91037365D47F}"/>
                </a:ext>
              </a:extLst>
            </p:cNvPr>
            <p:cNvSpPr/>
            <p:nvPr/>
          </p:nvSpPr>
          <p:spPr>
            <a:xfrm rot="1327004">
              <a:off x="1022568" y="2090641"/>
              <a:ext cx="799225" cy="1627037"/>
            </a:xfrm>
            <a:prstGeom prst="trapezoid">
              <a:avLst>
                <a:gd name="adj" fmla="val 34133"/>
              </a:avLst>
            </a:prstGeom>
            <a:solidFill>
              <a:srgbClr val="D4C2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810F90D-53FA-3343-7AF7-C053057EFD7D}"/>
                </a:ext>
              </a:extLst>
            </p:cNvPr>
            <p:cNvSpPr/>
            <p:nvPr/>
          </p:nvSpPr>
          <p:spPr>
            <a:xfrm>
              <a:off x="1207073" y="2146900"/>
              <a:ext cx="1721407" cy="3164809"/>
            </a:xfrm>
            <a:prstGeom prst="trapezoid">
              <a:avLst/>
            </a:prstGeom>
            <a:solidFill>
              <a:srgbClr val="D4C2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5">
              <a:extLst>
                <a:ext uri="{FF2B5EF4-FFF2-40B4-BE49-F238E27FC236}">
                  <a16:creationId xmlns:a16="http://schemas.microsoft.com/office/drawing/2014/main" id="{68868DFD-275B-F529-9CB9-99FC7D4EBF50}"/>
                </a:ext>
              </a:extLst>
            </p:cNvPr>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480E78-7D14-5003-C62A-F35C15CBB228}"/>
                </a:ext>
              </a:extLst>
            </p:cNvPr>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5BF405A7-617F-18A9-A5D2-056D26622940}"/>
                </a:ext>
              </a:extLst>
            </p:cNvPr>
            <p:cNvSpPr/>
            <p:nvPr/>
          </p:nvSpPr>
          <p:spPr>
            <a:xfrm rot="366654" flipH="1">
              <a:off x="1261466" y="2108753"/>
              <a:ext cx="570223" cy="2982106"/>
            </a:xfrm>
            <a:prstGeom prst="trapezoid">
              <a:avLst>
                <a:gd name="adj" fmla="val 34133"/>
              </a:avLst>
            </a:prstGeom>
            <a:solidFill>
              <a:srgbClr val="C9A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E19C4C10-AF4B-10D5-A6E1-833F12E84897}"/>
                </a:ext>
              </a:extLst>
            </p:cNvPr>
            <p:cNvSpPr/>
            <p:nvPr/>
          </p:nvSpPr>
          <p:spPr>
            <a:xfrm rot="21233346">
              <a:off x="2294540" y="2096242"/>
              <a:ext cx="570223" cy="2989273"/>
            </a:xfrm>
            <a:prstGeom prst="trapezoid">
              <a:avLst>
                <a:gd name="adj" fmla="val 34133"/>
              </a:avLst>
            </a:prstGeom>
            <a:solidFill>
              <a:srgbClr val="C9A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AA4F3B3-0897-5BED-9D93-9AE2E8186A25}"/>
                </a:ext>
              </a:extLst>
            </p:cNvPr>
            <p:cNvSpPr/>
            <p:nvPr/>
          </p:nvSpPr>
          <p:spPr>
            <a:xfrm>
              <a:off x="1451981" y="738396"/>
              <a:ext cx="1202365" cy="1616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F6852D3-11CD-73E5-0D11-19BBC5CCB122}"/>
                </a:ext>
              </a:extLst>
            </p:cNvPr>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3AAE6FD-DB45-8E11-78A8-44C77C4FEB07}"/>
                </a:ext>
              </a:extLst>
            </p:cNvPr>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648C80-CFD7-668A-BCF4-0F0B446D7790}"/>
                </a:ext>
              </a:extLst>
            </p:cNvPr>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4413152-CDBA-74C9-FFE3-6E29279995EC}"/>
                </a:ext>
              </a:extLst>
            </p:cNvPr>
            <p:cNvSpPr/>
            <p:nvPr/>
          </p:nvSpPr>
          <p:spPr>
            <a:xfrm rot="21206386">
              <a:off x="1875577" y="1907766"/>
              <a:ext cx="259981" cy="14554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43">
              <a:extLst>
                <a:ext uri="{FF2B5EF4-FFF2-40B4-BE49-F238E27FC236}">
                  <a16:creationId xmlns:a16="http://schemas.microsoft.com/office/drawing/2014/main" id="{2142D81B-8AB5-CA7E-E364-24C886617D8D}"/>
                </a:ext>
              </a:extLst>
            </p:cNvPr>
            <p:cNvGrpSpPr/>
            <p:nvPr/>
          </p:nvGrpSpPr>
          <p:grpSpPr>
            <a:xfrm rot="19025436">
              <a:off x="2146207" y="3548341"/>
              <a:ext cx="1651416" cy="462197"/>
              <a:chOff x="3505200" y="1981200"/>
              <a:chExt cx="2138597" cy="749508"/>
            </a:xfrm>
          </p:grpSpPr>
          <p:grpSp>
            <p:nvGrpSpPr>
              <p:cNvPr id="27" name="Group 38">
                <a:extLst>
                  <a:ext uri="{FF2B5EF4-FFF2-40B4-BE49-F238E27FC236}">
                    <a16:creationId xmlns:a16="http://schemas.microsoft.com/office/drawing/2014/main" id="{65E010F2-D254-9412-91C9-594AD07D4764}"/>
                  </a:ext>
                </a:extLst>
              </p:cNvPr>
              <p:cNvGrpSpPr/>
              <p:nvPr/>
            </p:nvGrpSpPr>
            <p:grpSpPr>
              <a:xfrm>
                <a:off x="3505200" y="1981200"/>
                <a:ext cx="2133600" cy="381000"/>
                <a:chOff x="3505200" y="1981200"/>
                <a:chExt cx="2133600" cy="381000"/>
              </a:xfrm>
            </p:grpSpPr>
            <p:sp>
              <p:nvSpPr>
                <p:cNvPr id="225" name="Rounded Rectangle 120">
                  <a:extLst>
                    <a:ext uri="{FF2B5EF4-FFF2-40B4-BE49-F238E27FC236}">
                      <a16:creationId xmlns:a16="http://schemas.microsoft.com/office/drawing/2014/main" id="{8BDF8E89-E318-16CC-CCC6-AB96AD5F83ED}"/>
                    </a:ext>
                  </a:extLst>
                </p:cNvPr>
                <p:cNvSpPr/>
                <p:nvPr/>
              </p:nvSpPr>
              <p:spPr>
                <a:xfrm rot="5400000">
                  <a:off x="4343400" y="1219200"/>
                  <a:ext cx="381000" cy="1905000"/>
                </a:xfrm>
                <a:prstGeom prst="roundRect">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0EA773F7-B154-8FA6-C8E6-FE8C0DA876A8}"/>
                    </a:ext>
                  </a:extLst>
                </p:cNvPr>
                <p:cNvSpPr/>
                <p:nvPr/>
              </p:nvSpPr>
              <p:spPr>
                <a:xfrm>
                  <a:off x="53340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8AD729AC-A4B6-0A6F-41FC-859ABADB4EF2}"/>
                    </a:ext>
                  </a:extLst>
                </p:cNvPr>
                <p:cNvSpPr/>
                <p:nvPr/>
              </p:nvSpPr>
              <p:spPr>
                <a:xfrm>
                  <a:off x="35052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9">
                <a:extLst>
                  <a:ext uri="{FF2B5EF4-FFF2-40B4-BE49-F238E27FC236}">
                    <a16:creationId xmlns:a16="http://schemas.microsoft.com/office/drawing/2014/main" id="{477E25EE-26FF-3967-ECC2-BCF0C057E1D4}"/>
                  </a:ext>
                </a:extLst>
              </p:cNvPr>
              <p:cNvGrpSpPr/>
              <p:nvPr/>
            </p:nvGrpSpPr>
            <p:grpSpPr>
              <a:xfrm>
                <a:off x="3510197" y="2349708"/>
                <a:ext cx="2133600" cy="381000"/>
                <a:chOff x="3505200" y="1981200"/>
                <a:chExt cx="2133600" cy="381000"/>
              </a:xfrm>
            </p:grpSpPr>
            <p:sp>
              <p:nvSpPr>
                <p:cNvPr id="29" name="Rounded Rectangle 117">
                  <a:extLst>
                    <a:ext uri="{FF2B5EF4-FFF2-40B4-BE49-F238E27FC236}">
                      <a16:creationId xmlns:a16="http://schemas.microsoft.com/office/drawing/2014/main" id="{BC399744-A817-E8A4-5E06-07FFBD1EE9AD}"/>
                    </a:ext>
                  </a:extLst>
                </p:cNvPr>
                <p:cNvSpPr/>
                <p:nvPr/>
              </p:nvSpPr>
              <p:spPr>
                <a:xfrm rot="5400000">
                  <a:off x="4343400" y="1219200"/>
                  <a:ext cx="381000" cy="1905000"/>
                </a:xfrm>
                <a:prstGeom prst="roundRect">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FEA6BAB-B8D3-73A4-D635-D252C8147249}"/>
                    </a:ext>
                  </a:extLst>
                </p:cNvPr>
                <p:cNvSpPr/>
                <p:nvPr/>
              </p:nvSpPr>
              <p:spPr>
                <a:xfrm>
                  <a:off x="53340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5FE92EC3-CCA7-7352-D18D-B69A68712CF3}"/>
                    </a:ext>
                  </a:extLst>
                </p:cNvPr>
                <p:cNvSpPr/>
                <p:nvPr/>
              </p:nvSpPr>
              <p:spPr>
                <a:xfrm>
                  <a:off x="3505200" y="1981200"/>
                  <a:ext cx="304800" cy="381000"/>
                </a:xfrm>
                <a:prstGeom prst="ellipse">
                  <a:avLst/>
                </a:prstGeom>
                <a:solidFill>
                  <a:srgbClr val="E1E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a:extLst>
                <a:ext uri="{FF2B5EF4-FFF2-40B4-BE49-F238E27FC236}">
                  <a16:creationId xmlns:a16="http://schemas.microsoft.com/office/drawing/2014/main" id="{FB541D71-DC94-076E-310D-0C25DDC022AC}"/>
                </a:ext>
              </a:extLst>
            </p:cNvPr>
            <p:cNvSpPr/>
            <p:nvPr/>
          </p:nvSpPr>
          <p:spPr>
            <a:xfrm rot="19420960">
              <a:off x="2970356" y="3687452"/>
              <a:ext cx="458695" cy="25889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FA8304CE-A7A6-8654-5A96-13F9156E0639}"/>
              </a:ext>
            </a:extLst>
          </p:cNvPr>
          <p:cNvGrpSpPr/>
          <p:nvPr/>
        </p:nvGrpSpPr>
        <p:grpSpPr>
          <a:xfrm>
            <a:off x="2984727" y="3486120"/>
            <a:ext cx="1658653" cy="3139322"/>
            <a:chOff x="3810000" y="553998"/>
            <a:chExt cx="1839832" cy="3482238"/>
          </a:xfrm>
        </p:grpSpPr>
        <p:sp>
          <p:nvSpPr>
            <p:cNvPr id="239" name="Cloud 238">
              <a:extLst>
                <a:ext uri="{FF2B5EF4-FFF2-40B4-BE49-F238E27FC236}">
                  <a16:creationId xmlns:a16="http://schemas.microsoft.com/office/drawing/2014/main" id="{21F6C21C-4085-FCA5-F32F-F4BEF55AA4AD}"/>
                </a:ext>
              </a:extLst>
            </p:cNvPr>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a:extLst>
                <a:ext uri="{FF2B5EF4-FFF2-40B4-BE49-F238E27FC236}">
                  <a16:creationId xmlns:a16="http://schemas.microsoft.com/office/drawing/2014/main" id="{AF048F07-3148-229A-7703-8A109FDD03A2}"/>
                </a:ext>
              </a:extLst>
            </p:cNvPr>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FF7520CA-7181-1414-DE7E-9EECA8C4022F}"/>
                </a:ext>
              </a:extLst>
            </p:cNvPr>
            <p:cNvSpPr/>
            <p:nvPr/>
          </p:nvSpPr>
          <p:spPr>
            <a:xfrm rot="18242526">
              <a:off x="5325276" y="2660586"/>
              <a:ext cx="249386" cy="3997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79053854-EF59-40F4-0C9F-07882C095503}"/>
                </a:ext>
              </a:extLst>
            </p:cNvPr>
            <p:cNvSpPr/>
            <p:nvPr/>
          </p:nvSpPr>
          <p:spPr>
            <a:xfrm rot="1434122">
              <a:off x="3810000" y="2603983"/>
              <a:ext cx="281289" cy="4728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anual Operation 242">
              <a:extLst>
                <a:ext uri="{FF2B5EF4-FFF2-40B4-BE49-F238E27FC236}">
                  <a16:creationId xmlns:a16="http://schemas.microsoft.com/office/drawing/2014/main" id="{4E1878CD-9CE9-65C0-8215-B863330FD5EC}"/>
                </a:ext>
              </a:extLst>
            </p:cNvPr>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a:extLst>
                <a:ext uri="{FF2B5EF4-FFF2-40B4-BE49-F238E27FC236}">
                  <a16:creationId xmlns:a16="http://schemas.microsoft.com/office/drawing/2014/main" id="{E162E4BF-630A-1C2B-B0E7-CE9A6C04BB8B}"/>
                </a:ext>
              </a:extLst>
            </p:cNvPr>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FBDFA9D7-518A-43CD-81E1-3D932C388C4A}"/>
                </a:ext>
              </a:extLst>
            </p:cNvPr>
            <p:cNvSpPr/>
            <p:nvPr/>
          </p:nvSpPr>
          <p:spPr>
            <a:xfrm rot="20001088">
              <a:off x="4212017" y="3698474"/>
              <a:ext cx="562580" cy="33776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67156C12-32E2-D741-9256-6221235FC4EE}"/>
                </a:ext>
              </a:extLst>
            </p:cNvPr>
            <p:cNvSpPr/>
            <p:nvPr/>
          </p:nvSpPr>
          <p:spPr>
            <a:xfrm rot="1608598">
              <a:off x="4639058" y="3616754"/>
              <a:ext cx="562580" cy="33776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Manual Operation 246">
              <a:extLst>
                <a:ext uri="{FF2B5EF4-FFF2-40B4-BE49-F238E27FC236}">
                  <a16:creationId xmlns:a16="http://schemas.microsoft.com/office/drawing/2014/main" id="{904720F5-DF8E-5871-067D-664136D8A01F}"/>
                </a:ext>
              </a:extLst>
            </p:cNvPr>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Extract 247">
              <a:extLst>
                <a:ext uri="{FF2B5EF4-FFF2-40B4-BE49-F238E27FC236}">
                  <a16:creationId xmlns:a16="http://schemas.microsoft.com/office/drawing/2014/main" id="{134A9732-90A3-E23F-5A5F-88AE2957499A}"/>
                </a:ext>
              </a:extLst>
            </p:cNvPr>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41">
              <a:extLst>
                <a:ext uri="{FF2B5EF4-FFF2-40B4-BE49-F238E27FC236}">
                  <a16:creationId xmlns:a16="http://schemas.microsoft.com/office/drawing/2014/main" id="{3BB7D007-21FC-7E70-991A-5ACD4EFB543B}"/>
                </a:ext>
              </a:extLst>
            </p:cNvPr>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62">
              <a:extLst>
                <a:ext uri="{FF2B5EF4-FFF2-40B4-BE49-F238E27FC236}">
                  <a16:creationId xmlns:a16="http://schemas.microsoft.com/office/drawing/2014/main" id="{D5DE626C-3E6A-6A7E-E6F8-2E2677E46502}"/>
                </a:ext>
              </a:extLst>
            </p:cNvPr>
            <p:cNvSpPr/>
            <p:nvPr/>
          </p:nvSpPr>
          <p:spPr>
            <a:xfrm>
              <a:off x="4228498" y="692482"/>
              <a:ext cx="914192" cy="13409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a:extLst>
                <a:ext uri="{FF2B5EF4-FFF2-40B4-BE49-F238E27FC236}">
                  <a16:creationId xmlns:a16="http://schemas.microsoft.com/office/drawing/2014/main" id="{221D39F6-6B09-D8FE-2652-90C0C7BD9DA4}"/>
                </a:ext>
              </a:extLst>
            </p:cNvPr>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46">
              <a:extLst>
                <a:ext uri="{FF2B5EF4-FFF2-40B4-BE49-F238E27FC236}">
                  <a16:creationId xmlns:a16="http://schemas.microsoft.com/office/drawing/2014/main" id="{DA113A35-C505-141E-D395-55A29B4BF2B3}"/>
                </a:ext>
              </a:extLst>
            </p:cNvPr>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4F282956-76F4-591F-C5DC-DEDD8D47E4D5}"/>
                </a:ext>
              </a:extLst>
            </p:cNvPr>
            <p:cNvGrpSpPr/>
            <p:nvPr/>
          </p:nvGrpSpPr>
          <p:grpSpPr>
            <a:xfrm>
              <a:off x="4220061" y="818482"/>
              <a:ext cx="938018" cy="300171"/>
              <a:chOff x="1756756" y="4876800"/>
              <a:chExt cx="4088873" cy="1308463"/>
            </a:xfrm>
          </p:grpSpPr>
          <p:grpSp>
            <p:nvGrpSpPr>
              <p:cNvPr id="290" name="Group 289">
                <a:extLst>
                  <a:ext uri="{FF2B5EF4-FFF2-40B4-BE49-F238E27FC236}">
                    <a16:creationId xmlns:a16="http://schemas.microsoft.com/office/drawing/2014/main" id="{834E1134-CC7D-983B-D34D-8FDC3800F3F2}"/>
                  </a:ext>
                </a:extLst>
              </p:cNvPr>
              <p:cNvGrpSpPr/>
              <p:nvPr/>
            </p:nvGrpSpPr>
            <p:grpSpPr>
              <a:xfrm>
                <a:off x="1756756" y="4876800"/>
                <a:ext cx="1367444" cy="1295400"/>
                <a:chOff x="1756756" y="4876800"/>
                <a:chExt cx="1367444" cy="1295400"/>
              </a:xfrm>
            </p:grpSpPr>
            <p:sp>
              <p:nvSpPr>
                <p:cNvPr id="301" name="Quad Arrow Callout 20">
                  <a:extLst>
                    <a:ext uri="{FF2B5EF4-FFF2-40B4-BE49-F238E27FC236}">
                      <a16:creationId xmlns:a16="http://schemas.microsoft.com/office/drawing/2014/main" id="{8E9568BA-F447-5FDE-5273-E474D7563F46}"/>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Quad Arrow Callout 104">
                  <a:extLst>
                    <a:ext uri="{FF2B5EF4-FFF2-40B4-BE49-F238E27FC236}">
                      <a16:creationId xmlns:a16="http://schemas.microsoft.com/office/drawing/2014/main" id="{9D3E17FE-D9C3-58D1-7A0E-B502E2FFE932}"/>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Quad Arrow Callout 105">
                  <a:extLst>
                    <a:ext uri="{FF2B5EF4-FFF2-40B4-BE49-F238E27FC236}">
                      <a16:creationId xmlns:a16="http://schemas.microsoft.com/office/drawing/2014/main" id="{154E91F7-C8DD-B45C-47B3-5F9DBDC65ADB}"/>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a:extLst>
                  <a:ext uri="{FF2B5EF4-FFF2-40B4-BE49-F238E27FC236}">
                    <a16:creationId xmlns:a16="http://schemas.microsoft.com/office/drawing/2014/main" id="{D3851188-6D1C-6628-F70F-2E506228E7DB}"/>
                  </a:ext>
                </a:extLst>
              </p:cNvPr>
              <p:cNvGrpSpPr/>
              <p:nvPr/>
            </p:nvGrpSpPr>
            <p:grpSpPr>
              <a:xfrm>
                <a:off x="3119647" y="4889863"/>
                <a:ext cx="1367444" cy="1295400"/>
                <a:chOff x="1756756" y="4876800"/>
                <a:chExt cx="1367444" cy="1295400"/>
              </a:xfrm>
            </p:grpSpPr>
            <p:sp>
              <p:nvSpPr>
                <p:cNvPr id="298" name="Quad Arrow Callout 107">
                  <a:extLst>
                    <a:ext uri="{FF2B5EF4-FFF2-40B4-BE49-F238E27FC236}">
                      <a16:creationId xmlns:a16="http://schemas.microsoft.com/office/drawing/2014/main" id="{6722F6A5-4A47-681C-2F66-58651C1F360B}"/>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Quad Arrow Callout 108">
                  <a:extLst>
                    <a:ext uri="{FF2B5EF4-FFF2-40B4-BE49-F238E27FC236}">
                      <a16:creationId xmlns:a16="http://schemas.microsoft.com/office/drawing/2014/main" id="{6A458FEE-80B3-7926-EBA8-E3335D7CA21A}"/>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Callout 109">
                  <a:extLst>
                    <a:ext uri="{FF2B5EF4-FFF2-40B4-BE49-F238E27FC236}">
                      <a16:creationId xmlns:a16="http://schemas.microsoft.com/office/drawing/2014/main" id="{21D301A9-367E-0C06-85CC-95B0F8893A43}"/>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4931AD0C-5C84-C4F5-217A-67F017F32B56}"/>
                  </a:ext>
                </a:extLst>
              </p:cNvPr>
              <p:cNvGrpSpPr/>
              <p:nvPr/>
            </p:nvGrpSpPr>
            <p:grpSpPr>
              <a:xfrm>
                <a:off x="4478185" y="4889863"/>
                <a:ext cx="1367444" cy="1295400"/>
                <a:chOff x="1756756" y="4876800"/>
                <a:chExt cx="1367444" cy="1295400"/>
              </a:xfrm>
            </p:grpSpPr>
            <p:sp>
              <p:nvSpPr>
                <p:cNvPr id="295" name="Quad Arrow Callout 111">
                  <a:extLst>
                    <a:ext uri="{FF2B5EF4-FFF2-40B4-BE49-F238E27FC236}">
                      <a16:creationId xmlns:a16="http://schemas.microsoft.com/office/drawing/2014/main" id="{B7EEF27B-3B10-1807-3776-C6443F30377D}"/>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Callout 112">
                  <a:extLst>
                    <a:ext uri="{FF2B5EF4-FFF2-40B4-BE49-F238E27FC236}">
                      <a16:creationId xmlns:a16="http://schemas.microsoft.com/office/drawing/2014/main" id="{9CB903D8-6255-EFC9-EE76-EA34A3604552}"/>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Callout 113">
                  <a:extLst>
                    <a:ext uri="{FF2B5EF4-FFF2-40B4-BE49-F238E27FC236}">
                      <a16:creationId xmlns:a16="http://schemas.microsoft.com/office/drawing/2014/main" id="{76E554B2-6B06-0BB0-61EF-9DACAFF78C9B}"/>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Quad Arrow Callout 114">
                <a:extLst>
                  <a:ext uri="{FF2B5EF4-FFF2-40B4-BE49-F238E27FC236}">
                    <a16:creationId xmlns:a16="http://schemas.microsoft.com/office/drawing/2014/main" id="{2D8277CA-9332-39B2-5066-BE5ED69E86A4}"/>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Callout 115">
                <a:extLst>
                  <a:ext uri="{FF2B5EF4-FFF2-40B4-BE49-F238E27FC236}">
                    <a16:creationId xmlns:a16="http://schemas.microsoft.com/office/drawing/2014/main" id="{F941D3DE-4DD6-619E-2AF0-E2A83319DBA5}"/>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411818C9-C8E4-6D74-24E6-BF4BA2685853}"/>
                </a:ext>
              </a:extLst>
            </p:cNvPr>
            <p:cNvGrpSpPr/>
            <p:nvPr/>
          </p:nvGrpSpPr>
          <p:grpSpPr>
            <a:xfrm rot="17531393">
              <a:off x="4356564" y="2143638"/>
              <a:ext cx="938018" cy="300171"/>
              <a:chOff x="1756756" y="4876800"/>
              <a:chExt cx="4088873" cy="1308463"/>
            </a:xfrm>
          </p:grpSpPr>
          <p:grpSp>
            <p:nvGrpSpPr>
              <p:cNvPr id="84" name="Group 83">
                <a:extLst>
                  <a:ext uri="{FF2B5EF4-FFF2-40B4-BE49-F238E27FC236}">
                    <a16:creationId xmlns:a16="http://schemas.microsoft.com/office/drawing/2014/main" id="{B731CA2B-1AF7-9B29-3C04-68FCB69C4655}"/>
                  </a:ext>
                </a:extLst>
              </p:cNvPr>
              <p:cNvGrpSpPr/>
              <p:nvPr/>
            </p:nvGrpSpPr>
            <p:grpSpPr>
              <a:xfrm>
                <a:off x="1756756" y="4876800"/>
                <a:ext cx="1367444" cy="1295400"/>
                <a:chOff x="1756756" y="4876800"/>
                <a:chExt cx="1367444" cy="1295400"/>
              </a:xfrm>
            </p:grpSpPr>
            <p:sp>
              <p:nvSpPr>
                <p:cNvPr id="113" name="Quad Arrow Callout 129">
                  <a:extLst>
                    <a:ext uri="{FF2B5EF4-FFF2-40B4-BE49-F238E27FC236}">
                      <a16:creationId xmlns:a16="http://schemas.microsoft.com/office/drawing/2014/main" id="{DC916FDC-365B-9402-0698-D7E3B3701673}"/>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Callout 130">
                  <a:extLst>
                    <a:ext uri="{FF2B5EF4-FFF2-40B4-BE49-F238E27FC236}">
                      <a16:creationId xmlns:a16="http://schemas.microsoft.com/office/drawing/2014/main" id="{C2D0DDF8-34D6-9459-D732-267755359C42}"/>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Callout 131">
                  <a:extLst>
                    <a:ext uri="{FF2B5EF4-FFF2-40B4-BE49-F238E27FC236}">
                      <a16:creationId xmlns:a16="http://schemas.microsoft.com/office/drawing/2014/main" id="{4FA78AC7-0FE9-E92C-AC24-F3158C06D943}"/>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437C9F2A-CA64-0466-A49E-AFCE9C0F1A87}"/>
                  </a:ext>
                </a:extLst>
              </p:cNvPr>
              <p:cNvGrpSpPr/>
              <p:nvPr/>
            </p:nvGrpSpPr>
            <p:grpSpPr>
              <a:xfrm>
                <a:off x="3119647" y="4889863"/>
                <a:ext cx="1367444" cy="1295400"/>
                <a:chOff x="1756756" y="4876800"/>
                <a:chExt cx="1367444" cy="1295400"/>
              </a:xfrm>
            </p:grpSpPr>
            <p:sp>
              <p:nvSpPr>
                <p:cNvPr id="110" name="Quad Arrow Callout 126">
                  <a:extLst>
                    <a:ext uri="{FF2B5EF4-FFF2-40B4-BE49-F238E27FC236}">
                      <a16:creationId xmlns:a16="http://schemas.microsoft.com/office/drawing/2014/main" id="{F1C1089B-0283-4081-3A1F-ECCD41A8103F}"/>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27">
                  <a:extLst>
                    <a:ext uri="{FF2B5EF4-FFF2-40B4-BE49-F238E27FC236}">
                      <a16:creationId xmlns:a16="http://schemas.microsoft.com/office/drawing/2014/main" id="{D2CE892E-2C2B-D908-C85A-54DAF0EF9C55}"/>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28">
                  <a:extLst>
                    <a:ext uri="{FF2B5EF4-FFF2-40B4-BE49-F238E27FC236}">
                      <a16:creationId xmlns:a16="http://schemas.microsoft.com/office/drawing/2014/main" id="{5DAA4943-AF30-FA25-0806-203789CCD5B1}"/>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7B742105-EC7E-1FE0-43A3-BAD3964E3733}"/>
                  </a:ext>
                </a:extLst>
              </p:cNvPr>
              <p:cNvGrpSpPr/>
              <p:nvPr/>
            </p:nvGrpSpPr>
            <p:grpSpPr>
              <a:xfrm>
                <a:off x="4478185" y="4889863"/>
                <a:ext cx="1367444" cy="1295400"/>
                <a:chOff x="1756756" y="4876800"/>
                <a:chExt cx="1367444" cy="1295400"/>
              </a:xfrm>
            </p:grpSpPr>
            <p:sp>
              <p:nvSpPr>
                <p:cNvPr id="89" name="Quad Arrow Callout 123">
                  <a:extLst>
                    <a:ext uri="{FF2B5EF4-FFF2-40B4-BE49-F238E27FC236}">
                      <a16:creationId xmlns:a16="http://schemas.microsoft.com/office/drawing/2014/main" id="{24FE92E3-6D13-8CB3-18B4-3277B6EEC171}"/>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124">
                  <a:extLst>
                    <a:ext uri="{FF2B5EF4-FFF2-40B4-BE49-F238E27FC236}">
                      <a16:creationId xmlns:a16="http://schemas.microsoft.com/office/drawing/2014/main" id="{173F2B81-0DBC-1537-2920-3C16D6A85A19}"/>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125">
                  <a:extLst>
                    <a:ext uri="{FF2B5EF4-FFF2-40B4-BE49-F238E27FC236}">
                      <a16:creationId xmlns:a16="http://schemas.microsoft.com/office/drawing/2014/main" id="{5EFAF707-DECF-E85F-FB12-B095A97B2E4B}"/>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Quad Arrow Callout 121">
                <a:extLst>
                  <a:ext uri="{FF2B5EF4-FFF2-40B4-BE49-F238E27FC236}">
                    <a16:creationId xmlns:a16="http://schemas.microsoft.com/office/drawing/2014/main" id="{62F31D08-5702-1B04-4B94-87B05D4DD874}"/>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122">
                <a:extLst>
                  <a:ext uri="{FF2B5EF4-FFF2-40B4-BE49-F238E27FC236}">
                    <a16:creationId xmlns:a16="http://schemas.microsoft.com/office/drawing/2014/main" id="{C67D9BD5-5AF6-B897-F08B-B88C6117873E}"/>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9F0A58FD-6A12-FFDE-619F-2B0FA9F5065E}"/>
                </a:ext>
              </a:extLst>
            </p:cNvPr>
            <p:cNvGrpSpPr/>
            <p:nvPr/>
          </p:nvGrpSpPr>
          <p:grpSpPr>
            <a:xfrm rot="17531393">
              <a:off x="3995156" y="3097226"/>
              <a:ext cx="938018" cy="300171"/>
              <a:chOff x="1756756" y="4876800"/>
              <a:chExt cx="4088873" cy="1308463"/>
            </a:xfrm>
          </p:grpSpPr>
          <p:grpSp>
            <p:nvGrpSpPr>
              <p:cNvPr id="70" name="Group 69">
                <a:extLst>
                  <a:ext uri="{FF2B5EF4-FFF2-40B4-BE49-F238E27FC236}">
                    <a16:creationId xmlns:a16="http://schemas.microsoft.com/office/drawing/2014/main" id="{7D283BF4-F875-3599-6C3E-8C9CC8559109}"/>
                  </a:ext>
                </a:extLst>
              </p:cNvPr>
              <p:cNvGrpSpPr/>
              <p:nvPr/>
            </p:nvGrpSpPr>
            <p:grpSpPr>
              <a:xfrm>
                <a:off x="1756756" y="4876800"/>
                <a:ext cx="1367444" cy="1295400"/>
                <a:chOff x="1756756" y="4876800"/>
                <a:chExt cx="1367444" cy="1295400"/>
              </a:xfrm>
            </p:grpSpPr>
            <p:sp>
              <p:nvSpPr>
                <p:cNvPr id="81" name="Quad Arrow Callout 144">
                  <a:extLst>
                    <a:ext uri="{FF2B5EF4-FFF2-40B4-BE49-F238E27FC236}">
                      <a16:creationId xmlns:a16="http://schemas.microsoft.com/office/drawing/2014/main" id="{58FF6F14-B72B-B6C3-2183-291FC1E6CC48}"/>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145">
                  <a:extLst>
                    <a:ext uri="{FF2B5EF4-FFF2-40B4-BE49-F238E27FC236}">
                      <a16:creationId xmlns:a16="http://schemas.microsoft.com/office/drawing/2014/main" id="{ABD09098-1F15-9570-4A4D-F8DBEA3CC9EF}"/>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146">
                  <a:extLst>
                    <a:ext uri="{FF2B5EF4-FFF2-40B4-BE49-F238E27FC236}">
                      <a16:creationId xmlns:a16="http://schemas.microsoft.com/office/drawing/2014/main" id="{1C33F344-6E23-1C45-8769-C6EDCE7153F8}"/>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9896720F-A1E5-054F-C975-1BE32E16A6DB}"/>
                  </a:ext>
                </a:extLst>
              </p:cNvPr>
              <p:cNvGrpSpPr/>
              <p:nvPr/>
            </p:nvGrpSpPr>
            <p:grpSpPr>
              <a:xfrm>
                <a:off x="3119647" y="4889863"/>
                <a:ext cx="1367444" cy="1295400"/>
                <a:chOff x="1756756" y="4876800"/>
                <a:chExt cx="1367444" cy="1295400"/>
              </a:xfrm>
            </p:grpSpPr>
            <p:sp>
              <p:nvSpPr>
                <p:cNvPr id="78" name="Quad Arrow Callout 141">
                  <a:extLst>
                    <a:ext uri="{FF2B5EF4-FFF2-40B4-BE49-F238E27FC236}">
                      <a16:creationId xmlns:a16="http://schemas.microsoft.com/office/drawing/2014/main" id="{16453110-2FE1-41BF-A034-5401B34140F8}"/>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142">
                  <a:extLst>
                    <a:ext uri="{FF2B5EF4-FFF2-40B4-BE49-F238E27FC236}">
                      <a16:creationId xmlns:a16="http://schemas.microsoft.com/office/drawing/2014/main" id="{E002E90C-428A-9F2B-F952-A0E0FDA8AEFD}"/>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143">
                  <a:extLst>
                    <a:ext uri="{FF2B5EF4-FFF2-40B4-BE49-F238E27FC236}">
                      <a16:creationId xmlns:a16="http://schemas.microsoft.com/office/drawing/2014/main" id="{1EA63CEA-3AF8-240B-5EE7-76ECCE8D5824}"/>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B341B90E-CE16-0376-10D6-628E02BE5B4E}"/>
                  </a:ext>
                </a:extLst>
              </p:cNvPr>
              <p:cNvGrpSpPr/>
              <p:nvPr/>
            </p:nvGrpSpPr>
            <p:grpSpPr>
              <a:xfrm>
                <a:off x="4478185" y="4889863"/>
                <a:ext cx="1367444" cy="1295400"/>
                <a:chOff x="1756756" y="4876800"/>
                <a:chExt cx="1367444" cy="1295400"/>
              </a:xfrm>
            </p:grpSpPr>
            <p:sp>
              <p:nvSpPr>
                <p:cNvPr id="75" name="Quad Arrow Callout 138">
                  <a:extLst>
                    <a:ext uri="{FF2B5EF4-FFF2-40B4-BE49-F238E27FC236}">
                      <a16:creationId xmlns:a16="http://schemas.microsoft.com/office/drawing/2014/main" id="{CE3F776C-00BF-3AF5-5A5E-9119E65474B2}"/>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139">
                  <a:extLst>
                    <a:ext uri="{FF2B5EF4-FFF2-40B4-BE49-F238E27FC236}">
                      <a16:creationId xmlns:a16="http://schemas.microsoft.com/office/drawing/2014/main" id="{14757097-540C-A6F8-80A1-6F0B529A28CC}"/>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140">
                  <a:extLst>
                    <a:ext uri="{FF2B5EF4-FFF2-40B4-BE49-F238E27FC236}">
                      <a16:creationId xmlns:a16="http://schemas.microsoft.com/office/drawing/2014/main" id="{C136C772-A578-988A-5BA0-229388815F0E}"/>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Quad Arrow Callout 136">
                <a:extLst>
                  <a:ext uri="{FF2B5EF4-FFF2-40B4-BE49-F238E27FC236}">
                    <a16:creationId xmlns:a16="http://schemas.microsoft.com/office/drawing/2014/main" id="{27AB0BA5-A458-7761-A479-53CD540957C9}"/>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137">
                <a:extLst>
                  <a:ext uri="{FF2B5EF4-FFF2-40B4-BE49-F238E27FC236}">
                    <a16:creationId xmlns:a16="http://schemas.microsoft.com/office/drawing/2014/main" id="{BB2E7E67-4115-93AA-05AC-6EF6DE69DC47}"/>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Cloud 67">
              <a:extLst>
                <a:ext uri="{FF2B5EF4-FFF2-40B4-BE49-F238E27FC236}">
                  <a16:creationId xmlns:a16="http://schemas.microsoft.com/office/drawing/2014/main" id="{5E5F7789-4B9B-40B8-9DD3-F15ABDC23093}"/>
                </a:ext>
              </a:extLst>
            </p:cNvPr>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D0F927D-11E7-A44F-7F32-C9FF37F72EEF}"/>
                </a:ext>
              </a:extLst>
            </p:cNvPr>
            <p:cNvSpPr/>
            <p:nvPr/>
          </p:nvSpPr>
          <p:spPr>
            <a:xfrm rot="15944673">
              <a:off x="4609649" y="1669235"/>
              <a:ext cx="181223" cy="2707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29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Others Have Seen and Heard</a:t>
            </a:r>
          </a:p>
        </p:txBody>
      </p:sp>
      <p:sp>
        <p:nvSpPr>
          <p:cNvPr id="8" name="TextBox 7"/>
          <p:cNvSpPr txBox="1"/>
          <p:nvPr/>
        </p:nvSpPr>
        <p:spPr>
          <a:xfrm>
            <a:off x="1752600" y="762001"/>
            <a:ext cx="4038600" cy="3693319"/>
          </a:xfrm>
          <a:prstGeom prst="rect">
            <a:avLst/>
          </a:prstGeom>
          <a:noFill/>
        </p:spPr>
        <p:txBody>
          <a:bodyPr wrap="square" rtlCol="0">
            <a:spAutoFit/>
          </a:bodyPr>
          <a:lstStyle/>
          <a:p>
            <a:pPr fontAlgn="base"/>
            <a:r>
              <a:rPr lang="en-US" dirty="0">
                <a:solidFill>
                  <a:schemeClr val="bg1"/>
                </a:solidFill>
              </a:rPr>
              <a:t>“And he saw God face to face, and he talked with him, and the</a:t>
            </a:r>
            <a:r>
              <a:rPr lang="en-US" baseline="30000" dirty="0">
                <a:solidFill>
                  <a:schemeClr val="bg1"/>
                </a:solidFill>
              </a:rPr>
              <a:t> </a:t>
            </a:r>
            <a:r>
              <a:rPr lang="en-US" dirty="0">
                <a:solidFill>
                  <a:schemeClr val="bg1"/>
                </a:solidFill>
              </a:rPr>
              <a:t>glory of God was upon Moses; therefore Moses could endure his presence.” (Moses 1:1)</a:t>
            </a:r>
          </a:p>
          <a:p>
            <a:pPr fontAlgn="base"/>
            <a:endParaRPr lang="en-US" dirty="0">
              <a:solidFill>
                <a:schemeClr val="bg1"/>
              </a:solidFill>
            </a:endParaRPr>
          </a:p>
          <a:p>
            <a:pPr fontAlgn="base"/>
            <a:r>
              <a:rPr lang="en-US" dirty="0">
                <a:solidFill>
                  <a:schemeClr val="bg1"/>
                </a:solidFill>
              </a:rPr>
              <a:t>“But now mine own eyes have beheld God; but not my</a:t>
            </a:r>
            <a:r>
              <a:rPr lang="en-US" baseline="30000" dirty="0">
                <a:solidFill>
                  <a:schemeClr val="bg1"/>
                </a:solidFill>
              </a:rPr>
              <a:t> </a:t>
            </a:r>
            <a:r>
              <a:rPr lang="en-US" dirty="0">
                <a:solidFill>
                  <a:schemeClr val="bg1"/>
                </a:solidFill>
              </a:rPr>
              <a:t>natural, but my spiritual eyes, for my natural eyes could not have beheld; for I should have withered and died in his presence; but his glory was upon me; and I beheld his face, for I was transfigured before him.” (Moses 1:11)</a:t>
            </a:r>
          </a:p>
        </p:txBody>
      </p:sp>
      <p:sp>
        <p:nvSpPr>
          <p:cNvPr id="12" name="TextBox 11"/>
          <p:cNvSpPr txBox="1"/>
          <p:nvPr/>
        </p:nvSpPr>
        <p:spPr>
          <a:xfrm>
            <a:off x="0" y="6429969"/>
            <a:ext cx="9144000" cy="400110"/>
          </a:xfrm>
          <a:prstGeom prst="rect">
            <a:avLst/>
          </a:prstGeom>
          <a:noFill/>
        </p:spPr>
        <p:txBody>
          <a:bodyPr wrap="square" rtlCol="0">
            <a:spAutoFit/>
          </a:bodyPr>
          <a:lstStyle/>
          <a:p>
            <a:r>
              <a:rPr lang="en-US" sz="2000" dirty="0">
                <a:solidFill>
                  <a:srgbClr val="FFFF00"/>
                </a:solidFill>
              </a:rPr>
              <a:t>2 Nephi 27:7</a:t>
            </a:r>
          </a:p>
        </p:txBody>
      </p:sp>
      <p:sp>
        <p:nvSpPr>
          <p:cNvPr id="286" name="Rectangle 285"/>
          <p:cNvSpPr/>
          <p:nvPr/>
        </p:nvSpPr>
        <p:spPr>
          <a:xfrm>
            <a:off x="4038600" y="4419600"/>
            <a:ext cx="6172200" cy="1477328"/>
          </a:xfrm>
          <a:prstGeom prst="rect">
            <a:avLst/>
          </a:prstGeom>
        </p:spPr>
        <p:txBody>
          <a:bodyPr wrap="square">
            <a:spAutoFit/>
          </a:bodyPr>
          <a:lstStyle/>
          <a:p>
            <a:pPr fontAlgn="base"/>
            <a:r>
              <a:rPr lang="en-US" dirty="0">
                <a:solidFill>
                  <a:schemeClr val="bg1"/>
                </a:solidFill>
              </a:rPr>
              <a:t>“ And in a day when the children of men shall esteem my words as naught and take many of them from the </a:t>
            </a:r>
            <a:r>
              <a:rPr lang="en-US" dirty="0">
                <a:solidFill>
                  <a:srgbClr val="FFFF00"/>
                </a:solidFill>
              </a:rPr>
              <a:t>book</a:t>
            </a:r>
            <a:r>
              <a:rPr lang="en-US" dirty="0">
                <a:solidFill>
                  <a:schemeClr val="bg1"/>
                </a:solidFill>
              </a:rPr>
              <a:t> which thou </a:t>
            </a:r>
            <a:r>
              <a:rPr lang="en-US" dirty="0" err="1">
                <a:solidFill>
                  <a:schemeClr val="bg1"/>
                </a:solidFill>
              </a:rPr>
              <a:t>shalt</a:t>
            </a:r>
            <a:r>
              <a:rPr lang="en-US" dirty="0">
                <a:solidFill>
                  <a:schemeClr val="bg1"/>
                </a:solidFill>
              </a:rPr>
              <a:t> write, behold, I will raise up another like unto thee; and they shall be had again among the children of men—among as many as shall believe.” (Moses 1:41)</a:t>
            </a:r>
          </a:p>
        </p:txBody>
      </p:sp>
      <p:grpSp>
        <p:nvGrpSpPr>
          <p:cNvPr id="2" name="Group 1">
            <a:extLst>
              <a:ext uri="{FF2B5EF4-FFF2-40B4-BE49-F238E27FC236}">
                <a16:creationId xmlns:a16="http://schemas.microsoft.com/office/drawing/2014/main" id="{6193F428-F4C8-4715-2417-C746EE71953E}"/>
              </a:ext>
            </a:extLst>
          </p:cNvPr>
          <p:cNvGrpSpPr/>
          <p:nvPr/>
        </p:nvGrpSpPr>
        <p:grpSpPr>
          <a:xfrm>
            <a:off x="6819089" y="712246"/>
            <a:ext cx="1732327" cy="3641440"/>
            <a:chOff x="4308636" y="883364"/>
            <a:chExt cx="1074459" cy="2527917"/>
          </a:xfrm>
        </p:grpSpPr>
        <p:sp>
          <p:nvSpPr>
            <p:cNvPr id="3" name="Oval 28">
              <a:extLst>
                <a:ext uri="{FF2B5EF4-FFF2-40B4-BE49-F238E27FC236}">
                  <a16:creationId xmlns:a16="http://schemas.microsoft.com/office/drawing/2014/main" id="{A1D3CDFE-0F9C-5E1B-8D59-70B6863D599B}"/>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29">
              <a:extLst>
                <a:ext uri="{FF2B5EF4-FFF2-40B4-BE49-F238E27FC236}">
                  <a16:creationId xmlns:a16="http://schemas.microsoft.com/office/drawing/2014/main" id="{87BF4F94-48C3-34CD-450E-298E0ED3F825}"/>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0">
              <a:extLst>
                <a:ext uri="{FF2B5EF4-FFF2-40B4-BE49-F238E27FC236}">
                  <a16:creationId xmlns:a16="http://schemas.microsoft.com/office/drawing/2014/main" id="{FB0153D9-8FE8-55EC-A6D3-E20A268D9488}"/>
                </a:ext>
              </a:extLst>
            </p:cNvPr>
            <p:cNvSpPr/>
            <p:nvPr/>
          </p:nvSpPr>
          <p:spPr>
            <a:xfrm rot="1238411">
              <a:off x="4308636" y="2289899"/>
              <a:ext cx="169979" cy="2795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31">
              <a:extLst>
                <a:ext uri="{FF2B5EF4-FFF2-40B4-BE49-F238E27FC236}">
                  <a16:creationId xmlns:a16="http://schemas.microsoft.com/office/drawing/2014/main" id="{60410F49-529A-8C74-8039-5FF48A538689}"/>
                </a:ext>
              </a:extLst>
            </p:cNvPr>
            <p:cNvSpPr/>
            <p:nvPr/>
          </p:nvSpPr>
          <p:spPr>
            <a:xfrm rot="1480658">
              <a:off x="4394249" y="1651250"/>
              <a:ext cx="395586" cy="83868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32">
              <a:extLst>
                <a:ext uri="{FF2B5EF4-FFF2-40B4-BE49-F238E27FC236}">
                  <a16:creationId xmlns:a16="http://schemas.microsoft.com/office/drawing/2014/main" id="{2B3087A1-9DCE-D9DE-E5FE-9C8206C9EED6}"/>
                </a:ext>
              </a:extLst>
            </p:cNvPr>
            <p:cNvSpPr/>
            <p:nvPr/>
          </p:nvSpPr>
          <p:spPr>
            <a:xfrm rot="1447265">
              <a:off x="4414120" y="1591559"/>
              <a:ext cx="324692" cy="79879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33">
              <a:extLst>
                <a:ext uri="{FF2B5EF4-FFF2-40B4-BE49-F238E27FC236}">
                  <a16:creationId xmlns:a16="http://schemas.microsoft.com/office/drawing/2014/main" id="{3E5C4266-4FF0-A0D2-61B5-602C08146E3D}"/>
                </a:ext>
              </a:extLst>
            </p:cNvPr>
            <p:cNvSpPr/>
            <p:nvPr/>
          </p:nvSpPr>
          <p:spPr>
            <a:xfrm>
              <a:off x="4447611" y="1698977"/>
              <a:ext cx="791172" cy="1572525"/>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5">
              <a:extLst>
                <a:ext uri="{FF2B5EF4-FFF2-40B4-BE49-F238E27FC236}">
                  <a16:creationId xmlns:a16="http://schemas.microsoft.com/office/drawing/2014/main" id="{00BFE137-736F-C515-49ED-8C5CDCF60B4A}"/>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9">
              <a:extLst>
                <a:ext uri="{FF2B5EF4-FFF2-40B4-BE49-F238E27FC236}">
                  <a16:creationId xmlns:a16="http://schemas.microsoft.com/office/drawing/2014/main" id="{9DE03152-BCFF-081A-1F93-F429ADAB80ED}"/>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3">
              <a:extLst>
                <a:ext uri="{FF2B5EF4-FFF2-40B4-BE49-F238E27FC236}">
                  <a16:creationId xmlns:a16="http://schemas.microsoft.com/office/drawing/2014/main" id="{B3CEF269-B563-E50F-3550-9F3636F91BFD}"/>
                </a:ext>
              </a:extLst>
            </p:cNvPr>
            <p:cNvGrpSpPr/>
            <p:nvPr/>
          </p:nvGrpSpPr>
          <p:grpSpPr>
            <a:xfrm>
              <a:off x="4938016" y="1606058"/>
              <a:ext cx="445079" cy="937474"/>
              <a:chOff x="4657029" y="2921582"/>
              <a:chExt cx="1114535" cy="2044225"/>
            </a:xfrm>
          </p:grpSpPr>
          <p:sp>
            <p:nvSpPr>
              <p:cNvPr id="21" name="Oval 20">
                <a:extLst>
                  <a:ext uri="{FF2B5EF4-FFF2-40B4-BE49-F238E27FC236}">
                    <a16:creationId xmlns:a16="http://schemas.microsoft.com/office/drawing/2014/main" id="{A649FC0F-D241-C53E-1B36-39B7CF161F54}"/>
                  </a:ext>
                </a:extLst>
              </p:cNvPr>
              <p:cNvSpPr/>
              <p:nvPr/>
            </p:nvSpPr>
            <p:spPr>
              <a:xfrm rot="19625314">
                <a:off x="5339072" y="4280007"/>
                <a:ext cx="432492"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D8BCB0B3-6245-9323-39F4-DF2F853D3BCC}"/>
                  </a:ext>
                </a:extLst>
              </p:cNvPr>
              <p:cNvSpPr/>
              <p:nvPr/>
            </p:nvSpPr>
            <p:spPr>
              <a:xfrm rot="20212681">
                <a:off x="4768199" y="2921582"/>
                <a:ext cx="736227" cy="182880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E286E8E6-C68D-270B-9B88-19F431DCB464}"/>
                  </a:ext>
                </a:extLst>
              </p:cNvPr>
              <p:cNvSpPr/>
              <p:nvPr/>
            </p:nvSpPr>
            <p:spPr>
              <a:xfrm rot="20152516">
                <a:off x="4657029" y="3046195"/>
                <a:ext cx="847506"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loud 36">
              <a:extLst>
                <a:ext uri="{FF2B5EF4-FFF2-40B4-BE49-F238E27FC236}">
                  <a16:creationId xmlns:a16="http://schemas.microsoft.com/office/drawing/2014/main" id="{ABC8FDC5-BF68-F1A1-A6D8-EB3ACFFBC25D}"/>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37">
              <a:extLst>
                <a:ext uri="{FF2B5EF4-FFF2-40B4-BE49-F238E27FC236}">
                  <a16:creationId xmlns:a16="http://schemas.microsoft.com/office/drawing/2014/main" id="{2A06D7CD-C8F0-C4FC-67FA-A21F078BDFCF}"/>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8">
              <a:extLst>
                <a:ext uri="{FF2B5EF4-FFF2-40B4-BE49-F238E27FC236}">
                  <a16:creationId xmlns:a16="http://schemas.microsoft.com/office/drawing/2014/main" id="{23DA7148-480B-2AF5-8E01-7B95A43FF374}"/>
                </a:ext>
              </a:extLst>
            </p:cNvPr>
            <p:cNvSpPr/>
            <p:nvPr/>
          </p:nvSpPr>
          <p:spPr>
            <a:xfrm>
              <a:off x="4560824" y="883364"/>
              <a:ext cx="609600" cy="96224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D778E7CE-6A5D-40D4-54E6-A5D31CFB484A}"/>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190DE0E-15CE-9AB0-2136-EF45D07D4EE0}"/>
                </a:ext>
              </a:extLst>
            </p:cNvPr>
            <p:cNvSpPr/>
            <p:nvPr/>
          </p:nvSpPr>
          <p:spPr>
            <a:xfrm rot="5225831">
              <a:off x="4810913" y="1459043"/>
              <a:ext cx="82450" cy="1979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08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Opening the Book</a:t>
            </a:r>
          </a:p>
        </p:txBody>
      </p:sp>
      <p:sp>
        <p:nvSpPr>
          <p:cNvPr id="8" name="TextBox 7"/>
          <p:cNvSpPr txBox="1"/>
          <p:nvPr/>
        </p:nvSpPr>
        <p:spPr>
          <a:xfrm>
            <a:off x="1752600" y="762001"/>
            <a:ext cx="4038600" cy="4524315"/>
          </a:xfrm>
          <a:prstGeom prst="rect">
            <a:avLst/>
          </a:prstGeom>
          <a:noFill/>
        </p:spPr>
        <p:txBody>
          <a:bodyPr wrap="square" rtlCol="0">
            <a:spAutoFit/>
          </a:bodyPr>
          <a:lstStyle/>
          <a:p>
            <a:pPr fontAlgn="base"/>
            <a:r>
              <a:rPr lang="en-US" dirty="0">
                <a:solidFill>
                  <a:schemeClr val="bg1"/>
                </a:solidFill>
              </a:rPr>
              <a:t>John</a:t>
            </a:r>
          </a:p>
          <a:p>
            <a:pPr fontAlgn="base"/>
            <a:r>
              <a:rPr lang="en-US" dirty="0">
                <a:solidFill>
                  <a:schemeClr val="bg1"/>
                </a:solidFill>
              </a:rPr>
              <a:t>“And I saw in the right hand of him that sat on the throne a </a:t>
            </a:r>
            <a:r>
              <a:rPr lang="en-US" dirty="0">
                <a:solidFill>
                  <a:srgbClr val="FFFF00"/>
                </a:solidFill>
              </a:rPr>
              <a:t>book</a:t>
            </a:r>
            <a:r>
              <a:rPr lang="en-US" dirty="0">
                <a:solidFill>
                  <a:schemeClr val="bg1"/>
                </a:solidFill>
              </a:rPr>
              <a:t> written within and on the backside, sealed with seven seals.” (Revelation 5:1)</a:t>
            </a:r>
          </a:p>
          <a:p>
            <a:pPr fontAlgn="base"/>
            <a:endParaRPr lang="en-US" dirty="0">
              <a:solidFill>
                <a:schemeClr val="bg1"/>
              </a:solidFill>
            </a:endParaRPr>
          </a:p>
          <a:p>
            <a:pPr fontAlgn="base"/>
            <a:r>
              <a:rPr lang="en-US" dirty="0">
                <a:solidFill>
                  <a:schemeClr val="bg1"/>
                </a:solidFill>
              </a:rPr>
              <a:t>“And I wept much, because no man was found worthy to open and to read the </a:t>
            </a:r>
            <a:r>
              <a:rPr lang="en-US" dirty="0">
                <a:solidFill>
                  <a:srgbClr val="FFFF00"/>
                </a:solidFill>
              </a:rPr>
              <a:t>book</a:t>
            </a:r>
            <a:r>
              <a:rPr lang="en-US" dirty="0">
                <a:solidFill>
                  <a:schemeClr val="bg1"/>
                </a:solidFill>
              </a:rPr>
              <a:t>, neither to look thereon.” (Revelation 5:4)</a:t>
            </a:r>
          </a:p>
          <a:p>
            <a:pPr fontAlgn="base"/>
            <a:endParaRPr lang="en-US" dirty="0">
              <a:solidFill>
                <a:schemeClr val="bg1"/>
              </a:solidFill>
            </a:endParaRPr>
          </a:p>
          <a:p>
            <a:pPr fontAlgn="base"/>
            <a:r>
              <a:rPr lang="en-US" dirty="0">
                <a:solidFill>
                  <a:schemeClr val="bg1"/>
                </a:solidFill>
              </a:rPr>
              <a:t>“And one of the elders </a:t>
            </a:r>
            <a:r>
              <a:rPr lang="en-US" dirty="0" err="1">
                <a:solidFill>
                  <a:schemeClr val="bg1"/>
                </a:solidFill>
              </a:rPr>
              <a:t>saith</a:t>
            </a:r>
            <a:r>
              <a:rPr lang="en-US" dirty="0">
                <a:solidFill>
                  <a:schemeClr val="bg1"/>
                </a:solidFill>
              </a:rPr>
              <a:t> unto me, Weep not: behold, the Lion of the tribe of </a:t>
            </a:r>
            <a:r>
              <a:rPr lang="en-US" dirty="0" err="1">
                <a:solidFill>
                  <a:schemeClr val="bg1"/>
                </a:solidFill>
              </a:rPr>
              <a:t>Juda</a:t>
            </a:r>
            <a:r>
              <a:rPr lang="en-US" dirty="0">
                <a:solidFill>
                  <a:schemeClr val="bg1"/>
                </a:solidFill>
              </a:rPr>
              <a:t>, the </a:t>
            </a:r>
            <a:r>
              <a:rPr lang="en-US" u="sng" dirty="0">
                <a:solidFill>
                  <a:schemeClr val="bg1"/>
                </a:solidFill>
              </a:rPr>
              <a:t>Root</a:t>
            </a:r>
            <a:r>
              <a:rPr lang="en-US" dirty="0">
                <a:solidFill>
                  <a:schemeClr val="bg1"/>
                </a:solidFill>
              </a:rPr>
              <a:t> of David, hath prevailed to open the </a:t>
            </a:r>
            <a:r>
              <a:rPr lang="en-US" dirty="0">
                <a:solidFill>
                  <a:srgbClr val="FFFF00"/>
                </a:solidFill>
              </a:rPr>
              <a:t>book</a:t>
            </a:r>
            <a:r>
              <a:rPr lang="en-US" dirty="0">
                <a:solidFill>
                  <a:schemeClr val="bg1"/>
                </a:solidFill>
              </a:rPr>
              <a:t>, and to loose the seven seals thereof.” (Revelation 5:5)</a:t>
            </a:r>
          </a:p>
        </p:txBody>
      </p:sp>
      <p:sp>
        <p:nvSpPr>
          <p:cNvPr id="12" name="TextBox 11"/>
          <p:cNvSpPr txBox="1"/>
          <p:nvPr/>
        </p:nvSpPr>
        <p:spPr>
          <a:xfrm>
            <a:off x="96982" y="6392313"/>
            <a:ext cx="9144000" cy="400110"/>
          </a:xfrm>
          <a:prstGeom prst="rect">
            <a:avLst/>
          </a:prstGeom>
          <a:noFill/>
        </p:spPr>
        <p:txBody>
          <a:bodyPr wrap="square" rtlCol="0">
            <a:spAutoFit/>
          </a:bodyPr>
          <a:lstStyle/>
          <a:p>
            <a:r>
              <a:rPr lang="en-US" sz="2000" dirty="0">
                <a:solidFill>
                  <a:srgbClr val="FFFF00"/>
                </a:solidFill>
              </a:rPr>
              <a:t>2 Nephi 27:7</a:t>
            </a:r>
          </a:p>
        </p:txBody>
      </p:sp>
      <p:grpSp>
        <p:nvGrpSpPr>
          <p:cNvPr id="2" name="Group 1">
            <a:extLst>
              <a:ext uri="{FF2B5EF4-FFF2-40B4-BE49-F238E27FC236}">
                <a16:creationId xmlns:a16="http://schemas.microsoft.com/office/drawing/2014/main" id="{50AAEA8B-0C10-61F4-9757-C598ED3B50E8}"/>
              </a:ext>
            </a:extLst>
          </p:cNvPr>
          <p:cNvGrpSpPr/>
          <p:nvPr/>
        </p:nvGrpSpPr>
        <p:grpSpPr>
          <a:xfrm>
            <a:off x="6945549" y="1509952"/>
            <a:ext cx="1516834" cy="3838095"/>
            <a:chOff x="6934200" y="1265656"/>
            <a:chExt cx="1985484" cy="4373144"/>
          </a:xfrm>
        </p:grpSpPr>
        <p:sp>
          <p:nvSpPr>
            <p:cNvPr id="3" name="Oval 2">
              <a:extLst>
                <a:ext uri="{FF2B5EF4-FFF2-40B4-BE49-F238E27FC236}">
                  <a16:creationId xmlns:a16="http://schemas.microsoft.com/office/drawing/2014/main" id="{1D569A7F-B9B8-8627-91E6-D23F72DDFCC8}"/>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7A095DB-098B-67ED-B0E7-A23A91A94BAD}"/>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F9C8CF54-F2AC-4929-A8E7-DA3BF1835B3E}"/>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D7A056-1B2C-0ABB-63F8-1095E1F8D895}"/>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65FF91-FA1F-D897-B60D-4C285ABA1862}"/>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4D0E2C8-E500-EF75-4B63-7D30CF11CB8D}"/>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15B93ED3-7784-D275-D656-20D2D407B55C}"/>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5DE9B7E9-3236-E05E-35D8-3105F1D340E2}"/>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85F540A8-07A2-9656-C8CD-B2A5227A5290}"/>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60136C2E-9170-2B45-4FD2-63EDB413D5B8}"/>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F12AB4E4-68C2-4AA4-0243-BA48A80AAD99}"/>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4">
              <a:extLst>
                <a:ext uri="{FF2B5EF4-FFF2-40B4-BE49-F238E27FC236}">
                  <a16:creationId xmlns:a16="http://schemas.microsoft.com/office/drawing/2014/main" id="{AEE4BD39-D91F-EE6E-02A3-AB90748808F3}"/>
                </a:ext>
              </a:extLst>
            </p:cNvPr>
            <p:cNvGrpSpPr/>
            <p:nvPr/>
          </p:nvGrpSpPr>
          <p:grpSpPr>
            <a:xfrm>
              <a:off x="7108136" y="2388756"/>
              <a:ext cx="1544360" cy="2210894"/>
              <a:chOff x="4553133" y="901823"/>
              <a:chExt cx="2186627" cy="3449921"/>
            </a:xfrm>
          </p:grpSpPr>
          <p:sp>
            <p:nvSpPr>
              <p:cNvPr id="298" name="Double Wave 23">
                <a:extLst>
                  <a:ext uri="{FF2B5EF4-FFF2-40B4-BE49-F238E27FC236}">
                    <a16:creationId xmlns:a16="http://schemas.microsoft.com/office/drawing/2014/main" id="{8BE8DF5F-469E-BB86-1295-77C0595E8BF6}"/>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16">
                <a:extLst>
                  <a:ext uri="{FF2B5EF4-FFF2-40B4-BE49-F238E27FC236}">
                    <a16:creationId xmlns:a16="http://schemas.microsoft.com/office/drawing/2014/main" id="{1058EDFE-2A2D-496B-B41A-FB08090DAA6B}"/>
                  </a:ext>
                </a:extLst>
              </p:cNvPr>
              <p:cNvGrpSpPr/>
              <p:nvPr/>
            </p:nvGrpSpPr>
            <p:grpSpPr>
              <a:xfrm>
                <a:off x="4694566" y="901823"/>
                <a:ext cx="2045194" cy="1982724"/>
                <a:chOff x="2594848" y="2213440"/>
                <a:chExt cx="2045194" cy="1982724"/>
              </a:xfrm>
              <a:solidFill>
                <a:srgbClr val="E0C13C"/>
              </a:solidFill>
            </p:grpSpPr>
            <p:sp>
              <p:nvSpPr>
                <p:cNvPr id="300" name="Pie 17">
                  <a:extLst>
                    <a:ext uri="{FF2B5EF4-FFF2-40B4-BE49-F238E27FC236}">
                      <a16:creationId xmlns:a16="http://schemas.microsoft.com/office/drawing/2014/main" id="{6C42841B-A718-49A5-B520-9135BED3B5B2}"/>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1" name="Group 5">
                  <a:extLst>
                    <a:ext uri="{FF2B5EF4-FFF2-40B4-BE49-F238E27FC236}">
                      <a16:creationId xmlns:a16="http://schemas.microsoft.com/office/drawing/2014/main" id="{089B4E58-58F4-80DF-9DE4-1149EE888483}"/>
                    </a:ext>
                  </a:extLst>
                </p:cNvPr>
                <p:cNvGrpSpPr/>
                <p:nvPr/>
              </p:nvGrpSpPr>
              <p:grpSpPr>
                <a:xfrm>
                  <a:off x="2889102" y="2288406"/>
                  <a:ext cx="1537323" cy="1679535"/>
                  <a:chOff x="2886840" y="2288406"/>
                  <a:chExt cx="1537323" cy="1679535"/>
                </a:xfrm>
                <a:grpFill/>
              </p:grpSpPr>
              <p:sp>
                <p:nvSpPr>
                  <p:cNvPr id="302" name="Moon 3">
                    <a:extLst>
                      <a:ext uri="{FF2B5EF4-FFF2-40B4-BE49-F238E27FC236}">
                        <a16:creationId xmlns:a16="http://schemas.microsoft.com/office/drawing/2014/main" id="{B667801E-4D48-BE54-A8E3-A2CE0E15E68B}"/>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20">
                    <a:extLst>
                      <a:ext uri="{FF2B5EF4-FFF2-40B4-BE49-F238E27FC236}">
                        <a16:creationId xmlns:a16="http://schemas.microsoft.com/office/drawing/2014/main" id="{80B74AFE-B03A-A1A5-DFA8-2FF6438217B9}"/>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Oval 18">
              <a:extLst>
                <a:ext uri="{FF2B5EF4-FFF2-40B4-BE49-F238E27FC236}">
                  <a16:creationId xmlns:a16="http://schemas.microsoft.com/office/drawing/2014/main" id="{D7789CC9-286E-8218-619C-FBABE018C2B5}"/>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8">
              <a:extLst>
                <a:ext uri="{FF2B5EF4-FFF2-40B4-BE49-F238E27FC236}">
                  <a16:creationId xmlns:a16="http://schemas.microsoft.com/office/drawing/2014/main" id="{15375D03-54FD-40BB-88B3-DCA8DDA61D62}"/>
                </a:ext>
              </a:extLst>
            </p:cNvPr>
            <p:cNvGrpSpPr/>
            <p:nvPr/>
          </p:nvGrpSpPr>
          <p:grpSpPr>
            <a:xfrm rot="175281">
              <a:off x="7281771" y="4966315"/>
              <a:ext cx="1319546" cy="446802"/>
              <a:chOff x="3810000" y="1677648"/>
              <a:chExt cx="4705061" cy="1827552"/>
            </a:xfrm>
          </p:grpSpPr>
          <p:grpSp>
            <p:nvGrpSpPr>
              <p:cNvPr id="146" name="Group 37">
                <a:extLst>
                  <a:ext uri="{FF2B5EF4-FFF2-40B4-BE49-F238E27FC236}">
                    <a16:creationId xmlns:a16="http://schemas.microsoft.com/office/drawing/2014/main" id="{55C91BC5-512C-28CD-8A44-910287C909A1}"/>
                  </a:ext>
                </a:extLst>
              </p:cNvPr>
              <p:cNvGrpSpPr/>
              <p:nvPr/>
            </p:nvGrpSpPr>
            <p:grpSpPr>
              <a:xfrm>
                <a:off x="3810000" y="1828800"/>
                <a:ext cx="1776984" cy="1676400"/>
                <a:chOff x="3810000" y="1828800"/>
                <a:chExt cx="4038600" cy="3810000"/>
              </a:xfrm>
            </p:grpSpPr>
            <p:sp>
              <p:nvSpPr>
                <p:cNvPr id="289" name="Half Frame 288">
                  <a:extLst>
                    <a:ext uri="{FF2B5EF4-FFF2-40B4-BE49-F238E27FC236}">
                      <a16:creationId xmlns:a16="http://schemas.microsoft.com/office/drawing/2014/main" id="{A1717741-825E-760C-BD75-BC91E4FA32DB}"/>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Half Frame 289">
                  <a:extLst>
                    <a:ext uri="{FF2B5EF4-FFF2-40B4-BE49-F238E27FC236}">
                      <a16:creationId xmlns:a16="http://schemas.microsoft.com/office/drawing/2014/main" id="{77B65BE0-A560-83A2-A5F8-EC5A4C02E021}"/>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Half Frame 290">
                  <a:extLst>
                    <a:ext uri="{FF2B5EF4-FFF2-40B4-BE49-F238E27FC236}">
                      <a16:creationId xmlns:a16="http://schemas.microsoft.com/office/drawing/2014/main" id="{646BD5BC-730F-00F0-2A4E-1AF1590D053F}"/>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Half Frame 291">
                  <a:extLst>
                    <a:ext uri="{FF2B5EF4-FFF2-40B4-BE49-F238E27FC236}">
                      <a16:creationId xmlns:a16="http://schemas.microsoft.com/office/drawing/2014/main" id="{7F6218A0-2EFB-0553-3615-E77E8E701618}"/>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Donut 775">
                  <a:extLst>
                    <a:ext uri="{FF2B5EF4-FFF2-40B4-BE49-F238E27FC236}">
                      <a16:creationId xmlns:a16="http://schemas.microsoft.com/office/drawing/2014/main" id="{37BB3415-D3D4-F541-EED1-88FCD3910F32}"/>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iamond 293">
                  <a:extLst>
                    <a:ext uri="{FF2B5EF4-FFF2-40B4-BE49-F238E27FC236}">
                      <a16:creationId xmlns:a16="http://schemas.microsoft.com/office/drawing/2014/main" id="{5A258C1B-71D0-2DE0-E3E6-3447CA57531D}"/>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a:extLst>
                    <a:ext uri="{FF2B5EF4-FFF2-40B4-BE49-F238E27FC236}">
                      <a16:creationId xmlns:a16="http://schemas.microsoft.com/office/drawing/2014/main" id="{98560210-7930-AA99-785C-6BF8F8B4155F}"/>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a:extLst>
                    <a:ext uri="{FF2B5EF4-FFF2-40B4-BE49-F238E27FC236}">
                      <a16:creationId xmlns:a16="http://schemas.microsoft.com/office/drawing/2014/main" id="{6A21A4AD-8992-E53B-E21E-E784451302B9}"/>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a:extLst>
                    <a:ext uri="{FF2B5EF4-FFF2-40B4-BE49-F238E27FC236}">
                      <a16:creationId xmlns:a16="http://schemas.microsoft.com/office/drawing/2014/main" id="{8DC24287-BE10-4434-30D3-7C10AD4DC73C}"/>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38">
                <a:extLst>
                  <a:ext uri="{FF2B5EF4-FFF2-40B4-BE49-F238E27FC236}">
                    <a16:creationId xmlns:a16="http://schemas.microsoft.com/office/drawing/2014/main" id="{A8503300-FF9F-CF86-FE03-17A9962F066A}"/>
                  </a:ext>
                </a:extLst>
              </p:cNvPr>
              <p:cNvGrpSpPr/>
              <p:nvPr/>
            </p:nvGrpSpPr>
            <p:grpSpPr>
              <a:xfrm>
                <a:off x="5314014" y="1757596"/>
                <a:ext cx="1776984" cy="1676400"/>
                <a:chOff x="3810000" y="1828800"/>
                <a:chExt cx="4038600" cy="3810000"/>
              </a:xfrm>
            </p:grpSpPr>
            <p:sp>
              <p:nvSpPr>
                <p:cNvPr id="216" name="Half Frame 215">
                  <a:extLst>
                    <a:ext uri="{FF2B5EF4-FFF2-40B4-BE49-F238E27FC236}">
                      <a16:creationId xmlns:a16="http://schemas.microsoft.com/office/drawing/2014/main" id="{829D5515-DB28-059E-0024-31CEC2C94D53}"/>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Half Frame 216">
                  <a:extLst>
                    <a:ext uri="{FF2B5EF4-FFF2-40B4-BE49-F238E27FC236}">
                      <a16:creationId xmlns:a16="http://schemas.microsoft.com/office/drawing/2014/main" id="{2D489DAB-4551-8954-19F9-0E4F1A0E0177}"/>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Half Frame 217">
                  <a:extLst>
                    <a:ext uri="{FF2B5EF4-FFF2-40B4-BE49-F238E27FC236}">
                      <a16:creationId xmlns:a16="http://schemas.microsoft.com/office/drawing/2014/main" id="{B7A870DE-5749-26C8-1228-B1979D476EEB}"/>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Half Frame 218">
                  <a:extLst>
                    <a:ext uri="{FF2B5EF4-FFF2-40B4-BE49-F238E27FC236}">
                      <a16:creationId xmlns:a16="http://schemas.microsoft.com/office/drawing/2014/main" id="{83A6B835-B025-0A40-C224-26D0AA86B0E5}"/>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766">
                  <a:extLst>
                    <a:ext uri="{FF2B5EF4-FFF2-40B4-BE49-F238E27FC236}">
                      <a16:creationId xmlns:a16="http://schemas.microsoft.com/office/drawing/2014/main" id="{AFB45625-513E-3D13-0E0B-A79DE3BD9C62}"/>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mond 220">
                  <a:extLst>
                    <a:ext uri="{FF2B5EF4-FFF2-40B4-BE49-F238E27FC236}">
                      <a16:creationId xmlns:a16="http://schemas.microsoft.com/office/drawing/2014/main" id="{FE9E0F16-9AD4-4105-B94E-18F74605D32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a:extLst>
                    <a:ext uri="{FF2B5EF4-FFF2-40B4-BE49-F238E27FC236}">
                      <a16:creationId xmlns:a16="http://schemas.microsoft.com/office/drawing/2014/main" id="{D8E4C493-FDB4-83AF-7B62-FD420607A8D6}"/>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a:extLst>
                    <a:ext uri="{FF2B5EF4-FFF2-40B4-BE49-F238E27FC236}">
                      <a16:creationId xmlns:a16="http://schemas.microsoft.com/office/drawing/2014/main" id="{2014E312-691A-77CE-7112-2D38F9822231}"/>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a:extLst>
                    <a:ext uri="{FF2B5EF4-FFF2-40B4-BE49-F238E27FC236}">
                      <a16:creationId xmlns:a16="http://schemas.microsoft.com/office/drawing/2014/main" id="{260C02AB-301F-0E72-EBE9-2B421F6B2CE6}"/>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48">
                <a:extLst>
                  <a:ext uri="{FF2B5EF4-FFF2-40B4-BE49-F238E27FC236}">
                    <a16:creationId xmlns:a16="http://schemas.microsoft.com/office/drawing/2014/main" id="{CBEBF521-53CC-4643-2BBC-904A6C56A246}"/>
                  </a:ext>
                </a:extLst>
              </p:cNvPr>
              <p:cNvGrpSpPr/>
              <p:nvPr/>
            </p:nvGrpSpPr>
            <p:grpSpPr>
              <a:xfrm>
                <a:off x="6738077" y="1677648"/>
                <a:ext cx="1776984" cy="1676400"/>
                <a:chOff x="3810000" y="1828800"/>
                <a:chExt cx="4038600" cy="3810000"/>
              </a:xfrm>
            </p:grpSpPr>
            <p:sp>
              <p:nvSpPr>
                <p:cNvPr id="149" name="Half Frame 148">
                  <a:extLst>
                    <a:ext uri="{FF2B5EF4-FFF2-40B4-BE49-F238E27FC236}">
                      <a16:creationId xmlns:a16="http://schemas.microsoft.com/office/drawing/2014/main" id="{CF7EBE94-2050-06CA-FFA1-912D6ABB4063}"/>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Half Frame 50">
                  <a:extLst>
                    <a:ext uri="{FF2B5EF4-FFF2-40B4-BE49-F238E27FC236}">
                      <a16:creationId xmlns:a16="http://schemas.microsoft.com/office/drawing/2014/main" id="{09533397-3043-F5FF-6453-223D5E33D52B}"/>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Half Frame 51">
                  <a:extLst>
                    <a:ext uri="{FF2B5EF4-FFF2-40B4-BE49-F238E27FC236}">
                      <a16:creationId xmlns:a16="http://schemas.microsoft.com/office/drawing/2014/main" id="{DF1891AB-0EF7-DE0C-1D93-C4541669D01B}"/>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Half Frame 52">
                  <a:extLst>
                    <a:ext uri="{FF2B5EF4-FFF2-40B4-BE49-F238E27FC236}">
                      <a16:creationId xmlns:a16="http://schemas.microsoft.com/office/drawing/2014/main" id="{664DD8F8-ABAB-D94C-F55C-EDCB079B97EE}"/>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757">
                  <a:extLst>
                    <a:ext uri="{FF2B5EF4-FFF2-40B4-BE49-F238E27FC236}">
                      <a16:creationId xmlns:a16="http://schemas.microsoft.com/office/drawing/2014/main" id="{29CBD1B1-3BB2-7F66-390E-F9C3AC3D9AB1}"/>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iamond 209">
                  <a:extLst>
                    <a:ext uri="{FF2B5EF4-FFF2-40B4-BE49-F238E27FC236}">
                      <a16:creationId xmlns:a16="http://schemas.microsoft.com/office/drawing/2014/main" id="{9DCABAD8-666E-E2AD-C0E7-2693D47E0119}"/>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a:extLst>
                    <a:ext uri="{FF2B5EF4-FFF2-40B4-BE49-F238E27FC236}">
                      <a16:creationId xmlns:a16="http://schemas.microsoft.com/office/drawing/2014/main" id="{707920F6-C819-3810-1298-2D6395FC1676}"/>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a:extLst>
                    <a:ext uri="{FF2B5EF4-FFF2-40B4-BE49-F238E27FC236}">
                      <a16:creationId xmlns:a16="http://schemas.microsoft.com/office/drawing/2014/main" id="{ACDE2153-E5C0-AEA4-7D58-0AB2FF851CA7}"/>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a:extLst>
                    <a:ext uri="{FF2B5EF4-FFF2-40B4-BE49-F238E27FC236}">
                      <a16:creationId xmlns:a16="http://schemas.microsoft.com/office/drawing/2014/main" id="{FEC0A561-77FF-B017-015B-F8704CC645D9}"/>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Cloud 20">
              <a:extLst>
                <a:ext uri="{FF2B5EF4-FFF2-40B4-BE49-F238E27FC236}">
                  <a16:creationId xmlns:a16="http://schemas.microsoft.com/office/drawing/2014/main" id="{A4FD161F-A59B-55F7-C63D-C237ED785A89}"/>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5CA33CA-88F2-AA4B-7FE9-D15B8464890E}"/>
                </a:ext>
              </a:extLst>
            </p:cNvPr>
            <p:cNvGrpSpPr/>
            <p:nvPr/>
          </p:nvGrpSpPr>
          <p:grpSpPr>
            <a:xfrm>
              <a:off x="7162023" y="1568903"/>
              <a:ext cx="1544762" cy="259293"/>
              <a:chOff x="7105896" y="1557210"/>
              <a:chExt cx="1544762" cy="488119"/>
            </a:xfrm>
          </p:grpSpPr>
          <p:sp>
            <p:nvSpPr>
              <p:cNvPr id="23" name="Rounded Rectangle 15">
                <a:extLst>
                  <a:ext uri="{FF2B5EF4-FFF2-40B4-BE49-F238E27FC236}">
                    <a16:creationId xmlns:a16="http://schemas.microsoft.com/office/drawing/2014/main" id="{DE481825-4889-E8AB-6BFC-67C0ED44B58D}"/>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a:extLst>
                  <a:ext uri="{FF2B5EF4-FFF2-40B4-BE49-F238E27FC236}">
                    <a16:creationId xmlns:a16="http://schemas.microsoft.com/office/drawing/2014/main" id="{FE06D311-6DD4-0A5B-7BFD-4399FAC89A67}"/>
                  </a:ext>
                </a:extLst>
              </p:cNvPr>
              <p:cNvGrpSpPr/>
              <p:nvPr/>
            </p:nvGrpSpPr>
            <p:grpSpPr>
              <a:xfrm rot="160736">
                <a:off x="7230848" y="1557210"/>
                <a:ext cx="1269517" cy="488119"/>
                <a:chOff x="3810000" y="1677648"/>
                <a:chExt cx="4705061" cy="1827552"/>
              </a:xfrm>
            </p:grpSpPr>
            <p:grpSp>
              <p:nvGrpSpPr>
                <p:cNvPr id="25" name="Group 37">
                  <a:extLst>
                    <a:ext uri="{FF2B5EF4-FFF2-40B4-BE49-F238E27FC236}">
                      <a16:creationId xmlns:a16="http://schemas.microsoft.com/office/drawing/2014/main" id="{9090D08A-812A-BF1A-53D9-3975CEF80237}"/>
                    </a:ext>
                  </a:extLst>
                </p:cNvPr>
                <p:cNvGrpSpPr/>
                <p:nvPr/>
              </p:nvGrpSpPr>
              <p:grpSpPr>
                <a:xfrm>
                  <a:off x="3810000" y="1828800"/>
                  <a:ext cx="1776984" cy="1676400"/>
                  <a:chOff x="3810000" y="1828800"/>
                  <a:chExt cx="4038600" cy="3810000"/>
                </a:xfrm>
              </p:grpSpPr>
              <p:sp>
                <p:nvSpPr>
                  <p:cNvPr id="283" name="Half Frame 282">
                    <a:extLst>
                      <a:ext uri="{FF2B5EF4-FFF2-40B4-BE49-F238E27FC236}">
                        <a16:creationId xmlns:a16="http://schemas.microsoft.com/office/drawing/2014/main" id="{662B6530-6A37-4122-C6F3-5460865CB94D}"/>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Half Frame 283">
                    <a:extLst>
                      <a:ext uri="{FF2B5EF4-FFF2-40B4-BE49-F238E27FC236}">
                        <a16:creationId xmlns:a16="http://schemas.microsoft.com/office/drawing/2014/main" id="{548B8D01-A20E-2D1C-1C24-2492BA229943}"/>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Half Frame 284">
                    <a:extLst>
                      <a:ext uri="{FF2B5EF4-FFF2-40B4-BE49-F238E27FC236}">
                        <a16:creationId xmlns:a16="http://schemas.microsoft.com/office/drawing/2014/main" id="{3996A32F-1500-9498-24E8-2F6825F687E3}"/>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Half Frame 285">
                    <a:extLst>
                      <a:ext uri="{FF2B5EF4-FFF2-40B4-BE49-F238E27FC236}">
                        <a16:creationId xmlns:a16="http://schemas.microsoft.com/office/drawing/2014/main" id="{787EE916-7FC3-DA6C-2860-DD68BCA85336}"/>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Donut 745">
                    <a:extLst>
                      <a:ext uri="{FF2B5EF4-FFF2-40B4-BE49-F238E27FC236}">
                        <a16:creationId xmlns:a16="http://schemas.microsoft.com/office/drawing/2014/main" id="{B257083C-FBCB-8E10-EA2C-94937D207886}"/>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iamond 127">
                    <a:extLst>
                      <a:ext uri="{FF2B5EF4-FFF2-40B4-BE49-F238E27FC236}">
                        <a16:creationId xmlns:a16="http://schemas.microsoft.com/office/drawing/2014/main" id="{AA8B559D-751C-DEAB-727A-CEA6CE746AA2}"/>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a:extLst>
                      <a:ext uri="{FF2B5EF4-FFF2-40B4-BE49-F238E27FC236}">
                        <a16:creationId xmlns:a16="http://schemas.microsoft.com/office/drawing/2014/main" id="{18B4D716-195E-6C3F-B929-C529FABA0246}"/>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a:extLst>
                      <a:ext uri="{FF2B5EF4-FFF2-40B4-BE49-F238E27FC236}">
                        <a16:creationId xmlns:a16="http://schemas.microsoft.com/office/drawing/2014/main" id="{2C983CBB-9083-1C46-21FE-251BD9329034}"/>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a:extLst>
                      <a:ext uri="{FF2B5EF4-FFF2-40B4-BE49-F238E27FC236}">
                        <a16:creationId xmlns:a16="http://schemas.microsoft.com/office/drawing/2014/main" id="{8CDBAAAE-304D-21FD-485B-BE3D5126BDDA}"/>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a:extLst>
                    <a:ext uri="{FF2B5EF4-FFF2-40B4-BE49-F238E27FC236}">
                      <a16:creationId xmlns:a16="http://schemas.microsoft.com/office/drawing/2014/main" id="{E054727B-B90F-56C5-1BCF-90328074802D}"/>
                    </a:ext>
                  </a:extLst>
                </p:cNvPr>
                <p:cNvGrpSpPr/>
                <p:nvPr/>
              </p:nvGrpSpPr>
              <p:grpSpPr>
                <a:xfrm>
                  <a:off x="5314014" y="1757596"/>
                  <a:ext cx="1776984" cy="1676400"/>
                  <a:chOff x="3810000" y="1828800"/>
                  <a:chExt cx="4038600" cy="3810000"/>
                </a:xfrm>
              </p:grpSpPr>
              <p:sp>
                <p:nvSpPr>
                  <p:cNvPr id="274" name="Half Frame 273">
                    <a:extLst>
                      <a:ext uri="{FF2B5EF4-FFF2-40B4-BE49-F238E27FC236}">
                        <a16:creationId xmlns:a16="http://schemas.microsoft.com/office/drawing/2014/main" id="{F15836C8-DCCC-DC93-FC04-CE83491BF4B9}"/>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Half Frame 274">
                    <a:extLst>
                      <a:ext uri="{FF2B5EF4-FFF2-40B4-BE49-F238E27FC236}">
                        <a16:creationId xmlns:a16="http://schemas.microsoft.com/office/drawing/2014/main" id="{77BD26D8-97FF-2520-3492-96CF17CC23D5}"/>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Half Frame 275">
                    <a:extLst>
                      <a:ext uri="{FF2B5EF4-FFF2-40B4-BE49-F238E27FC236}">
                        <a16:creationId xmlns:a16="http://schemas.microsoft.com/office/drawing/2014/main" id="{C623AAA7-26F9-36DB-57A3-35FF7DC931F2}"/>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Half Frame 276">
                    <a:extLst>
                      <a:ext uri="{FF2B5EF4-FFF2-40B4-BE49-F238E27FC236}">
                        <a16:creationId xmlns:a16="http://schemas.microsoft.com/office/drawing/2014/main" id="{1B4A5B6D-11AB-C01B-9889-1B046D1308CF}"/>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Donut 736">
                    <a:extLst>
                      <a:ext uri="{FF2B5EF4-FFF2-40B4-BE49-F238E27FC236}">
                        <a16:creationId xmlns:a16="http://schemas.microsoft.com/office/drawing/2014/main" id="{0187575E-C0F5-BF06-B0E6-6DEA74064E88}"/>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Diamond 278">
                    <a:extLst>
                      <a:ext uri="{FF2B5EF4-FFF2-40B4-BE49-F238E27FC236}">
                        <a16:creationId xmlns:a16="http://schemas.microsoft.com/office/drawing/2014/main" id="{101481AB-33F3-8619-CA36-3E2289640B3B}"/>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a:extLst>
                      <a:ext uri="{FF2B5EF4-FFF2-40B4-BE49-F238E27FC236}">
                        <a16:creationId xmlns:a16="http://schemas.microsoft.com/office/drawing/2014/main" id="{429AD150-0895-EB47-8360-868E6C925070}"/>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a:extLst>
                      <a:ext uri="{FF2B5EF4-FFF2-40B4-BE49-F238E27FC236}">
                        <a16:creationId xmlns:a16="http://schemas.microsoft.com/office/drawing/2014/main" id="{7A354117-97D6-32A3-56AE-8F16ED015E50}"/>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a:extLst>
                      <a:ext uri="{FF2B5EF4-FFF2-40B4-BE49-F238E27FC236}">
                        <a16:creationId xmlns:a16="http://schemas.microsoft.com/office/drawing/2014/main" id="{D8C4E62B-3A60-EA43-7689-A8D7EDCDE91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a:extLst>
                    <a:ext uri="{FF2B5EF4-FFF2-40B4-BE49-F238E27FC236}">
                      <a16:creationId xmlns:a16="http://schemas.microsoft.com/office/drawing/2014/main" id="{C01CC1AD-2359-9E73-23E5-813A7682106C}"/>
                    </a:ext>
                  </a:extLst>
                </p:cNvPr>
                <p:cNvGrpSpPr/>
                <p:nvPr/>
              </p:nvGrpSpPr>
              <p:grpSpPr>
                <a:xfrm>
                  <a:off x="6738077" y="1677648"/>
                  <a:ext cx="1776984" cy="1676400"/>
                  <a:chOff x="3810000" y="1828800"/>
                  <a:chExt cx="4038600" cy="3810000"/>
                </a:xfrm>
              </p:grpSpPr>
              <p:sp>
                <p:nvSpPr>
                  <p:cNvPr id="28" name="Half Frame 27">
                    <a:extLst>
                      <a:ext uri="{FF2B5EF4-FFF2-40B4-BE49-F238E27FC236}">
                        <a16:creationId xmlns:a16="http://schemas.microsoft.com/office/drawing/2014/main" id="{2A2E41DC-ED1E-26CE-E03F-10B99054D00E}"/>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a:extLst>
                      <a:ext uri="{FF2B5EF4-FFF2-40B4-BE49-F238E27FC236}">
                        <a16:creationId xmlns:a16="http://schemas.microsoft.com/office/drawing/2014/main" id="{F4B3F63B-F136-E52A-8669-8286A40EF4AA}"/>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a:extLst>
                      <a:ext uri="{FF2B5EF4-FFF2-40B4-BE49-F238E27FC236}">
                        <a16:creationId xmlns:a16="http://schemas.microsoft.com/office/drawing/2014/main" id="{F3D37F1D-6706-D612-322C-0C72FA892DEB}"/>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Half Frame 267">
                    <a:extLst>
                      <a:ext uri="{FF2B5EF4-FFF2-40B4-BE49-F238E27FC236}">
                        <a16:creationId xmlns:a16="http://schemas.microsoft.com/office/drawing/2014/main" id="{37C9DBA4-3787-A23C-064B-7DDC08582E09}"/>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Donut 727">
                    <a:extLst>
                      <a:ext uri="{FF2B5EF4-FFF2-40B4-BE49-F238E27FC236}">
                        <a16:creationId xmlns:a16="http://schemas.microsoft.com/office/drawing/2014/main" id="{6F02FDAB-2ACF-6BA7-1016-40A8E141BBF8}"/>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Diamond 269">
                    <a:extLst>
                      <a:ext uri="{FF2B5EF4-FFF2-40B4-BE49-F238E27FC236}">
                        <a16:creationId xmlns:a16="http://schemas.microsoft.com/office/drawing/2014/main" id="{78B44945-B595-5EED-DB95-EFE7A3F024CE}"/>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a:extLst>
                      <a:ext uri="{FF2B5EF4-FFF2-40B4-BE49-F238E27FC236}">
                        <a16:creationId xmlns:a16="http://schemas.microsoft.com/office/drawing/2014/main" id="{76D2ADD7-8721-E28B-B356-713C8FEB5E7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a:extLst>
                      <a:ext uri="{FF2B5EF4-FFF2-40B4-BE49-F238E27FC236}">
                        <a16:creationId xmlns:a16="http://schemas.microsoft.com/office/drawing/2014/main" id="{E61D44EC-B17B-F12E-9CFF-2EE1F5307AED}"/>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a:extLst>
                      <a:ext uri="{FF2B5EF4-FFF2-40B4-BE49-F238E27FC236}">
                        <a16:creationId xmlns:a16="http://schemas.microsoft.com/office/drawing/2014/main" id="{C663B506-4139-9A35-BFEA-E95F11A961BD}"/>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3125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Carrying a Book</a:t>
            </a:r>
          </a:p>
        </p:txBody>
      </p:sp>
      <p:sp>
        <p:nvSpPr>
          <p:cNvPr id="12" name="TextBox 11"/>
          <p:cNvSpPr txBox="1"/>
          <p:nvPr/>
        </p:nvSpPr>
        <p:spPr>
          <a:xfrm>
            <a:off x="76200" y="6405155"/>
            <a:ext cx="9144000" cy="400110"/>
          </a:xfrm>
          <a:prstGeom prst="rect">
            <a:avLst/>
          </a:prstGeom>
          <a:noFill/>
        </p:spPr>
        <p:txBody>
          <a:bodyPr wrap="square" rtlCol="0">
            <a:spAutoFit/>
          </a:bodyPr>
          <a:lstStyle/>
          <a:p>
            <a:r>
              <a:rPr lang="en-US" sz="2000" dirty="0">
                <a:solidFill>
                  <a:srgbClr val="FFFF00"/>
                </a:solidFill>
              </a:rPr>
              <a:t>2 Nephi 27:7</a:t>
            </a:r>
          </a:p>
        </p:txBody>
      </p:sp>
      <p:sp>
        <p:nvSpPr>
          <p:cNvPr id="91" name="Rectangle 90"/>
          <p:cNvSpPr/>
          <p:nvPr/>
        </p:nvSpPr>
        <p:spPr>
          <a:xfrm>
            <a:off x="2362200" y="2286000"/>
            <a:ext cx="4572000" cy="1938992"/>
          </a:xfrm>
          <a:prstGeom prst="rect">
            <a:avLst/>
          </a:prstGeom>
        </p:spPr>
        <p:txBody>
          <a:bodyPr>
            <a:spAutoFit/>
          </a:bodyPr>
          <a:lstStyle/>
          <a:p>
            <a:pPr fontAlgn="base"/>
            <a:r>
              <a:rPr lang="en-US" sz="2400" dirty="0">
                <a:solidFill>
                  <a:schemeClr val="bg1"/>
                </a:solidFill>
              </a:rPr>
              <a:t>“And it came to pass that I, Nephi, beheld that they did prosper in the land; and I beheld a book, and it was carried forth among them.”</a:t>
            </a:r>
          </a:p>
          <a:p>
            <a:pPr fontAlgn="base"/>
            <a:r>
              <a:rPr lang="en-US" sz="2400" dirty="0">
                <a:solidFill>
                  <a:schemeClr val="bg1"/>
                </a:solidFill>
              </a:rPr>
              <a:t>(1 Nephi 13:20)</a:t>
            </a:r>
          </a:p>
        </p:txBody>
      </p:sp>
      <p:grpSp>
        <p:nvGrpSpPr>
          <p:cNvPr id="2" name="Group 1">
            <a:extLst>
              <a:ext uri="{FF2B5EF4-FFF2-40B4-BE49-F238E27FC236}">
                <a16:creationId xmlns:a16="http://schemas.microsoft.com/office/drawing/2014/main" id="{6FB84389-8C69-CDFC-D5D0-6944ADC07214}"/>
              </a:ext>
            </a:extLst>
          </p:cNvPr>
          <p:cNvGrpSpPr/>
          <p:nvPr/>
        </p:nvGrpSpPr>
        <p:grpSpPr>
          <a:xfrm>
            <a:off x="7368705" y="1476739"/>
            <a:ext cx="1522376" cy="3632493"/>
            <a:chOff x="397451" y="228208"/>
            <a:chExt cx="1468018" cy="3502792"/>
          </a:xfrm>
        </p:grpSpPr>
        <p:sp>
          <p:nvSpPr>
            <p:cNvPr id="3" name="Oval 2">
              <a:extLst>
                <a:ext uri="{FF2B5EF4-FFF2-40B4-BE49-F238E27FC236}">
                  <a16:creationId xmlns:a16="http://schemas.microsoft.com/office/drawing/2014/main" id="{727FFF9A-3A67-DD47-6E01-C55AC6019249}"/>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25851C-69D1-FCB9-5898-B4C96A713A6C}"/>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D7DC84B9-C87F-83A4-F6AB-7750791D9F4B}"/>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557411D-568F-9EFC-2577-354539C1D1C4}"/>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0BDB21D9-E391-D1B0-0CB3-D4180B604DA1}"/>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2A595C6-B1E0-19C5-EF17-42422B79C064}"/>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E0F4AAF-7912-D990-B821-B06AE4EDADCC}"/>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BFC197D-BEC7-B88A-32B7-E7D6A884DDFF}"/>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B2AC15-9F38-8C2D-AF5F-4D9739D38262}"/>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ounded Rectangle 152">
              <a:extLst>
                <a:ext uri="{FF2B5EF4-FFF2-40B4-BE49-F238E27FC236}">
                  <a16:creationId xmlns:a16="http://schemas.microsoft.com/office/drawing/2014/main" id="{7EC25921-822E-2172-BD6A-829F051A4F32}"/>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1AD275-71D9-E906-2061-059B2B750C2D}"/>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4">
              <a:extLst>
                <a:ext uri="{FF2B5EF4-FFF2-40B4-BE49-F238E27FC236}">
                  <a16:creationId xmlns:a16="http://schemas.microsoft.com/office/drawing/2014/main" id="{4323D7FA-223C-327B-847A-1A042AC949BC}"/>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994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C4F254-F0D2-46FA-9428-C20478EB9DEC}"/>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152400" y="6523272"/>
            <a:ext cx="4800600" cy="307777"/>
          </a:xfrm>
          <a:prstGeom prst="rect">
            <a:avLst/>
          </a:prstGeom>
          <a:noFill/>
        </p:spPr>
        <p:txBody>
          <a:bodyPr wrap="square" rtlCol="0">
            <a:spAutoFit/>
          </a:bodyPr>
          <a:lstStyle/>
          <a:p>
            <a:r>
              <a:rPr lang="en-US" sz="1400" dirty="0">
                <a:solidFill>
                  <a:schemeClr val="bg1"/>
                </a:solidFill>
              </a:rPr>
              <a:t>2 Nephi 26:1-5</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Nephi Foresees Destruction</a:t>
            </a:r>
          </a:p>
        </p:txBody>
      </p:sp>
      <p:sp>
        <p:nvSpPr>
          <p:cNvPr id="5" name="TextBox 4"/>
          <p:cNvSpPr txBox="1"/>
          <p:nvPr/>
        </p:nvSpPr>
        <p:spPr>
          <a:xfrm>
            <a:off x="381866" y="906916"/>
            <a:ext cx="3886200" cy="5016758"/>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After the Messiah comes:</a:t>
            </a:r>
          </a:p>
          <a:p>
            <a:endParaRPr lang="en-US" sz="2000" dirty="0">
              <a:solidFill>
                <a:schemeClr val="bg1"/>
              </a:solidFill>
            </a:endParaRPr>
          </a:p>
          <a:p>
            <a:r>
              <a:rPr lang="en-US" sz="2000" dirty="0">
                <a:solidFill>
                  <a:schemeClr val="bg1"/>
                </a:solidFill>
              </a:rPr>
              <a:t>Signs- of His birth, death and resurrection</a:t>
            </a:r>
          </a:p>
          <a:p>
            <a:endParaRPr lang="en-US" sz="2000" dirty="0">
              <a:solidFill>
                <a:schemeClr val="bg1"/>
              </a:solidFill>
            </a:endParaRPr>
          </a:p>
          <a:p>
            <a:r>
              <a:rPr lang="en-US" sz="2000" dirty="0">
                <a:solidFill>
                  <a:schemeClr val="bg1"/>
                </a:solidFill>
              </a:rPr>
              <a:t>The wicked will perish because they cast out prophets and saints, stoned and slay them. </a:t>
            </a:r>
          </a:p>
          <a:p>
            <a:endParaRPr lang="en-US" sz="2000" dirty="0">
              <a:solidFill>
                <a:schemeClr val="bg1"/>
              </a:solidFill>
            </a:endParaRPr>
          </a:p>
          <a:p>
            <a:r>
              <a:rPr lang="en-US" sz="2000" dirty="0">
                <a:solidFill>
                  <a:schemeClr val="bg1"/>
                </a:solidFill>
              </a:rPr>
              <a:t>The saints will be resurrected and cry against the wicked</a:t>
            </a:r>
          </a:p>
          <a:p>
            <a:endParaRPr lang="en-US" sz="2000" dirty="0">
              <a:solidFill>
                <a:schemeClr val="bg1"/>
              </a:solidFill>
            </a:endParaRPr>
          </a:p>
          <a:p>
            <a:r>
              <a:rPr lang="en-US" sz="2000" dirty="0">
                <a:solidFill>
                  <a:schemeClr val="bg1"/>
                </a:solidFill>
              </a:rPr>
              <a:t>Those who were proud </a:t>
            </a:r>
          </a:p>
          <a:p>
            <a:r>
              <a:rPr lang="en-US" sz="2000" dirty="0">
                <a:solidFill>
                  <a:schemeClr val="bg1"/>
                </a:solidFill>
              </a:rPr>
              <a:t>shall be “burned as a </a:t>
            </a:r>
          </a:p>
          <a:p>
            <a:r>
              <a:rPr lang="en-US" sz="2000" dirty="0">
                <a:solidFill>
                  <a:schemeClr val="bg1"/>
                </a:solidFill>
              </a:rPr>
              <a:t>stubble”</a:t>
            </a:r>
          </a:p>
        </p:txBody>
      </p:sp>
      <p:sp>
        <p:nvSpPr>
          <p:cNvPr id="6" name="TextBox 5"/>
          <p:cNvSpPr txBox="1"/>
          <p:nvPr/>
        </p:nvSpPr>
        <p:spPr>
          <a:xfrm>
            <a:off x="8430491" y="3817757"/>
            <a:ext cx="3276600" cy="2862322"/>
          </a:xfrm>
          <a:prstGeom prst="rect">
            <a:avLst/>
          </a:prstGeom>
          <a:noFill/>
        </p:spPr>
        <p:txBody>
          <a:bodyPr wrap="square" rtlCol="0">
            <a:spAutoFit/>
          </a:bodyPr>
          <a:lstStyle/>
          <a:p>
            <a:pPr fontAlgn="base"/>
            <a:r>
              <a:rPr lang="en-US" dirty="0">
                <a:solidFill>
                  <a:schemeClr val="bg1"/>
                </a:solidFill>
              </a:rPr>
              <a:t>Earthquakes--The depths of the earth—swallow-- mountains cover them—buildings fall</a:t>
            </a:r>
          </a:p>
          <a:p>
            <a:pPr fontAlgn="base"/>
            <a:endParaRPr lang="en-US" dirty="0">
              <a:solidFill>
                <a:schemeClr val="bg1"/>
              </a:solidFill>
            </a:endParaRPr>
          </a:p>
          <a:p>
            <a:pPr fontAlgn="base"/>
            <a:r>
              <a:rPr lang="en-US" dirty="0">
                <a:solidFill>
                  <a:schemeClr val="bg1"/>
                </a:solidFill>
              </a:rPr>
              <a:t>Tornados—whirlwinds</a:t>
            </a:r>
          </a:p>
          <a:p>
            <a:pPr fontAlgn="base"/>
            <a:endParaRPr lang="en-US" dirty="0">
              <a:solidFill>
                <a:schemeClr val="bg1"/>
              </a:solidFill>
            </a:endParaRPr>
          </a:p>
          <a:p>
            <a:pPr fontAlgn="base"/>
            <a:r>
              <a:rPr lang="en-US" dirty="0">
                <a:solidFill>
                  <a:schemeClr val="bg1"/>
                </a:solidFill>
              </a:rPr>
              <a:t>Thunder and lightning</a:t>
            </a:r>
          </a:p>
          <a:p>
            <a:pPr fontAlgn="base"/>
            <a:endParaRPr lang="en-US" dirty="0">
              <a:solidFill>
                <a:schemeClr val="bg1"/>
              </a:solidFill>
            </a:endParaRPr>
          </a:p>
          <a:p>
            <a:pPr fontAlgn="base"/>
            <a:r>
              <a:rPr lang="en-US" dirty="0">
                <a:solidFill>
                  <a:schemeClr val="bg1"/>
                </a:solidFill>
              </a:rPr>
              <a:t>Fire of the Lord—anger—stubble and consume them</a:t>
            </a:r>
          </a:p>
        </p:txBody>
      </p:sp>
      <p:pic>
        <p:nvPicPr>
          <p:cNvPr id="8" name="Picture 7">
            <a:extLst>
              <a:ext uri="{FF2B5EF4-FFF2-40B4-BE49-F238E27FC236}">
                <a16:creationId xmlns:a16="http://schemas.microsoft.com/office/drawing/2014/main" id="{F16B5F3C-B29C-42D1-BCA4-ABB53A952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977" y="919442"/>
            <a:ext cx="3062798" cy="2483350"/>
          </a:xfrm>
          <a:prstGeom prst="rect">
            <a:avLst/>
          </a:prstGeom>
        </p:spPr>
      </p:pic>
      <p:pic>
        <p:nvPicPr>
          <p:cNvPr id="11" name="Picture 10">
            <a:extLst>
              <a:ext uri="{FF2B5EF4-FFF2-40B4-BE49-F238E27FC236}">
                <a16:creationId xmlns:a16="http://schemas.microsoft.com/office/drawing/2014/main" id="{5C4AD703-549A-4F07-998F-8A6CBE05C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769442"/>
            <a:ext cx="2857500" cy="2857500"/>
          </a:xfrm>
          <a:prstGeom prst="rect">
            <a:avLst/>
          </a:prstGeom>
        </p:spPr>
      </p:pic>
      <p:pic>
        <p:nvPicPr>
          <p:cNvPr id="13" name="Picture 12">
            <a:extLst>
              <a:ext uri="{FF2B5EF4-FFF2-40B4-BE49-F238E27FC236}">
                <a16:creationId xmlns:a16="http://schemas.microsoft.com/office/drawing/2014/main" id="{F02911A0-AF45-4EC4-AE96-6B446B480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386" y="4040509"/>
            <a:ext cx="3625227" cy="2416818"/>
          </a:xfrm>
          <a:prstGeom prst="rect">
            <a:avLst/>
          </a:prstGeom>
        </p:spPr>
      </p:pic>
    </p:spTree>
    <p:extLst>
      <p:ext uri="{BB962C8B-B14F-4D97-AF65-F5344CB8AC3E}">
        <p14:creationId xmlns:p14="http://schemas.microsoft.com/office/powerpoint/2010/main" val="40359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Translating the Book</a:t>
            </a:r>
          </a:p>
        </p:txBody>
      </p:sp>
      <p:sp>
        <p:nvSpPr>
          <p:cNvPr id="8" name="TextBox 7"/>
          <p:cNvSpPr txBox="1"/>
          <p:nvPr/>
        </p:nvSpPr>
        <p:spPr>
          <a:xfrm>
            <a:off x="638355" y="762001"/>
            <a:ext cx="5152845" cy="4893647"/>
          </a:xfrm>
          <a:prstGeom prst="rect">
            <a:avLst/>
          </a:prstGeom>
          <a:noFill/>
        </p:spPr>
        <p:txBody>
          <a:bodyPr wrap="square" rtlCol="0">
            <a:spAutoFit/>
          </a:bodyPr>
          <a:lstStyle/>
          <a:p>
            <a:pPr fontAlgn="base"/>
            <a:r>
              <a:rPr lang="en-US" sz="2400" dirty="0">
                <a:solidFill>
                  <a:schemeClr val="bg1"/>
                </a:solidFill>
              </a:rPr>
              <a:t>Joseph Smith</a:t>
            </a:r>
          </a:p>
          <a:p>
            <a:pPr fontAlgn="base"/>
            <a:r>
              <a:rPr lang="en-US" sz="2400" dirty="0">
                <a:solidFill>
                  <a:schemeClr val="bg1"/>
                </a:solidFill>
              </a:rPr>
              <a:t>“And again, what do we hear? Glad tidings from </a:t>
            </a:r>
            <a:r>
              <a:rPr lang="en-US" sz="2400" dirty="0" err="1">
                <a:solidFill>
                  <a:schemeClr val="bg1"/>
                </a:solidFill>
              </a:rPr>
              <a:t>Cumorah</a:t>
            </a:r>
            <a:r>
              <a:rPr lang="en-US" sz="2400" dirty="0">
                <a:solidFill>
                  <a:schemeClr val="bg1"/>
                </a:solidFill>
              </a:rPr>
              <a:t>! Moroni, an angel from heaven, declaring the </a:t>
            </a:r>
            <a:r>
              <a:rPr lang="en-US" sz="2400" dirty="0" err="1">
                <a:solidFill>
                  <a:schemeClr val="bg1"/>
                </a:solidFill>
              </a:rPr>
              <a:t>fulfilment</a:t>
            </a:r>
            <a:r>
              <a:rPr lang="en-US" sz="2400" dirty="0">
                <a:solidFill>
                  <a:schemeClr val="bg1"/>
                </a:solidFill>
              </a:rPr>
              <a:t> of the prophets—the </a:t>
            </a:r>
            <a:r>
              <a:rPr lang="en-US" sz="2400" dirty="0">
                <a:solidFill>
                  <a:srgbClr val="FFFF00"/>
                </a:solidFill>
              </a:rPr>
              <a:t>book</a:t>
            </a:r>
            <a:r>
              <a:rPr lang="en-US" sz="2400" dirty="0">
                <a:solidFill>
                  <a:schemeClr val="bg1"/>
                </a:solidFill>
              </a:rPr>
              <a:t> to be revealed.”(D&amp;C 128:20)</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And he has translated the </a:t>
            </a:r>
            <a:r>
              <a:rPr lang="en-US" sz="2400" dirty="0">
                <a:solidFill>
                  <a:srgbClr val="FFFF00"/>
                </a:solidFill>
              </a:rPr>
              <a:t>book</a:t>
            </a:r>
            <a:r>
              <a:rPr lang="en-US" sz="2400" dirty="0">
                <a:solidFill>
                  <a:schemeClr val="bg1"/>
                </a:solidFill>
              </a:rPr>
              <a:t>, even that part which I have commanded him, and as your Lord and your God </a:t>
            </a:r>
            <a:r>
              <a:rPr lang="en-US" sz="2400" dirty="0" err="1">
                <a:solidFill>
                  <a:schemeClr val="bg1"/>
                </a:solidFill>
              </a:rPr>
              <a:t>liveth</a:t>
            </a:r>
            <a:r>
              <a:rPr lang="en-US" sz="2400" dirty="0">
                <a:solidFill>
                  <a:schemeClr val="bg1"/>
                </a:solidFill>
              </a:rPr>
              <a:t> it is true. (D&amp;C 17:6)</a:t>
            </a:r>
          </a:p>
          <a:p>
            <a:pPr fontAlgn="base"/>
            <a:endParaRPr lang="en-US" sz="2400" dirty="0">
              <a:solidFill>
                <a:schemeClr val="bg1"/>
              </a:solidFill>
            </a:endParaRPr>
          </a:p>
        </p:txBody>
      </p:sp>
      <p:sp>
        <p:nvSpPr>
          <p:cNvPr id="12" name="TextBox 11"/>
          <p:cNvSpPr txBox="1"/>
          <p:nvPr/>
        </p:nvSpPr>
        <p:spPr>
          <a:xfrm>
            <a:off x="96982" y="6439344"/>
            <a:ext cx="9144000" cy="400110"/>
          </a:xfrm>
          <a:prstGeom prst="rect">
            <a:avLst/>
          </a:prstGeom>
          <a:noFill/>
        </p:spPr>
        <p:txBody>
          <a:bodyPr wrap="square" rtlCol="0">
            <a:spAutoFit/>
          </a:bodyPr>
          <a:lstStyle/>
          <a:p>
            <a:r>
              <a:rPr lang="en-US" sz="2000" dirty="0">
                <a:solidFill>
                  <a:srgbClr val="FFFF00"/>
                </a:solidFill>
              </a:rPr>
              <a:t>2 Nephi 27:7</a:t>
            </a:r>
          </a:p>
        </p:txBody>
      </p:sp>
      <p:grpSp>
        <p:nvGrpSpPr>
          <p:cNvPr id="2" name="Group 1">
            <a:extLst>
              <a:ext uri="{FF2B5EF4-FFF2-40B4-BE49-F238E27FC236}">
                <a16:creationId xmlns:a16="http://schemas.microsoft.com/office/drawing/2014/main" id="{DA91D437-C560-47FD-8DBF-F017A4583E64}"/>
              </a:ext>
            </a:extLst>
          </p:cNvPr>
          <p:cNvGrpSpPr/>
          <p:nvPr/>
        </p:nvGrpSpPr>
        <p:grpSpPr>
          <a:xfrm>
            <a:off x="6553200" y="1623843"/>
            <a:ext cx="1828800" cy="3710157"/>
            <a:chOff x="6553200" y="1623843"/>
            <a:chExt cx="1828800" cy="3710157"/>
          </a:xfrm>
        </p:grpSpPr>
        <p:sp>
          <p:nvSpPr>
            <p:cNvPr id="93" name="Oval 92"/>
            <p:cNvSpPr/>
            <p:nvPr/>
          </p:nvSpPr>
          <p:spPr>
            <a:xfrm rot="19338880">
              <a:off x="8076499" y="3574404"/>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33618">
              <a:off x="6611668" y="3575738"/>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297750" flipH="1">
              <a:off x="6553200" y="3429368"/>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302250">
              <a:off x="7900260" y="3443643"/>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4886474">
              <a:off x="7445879" y="4842922"/>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886474">
              <a:off x="6991514" y="4842924"/>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7349531" y="3920374"/>
              <a:ext cx="601959" cy="124238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63894">
              <a:off x="6957928" y="3866865"/>
              <a:ext cx="540812" cy="1318271"/>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375821">
              <a:off x="6758962" y="2678485"/>
              <a:ext cx="461066" cy="10551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337671">
              <a:off x="7717540" y="2699987"/>
              <a:ext cx="461066" cy="102768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6943137" y="2687075"/>
              <a:ext cx="1024589" cy="133524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045597" y="1940055"/>
              <a:ext cx="819672"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Manual Input 104"/>
            <p:cNvSpPr/>
            <p:nvPr/>
          </p:nvSpPr>
          <p:spPr>
            <a:xfrm rot="7269359" flipV="1">
              <a:off x="7433524"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Manual Input 105"/>
            <p:cNvSpPr/>
            <p:nvPr/>
          </p:nvSpPr>
          <p:spPr>
            <a:xfrm rot="14330641" flipH="1" flipV="1">
              <a:off x="7023689"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994367" y="1808227"/>
              <a:ext cx="973360"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endCxn id="103" idx="2"/>
            </p:cNvCxnSpPr>
            <p:nvPr/>
          </p:nvCxnSpPr>
          <p:spPr>
            <a:xfrm flipH="1">
              <a:off x="7455431" y="2982953"/>
              <a:ext cx="30742" cy="1039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rapezoid 108"/>
            <p:cNvSpPr/>
            <p:nvPr/>
          </p:nvSpPr>
          <p:spPr>
            <a:xfrm>
              <a:off x="6910276" y="3898603"/>
              <a:ext cx="1072698" cy="18164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7412749" y="3860536"/>
              <a:ext cx="153689" cy="219712"/>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C7F71F03-47CC-4E73-A039-9B31E9B08741}"/>
                </a:ext>
              </a:extLst>
            </p:cNvPr>
            <p:cNvSpPr/>
            <p:nvPr/>
          </p:nvSpPr>
          <p:spPr>
            <a:xfrm rot="711584">
              <a:off x="6927738" y="1623843"/>
              <a:ext cx="1065870" cy="855925"/>
            </a:xfrm>
            <a:custGeom>
              <a:avLst/>
              <a:gdLst>
                <a:gd name="connsiteX0" fmla="*/ 466344 w 1065870"/>
                <a:gd name="connsiteY0" fmla="*/ 61585 h 855925"/>
                <a:gd name="connsiteX1" fmla="*/ 1065870 w 1065870"/>
                <a:gd name="connsiteY1" fmla="*/ 0 h 855925"/>
                <a:gd name="connsiteX2" fmla="*/ 957549 w 1065870"/>
                <a:gd name="connsiteY2" fmla="*/ 381564 h 855925"/>
                <a:gd name="connsiteX3" fmla="*/ 403345 w 1065870"/>
                <a:gd name="connsiteY3" fmla="*/ 434621 h 855925"/>
                <a:gd name="connsiteX4" fmla="*/ 358606 w 1065870"/>
                <a:gd name="connsiteY4" fmla="*/ 443039 h 855925"/>
                <a:gd name="connsiteX5" fmla="*/ 358606 w 1065870"/>
                <a:gd name="connsiteY5" fmla="*/ 548328 h 855925"/>
                <a:gd name="connsiteX6" fmla="*/ 179303 w 1065870"/>
                <a:gd name="connsiteY6" fmla="*/ 855925 h 855925"/>
                <a:gd name="connsiteX7" fmla="*/ 0 w 1065870"/>
                <a:gd name="connsiteY7" fmla="*/ 548328 h 855925"/>
                <a:gd name="connsiteX8" fmla="*/ 179303 w 1065870"/>
                <a:gd name="connsiteY8" fmla="*/ 240731 h 855925"/>
                <a:gd name="connsiteX9" fmla="*/ 318613 w 1065870"/>
                <a:gd name="connsiteY9" fmla="*/ 240731 h 855925"/>
                <a:gd name="connsiteX10" fmla="*/ 343913 w 1065870"/>
                <a:gd name="connsiteY10" fmla="*/ 151610 h 855925"/>
                <a:gd name="connsiteX11" fmla="*/ 466344 w 1065870"/>
                <a:gd name="connsiteY11" fmla="*/ 61585 h 8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5870" h="855925">
                  <a:moveTo>
                    <a:pt x="466344" y="61585"/>
                  </a:moveTo>
                  <a:cubicBezTo>
                    <a:pt x="658712" y="5467"/>
                    <a:pt x="907135" y="216275"/>
                    <a:pt x="1065870" y="0"/>
                  </a:cubicBezTo>
                  <a:lnTo>
                    <a:pt x="957549" y="381564"/>
                  </a:lnTo>
                  <a:cubicBezTo>
                    <a:pt x="811024" y="581202"/>
                    <a:pt x="588080" y="416935"/>
                    <a:pt x="403345" y="434621"/>
                  </a:cubicBezTo>
                  <a:lnTo>
                    <a:pt x="358606" y="443039"/>
                  </a:lnTo>
                  <a:lnTo>
                    <a:pt x="358606" y="548328"/>
                  </a:lnTo>
                  <a:cubicBezTo>
                    <a:pt x="358606" y="718209"/>
                    <a:pt x="278329" y="855925"/>
                    <a:pt x="179303" y="855925"/>
                  </a:cubicBezTo>
                  <a:cubicBezTo>
                    <a:pt x="80277" y="855925"/>
                    <a:pt x="0" y="718209"/>
                    <a:pt x="0" y="548328"/>
                  </a:cubicBezTo>
                  <a:cubicBezTo>
                    <a:pt x="0" y="378447"/>
                    <a:pt x="80277" y="240731"/>
                    <a:pt x="179303" y="240731"/>
                  </a:cubicBezTo>
                  <a:lnTo>
                    <a:pt x="318613" y="240731"/>
                  </a:lnTo>
                  <a:lnTo>
                    <a:pt x="343913" y="151610"/>
                  </a:lnTo>
                  <a:cubicBezTo>
                    <a:pt x="380544" y="101701"/>
                    <a:pt x="421952" y="74535"/>
                    <a:pt x="466344" y="61585"/>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Oval 112"/>
            <p:cNvSpPr/>
            <p:nvPr/>
          </p:nvSpPr>
          <p:spPr>
            <a:xfrm rot="15873315">
              <a:off x="7289110" y="3907412"/>
              <a:ext cx="285111" cy="73775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
            <a:extLst>
              <a:ext uri="{FF2B5EF4-FFF2-40B4-BE49-F238E27FC236}">
                <a16:creationId xmlns:a16="http://schemas.microsoft.com/office/drawing/2014/main" id="{F23CAC79-9F9D-4120-A820-DF2D12E5F255}"/>
              </a:ext>
            </a:extLst>
          </p:cNvPr>
          <p:cNvGrpSpPr/>
          <p:nvPr/>
        </p:nvGrpSpPr>
        <p:grpSpPr>
          <a:xfrm>
            <a:off x="9493016" y="4080247"/>
            <a:ext cx="2031971" cy="2301261"/>
            <a:chOff x="71718" y="1120588"/>
            <a:chExt cx="3070533" cy="4572000"/>
          </a:xfrm>
        </p:grpSpPr>
        <p:grpSp>
          <p:nvGrpSpPr>
            <p:cNvPr id="31" name="Group 13">
              <a:extLst>
                <a:ext uri="{FF2B5EF4-FFF2-40B4-BE49-F238E27FC236}">
                  <a16:creationId xmlns:a16="http://schemas.microsoft.com/office/drawing/2014/main" id="{5B7703CD-5FFC-4E88-8B09-876F5FAEC88E}"/>
                </a:ext>
              </a:extLst>
            </p:cNvPr>
            <p:cNvGrpSpPr/>
            <p:nvPr/>
          </p:nvGrpSpPr>
          <p:grpSpPr>
            <a:xfrm>
              <a:off x="71718" y="1120588"/>
              <a:ext cx="3048000" cy="4572000"/>
              <a:chOff x="838200" y="1066800"/>
              <a:chExt cx="2438400" cy="3352800"/>
            </a:xfrm>
          </p:grpSpPr>
          <p:sp>
            <p:nvSpPr>
              <p:cNvPr id="33" name="Rounded Rectangle 61">
                <a:extLst>
                  <a:ext uri="{FF2B5EF4-FFF2-40B4-BE49-F238E27FC236}">
                    <a16:creationId xmlns:a16="http://schemas.microsoft.com/office/drawing/2014/main" id="{CFF78512-AED9-49DF-B5F2-E48C7474C6B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
                <a:extLst>
                  <a:ext uri="{FF2B5EF4-FFF2-40B4-BE49-F238E27FC236}">
                    <a16:creationId xmlns:a16="http://schemas.microsoft.com/office/drawing/2014/main" id="{D898C3B8-E0C3-472F-974F-A05D4852850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
                <a:extLst>
                  <a:ext uri="{FF2B5EF4-FFF2-40B4-BE49-F238E27FC236}">
                    <a16:creationId xmlns:a16="http://schemas.microsoft.com/office/drawing/2014/main" id="{FB892BBA-3B16-41C8-A46A-E5A1DAF5F311}"/>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
                <a:extLst>
                  <a:ext uri="{FF2B5EF4-FFF2-40B4-BE49-F238E27FC236}">
                    <a16:creationId xmlns:a16="http://schemas.microsoft.com/office/drawing/2014/main" id="{167BA794-8A4D-4D77-9B1D-ECCE46A4758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nut 5">
                <a:extLst>
                  <a:ext uri="{FF2B5EF4-FFF2-40B4-BE49-F238E27FC236}">
                    <a16:creationId xmlns:a16="http://schemas.microsoft.com/office/drawing/2014/main" id="{4F816DB5-E0DF-43AE-9801-EF3E0A4FE904}"/>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6">
                <a:extLst>
                  <a:ext uri="{FF2B5EF4-FFF2-40B4-BE49-F238E27FC236}">
                    <a16:creationId xmlns:a16="http://schemas.microsoft.com/office/drawing/2014/main" id="{A6E6D3BE-7442-4952-8A1E-86EE130B10A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7">
                <a:extLst>
                  <a:ext uri="{FF2B5EF4-FFF2-40B4-BE49-F238E27FC236}">
                    <a16:creationId xmlns:a16="http://schemas.microsoft.com/office/drawing/2014/main" id="{C1FA47EE-817D-4234-A45D-642BB4F14EC6}"/>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laque 8">
                <a:extLst>
                  <a:ext uri="{FF2B5EF4-FFF2-40B4-BE49-F238E27FC236}">
                    <a16:creationId xmlns:a16="http://schemas.microsoft.com/office/drawing/2014/main" id="{38FF02C0-08AB-48FD-A2CE-5A56EC36BD8A}"/>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aque 9">
                <a:extLst>
                  <a:ext uri="{FF2B5EF4-FFF2-40B4-BE49-F238E27FC236}">
                    <a16:creationId xmlns:a16="http://schemas.microsoft.com/office/drawing/2014/main" id="{F4C43B74-DED3-48A9-8443-950460EF7D22}"/>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10">
                <a:extLst>
                  <a:ext uri="{FF2B5EF4-FFF2-40B4-BE49-F238E27FC236}">
                    <a16:creationId xmlns:a16="http://schemas.microsoft.com/office/drawing/2014/main" id="{30B33F35-AB5C-43A6-B48B-74F85C8B991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2B126956-0737-4C04-9956-A8FEBB2F625D}"/>
                </a:ext>
              </a:extLst>
            </p:cNvPr>
            <p:cNvSpPr txBox="1"/>
            <p:nvPr/>
          </p:nvSpPr>
          <p:spPr>
            <a:xfrm>
              <a:off x="928965" y="1254182"/>
              <a:ext cx="2213286" cy="4035708"/>
            </a:xfrm>
            <a:prstGeom prst="rect">
              <a:avLst/>
            </a:prstGeom>
            <a:noFill/>
          </p:spPr>
          <p:txBody>
            <a:bodyPr wrap="square" rtlCol="0">
              <a:spAutoFit/>
            </a:bodyPr>
            <a:lstStyle/>
            <a:p>
              <a:pPr algn="ctr"/>
              <a:r>
                <a:rPr lang="en-US" b="1" dirty="0"/>
                <a:t>By the gift and power of God, Joseph Smith translated the Book of Mormon</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4009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Translating the Book</a:t>
            </a:r>
          </a:p>
        </p:txBody>
      </p:sp>
      <p:sp>
        <p:nvSpPr>
          <p:cNvPr id="8" name="TextBox 7"/>
          <p:cNvSpPr txBox="1"/>
          <p:nvPr/>
        </p:nvSpPr>
        <p:spPr>
          <a:xfrm>
            <a:off x="726739" y="763013"/>
            <a:ext cx="4038600" cy="3693319"/>
          </a:xfrm>
          <a:prstGeom prst="rect">
            <a:avLst/>
          </a:prstGeom>
          <a:noFill/>
        </p:spPr>
        <p:txBody>
          <a:bodyPr wrap="square" rtlCol="0">
            <a:spAutoFit/>
          </a:bodyPr>
          <a:lstStyle/>
          <a:p>
            <a:pPr fontAlgn="base"/>
            <a:r>
              <a:rPr lang="en-US" dirty="0">
                <a:solidFill>
                  <a:schemeClr val="bg1"/>
                </a:solidFill>
              </a:rPr>
              <a:t>The Lord brought forth this book to help correct problems in the last days and to bring light to a darkened world. </a:t>
            </a:r>
          </a:p>
          <a:p>
            <a:pPr fontAlgn="base"/>
            <a:endParaRPr lang="en-US" dirty="0">
              <a:solidFill>
                <a:schemeClr val="bg1"/>
              </a:solidFill>
            </a:endParaRPr>
          </a:p>
          <a:p>
            <a:pPr fontAlgn="base"/>
            <a:r>
              <a:rPr lang="en-US" dirty="0">
                <a:solidFill>
                  <a:schemeClr val="bg1"/>
                </a:solidFill>
              </a:rPr>
              <a:t>The Lord revealed to ancient prophets details concerning the coming forth of the Book of Mormon. </a:t>
            </a:r>
          </a:p>
          <a:p>
            <a:pPr fontAlgn="base"/>
            <a:endParaRPr lang="en-US" dirty="0">
              <a:solidFill>
                <a:schemeClr val="bg1"/>
              </a:solidFill>
            </a:endParaRPr>
          </a:p>
          <a:p>
            <a:pPr fontAlgn="base"/>
            <a:r>
              <a:rPr lang="en-US" dirty="0">
                <a:solidFill>
                  <a:srgbClr val="FFFF00"/>
                </a:solidFill>
              </a:rPr>
              <a:t>Why does the Bible not mention the name “Book of Mormon”?</a:t>
            </a:r>
          </a:p>
          <a:p>
            <a:pPr fontAlgn="base"/>
            <a:endParaRPr lang="en-US" dirty="0">
              <a:solidFill>
                <a:schemeClr val="bg1"/>
              </a:solidFill>
            </a:endParaRPr>
          </a:p>
          <a:p>
            <a:pPr fontAlgn="base"/>
            <a:endParaRPr lang="en-US" dirty="0">
              <a:solidFill>
                <a:schemeClr val="bg1"/>
              </a:solidFill>
            </a:endParaRPr>
          </a:p>
          <a:p>
            <a:pPr fontAlgn="base"/>
            <a:endParaRPr lang="en-US" dirty="0"/>
          </a:p>
        </p:txBody>
      </p:sp>
      <p:sp>
        <p:nvSpPr>
          <p:cNvPr id="12" name="TextBox 11"/>
          <p:cNvSpPr txBox="1"/>
          <p:nvPr/>
        </p:nvSpPr>
        <p:spPr>
          <a:xfrm>
            <a:off x="135398" y="6466316"/>
            <a:ext cx="9144000" cy="400110"/>
          </a:xfrm>
          <a:prstGeom prst="rect">
            <a:avLst/>
          </a:prstGeom>
          <a:noFill/>
        </p:spPr>
        <p:txBody>
          <a:bodyPr wrap="square" rtlCol="0">
            <a:spAutoFit/>
          </a:bodyPr>
          <a:lstStyle/>
          <a:p>
            <a:r>
              <a:rPr lang="en-US" sz="2000" dirty="0">
                <a:solidFill>
                  <a:srgbClr val="FFFF00"/>
                </a:solidFill>
              </a:rPr>
              <a:t>2 Nephi 27:9</a:t>
            </a:r>
          </a:p>
        </p:txBody>
      </p:sp>
      <p:grpSp>
        <p:nvGrpSpPr>
          <p:cNvPr id="28" name="Group 27"/>
          <p:cNvGrpSpPr/>
          <p:nvPr/>
        </p:nvGrpSpPr>
        <p:grpSpPr>
          <a:xfrm>
            <a:off x="6019801" y="1143000"/>
            <a:ext cx="2831805" cy="2865120"/>
            <a:chOff x="2590800" y="2667000"/>
            <a:chExt cx="3886200" cy="3931920"/>
          </a:xfrm>
        </p:grpSpPr>
        <p:grpSp>
          <p:nvGrpSpPr>
            <p:cNvPr id="29" name="Group 13"/>
            <p:cNvGrpSpPr/>
            <p:nvPr/>
          </p:nvGrpSpPr>
          <p:grpSpPr>
            <a:xfrm>
              <a:off x="3048000" y="2667000"/>
              <a:ext cx="2971800" cy="3931920"/>
              <a:chOff x="152400" y="152400"/>
              <a:chExt cx="4953000" cy="6553200"/>
            </a:xfrm>
          </p:grpSpPr>
          <p:sp>
            <p:nvSpPr>
              <p:cNvPr id="35" name="Rounded Rectangle 3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31" name="TextBox 30"/>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32" name="Straight Connector 31"/>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1752600" y="3962400"/>
            <a:ext cx="2819400" cy="1754326"/>
          </a:xfrm>
          <a:prstGeom prst="rect">
            <a:avLst/>
          </a:prstGeom>
        </p:spPr>
        <p:txBody>
          <a:bodyPr wrap="square">
            <a:spAutoFit/>
          </a:bodyPr>
          <a:lstStyle/>
          <a:p>
            <a:pPr fontAlgn="base"/>
            <a:r>
              <a:rPr lang="en-US" dirty="0">
                <a:solidFill>
                  <a:schemeClr val="bg1"/>
                </a:solidFill>
              </a:rPr>
              <a:t>“And the book is delivered to </a:t>
            </a:r>
            <a:r>
              <a:rPr lang="en-US" dirty="0">
                <a:solidFill>
                  <a:srgbClr val="FFFF00"/>
                </a:solidFill>
              </a:rPr>
              <a:t>him</a:t>
            </a:r>
            <a:r>
              <a:rPr lang="en-US" dirty="0">
                <a:solidFill>
                  <a:schemeClr val="bg1"/>
                </a:solidFill>
              </a:rPr>
              <a:t> that is not learned, saying, Read this, I pray thee: and he </a:t>
            </a:r>
            <a:r>
              <a:rPr lang="en-US" dirty="0" err="1">
                <a:solidFill>
                  <a:schemeClr val="bg1"/>
                </a:solidFill>
              </a:rPr>
              <a:t>saith</a:t>
            </a:r>
            <a:r>
              <a:rPr lang="en-US" dirty="0">
                <a:solidFill>
                  <a:schemeClr val="bg1"/>
                </a:solidFill>
              </a:rPr>
              <a:t>, I am not learned.”</a:t>
            </a:r>
          </a:p>
          <a:p>
            <a:pPr fontAlgn="base"/>
            <a:r>
              <a:rPr lang="en-US" dirty="0">
                <a:solidFill>
                  <a:schemeClr val="bg1"/>
                </a:solidFill>
              </a:rPr>
              <a:t>(Isaiah 29:12)</a:t>
            </a:r>
          </a:p>
        </p:txBody>
      </p:sp>
      <p:sp>
        <p:nvSpPr>
          <p:cNvPr id="39" name="Rectangle 38"/>
          <p:cNvSpPr/>
          <p:nvPr/>
        </p:nvSpPr>
        <p:spPr>
          <a:xfrm>
            <a:off x="5486400" y="4419601"/>
            <a:ext cx="5181600" cy="2246769"/>
          </a:xfrm>
          <a:prstGeom prst="rect">
            <a:avLst/>
          </a:prstGeom>
        </p:spPr>
        <p:txBody>
          <a:bodyPr wrap="square">
            <a:spAutoFit/>
          </a:bodyPr>
          <a:lstStyle/>
          <a:p>
            <a:pPr fontAlgn="base"/>
            <a:r>
              <a:rPr lang="en-US" sz="1400" dirty="0">
                <a:solidFill>
                  <a:schemeClr val="bg1"/>
                </a:solidFill>
              </a:rPr>
              <a:t>At length the time arrived for obtaining the plates, the </a:t>
            </a:r>
            <a:r>
              <a:rPr lang="en-US" sz="1400" dirty="0" err="1">
                <a:solidFill>
                  <a:schemeClr val="bg1"/>
                </a:solidFill>
              </a:rPr>
              <a:t>Urim</a:t>
            </a:r>
            <a:r>
              <a:rPr lang="en-US" sz="1400" dirty="0">
                <a:solidFill>
                  <a:schemeClr val="bg1"/>
                </a:solidFill>
              </a:rPr>
              <a:t> and </a:t>
            </a:r>
            <a:r>
              <a:rPr lang="en-US" sz="1400" dirty="0" err="1">
                <a:solidFill>
                  <a:schemeClr val="bg1"/>
                </a:solidFill>
              </a:rPr>
              <a:t>Thummim</a:t>
            </a:r>
            <a:r>
              <a:rPr lang="en-US" sz="1400" dirty="0">
                <a:solidFill>
                  <a:schemeClr val="bg1"/>
                </a:solidFill>
              </a:rPr>
              <a:t>, and the breastplate. On the twenty-second day of September, one thousand eight hundred and twenty-seven, having gone as usual at the end of another year to the place where they were deposited, the same heavenly messenger delivered them up to me with this charge: that I should be responsible for them; that if I should let them go carelessly, or through any neglect of mine, I should be cut off; but that if I would use all my endeavors to preserve them, until he, the messenger, should call for them, they should be protected. </a:t>
            </a:r>
            <a:r>
              <a:rPr lang="en-US" sz="1400" u="sng" dirty="0">
                <a:solidFill>
                  <a:schemeClr val="bg1"/>
                </a:solidFill>
              </a:rPr>
              <a:t>JS—H 1:59</a:t>
            </a:r>
            <a:r>
              <a:rPr lang="en-US" sz="1400" dirty="0">
                <a:solidFill>
                  <a:schemeClr val="bg1"/>
                </a:solidFill>
              </a:rPr>
              <a:t>.</a:t>
            </a:r>
          </a:p>
        </p:txBody>
      </p:sp>
      <p:sp>
        <p:nvSpPr>
          <p:cNvPr id="40" name="Rectangle 39"/>
          <p:cNvSpPr/>
          <p:nvPr/>
        </p:nvSpPr>
        <p:spPr>
          <a:xfrm>
            <a:off x="5486400" y="3810001"/>
            <a:ext cx="2286000" cy="646331"/>
          </a:xfrm>
          <a:prstGeom prst="rect">
            <a:avLst/>
          </a:prstGeom>
        </p:spPr>
        <p:txBody>
          <a:bodyPr wrap="square">
            <a:spAutoFit/>
          </a:bodyPr>
          <a:lstStyle/>
          <a:p>
            <a:pPr fontAlgn="base"/>
            <a:r>
              <a:rPr lang="en-US" sz="3600" dirty="0">
                <a:solidFill>
                  <a:srgbClr val="FFFF00"/>
                </a:solidFill>
              </a:rPr>
              <a:t>Him</a:t>
            </a:r>
          </a:p>
        </p:txBody>
      </p:sp>
      <p:sp>
        <p:nvSpPr>
          <p:cNvPr id="41" name="Right Arrow 40"/>
          <p:cNvSpPr/>
          <p:nvPr/>
        </p:nvSpPr>
        <p:spPr>
          <a:xfrm rot="20407664">
            <a:off x="4495800" y="4191000"/>
            <a:ext cx="7620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3" name="Group 2">
            <a:extLst>
              <a:ext uri="{FF2B5EF4-FFF2-40B4-BE49-F238E27FC236}">
                <a16:creationId xmlns:a16="http://schemas.microsoft.com/office/drawing/2014/main" id="{3AB6BCA4-BA5B-5451-57F9-ADE65FB57AB4}"/>
              </a:ext>
            </a:extLst>
          </p:cNvPr>
          <p:cNvGrpSpPr/>
          <p:nvPr/>
        </p:nvGrpSpPr>
        <p:grpSpPr>
          <a:xfrm>
            <a:off x="9019954" y="583320"/>
            <a:ext cx="1828800" cy="3710157"/>
            <a:chOff x="6553200" y="1623843"/>
            <a:chExt cx="1828800" cy="3710157"/>
          </a:xfrm>
        </p:grpSpPr>
        <p:sp>
          <p:nvSpPr>
            <p:cNvPr id="5" name="Oval 4">
              <a:extLst>
                <a:ext uri="{FF2B5EF4-FFF2-40B4-BE49-F238E27FC236}">
                  <a16:creationId xmlns:a16="http://schemas.microsoft.com/office/drawing/2014/main" id="{230FADC8-652C-4007-690D-8AF0F208E739}"/>
                </a:ext>
              </a:extLst>
            </p:cNvPr>
            <p:cNvSpPr/>
            <p:nvPr/>
          </p:nvSpPr>
          <p:spPr>
            <a:xfrm rot="19338880">
              <a:off x="8076499" y="3574404"/>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AB41BF3-C361-BEB0-1A90-AF193E1CF8E9}"/>
                </a:ext>
              </a:extLst>
            </p:cNvPr>
            <p:cNvSpPr/>
            <p:nvPr/>
          </p:nvSpPr>
          <p:spPr>
            <a:xfrm rot="1933618">
              <a:off x="6611668" y="3575738"/>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E3595AA5-0278-CECD-1DEC-1CEFA300972B}"/>
                </a:ext>
              </a:extLst>
            </p:cNvPr>
            <p:cNvSpPr/>
            <p:nvPr/>
          </p:nvSpPr>
          <p:spPr>
            <a:xfrm rot="1297750" flipH="1">
              <a:off x="6553200" y="3429368"/>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13654951-5429-AFE4-F239-7E6CBAC70FBD}"/>
                </a:ext>
              </a:extLst>
            </p:cNvPr>
            <p:cNvSpPr/>
            <p:nvPr/>
          </p:nvSpPr>
          <p:spPr>
            <a:xfrm rot="20302250">
              <a:off x="7900260" y="3443643"/>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5A9AA5-8368-2FCA-84A9-C12D6435AB31}"/>
                </a:ext>
              </a:extLst>
            </p:cNvPr>
            <p:cNvSpPr/>
            <p:nvPr/>
          </p:nvSpPr>
          <p:spPr>
            <a:xfrm rot="4886474">
              <a:off x="7445879" y="4842922"/>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0CB35DB-6E7F-CDB4-CE71-E1574200E447}"/>
                </a:ext>
              </a:extLst>
            </p:cNvPr>
            <p:cNvSpPr/>
            <p:nvPr/>
          </p:nvSpPr>
          <p:spPr>
            <a:xfrm rot="4886474">
              <a:off x="6991514" y="4842924"/>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C28373C5-9E65-C2C3-B92E-2FB53B893438}"/>
                </a:ext>
              </a:extLst>
            </p:cNvPr>
            <p:cNvSpPr/>
            <p:nvPr/>
          </p:nvSpPr>
          <p:spPr>
            <a:xfrm>
              <a:off x="7349531" y="3920374"/>
              <a:ext cx="601959" cy="124238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2535C291-0127-4913-ABFF-B8665B1E183A}"/>
                </a:ext>
              </a:extLst>
            </p:cNvPr>
            <p:cNvSpPr/>
            <p:nvPr/>
          </p:nvSpPr>
          <p:spPr>
            <a:xfrm rot="263894">
              <a:off x="6957928" y="3866865"/>
              <a:ext cx="540812" cy="1318271"/>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2B5E7A7-B801-460B-B6FF-31D357DD8856}"/>
                </a:ext>
              </a:extLst>
            </p:cNvPr>
            <p:cNvSpPr/>
            <p:nvPr/>
          </p:nvSpPr>
          <p:spPr>
            <a:xfrm rot="1375821">
              <a:off x="6758962" y="2678485"/>
              <a:ext cx="461066" cy="10551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B4519DF-58DD-D113-BE14-7AF2B88890F7}"/>
                </a:ext>
              </a:extLst>
            </p:cNvPr>
            <p:cNvSpPr/>
            <p:nvPr/>
          </p:nvSpPr>
          <p:spPr>
            <a:xfrm rot="20337671">
              <a:off x="7717540" y="2699987"/>
              <a:ext cx="461066" cy="102768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BBB88E69-3032-BD83-635D-59F11F2D914F}"/>
                </a:ext>
              </a:extLst>
            </p:cNvPr>
            <p:cNvSpPr/>
            <p:nvPr/>
          </p:nvSpPr>
          <p:spPr>
            <a:xfrm>
              <a:off x="6943137" y="2687075"/>
              <a:ext cx="1024589" cy="133524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150B88-840E-FB2E-3875-64380EA8ED71}"/>
                </a:ext>
              </a:extLst>
            </p:cNvPr>
            <p:cNvSpPr/>
            <p:nvPr/>
          </p:nvSpPr>
          <p:spPr>
            <a:xfrm>
              <a:off x="7045597" y="1940055"/>
              <a:ext cx="819672"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Input 19">
              <a:extLst>
                <a:ext uri="{FF2B5EF4-FFF2-40B4-BE49-F238E27FC236}">
                  <a16:creationId xmlns:a16="http://schemas.microsoft.com/office/drawing/2014/main" id="{325DEC79-6DB1-BBD6-E93B-B624F2F83F57}"/>
                </a:ext>
              </a:extLst>
            </p:cNvPr>
            <p:cNvSpPr/>
            <p:nvPr/>
          </p:nvSpPr>
          <p:spPr>
            <a:xfrm rot="7269359" flipV="1">
              <a:off x="7433524"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Input 20">
              <a:extLst>
                <a:ext uri="{FF2B5EF4-FFF2-40B4-BE49-F238E27FC236}">
                  <a16:creationId xmlns:a16="http://schemas.microsoft.com/office/drawing/2014/main" id="{A263C796-684E-EB17-9A4C-DA01E5355F35}"/>
                </a:ext>
              </a:extLst>
            </p:cNvPr>
            <p:cNvSpPr/>
            <p:nvPr/>
          </p:nvSpPr>
          <p:spPr>
            <a:xfrm rot="14330641" flipH="1" flipV="1">
              <a:off x="7023689"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863459-A0E0-865F-A7E7-26EFA04D9A82}"/>
                </a:ext>
              </a:extLst>
            </p:cNvPr>
            <p:cNvSpPr/>
            <p:nvPr/>
          </p:nvSpPr>
          <p:spPr>
            <a:xfrm>
              <a:off x="6994367" y="1808227"/>
              <a:ext cx="973360"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CEF273F-835C-2A6F-0F53-4EFB599A0E71}"/>
                </a:ext>
              </a:extLst>
            </p:cNvPr>
            <p:cNvCxnSpPr>
              <a:endCxn id="18" idx="2"/>
            </p:cNvCxnSpPr>
            <p:nvPr/>
          </p:nvCxnSpPr>
          <p:spPr>
            <a:xfrm flipH="1">
              <a:off x="7455431" y="2982953"/>
              <a:ext cx="30742" cy="1039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rapezoid 23">
              <a:extLst>
                <a:ext uri="{FF2B5EF4-FFF2-40B4-BE49-F238E27FC236}">
                  <a16:creationId xmlns:a16="http://schemas.microsoft.com/office/drawing/2014/main" id="{DA1057C8-6BC6-A7DF-ADC0-DF1FF71BB584}"/>
                </a:ext>
              </a:extLst>
            </p:cNvPr>
            <p:cNvSpPr/>
            <p:nvPr/>
          </p:nvSpPr>
          <p:spPr>
            <a:xfrm>
              <a:off x="6910276" y="3898603"/>
              <a:ext cx="1072698" cy="18164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a:extLst>
                <a:ext uri="{FF2B5EF4-FFF2-40B4-BE49-F238E27FC236}">
                  <a16:creationId xmlns:a16="http://schemas.microsoft.com/office/drawing/2014/main" id="{BC73D90C-BECD-2A3A-5BC1-2D6BFA1BA3F7}"/>
                </a:ext>
              </a:extLst>
            </p:cNvPr>
            <p:cNvSpPr/>
            <p:nvPr/>
          </p:nvSpPr>
          <p:spPr>
            <a:xfrm>
              <a:off x="7412749" y="3860536"/>
              <a:ext cx="153689" cy="219712"/>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1CDB21B-1451-B9BD-0018-CED10430EB55}"/>
                </a:ext>
              </a:extLst>
            </p:cNvPr>
            <p:cNvSpPr/>
            <p:nvPr/>
          </p:nvSpPr>
          <p:spPr>
            <a:xfrm rot="711584">
              <a:off x="6927738" y="1623843"/>
              <a:ext cx="1065870" cy="855925"/>
            </a:xfrm>
            <a:custGeom>
              <a:avLst/>
              <a:gdLst>
                <a:gd name="connsiteX0" fmla="*/ 466344 w 1065870"/>
                <a:gd name="connsiteY0" fmla="*/ 61585 h 855925"/>
                <a:gd name="connsiteX1" fmla="*/ 1065870 w 1065870"/>
                <a:gd name="connsiteY1" fmla="*/ 0 h 855925"/>
                <a:gd name="connsiteX2" fmla="*/ 957549 w 1065870"/>
                <a:gd name="connsiteY2" fmla="*/ 381564 h 855925"/>
                <a:gd name="connsiteX3" fmla="*/ 403345 w 1065870"/>
                <a:gd name="connsiteY3" fmla="*/ 434621 h 855925"/>
                <a:gd name="connsiteX4" fmla="*/ 358606 w 1065870"/>
                <a:gd name="connsiteY4" fmla="*/ 443039 h 855925"/>
                <a:gd name="connsiteX5" fmla="*/ 358606 w 1065870"/>
                <a:gd name="connsiteY5" fmla="*/ 548328 h 855925"/>
                <a:gd name="connsiteX6" fmla="*/ 179303 w 1065870"/>
                <a:gd name="connsiteY6" fmla="*/ 855925 h 855925"/>
                <a:gd name="connsiteX7" fmla="*/ 0 w 1065870"/>
                <a:gd name="connsiteY7" fmla="*/ 548328 h 855925"/>
                <a:gd name="connsiteX8" fmla="*/ 179303 w 1065870"/>
                <a:gd name="connsiteY8" fmla="*/ 240731 h 855925"/>
                <a:gd name="connsiteX9" fmla="*/ 318613 w 1065870"/>
                <a:gd name="connsiteY9" fmla="*/ 240731 h 855925"/>
                <a:gd name="connsiteX10" fmla="*/ 343913 w 1065870"/>
                <a:gd name="connsiteY10" fmla="*/ 151610 h 855925"/>
                <a:gd name="connsiteX11" fmla="*/ 466344 w 1065870"/>
                <a:gd name="connsiteY11" fmla="*/ 61585 h 8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5870" h="855925">
                  <a:moveTo>
                    <a:pt x="466344" y="61585"/>
                  </a:moveTo>
                  <a:cubicBezTo>
                    <a:pt x="658712" y="5467"/>
                    <a:pt x="907135" y="216275"/>
                    <a:pt x="1065870" y="0"/>
                  </a:cubicBezTo>
                  <a:lnTo>
                    <a:pt x="957549" y="381564"/>
                  </a:lnTo>
                  <a:cubicBezTo>
                    <a:pt x="811024" y="581202"/>
                    <a:pt x="588080" y="416935"/>
                    <a:pt x="403345" y="434621"/>
                  </a:cubicBezTo>
                  <a:lnTo>
                    <a:pt x="358606" y="443039"/>
                  </a:lnTo>
                  <a:lnTo>
                    <a:pt x="358606" y="548328"/>
                  </a:lnTo>
                  <a:cubicBezTo>
                    <a:pt x="358606" y="718209"/>
                    <a:pt x="278329" y="855925"/>
                    <a:pt x="179303" y="855925"/>
                  </a:cubicBezTo>
                  <a:cubicBezTo>
                    <a:pt x="80277" y="855925"/>
                    <a:pt x="0" y="718209"/>
                    <a:pt x="0" y="548328"/>
                  </a:cubicBezTo>
                  <a:cubicBezTo>
                    <a:pt x="0" y="378447"/>
                    <a:pt x="80277" y="240731"/>
                    <a:pt x="179303" y="240731"/>
                  </a:cubicBezTo>
                  <a:lnTo>
                    <a:pt x="318613" y="240731"/>
                  </a:lnTo>
                  <a:lnTo>
                    <a:pt x="343913" y="151610"/>
                  </a:lnTo>
                  <a:cubicBezTo>
                    <a:pt x="380544" y="101701"/>
                    <a:pt x="421952" y="74535"/>
                    <a:pt x="466344" y="61585"/>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AF5F925A-2D40-FDDF-0061-D2896C44343F}"/>
                </a:ext>
              </a:extLst>
            </p:cNvPr>
            <p:cNvSpPr/>
            <p:nvPr/>
          </p:nvSpPr>
          <p:spPr>
            <a:xfrm rot="15873315">
              <a:off x="7289110" y="3907412"/>
              <a:ext cx="285111" cy="73775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48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par>
                                <p:cTn id="28" presetID="26"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Divine Assistance of the Book </a:t>
            </a:r>
          </a:p>
        </p:txBody>
      </p:sp>
      <p:sp>
        <p:nvSpPr>
          <p:cNvPr id="8" name="TextBox 7"/>
          <p:cNvSpPr txBox="1"/>
          <p:nvPr/>
        </p:nvSpPr>
        <p:spPr>
          <a:xfrm>
            <a:off x="599536" y="684726"/>
            <a:ext cx="5473460" cy="1015663"/>
          </a:xfrm>
          <a:prstGeom prst="rect">
            <a:avLst/>
          </a:prstGeom>
          <a:noFill/>
        </p:spPr>
        <p:txBody>
          <a:bodyPr wrap="square" rtlCol="0">
            <a:spAutoFit/>
          </a:bodyPr>
          <a:lstStyle/>
          <a:p>
            <a:pPr fontAlgn="base"/>
            <a:r>
              <a:rPr lang="en-US" sz="2000" dirty="0">
                <a:solidFill>
                  <a:schemeClr val="bg1"/>
                </a:solidFill>
              </a:rPr>
              <a:t>“Joseph Smith could neither write nor dictate a coherent and well-worded letter; let alone </a:t>
            </a:r>
            <a:r>
              <a:rPr lang="en-US" sz="2000" dirty="0" err="1">
                <a:solidFill>
                  <a:schemeClr val="bg1"/>
                </a:solidFill>
              </a:rPr>
              <a:t>dictat</a:t>
            </a:r>
            <a:r>
              <a:rPr lang="en-US" sz="2000" dirty="0">
                <a:solidFill>
                  <a:schemeClr val="bg1"/>
                </a:solidFill>
              </a:rPr>
              <a:t>[e] a book like the Book of Mormon. …</a:t>
            </a:r>
          </a:p>
        </p:txBody>
      </p:sp>
      <p:sp>
        <p:nvSpPr>
          <p:cNvPr id="3" name="Rectangle 2">
            <a:extLst>
              <a:ext uri="{FF2B5EF4-FFF2-40B4-BE49-F238E27FC236}">
                <a16:creationId xmlns:a16="http://schemas.microsoft.com/office/drawing/2014/main" id="{BE959F4C-58EB-44B3-B765-ECEF4B655725}"/>
              </a:ext>
            </a:extLst>
          </p:cNvPr>
          <p:cNvSpPr/>
          <p:nvPr/>
        </p:nvSpPr>
        <p:spPr>
          <a:xfrm>
            <a:off x="5523029" y="2051897"/>
            <a:ext cx="6096000" cy="4401205"/>
          </a:xfrm>
          <a:prstGeom prst="rect">
            <a:avLst/>
          </a:prstGeom>
        </p:spPr>
        <p:txBody>
          <a:bodyPr>
            <a:spAutoFit/>
          </a:bodyPr>
          <a:lstStyle/>
          <a:p>
            <a:r>
              <a:rPr lang="en-US" sz="2000" dirty="0">
                <a:solidFill>
                  <a:schemeClr val="bg1"/>
                </a:solidFill>
                <a:latin typeface="Open Sans"/>
              </a:rPr>
              <a:t>“My belief is that the Book of Mormon is of divine authenticity—I have not the slightest doubt of it. I am satisfied that no man could have dictated the writing of the manuscripts unless he was inspired; for, when acting as his scribe, [he] would dictate to me hour after hour; and when returning after meals, or after interruptions, he would at once begin where he had left off, without either seeing the manuscript or having any portion of it read to him. This was a usual thing for him to do. It would have been improbable that a learned man could do this; and, for one so ignorant and unlearned as he was, it was simply impossible” </a:t>
            </a:r>
          </a:p>
          <a:p>
            <a:r>
              <a:rPr lang="en-US" sz="2000" dirty="0">
                <a:solidFill>
                  <a:schemeClr val="bg1"/>
                </a:solidFill>
                <a:latin typeface="Open Sans"/>
              </a:rPr>
              <a:t>Emma Smith</a:t>
            </a:r>
            <a:endParaRPr lang="en-US" sz="2000" dirty="0">
              <a:solidFill>
                <a:schemeClr val="bg1"/>
              </a:solidFill>
            </a:endParaRPr>
          </a:p>
        </p:txBody>
      </p:sp>
      <p:grpSp>
        <p:nvGrpSpPr>
          <p:cNvPr id="43" name="Group 42">
            <a:extLst>
              <a:ext uri="{FF2B5EF4-FFF2-40B4-BE49-F238E27FC236}">
                <a16:creationId xmlns:a16="http://schemas.microsoft.com/office/drawing/2014/main" id="{3AB4191F-AE98-4243-982F-55C42452E8BD}"/>
              </a:ext>
            </a:extLst>
          </p:cNvPr>
          <p:cNvGrpSpPr/>
          <p:nvPr/>
        </p:nvGrpSpPr>
        <p:grpSpPr>
          <a:xfrm flipH="1">
            <a:off x="1998453" y="2001199"/>
            <a:ext cx="1981200" cy="4419599"/>
            <a:chOff x="4572000" y="1981200"/>
            <a:chExt cx="1981200" cy="4419599"/>
          </a:xfrm>
        </p:grpSpPr>
        <p:sp>
          <p:nvSpPr>
            <p:cNvPr id="44" name="Oval 43">
              <a:extLst>
                <a:ext uri="{FF2B5EF4-FFF2-40B4-BE49-F238E27FC236}">
                  <a16:creationId xmlns:a16="http://schemas.microsoft.com/office/drawing/2014/main" id="{86C5F127-4C48-4528-86BF-9051A7425C79}"/>
                </a:ext>
              </a:extLst>
            </p:cNvPr>
            <p:cNvSpPr/>
            <p:nvPr/>
          </p:nvSpPr>
          <p:spPr>
            <a:xfrm>
              <a:off x="5715000" y="2133600"/>
              <a:ext cx="8382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a:extLst>
                <a:ext uri="{FF2B5EF4-FFF2-40B4-BE49-F238E27FC236}">
                  <a16:creationId xmlns:a16="http://schemas.microsoft.com/office/drawing/2014/main" id="{3DC972A9-28A4-4B4A-8DE2-7201B33EE232}"/>
                </a:ext>
              </a:extLst>
            </p:cNvPr>
            <p:cNvSpPr/>
            <p:nvPr/>
          </p:nvSpPr>
          <p:spPr>
            <a:xfrm rot="16564297">
              <a:off x="4345638" y="2712538"/>
              <a:ext cx="1704490" cy="77100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BF126DF-65F5-4CC0-BECB-D12ADADA9A10}"/>
                </a:ext>
              </a:extLst>
            </p:cNvPr>
            <p:cNvSpPr/>
            <p:nvPr/>
          </p:nvSpPr>
          <p:spPr>
            <a:xfrm rot="4050661">
              <a:off x="5644742" y="5808069"/>
              <a:ext cx="417361" cy="768100"/>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ED9FB73-FFDD-4206-8C48-979E913D7D57}"/>
                </a:ext>
              </a:extLst>
            </p:cNvPr>
            <p:cNvSpPr/>
            <p:nvPr/>
          </p:nvSpPr>
          <p:spPr>
            <a:xfrm rot="4050661">
              <a:off x="4988307" y="5837869"/>
              <a:ext cx="389719" cy="71722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A352007-D7DA-4D79-A48E-5DA69C56D032}"/>
                </a:ext>
              </a:extLst>
            </p:cNvPr>
            <p:cNvSpPr/>
            <p:nvPr/>
          </p:nvSpPr>
          <p:spPr>
            <a:xfrm>
              <a:off x="6096000" y="4357866"/>
              <a:ext cx="361346" cy="7027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61C5548-3AF1-4236-8083-62C77263D899}"/>
                </a:ext>
              </a:extLst>
            </p:cNvPr>
            <p:cNvSpPr/>
            <p:nvPr/>
          </p:nvSpPr>
          <p:spPr>
            <a:xfrm>
              <a:off x="4572000" y="4419600"/>
              <a:ext cx="403455" cy="7027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B015DBD4-D40E-40D9-9CEE-F86767F8E2EC}"/>
                </a:ext>
              </a:extLst>
            </p:cNvPr>
            <p:cNvSpPr/>
            <p:nvPr/>
          </p:nvSpPr>
          <p:spPr>
            <a:xfrm rot="20029742">
              <a:off x="5618214" y="3381034"/>
              <a:ext cx="674207" cy="1428703"/>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D8FDD1CB-D1DC-4DB5-8717-5F319E193A5A}"/>
                </a:ext>
              </a:extLst>
            </p:cNvPr>
            <p:cNvSpPr/>
            <p:nvPr/>
          </p:nvSpPr>
          <p:spPr>
            <a:xfrm rot="1403006">
              <a:off x="4652999" y="3518351"/>
              <a:ext cx="674207" cy="1325844"/>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614D1D38-D2C1-42AA-AF4A-210FCAFF1625}"/>
                </a:ext>
              </a:extLst>
            </p:cNvPr>
            <p:cNvSpPr/>
            <p:nvPr/>
          </p:nvSpPr>
          <p:spPr>
            <a:xfrm>
              <a:off x="4838570" y="3579005"/>
              <a:ext cx="1399758" cy="2529733"/>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BD302C1B-5700-4D53-9FB9-39334B13D5E0}"/>
                </a:ext>
              </a:extLst>
            </p:cNvPr>
            <p:cNvGrpSpPr/>
            <p:nvPr/>
          </p:nvGrpSpPr>
          <p:grpSpPr>
            <a:xfrm>
              <a:off x="4876800" y="3276600"/>
              <a:ext cx="1248228" cy="1208918"/>
              <a:chOff x="7445829" y="1534282"/>
              <a:chExt cx="1248228" cy="1208918"/>
            </a:xfrm>
          </p:grpSpPr>
          <p:sp>
            <p:nvSpPr>
              <p:cNvPr id="58" name="Isosceles Triangle 57">
                <a:extLst>
                  <a:ext uri="{FF2B5EF4-FFF2-40B4-BE49-F238E27FC236}">
                    <a16:creationId xmlns:a16="http://schemas.microsoft.com/office/drawing/2014/main" id="{4112FE73-0FC7-4069-881D-BBF4DBE70E76}"/>
                  </a:ext>
                </a:extLst>
              </p:cNvPr>
              <p:cNvSpPr/>
              <p:nvPr/>
            </p:nvSpPr>
            <p:spPr>
              <a:xfrm rot="10800000">
                <a:off x="7620000" y="1843266"/>
                <a:ext cx="838200" cy="685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ord 58">
                <a:extLst>
                  <a:ext uri="{FF2B5EF4-FFF2-40B4-BE49-F238E27FC236}">
                    <a16:creationId xmlns:a16="http://schemas.microsoft.com/office/drawing/2014/main" id="{D3CC1C18-7F8A-470D-A928-B63E5D454164}"/>
                  </a:ext>
                </a:extLst>
              </p:cNvPr>
              <p:cNvSpPr/>
              <p:nvPr/>
            </p:nvSpPr>
            <p:spPr>
              <a:xfrm rot="1059312">
                <a:off x="7520333" y="1534282"/>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hord 59">
                <a:extLst>
                  <a:ext uri="{FF2B5EF4-FFF2-40B4-BE49-F238E27FC236}">
                    <a16:creationId xmlns:a16="http://schemas.microsoft.com/office/drawing/2014/main" id="{FAE425ED-256A-4097-AF9F-DC1A9876B326}"/>
                  </a:ext>
                </a:extLst>
              </p:cNvPr>
              <p:cNvSpPr/>
              <p:nvPr/>
            </p:nvSpPr>
            <p:spPr>
              <a:xfrm rot="20540688" flipH="1">
                <a:off x="7846905" y="1556053"/>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AAB7186E-93DF-4FED-B8D4-2E609EEF45E3}"/>
                  </a:ext>
                </a:extLst>
              </p:cNvPr>
              <p:cNvGrpSpPr/>
              <p:nvPr/>
            </p:nvGrpSpPr>
            <p:grpSpPr>
              <a:xfrm>
                <a:off x="7445829" y="1930400"/>
                <a:ext cx="1248228" cy="812800"/>
                <a:chOff x="1790203" y="1022292"/>
                <a:chExt cx="5523076" cy="3396303"/>
              </a:xfrm>
            </p:grpSpPr>
            <p:grpSp>
              <p:nvGrpSpPr>
                <p:cNvPr id="62" name="Group 1">
                  <a:extLst>
                    <a:ext uri="{FF2B5EF4-FFF2-40B4-BE49-F238E27FC236}">
                      <a16:creationId xmlns:a16="http://schemas.microsoft.com/office/drawing/2014/main" id="{2D5F95A2-956D-4B56-99EF-258835796B48}"/>
                    </a:ext>
                  </a:extLst>
                </p:cNvPr>
                <p:cNvGrpSpPr/>
                <p:nvPr/>
              </p:nvGrpSpPr>
              <p:grpSpPr>
                <a:xfrm rot="2680637">
                  <a:off x="1790203" y="1142805"/>
                  <a:ext cx="1524000" cy="1600200"/>
                  <a:chOff x="2286000" y="457200"/>
                  <a:chExt cx="1524000" cy="1600200"/>
                </a:xfrm>
              </p:grpSpPr>
              <p:sp>
                <p:nvSpPr>
                  <p:cNvPr id="79" name="Quad Arrow 2">
                    <a:extLst>
                      <a:ext uri="{FF2B5EF4-FFF2-40B4-BE49-F238E27FC236}">
                        <a16:creationId xmlns:a16="http://schemas.microsoft.com/office/drawing/2014/main" id="{C5070C59-AF01-4AFB-9222-7883E7784D83}"/>
                      </a:ext>
                    </a:extLst>
                  </p:cNvPr>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3">
                    <a:extLst>
                      <a:ext uri="{FF2B5EF4-FFF2-40B4-BE49-F238E27FC236}">
                        <a16:creationId xmlns:a16="http://schemas.microsoft.com/office/drawing/2014/main" id="{1E20DA3F-A843-4761-AB30-5469C54D7FB1}"/>
                      </a:ext>
                    </a:extLst>
                  </p:cNvPr>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4">
                    <a:extLst>
                      <a:ext uri="{FF2B5EF4-FFF2-40B4-BE49-F238E27FC236}">
                        <a16:creationId xmlns:a16="http://schemas.microsoft.com/office/drawing/2014/main" id="{80660F44-7684-4E9D-B30F-ED2DF996C850}"/>
                      </a:ext>
                    </a:extLst>
                  </p:cNvPr>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5">
                  <a:extLst>
                    <a:ext uri="{FF2B5EF4-FFF2-40B4-BE49-F238E27FC236}">
                      <a16:creationId xmlns:a16="http://schemas.microsoft.com/office/drawing/2014/main" id="{D3BF6E27-E0F2-450D-B54A-F126922E69B4}"/>
                    </a:ext>
                  </a:extLst>
                </p:cNvPr>
                <p:cNvGrpSpPr/>
                <p:nvPr/>
              </p:nvGrpSpPr>
              <p:grpSpPr>
                <a:xfrm rot="2149962">
                  <a:off x="2824256" y="2000084"/>
                  <a:ext cx="1524000" cy="1600200"/>
                  <a:chOff x="2286000" y="457200"/>
                  <a:chExt cx="1524000" cy="1600200"/>
                </a:xfrm>
              </p:grpSpPr>
              <p:sp>
                <p:nvSpPr>
                  <p:cNvPr id="76" name="Quad Arrow 6">
                    <a:extLst>
                      <a:ext uri="{FF2B5EF4-FFF2-40B4-BE49-F238E27FC236}">
                        <a16:creationId xmlns:a16="http://schemas.microsoft.com/office/drawing/2014/main" id="{29EA9392-FB3A-4560-AAFA-1843390707A1}"/>
                      </a:ext>
                    </a:extLst>
                  </p:cNvPr>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69">
                    <a:extLst>
                      <a:ext uri="{FF2B5EF4-FFF2-40B4-BE49-F238E27FC236}">
                        <a16:creationId xmlns:a16="http://schemas.microsoft.com/office/drawing/2014/main" id="{6F1FAF44-9C98-44D7-9EA9-95351B9F5291}"/>
                      </a:ext>
                    </a:extLst>
                  </p:cNvPr>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B211B6F-B2F4-4DE7-8045-2065EB35A008}"/>
                      </a:ext>
                    </a:extLst>
                  </p:cNvPr>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9">
                  <a:extLst>
                    <a:ext uri="{FF2B5EF4-FFF2-40B4-BE49-F238E27FC236}">
                      <a16:creationId xmlns:a16="http://schemas.microsoft.com/office/drawing/2014/main" id="{6BBE2764-883C-4165-B0C6-E7416D830C4A}"/>
                    </a:ext>
                  </a:extLst>
                </p:cNvPr>
                <p:cNvGrpSpPr/>
                <p:nvPr/>
              </p:nvGrpSpPr>
              <p:grpSpPr>
                <a:xfrm>
                  <a:off x="3795818" y="2818395"/>
                  <a:ext cx="1524000" cy="1600200"/>
                  <a:chOff x="2286000" y="457200"/>
                  <a:chExt cx="1524000" cy="1600200"/>
                </a:xfrm>
              </p:grpSpPr>
              <p:sp>
                <p:nvSpPr>
                  <p:cNvPr id="73" name="Quad Arrow 65">
                    <a:extLst>
                      <a:ext uri="{FF2B5EF4-FFF2-40B4-BE49-F238E27FC236}">
                        <a16:creationId xmlns:a16="http://schemas.microsoft.com/office/drawing/2014/main" id="{BF357FCB-DAF3-4310-A082-B21DCAAA9C5C}"/>
                      </a:ext>
                    </a:extLst>
                  </p:cNvPr>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66">
                    <a:extLst>
                      <a:ext uri="{FF2B5EF4-FFF2-40B4-BE49-F238E27FC236}">
                        <a16:creationId xmlns:a16="http://schemas.microsoft.com/office/drawing/2014/main" id="{F08A2E5E-F6FA-4814-BFA2-A36ABE7894B4}"/>
                      </a:ext>
                    </a:extLst>
                  </p:cNvPr>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C33B265-2139-4665-AA76-7B69030F9FFA}"/>
                      </a:ext>
                    </a:extLst>
                  </p:cNvPr>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3">
                  <a:extLst>
                    <a:ext uri="{FF2B5EF4-FFF2-40B4-BE49-F238E27FC236}">
                      <a16:creationId xmlns:a16="http://schemas.microsoft.com/office/drawing/2014/main" id="{16F8097A-90D2-4055-A8AE-4D1AD119471F}"/>
                    </a:ext>
                  </a:extLst>
                </p:cNvPr>
                <p:cNvGrpSpPr/>
                <p:nvPr/>
              </p:nvGrpSpPr>
              <p:grpSpPr>
                <a:xfrm rot="19268318">
                  <a:off x="4752958" y="1977419"/>
                  <a:ext cx="1524000" cy="1600200"/>
                  <a:chOff x="2286000" y="457200"/>
                  <a:chExt cx="1524000" cy="1600200"/>
                </a:xfrm>
              </p:grpSpPr>
              <p:sp>
                <p:nvSpPr>
                  <p:cNvPr id="70" name="Quad Arrow 62">
                    <a:extLst>
                      <a:ext uri="{FF2B5EF4-FFF2-40B4-BE49-F238E27FC236}">
                        <a16:creationId xmlns:a16="http://schemas.microsoft.com/office/drawing/2014/main" id="{B93CC674-057F-41A5-B7C8-A8690FEF5D84}"/>
                      </a:ext>
                    </a:extLst>
                  </p:cNvPr>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63">
                    <a:extLst>
                      <a:ext uri="{FF2B5EF4-FFF2-40B4-BE49-F238E27FC236}">
                        <a16:creationId xmlns:a16="http://schemas.microsoft.com/office/drawing/2014/main" id="{75799AE5-E58A-4C14-BFEC-0B5EF328F391}"/>
                      </a:ext>
                    </a:extLst>
                  </p:cNvPr>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843C19BD-5917-41D3-908D-C04E29767AC8}"/>
                      </a:ext>
                    </a:extLst>
                  </p:cNvPr>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7">
                  <a:extLst>
                    <a:ext uri="{FF2B5EF4-FFF2-40B4-BE49-F238E27FC236}">
                      <a16:creationId xmlns:a16="http://schemas.microsoft.com/office/drawing/2014/main" id="{62A18B82-FD1C-48BA-A118-EA957B782464}"/>
                    </a:ext>
                  </a:extLst>
                </p:cNvPr>
                <p:cNvGrpSpPr/>
                <p:nvPr/>
              </p:nvGrpSpPr>
              <p:grpSpPr>
                <a:xfrm rot="18613410">
                  <a:off x="5751179" y="984192"/>
                  <a:ext cx="1524000" cy="1600200"/>
                  <a:chOff x="2286000" y="457200"/>
                  <a:chExt cx="1524000" cy="1600200"/>
                </a:xfrm>
              </p:grpSpPr>
              <p:sp>
                <p:nvSpPr>
                  <p:cNvPr id="67" name="Quad Arrow 59">
                    <a:extLst>
                      <a:ext uri="{FF2B5EF4-FFF2-40B4-BE49-F238E27FC236}">
                        <a16:creationId xmlns:a16="http://schemas.microsoft.com/office/drawing/2014/main" id="{FE442805-C0B5-4E70-9BFB-8216744B40DE}"/>
                      </a:ext>
                    </a:extLst>
                  </p:cNvPr>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0">
                    <a:extLst>
                      <a:ext uri="{FF2B5EF4-FFF2-40B4-BE49-F238E27FC236}">
                        <a16:creationId xmlns:a16="http://schemas.microsoft.com/office/drawing/2014/main" id="{63911F6E-2E17-4CA1-B46F-F24A98D39D11}"/>
                      </a:ext>
                    </a:extLst>
                  </p:cNvPr>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a:extLst>
                      <a:ext uri="{FF2B5EF4-FFF2-40B4-BE49-F238E27FC236}">
                        <a16:creationId xmlns:a16="http://schemas.microsoft.com/office/drawing/2014/main" id="{4FA8CD6A-7827-4958-B384-BF08CA9DBEF9}"/>
                      </a:ext>
                    </a:extLst>
                  </p:cNvPr>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 name="Oval 53">
              <a:extLst>
                <a:ext uri="{FF2B5EF4-FFF2-40B4-BE49-F238E27FC236}">
                  <a16:creationId xmlns:a16="http://schemas.microsoft.com/office/drawing/2014/main" id="{DD9C1264-B920-4B29-9484-4272F0265044}"/>
                </a:ext>
              </a:extLst>
            </p:cNvPr>
            <p:cNvSpPr/>
            <p:nvPr/>
          </p:nvSpPr>
          <p:spPr>
            <a:xfrm>
              <a:off x="4953000" y="2300466"/>
              <a:ext cx="1056728" cy="1600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B39AA82-E589-46E2-87A4-6FEC72EF90DF}"/>
                </a:ext>
              </a:extLst>
            </p:cNvPr>
            <p:cNvSpPr/>
            <p:nvPr/>
          </p:nvSpPr>
          <p:spPr>
            <a:xfrm>
              <a:off x="4876800" y="1981200"/>
              <a:ext cx="8382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117D941-2B13-4689-9057-871593981A10}"/>
                </a:ext>
              </a:extLst>
            </p:cNvPr>
            <p:cNvSpPr/>
            <p:nvPr/>
          </p:nvSpPr>
          <p:spPr>
            <a:xfrm>
              <a:off x="5450114" y="2017486"/>
              <a:ext cx="631372"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a:extLst>
                <a:ext uri="{FF2B5EF4-FFF2-40B4-BE49-F238E27FC236}">
                  <a16:creationId xmlns:a16="http://schemas.microsoft.com/office/drawing/2014/main" id="{92D7310C-B373-4273-A79C-3175AC5DEB63}"/>
                </a:ext>
              </a:extLst>
            </p:cNvPr>
            <p:cNvSpPr/>
            <p:nvPr/>
          </p:nvSpPr>
          <p:spPr>
            <a:xfrm rot="16564297">
              <a:off x="5257320" y="2772473"/>
              <a:ext cx="1507787" cy="5886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133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Read on the Housetops</a:t>
            </a:r>
          </a:p>
        </p:txBody>
      </p:sp>
      <p:sp>
        <p:nvSpPr>
          <p:cNvPr id="8" name="TextBox 7"/>
          <p:cNvSpPr txBox="1"/>
          <p:nvPr/>
        </p:nvSpPr>
        <p:spPr>
          <a:xfrm>
            <a:off x="354563" y="762001"/>
            <a:ext cx="5055637" cy="2031325"/>
          </a:xfrm>
          <a:prstGeom prst="rect">
            <a:avLst/>
          </a:prstGeom>
          <a:noFill/>
        </p:spPr>
        <p:txBody>
          <a:bodyPr wrap="square" rtlCol="0">
            <a:spAutoFit/>
          </a:bodyPr>
          <a:lstStyle/>
          <a:p>
            <a:pPr fontAlgn="base"/>
            <a:r>
              <a:rPr lang="en-US" dirty="0">
                <a:solidFill>
                  <a:schemeClr val="bg1"/>
                </a:solidFill>
              </a:rPr>
              <a:t>“And the day cometh that the words of the book which were sealed shall be read upon the house tops; and they shall be read by the power of Christ; and all things shall be revealed unto the children of men which ever have been among the children of men, and which ever will be even unto the end of the earth.”</a:t>
            </a:r>
            <a:endParaRPr lang="en-US" dirty="0"/>
          </a:p>
        </p:txBody>
      </p:sp>
      <p:sp>
        <p:nvSpPr>
          <p:cNvPr id="12" name="TextBox 11"/>
          <p:cNvSpPr txBox="1"/>
          <p:nvPr/>
        </p:nvSpPr>
        <p:spPr>
          <a:xfrm>
            <a:off x="110853" y="6451869"/>
            <a:ext cx="9144000" cy="400110"/>
          </a:xfrm>
          <a:prstGeom prst="rect">
            <a:avLst/>
          </a:prstGeom>
          <a:noFill/>
        </p:spPr>
        <p:txBody>
          <a:bodyPr wrap="square" rtlCol="0">
            <a:spAutoFit/>
          </a:bodyPr>
          <a:lstStyle/>
          <a:p>
            <a:r>
              <a:rPr lang="en-US" sz="2000" dirty="0">
                <a:solidFill>
                  <a:srgbClr val="FFFF00"/>
                </a:solidFill>
              </a:rPr>
              <a:t>2 Nephi 27:11</a:t>
            </a:r>
          </a:p>
        </p:txBody>
      </p:sp>
      <p:sp>
        <p:nvSpPr>
          <p:cNvPr id="39" name="Rectangle 38"/>
          <p:cNvSpPr/>
          <p:nvPr/>
        </p:nvSpPr>
        <p:spPr>
          <a:xfrm>
            <a:off x="3567896" y="4201672"/>
            <a:ext cx="7006326" cy="2554545"/>
          </a:xfrm>
          <a:prstGeom prst="rect">
            <a:avLst/>
          </a:prstGeom>
        </p:spPr>
        <p:txBody>
          <a:bodyPr wrap="square">
            <a:spAutoFit/>
          </a:bodyPr>
          <a:lstStyle/>
          <a:p>
            <a:pPr fontAlgn="base"/>
            <a:r>
              <a:rPr lang="en-US" sz="1600" dirty="0">
                <a:solidFill>
                  <a:schemeClr val="bg1"/>
                </a:solidFill>
              </a:rPr>
              <a:t>Advances in travel and communication have helped the institutional Church move forward at a rapid pace in proclaiming the gospel. Media referrals are introducing our missionaries to more investigators. Church-produced videos help the missionaries explain the gospel message and the mission of the Church. But are we as individuals doing our part to move this holy work forward? Today the information highway, with all of its means of communication, affords an opportunity for us to carry the mission with a thousand fold greater speed…. Thousands of messengers, their feet shod with the gospel of peace, now go forth with the message of God.”</a:t>
            </a:r>
          </a:p>
          <a:p>
            <a:pPr fontAlgn="base"/>
            <a:r>
              <a:rPr lang="en-US" sz="1600" dirty="0">
                <a:solidFill>
                  <a:schemeClr val="bg1"/>
                </a:solidFill>
              </a:rPr>
              <a:t>James E. Faust</a:t>
            </a:r>
          </a:p>
        </p:txBody>
      </p:sp>
      <p:grpSp>
        <p:nvGrpSpPr>
          <p:cNvPr id="273" name="Group 272"/>
          <p:cNvGrpSpPr/>
          <p:nvPr/>
        </p:nvGrpSpPr>
        <p:grpSpPr>
          <a:xfrm>
            <a:off x="5943600" y="762001"/>
            <a:ext cx="4572000" cy="3200526"/>
            <a:chOff x="990600" y="457200"/>
            <a:chExt cx="7848600" cy="5494236"/>
          </a:xfrm>
        </p:grpSpPr>
        <p:grpSp>
          <p:nvGrpSpPr>
            <p:cNvPr id="274" name="Group 206"/>
            <p:cNvGrpSpPr/>
            <p:nvPr/>
          </p:nvGrpSpPr>
          <p:grpSpPr>
            <a:xfrm>
              <a:off x="4038600" y="457200"/>
              <a:ext cx="4800600" cy="3061359"/>
              <a:chOff x="4022282" y="1295400"/>
              <a:chExt cx="4800600" cy="3061359"/>
            </a:xfrm>
          </p:grpSpPr>
          <p:sp>
            <p:nvSpPr>
              <p:cNvPr id="473" name="Rectangle 205"/>
              <p:cNvSpPr/>
              <p:nvPr/>
            </p:nvSpPr>
            <p:spPr>
              <a:xfrm rot="517981" flipH="1">
                <a:off x="6761614" y="2437583"/>
                <a:ext cx="45719" cy="7497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195"/>
              <p:cNvSpPr/>
              <p:nvPr/>
            </p:nvSpPr>
            <p:spPr>
              <a:xfrm rot="18017381">
                <a:off x="4860482" y="978073"/>
                <a:ext cx="533400" cy="22098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196"/>
              <p:cNvSpPr/>
              <p:nvPr/>
            </p:nvSpPr>
            <p:spPr>
              <a:xfrm rot="18017381">
                <a:off x="7451282" y="2502073"/>
                <a:ext cx="533400" cy="22098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197"/>
              <p:cNvSpPr/>
              <p:nvPr/>
            </p:nvSpPr>
            <p:spPr>
              <a:xfrm rot="18017381">
                <a:off x="4022312" y="1459168"/>
                <a:ext cx="533400" cy="2684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198"/>
              <p:cNvSpPr/>
              <p:nvPr/>
            </p:nvSpPr>
            <p:spPr>
              <a:xfrm rot="18017381">
                <a:off x="8289512" y="3955839"/>
                <a:ext cx="533400" cy="2684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200"/>
              <p:cNvSpPr/>
              <p:nvPr/>
            </p:nvSpPr>
            <p:spPr>
              <a:xfrm>
                <a:off x="6477000" y="1295400"/>
                <a:ext cx="762000" cy="1219200"/>
              </a:xfrm>
              <a:prstGeom prst="roundRect">
                <a:avLst>
                  <a:gd name="adj" fmla="val 960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201"/>
              <p:cNvSpPr/>
              <p:nvPr/>
            </p:nvSpPr>
            <p:spPr>
              <a:xfrm rot="2316894">
                <a:off x="5707340" y="2771491"/>
                <a:ext cx="762000" cy="1219200"/>
              </a:xfrm>
              <a:prstGeom prst="roundRect">
                <a:avLst>
                  <a:gd name="adj" fmla="val 960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203"/>
              <p:cNvSpPr/>
              <p:nvPr/>
            </p:nvSpPr>
            <p:spPr>
              <a:xfrm rot="19676018">
                <a:off x="5789012" y="1704729"/>
                <a:ext cx="302938" cy="7497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199"/>
              <p:cNvSpPr/>
              <p:nvPr/>
            </p:nvSpPr>
            <p:spPr>
              <a:xfrm>
                <a:off x="5943600" y="1981200"/>
                <a:ext cx="762000" cy="8382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Quad Arrow 202"/>
              <p:cNvSpPr/>
              <p:nvPr/>
            </p:nvSpPr>
            <p:spPr>
              <a:xfrm>
                <a:off x="5715000" y="2057400"/>
                <a:ext cx="1447800" cy="1371600"/>
              </a:xfrm>
              <a:prstGeom prst="quadArrow">
                <a:avLst>
                  <a:gd name="adj1" fmla="val 0"/>
                  <a:gd name="adj2" fmla="val 3546"/>
                  <a:gd name="adj3" fmla="val 2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Isosceles Triangle 204"/>
              <p:cNvSpPr/>
              <p:nvPr/>
            </p:nvSpPr>
            <p:spPr>
              <a:xfrm rot="14412946">
                <a:off x="5391612" y="1825143"/>
                <a:ext cx="256686" cy="457200"/>
              </a:xfrm>
              <a:prstGeom prst="triangle">
                <a:avLst>
                  <a:gd name="adj" fmla="val 14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07"/>
            <p:cNvGrpSpPr/>
            <p:nvPr/>
          </p:nvGrpSpPr>
          <p:grpSpPr>
            <a:xfrm>
              <a:off x="990600" y="1447800"/>
              <a:ext cx="4419600" cy="4503636"/>
              <a:chOff x="6911993" y="3315227"/>
              <a:chExt cx="1604464" cy="1634972"/>
            </a:xfrm>
          </p:grpSpPr>
          <p:sp>
            <p:nvSpPr>
              <p:cNvPr id="468" name="Chord 208"/>
              <p:cNvSpPr/>
              <p:nvPr/>
            </p:nvSpPr>
            <p:spPr>
              <a:xfrm rot="6727858">
                <a:off x="6898103" y="3331846"/>
                <a:ext cx="1632243" cy="1604464"/>
              </a:xfrm>
              <a:prstGeom prst="chord">
                <a:avLst>
                  <a:gd name="adj1" fmla="val 2700000"/>
                  <a:gd name="adj2" fmla="val 2155092"/>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84"/>
              <p:cNvGrpSpPr/>
              <p:nvPr/>
            </p:nvGrpSpPr>
            <p:grpSpPr>
              <a:xfrm>
                <a:off x="7123631" y="3315227"/>
                <a:ext cx="1334569" cy="1485372"/>
                <a:chOff x="7123631" y="3315227"/>
                <a:chExt cx="1334569" cy="1485372"/>
              </a:xfrm>
            </p:grpSpPr>
            <p:sp>
              <p:nvSpPr>
                <p:cNvPr id="470" name="Freeform 210"/>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Freeform 211"/>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Freeform 212"/>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1"/>
            <p:cNvGrpSpPr/>
            <p:nvPr/>
          </p:nvGrpSpPr>
          <p:grpSpPr>
            <a:xfrm>
              <a:off x="1752600" y="3200400"/>
              <a:ext cx="914400" cy="783046"/>
              <a:chOff x="4644742" y="381000"/>
              <a:chExt cx="3737258" cy="3200400"/>
            </a:xfrm>
          </p:grpSpPr>
          <p:sp>
            <p:nvSpPr>
              <p:cNvPr id="277" name="Trapezoid 2"/>
              <p:cNvSpPr/>
              <p:nvPr/>
            </p:nvSpPr>
            <p:spPr>
              <a:xfrm>
                <a:off x="4648200" y="990600"/>
                <a:ext cx="3733800" cy="6858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3"/>
              <p:cNvSpPr/>
              <p:nvPr/>
            </p:nvSpPr>
            <p:spPr>
              <a:xfrm>
                <a:off x="4876800" y="1676400"/>
                <a:ext cx="3276600" cy="1676400"/>
              </a:xfrm>
              <a:prstGeom prst="rect">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4"/>
              <p:cNvSpPr/>
              <p:nvPr/>
            </p:nvSpPr>
            <p:spPr>
              <a:xfrm>
                <a:off x="5257800" y="381000"/>
                <a:ext cx="2514600" cy="1295400"/>
              </a:xfrm>
              <a:prstGeom prst="triangle">
                <a:avLst/>
              </a:prstGeom>
              <a:solidFill>
                <a:srgbClr val="E2B9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5"/>
              <p:cNvSpPr/>
              <p:nvPr/>
            </p:nvSpPr>
            <p:spPr>
              <a:xfrm>
                <a:off x="5486400" y="609600"/>
                <a:ext cx="2057400" cy="1066800"/>
              </a:xfrm>
              <a:prstGeom prst="triangl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77"/>
              <p:cNvGrpSpPr/>
              <p:nvPr/>
            </p:nvGrpSpPr>
            <p:grpSpPr>
              <a:xfrm>
                <a:off x="5181600" y="1981200"/>
                <a:ext cx="816430" cy="762000"/>
                <a:chOff x="838200" y="4267200"/>
                <a:chExt cx="914400" cy="853439"/>
              </a:xfrm>
            </p:grpSpPr>
            <p:sp>
              <p:nvSpPr>
                <p:cNvPr id="455" name="Rectangle 454"/>
                <p:cNvSpPr/>
                <p:nvPr/>
              </p:nvSpPr>
              <p:spPr>
                <a:xfrm>
                  <a:off x="838200" y="4267200"/>
                  <a:ext cx="914400" cy="762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14"/>
                <p:cNvGrpSpPr/>
                <p:nvPr/>
              </p:nvGrpSpPr>
              <p:grpSpPr>
                <a:xfrm>
                  <a:off x="838200" y="4267200"/>
                  <a:ext cx="914399" cy="853439"/>
                  <a:chOff x="914400" y="4343400"/>
                  <a:chExt cx="2286000" cy="2133600"/>
                </a:xfrm>
              </p:grpSpPr>
              <p:grpSp>
                <p:nvGrpSpPr>
                  <p:cNvPr id="457" name="Group 8"/>
                  <p:cNvGrpSpPr/>
                  <p:nvPr/>
                </p:nvGrpSpPr>
                <p:grpSpPr>
                  <a:xfrm>
                    <a:off x="914400" y="4495800"/>
                    <a:ext cx="2209800" cy="1905000"/>
                    <a:chOff x="914400" y="4495800"/>
                    <a:chExt cx="2209800" cy="1905000"/>
                  </a:xfrm>
                </p:grpSpPr>
                <p:sp>
                  <p:nvSpPr>
                    <p:cNvPr id="464" name="Diagonal Stripe 4"/>
                    <p:cNvSpPr/>
                    <p:nvPr/>
                  </p:nvSpPr>
                  <p:spPr>
                    <a:xfrm rot="5400000">
                      <a:off x="2133600" y="44196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Diagonal Stripe 5"/>
                    <p:cNvSpPr/>
                    <p:nvPr/>
                  </p:nvSpPr>
                  <p:spPr>
                    <a:xfrm rot="5400000">
                      <a:off x="1409700" y="43815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9"/>
                  <p:cNvGrpSpPr/>
                  <p:nvPr/>
                </p:nvGrpSpPr>
                <p:grpSpPr>
                  <a:xfrm rot="16200000">
                    <a:off x="990600" y="4419600"/>
                    <a:ext cx="2133600" cy="1981200"/>
                    <a:chOff x="914400" y="4419600"/>
                    <a:chExt cx="2133600" cy="1981200"/>
                  </a:xfrm>
                </p:grpSpPr>
                <p:sp>
                  <p:nvSpPr>
                    <p:cNvPr id="460" name="Diagonal Stripe 185"/>
                    <p:cNvSpPr/>
                    <p:nvPr/>
                  </p:nvSpPr>
                  <p:spPr>
                    <a:xfrm rot="5400000">
                      <a:off x="2057400" y="43434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Diagonal Stripe 186"/>
                    <p:cNvSpPr/>
                    <p:nvPr/>
                  </p:nvSpPr>
                  <p:spPr>
                    <a:xfrm rot="5400000">
                      <a:off x="1409700" y="4305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iagonal Stripe 461"/>
                    <p:cNvSpPr/>
                    <p:nvPr/>
                  </p:nvSpPr>
                  <p:spPr>
                    <a:xfrm rot="5400000" flipH="1" flipV="1">
                      <a:off x="1181100" y="46863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Diagonal Stripe 462"/>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9" name="Frame 3"/>
                  <p:cNvSpPr/>
                  <p:nvPr/>
                </p:nvSpPr>
                <p:spPr>
                  <a:xfrm>
                    <a:off x="914400" y="4343400"/>
                    <a:ext cx="2286000" cy="2133600"/>
                  </a:xfrm>
                  <a:prstGeom prst="frame">
                    <a:avLst>
                      <a:gd name="adj1" fmla="val 7288"/>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2" name="Group 91"/>
              <p:cNvGrpSpPr/>
              <p:nvPr/>
            </p:nvGrpSpPr>
            <p:grpSpPr>
              <a:xfrm>
                <a:off x="7086600" y="1981200"/>
                <a:ext cx="816430" cy="762000"/>
                <a:chOff x="838200" y="4267200"/>
                <a:chExt cx="914400" cy="853439"/>
              </a:xfrm>
            </p:grpSpPr>
            <p:sp>
              <p:nvSpPr>
                <p:cNvPr id="442" name="Rectangle 441"/>
                <p:cNvSpPr/>
                <p:nvPr/>
              </p:nvSpPr>
              <p:spPr>
                <a:xfrm>
                  <a:off x="838200" y="4267200"/>
                  <a:ext cx="914400" cy="762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14"/>
                <p:cNvGrpSpPr/>
                <p:nvPr/>
              </p:nvGrpSpPr>
              <p:grpSpPr>
                <a:xfrm>
                  <a:off x="838200" y="4267200"/>
                  <a:ext cx="914399" cy="853439"/>
                  <a:chOff x="914400" y="4343400"/>
                  <a:chExt cx="2286000" cy="2133600"/>
                </a:xfrm>
              </p:grpSpPr>
              <p:grpSp>
                <p:nvGrpSpPr>
                  <p:cNvPr id="444" name="Group 8"/>
                  <p:cNvGrpSpPr/>
                  <p:nvPr/>
                </p:nvGrpSpPr>
                <p:grpSpPr>
                  <a:xfrm>
                    <a:off x="914400" y="4495800"/>
                    <a:ext cx="2209800" cy="1905000"/>
                    <a:chOff x="914400" y="4495800"/>
                    <a:chExt cx="2209800" cy="1905000"/>
                  </a:xfrm>
                </p:grpSpPr>
                <p:sp>
                  <p:nvSpPr>
                    <p:cNvPr id="451" name="Diagonal Stripe 4"/>
                    <p:cNvSpPr/>
                    <p:nvPr/>
                  </p:nvSpPr>
                  <p:spPr>
                    <a:xfrm rot="5400000">
                      <a:off x="2133600" y="44196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iagonal Stripe 5"/>
                    <p:cNvSpPr/>
                    <p:nvPr/>
                  </p:nvSpPr>
                  <p:spPr>
                    <a:xfrm rot="5400000">
                      <a:off x="1409700" y="43815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5" name="Group 9"/>
                  <p:cNvGrpSpPr/>
                  <p:nvPr/>
                </p:nvGrpSpPr>
                <p:grpSpPr>
                  <a:xfrm rot="16200000">
                    <a:off x="990600" y="4419600"/>
                    <a:ext cx="2133600" cy="1981200"/>
                    <a:chOff x="914400" y="4419600"/>
                    <a:chExt cx="2133600" cy="1981200"/>
                  </a:xfrm>
                </p:grpSpPr>
                <p:sp>
                  <p:nvSpPr>
                    <p:cNvPr id="447" name="Diagonal Stripe 97"/>
                    <p:cNvSpPr/>
                    <p:nvPr/>
                  </p:nvSpPr>
                  <p:spPr>
                    <a:xfrm rot="5400000">
                      <a:off x="2057400" y="43434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Diagonal Stripe 98"/>
                    <p:cNvSpPr/>
                    <p:nvPr/>
                  </p:nvSpPr>
                  <p:spPr>
                    <a:xfrm rot="5400000">
                      <a:off x="1409700" y="4305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Diagonal Stripe 99"/>
                    <p:cNvSpPr/>
                    <p:nvPr/>
                  </p:nvSpPr>
                  <p:spPr>
                    <a:xfrm rot="5400000" flipH="1" flipV="1">
                      <a:off x="1181100" y="46863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Diagonal Stripe 449"/>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6" name="Frame 3"/>
                  <p:cNvSpPr/>
                  <p:nvPr/>
                </p:nvSpPr>
                <p:spPr>
                  <a:xfrm>
                    <a:off x="914400" y="4343400"/>
                    <a:ext cx="2286000" cy="2133600"/>
                  </a:xfrm>
                  <a:prstGeom prst="frame">
                    <a:avLst>
                      <a:gd name="adj1" fmla="val 7288"/>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83" name="Rectangle 282"/>
              <p:cNvSpPr/>
              <p:nvPr/>
            </p:nvSpPr>
            <p:spPr>
              <a:xfrm>
                <a:off x="6172200" y="2133600"/>
                <a:ext cx="762000" cy="12192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114"/>
              <p:cNvGrpSpPr/>
              <p:nvPr/>
            </p:nvGrpSpPr>
            <p:grpSpPr>
              <a:xfrm>
                <a:off x="6248400" y="990600"/>
                <a:ext cx="609600" cy="609600"/>
                <a:chOff x="4917989" y="4217773"/>
                <a:chExt cx="2463114" cy="2438400"/>
              </a:xfrm>
            </p:grpSpPr>
            <p:sp>
              <p:nvSpPr>
                <p:cNvPr id="439" name="Rectangle 438"/>
                <p:cNvSpPr/>
                <p:nvPr/>
              </p:nvSpPr>
              <p:spPr>
                <a:xfrm>
                  <a:off x="5105400" y="4495800"/>
                  <a:ext cx="2057400" cy="1905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Plus 439"/>
                <p:cNvSpPr/>
                <p:nvPr/>
              </p:nvSpPr>
              <p:spPr>
                <a:xfrm>
                  <a:off x="4917989" y="4217773"/>
                  <a:ext cx="2463114" cy="2438400"/>
                </a:xfrm>
                <a:prstGeom prst="mathPlus">
                  <a:avLst>
                    <a:gd name="adj1" fmla="val 898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rame 440"/>
                <p:cNvSpPr/>
                <p:nvPr/>
              </p:nvSpPr>
              <p:spPr>
                <a:xfrm>
                  <a:off x="5105400" y="4419600"/>
                  <a:ext cx="2133600" cy="2057400"/>
                </a:xfrm>
                <a:prstGeom prst="frame">
                  <a:avLst>
                    <a:gd name="adj1" fmla="val 769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5" name="Oval 10"/>
              <p:cNvSpPr/>
              <p:nvPr/>
            </p:nvSpPr>
            <p:spPr>
              <a:xfrm>
                <a:off x="6629400" y="2590800"/>
                <a:ext cx="152400"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11"/>
              <p:cNvSpPr/>
              <p:nvPr/>
            </p:nvSpPr>
            <p:spPr>
              <a:xfrm>
                <a:off x="5972432" y="3274541"/>
                <a:ext cx="1066800" cy="1524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12"/>
              <p:cNvSpPr/>
              <p:nvPr/>
            </p:nvSpPr>
            <p:spPr>
              <a:xfrm rot="10496474">
                <a:off x="4644742" y="2362353"/>
                <a:ext cx="762000" cy="1216974"/>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13"/>
              <p:cNvSpPr/>
              <p:nvPr/>
            </p:nvSpPr>
            <p:spPr>
              <a:xfrm rot="10800000">
                <a:off x="7620000" y="2362200"/>
                <a:ext cx="762000" cy="12192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127"/>
              <p:cNvGrpSpPr/>
              <p:nvPr/>
            </p:nvGrpSpPr>
            <p:grpSpPr>
              <a:xfrm>
                <a:off x="5486400" y="2743200"/>
                <a:ext cx="685800" cy="762000"/>
                <a:chOff x="1792595" y="1066800"/>
                <a:chExt cx="2748575" cy="2514600"/>
              </a:xfrm>
            </p:grpSpPr>
            <p:sp>
              <p:nvSpPr>
                <p:cNvPr id="366" name="Cloud 365"/>
                <p:cNvSpPr/>
                <p:nvPr/>
              </p:nvSpPr>
              <p:spPr>
                <a:xfrm>
                  <a:off x="2438400" y="19812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loud 366"/>
                <p:cNvSpPr/>
                <p:nvPr/>
              </p:nvSpPr>
              <p:spPr>
                <a:xfrm>
                  <a:off x="2286000" y="22860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loud 367"/>
                <p:cNvSpPr/>
                <p:nvPr/>
              </p:nvSpPr>
              <p:spPr>
                <a:xfrm>
                  <a:off x="3048000" y="2286000"/>
                  <a:ext cx="1219200" cy="914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22"/>
                <p:cNvGrpSpPr/>
                <p:nvPr/>
              </p:nvGrpSpPr>
              <p:grpSpPr>
                <a:xfrm>
                  <a:off x="2514600" y="1371600"/>
                  <a:ext cx="1433175" cy="1409818"/>
                  <a:chOff x="7185317" y="571382"/>
                  <a:chExt cx="1433175" cy="1409818"/>
                </a:xfrm>
              </p:grpSpPr>
              <p:sp>
                <p:nvSpPr>
                  <p:cNvPr id="435" name="Moon 2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2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2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eardrop 2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64"/>
                <p:cNvGrpSpPr/>
                <p:nvPr/>
              </p:nvGrpSpPr>
              <p:grpSpPr>
                <a:xfrm>
                  <a:off x="2819400" y="1066800"/>
                  <a:ext cx="838200" cy="914400"/>
                  <a:chOff x="4191000" y="4876800"/>
                  <a:chExt cx="1828800" cy="1981200"/>
                </a:xfrm>
              </p:grpSpPr>
              <p:sp>
                <p:nvSpPr>
                  <p:cNvPr id="418" name="Teardrop 417"/>
                  <p:cNvSpPr/>
                  <p:nvPr/>
                </p:nvSpPr>
                <p:spPr>
                  <a:xfrm rot="20612414">
                    <a:off x="4540344" y="6007921"/>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eardrop 418"/>
                  <p:cNvSpPr/>
                  <p:nvPr/>
                </p:nvSpPr>
                <p:spPr>
                  <a:xfrm rot="12470521">
                    <a:off x="5339832" y="5196325"/>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eardrop 419"/>
                  <p:cNvSpPr/>
                  <p:nvPr/>
                </p:nvSpPr>
                <p:spPr>
                  <a:xfrm rot="16498226">
                    <a:off x="5197985" y="5921727"/>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eardrop 420"/>
                  <p:cNvSpPr/>
                  <p:nvPr/>
                </p:nvSpPr>
                <p:spPr>
                  <a:xfrm rot="4891691">
                    <a:off x="4186224" y="530010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eardrop 421"/>
                  <p:cNvSpPr/>
                  <p:nvPr/>
                </p:nvSpPr>
                <p:spPr>
                  <a:xfrm rot="8037859">
                    <a:off x="4705904" y="488157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5-Point Star 422"/>
                  <p:cNvSpPr/>
                  <p:nvPr/>
                </p:nvSpPr>
                <p:spPr>
                  <a:xfrm>
                    <a:off x="4673898" y="5321894"/>
                    <a:ext cx="906623" cy="1020095"/>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15"/>
                  <p:cNvGrpSpPr/>
                  <p:nvPr/>
                </p:nvGrpSpPr>
                <p:grpSpPr>
                  <a:xfrm>
                    <a:off x="4825002" y="5491910"/>
                    <a:ext cx="604416" cy="765071"/>
                    <a:chOff x="6254633" y="2139815"/>
                    <a:chExt cx="790690" cy="814285"/>
                  </a:xfrm>
                </p:grpSpPr>
                <p:sp>
                  <p:nvSpPr>
                    <p:cNvPr id="430"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eardrop 60"/>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eardrop 431"/>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eardrop 432"/>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eardrop 433"/>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Oval 424"/>
                  <p:cNvSpPr/>
                  <p:nvPr/>
                </p:nvSpPr>
                <p:spPr>
                  <a:xfrm>
                    <a:off x="5127210" y="5746935"/>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5202761"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152"/>
                  <p:cNvSpPr/>
                  <p:nvPr/>
                </p:nvSpPr>
                <p:spPr>
                  <a:xfrm>
                    <a:off x="5051658" y="5916950"/>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976106"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5051658" y="5661926"/>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65"/>
                <p:cNvGrpSpPr/>
                <p:nvPr/>
              </p:nvGrpSpPr>
              <p:grpSpPr>
                <a:xfrm rot="19615177">
                  <a:off x="1792595" y="1648463"/>
                  <a:ext cx="1433175" cy="1409818"/>
                  <a:chOff x="7185317" y="571382"/>
                  <a:chExt cx="1433175" cy="1409818"/>
                </a:xfrm>
              </p:grpSpPr>
              <p:sp>
                <p:nvSpPr>
                  <p:cNvPr id="414" name="Moon 41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eardrop 41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4"/>
                <p:cNvGrpSpPr/>
                <p:nvPr/>
              </p:nvGrpSpPr>
              <p:grpSpPr>
                <a:xfrm>
                  <a:off x="1905000" y="1828800"/>
                  <a:ext cx="914400" cy="914400"/>
                  <a:chOff x="4084960" y="1963223"/>
                  <a:chExt cx="1844487" cy="1775922"/>
                </a:xfrm>
              </p:grpSpPr>
              <p:sp>
                <p:nvSpPr>
                  <p:cNvPr id="397" name="Teardrop 5"/>
                  <p:cNvSpPr/>
                  <p:nvPr/>
                </p:nvSpPr>
                <p:spPr>
                  <a:xfrm rot="20612414">
                    <a:off x="4437301" y="2977145"/>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eardrop 6"/>
                  <p:cNvSpPr/>
                  <p:nvPr/>
                </p:nvSpPr>
                <p:spPr>
                  <a:xfrm rot="12470521">
                    <a:off x="5243647" y="2249641"/>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ardrop 7"/>
                  <p:cNvSpPr/>
                  <p:nvPr/>
                </p:nvSpPr>
                <p:spPr>
                  <a:xfrm rot="16498226">
                    <a:off x="5143500" y="2857500"/>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ardrop 8"/>
                  <p:cNvSpPr/>
                  <p:nvPr/>
                </p:nvSpPr>
                <p:spPr>
                  <a:xfrm rot="4891691">
                    <a:off x="4123060" y="2300288"/>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eardrop 9"/>
                  <p:cNvSpPr/>
                  <p:nvPr/>
                </p:nvSpPr>
                <p:spPr>
                  <a:xfrm rot="8037859">
                    <a:off x="4647197" y="1925123"/>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5-Point Star 10"/>
                  <p:cNvSpPr/>
                  <p:nvPr/>
                </p:nvSpPr>
                <p:spPr>
                  <a:xfrm>
                    <a:off x="4572000" y="2362200"/>
                    <a:ext cx="914400" cy="914400"/>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15"/>
                  <p:cNvGrpSpPr/>
                  <p:nvPr/>
                </p:nvGrpSpPr>
                <p:grpSpPr>
                  <a:xfrm>
                    <a:off x="4724400" y="2514600"/>
                    <a:ext cx="609600" cy="685800"/>
                    <a:chOff x="6254633" y="2139815"/>
                    <a:chExt cx="790690" cy="814285"/>
                  </a:xfrm>
                </p:grpSpPr>
                <p:sp>
                  <p:nvSpPr>
                    <p:cNvPr id="409"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eardrop 1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ardrop 1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ardrop 2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eardrop 2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4" name="Oval 12"/>
                  <p:cNvSpPr/>
                  <p:nvPr/>
                </p:nvSpPr>
                <p:spPr>
                  <a:xfrm>
                    <a:off x="5029200" y="27432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13"/>
                  <p:cNvSpPr/>
                  <p:nvPr/>
                </p:nvSpPr>
                <p:spPr>
                  <a:xfrm>
                    <a:off x="51054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14"/>
                  <p:cNvSpPr/>
                  <p:nvPr/>
                </p:nvSpPr>
                <p:spPr>
                  <a:xfrm>
                    <a:off x="4953000" y="28956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15"/>
                  <p:cNvSpPr/>
                  <p:nvPr/>
                </p:nvSpPr>
                <p:spPr>
                  <a:xfrm>
                    <a:off x="48768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16"/>
                  <p:cNvSpPr/>
                  <p:nvPr/>
                </p:nvSpPr>
                <p:spPr>
                  <a:xfrm>
                    <a:off x="4953000" y="26670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70"/>
                <p:cNvGrpSpPr/>
                <p:nvPr/>
              </p:nvGrpSpPr>
              <p:grpSpPr>
                <a:xfrm rot="2667597">
                  <a:off x="3107995" y="1595519"/>
                  <a:ext cx="1433175" cy="1409818"/>
                  <a:chOff x="7185317" y="571382"/>
                  <a:chExt cx="1433175" cy="1409818"/>
                </a:xfrm>
              </p:grpSpPr>
              <p:sp>
                <p:nvSpPr>
                  <p:cNvPr id="393" name="Moon 392"/>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eardrop 395"/>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45"/>
                <p:cNvGrpSpPr/>
                <p:nvPr/>
              </p:nvGrpSpPr>
              <p:grpSpPr>
                <a:xfrm>
                  <a:off x="3200400" y="2133600"/>
                  <a:ext cx="914400" cy="914400"/>
                  <a:chOff x="3810000" y="4191000"/>
                  <a:chExt cx="1524000" cy="1600200"/>
                </a:xfrm>
              </p:grpSpPr>
              <p:sp>
                <p:nvSpPr>
                  <p:cNvPr id="376" name="Teardrop 101"/>
                  <p:cNvSpPr/>
                  <p:nvPr/>
                </p:nvSpPr>
                <p:spPr>
                  <a:xfrm rot="20612414">
                    <a:off x="4101120" y="510459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eardrop 102"/>
                  <p:cNvSpPr/>
                  <p:nvPr/>
                </p:nvSpPr>
                <p:spPr>
                  <a:xfrm rot="12470521">
                    <a:off x="4767360" y="444907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eardrop 377"/>
                  <p:cNvSpPr/>
                  <p:nvPr/>
                </p:nvSpPr>
                <p:spPr>
                  <a:xfrm rot="16498226">
                    <a:off x="4658963" y="5025293"/>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ardrop 378"/>
                  <p:cNvSpPr/>
                  <p:nvPr/>
                </p:nvSpPr>
                <p:spPr>
                  <a:xfrm rot="4891691">
                    <a:off x="3815829" y="4523215"/>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eardrop 379"/>
                  <p:cNvSpPr/>
                  <p:nvPr/>
                </p:nvSpPr>
                <p:spPr>
                  <a:xfrm rot="8037859">
                    <a:off x="4248895" y="4185171"/>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5-Point Star 380"/>
                  <p:cNvSpPr/>
                  <p:nvPr/>
                </p:nvSpPr>
                <p:spPr>
                  <a:xfrm>
                    <a:off x="4212415" y="4550499"/>
                    <a:ext cx="755519" cy="823923"/>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15"/>
                  <p:cNvGrpSpPr/>
                  <p:nvPr/>
                </p:nvGrpSpPr>
                <p:grpSpPr>
                  <a:xfrm>
                    <a:off x="4338335" y="4687820"/>
                    <a:ext cx="503680" cy="617942"/>
                    <a:chOff x="6254633" y="2139815"/>
                    <a:chExt cx="790690" cy="814285"/>
                  </a:xfrm>
                </p:grpSpPr>
                <p:sp>
                  <p:nvSpPr>
                    <p:cNvPr id="388"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ardrop 38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ardrop 38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eardrop 39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eardrop 39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Oval 382"/>
                  <p:cNvSpPr/>
                  <p:nvPr/>
                </p:nvSpPr>
                <p:spPr>
                  <a:xfrm>
                    <a:off x="4590175" y="489380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4653134"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10"/>
                  <p:cNvSpPr/>
                  <p:nvPr/>
                </p:nvSpPr>
                <p:spPr>
                  <a:xfrm>
                    <a:off x="4527215" y="503112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4464255"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527215" y="4825140"/>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5" name="Flowchart: Delay 100"/>
                <p:cNvSpPr/>
                <p:nvPr/>
              </p:nvSpPr>
              <p:spPr>
                <a:xfrm rot="5400000">
                  <a:off x="3009900" y="2324100"/>
                  <a:ext cx="457200" cy="2057400"/>
                </a:xfrm>
                <a:prstGeom prst="flowChartDelay">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01"/>
              <p:cNvGrpSpPr/>
              <p:nvPr/>
            </p:nvGrpSpPr>
            <p:grpSpPr>
              <a:xfrm>
                <a:off x="6781800" y="2743200"/>
                <a:ext cx="685800" cy="762000"/>
                <a:chOff x="1792595" y="1066800"/>
                <a:chExt cx="2748575" cy="2514600"/>
              </a:xfrm>
            </p:grpSpPr>
            <p:sp>
              <p:nvSpPr>
                <p:cNvPr id="293" name="Cloud 18"/>
                <p:cNvSpPr/>
                <p:nvPr/>
              </p:nvSpPr>
              <p:spPr>
                <a:xfrm>
                  <a:off x="2438400" y="19812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loud 19"/>
                <p:cNvSpPr/>
                <p:nvPr/>
              </p:nvSpPr>
              <p:spPr>
                <a:xfrm>
                  <a:off x="2286000" y="22860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Cloud 20"/>
                <p:cNvSpPr/>
                <p:nvPr/>
              </p:nvSpPr>
              <p:spPr>
                <a:xfrm>
                  <a:off x="3048000" y="2286000"/>
                  <a:ext cx="1219200" cy="914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2"/>
                <p:cNvGrpSpPr/>
                <p:nvPr/>
              </p:nvGrpSpPr>
              <p:grpSpPr>
                <a:xfrm>
                  <a:off x="2514600" y="1371600"/>
                  <a:ext cx="1433175" cy="1409818"/>
                  <a:chOff x="7185317" y="571382"/>
                  <a:chExt cx="1433175" cy="1409818"/>
                </a:xfrm>
              </p:grpSpPr>
              <p:sp>
                <p:nvSpPr>
                  <p:cNvPr id="362" name="Moon 2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2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2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eardrop 2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64"/>
                <p:cNvGrpSpPr/>
                <p:nvPr/>
              </p:nvGrpSpPr>
              <p:grpSpPr>
                <a:xfrm>
                  <a:off x="2819400" y="1066800"/>
                  <a:ext cx="838200" cy="914400"/>
                  <a:chOff x="4191000" y="4876800"/>
                  <a:chExt cx="1828800" cy="1981200"/>
                </a:xfrm>
              </p:grpSpPr>
              <p:sp>
                <p:nvSpPr>
                  <p:cNvPr id="345" name="Teardrop 344"/>
                  <p:cNvSpPr/>
                  <p:nvPr/>
                </p:nvSpPr>
                <p:spPr>
                  <a:xfrm rot="20612414">
                    <a:off x="4540344" y="6007921"/>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ardrop 345"/>
                  <p:cNvSpPr/>
                  <p:nvPr/>
                </p:nvSpPr>
                <p:spPr>
                  <a:xfrm rot="12470521">
                    <a:off x="5339832" y="5196325"/>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ardrop 346"/>
                  <p:cNvSpPr/>
                  <p:nvPr/>
                </p:nvSpPr>
                <p:spPr>
                  <a:xfrm rot="16498226">
                    <a:off x="5197985" y="5921727"/>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eardrop 347"/>
                  <p:cNvSpPr/>
                  <p:nvPr/>
                </p:nvSpPr>
                <p:spPr>
                  <a:xfrm rot="4891691">
                    <a:off x="4186224" y="530010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eardrop 348"/>
                  <p:cNvSpPr/>
                  <p:nvPr/>
                </p:nvSpPr>
                <p:spPr>
                  <a:xfrm rot="8037859">
                    <a:off x="4705904" y="488157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5-Point Star 349"/>
                  <p:cNvSpPr/>
                  <p:nvPr/>
                </p:nvSpPr>
                <p:spPr>
                  <a:xfrm>
                    <a:off x="4673898" y="5321894"/>
                    <a:ext cx="906623" cy="1020095"/>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5"/>
                  <p:cNvGrpSpPr/>
                  <p:nvPr/>
                </p:nvGrpSpPr>
                <p:grpSpPr>
                  <a:xfrm>
                    <a:off x="4825002" y="5491910"/>
                    <a:ext cx="604416" cy="765071"/>
                    <a:chOff x="6254633" y="2139815"/>
                    <a:chExt cx="790690" cy="814285"/>
                  </a:xfrm>
                </p:grpSpPr>
                <p:sp>
                  <p:nvSpPr>
                    <p:cNvPr id="357"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ardrop 60"/>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ardrop 358"/>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eardrop 359"/>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eardrop 360"/>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Oval 351"/>
                  <p:cNvSpPr/>
                  <p:nvPr/>
                </p:nvSpPr>
                <p:spPr>
                  <a:xfrm>
                    <a:off x="5127210" y="5746935"/>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5202761"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79"/>
                  <p:cNvSpPr/>
                  <p:nvPr/>
                </p:nvSpPr>
                <p:spPr>
                  <a:xfrm>
                    <a:off x="5051658" y="5916950"/>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4976106"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5051658" y="5661926"/>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65"/>
                <p:cNvGrpSpPr/>
                <p:nvPr/>
              </p:nvGrpSpPr>
              <p:grpSpPr>
                <a:xfrm rot="19615177">
                  <a:off x="1792595" y="1648463"/>
                  <a:ext cx="1433175" cy="1409818"/>
                  <a:chOff x="7185317" y="571382"/>
                  <a:chExt cx="1433175" cy="1409818"/>
                </a:xfrm>
              </p:grpSpPr>
              <p:sp>
                <p:nvSpPr>
                  <p:cNvPr id="341" name="Moon 340"/>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ardrop 343"/>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4"/>
                <p:cNvGrpSpPr/>
                <p:nvPr/>
              </p:nvGrpSpPr>
              <p:grpSpPr>
                <a:xfrm>
                  <a:off x="1905000" y="1828800"/>
                  <a:ext cx="914400" cy="914400"/>
                  <a:chOff x="4084960" y="1963223"/>
                  <a:chExt cx="1844487" cy="1775922"/>
                </a:xfrm>
              </p:grpSpPr>
              <p:sp>
                <p:nvSpPr>
                  <p:cNvPr id="324" name="Teardrop 5"/>
                  <p:cNvSpPr/>
                  <p:nvPr/>
                </p:nvSpPr>
                <p:spPr>
                  <a:xfrm rot="20612414">
                    <a:off x="4437301" y="2977145"/>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ardrop 6"/>
                  <p:cNvSpPr/>
                  <p:nvPr/>
                </p:nvSpPr>
                <p:spPr>
                  <a:xfrm rot="12470521">
                    <a:off x="5243647" y="2249641"/>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ardrop 7"/>
                  <p:cNvSpPr/>
                  <p:nvPr/>
                </p:nvSpPr>
                <p:spPr>
                  <a:xfrm rot="16498226">
                    <a:off x="5143500" y="2857500"/>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ardrop 8"/>
                  <p:cNvSpPr/>
                  <p:nvPr/>
                </p:nvSpPr>
                <p:spPr>
                  <a:xfrm rot="4891691">
                    <a:off x="4123060" y="2300288"/>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ardrop 9"/>
                  <p:cNvSpPr/>
                  <p:nvPr/>
                </p:nvSpPr>
                <p:spPr>
                  <a:xfrm rot="8037859">
                    <a:off x="4647197" y="1925123"/>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5-Point Star 10"/>
                  <p:cNvSpPr/>
                  <p:nvPr/>
                </p:nvSpPr>
                <p:spPr>
                  <a:xfrm>
                    <a:off x="4572000" y="2362200"/>
                    <a:ext cx="914400" cy="914400"/>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15"/>
                  <p:cNvGrpSpPr/>
                  <p:nvPr/>
                </p:nvGrpSpPr>
                <p:grpSpPr>
                  <a:xfrm>
                    <a:off x="4724400" y="2514600"/>
                    <a:ext cx="609600" cy="685800"/>
                    <a:chOff x="6254633" y="2139815"/>
                    <a:chExt cx="790690" cy="814285"/>
                  </a:xfrm>
                </p:grpSpPr>
                <p:sp>
                  <p:nvSpPr>
                    <p:cNvPr id="336"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ardrop 1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1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2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eardrop 2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Oval 12"/>
                  <p:cNvSpPr/>
                  <p:nvPr/>
                </p:nvSpPr>
                <p:spPr>
                  <a:xfrm>
                    <a:off x="5029200" y="27432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13"/>
                  <p:cNvSpPr/>
                  <p:nvPr/>
                </p:nvSpPr>
                <p:spPr>
                  <a:xfrm>
                    <a:off x="51054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14"/>
                  <p:cNvSpPr/>
                  <p:nvPr/>
                </p:nvSpPr>
                <p:spPr>
                  <a:xfrm>
                    <a:off x="4953000" y="28956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15"/>
                  <p:cNvSpPr/>
                  <p:nvPr/>
                </p:nvSpPr>
                <p:spPr>
                  <a:xfrm>
                    <a:off x="48768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16"/>
                  <p:cNvSpPr/>
                  <p:nvPr/>
                </p:nvSpPr>
                <p:spPr>
                  <a:xfrm>
                    <a:off x="4953000" y="26670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70"/>
                <p:cNvGrpSpPr/>
                <p:nvPr/>
              </p:nvGrpSpPr>
              <p:grpSpPr>
                <a:xfrm rot="2667597">
                  <a:off x="3107995" y="1595519"/>
                  <a:ext cx="1433175" cy="1409818"/>
                  <a:chOff x="7185317" y="571382"/>
                  <a:chExt cx="1433175" cy="1409818"/>
                </a:xfrm>
              </p:grpSpPr>
              <p:sp>
                <p:nvSpPr>
                  <p:cNvPr id="320" name="Moon 319"/>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ardrop 322"/>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45"/>
                <p:cNvGrpSpPr/>
                <p:nvPr/>
              </p:nvGrpSpPr>
              <p:grpSpPr>
                <a:xfrm>
                  <a:off x="3200400" y="2133600"/>
                  <a:ext cx="914400" cy="914400"/>
                  <a:chOff x="3810000" y="4191000"/>
                  <a:chExt cx="1524000" cy="1600200"/>
                </a:xfrm>
              </p:grpSpPr>
              <p:sp>
                <p:nvSpPr>
                  <p:cNvPr id="303" name="Teardrop 28"/>
                  <p:cNvSpPr/>
                  <p:nvPr/>
                </p:nvSpPr>
                <p:spPr>
                  <a:xfrm rot="20612414">
                    <a:off x="4101120" y="510459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ardrop 29"/>
                  <p:cNvSpPr/>
                  <p:nvPr/>
                </p:nvSpPr>
                <p:spPr>
                  <a:xfrm rot="12470521">
                    <a:off x="4767360" y="444907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ardrop 30"/>
                  <p:cNvSpPr/>
                  <p:nvPr/>
                </p:nvSpPr>
                <p:spPr>
                  <a:xfrm rot="16498226">
                    <a:off x="4658963" y="5025293"/>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ardrop 305"/>
                  <p:cNvSpPr/>
                  <p:nvPr/>
                </p:nvSpPr>
                <p:spPr>
                  <a:xfrm rot="4891691">
                    <a:off x="3815829" y="4523215"/>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ardrop 306"/>
                  <p:cNvSpPr/>
                  <p:nvPr/>
                </p:nvSpPr>
                <p:spPr>
                  <a:xfrm rot="8037859">
                    <a:off x="4248895" y="4185171"/>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5-Point Star 307"/>
                  <p:cNvSpPr/>
                  <p:nvPr/>
                </p:nvSpPr>
                <p:spPr>
                  <a:xfrm>
                    <a:off x="4212415" y="4550499"/>
                    <a:ext cx="755519" cy="823923"/>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15"/>
                  <p:cNvGrpSpPr/>
                  <p:nvPr/>
                </p:nvGrpSpPr>
                <p:grpSpPr>
                  <a:xfrm>
                    <a:off x="4338335" y="4687820"/>
                    <a:ext cx="503680" cy="617942"/>
                    <a:chOff x="6254633" y="2139815"/>
                    <a:chExt cx="790690" cy="814285"/>
                  </a:xfrm>
                </p:grpSpPr>
                <p:sp>
                  <p:nvSpPr>
                    <p:cNvPr id="315"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ardrop 315"/>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ardrop 316"/>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ardrop 317"/>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ardrop 318"/>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Oval 309"/>
                  <p:cNvSpPr/>
                  <p:nvPr/>
                </p:nvSpPr>
                <p:spPr>
                  <a:xfrm>
                    <a:off x="4590175" y="489380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653134"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7"/>
                  <p:cNvSpPr/>
                  <p:nvPr/>
                </p:nvSpPr>
                <p:spPr>
                  <a:xfrm>
                    <a:off x="4527215" y="503112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4464255"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4527215" y="4825140"/>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Flowchart: Delay 27"/>
                <p:cNvSpPr/>
                <p:nvPr/>
              </p:nvSpPr>
              <p:spPr>
                <a:xfrm rot="5400000">
                  <a:off x="3009900" y="2324100"/>
                  <a:ext cx="457200" cy="2057400"/>
                </a:xfrm>
                <a:prstGeom prst="flowChartDelay">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Trapezoid 290"/>
              <p:cNvSpPr/>
              <p:nvPr/>
            </p:nvSpPr>
            <p:spPr>
              <a:xfrm>
                <a:off x="5105400" y="1905000"/>
                <a:ext cx="990600" cy="76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17"/>
              <p:cNvSpPr/>
              <p:nvPr/>
            </p:nvSpPr>
            <p:spPr>
              <a:xfrm>
                <a:off x="7010400" y="1905000"/>
                <a:ext cx="990600" cy="76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C7D895ED-D27F-4E14-BC2B-7D029AFA7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707" y="5090195"/>
            <a:ext cx="1286491" cy="1549989"/>
          </a:xfrm>
          <a:prstGeom prst="rect">
            <a:avLst/>
          </a:prstGeom>
        </p:spPr>
      </p:pic>
      <p:grpSp>
        <p:nvGrpSpPr>
          <p:cNvPr id="2" name="Group 1">
            <a:extLst>
              <a:ext uri="{FF2B5EF4-FFF2-40B4-BE49-F238E27FC236}">
                <a16:creationId xmlns:a16="http://schemas.microsoft.com/office/drawing/2014/main" id="{55DFEF5E-FAAA-EE73-166E-BA36726AD5A2}"/>
              </a:ext>
            </a:extLst>
          </p:cNvPr>
          <p:cNvGrpSpPr/>
          <p:nvPr/>
        </p:nvGrpSpPr>
        <p:grpSpPr>
          <a:xfrm>
            <a:off x="204181" y="3292238"/>
            <a:ext cx="3412234" cy="3153610"/>
            <a:chOff x="580212" y="904364"/>
            <a:chExt cx="5929096" cy="5479710"/>
          </a:xfrm>
        </p:grpSpPr>
        <p:grpSp>
          <p:nvGrpSpPr>
            <p:cNvPr id="5" name="Group 4">
              <a:extLst>
                <a:ext uri="{FF2B5EF4-FFF2-40B4-BE49-F238E27FC236}">
                  <a16:creationId xmlns:a16="http://schemas.microsoft.com/office/drawing/2014/main" id="{B35B6BF6-4286-F0A2-0988-8BCB68EB9393}"/>
                </a:ext>
              </a:extLst>
            </p:cNvPr>
            <p:cNvGrpSpPr/>
            <p:nvPr/>
          </p:nvGrpSpPr>
          <p:grpSpPr>
            <a:xfrm>
              <a:off x="580212" y="966978"/>
              <a:ext cx="3026740" cy="5417096"/>
              <a:chOff x="580212" y="966978"/>
              <a:chExt cx="3026740" cy="5417096"/>
            </a:xfrm>
          </p:grpSpPr>
          <p:grpSp>
            <p:nvGrpSpPr>
              <p:cNvPr id="36" name="Group 35">
                <a:extLst>
                  <a:ext uri="{FF2B5EF4-FFF2-40B4-BE49-F238E27FC236}">
                    <a16:creationId xmlns:a16="http://schemas.microsoft.com/office/drawing/2014/main" id="{E9F42712-7ECE-A7C9-092A-52B7D5FD3B60}"/>
                  </a:ext>
                </a:extLst>
              </p:cNvPr>
              <p:cNvGrpSpPr/>
              <p:nvPr/>
            </p:nvGrpSpPr>
            <p:grpSpPr>
              <a:xfrm>
                <a:off x="1191922" y="966978"/>
                <a:ext cx="2415030" cy="5417096"/>
                <a:chOff x="6574220" y="641338"/>
                <a:chExt cx="2415030" cy="5417096"/>
              </a:xfrm>
            </p:grpSpPr>
            <p:grpSp>
              <p:nvGrpSpPr>
                <p:cNvPr id="48" name="Group 47">
                  <a:extLst>
                    <a:ext uri="{FF2B5EF4-FFF2-40B4-BE49-F238E27FC236}">
                      <a16:creationId xmlns:a16="http://schemas.microsoft.com/office/drawing/2014/main" id="{9D8895AB-47EC-6172-6C7D-33BEDE61B391}"/>
                    </a:ext>
                  </a:extLst>
                </p:cNvPr>
                <p:cNvGrpSpPr/>
                <p:nvPr/>
              </p:nvGrpSpPr>
              <p:grpSpPr>
                <a:xfrm>
                  <a:off x="6574220" y="935201"/>
                  <a:ext cx="2415030" cy="5123233"/>
                  <a:chOff x="6554765" y="828197"/>
                  <a:chExt cx="2415030" cy="5123233"/>
                </a:xfrm>
              </p:grpSpPr>
              <p:sp>
                <p:nvSpPr>
                  <p:cNvPr id="50" name="Oval 49">
                    <a:extLst>
                      <a:ext uri="{FF2B5EF4-FFF2-40B4-BE49-F238E27FC236}">
                        <a16:creationId xmlns:a16="http://schemas.microsoft.com/office/drawing/2014/main" id="{29FAAFDF-40A9-820A-B7F0-85C5027555A1}"/>
                      </a:ext>
                    </a:extLst>
                  </p:cNvPr>
                  <p:cNvSpPr/>
                  <p:nvPr/>
                </p:nvSpPr>
                <p:spPr>
                  <a:xfrm rot="19855007">
                    <a:off x="7907940" y="5048726"/>
                    <a:ext cx="427183" cy="9027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9DDC262-2E8D-E3CE-0192-FF026737C464}"/>
                      </a:ext>
                    </a:extLst>
                  </p:cNvPr>
                  <p:cNvSpPr/>
                  <p:nvPr/>
                </p:nvSpPr>
                <p:spPr>
                  <a:xfrm rot="3333291">
                    <a:off x="7113820" y="5090170"/>
                    <a:ext cx="481093" cy="8015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1B000E2-101E-75B5-E86B-2E61FB757530}"/>
                      </a:ext>
                    </a:extLst>
                  </p:cNvPr>
                  <p:cNvSpPr/>
                  <p:nvPr/>
                </p:nvSpPr>
                <p:spPr>
                  <a:xfrm rot="20057346">
                    <a:off x="8478842" y="3434833"/>
                    <a:ext cx="402827" cy="7561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D4D4EBA-3CD9-BDCA-C63C-6DCD18637014}"/>
                      </a:ext>
                    </a:extLst>
                  </p:cNvPr>
                  <p:cNvSpPr/>
                  <p:nvPr/>
                </p:nvSpPr>
                <p:spPr>
                  <a:xfrm rot="1248896">
                    <a:off x="6607569" y="3373854"/>
                    <a:ext cx="402827" cy="7561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124">
                    <a:extLst>
                      <a:ext uri="{FF2B5EF4-FFF2-40B4-BE49-F238E27FC236}">
                        <a16:creationId xmlns:a16="http://schemas.microsoft.com/office/drawing/2014/main" id="{48E6DAB1-02B0-97EA-7191-AB7002DE2F48}"/>
                      </a:ext>
                    </a:extLst>
                  </p:cNvPr>
                  <p:cNvSpPr/>
                  <p:nvPr/>
                </p:nvSpPr>
                <p:spPr>
                  <a:xfrm rot="391506">
                    <a:off x="7201499" y="3831314"/>
                    <a:ext cx="621070" cy="1638783"/>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124">
                    <a:extLst>
                      <a:ext uri="{FF2B5EF4-FFF2-40B4-BE49-F238E27FC236}">
                        <a16:creationId xmlns:a16="http://schemas.microsoft.com/office/drawing/2014/main" id="{5683597D-8343-6FBB-5FBC-5A2C6BE1AA3F}"/>
                      </a:ext>
                    </a:extLst>
                  </p:cNvPr>
                  <p:cNvSpPr/>
                  <p:nvPr/>
                </p:nvSpPr>
                <p:spPr>
                  <a:xfrm>
                    <a:off x="7816049" y="3827509"/>
                    <a:ext cx="537102" cy="1638785"/>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214E460C-BC28-8138-16A9-07B0AF6651BC}"/>
                      </a:ext>
                    </a:extLst>
                  </p:cNvPr>
                  <p:cNvSpPr/>
                  <p:nvPr/>
                </p:nvSpPr>
                <p:spPr>
                  <a:xfrm rot="20399821">
                    <a:off x="8171072" y="2218409"/>
                    <a:ext cx="525994" cy="1557996"/>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6B96D15F-AB41-4AB5-285B-289DA6CB18EE}"/>
                      </a:ext>
                    </a:extLst>
                  </p:cNvPr>
                  <p:cNvSpPr/>
                  <p:nvPr/>
                </p:nvSpPr>
                <p:spPr>
                  <a:xfrm rot="1511149">
                    <a:off x="6896082" y="2062043"/>
                    <a:ext cx="534832" cy="1661605"/>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AD30119D-5E8A-49BA-963C-8AFE3DC84E81}"/>
                      </a:ext>
                    </a:extLst>
                  </p:cNvPr>
                  <p:cNvSpPr/>
                  <p:nvPr/>
                </p:nvSpPr>
                <p:spPr>
                  <a:xfrm>
                    <a:off x="7278947" y="2384044"/>
                    <a:ext cx="1074204" cy="1897136"/>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13">
                    <a:extLst>
                      <a:ext uri="{FF2B5EF4-FFF2-40B4-BE49-F238E27FC236}">
                        <a16:creationId xmlns:a16="http://schemas.microsoft.com/office/drawing/2014/main" id="{F3984A91-914C-29DF-96EE-904478391005}"/>
                      </a:ext>
                    </a:extLst>
                  </p:cNvPr>
                  <p:cNvGrpSpPr/>
                  <p:nvPr/>
                </p:nvGrpSpPr>
                <p:grpSpPr>
                  <a:xfrm>
                    <a:off x="7641727" y="2435271"/>
                    <a:ext cx="368757" cy="1099942"/>
                    <a:chOff x="1463040" y="844062"/>
                    <a:chExt cx="685800" cy="1957755"/>
                  </a:xfrm>
                </p:grpSpPr>
                <p:sp>
                  <p:nvSpPr>
                    <p:cNvPr id="259" name="Pentagon 515">
                      <a:extLst>
                        <a:ext uri="{FF2B5EF4-FFF2-40B4-BE49-F238E27FC236}">
                          <a16:creationId xmlns:a16="http://schemas.microsoft.com/office/drawing/2014/main" id="{5008DC11-D40E-8447-B417-4752B9E130C7}"/>
                        </a:ext>
                      </a:extLst>
                    </p:cNvPr>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a:extLst>
                        <a:ext uri="{FF2B5EF4-FFF2-40B4-BE49-F238E27FC236}">
                          <a16:creationId xmlns:a16="http://schemas.microsoft.com/office/drawing/2014/main" id="{87ABF291-0063-82BF-154F-7DFD4CCBD7F5}"/>
                        </a:ext>
                      </a:extLst>
                    </p:cNvPr>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rapezoid 59">
                    <a:extLst>
                      <a:ext uri="{FF2B5EF4-FFF2-40B4-BE49-F238E27FC236}">
                        <a16:creationId xmlns:a16="http://schemas.microsoft.com/office/drawing/2014/main" id="{584A04BD-A129-F0C4-6430-F146C96EFD8D}"/>
                      </a:ext>
                    </a:extLst>
                  </p:cNvPr>
                  <p:cNvSpPr/>
                  <p:nvPr/>
                </p:nvSpPr>
                <p:spPr>
                  <a:xfrm>
                    <a:off x="7278947" y="3827517"/>
                    <a:ext cx="1074204" cy="453663"/>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FB5AF992-CD5B-A88E-AC1F-0D861C19F4E2}"/>
                      </a:ext>
                    </a:extLst>
                  </p:cNvPr>
                  <p:cNvSpPr/>
                  <p:nvPr/>
                </p:nvSpPr>
                <p:spPr>
                  <a:xfrm rot="1511149">
                    <a:off x="6554765" y="3473470"/>
                    <a:ext cx="603218" cy="290336"/>
                  </a:xfrm>
                  <a:prstGeom prst="trapezoid">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5B089766-424B-83B7-D96E-58CA2D8C2B6A}"/>
                      </a:ext>
                    </a:extLst>
                  </p:cNvPr>
                  <p:cNvSpPr/>
                  <p:nvPr/>
                </p:nvSpPr>
                <p:spPr>
                  <a:xfrm rot="20822276">
                    <a:off x="8366577" y="3565687"/>
                    <a:ext cx="603218" cy="290336"/>
                  </a:xfrm>
                  <a:prstGeom prst="trapezoid">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16A614D-EECC-6E69-1533-FC9655FDDCC0}"/>
                      </a:ext>
                    </a:extLst>
                  </p:cNvPr>
                  <p:cNvSpPr/>
                  <p:nvPr/>
                </p:nvSpPr>
                <p:spPr>
                  <a:xfrm>
                    <a:off x="7950325" y="2768971"/>
                    <a:ext cx="268551" cy="1512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Parallelogram 255">
                    <a:extLst>
                      <a:ext uri="{FF2B5EF4-FFF2-40B4-BE49-F238E27FC236}">
                        <a16:creationId xmlns:a16="http://schemas.microsoft.com/office/drawing/2014/main" id="{B03FAC9E-C039-22CE-1568-773D92DA4DC2}"/>
                      </a:ext>
                    </a:extLst>
                  </p:cNvPr>
                  <p:cNvSpPr/>
                  <p:nvPr/>
                </p:nvSpPr>
                <p:spPr>
                  <a:xfrm rot="2793246" flipH="1">
                    <a:off x="7121440" y="2199704"/>
                    <a:ext cx="855383" cy="27951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arallelogram 256">
                    <a:extLst>
                      <a:ext uri="{FF2B5EF4-FFF2-40B4-BE49-F238E27FC236}">
                        <a16:creationId xmlns:a16="http://schemas.microsoft.com/office/drawing/2014/main" id="{8092BEA7-A3B6-BF87-3EF4-3451982D298A}"/>
                      </a:ext>
                    </a:extLst>
                  </p:cNvPr>
                  <p:cNvSpPr/>
                  <p:nvPr/>
                </p:nvSpPr>
                <p:spPr>
                  <a:xfrm rot="18564738">
                    <a:off x="7745622" y="2222670"/>
                    <a:ext cx="833345" cy="27550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9C728755-1DFB-4263-13CC-0E869174B39C}"/>
                      </a:ext>
                    </a:extLst>
                  </p:cNvPr>
                  <p:cNvSpPr/>
                  <p:nvPr/>
                </p:nvSpPr>
                <p:spPr>
                  <a:xfrm>
                    <a:off x="7340401" y="828197"/>
                    <a:ext cx="1045372" cy="15809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B385E5D8-28B7-EE3D-1D0E-6B53A37C415D}"/>
                    </a:ext>
                  </a:extLst>
                </p:cNvPr>
                <p:cNvSpPr/>
                <p:nvPr/>
              </p:nvSpPr>
              <p:spPr>
                <a:xfrm rot="9606458">
                  <a:off x="7224799" y="641338"/>
                  <a:ext cx="1182500" cy="1024471"/>
                </a:xfrm>
                <a:custGeom>
                  <a:avLst/>
                  <a:gdLst>
                    <a:gd name="connsiteX0" fmla="*/ 617925 w 1182500"/>
                    <a:gd name="connsiteY0" fmla="*/ 995970 h 1024471"/>
                    <a:gd name="connsiteX1" fmla="*/ 401656 w 1182500"/>
                    <a:gd name="connsiteY1" fmla="*/ 802965 h 1024471"/>
                    <a:gd name="connsiteX2" fmla="*/ 381452 w 1182500"/>
                    <a:gd name="connsiteY2" fmla="*/ 744879 h 1024471"/>
                    <a:gd name="connsiteX3" fmla="*/ 338014 w 1182500"/>
                    <a:gd name="connsiteY3" fmla="*/ 747093 h 1024471"/>
                    <a:gd name="connsiteX4" fmla="*/ 84336 w 1182500"/>
                    <a:gd name="connsiteY4" fmla="*/ 422745 h 1024471"/>
                    <a:gd name="connsiteX5" fmla="*/ 0 w 1182500"/>
                    <a:gd name="connsiteY5" fmla="*/ 51957 h 1024471"/>
                    <a:gd name="connsiteX6" fmla="*/ 214229 w 1182500"/>
                    <a:gd name="connsiteY6" fmla="*/ 3230 h 1024471"/>
                    <a:gd name="connsiteX7" fmla="*/ 512795 w 1182500"/>
                    <a:gd name="connsiteY7" fmla="*/ 325291 h 1024471"/>
                    <a:gd name="connsiteX8" fmla="*/ 519030 w 1182500"/>
                    <a:gd name="connsiteY8" fmla="*/ 383049 h 1024471"/>
                    <a:gd name="connsiteX9" fmla="*/ 548895 w 1182500"/>
                    <a:gd name="connsiteY9" fmla="*/ 361059 h 1024471"/>
                    <a:gd name="connsiteX10" fmla="*/ 776111 w 1182500"/>
                    <a:gd name="connsiteY10" fmla="*/ 299119 h 1024471"/>
                    <a:gd name="connsiteX11" fmla="*/ 1182500 w 1182500"/>
                    <a:gd name="connsiteY11" fmla="*/ 299119 h 1024471"/>
                    <a:gd name="connsiteX12" fmla="*/ 1182500 w 1182500"/>
                    <a:gd name="connsiteY12" fmla="*/ 661795 h 1024471"/>
                    <a:gd name="connsiteX13" fmla="*/ 776110 w 1182500"/>
                    <a:gd name="connsiteY13" fmla="*/ 1024471 h 1024471"/>
                    <a:gd name="connsiteX14" fmla="*/ 617925 w 1182500"/>
                    <a:gd name="connsiteY14" fmla="*/ 995970 h 102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2500" h="1024471">
                      <a:moveTo>
                        <a:pt x="617925" y="995970"/>
                      </a:moveTo>
                      <a:cubicBezTo>
                        <a:pt x="520685" y="959265"/>
                        <a:pt x="442785" y="889745"/>
                        <a:pt x="401656" y="802965"/>
                      </a:cubicBezTo>
                      <a:lnTo>
                        <a:pt x="381452" y="744879"/>
                      </a:lnTo>
                      <a:lnTo>
                        <a:pt x="338014" y="747093"/>
                      </a:lnTo>
                      <a:cubicBezTo>
                        <a:pt x="232529" y="734722"/>
                        <a:pt x="125092" y="601928"/>
                        <a:pt x="84336" y="422745"/>
                      </a:cubicBezTo>
                      <a:lnTo>
                        <a:pt x="0" y="51957"/>
                      </a:lnTo>
                      <a:lnTo>
                        <a:pt x="214229" y="3230"/>
                      </a:lnTo>
                      <a:cubicBezTo>
                        <a:pt x="332545" y="-23681"/>
                        <a:pt x="466217" y="120510"/>
                        <a:pt x="512795" y="325291"/>
                      </a:cubicBezTo>
                      <a:lnTo>
                        <a:pt x="519030" y="383049"/>
                      </a:lnTo>
                      <a:lnTo>
                        <a:pt x="548895" y="361059"/>
                      </a:lnTo>
                      <a:cubicBezTo>
                        <a:pt x="613755" y="321953"/>
                        <a:pt x="691945" y="299119"/>
                        <a:pt x="776111" y="299119"/>
                      </a:cubicBezTo>
                      <a:lnTo>
                        <a:pt x="1182500" y="299119"/>
                      </a:lnTo>
                      <a:lnTo>
                        <a:pt x="1182500" y="661795"/>
                      </a:lnTo>
                      <a:cubicBezTo>
                        <a:pt x="1182500" y="862095"/>
                        <a:pt x="1000553" y="1024471"/>
                        <a:pt x="776110" y="1024471"/>
                      </a:cubicBezTo>
                      <a:cubicBezTo>
                        <a:pt x="719999" y="1024471"/>
                        <a:pt x="666544" y="1014322"/>
                        <a:pt x="617925" y="995970"/>
                      </a:cubicBezTo>
                      <a:close/>
                    </a:path>
                  </a:pathLst>
                </a:cu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7" name="Group 326">
                <a:extLst>
                  <a:ext uri="{FF2B5EF4-FFF2-40B4-BE49-F238E27FC236}">
                    <a16:creationId xmlns:a16="http://schemas.microsoft.com/office/drawing/2014/main" id="{82B5EA4D-8429-6149-1F8B-BEA1B2460BE5}"/>
                  </a:ext>
                </a:extLst>
              </p:cNvPr>
              <p:cNvGrpSpPr/>
              <p:nvPr/>
            </p:nvGrpSpPr>
            <p:grpSpPr>
              <a:xfrm>
                <a:off x="580212" y="4261726"/>
                <a:ext cx="1209768" cy="1814651"/>
                <a:chOff x="2743200" y="938270"/>
                <a:chExt cx="4827770" cy="5081530"/>
              </a:xfrm>
            </p:grpSpPr>
            <p:sp>
              <p:nvSpPr>
                <p:cNvPr id="40" name="Block Arc 39">
                  <a:extLst>
                    <a:ext uri="{FF2B5EF4-FFF2-40B4-BE49-F238E27FC236}">
                      <a16:creationId xmlns:a16="http://schemas.microsoft.com/office/drawing/2014/main" id="{5242C3C1-7E9F-2279-3A25-7E70F5170313}"/>
                    </a:ext>
                  </a:extLst>
                </p:cNvPr>
                <p:cNvSpPr/>
                <p:nvPr/>
              </p:nvSpPr>
              <p:spPr>
                <a:xfrm rot="4844655">
                  <a:off x="3744604" y="2522104"/>
                  <a:ext cx="4800600" cy="1632932"/>
                </a:xfrm>
                <a:prstGeom prst="blockArc">
                  <a:avLst>
                    <a:gd name="adj1" fmla="val 9255102"/>
                    <a:gd name="adj2" fmla="val 968037"/>
                    <a:gd name="adj3" fmla="val 2885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lock Arc 40">
                  <a:extLst>
                    <a:ext uri="{FF2B5EF4-FFF2-40B4-BE49-F238E27FC236}">
                      <a16:creationId xmlns:a16="http://schemas.microsoft.com/office/drawing/2014/main" id="{3D1603AD-A65F-06EE-2EAD-0E4F29B8865B}"/>
                    </a:ext>
                  </a:extLst>
                </p:cNvPr>
                <p:cNvSpPr/>
                <p:nvPr/>
              </p:nvSpPr>
              <p:spPr>
                <a:xfrm rot="4844655">
                  <a:off x="4354204" y="2750705"/>
                  <a:ext cx="4800600" cy="1632932"/>
                </a:xfrm>
                <a:prstGeom prst="blockArc">
                  <a:avLst>
                    <a:gd name="adj1" fmla="val 9255102"/>
                    <a:gd name="adj2" fmla="val 968037"/>
                    <a:gd name="adj3" fmla="val 2885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lowchart: Delay 41">
                  <a:extLst>
                    <a:ext uri="{FF2B5EF4-FFF2-40B4-BE49-F238E27FC236}">
                      <a16:creationId xmlns:a16="http://schemas.microsoft.com/office/drawing/2014/main" id="{743277D6-E7CE-5B4E-1CE4-69E96BBDEBBC}"/>
                    </a:ext>
                  </a:extLst>
                </p:cNvPr>
                <p:cNvSpPr/>
                <p:nvPr/>
              </p:nvSpPr>
              <p:spPr>
                <a:xfrm rot="16200000">
                  <a:off x="2590800" y="1676400"/>
                  <a:ext cx="4876800" cy="3810000"/>
                </a:xfrm>
                <a:prstGeom prst="flowChartDelay">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a:extLst>
                    <a:ext uri="{FF2B5EF4-FFF2-40B4-BE49-F238E27FC236}">
                      <a16:creationId xmlns:a16="http://schemas.microsoft.com/office/drawing/2014/main" id="{60C6CF23-88A2-3D76-2712-A792BA4939F8}"/>
                    </a:ext>
                  </a:extLst>
                </p:cNvPr>
                <p:cNvSpPr/>
                <p:nvPr/>
              </p:nvSpPr>
              <p:spPr>
                <a:xfrm rot="16200000">
                  <a:off x="2057400" y="1828800"/>
                  <a:ext cx="4876800" cy="3505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272052C-D6DD-9C56-7F17-556BFF7AC8E3}"/>
                    </a:ext>
                  </a:extLst>
                </p:cNvPr>
                <p:cNvSpPr/>
                <p:nvPr/>
              </p:nvSpPr>
              <p:spPr>
                <a:xfrm>
                  <a:off x="3581400" y="2057400"/>
                  <a:ext cx="1676400" cy="609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5" name="Rounded Rectangle 493">
                  <a:extLst>
                    <a:ext uri="{FF2B5EF4-FFF2-40B4-BE49-F238E27FC236}">
                      <a16:creationId xmlns:a16="http://schemas.microsoft.com/office/drawing/2014/main" id="{B4209926-B153-98F9-70F3-5FFEC8D0E5A3}"/>
                    </a:ext>
                  </a:extLst>
                </p:cNvPr>
                <p:cNvSpPr/>
                <p:nvPr/>
              </p:nvSpPr>
              <p:spPr>
                <a:xfrm>
                  <a:off x="2971800" y="4038600"/>
                  <a:ext cx="2971800" cy="19812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64BFC29-E94D-35E3-6D5E-C3922F3D3527}"/>
                    </a:ext>
                  </a:extLst>
                </p:cNvPr>
                <p:cNvSpPr/>
                <p:nvPr/>
              </p:nvSpPr>
              <p:spPr>
                <a:xfrm>
                  <a:off x="2971800" y="4419600"/>
                  <a:ext cx="2971800" cy="152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075612F-C272-4CDF-CAD7-145FE290F7FA}"/>
                    </a:ext>
                  </a:extLst>
                </p:cNvPr>
                <p:cNvSpPr/>
                <p:nvPr/>
              </p:nvSpPr>
              <p:spPr>
                <a:xfrm>
                  <a:off x="5791200" y="4495800"/>
                  <a:ext cx="228600" cy="4572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a:extLst>
                  <a:ext uri="{FF2B5EF4-FFF2-40B4-BE49-F238E27FC236}">
                    <a16:creationId xmlns:a16="http://schemas.microsoft.com/office/drawing/2014/main" id="{951760A4-452C-E9E1-3554-C125A0E467B8}"/>
                  </a:ext>
                </a:extLst>
              </p:cNvPr>
              <p:cNvSpPr/>
              <p:nvPr/>
            </p:nvSpPr>
            <p:spPr>
              <a:xfrm rot="20057346">
                <a:off x="1359984" y="4286983"/>
                <a:ext cx="175952" cy="2608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9BFC840-B876-5337-E857-CCBE12E37CAF}"/>
                </a:ext>
              </a:extLst>
            </p:cNvPr>
            <p:cNvGrpSpPr/>
            <p:nvPr/>
          </p:nvGrpSpPr>
          <p:grpSpPr>
            <a:xfrm>
              <a:off x="3662896" y="904364"/>
              <a:ext cx="2846412" cy="5356367"/>
              <a:chOff x="6081802" y="700183"/>
              <a:chExt cx="2846412" cy="5356367"/>
            </a:xfrm>
          </p:grpSpPr>
          <p:sp>
            <p:nvSpPr>
              <p:cNvPr id="9" name="Oval 8">
                <a:extLst>
                  <a:ext uri="{FF2B5EF4-FFF2-40B4-BE49-F238E27FC236}">
                    <a16:creationId xmlns:a16="http://schemas.microsoft.com/office/drawing/2014/main" id="{30E014B2-B4A4-6A6A-B5DC-0F1875603747}"/>
                  </a:ext>
                </a:extLst>
              </p:cNvPr>
              <p:cNvSpPr/>
              <p:nvPr/>
            </p:nvSpPr>
            <p:spPr>
              <a:xfrm rot="1744993" flipH="1">
                <a:off x="6841210" y="5153846"/>
                <a:ext cx="481093" cy="9027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FE0A3E-FF52-B131-404E-781345325A07}"/>
                  </a:ext>
                </a:extLst>
              </p:cNvPr>
              <p:cNvSpPr/>
              <p:nvPr/>
            </p:nvSpPr>
            <p:spPr>
              <a:xfrm rot="18266709" flipH="1">
                <a:off x="7657335" y="5105033"/>
                <a:ext cx="481093" cy="9027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BDD142-5422-921F-ECA0-87E86C48B962}"/>
                  </a:ext>
                </a:extLst>
              </p:cNvPr>
              <p:cNvSpPr/>
              <p:nvPr/>
            </p:nvSpPr>
            <p:spPr>
              <a:xfrm rot="1542654" flipH="1">
                <a:off x="6177836" y="3500273"/>
                <a:ext cx="453663" cy="7561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4">
                <a:extLst>
                  <a:ext uri="{FF2B5EF4-FFF2-40B4-BE49-F238E27FC236}">
                    <a16:creationId xmlns:a16="http://schemas.microsoft.com/office/drawing/2014/main" id="{694422FD-162D-515A-2856-BA42C7F7E9AB}"/>
                  </a:ext>
                </a:extLst>
              </p:cNvPr>
              <p:cNvSpPr/>
              <p:nvPr/>
            </p:nvSpPr>
            <p:spPr>
              <a:xfrm rot="21208494" flipH="1">
                <a:off x="7370593" y="3896754"/>
                <a:ext cx="699449" cy="1638783"/>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24">
                <a:extLst>
                  <a:ext uri="{FF2B5EF4-FFF2-40B4-BE49-F238E27FC236}">
                    <a16:creationId xmlns:a16="http://schemas.microsoft.com/office/drawing/2014/main" id="{A38A5FD2-115F-7EA4-04F7-1A0D6ABC8E91}"/>
                  </a:ext>
                </a:extLst>
              </p:cNvPr>
              <p:cNvSpPr/>
              <p:nvPr/>
            </p:nvSpPr>
            <p:spPr>
              <a:xfrm flipH="1">
                <a:off x="6773052" y="3892949"/>
                <a:ext cx="604884" cy="1638785"/>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3009385-7C52-661C-0DE8-C55B1701E1BE}"/>
                  </a:ext>
                </a:extLst>
              </p:cNvPr>
              <p:cNvSpPr/>
              <p:nvPr/>
            </p:nvSpPr>
            <p:spPr>
              <a:xfrm rot="1200179" flipH="1">
                <a:off x="6385736" y="2283849"/>
                <a:ext cx="592373" cy="1557996"/>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8CC48649-614A-4466-B5AB-15F1E418F2B6}"/>
                  </a:ext>
                </a:extLst>
              </p:cNvPr>
              <p:cNvSpPr/>
              <p:nvPr/>
            </p:nvSpPr>
            <p:spPr>
              <a:xfrm flipH="1">
                <a:off x="6773052" y="2449484"/>
                <a:ext cx="1209768" cy="1897136"/>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3">
                <a:extLst>
                  <a:ext uri="{FF2B5EF4-FFF2-40B4-BE49-F238E27FC236}">
                    <a16:creationId xmlns:a16="http://schemas.microsoft.com/office/drawing/2014/main" id="{A9D4ADC8-4560-3FEB-394A-956C53F4C6D2}"/>
                  </a:ext>
                </a:extLst>
              </p:cNvPr>
              <p:cNvGrpSpPr/>
              <p:nvPr/>
            </p:nvGrpSpPr>
            <p:grpSpPr>
              <a:xfrm flipH="1">
                <a:off x="7165490" y="2557262"/>
                <a:ext cx="407749" cy="1057517"/>
                <a:chOff x="1463042" y="919575"/>
                <a:chExt cx="673340" cy="1882242"/>
              </a:xfrm>
              <a:solidFill>
                <a:srgbClr val="C00000"/>
              </a:solidFill>
            </p:grpSpPr>
            <p:sp>
              <p:nvSpPr>
                <p:cNvPr id="34" name="Pentagon 543">
                  <a:extLst>
                    <a:ext uri="{FF2B5EF4-FFF2-40B4-BE49-F238E27FC236}">
                      <a16:creationId xmlns:a16="http://schemas.microsoft.com/office/drawing/2014/main" id="{269C414F-5AE1-4FC1-FBBD-F3905AA1392F}"/>
                    </a:ext>
                  </a:extLst>
                </p:cNvPr>
                <p:cNvSpPr/>
                <p:nvPr/>
              </p:nvSpPr>
              <p:spPr>
                <a:xfrm rot="5400000">
                  <a:off x="1104900" y="1925516"/>
                  <a:ext cx="1371600" cy="381001"/>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15D8F60C-9ADE-B437-E24E-A7FE036C6A60}"/>
                    </a:ext>
                  </a:extLst>
                </p:cNvPr>
                <p:cNvSpPr/>
                <p:nvPr/>
              </p:nvSpPr>
              <p:spPr>
                <a:xfrm>
                  <a:off x="1463042" y="919575"/>
                  <a:ext cx="673340" cy="83302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a:extLst>
                  <a:ext uri="{FF2B5EF4-FFF2-40B4-BE49-F238E27FC236}">
                    <a16:creationId xmlns:a16="http://schemas.microsoft.com/office/drawing/2014/main" id="{F55A3E1A-894E-E41D-F0F0-DE610D87E4E1}"/>
                  </a:ext>
                </a:extLst>
              </p:cNvPr>
              <p:cNvSpPr/>
              <p:nvPr/>
            </p:nvSpPr>
            <p:spPr>
              <a:xfrm flipH="1">
                <a:off x="6773052" y="3892957"/>
                <a:ext cx="1209768" cy="453663"/>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49DB886A-A003-33BD-A2CD-6014329D11EC}"/>
                  </a:ext>
                </a:extLst>
              </p:cNvPr>
              <p:cNvSpPr/>
              <p:nvPr/>
            </p:nvSpPr>
            <p:spPr>
              <a:xfrm rot="777724" flipH="1">
                <a:off x="6081802" y="3634450"/>
                <a:ext cx="679343" cy="290336"/>
              </a:xfrm>
              <a:prstGeom prst="trapezoid">
                <a:avLst>
                  <a:gd name="adj" fmla="val 121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128004-5C96-9575-96AD-DEC937E027BB}"/>
                  </a:ext>
                </a:extLst>
              </p:cNvPr>
              <p:cNvSpPr/>
              <p:nvPr/>
            </p:nvSpPr>
            <p:spPr>
              <a:xfrm flipH="1">
                <a:off x="7558238" y="2826171"/>
                <a:ext cx="302442" cy="1512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16">
                <a:extLst>
                  <a:ext uri="{FF2B5EF4-FFF2-40B4-BE49-F238E27FC236}">
                    <a16:creationId xmlns:a16="http://schemas.microsoft.com/office/drawing/2014/main" id="{8014D26B-B0D9-874D-95F3-0C0692A2BFD5}"/>
                  </a:ext>
                </a:extLst>
              </p:cNvPr>
              <p:cNvGrpSpPr/>
              <p:nvPr/>
            </p:nvGrpSpPr>
            <p:grpSpPr>
              <a:xfrm>
                <a:off x="7316128" y="2785743"/>
                <a:ext cx="780010" cy="1732151"/>
                <a:chOff x="2819400" y="3657600"/>
                <a:chExt cx="1493575" cy="3038192"/>
              </a:xfrm>
            </p:grpSpPr>
            <p:sp>
              <p:nvSpPr>
                <p:cNvPr id="29" name="TextBox 28">
                  <a:extLst>
                    <a:ext uri="{FF2B5EF4-FFF2-40B4-BE49-F238E27FC236}">
                      <a16:creationId xmlns:a16="http://schemas.microsoft.com/office/drawing/2014/main" id="{821E1B78-F4B6-2E2D-F7D4-8FD1EEA136AC}"/>
                    </a:ext>
                  </a:extLst>
                </p:cNvPr>
                <p:cNvSpPr txBox="1"/>
                <p:nvPr/>
              </p:nvSpPr>
              <p:spPr>
                <a:xfrm>
                  <a:off x="3610997" y="5410199"/>
                  <a:ext cx="701978" cy="1285593"/>
                </a:xfrm>
                <a:prstGeom prst="rect">
                  <a:avLst/>
                </a:prstGeom>
                <a:noFill/>
              </p:spPr>
              <p:txBody>
                <a:bodyPr wrap="none" rtlCol="0">
                  <a:spAutoFit/>
                </a:bodyPr>
                <a:lstStyle/>
                <a:p>
                  <a:pPr algn="ctr"/>
                  <a:endParaRPr lang="en-US" dirty="0">
                    <a:latin typeface="Comic Sans MS" pitchFamily="66" charset="0"/>
                  </a:endParaRPr>
                </a:p>
              </p:txBody>
            </p:sp>
            <p:sp>
              <p:nvSpPr>
                <p:cNvPr id="30" name="Rectangle 29">
                  <a:extLst>
                    <a:ext uri="{FF2B5EF4-FFF2-40B4-BE49-F238E27FC236}">
                      <a16:creationId xmlns:a16="http://schemas.microsoft.com/office/drawing/2014/main" id="{CB5A74DD-00BD-01B9-70D4-F74ADAD960ED}"/>
                    </a:ext>
                  </a:extLst>
                </p:cNvPr>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CA1CC7-48B7-2CB4-839E-261FC61E316F}"/>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A484194-6335-842D-A606-EBE5159EA7E7}"/>
                    </a:ext>
                  </a:extLst>
                </p:cNvPr>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33" name="Rectangle 32">
                  <a:extLst>
                    <a:ext uri="{FF2B5EF4-FFF2-40B4-BE49-F238E27FC236}">
                      <a16:creationId xmlns:a16="http://schemas.microsoft.com/office/drawing/2014/main" id="{313A4747-21AC-F253-7B8B-FBB3134510DB}"/>
                    </a:ext>
                  </a:extLst>
                </p:cNvPr>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4E049948-9DF0-B313-A88E-04ED06C81BF9}"/>
                  </a:ext>
                </a:extLst>
              </p:cNvPr>
              <p:cNvSpPr/>
              <p:nvPr/>
            </p:nvSpPr>
            <p:spPr>
              <a:xfrm rot="18513623" flipH="1">
                <a:off x="7670568" y="3003470"/>
                <a:ext cx="453663" cy="7561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2ECE945-DFAA-F9FF-0A3B-A9D45D1E5F96}"/>
                  </a:ext>
                </a:extLst>
              </p:cNvPr>
              <p:cNvSpPr/>
              <p:nvPr/>
            </p:nvSpPr>
            <p:spPr>
              <a:xfrm rot="18513623" flipH="1">
                <a:off x="7495485" y="2168809"/>
                <a:ext cx="1184289" cy="1681168"/>
              </a:xfrm>
              <a:custGeom>
                <a:avLst/>
                <a:gdLst>
                  <a:gd name="connsiteX0" fmla="*/ 0 w 1184289"/>
                  <a:gd name="connsiteY0" fmla="*/ 166674 h 1681168"/>
                  <a:gd name="connsiteX1" fmla="*/ 560568 w 1184289"/>
                  <a:gd name="connsiteY1" fmla="*/ 1558133 h 1681168"/>
                  <a:gd name="connsiteX2" fmla="*/ 575625 w 1184289"/>
                  <a:gd name="connsiteY2" fmla="*/ 1550706 h 1681168"/>
                  <a:gd name="connsiteX3" fmla="*/ 579263 w 1184289"/>
                  <a:gd name="connsiteY3" fmla="*/ 1556439 h 1681168"/>
                  <a:gd name="connsiteX4" fmla="*/ 853532 w 1184289"/>
                  <a:gd name="connsiteY4" fmla="*/ 1681168 h 1681168"/>
                  <a:gd name="connsiteX5" fmla="*/ 1184289 w 1184289"/>
                  <a:gd name="connsiteY5" fmla="*/ 1398265 h 1681168"/>
                  <a:gd name="connsiteX6" fmla="*/ 1038461 w 1184289"/>
                  <a:gd name="connsiteY6" fmla="*/ 1163677 h 1681168"/>
                  <a:gd name="connsiteX7" fmla="*/ 1020134 w 1184289"/>
                  <a:gd name="connsiteY7" fmla="*/ 1155169 h 1681168"/>
                  <a:gd name="connsiteX8" fmla="*/ 337924 w 1184289"/>
                  <a:gd name="connsiteY8" fmla="*/ 0 h 16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289" h="1681168">
                    <a:moveTo>
                      <a:pt x="0" y="166674"/>
                    </a:moveTo>
                    <a:lnTo>
                      <a:pt x="560568" y="1558133"/>
                    </a:lnTo>
                    <a:lnTo>
                      <a:pt x="575625" y="1550706"/>
                    </a:lnTo>
                    <a:lnTo>
                      <a:pt x="579263" y="1556439"/>
                    </a:lnTo>
                    <a:cubicBezTo>
                      <a:pt x="638703" y="1631691"/>
                      <a:pt x="739362" y="1681168"/>
                      <a:pt x="853532" y="1681168"/>
                    </a:cubicBezTo>
                    <a:cubicBezTo>
                      <a:pt x="1036204" y="1681168"/>
                      <a:pt x="1184289" y="1554508"/>
                      <a:pt x="1184289" y="1398265"/>
                    </a:cubicBezTo>
                    <a:cubicBezTo>
                      <a:pt x="1184289" y="1300613"/>
                      <a:pt x="1126443" y="1214517"/>
                      <a:pt x="1038461" y="1163677"/>
                    </a:cubicBezTo>
                    <a:lnTo>
                      <a:pt x="1020134" y="1155169"/>
                    </a:lnTo>
                    <a:lnTo>
                      <a:pt x="337924"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rapezoid 23">
                <a:extLst>
                  <a:ext uri="{FF2B5EF4-FFF2-40B4-BE49-F238E27FC236}">
                    <a16:creationId xmlns:a16="http://schemas.microsoft.com/office/drawing/2014/main" id="{C4602645-13EF-110F-53EC-CA9CEDA14A9E}"/>
                  </a:ext>
                </a:extLst>
              </p:cNvPr>
              <p:cNvSpPr/>
              <p:nvPr/>
            </p:nvSpPr>
            <p:spPr>
              <a:xfrm rot="17019235" flipH="1">
                <a:off x="7644404" y="3338889"/>
                <a:ext cx="679343" cy="290336"/>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1B22C122-C8BA-77A7-E58B-6FDEC35BDF4E}"/>
                  </a:ext>
                </a:extLst>
              </p:cNvPr>
              <p:cNvSpPr/>
              <p:nvPr/>
            </p:nvSpPr>
            <p:spPr>
              <a:xfrm rot="3035262" flipH="1">
                <a:off x="6571323" y="2270726"/>
                <a:ext cx="833345" cy="31027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52C6959F-260A-3690-814C-7CFA2436D95B}"/>
                  </a:ext>
                </a:extLst>
              </p:cNvPr>
              <p:cNvSpPr/>
              <p:nvPr/>
            </p:nvSpPr>
            <p:spPr>
              <a:xfrm rot="18806754">
                <a:off x="7304220" y="2265298"/>
                <a:ext cx="855383" cy="31479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DF1E345-CA60-4203-4D0B-B24358A17BE3}"/>
                  </a:ext>
                </a:extLst>
              </p:cNvPr>
              <p:cNvSpPr/>
              <p:nvPr/>
            </p:nvSpPr>
            <p:spPr>
              <a:xfrm flipH="1">
                <a:off x="6787832" y="868538"/>
                <a:ext cx="1126219" cy="15809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29402C52-9B18-65E0-03D5-057319C2A3E4}"/>
                  </a:ext>
                </a:extLst>
              </p:cNvPr>
              <p:cNvSpPr/>
              <p:nvPr/>
            </p:nvSpPr>
            <p:spPr>
              <a:xfrm>
                <a:off x="6704284" y="700183"/>
                <a:ext cx="1209768" cy="756105"/>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805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Chosen Witnesses—Burden of Proof</a:t>
            </a:r>
          </a:p>
        </p:txBody>
      </p:sp>
      <p:sp>
        <p:nvSpPr>
          <p:cNvPr id="8" name="TextBox 7"/>
          <p:cNvSpPr txBox="1"/>
          <p:nvPr/>
        </p:nvSpPr>
        <p:spPr>
          <a:xfrm>
            <a:off x="1752600" y="762001"/>
            <a:ext cx="3657600" cy="1292662"/>
          </a:xfrm>
          <a:prstGeom prst="rect">
            <a:avLst/>
          </a:prstGeom>
          <a:noFill/>
        </p:spPr>
        <p:txBody>
          <a:bodyPr wrap="square" rtlCol="0">
            <a:spAutoFit/>
          </a:bodyPr>
          <a:lstStyle/>
          <a:p>
            <a:pPr fontAlgn="base"/>
            <a:r>
              <a:rPr lang="en-US" sz="2400" dirty="0">
                <a:solidFill>
                  <a:schemeClr val="bg1"/>
                </a:solidFill>
              </a:rPr>
              <a:t>Who Shall View The Book?</a:t>
            </a:r>
          </a:p>
          <a:p>
            <a:pPr fontAlgn="base"/>
            <a:endParaRPr lang="en-US" dirty="0">
              <a:solidFill>
                <a:schemeClr val="bg1"/>
              </a:solidFill>
            </a:endParaRPr>
          </a:p>
          <a:p>
            <a:pPr fontAlgn="base"/>
            <a:endParaRPr lang="en-US" dirty="0">
              <a:solidFill>
                <a:schemeClr val="bg1"/>
              </a:solidFill>
            </a:endParaRPr>
          </a:p>
          <a:p>
            <a:pPr fontAlgn="base"/>
            <a:endParaRPr lang="en-US" dirty="0"/>
          </a:p>
        </p:txBody>
      </p:sp>
      <p:sp>
        <p:nvSpPr>
          <p:cNvPr id="12" name="TextBox 11"/>
          <p:cNvSpPr txBox="1"/>
          <p:nvPr/>
        </p:nvSpPr>
        <p:spPr>
          <a:xfrm>
            <a:off x="0" y="6447711"/>
            <a:ext cx="9144000" cy="400110"/>
          </a:xfrm>
          <a:prstGeom prst="rect">
            <a:avLst/>
          </a:prstGeom>
          <a:noFill/>
        </p:spPr>
        <p:txBody>
          <a:bodyPr wrap="square" rtlCol="0">
            <a:spAutoFit/>
          </a:bodyPr>
          <a:lstStyle/>
          <a:p>
            <a:r>
              <a:rPr lang="en-US" sz="2000" dirty="0">
                <a:solidFill>
                  <a:srgbClr val="FFFF00"/>
                </a:solidFill>
              </a:rPr>
              <a:t>2 Nephi 27:12</a:t>
            </a:r>
          </a:p>
        </p:txBody>
      </p:sp>
      <p:sp>
        <p:nvSpPr>
          <p:cNvPr id="39" name="Rectangle 38"/>
          <p:cNvSpPr/>
          <p:nvPr/>
        </p:nvSpPr>
        <p:spPr>
          <a:xfrm>
            <a:off x="2057400" y="1371601"/>
            <a:ext cx="3429000" cy="830997"/>
          </a:xfrm>
          <a:prstGeom prst="rect">
            <a:avLst/>
          </a:prstGeom>
        </p:spPr>
        <p:txBody>
          <a:bodyPr wrap="square">
            <a:spAutoFit/>
          </a:bodyPr>
          <a:lstStyle/>
          <a:p>
            <a:pPr fontAlgn="base"/>
            <a:r>
              <a:rPr lang="en-US" sz="1600" dirty="0">
                <a:solidFill>
                  <a:schemeClr val="bg1"/>
                </a:solidFill>
              </a:rPr>
              <a:t>“In the mouth of two or three witnesses shall every word be established.” (2 Corinthians 13:1)</a:t>
            </a:r>
          </a:p>
        </p:txBody>
      </p:sp>
      <p:sp>
        <p:nvSpPr>
          <p:cNvPr id="281" name="Rectangle 280"/>
          <p:cNvSpPr/>
          <p:nvPr/>
        </p:nvSpPr>
        <p:spPr>
          <a:xfrm>
            <a:off x="7460673" y="1808520"/>
            <a:ext cx="3962400" cy="3785652"/>
          </a:xfrm>
          <a:prstGeom prst="rect">
            <a:avLst/>
          </a:prstGeom>
        </p:spPr>
        <p:txBody>
          <a:bodyPr wrap="square">
            <a:spAutoFit/>
          </a:bodyPr>
          <a:lstStyle/>
          <a:p>
            <a:pPr fontAlgn="base"/>
            <a:r>
              <a:rPr lang="en-US" sz="1600" dirty="0">
                <a:solidFill>
                  <a:schemeClr val="bg1"/>
                </a:solidFill>
              </a:rPr>
              <a:t>“And behold, ye may be privileged that ye may show the plates unto those who shall assist to bring forth this work;</a:t>
            </a:r>
          </a:p>
          <a:p>
            <a:pPr fontAlgn="base"/>
            <a:r>
              <a:rPr lang="en-US" sz="1600" dirty="0">
                <a:solidFill>
                  <a:schemeClr val="bg1"/>
                </a:solidFill>
              </a:rPr>
              <a:t>And unto three shall they be shown by the power of God; wherefore they shall know of a surety that these things are true.</a:t>
            </a:r>
          </a:p>
          <a:p>
            <a:pPr fontAlgn="base"/>
            <a:r>
              <a:rPr lang="en-US" sz="1600" dirty="0">
                <a:solidFill>
                  <a:schemeClr val="bg1"/>
                </a:solidFill>
              </a:rPr>
              <a:t>And in the mouth of three witnesses shall these things be established; and the testimony of three, and this work, in the which shall be shown forth the power of God and also his word, of which the Father, and the Son, and the Holy Ghost bear record—and all this shall stand as a testimony against the world at the last day.” </a:t>
            </a:r>
          </a:p>
          <a:p>
            <a:pPr fontAlgn="base"/>
            <a:r>
              <a:rPr lang="en-US" sz="1600" dirty="0">
                <a:solidFill>
                  <a:schemeClr val="bg1"/>
                </a:solidFill>
              </a:rPr>
              <a:t>(Ether 5:2-4)</a:t>
            </a:r>
          </a:p>
        </p:txBody>
      </p:sp>
      <p:sp>
        <p:nvSpPr>
          <p:cNvPr id="282" name="Rectangle 281"/>
          <p:cNvSpPr/>
          <p:nvPr/>
        </p:nvSpPr>
        <p:spPr>
          <a:xfrm>
            <a:off x="1752600" y="2209801"/>
            <a:ext cx="3429000" cy="769441"/>
          </a:xfrm>
          <a:prstGeom prst="rect">
            <a:avLst/>
          </a:prstGeom>
        </p:spPr>
        <p:txBody>
          <a:bodyPr wrap="square">
            <a:spAutoFit/>
          </a:bodyPr>
          <a:lstStyle/>
          <a:p>
            <a:pPr fontAlgn="base"/>
            <a:r>
              <a:rPr lang="en-US" sz="4400" dirty="0">
                <a:solidFill>
                  <a:srgbClr val="FFFF00"/>
                </a:solidFill>
                <a:effectLst>
                  <a:glow rad="228600">
                    <a:schemeClr val="accent2">
                      <a:satMod val="175000"/>
                      <a:alpha val="40000"/>
                    </a:schemeClr>
                  </a:glow>
                </a:effectLst>
              </a:rPr>
              <a:t>Read D&amp;C 17</a:t>
            </a:r>
          </a:p>
        </p:txBody>
      </p:sp>
      <p:sp>
        <p:nvSpPr>
          <p:cNvPr id="284" name="Rectangle 283"/>
          <p:cNvSpPr/>
          <p:nvPr/>
        </p:nvSpPr>
        <p:spPr>
          <a:xfrm>
            <a:off x="879115" y="2870349"/>
            <a:ext cx="4932218" cy="830997"/>
          </a:xfrm>
          <a:prstGeom prst="rect">
            <a:avLst/>
          </a:prstGeom>
        </p:spPr>
        <p:txBody>
          <a:bodyPr wrap="square">
            <a:spAutoFit/>
          </a:bodyPr>
          <a:lstStyle/>
          <a:p>
            <a:pPr fontAlgn="base"/>
            <a:r>
              <a:rPr lang="en-US" sz="1600" i="1" dirty="0">
                <a:solidFill>
                  <a:schemeClr val="bg1"/>
                </a:solidFill>
              </a:rPr>
              <a:t>Oliver </a:t>
            </a:r>
            <a:r>
              <a:rPr lang="en-US" sz="1600" i="1" dirty="0" err="1">
                <a:solidFill>
                  <a:schemeClr val="bg1"/>
                </a:solidFill>
              </a:rPr>
              <a:t>Cowdery</a:t>
            </a:r>
            <a:r>
              <a:rPr lang="en-US" sz="1600" i="1" dirty="0">
                <a:solidFill>
                  <a:schemeClr val="bg1"/>
                </a:solidFill>
              </a:rPr>
              <a:t>, David </a:t>
            </a:r>
            <a:r>
              <a:rPr lang="en-US" sz="1600" i="1" dirty="0" err="1">
                <a:solidFill>
                  <a:schemeClr val="bg1"/>
                </a:solidFill>
              </a:rPr>
              <a:t>Whitmer</a:t>
            </a:r>
            <a:r>
              <a:rPr lang="en-US" sz="1600" i="1" dirty="0">
                <a:solidFill>
                  <a:schemeClr val="bg1"/>
                </a:solidFill>
              </a:rPr>
              <a:t>, and Martin Harris were moved upon by an inspired desire to be the three special witnesses. Heading to D&amp;C 17</a:t>
            </a:r>
            <a:endParaRPr lang="en-US" sz="1600" dirty="0">
              <a:solidFill>
                <a:schemeClr val="bg1"/>
              </a:solidFill>
            </a:endParaRPr>
          </a:p>
        </p:txBody>
      </p:sp>
      <p:pic>
        <p:nvPicPr>
          <p:cNvPr id="3" name="Picture 2">
            <a:extLst>
              <a:ext uri="{FF2B5EF4-FFF2-40B4-BE49-F238E27FC236}">
                <a16:creationId xmlns:a16="http://schemas.microsoft.com/office/drawing/2014/main" id="{47001D15-127F-4ACE-B96E-CBFA9E364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44" y="3777102"/>
            <a:ext cx="4584556" cy="2506611"/>
          </a:xfrm>
          <a:prstGeom prst="rect">
            <a:avLst/>
          </a:prstGeom>
        </p:spPr>
      </p:pic>
    </p:spTree>
    <p:extLst>
      <p:ext uri="{BB962C8B-B14F-4D97-AF65-F5344CB8AC3E}">
        <p14:creationId xmlns:p14="http://schemas.microsoft.com/office/powerpoint/2010/main" val="2381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82">
                                            <p:txEl>
                                              <p:pRg st="0" end="0"/>
                                            </p:txEl>
                                          </p:spTgt>
                                        </p:tgtEl>
                                        <p:attrNameLst>
                                          <p:attrName>style.visibility</p:attrName>
                                        </p:attrNameLst>
                                      </p:cBhvr>
                                      <p:to>
                                        <p:strVal val="visible"/>
                                      </p:to>
                                    </p:set>
                                    <p:animEffect transition="in" filter="fade">
                                      <p:cBhvr>
                                        <p:cTn id="14" dur="1000"/>
                                        <p:tgtEl>
                                          <p:spTgt spid="282">
                                            <p:txEl>
                                              <p:pRg st="0" end="0"/>
                                            </p:txEl>
                                          </p:spTgt>
                                        </p:tgtEl>
                                      </p:cBhvr>
                                    </p:animEffect>
                                    <p:anim calcmode="lin" valueType="num">
                                      <p:cBhvr>
                                        <p:cTn id="15" dur="1000" fill="hold"/>
                                        <p:tgtEl>
                                          <p:spTgt spid="28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1" grpId="0"/>
      <p:bldP spid="2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None Shall View Save a Few</a:t>
            </a:r>
          </a:p>
        </p:txBody>
      </p:sp>
      <p:sp>
        <p:nvSpPr>
          <p:cNvPr id="12" name="TextBox 11"/>
          <p:cNvSpPr txBox="1"/>
          <p:nvPr/>
        </p:nvSpPr>
        <p:spPr>
          <a:xfrm>
            <a:off x="138546" y="6430327"/>
            <a:ext cx="9144000" cy="400110"/>
          </a:xfrm>
          <a:prstGeom prst="rect">
            <a:avLst/>
          </a:prstGeom>
          <a:noFill/>
        </p:spPr>
        <p:txBody>
          <a:bodyPr wrap="square" rtlCol="0">
            <a:spAutoFit/>
          </a:bodyPr>
          <a:lstStyle/>
          <a:p>
            <a:r>
              <a:rPr lang="en-US" sz="2000" dirty="0">
                <a:solidFill>
                  <a:srgbClr val="FFFF00"/>
                </a:solidFill>
              </a:rPr>
              <a:t>2 Nephi 27:13</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http://www.mormonthink.com/img/witness.jpg"/>
          <p:cNvPicPr>
            <a:picLocks noChangeAspect="1" noChangeArrowheads="1"/>
          </p:cNvPicPr>
          <p:nvPr/>
        </p:nvPicPr>
        <p:blipFill>
          <a:blip r:embed="rId2" cstate="print"/>
          <a:srcRect/>
          <a:stretch>
            <a:fillRect/>
          </a:stretch>
        </p:blipFill>
        <p:spPr bwMode="auto">
          <a:xfrm>
            <a:off x="7180053" y="1174953"/>
            <a:ext cx="3779678" cy="3020826"/>
          </a:xfrm>
          <a:prstGeom prst="rect">
            <a:avLst/>
          </a:prstGeom>
          <a:noFill/>
        </p:spPr>
      </p:pic>
      <p:pic>
        <p:nvPicPr>
          <p:cNvPr id="31750" name="Picture 6" descr="http://webspace.webring.com/people/xh/highrideri/EightWitnesses.jpg"/>
          <p:cNvPicPr>
            <a:picLocks noChangeAspect="1" noChangeArrowheads="1"/>
          </p:cNvPicPr>
          <p:nvPr/>
        </p:nvPicPr>
        <p:blipFill>
          <a:blip r:embed="rId3" cstate="print"/>
          <a:srcRect/>
          <a:stretch>
            <a:fillRect/>
          </a:stretch>
        </p:blipFill>
        <p:spPr bwMode="auto">
          <a:xfrm>
            <a:off x="1905001" y="838201"/>
            <a:ext cx="3733977" cy="3657600"/>
          </a:xfrm>
          <a:prstGeom prst="rect">
            <a:avLst/>
          </a:prstGeom>
          <a:noFill/>
        </p:spPr>
      </p:pic>
      <p:sp>
        <p:nvSpPr>
          <p:cNvPr id="13" name="Rectangle 12"/>
          <p:cNvSpPr/>
          <p:nvPr/>
        </p:nvSpPr>
        <p:spPr>
          <a:xfrm>
            <a:off x="6248400" y="4281459"/>
            <a:ext cx="5943600" cy="2308324"/>
          </a:xfrm>
          <a:prstGeom prst="rect">
            <a:avLst/>
          </a:prstGeom>
        </p:spPr>
        <p:txBody>
          <a:bodyPr wrap="square">
            <a:spAutoFit/>
          </a:bodyPr>
          <a:lstStyle/>
          <a:p>
            <a:pPr fontAlgn="base"/>
            <a:r>
              <a:rPr lang="en-US" sz="2400" dirty="0">
                <a:solidFill>
                  <a:schemeClr val="bg1"/>
                </a:solidFill>
              </a:rPr>
              <a:t>“…they (the witnesses) repaired to a place in the woods where members of the Smith family were wont to hold secret prayer, and there the plates were shown to these eight witnesses by the prophet himself.”</a:t>
            </a:r>
          </a:p>
          <a:p>
            <a:pPr fontAlgn="base"/>
            <a:r>
              <a:rPr lang="en-US" sz="2400" dirty="0">
                <a:solidFill>
                  <a:schemeClr val="bg1"/>
                </a:solidFill>
              </a:rPr>
              <a:t> (HC 1:58, note)</a:t>
            </a:r>
          </a:p>
        </p:txBody>
      </p:sp>
      <p:sp>
        <p:nvSpPr>
          <p:cNvPr id="14" name="Rectangle 13"/>
          <p:cNvSpPr/>
          <p:nvPr/>
        </p:nvSpPr>
        <p:spPr>
          <a:xfrm>
            <a:off x="928255" y="4724400"/>
            <a:ext cx="5320145" cy="1323439"/>
          </a:xfrm>
          <a:prstGeom prst="rect">
            <a:avLst/>
          </a:prstGeom>
        </p:spPr>
        <p:txBody>
          <a:bodyPr wrap="square">
            <a:spAutoFit/>
          </a:bodyPr>
          <a:lstStyle/>
          <a:p>
            <a:pPr fontAlgn="base"/>
            <a:r>
              <a:rPr lang="en-US" sz="2000" b="1" i="1" dirty="0">
                <a:solidFill>
                  <a:srgbClr val="FFFF00"/>
                </a:solidFill>
              </a:rPr>
              <a:t>“By the words of three (specially, Isaiah, Nephi and Jacob). God hath said, I will establish my word. Nevertheless, God </a:t>
            </a:r>
            <a:r>
              <a:rPr lang="en-US" sz="2000" b="1" i="1" dirty="0" err="1">
                <a:solidFill>
                  <a:srgbClr val="FFFF00"/>
                </a:solidFill>
              </a:rPr>
              <a:t>sendeth</a:t>
            </a:r>
            <a:r>
              <a:rPr lang="en-US" sz="2000" b="1" i="1" dirty="0">
                <a:solidFill>
                  <a:srgbClr val="FFFF00"/>
                </a:solidFill>
              </a:rPr>
              <a:t> more witnesses, and he </a:t>
            </a:r>
            <a:r>
              <a:rPr lang="en-US" sz="2000" b="1" i="1" dirty="0" err="1">
                <a:solidFill>
                  <a:srgbClr val="FFFF00"/>
                </a:solidFill>
              </a:rPr>
              <a:t>proveth</a:t>
            </a:r>
            <a:r>
              <a:rPr lang="en-US" sz="2000" b="1" i="1" dirty="0">
                <a:solidFill>
                  <a:srgbClr val="FFFF00"/>
                </a:solidFill>
              </a:rPr>
              <a:t> all his words.” </a:t>
            </a:r>
          </a:p>
        </p:txBody>
      </p:sp>
    </p:spTree>
    <p:extLst>
      <p:ext uri="{BB962C8B-B14F-4D97-AF65-F5344CB8AC3E}">
        <p14:creationId xmlns:p14="http://schemas.microsoft.com/office/powerpoint/2010/main" val="15519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Take These to the Learned</a:t>
            </a:r>
          </a:p>
        </p:txBody>
      </p:sp>
      <p:sp>
        <p:nvSpPr>
          <p:cNvPr id="12" name="TextBox 11"/>
          <p:cNvSpPr txBox="1"/>
          <p:nvPr/>
        </p:nvSpPr>
        <p:spPr>
          <a:xfrm>
            <a:off x="0" y="6394072"/>
            <a:ext cx="9144000" cy="400110"/>
          </a:xfrm>
          <a:prstGeom prst="rect">
            <a:avLst/>
          </a:prstGeom>
          <a:noFill/>
        </p:spPr>
        <p:txBody>
          <a:bodyPr wrap="square" rtlCol="0">
            <a:spAutoFit/>
          </a:bodyPr>
          <a:lstStyle/>
          <a:p>
            <a:r>
              <a:rPr lang="en-US" sz="2000" dirty="0">
                <a:solidFill>
                  <a:srgbClr val="FFFF00"/>
                </a:solidFill>
              </a:rPr>
              <a:t>2 Nephi 27:15-20</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226623" y="1711862"/>
            <a:ext cx="5105400" cy="5078313"/>
          </a:xfrm>
          <a:prstGeom prst="rect">
            <a:avLst/>
          </a:prstGeom>
        </p:spPr>
        <p:txBody>
          <a:bodyPr wrap="square">
            <a:spAutoFit/>
          </a:bodyPr>
          <a:lstStyle/>
          <a:p>
            <a:pPr fontAlgn="base"/>
            <a:r>
              <a:rPr lang="en-US" dirty="0">
                <a:solidFill>
                  <a:schemeClr val="bg1"/>
                </a:solidFill>
              </a:rPr>
              <a:t>Martin Harris took copies of the engravings of the plates of the Book of Mormon to professor Anthon in New York.</a:t>
            </a:r>
          </a:p>
          <a:p>
            <a:pPr fontAlgn="base"/>
            <a:endParaRPr lang="en-US" dirty="0">
              <a:solidFill>
                <a:schemeClr val="bg1"/>
              </a:solidFill>
            </a:endParaRPr>
          </a:p>
          <a:p>
            <a:pPr fontAlgn="base"/>
            <a:r>
              <a:rPr lang="en-US" dirty="0">
                <a:solidFill>
                  <a:schemeClr val="bg1"/>
                </a:solidFill>
              </a:rPr>
              <a:t>Mr. Anthon answered Martin in almost the language of Isaiah, when he was informed that the book from which the characters were taken was sealed.</a:t>
            </a:r>
          </a:p>
          <a:p>
            <a:pPr fontAlgn="base"/>
            <a:endParaRPr lang="en-US" dirty="0">
              <a:solidFill>
                <a:schemeClr val="bg1"/>
              </a:solidFill>
            </a:endParaRPr>
          </a:p>
          <a:p>
            <a:pPr fontAlgn="base"/>
            <a:r>
              <a:rPr lang="en-US" dirty="0">
                <a:solidFill>
                  <a:schemeClr val="bg1"/>
                </a:solidFill>
              </a:rPr>
              <a:t>Said he: “I cannot read a sealed book.”</a:t>
            </a:r>
          </a:p>
          <a:p>
            <a:pPr fontAlgn="base"/>
            <a:endParaRPr lang="en-US" dirty="0">
              <a:solidFill>
                <a:schemeClr val="bg1"/>
              </a:solidFill>
            </a:endParaRPr>
          </a:p>
          <a:p>
            <a:pPr fontAlgn="base"/>
            <a:r>
              <a:rPr lang="en-US" dirty="0">
                <a:solidFill>
                  <a:schemeClr val="bg1"/>
                </a:solidFill>
              </a:rPr>
              <a:t>“How remarkable it is that Isaiah said that the words of the book were delivered to one who was learned and that the book was delivered to the one who was not learned. How perfectly this harmonizes with the history of the case respecting Mr. Anthon and Joseph Smith.”</a:t>
            </a:r>
          </a:p>
          <a:p>
            <a:pPr fontAlgn="base"/>
            <a:r>
              <a:rPr lang="en-US" dirty="0">
                <a:solidFill>
                  <a:schemeClr val="bg1"/>
                </a:solidFill>
              </a:rPr>
              <a:t>Joseph Fielding Smith</a:t>
            </a:r>
          </a:p>
          <a:p>
            <a:pPr fontAlgn="base"/>
            <a:endParaRPr lang="en-US" dirty="0">
              <a:solidFill>
                <a:schemeClr val="bg1"/>
              </a:solidFill>
            </a:endParaRPr>
          </a:p>
        </p:txBody>
      </p:sp>
      <p:sp>
        <p:nvSpPr>
          <p:cNvPr id="1025" name="Rectangle 1"/>
          <p:cNvSpPr>
            <a:spLocks noChangeArrowheads="1"/>
          </p:cNvSpPr>
          <p:nvPr/>
        </p:nvSpPr>
        <p:spPr bwMode="auto">
          <a:xfrm>
            <a:off x="3290603" y="962523"/>
            <a:ext cx="253627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b="1" dirty="0">
                <a:solidFill>
                  <a:srgbClr val="FFFF00"/>
                </a:solidFill>
                <a:latin typeface="Arial" pitchFamily="34" charset="0"/>
                <a:ea typeface="Calibri" pitchFamily="34" charset="0"/>
                <a:cs typeface="Times New Roman" pitchFamily="18" charset="0"/>
              </a:rPr>
              <a:t>Read 2 Nephi 15-20</a:t>
            </a:r>
            <a:endParaRPr lang="en-US" sz="2000" b="1" dirty="0">
              <a:solidFill>
                <a:srgbClr val="FFFF00"/>
              </a:solidFill>
              <a:latin typeface="Arial" pitchFamily="34" charset="0"/>
              <a:cs typeface="Arial" pitchFamily="34" charset="0"/>
            </a:endParaRPr>
          </a:p>
          <a:p>
            <a:pPr eaLnBrk="0" fontAlgn="base" hangingPunct="0">
              <a:spcBef>
                <a:spcPct val="0"/>
              </a:spcBef>
              <a:spcAft>
                <a:spcPct val="0"/>
              </a:spcAft>
            </a:pPr>
            <a:endParaRPr lang="en-US" b="1" dirty="0">
              <a:solidFill>
                <a:srgbClr val="FFFF00"/>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92123918-31DD-4EEF-8E0D-109617CB1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977204"/>
            <a:ext cx="3886200" cy="5353050"/>
          </a:xfrm>
          <a:prstGeom prst="rect">
            <a:avLst/>
          </a:prstGeom>
        </p:spPr>
      </p:pic>
      <p:pic>
        <p:nvPicPr>
          <p:cNvPr id="13" name="Picture 12" descr="Joseph Fielding Smith.jpg">
            <a:extLst>
              <a:ext uri="{FF2B5EF4-FFF2-40B4-BE49-F238E27FC236}">
                <a16:creationId xmlns:a16="http://schemas.microsoft.com/office/drawing/2014/main" id="{3377CF78-66C7-4FCF-BB37-87153B88F77D}"/>
              </a:ext>
            </a:extLst>
          </p:cNvPr>
          <p:cNvPicPr>
            <a:picLocks noChangeAspect="1"/>
          </p:cNvPicPr>
          <p:nvPr/>
        </p:nvPicPr>
        <p:blipFill>
          <a:blip r:embed="rId3" cstate="print"/>
          <a:stretch>
            <a:fillRect/>
          </a:stretch>
        </p:blipFill>
        <p:spPr>
          <a:xfrm>
            <a:off x="228600" y="304801"/>
            <a:ext cx="1769423" cy="2232561"/>
          </a:xfrm>
          <a:prstGeom prst="rect">
            <a:avLst/>
          </a:prstGeom>
        </p:spPr>
      </p:pic>
    </p:spTree>
    <p:extLst>
      <p:ext uri="{BB962C8B-B14F-4D97-AF65-F5344CB8AC3E}">
        <p14:creationId xmlns:p14="http://schemas.microsoft.com/office/powerpoint/2010/main" val="13160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More Than Just a Book</a:t>
            </a:r>
          </a:p>
        </p:txBody>
      </p:sp>
      <p:sp>
        <p:nvSpPr>
          <p:cNvPr id="12" name="TextBox 11"/>
          <p:cNvSpPr txBox="1"/>
          <p:nvPr/>
        </p:nvSpPr>
        <p:spPr>
          <a:xfrm>
            <a:off x="107296" y="6433204"/>
            <a:ext cx="9144000" cy="400110"/>
          </a:xfrm>
          <a:prstGeom prst="rect">
            <a:avLst/>
          </a:prstGeom>
          <a:noFill/>
        </p:spPr>
        <p:txBody>
          <a:bodyPr wrap="square" rtlCol="0">
            <a:spAutoFit/>
          </a:bodyPr>
          <a:lstStyle/>
          <a:p>
            <a:r>
              <a:rPr lang="en-US" sz="2000" dirty="0">
                <a:solidFill>
                  <a:srgbClr val="FFFF00"/>
                </a:solidFill>
              </a:rPr>
              <a:t>2 Nephi 27:15-20</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209800" y="838201"/>
            <a:ext cx="7924800" cy="2246769"/>
          </a:xfrm>
          <a:prstGeom prst="rect">
            <a:avLst/>
          </a:prstGeom>
        </p:spPr>
        <p:txBody>
          <a:bodyPr wrap="square">
            <a:spAutoFit/>
          </a:bodyPr>
          <a:lstStyle/>
          <a:p>
            <a:pPr algn="just" fontAlgn="base"/>
            <a:r>
              <a:rPr lang="en-US" sz="2000" dirty="0">
                <a:solidFill>
                  <a:schemeClr val="bg1"/>
                </a:solidFill>
              </a:rPr>
              <a:t>“Granted, when one talks of the ancient texts themselves, the unlearned cannot read the ancient languages in which the texts are written. And the scholars, who can read the ancient texts, often lack gospel insights and the prophetic perspectives recorded in the scriptures outside the bible. Thus, they may be able to read the text, but they do not really understand the spiritual message of the writing.” Victor L. Ludlow</a:t>
            </a:r>
          </a:p>
          <a:p>
            <a:pPr algn="just" fontAlgn="base"/>
            <a:endParaRPr lang="en-US" sz="2000" dirty="0">
              <a:solidFill>
                <a:schemeClr val="bg1"/>
              </a:solidFill>
            </a:endParaRPr>
          </a:p>
        </p:txBody>
      </p:sp>
      <p:sp>
        <p:nvSpPr>
          <p:cNvPr id="10" name="Rectangle 9"/>
          <p:cNvSpPr/>
          <p:nvPr/>
        </p:nvSpPr>
        <p:spPr>
          <a:xfrm>
            <a:off x="1524000" y="3581401"/>
            <a:ext cx="4953000" cy="3170099"/>
          </a:xfrm>
          <a:prstGeom prst="rect">
            <a:avLst/>
          </a:prstGeom>
        </p:spPr>
        <p:txBody>
          <a:bodyPr wrap="square">
            <a:spAutoFit/>
          </a:bodyPr>
          <a:lstStyle/>
          <a:p>
            <a:pPr fontAlgn="base"/>
            <a:r>
              <a:rPr lang="en-US" sz="2000" dirty="0">
                <a:solidFill>
                  <a:schemeClr val="bg1"/>
                </a:solidFill>
              </a:rPr>
              <a:t>“Therefore, whoso </a:t>
            </a:r>
            <a:r>
              <a:rPr lang="en-US" sz="2000" dirty="0" err="1">
                <a:solidFill>
                  <a:schemeClr val="bg1"/>
                </a:solidFill>
              </a:rPr>
              <a:t>readeth</a:t>
            </a:r>
            <a:r>
              <a:rPr lang="en-US" sz="2000" dirty="0">
                <a:solidFill>
                  <a:schemeClr val="bg1"/>
                </a:solidFill>
              </a:rPr>
              <a:t> it, let him understand, for the Spirit </a:t>
            </a:r>
            <a:r>
              <a:rPr lang="en-US" sz="2000" dirty="0" err="1">
                <a:solidFill>
                  <a:schemeClr val="bg1"/>
                </a:solidFill>
              </a:rPr>
              <a:t>manifesteth</a:t>
            </a:r>
            <a:r>
              <a:rPr lang="en-US" sz="2000" dirty="0">
                <a:solidFill>
                  <a:schemeClr val="bg1"/>
                </a:solidFill>
              </a:rPr>
              <a:t> truth;</a:t>
            </a:r>
          </a:p>
          <a:p>
            <a:pPr fontAlgn="base"/>
            <a:r>
              <a:rPr lang="en-US" sz="2000" dirty="0">
                <a:solidFill>
                  <a:schemeClr val="bg1"/>
                </a:solidFill>
              </a:rPr>
              <a:t> And whoso is enlightened by the </a:t>
            </a:r>
            <a:r>
              <a:rPr lang="en-US" sz="2000" u="sng" dirty="0">
                <a:solidFill>
                  <a:schemeClr val="bg1"/>
                </a:solidFill>
              </a:rPr>
              <a:t>Spirit</a:t>
            </a:r>
            <a:r>
              <a:rPr lang="en-US" sz="2000" dirty="0">
                <a:solidFill>
                  <a:schemeClr val="bg1"/>
                </a:solidFill>
              </a:rPr>
              <a:t> shall obtain benefit </a:t>
            </a:r>
            <a:r>
              <a:rPr lang="en-US" sz="2000" dirty="0" err="1">
                <a:solidFill>
                  <a:schemeClr val="bg1"/>
                </a:solidFill>
              </a:rPr>
              <a:t>therefrom</a:t>
            </a:r>
            <a:r>
              <a:rPr lang="en-US" sz="2000" dirty="0">
                <a:solidFill>
                  <a:schemeClr val="bg1"/>
                </a:solidFill>
              </a:rPr>
              <a:t>;</a:t>
            </a:r>
          </a:p>
          <a:p>
            <a:pPr fontAlgn="base"/>
            <a:r>
              <a:rPr lang="en-US" sz="2000" dirty="0">
                <a:solidFill>
                  <a:schemeClr val="bg1"/>
                </a:solidFill>
              </a:rPr>
              <a:t>And whoso </a:t>
            </a:r>
            <a:r>
              <a:rPr lang="en-US" sz="2000" dirty="0" err="1">
                <a:solidFill>
                  <a:schemeClr val="bg1"/>
                </a:solidFill>
              </a:rPr>
              <a:t>receiveth</a:t>
            </a:r>
            <a:r>
              <a:rPr lang="en-US" sz="2000" dirty="0">
                <a:solidFill>
                  <a:schemeClr val="bg1"/>
                </a:solidFill>
              </a:rPr>
              <a:t> not by the Spirit, cannot be benefited. Therefore it is not needful that it should be translated. Amen.”</a:t>
            </a:r>
          </a:p>
          <a:p>
            <a:pPr fontAlgn="base"/>
            <a:r>
              <a:rPr lang="en-US" sz="2000" dirty="0">
                <a:solidFill>
                  <a:schemeClr val="bg1"/>
                </a:solidFill>
              </a:rPr>
              <a:t>D&amp;C 91:4-6</a:t>
            </a:r>
          </a:p>
          <a:p>
            <a:pPr fontAlgn="base"/>
            <a:endParaRPr lang="en-US" sz="2000" dirty="0">
              <a:solidFill>
                <a:schemeClr val="bg1"/>
              </a:solidFill>
            </a:endParaRPr>
          </a:p>
        </p:txBody>
      </p:sp>
      <p:pic>
        <p:nvPicPr>
          <p:cNvPr id="3" name="Picture 2">
            <a:extLst>
              <a:ext uri="{FF2B5EF4-FFF2-40B4-BE49-F238E27FC236}">
                <a16:creationId xmlns:a16="http://schemas.microsoft.com/office/drawing/2014/main" id="{499C4DC2-6905-48C5-9E93-D90A6FA0F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387" y="2869526"/>
            <a:ext cx="4063157" cy="3519495"/>
          </a:xfrm>
          <a:prstGeom prst="rect">
            <a:avLst/>
          </a:prstGeom>
        </p:spPr>
      </p:pic>
      <p:pic>
        <p:nvPicPr>
          <p:cNvPr id="6" name="Picture 5">
            <a:extLst>
              <a:ext uri="{FF2B5EF4-FFF2-40B4-BE49-F238E27FC236}">
                <a16:creationId xmlns:a16="http://schemas.microsoft.com/office/drawing/2014/main" id="{3B76094A-084E-4794-B5F4-EDCDE1404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33429"/>
            <a:ext cx="1104900" cy="1215390"/>
          </a:xfrm>
          <a:prstGeom prst="rect">
            <a:avLst/>
          </a:prstGeom>
        </p:spPr>
      </p:pic>
    </p:spTree>
    <p:extLst>
      <p:ext uri="{BB962C8B-B14F-4D97-AF65-F5344CB8AC3E}">
        <p14:creationId xmlns:p14="http://schemas.microsoft.com/office/powerpoint/2010/main" val="37522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Touch Not—A Sealed Portion</a:t>
            </a:r>
          </a:p>
        </p:txBody>
      </p:sp>
      <p:sp>
        <p:nvSpPr>
          <p:cNvPr id="12" name="TextBox 11"/>
          <p:cNvSpPr txBox="1"/>
          <p:nvPr/>
        </p:nvSpPr>
        <p:spPr>
          <a:xfrm>
            <a:off x="228600" y="6404600"/>
            <a:ext cx="9144000" cy="400110"/>
          </a:xfrm>
          <a:prstGeom prst="rect">
            <a:avLst/>
          </a:prstGeom>
          <a:noFill/>
        </p:spPr>
        <p:txBody>
          <a:bodyPr wrap="square" rtlCol="0">
            <a:spAutoFit/>
          </a:bodyPr>
          <a:lstStyle/>
          <a:p>
            <a:r>
              <a:rPr lang="en-US" sz="2000" dirty="0">
                <a:solidFill>
                  <a:srgbClr val="FFFF00"/>
                </a:solidFill>
              </a:rPr>
              <a:t>2 Nephi 27:21-22</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285009" y="612987"/>
            <a:ext cx="9621982" cy="646331"/>
          </a:xfrm>
          <a:prstGeom prst="rect">
            <a:avLst/>
          </a:prstGeom>
        </p:spPr>
        <p:txBody>
          <a:bodyPr wrap="square">
            <a:spAutoFit/>
          </a:bodyPr>
          <a:lstStyle/>
          <a:p>
            <a:pPr algn="ctr" fontAlgn="base"/>
            <a:r>
              <a:rPr lang="en-US" b="1" i="1" dirty="0">
                <a:solidFill>
                  <a:srgbClr val="FFFF00"/>
                </a:solidFill>
              </a:rPr>
              <a:t>“Touch not the things which are sealed, for I will bring them forth in mine own due time; for I will show unto the children of men that I am able to do mine own work.”</a:t>
            </a:r>
          </a:p>
        </p:txBody>
      </p:sp>
      <p:sp>
        <p:nvSpPr>
          <p:cNvPr id="10" name="Rectangle 9"/>
          <p:cNvSpPr/>
          <p:nvPr/>
        </p:nvSpPr>
        <p:spPr>
          <a:xfrm>
            <a:off x="415637" y="1872304"/>
            <a:ext cx="2895600" cy="4093428"/>
          </a:xfrm>
          <a:prstGeom prst="rect">
            <a:avLst/>
          </a:prstGeom>
        </p:spPr>
        <p:txBody>
          <a:bodyPr wrap="square">
            <a:spAutoFit/>
          </a:bodyPr>
          <a:lstStyle/>
          <a:p>
            <a:pPr fontAlgn="base"/>
            <a:r>
              <a:rPr lang="en-US" sz="2000" i="1" dirty="0">
                <a:solidFill>
                  <a:schemeClr val="bg1"/>
                </a:solidFill>
              </a:rPr>
              <a:t>“And now I, Moroni, have written the words which were commanded me, according to my memory; and I have told you the things which I have sealed up; therefore touch them not in order that ye may translate; for that thing is forbidden you, except by and by it shall be wisdom in God.”</a:t>
            </a:r>
          </a:p>
          <a:p>
            <a:pPr fontAlgn="base"/>
            <a:r>
              <a:rPr lang="en-US" sz="2000" i="1" dirty="0">
                <a:solidFill>
                  <a:schemeClr val="bg1"/>
                </a:solidFill>
              </a:rPr>
              <a:t>(Ether 5:1)</a:t>
            </a:r>
          </a:p>
        </p:txBody>
      </p:sp>
      <p:sp>
        <p:nvSpPr>
          <p:cNvPr id="9" name="Rectangle 8"/>
          <p:cNvSpPr/>
          <p:nvPr/>
        </p:nvSpPr>
        <p:spPr>
          <a:xfrm>
            <a:off x="5398591" y="1333009"/>
            <a:ext cx="5638800" cy="4401205"/>
          </a:xfrm>
          <a:prstGeom prst="rect">
            <a:avLst/>
          </a:prstGeom>
        </p:spPr>
        <p:txBody>
          <a:bodyPr wrap="square">
            <a:spAutoFit/>
          </a:bodyPr>
          <a:lstStyle/>
          <a:p>
            <a:pPr fontAlgn="base"/>
            <a:r>
              <a:rPr lang="en-US" sz="2000" dirty="0">
                <a:solidFill>
                  <a:srgbClr val="FFFF00"/>
                </a:solidFill>
              </a:rPr>
              <a:t>What is the “sealed portion” of the Book of Mormon, and will we ever know what’s in it?</a:t>
            </a:r>
          </a:p>
          <a:p>
            <a:pPr fontAlgn="base"/>
            <a:endParaRPr lang="en-US" sz="1600" dirty="0">
              <a:solidFill>
                <a:schemeClr val="bg1"/>
              </a:solidFill>
            </a:endParaRPr>
          </a:p>
          <a:p>
            <a:pPr fontAlgn="base"/>
            <a:r>
              <a:rPr lang="en-US" sz="1600" dirty="0">
                <a:solidFill>
                  <a:schemeClr val="bg1"/>
                </a:solidFill>
              </a:rPr>
              <a:t>When Moroni was finishing the Book of Mormon record, he was commanded to seal up some of the plates, and Joseph Smith was later commanded not to translate them. This sealed portion contains the complete record of the vision of the brother of Jared (see Ether 4:4–5). This vision included “all things from the foundation of the world unto the end thereof” (2 Nephi 27:10–11; see also Ether 3:25). So basically the Lord revealed to the brother of Jared the history of mankind, and the sealed portion of the plates was </a:t>
            </a:r>
            <a:r>
              <a:rPr lang="en-US" sz="1600" dirty="0" err="1">
                <a:solidFill>
                  <a:schemeClr val="bg1"/>
                </a:solidFill>
              </a:rPr>
              <a:t>Moroni’s</a:t>
            </a:r>
            <a:r>
              <a:rPr lang="en-US" sz="1600" dirty="0">
                <a:solidFill>
                  <a:schemeClr val="bg1"/>
                </a:solidFill>
              </a:rPr>
              <a:t> translated copy of it.</a:t>
            </a:r>
          </a:p>
          <a:p>
            <a:pPr fontAlgn="base"/>
            <a:r>
              <a:rPr lang="en-US" sz="1600" dirty="0">
                <a:solidFill>
                  <a:schemeClr val="bg1"/>
                </a:solidFill>
              </a:rPr>
              <a:t>According to Joseph Smith’s associates</a:t>
            </a:r>
          </a:p>
          <a:p>
            <a:pPr fontAlgn="base"/>
            <a:r>
              <a:rPr lang="en-US" sz="1600" dirty="0">
                <a:solidFill>
                  <a:schemeClr val="bg1"/>
                </a:solidFill>
              </a:rPr>
              <a:t>who saw the golden plates, anywhere</a:t>
            </a:r>
          </a:p>
          <a:p>
            <a:pPr fontAlgn="base"/>
            <a:r>
              <a:rPr lang="en-US" sz="1600" dirty="0">
                <a:solidFill>
                  <a:schemeClr val="bg1"/>
                </a:solidFill>
              </a:rPr>
              <a:t>from half to two-thirds of all the plates</a:t>
            </a:r>
          </a:p>
          <a:p>
            <a:pPr fontAlgn="base"/>
            <a:r>
              <a:rPr lang="en-US" sz="1600" dirty="0">
                <a:solidFill>
                  <a:schemeClr val="bg1"/>
                </a:solidFill>
              </a:rPr>
              <a:t>were in the sealed portion.  </a:t>
            </a:r>
          </a:p>
          <a:p>
            <a:pPr fontAlgn="base"/>
            <a:r>
              <a:rPr lang="en-US" sz="1600" dirty="0">
                <a:solidFill>
                  <a:schemeClr val="bg1"/>
                </a:solidFill>
              </a:rPr>
              <a:t>Oct. 2011</a:t>
            </a:r>
          </a:p>
        </p:txBody>
      </p:sp>
      <p:pic>
        <p:nvPicPr>
          <p:cNvPr id="3" name="Picture 2">
            <a:extLst>
              <a:ext uri="{FF2B5EF4-FFF2-40B4-BE49-F238E27FC236}">
                <a16:creationId xmlns:a16="http://schemas.microsoft.com/office/drawing/2014/main" id="{23705AEC-81A8-48B7-B147-722A57C01DB7}"/>
              </a:ext>
            </a:extLst>
          </p:cNvPr>
          <p:cNvPicPr>
            <a:picLocks noChangeAspect="1"/>
          </p:cNvPicPr>
          <p:nvPr/>
        </p:nvPicPr>
        <p:blipFill rotWithShape="1">
          <a:blip r:embed="rId2">
            <a:extLst>
              <a:ext uri="{28A0092B-C50C-407E-A947-70E740481C1C}">
                <a14:useLocalDpi xmlns:a14="http://schemas.microsoft.com/office/drawing/2010/main" val="0"/>
              </a:ext>
            </a:extLst>
          </a:blip>
          <a:srcRect r="5149" b="9774"/>
          <a:stretch/>
        </p:blipFill>
        <p:spPr>
          <a:xfrm>
            <a:off x="9431829" y="4380658"/>
            <a:ext cx="1958723" cy="2256174"/>
          </a:xfrm>
          <a:prstGeom prst="rect">
            <a:avLst/>
          </a:prstGeom>
        </p:spPr>
      </p:pic>
      <p:grpSp>
        <p:nvGrpSpPr>
          <p:cNvPr id="2" name="Group 1">
            <a:extLst>
              <a:ext uri="{FF2B5EF4-FFF2-40B4-BE49-F238E27FC236}">
                <a16:creationId xmlns:a16="http://schemas.microsoft.com/office/drawing/2014/main" id="{DEDB79F6-7002-614C-D186-3D5C59339882}"/>
              </a:ext>
            </a:extLst>
          </p:cNvPr>
          <p:cNvGrpSpPr/>
          <p:nvPr/>
        </p:nvGrpSpPr>
        <p:grpSpPr>
          <a:xfrm>
            <a:off x="3359357" y="2154006"/>
            <a:ext cx="1441243" cy="3381376"/>
            <a:chOff x="1600200" y="4114800"/>
            <a:chExt cx="1981200" cy="4648200"/>
          </a:xfrm>
        </p:grpSpPr>
        <p:grpSp>
          <p:nvGrpSpPr>
            <p:cNvPr id="5" name="Group 285">
              <a:extLst>
                <a:ext uri="{FF2B5EF4-FFF2-40B4-BE49-F238E27FC236}">
                  <a16:creationId xmlns:a16="http://schemas.microsoft.com/office/drawing/2014/main" id="{542023D9-A4C9-3F56-365F-DD3ADD4650C6}"/>
                </a:ext>
              </a:extLst>
            </p:cNvPr>
            <p:cNvGrpSpPr/>
            <p:nvPr/>
          </p:nvGrpSpPr>
          <p:grpSpPr>
            <a:xfrm rot="17194410">
              <a:off x="2602773" y="8085383"/>
              <a:ext cx="509454" cy="722914"/>
              <a:chOff x="4934260" y="5008578"/>
              <a:chExt cx="373811" cy="553131"/>
            </a:xfrm>
          </p:grpSpPr>
          <p:sp>
            <p:nvSpPr>
              <p:cNvPr id="59" name="Oval 58">
                <a:extLst>
                  <a:ext uri="{FF2B5EF4-FFF2-40B4-BE49-F238E27FC236}">
                    <a16:creationId xmlns:a16="http://schemas.microsoft.com/office/drawing/2014/main" id="{B958CBCB-3D08-0FA1-DD82-E97B316B20CD}"/>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A8B941-434E-B5F0-13AF-D5CC3BD757EC}"/>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84">
              <a:extLst>
                <a:ext uri="{FF2B5EF4-FFF2-40B4-BE49-F238E27FC236}">
                  <a16:creationId xmlns:a16="http://schemas.microsoft.com/office/drawing/2014/main" id="{308A7254-BA0F-41C3-ACA5-DE61C110BF16}"/>
                </a:ext>
              </a:extLst>
            </p:cNvPr>
            <p:cNvGrpSpPr/>
            <p:nvPr/>
          </p:nvGrpSpPr>
          <p:grpSpPr>
            <a:xfrm>
              <a:off x="2057400" y="8077200"/>
              <a:ext cx="533400" cy="685800"/>
              <a:chOff x="4934260" y="5008578"/>
              <a:chExt cx="373811" cy="553131"/>
            </a:xfrm>
          </p:grpSpPr>
          <p:sp>
            <p:nvSpPr>
              <p:cNvPr id="57" name="Oval 56">
                <a:extLst>
                  <a:ext uri="{FF2B5EF4-FFF2-40B4-BE49-F238E27FC236}">
                    <a16:creationId xmlns:a16="http://schemas.microsoft.com/office/drawing/2014/main" id="{6B85E052-3C40-5B25-3B37-F70601F6874E}"/>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8710E95-F984-1B96-BF69-82E82747CF54}"/>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
              <a:extLst>
                <a:ext uri="{FF2B5EF4-FFF2-40B4-BE49-F238E27FC236}">
                  <a16:creationId xmlns:a16="http://schemas.microsoft.com/office/drawing/2014/main" id="{061DCB91-ED2D-919A-E8F1-FAE0579B35D2}"/>
                </a:ext>
              </a:extLst>
            </p:cNvPr>
            <p:cNvGrpSpPr/>
            <p:nvPr/>
          </p:nvGrpSpPr>
          <p:grpSpPr>
            <a:xfrm>
              <a:off x="1600200" y="5638800"/>
              <a:ext cx="1981200" cy="2743200"/>
              <a:chOff x="4419600" y="2060454"/>
              <a:chExt cx="3045502" cy="4187946"/>
            </a:xfrm>
          </p:grpSpPr>
          <p:sp>
            <p:nvSpPr>
              <p:cNvPr id="48" name="Oval 47">
                <a:extLst>
                  <a:ext uri="{FF2B5EF4-FFF2-40B4-BE49-F238E27FC236}">
                    <a16:creationId xmlns:a16="http://schemas.microsoft.com/office/drawing/2014/main" id="{380DD809-A6E7-BD31-E1B7-EB7E59A48A82}"/>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CE66D63-1058-2AEE-E2AA-8E81F98CCA3A}"/>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11193E04-36CB-8986-BA6E-5D9E4EBD2C95}"/>
                  </a:ext>
                </a:extLst>
              </p:cNvPr>
              <p:cNvSpPr/>
              <p:nvPr/>
            </p:nvSpPr>
            <p:spPr>
              <a:xfrm rot="20102191">
                <a:off x="6267526" y="2091421"/>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8663C4AB-2864-636F-20F1-A681EEBA5B4D}"/>
                  </a:ext>
                </a:extLst>
              </p:cNvPr>
              <p:cNvSpPr/>
              <p:nvPr/>
            </p:nvSpPr>
            <p:spPr>
              <a:xfrm rot="1327004">
                <a:off x="4648115" y="2060454"/>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apezoid 51">
                <a:extLst>
                  <a:ext uri="{FF2B5EF4-FFF2-40B4-BE49-F238E27FC236}">
                    <a16:creationId xmlns:a16="http://schemas.microsoft.com/office/drawing/2014/main" id="{46B5BAF7-B112-E966-4CBF-8BF121F6F146}"/>
                  </a:ext>
                </a:extLst>
              </p:cNvPr>
              <p:cNvSpPr/>
              <p:nvPr/>
            </p:nvSpPr>
            <p:spPr>
              <a:xfrm>
                <a:off x="4876800" y="2133600"/>
                <a:ext cx="2133600" cy="4114800"/>
              </a:xfrm>
              <a:prstGeom prst="trapezoid">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1D66E47C-3152-8CFD-01F2-C8BB7D2AC1C9}"/>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0F4FA7-BDDB-3E7D-498E-2263BECF5C34}"/>
                  </a:ext>
                </a:extLst>
              </p:cNvPr>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46A980A6-0B77-A471-CE93-17C15ECFC523}"/>
                  </a:ext>
                </a:extLst>
              </p:cNvPr>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4EA7E226-8108-57CF-3EBC-A2CB9654EB86}"/>
                  </a:ext>
                </a:extLst>
              </p:cNvPr>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ounded Rectangle 6">
              <a:extLst>
                <a:ext uri="{FF2B5EF4-FFF2-40B4-BE49-F238E27FC236}">
                  <a16:creationId xmlns:a16="http://schemas.microsoft.com/office/drawing/2014/main" id="{C26D9AD2-1F28-8EF8-5AA3-0F1BB172DC08}"/>
                </a:ext>
              </a:extLst>
            </p:cNvPr>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7">
              <a:extLst>
                <a:ext uri="{FF2B5EF4-FFF2-40B4-BE49-F238E27FC236}">
                  <a16:creationId xmlns:a16="http://schemas.microsoft.com/office/drawing/2014/main" id="{82C5F211-A55D-16B2-5823-6C2F7900BCC1}"/>
                </a:ext>
              </a:extLst>
            </p:cNvPr>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8">
              <a:extLst>
                <a:ext uri="{FF2B5EF4-FFF2-40B4-BE49-F238E27FC236}">
                  <a16:creationId xmlns:a16="http://schemas.microsoft.com/office/drawing/2014/main" id="{E6D30862-C047-FB49-5278-ADD1B0C31F6D}"/>
                </a:ext>
              </a:extLst>
            </p:cNvPr>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9">
              <a:extLst>
                <a:ext uri="{FF2B5EF4-FFF2-40B4-BE49-F238E27FC236}">
                  <a16:creationId xmlns:a16="http://schemas.microsoft.com/office/drawing/2014/main" id="{5F0EF199-32D0-EABD-A82B-237E86333D7B}"/>
                </a:ext>
              </a:extLst>
            </p:cNvPr>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E283E51-E44B-2630-B48A-01057E6D54BE}"/>
                </a:ext>
              </a:extLst>
            </p:cNvPr>
            <p:cNvSpPr/>
            <p:nvPr/>
          </p:nvSpPr>
          <p:spPr>
            <a:xfrm>
              <a:off x="2057400" y="4267200"/>
              <a:ext cx="1052977" cy="15498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651B6C-93E7-D454-D3E9-A761E03BA32B}"/>
                </a:ext>
              </a:extLst>
            </p:cNvPr>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12">
              <a:extLst>
                <a:ext uri="{FF2B5EF4-FFF2-40B4-BE49-F238E27FC236}">
                  <a16:creationId xmlns:a16="http://schemas.microsoft.com/office/drawing/2014/main" id="{54182870-3757-A084-924F-1B7AEFFB56D3}"/>
                </a:ext>
              </a:extLst>
            </p:cNvPr>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13">
              <a:extLst>
                <a:ext uri="{FF2B5EF4-FFF2-40B4-BE49-F238E27FC236}">
                  <a16:creationId xmlns:a16="http://schemas.microsoft.com/office/drawing/2014/main" id="{FCA8BD29-81C9-547D-5588-64005228C6DD}"/>
                </a:ext>
              </a:extLst>
            </p:cNvPr>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4">
              <a:extLst>
                <a:ext uri="{FF2B5EF4-FFF2-40B4-BE49-F238E27FC236}">
                  <a16:creationId xmlns:a16="http://schemas.microsoft.com/office/drawing/2014/main" id="{CE3A2736-D0C4-09B4-B809-EDA7D6486E59}"/>
                </a:ext>
              </a:extLst>
            </p:cNvPr>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28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God of Miracles</a:t>
            </a:r>
          </a:p>
        </p:txBody>
      </p:sp>
      <p:sp>
        <p:nvSpPr>
          <p:cNvPr id="12" name="TextBox 11"/>
          <p:cNvSpPr txBox="1"/>
          <p:nvPr/>
        </p:nvSpPr>
        <p:spPr>
          <a:xfrm>
            <a:off x="0" y="6441399"/>
            <a:ext cx="9144000" cy="400110"/>
          </a:xfrm>
          <a:prstGeom prst="rect">
            <a:avLst/>
          </a:prstGeom>
          <a:noFill/>
        </p:spPr>
        <p:txBody>
          <a:bodyPr wrap="square" rtlCol="0">
            <a:spAutoFit/>
          </a:bodyPr>
          <a:lstStyle/>
          <a:p>
            <a:r>
              <a:rPr lang="en-US" sz="2000" dirty="0">
                <a:solidFill>
                  <a:srgbClr val="FFFF00"/>
                </a:solidFill>
              </a:rPr>
              <a:t>2 Nephi 27:23</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624013" y="946288"/>
            <a:ext cx="4419600" cy="4708981"/>
          </a:xfrm>
          <a:prstGeom prst="rect">
            <a:avLst/>
          </a:prstGeom>
        </p:spPr>
        <p:txBody>
          <a:bodyPr wrap="square">
            <a:spAutoFit/>
          </a:bodyPr>
          <a:lstStyle/>
          <a:p>
            <a:pPr algn="just" fontAlgn="base"/>
            <a:r>
              <a:rPr lang="en-US" sz="2000" dirty="0">
                <a:solidFill>
                  <a:schemeClr val="bg1"/>
                </a:solidFill>
              </a:rPr>
              <a:t>“God has the power to reveal truth to man, the power to make known all things from the beginning to the end, even those mysteries contained on the record of the brother of Jared.</a:t>
            </a:r>
          </a:p>
          <a:p>
            <a:pPr algn="just" fontAlgn="base"/>
            <a:endParaRPr lang="en-US" sz="2000" dirty="0">
              <a:solidFill>
                <a:schemeClr val="bg1"/>
              </a:solidFill>
            </a:endParaRPr>
          </a:p>
          <a:p>
            <a:pPr algn="just" fontAlgn="base"/>
            <a:r>
              <a:rPr lang="en-US" sz="2000" dirty="0">
                <a:solidFill>
                  <a:schemeClr val="bg1"/>
                </a:solidFill>
              </a:rPr>
              <a:t>God is the Omnipotent One, being a miracles who is able to convey verities and perform acts which are beyond the power of mortal man to comprehend. But he is also the Omniscient One and, knowing perfectly the thoughts and intents of all his creation, is able to discern who is ready to receive what.”</a:t>
            </a:r>
          </a:p>
          <a:p>
            <a:pPr algn="just" fontAlgn="base"/>
            <a:r>
              <a:rPr lang="en-US" sz="2000" dirty="0">
                <a:solidFill>
                  <a:schemeClr val="bg1"/>
                </a:solidFill>
              </a:rPr>
              <a:t>JFM and RLM</a:t>
            </a:r>
          </a:p>
        </p:txBody>
      </p:sp>
      <p:sp>
        <p:nvSpPr>
          <p:cNvPr id="11" name="Rectangle 10"/>
          <p:cNvSpPr/>
          <p:nvPr/>
        </p:nvSpPr>
        <p:spPr>
          <a:xfrm>
            <a:off x="4343400" y="6248400"/>
            <a:ext cx="2514600" cy="369332"/>
          </a:xfrm>
          <a:prstGeom prst="rect">
            <a:avLst/>
          </a:prstGeom>
        </p:spPr>
        <p:txBody>
          <a:bodyPr wrap="square">
            <a:spAutoFit/>
          </a:bodyPr>
          <a:lstStyle/>
          <a:p>
            <a:pPr fontAlgn="base"/>
            <a:r>
              <a:rPr lang="en-US" dirty="0">
                <a:solidFill>
                  <a:schemeClr val="bg1"/>
                </a:solidFill>
              </a:rPr>
              <a:t>Hubble Space Image </a:t>
            </a:r>
          </a:p>
        </p:txBody>
      </p:sp>
      <p:sp>
        <p:nvSpPr>
          <p:cNvPr id="13" name="Rectangle 12"/>
          <p:cNvSpPr/>
          <p:nvPr/>
        </p:nvSpPr>
        <p:spPr>
          <a:xfrm>
            <a:off x="6858000" y="1136231"/>
            <a:ext cx="5129842" cy="2031325"/>
          </a:xfrm>
          <a:prstGeom prst="rect">
            <a:avLst/>
          </a:prstGeom>
        </p:spPr>
        <p:txBody>
          <a:bodyPr wrap="square">
            <a:spAutoFit/>
          </a:bodyPr>
          <a:lstStyle/>
          <a:p>
            <a:pPr fontAlgn="base"/>
            <a:r>
              <a:rPr lang="en-US" sz="3600" dirty="0">
                <a:solidFill>
                  <a:srgbClr val="FFFF00"/>
                </a:solidFill>
              </a:rPr>
              <a:t>“…it is by faith that miracles are wrought…” </a:t>
            </a:r>
          </a:p>
          <a:p>
            <a:pPr fontAlgn="base"/>
            <a:r>
              <a:rPr lang="en-US" dirty="0">
                <a:solidFill>
                  <a:srgbClr val="FFFF00"/>
                </a:solidFill>
              </a:rPr>
              <a:t>(Moroni 7:17)</a:t>
            </a:r>
          </a:p>
          <a:p>
            <a:pPr fontAlgn="base"/>
            <a:endParaRPr lang="en-US" sz="3600" dirty="0">
              <a:solidFill>
                <a:srgbClr val="FFFF00"/>
              </a:solidFill>
            </a:endParaRPr>
          </a:p>
        </p:txBody>
      </p:sp>
      <p:pic>
        <p:nvPicPr>
          <p:cNvPr id="3" name="Picture 2">
            <a:extLst>
              <a:ext uri="{FF2B5EF4-FFF2-40B4-BE49-F238E27FC236}">
                <a16:creationId xmlns:a16="http://schemas.microsoft.com/office/drawing/2014/main" id="{00061B98-2624-4AEA-9C90-5CE3E688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213" y="3167557"/>
            <a:ext cx="4167187" cy="3450175"/>
          </a:xfrm>
          <a:prstGeom prst="rect">
            <a:avLst/>
          </a:prstGeom>
        </p:spPr>
      </p:pic>
      <p:pic>
        <p:nvPicPr>
          <p:cNvPr id="15" name="Picture 14">
            <a:extLst>
              <a:ext uri="{FF2B5EF4-FFF2-40B4-BE49-F238E27FC236}">
                <a16:creationId xmlns:a16="http://schemas.microsoft.com/office/drawing/2014/main" id="{7E4F4B7A-C590-408C-9B2E-1974F72B34D6}"/>
              </a:ext>
            </a:extLst>
          </p:cNvPr>
          <p:cNvPicPr>
            <a:picLocks noChangeAspect="1"/>
          </p:cNvPicPr>
          <p:nvPr/>
        </p:nvPicPr>
        <p:blipFill rotWithShape="1">
          <a:blip r:embed="rId3">
            <a:extLst>
              <a:ext uri="{28A0092B-C50C-407E-A947-70E740481C1C}">
                <a14:useLocalDpi xmlns:a14="http://schemas.microsoft.com/office/drawing/2010/main" val="0"/>
              </a:ext>
            </a:extLst>
          </a:blip>
          <a:srcRect b="6280"/>
          <a:stretch/>
        </p:blipFill>
        <p:spPr>
          <a:xfrm>
            <a:off x="296393" y="191950"/>
            <a:ext cx="1204912" cy="754518"/>
          </a:xfrm>
          <a:prstGeom prst="rect">
            <a:avLst/>
          </a:prstGeom>
        </p:spPr>
      </p:pic>
    </p:spTree>
    <p:extLst>
      <p:ext uri="{BB962C8B-B14F-4D97-AF65-F5344CB8AC3E}">
        <p14:creationId xmlns:p14="http://schemas.microsoft.com/office/powerpoint/2010/main" val="37363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D44800-6DF4-4590-83CE-3A7450308A48}"/>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124691" y="6495236"/>
            <a:ext cx="4800600" cy="307777"/>
          </a:xfrm>
          <a:prstGeom prst="rect">
            <a:avLst/>
          </a:prstGeom>
          <a:noFill/>
        </p:spPr>
        <p:txBody>
          <a:bodyPr wrap="square" rtlCol="0">
            <a:spAutoFit/>
          </a:bodyPr>
          <a:lstStyle/>
          <a:p>
            <a:r>
              <a:rPr lang="en-US" sz="1400" dirty="0">
                <a:solidFill>
                  <a:schemeClr val="bg1"/>
                </a:solidFill>
              </a:rPr>
              <a:t>2 Nephi 26:7</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Thy Ways Are Just</a:t>
            </a:r>
          </a:p>
        </p:txBody>
      </p:sp>
      <p:sp>
        <p:nvSpPr>
          <p:cNvPr id="5" name="TextBox 4"/>
          <p:cNvSpPr txBox="1"/>
          <p:nvPr/>
        </p:nvSpPr>
        <p:spPr>
          <a:xfrm>
            <a:off x="304799" y="941457"/>
            <a:ext cx="5323283" cy="2308324"/>
          </a:xfrm>
          <a:prstGeom prst="rect">
            <a:avLst/>
          </a:prstGeom>
          <a:noFill/>
        </p:spPr>
        <p:txBody>
          <a:bodyPr wrap="square" rtlCol="0">
            <a:spAutoFit/>
          </a:bodyPr>
          <a:lstStyle/>
          <a:p>
            <a:pPr fontAlgn="base"/>
            <a:r>
              <a:rPr lang="en-US" dirty="0">
                <a:solidFill>
                  <a:schemeClr val="bg1"/>
                </a:solidFill>
              </a:rPr>
              <a:t>Someone who is just will always treat people fairly.</a:t>
            </a:r>
          </a:p>
          <a:p>
            <a:pPr fontAlgn="base"/>
            <a:endParaRPr lang="en-US" dirty="0">
              <a:solidFill>
                <a:schemeClr val="bg1"/>
              </a:solidFill>
            </a:endParaRPr>
          </a:p>
          <a:p>
            <a:pPr fontAlgn="base"/>
            <a:r>
              <a:rPr lang="en-US" dirty="0">
                <a:solidFill>
                  <a:schemeClr val="bg1"/>
                </a:solidFill>
              </a:rPr>
              <a:t>“There is a law, irrevocably decreed in heaven before the foundations of this world, upon which all blessings are predicated—</a:t>
            </a:r>
          </a:p>
          <a:p>
            <a:pPr fontAlgn="base"/>
            <a:r>
              <a:rPr lang="en-US" dirty="0">
                <a:solidFill>
                  <a:schemeClr val="bg1"/>
                </a:solidFill>
              </a:rPr>
              <a:t>And when we obtain any blessing from God, it is by</a:t>
            </a:r>
            <a:r>
              <a:rPr lang="en-US" baseline="30000" dirty="0">
                <a:solidFill>
                  <a:schemeClr val="bg1"/>
                </a:solidFill>
              </a:rPr>
              <a:t> </a:t>
            </a:r>
            <a:r>
              <a:rPr lang="en-US" dirty="0">
                <a:solidFill>
                  <a:schemeClr val="bg1"/>
                </a:solidFill>
              </a:rPr>
              <a:t>obedience to that law upon which it is predicated.”</a:t>
            </a:r>
          </a:p>
          <a:p>
            <a:pPr fontAlgn="base"/>
            <a:r>
              <a:rPr lang="en-US" dirty="0">
                <a:solidFill>
                  <a:schemeClr val="bg1"/>
                </a:solidFill>
              </a:rPr>
              <a:t>D&amp;C 130:20-21</a:t>
            </a:r>
          </a:p>
        </p:txBody>
      </p:sp>
      <p:sp>
        <p:nvSpPr>
          <p:cNvPr id="7" name="TextBox 6"/>
          <p:cNvSpPr txBox="1"/>
          <p:nvPr/>
        </p:nvSpPr>
        <p:spPr>
          <a:xfrm>
            <a:off x="5943600" y="1219201"/>
            <a:ext cx="4572000" cy="5262979"/>
          </a:xfrm>
          <a:prstGeom prst="rect">
            <a:avLst/>
          </a:prstGeom>
          <a:noFill/>
        </p:spPr>
        <p:txBody>
          <a:bodyPr wrap="square" rtlCol="0">
            <a:spAutoFit/>
          </a:bodyPr>
          <a:lstStyle/>
          <a:p>
            <a:r>
              <a:rPr lang="en-US" dirty="0">
                <a:solidFill>
                  <a:schemeClr val="bg1"/>
                </a:solidFill>
              </a:rPr>
              <a:t>“A basic principle of Latter-day Saint doctrine is that we have to know that </a:t>
            </a:r>
            <a:r>
              <a:rPr lang="en-US" dirty="0">
                <a:solidFill>
                  <a:srgbClr val="FFFF00"/>
                </a:solidFill>
              </a:rPr>
              <a:t>God is just </a:t>
            </a:r>
            <a:r>
              <a:rPr lang="en-US" dirty="0">
                <a:solidFill>
                  <a:schemeClr val="bg1"/>
                </a:solidFill>
              </a:rPr>
              <a:t>in order to go forward.</a:t>
            </a:r>
          </a:p>
          <a:p>
            <a:endParaRPr lang="en-US" dirty="0">
              <a:solidFill>
                <a:schemeClr val="bg1"/>
              </a:solidFill>
            </a:endParaRPr>
          </a:p>
          <a:p>
            <a:r>
              <a:rPr lang="en-US" dirty="0">
                <a:solidFill>
                  <a:schemeClr val="bg1"/>
                </a:solidFill>
              </a:rPr>
              <a:t>One of God’s attributes is justice, and we would not have the faith—because of fear—to live righteously or to love better or to repent more readily if somehow we didn’t think that justice would count for us, if somehow we thought God would change His mind and decide there was another set of rules.</a:t>
            </a:r>
            <a:r>
              <a:rPr lang="en-US" baseline="30000" dirty="0">
                <a:solidFill>
                  <a:schemeClr val="bg1"/>
                </a:solidFill>
              </a:rPr>
              <a:t> </a:t>
            </a:r>
          </a:p>
          <a:p>
            <a:endParaRPr lang="en-US" baseline="30000" dirty="0">
              <a:solidFill>
                <a:schemeClr val="bg1"/>
              </a:solidFill>
            </a:endParaRPr>
          </a:p>
          <a:p>
            <a:r>
              <a:rPr lang="en-US" dirty="0">
                <a:solidFill>
                  <a:schemeClr val="bg1"/>
                </a:solidFill>
              </a:rPr>
              <a:t>Because we know that </a:t>
            </a:r>
            <a:r>
              <a:rPr lang="en-US" dirty="0">
                <a:solidFill>
                  <a:srgbClr val="FFFF00"/>
                </a:solidFill>
              </a:rPr>
              <a:t>God is just </a:t>
            </a:r>
            <a:r>
              <a:rPr lang="en-US" dirty="0">
                <a:solidFill>
                  <a:schemeClr val="bg1"/>
                </a:solidFill>
              </a:rPr>
              <a:t>and would cease to be God if He weren’t so, we have the faith to go forward, knowing that we will not be the victims of whimsy or caprice or a bad day or a bad joke. That assurance is very encouraging.”</a:t>
            </a:r>
          </a:p>
          <a:p>
            <a:r>
              <a:rPr lang="en-US" dirty="0">
                <a:solidFill>
                  <a:schemeClr val="bg1"/>
                </a:solidFill>
              </a:rPr>
              <a:t>Jeffrey R. Holland  </a:t>
            </a:r>
          </a:p>
        </p:txBody>
      </p:sp>
      <p:pic>
        <p:nvPicPr>
          <p:cNvPr id="8" name="Picture 7" descr="Jeffrey R. Holland.jpg"/>
          <p:cNvPicPr>
            <a:picLocks noChangeAspect="1"/>
          </p:cNvPicPr>
          <p:nvPr/>
        </p:nvPicPr>
        <p:blipFill>
          <a:blip r:embed="rId3" cstate="print"/>
          <a:stretch>
            <a:fillRect/>
          </a:stretch>
        </p:blipFill>
        <p:spPr>
          <a:xfrm>
            <a:off x="10699276" y="5014030"/>
            <a:ext cx="1309048" cy="1635094"/>
          </a:xfrm>
          <a:prstGeom prst="rect">
            <a:avLst/>
          </a:prstGeom>
        </p:spPr>
      </p:pic>
      <p:grpSp>
        <p:nvGrpSpPr>
          <p:cNvPr id="3" name="Group 2">
            <a:extLst>
              <a:ext uri="{FF2B5EF4-FFF2-40B4-BE49-F238E27FC236}">
                <a16:creationId xmlns:a16="http://schemas.microsoft.com/office/drawing/2014/main" id="{40A4DC5E-0115-424A-957E-2158A6F3A7EB}"/>
              </a:ext>
            </a:extLst>
          </p:cNvPr>
          <p:cNvGrpSpPr/>
          <p:nvPr/>
        </p:nvGrpSpPr>
        <p:grpSpPr>
          <a:xfrm>
            <a:off x="915037" y="3533760"/>
            <a:ext cx="4283141" cy="2677496"/>
            <a:chOff x="915037" y="3533760"/>
            <a:chExt cx="4283141" cy="2677496"/>
          </a:xfrm>
        </p:grpSpPr>
        <p:grpSp>
          <p:nvGrpSpPr>
            <p:cNvPr id="10" name="Group 9">
              <a:extLst>
                <a:ext uri="{FF2B5EF4-FFF2-40B4-BE49-F238E27FC236}">
                  <a16:creationId xmlns:a16="http://schemas.microsoft.com/office/drawing/2014/main" id="{4E3BEFC0-BD6F-4B5B-9587-B96EF44C2F9A}"/>
                </a:ext>
              </a:extLst>
            </p:cNvPr>
            <p:cNvGrpSpPr/>
            <p:nvPr/>
          </p:nvGrpSpPr>
          <p:grpSpPr>
            <a:xfrm>
              <a:off x="915037" y="3533760"/>
              <a:ext cx="4283141" cy="2677496"/>
              <a:chOff x="762000" y="685800"/>
              <a:chExt cx="6587913" cy="5083387"/>
            </a:xfrm>
          </p:grpSpPr>
          <p:sp>
            <p:nvSpPr>
              <p:cNvPr id="11" name="Oval 10">
                <a:extLst>
                  <a:ext uri="{FF2B5EF4-FFF2-40B4-BE49-F238E27FC236}">
                    <a16:creationId xmlns:a16="http://schemas.microsoft.com/office/drawing/2014/main" id="{D256B441-6FFE-4C59-89A0-92DD8BBCA395}"/>
                  </a:ext>
                </a:extLst>
              </p:cNvPr>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Rounded Rectangle 43">
                <a:extLst>
                  <a:ext uri="{FF2B5EF4-FFF2-40B4-BE49-F238E27FC236}">
                    <a16:creationId xmlns:a16="http://schemas.microsoft.com/office/drawing/2014/main" id="{C82D87EA-AAB1-48DE-9C76-0ED217E70F7A}"/>
                  </a:ext>
                </a:extLst>
              </p:cNvPr>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Oval 12">
                <a:extLst>
                  <a:ext uri="{FF2B5EF4-FFF2-40B4-BE49-F238E27FC236}">
                    <a16:creationId xmlns:a16="http://schemas.microsoft.com/office/drawing/2014/main" id="{45AFACEE-CB5F-446B-86A0-B5AB1C2A009E}"/>
                  </a:ext>
                </a:extLst>
              </p:cNvPr>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14" name="Group 13">
                <a:extLst>
                  <a:ext uri="{FF2B5EF4-FFF2-40B4-BE49-F238E27FC236}">
                    <a16:creationId xmlns:a16="http://schemas.microsoft.com/office/drawing/2014/main" id="{FFDC7DE8-EA03-4A72-8EBC-6834A6ED6E09}"/>
                  </a:ext>
                </a:extLst>
              </p:cNvPr>
              <p:cNvGrpSpPr/>
              <p:nvPr/>
            </p:nvGrpSpPr>
            <p:grpSpPr>
              <a:xfrm flipH="1">
                <a:off x="3799840" y="685800"/>
                <a:ext cx="601980" cy="4615180"/>
                <a:chOff x="4038600" y="0"/>
                <a:chExt cx="685800" cy="5867400"/>
              </a:xfrm>
            </p:grpSpPr>
            <p:sp>
              <p:nvSpPr>
                <p:cNvPr id="42" name="Isosceles Triangle 41">
                  <a:extLst>
                    <a:ext uri="{FF2B5EF4-FFF2-40B4-BE49-F238E27FC236}">
                      <a16:creationId xmlns:a16="http://schemas.microsoft.com/office/drawing/2014/main" id="{29F111B0-741B-4024-9A1F-ED1383305331}"/>
                    </a:ext>
                  </a:extLst>
                </p:cNvPr>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3" name="Rounded Rectangle 6">
                  <a:extLst>
                    <a:ext uri="{FF2B5EF4-FFF2-40B4-BE49-F238E27FC236}">
                      <a16:creationId xmlns:a16="http://schemas.microsoft.com/office/drawing/2014/main" id="{81535C33-3185-4D35-99CA-BC909BCF128D}"/>
                    </a:ext>
                  </a:extLst>
                </p:cNvPr>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4" name="Rounded Rectangle 4">
                  <a:extLst>
                    <a:ext uri="{FF2B5EF4-FFF2-40B4-BE49-F238E27FC236}">
                      <a16:creationId xmlns:a16="http://schemas.microsoft.com/office/drawing/2014/main" id="{4A850478-F7C0-43DF-8105-D8F716CD4802}"/>
                    </a:ext>
                  </a:extLst>
                </p:cNvPr>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5" name="Rounded Rectangle 5">
                  <a:extLst>
                    <a:ext uri="{FF2B5EF4-FFF2-40B4-BE49-F238E27FC236}">
                      <a16:creationId xmlns:a16="http://schemas.microsoft.com/office/drawing/2014/main" id="{DC3E722C-8F99-4D59-B029-E611B8818109}"/>
                    </a:ext>
                  </a:extLst>
                </p:cNvPr>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6" name="Rounded Rectangle 7">
                  <a:extLst>
                    <a:ext uri="{FF2B5EF4-FFF2-40B4-BE49-F238E27FC236}">
                      <a16:creationId xmlns:a16="http://schemas.microsoft.com/office/drawing/2014/main" id="{AFF59F4C-BA05-4EAC-A33A-7BD31D0DB9E6}"/>
                    </a:ext>
                  </a:extLst>
                </p:cNvPr>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7" name="Oval 11">
                  <a:extLst>
                    <a:ext uri="{FF2B5EF4-FFF2-40B4-BE49-F238E27FC236}">
                      <a16:creationId xmlns:a16="http://schemas.microsoft.com/office/drawing/2014/main" id="{551D85CD-8848-479F-A81E-AAF3CD3EF23D}"/>
                    </a:ext>
                  </a:extLst>
                </p:cNvPr>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grpSp>
            <p:nvGrpSpPr>
              <p:cNvPr id="15" name="Group 25">
                <a:extLst>
                  <a:ext uri="{FF2B5EF4-FFF2-40B4-BE49-F238E27FC236}">
                    <a16:creationId xmlns:a16="http://schemas.microsoft.com/office/drawing/2014/main" id="{6EFF3412-5909-4F86-AE80-026D902D7EC0}"/>
                  </a:ext>
                </a:extLst>
              </p:cNvPr>
              <p:cNvGrpSpPr/>
              <p:nvPr/>
            </p:nvGrpSpPr>
            <p:grpSpPr>
              <a:xfrm flipH="1">
                <a:off x="5410200" y="1524000"/>
                <a:ext cx="1939713" cy="2431625"/>
                <a:chOff x="1066800" y="2258995"/>
                <a:chExt cx="2209800" cy="2770205"/>
              </a:xfrm>
            </p:grpSpPr>
            <p:sp>
              <p:nvSpPr>
                <p:cNvPr id="30" name="Oval 29">
                  <a:extLst>
                    <a:ext uri="{FF2B5EF4-FFF2-40B4-BE49-F238E27FC236}">
                      <a16:creationId xmlns:a16="http://schemas.microsoft.com/office/drawing/2014/main" id="{CD11BEB7-85EA-4D28-B612-075B94DEC2A9}"/>
                    </a:ext>
                  </a:extLst>
                </p:cNvPr>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31" name="Group 14">
                  <a:extLst>
                    <a:ext uri="{FF2B5EF4-FFF2-40B4-BE49-F238E27FC236}">
                      <a16:creationId xmlns:a16="http://schemas.microsoft.com/office/drawing/2014/main" id="{06E55BB5-839A-4207-B87F-7A2C18EABFE9}"/>
                    </a:ext>
                  </a:extLst>
                </p:cNvPr>
                <p:cNvGrpSpPr/>
                <p:nvPr/>
              </p:nvGrpSpPr>
              <p:grpSpPr>
                <a:xfrm rot="1206892">
                  <a:off x="1673878" y="2258995"/>
                  <a:ext cx="240914" cy="2243809"/>
                  <a:chOff x="1524000" y="685800"/>
                  <a:chExt cx="990600" cy="6400800"/>
                </a:xfrm>
              </p:grpSpPr>
              <p:sp>
                <p:nvSpPr>
                  <p:cNvPr id="38" name="Donut 70">
                    <a:extLst>
                      <a:ext uri="{FF2B5EF4-FFF2-40B4-BE49-F238E27FC236}">
                        <a16:creationId xmlns:a16="http://schemas.microsoft.com/office/drawing/2014/main" id="{30B4EB6B-9C6E-4629-963F-35D5495202A2}"/>
                      </a:ext>
                    </a:extLst>
                  </p:cNvPr>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9" name="Donut 71">
                    <a:extLst>
                      <a:ext uri="{FF2B5EF4-FFF2-40B4-BE49-F238E27FC236}">
                        <a16:creationId xmlns:a16="http://schemas.microsoft.com/office/drawing/2014/main" id="{D8E9C1A6-5DDD-4EF3-997A-1E0117C3F7B9}"/>
                      </a:ext>
                    </a:extLst>
                  </p:cNvPr>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0" name="Donut 72">
                    <a:extLst>
                      <a:ext uri="{FF2B5EF4-FFF2-40B4-BE49-F238E27FC236}">
                        <a16:creationId xmlns:a16="http://schemas.microsoft.com/office/drawing/2014/main" id="{A6612756-FA46-4853-861A-E098F4B5ECDA}"/>
                      </a:ext>
                    </a:extLst>
                  </p:cNvPr>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1" name="Donut 73">
                    <a:extLst>
                      <a:ext uri="{FF2B5EF4-FFF2-40B4-BE49-F238E27FC236}">
                        <a16:creationId xmlns:a16="http://schemas.microsoft.com/office/drawing/2014/main" id="{3DE3473C-A3C6-49D9-9A2B-3563AD55569B}"/>
                      </a:ext>
                    </a:extLst>
                  </p:cNvPr>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grpSp>
              <p:nvGrpSpPr>
                <p:cNvPr id="32" name="Group 19">
                  <a:extLst>
                    <a:ext uri="{FF2B5EF4-FFF2-40B4-BE49-F238E27FC236}">
                      <a16:creationId xmlns:a16="http://schemas.microsoft.com/office/drawing/2014/main" id="{E1561B9E-E579-41CE-A819-2DED4DF8D7C1}"/>
                    </a:ext>
                  </a:extLst>
                </p:cNvPr>
                <p:cNvGrpSpPr/>
                <p:nvPr/>
              </p:nvGrpSpPr>
              <p:grpSpPr>
                <a:xfrm rot="20393108" flipH="1">
                  <a:off x="2283479" y="2258995"/>
                  <a:ext cx="240914" cy="2243809"/>
                  <a:chOff x="1524000" y="685800"/>
                  <a:chExt cx="990600" cy="6400800"/>
                </a:xfrm>
              </p:grpSpPr>
              <p:sp>
                <p:nvSpPr>
                  <p:cNvPr id="34" name="Donut 66">
                    <a:extLst>
                      <a:ext uri="{FF2B5EF4-FFF2-40B4-BE49-F238E27FC236}">
                        <a16:creationId xmlns:a16="http://schemas.microsoft.com/office/drawing/2014/main" id="{DAB3A871-40F5-44FD-8FAB-3BC3020F7C00}"/>
                      </a:ext>
                    </a:extLst>
                  </p:cNvPr>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5" name="Donut 21">
                    <a:extLst>
                      <a:ext uri="{FF2B5EF4-FFF2-40B4-BE49-F238E27FC236}">
                        <a16:creationId xmlns:a16="http://schemas.microsoft.com/office/drawing/2014/main" id="{BBCAF507-72FA-4058-A12C-663AC363DB4B}"/>
                      </a:ext>
                    </a:extLst>
                  </p:cNvPr>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6" name="Donut 22">
                    <a:extLst>
                      <a:ext uri="{FF2B5EF4-FFF2-40B4-BE49-F238E27FC236}">
                        <a16:creationId xmlns:a16="http://schemas.microsoft.com/office/drawing/2014/main" id="{EE1F05AB-C1BF-4142-9300-43B3BD8FE1B3}"/>
                      </a:ext>
                    </a:extLst>
                  </p:cNvPr>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7" name="Donut 69">
                    <a:extLst>
                      <a:ext uri="{FF2B5EF4-FFF2-40B4-BE49-F238E27FC236}">
                        <a16:creationId xmlns:a16="http://schemas.microsoft.com/office/drawing/2014/main" id="{E569B763-8AC7-487F-83EF-AB8C1E8F55B5}"/>
                      </a:ext>
                    </a:extLst>
                  </p:cNvPr>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
              <p:nvSpPr>
                <p:cNvPr id="33" name="Oval 32">
                  <a:extLst>
                    <a:ext uri="{FF2B5EF4-FFF2-40B4-BE49-F238E27FC236}">
                      <a16:creationId xmlns:a16="http://schemas.microsoft.com/office/drawing/2014/main" id="{A00841A8-AF29-4AD9-A3A3-568BA2E5AADA}"/>
                    </a:ext>
                  </a:extLst>
                </p:cNvPr>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grpSp>
            <p:nvGrpSpPr>
              <p:cNvPr id="16" name="Group 26">
                <a:extLst>
                  <a:ext uri="{FF2B5EF4-FFF2-40B4-BE49-F238E27FC236}">
                    <a16:creationId xmlns:a16="http://schemas.microsoft.com/office/drawing/2014/main" id="{9AC894FD-CF31-4A99-B9B6-F5988AB5D175}"/>
                  </a:ext>
                </a:extLst>
              </p:cNvPr>
              <p:cNvGrpSpPr/>
              <p:nvPr/>
            </p:nvGrpSpPr>
            <p:grpSpPr>
              <a:xfrm flipH="1">
                <a:off x="762000" y="1524000"/>
                <a:ext cx="1939713" cy="2431625"/>
                <a:chOff x="1066800" y="2258995"/>
                <a:chExt cx="2209800" cy="2770205"/>
              </a:xfrm>
            </p:grpSpPr>
            <p:sp>
              <p:nvSpPr>
                <p:cNvPr id="18" name="Oval 17">
                  <a:extLst>
                    <a:ext uri="{FF2B5EF4-FFF2-40B4-BE49-F238E27FC236}">
                      <a16:creationId xmlns:a16="http://schemas.microsoft.com/office/drawing/2014/main" id="{2C6EE946-1A6D-46EF-8B61-BA4D0CC13684}"/>
                    </a:ext>
                  </a:extLst>
                </p:cNvPr>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19" name="Group 14">
                  <a:extLst>
                    <a:ext uri="{FF2B5EF4-FFF2-40B4-BE49-F238E27FC236}">
                      <a16:creationId xmlns:a16="http://schemas.microsoft.com/office/drawing/2014/main" id="{43EBFAD9-0E8D-465B-84B1-A93193F1E9E0}"/>
                    </a:ext>
                  </a:extLst>
                </p:cNvPr>
                <p:cNvGrpSpPr/>
                <p:nvPr/>
              </p:nvGrpSpPr>
              <p:grpSpPr>
                <a:xfrm rot="1206892">
                  <a:off x="1673878" y="2258995"/>
                  <a:ext cx="240914" cy="2243809"/>
                  <a:chOff x="1524000" y="685800"/>
                  <a:chExt cx="990600" cy="6400800"/>
                </a:xfrm>
              </p:grpSpPr>
              <p:sp>
                <p:nvSpPr>
                  <p:cNvPr id="26" name="Donut 58">
                    <a:extLst>
                      <a:ext uri="{FF2B5EF4-FFF2-40B4-BE49-F238E27FC236}">
                        <a16:creationId xmlns:a16="http://schemas.microsoft.com/office/drawing/2014/main" id="{70024D53-E09F-40D7-8A49-75875F3CA3D8}"/>
                      </a:ext>
                    </a:extLst>
                  </p:cNvPr>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7" name="Donut 59">
                    <a:extLst>
                      <a:ext uri="{FF2B5EF4-FFF2-40B4-BE49-F238E27FC236}">
                        <a16:creationId xmlns:a16="http://schemas.microsoft.com/office/drawing/2014/main" id="{CAC245FD-25C1-460A-8FE3-A63AEB90D90F}"/>
                      </a:ext>
                    </a:extLst>
                  </p:cNvPr>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8" name="Donut 60">
                    <a:extLst>
                      <a:ext uri="{FF2B5EF4-FFF2-40B4-BE49-F238E27FC236}">
                        <a16:creationId xmlns:a16="http://schemas.microsoft.com/office/drawing/2014/main" id="{7B74F99A-53B9-43C9-9CAF-55F2E853AA01}"/>
                      </a:ext>
                    </a:extLst>
                  </p:cNvPr>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9" name="Donut 61">
                    <a:extLst>
                      <a:ext uri="{FF2B5EF4-FFF2-40B4-BE49-F238E27FC236}">
                        <a16:creationId xmlns:a16="http://schemas.microsoft.com/office/drawing/2014/main" id="{5B6954EB-8370-4DCB-916E-769542EAFA59}"/>
                      </a:ext>
                    </a:extLst>
                  </p:cNvPr>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grpSp>
              <p:nvGrpSpPr>
                <p:cNvPr id="20" name="Group 19">
                  <a:extLst>
                    <a:ext uri="{FF2B5EF4-FFF2-40B4-BE49-F238E27FC236}">
                      <a16:creationId xmlns:a16="http://schemas.microsoft.com/office/drawing/2014/main" id="{2352717E-CB48-4705-8A5F-2F70066083FF}"/>
                    </a:ext>
                  </a:extLst>
                </p:cNvPr>
                <p:cNvGrpSpPr/>
                <p:nvPr/>
              </p:nvGrpSpPr>
              <p:grpSpPr>
                <a:xfrm rot="20393108" flipH="1">
                  <a:off x="2283479" y="2258995"/>
                  <a:ext cx="240914" cy="2243809"/>
                  <a:chOff x="1524000" y="685800"/>
                  <a:chExt cx="990600" cy="6400800"/>
                </a:xfrm>
              </p:grpSpPr>
              <p:sp>
                <p:nvSpPr>
                  <p:cNvPr id="22" name="Donut 54">
                    <a:extLst>
                      <a:ext uri="{FF2B5EF4-FFF2-40B4-BE49-F238E27FC236}">
                        <a16:creationId xmlns:a16="http://schemas.microsoft.com/office/drawing/2014/main" id="{1E790CBA-A2F5-46EE-8224-43E852065A85}"/>
                      </a:ext>
                    </a:extLst>
                  </p:cNvPr>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3" name="Donut 55">
                    <a:extLst>
                      <a:ext uri="{FF2B5EF4-FFF2-40B4-BE49-F238E27FC236}">
                        <a16:creationId xmlns:a16="http://schemas.microsoft.com/office/drawing/2014/main" id="{CDEF8DD7-9BCC-4505-905B-3AB3988BF322}"/>
                      </a:ext>
                    </a:extLst>
                  </p:cNvPr>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4" name="Donut 56">
                    <a:extLst>
                      <a:ext uri="{FF2B5EF4-FFF2-40B4-BE49-F238E27FC236}">
                        <a16:creationId xmlns:a16="http://schemas.microsoft.com/office/drawing/2014/main" id="{7D50DE7E-6E97-4ADC-8E9B-D64BE5449CDB}"/>
                      </a:ext>
                    </a:extLst>
                  </p:cNvPr>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Donut 57">
                    <a:extLst>
                      <a:ext uri="{FF2B5EF4-FFF2-40B4-BE49-F238E27FC236}">
                        <a16:creationId xmlns:a16="http://schemas.microsoft.com/office/drawing/2014/main" id="{DF83E8CC-BC2D-4572-B8CA-B884D680E467}"/>
                      </a:ext>
                    </a:extLst>
                  </p:cNvPr>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
              <p:nvSpPr>
                <p:cNvPr id="21" name="Oval 20">
                  <a:extLst>
                    <a:ext uri="{FF2B5EF4-FFF2-40B4-BE49-F238E27FC236}">
                      <a16:creationId xmlns:a16="http://schemas.microsoft.com/office/drawing/2014/main" id="{470A828B-E3BE-492E-A9FB-DB57DAB22888}"/>
                    </a:ext>
                  </a:extLst>
                </p:cNvPr>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
            <p:nvSpPr>
              <p:cNvPr id="17" name="TextBox 16">
                <a:extLst>
                  <a:ext uri="{FF2B5EF4-FFF2-40B4-BE49-F238E27FC236}">
                    <a16:creationId xmlns:a16="http://schemas.microsoft.com/office/drawing/2014/main" id="{5E540075-CA9E-4388-958B-FA898AD9A9EE}"/>
                  </a:ext>
                </a:extLst>
              </p:cNvPr>
              <p:cNvSpPr txBox="1"/>
              <p:nvPr/>
            </p:nvSpPr>
            <p:spPr>
              <a:xfrm>
                <a:off x="1219200" y="3276600"/>
                <a:ext cx="1371599" cy="983707"/>
              </a:xfrm>
              <a:prstGeom prst="rect">
                <a:avLst/>
              </a:prstGeom>
              <a:noFill/>
            </p:spPr>
            <p:txBody>
              <a:bodyPr wrap="square" rtlCol="0">
                <a:spAutoFit/>
              </a:bodyPr>
              <a:lstStyle/>
              <a:p>
                <a:endParaRPr lang="en-US" sz="3600" dirty="0">
                  <a:solidFill>
                    <a:srgbClr val="FFC000"/>
                  </a:solidFill>
                </a:endParaRPr>
              </a:p>
            </p:txBody>
          </p:sp>
        </p:grpSp>
        <p:grpSp>
          <p:nvGrpSpPr>
            <p:cNvPr id="48" name="Group 47">
              <a:extLst>
                <a:ext uri="{FF2B5EF4-FFF2-40B4-BE49-F238E27FC236}">
                  <a16:creationId xmlns:a16="http://schemas.microsoft.com/office/drawing/2014/main" id="{31B67E30-2E08-4A92-9B51-AD34344D34AB}"/>
                </a:ext>
              </a:extLst>
            </p:cNvPr>
            <p:cNvGrpSpPr/>
            <p:nvPr/>
          </p:nvGrpSpPr>
          <p:grpSpPr>
            <a:xfrm flipH="1">
              <a:off x="1282445" y="3907185"/>
              <a:ext cx="464919" cy="1220245"/>
              <a:chOff x="1813788" y="579776"/>
              <a:chExt cx="1000906" cy="2627017"/>
            </a:xfrm>
            <a:solidFill>
              <a:schemeClr val="bg1"/>
            </a:solidFill>
          </p:grpSpPr>
          <p:sp>
            <p:nvSpPr>
              <p:cNvPr id="49" name="Oval 48">
                <a:extLst>
                  <a:ext uri="{FF2B5EF4-FFF2-40B4-BE49-F238E27FC236}">
                    <a16:creationId xmlns:a16="http://schemas.microsoft.com/office/drawing/2014/main" id="{57CB1219-1B09-4877-B140-030BCC7865D3}"/>
                  </a:ext>
                </a:extLst>
              </p:cNvPr>
              <p:cNvSpPr/>
              <p:nvPr/>
            </p:nvSpPr>
            <p:spPr>
              <a:xfrm>
                <a:off x="2052696" y="579776"/>
                <a:ext cx="570368" cy="57036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9CDC62B7-45DF-4D57-A0C6-4A62B021F09D}"/>
                  </a:ext>
                </a:extLst>
              </p:cNvPr>
              <p:cNvSpPr/>
              <p:nvPr/>
            </p:nvSpPr>
            <p:spPr>
              <a:xfrm rot="5400000">
                <a:off x="1664184" y="2555734"/>
                <a:ext cx="1086347" cy="19766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5B691279-A67F-493F-B564-F402134DDB17}"/>
                  </a:ext>
                </a:extLst>
              </p:cNvPr>
              <p:cNvSpPr/>
              <p:nvPr/>
            </p:nvSpPr>
            <p:spPr>
              <a:xfrm rot="5400000">
                <a:off x="1962459" y="2553734"/>
                <a:ext cx="1086347" cy="21977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2CEECAF5-6BF5-4D03-9F9F-0C0C01E5F441}"/>
                  </a:ext>
                </a:extLst>
              </p:cNvPr>
              <p:cNvSpPr/>
              <p:nvPr/>
            </p:nvSpPr>
            <p:spPr>
              <a:xfrm>
                <a:off x="1990831" y="1185151"/>
                <a:ext cx="778598" cy="27432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5EFC5F4-BCB2-4C70-BC83-1355331FF824}"/>
                  </a:ext>
                </a:extLst>
              </p:cNvPr>
              <p:cNvSpPr/>
              <p:nvPr/>
            </p:nvSpPr>
            <p:spPr>
              <a:xfrm rot="7223141">
                <a:off x="1486010" y="1632572"/>
                <a:ext cx="875327" cy="21977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9530D8B-0C64-4F8F-947D-99C6065B3A00}"/>
                  </a:ext>
                </a:extLst>
              </p:cNvPr>
              <p:cNvSpPr/>
              <p:nvPr/>
            </p:nvSpPr>
            <p:spPr>
              <a:xfrm rot="5174172">
                <a:off x="2229606" y="1616770"/>
                <a:ext cx="998160" cy="17201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1577059D-C8A3-4961-9EA4-220A1CCC4AF3}"/>
                  </a:ext>
                </a:extLst>
              </p:cNvPr>
              <p:cNvSpPr/>
              <p:nvPr/>
            </p:nvSpPr>
            <p:spPr>
              <a:xfrm>
                <a:off x="2108525" y="1285947"/>
                <a:ext cx="523592" cy="1060764"/>
              </a:xfrm>
              <a:prstGeom prst="trapezoid">
                <a:avLst>
                  <a:gd name="adj" fmla="val 105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D32848D9-B08B-4F84-85D3-C484B39BE081}"/>
                  </a:ext>
                </a:extLst>
              </p:cNvPr>
              <p:cNvSpPr/>
              <p:nvPr/>
            </p:nvSpPr>
            <p:spPr>
              <a:xfrm>
                <a:off x="2271487" y="1156481"/>
                <a:ext cx="172016" cy="12192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746A77E8-E740-40A0-B573-F2392326E9BF}"/>
                </a:ext>
              </a:extLst>
            </p:cNvPr>
            <p:cNvGrpSpPr/>
            <p:nvPr/>
          </p:nvGrpSpPr>
          <p:grpSpPr>
            <a:xfrm>
              <a:off x="4316356" y="3879719"/>
              <a:ext cx="464919" cy="1220245"/>
              <a:chOff x="1813788" y="579776"/>
              <a:chExt cx="1000906" cy="2627017"/>
            </a:xfrm>
            <a:solidFill>
              <a:schemeClr val="bg1"/>
            </a:solidFill>
          </p:grpSpPr>
          <p:sp>
            <p:nvSpPr>
              <p:cNvPr id="58" name="Oval 57">
                <a:extLst>
                  <a:ext uri="{FF2B5EF4-FFF2-40B4-BE49-F238E27FC236}">
                    <a16:creationId xmlns:a16="http://schemas.microsoft.com/office/drawing/2014/main" id="{79DAD5A6-2D05-45F1-91A6-51719A8C7244}"/>
                  </a:ext>
                </a:extLst>
              </p:cNvPr>
              <p:cNvSpPr/>
              <p:nvPr/>
            </p:nvSpPr>
            <p:spPr>
              <a:xfrm>
                <a:off x="2052696" y="579776"/>
                <a:ext cx="570368" cy="57036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EF78C9D-1A39-42EA-BBB9-B0F9EB810095}"/>
                  </a:ext>
                </a:extLst>
              </p:cNvPr>
              <p:cNvSpPr/>
              <p:nvPr/>
            </p:nvSpPr>
            <p:spPr>
              <a:xfrm rot="5400000">
                <a:off x="1664184" y="2555734"/>
                <a:ext cx="1086347" cy="19766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B90BE4FB-B79B-4C77-9D00-344905345CBD}"/>
                  </a:ext>
                </a:extLst>
              </p:cNvPr>
              <p:cNvSpPr/>
              <p:nvPr/>
            </p:nvSpPr>
            <p:spPr>
              <a:xfrm rot="5400000">
                <a:off x="1962459" y="2553734"/>
                <a:ext cx="1086347" cy="21977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C33BD127-1DEE-4C3F-8F91-293CB0DC6DC8}"/>
                  </a:ext>
                </a:extLst>
              </p:cNvPr>
              <p:cNvSpPr/>
              <p:nvPr/>
            </p:nvSpPr>
            <p:spPr>
              <a:xfrm>
                <a:off x="1990831" y="1185151"/>
                <a:ext cx="778598" cy="27432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18E43BAC-5D01-44B2-B7B6-48F1B3A534AF}"/>
                  </a:ext>
                </a:extLst>
              </p:cNvPr>
              <p:cNvSpPr/>
              <p:nvPr/>
            </p:nvSpPr>
            <p:spPr>
              <a:xfrm rot="7223141">
                <a:off x="1486010" y="1632572"/>
                <a:ext cx="875327" cy="21977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F0488EAE-0CF2-494E-9EBD-C8AA534B9BB0}"/>
                  </a:ext>
                </a:extLst>
              </p:cNvPr>
              <p:cNvSpPr/>
              <p:nvPr/>
            </p:nvSpPr>
            <p:spPr>
              <a:xfrm rot="5174172">
                <a:off x="2229606" y="1616770"/>
                <a:ext cx="998160" cy="172017"/>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F93CCDD2-821D-4A13-91AB-5AFDE3D9CC70}"/>
                  </a:ext>
                </a:extLst>
              </p:cNvPr>
              <p:cNvSpPr/>
              <p:nvPr/>
            </p:nvSpPr>
            <p:spPr>
              <a:xfrm>
                <a:off x="2108525" y="1285947"/>
                <a:ext cx="523592" cy="1060764"/>
              </a:xfrm>
              <a:prstGeom prst="trapezoid">
                <a:avLst>
                  <a:gd name="adj" fmla="val 1056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9EE93C32-9BAC-4DDC-9860-BCC3DDF5E42E}"/>
                  </a:ext>
                </a:extLst>
              </p:cNvPr>
              <p:cNvSpPr/>
              <p:nvPr/>
            </p:nvSpPr>
            <p:spPr>
              <a:xfrm>
                <a:off x="2271487" y="1156481"/>
                <a:ext cx="172016" cy="12192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975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Our Day</a:t>
            </a:r>
          </a:p>
        </p:txBody>
      </p:sp>
      <p:sp>
        <p:nvSpPr>
          <p:cNvPr id="12" name="TextBox 11"/>
          <p:cNvSpPr txBox="1"/>
          <p:nvPr/>
        </p:nvSpPr>
        <p:spPr>
          <a:xfrm>
            <a:off x="30884" y="6416483"/>
            <a:ext cx="9144000" cy="400110"/>
          </a:xfrm>
          <a:prstGeom prst="rect">
            <a:avLst/>
          </a:prstGeom>
          <a:noFill/>
        </p:spPr>
        <p:txBody>
          <a:bodyPr wrap="square" rtlCol="0">
            <a:spAutoFit/>
          </a:bodyPr>
          <a:lstStyle/>
          <a:p>
            <a:r>
              <a:rPr lang="en-US" sz="2000" dirty="0">
                <a:solidFill>
                  <a:srgbClr val="FFFF00"/>
                </a:solidFill>
              </a:rPr>
              <a:t>2 Nephi 27:24-25</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752600" y="609600"/>
            <a:ext cx="3886200" cy="2862322"/>
          </a:xfrm>
          <a:prstGeom prst="rect">
            <a:avLst/>
          </a:prstGeom>
        </p:spPr>
        <p:txBody>
          <a:bodyPr wrap="square">
            <a:spAutoFit/>
          </a:bodyPr>
          <a:lstStyle/>
          <a:p>
            <a:pPr fontAlgn="base"/>
            <a:r>
              <a:rPr lang="en-US" dirty="0">
                <a:solidFill>
                  <a:schemeClr val="bg1"/>
                </a:solidFill>
              </a:rPr>
              <a:t>Nephi quoting Isaiah 29:13-24</a:t>
            </a:r>
          </a:p>
          <a:p>
            <a:pPr fontAlgn="base"/>
            <a:endParaRPr lang="en-US" dirty="0">
              <a:solidFill>
                <a:schemeClr val="bg1"/>
              </a:solidFill>
            </a:endParaRPr>
          </a:p>
          <a:p>
            <a:pPr fontAlgn="base"/>
            <a:r>
              <a:rPr lang="en-US" dirty="0">
                <a:solidFill>
                  <a:schemeClr val="bg1"/>
                </a:solidFill>
              </a:rPr>
              <a:t>“These words evidence that Isaiah saw our day, witnessed the erection of the glorious gospel standard—the ensign to the nations—among the latter-day Saints, and acknowledged that such a restoration was indeed a marvelous work and a wonder.”</a:t>
            </a:r>
          </a:p>
          <a:p>
            <a:pPr fontAlgn="base"/>
            <a:r>
              <a:rPr lang="en-US" dirty="0">
                <a:solidFill>
                  <a:schemeClr val="bg1"/>
                </a:solidFill>
              </a:rPr>
              <a:t>JFM and RLM</a:t>
            </a:r>
          </a:p>
        </p:txBody>
      </p:sp>
      <p:sp>
        <p:nvSpPr>
          <p:cNvPr id="10" name="Rectangle 9"/>
          <p:cNvSpPr/>
          <p:nvPr/>
        </p:nvSpPr>
        <p:spPr>
          <a:xfrm>
            <a:off x="5146963" y="3813001"/>
            <a:ext cx="6781800" cy="3139321"/>
          </a:xfrm>
          <a:prstGeom prst="rect">
            <a:avLst/>
          </a:prstGeom>
        </p:spPr>
        <p:txBody>
          <a:bodyPr wrap="square">
            <a:spAutoFit/>
          </a:bodyPr>
          <a:lstStyle/>
          <a:p>
            <a:pPr fontAlgn="base"/>
            <a:r>
              <a:rPr lang="en-US" dirty="0">
                <a:solidFill>
                  <a:schemeClr val="bg1"/>
                </a:solidFill>
              </a:rPr>
              <a:t>Drew near unto me with their mouth— “In speaking of the churches of the ninetieth century, the risen Lord said to the boy prophet Joseph Smith that “they were all wrong” and that “all their creeds were an abomination in his sight; that those professors were all corrupt; that: “they draw near to me with their lips, but their hearts are far from me, they teach for doctrines the commandments of men, having a form of godliness, but they deny the power thereof’ ”</a:t>
            </a:r>
          </a:p>
          <a:p>
            <a:pPr fontAlgn="base"/>
            <a:r>
              <a:rPr lang="en-US" dirty="0">
                <a:solidFill>
                  <a:schemeClr val="bg1"/>
                </a:solidFill>
              </a:rPr>
              <a:t>Joseph Smith</a:t>
            </a:r>
          </a:p>
          <a:p>
            <a:pPr fontAlgn="base"/>
            <a:endParaRPr lang="en-US" dirty="0">
              <a:solidFill>
                <a:schemeClr val="bg1"/>
              </a:solidFill>
            </a:endParaRPr>
          </a:p>
          <a:p>
            <a:pPr fontAlgn="base"/>
            <a:r>
              <a:rPr lang="en-US" dirty="0">
                <a:solidFill>
                  <a:schemeClr val="bg1"/>
                </a:solidFill>
              </a:rPr>
              <a:t>Precepts of man—Philosophies of men</a:t>
            </a:r>
          </a:p>
          <a:p>
            <a:pPr fontAlgn="base"/>
            <a:endParaRPr lang="en-US" dirty="0">
              <a:solidFill>
                <a:schemeClr val="bg1"/>
              </a:solidFill>
            </a:endParaRPr>
          </a:p>
        </p:txBody>
      </p:sp>
      <p:pic>
        <p:nvPicPr>
          <p:cNvPr id="3" name="Picture 2">
            <a:extLst>
              <a:ext uri="{FF2B5EF4-FFF2-40B4-BE49-F238E27FC236}">
                <a16:creationId xmlns:a16="http://schemas.microsoft.com/office/drawing/2014/main" id="{6D7CE391-87BB-4EB2-BBDD-7D5414FA8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462251"/>
            <a:ext cx="2341418" cy="3069156"/>
          </a:xfrm>
          <a:prstGeom prst="rect">
            <a:avLst/>
          </a:prstGeom>
        </p:spPr>
      </p:pic>
      <p:pic>
        <p:nvPicPr>
          <p:cNvPr id="6" name="Picture 5">
            <a:extLst>
              <a:ext uri="{FF2B5EF4-FFF2-40B4-BE49-F238E27FC236}">
                <a16:creationId xmlns:a16="http://schemas.microsoft.com/office/drawing/2014/main" id="{78173CB3-4A41-4A3F-B53D-E1766FE1F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412" y="3682306"/>
            <a:ext cx="2636888" cy="2630868"/>
          </a:xfrm>
          <a:prstGeom prst="rect">
            <a:avLst/>
          </a:prstGeom>
        </p:spPr>
      </p:pic>
      <p:pic>
        <p:nvPicPr>
          <p:cNvPr id="15" name="Picture 14">
            <a:extLst>
              <a:ext uri="{FF2B5EF4-FFF2-40B4-BE49-F238E27FC236}">
                <a16:creationId xmlns:a16="http://schemas.microsoft.com/office/drawing/2014/main" id="{5EEF5A96-8924-47BF-974F-144E4FA9C75F}"/>
              </a:ext>
            </a:extLst>
          </p:cNvPr>
          <p:cNvPicPr>
            <a:picLocks noChangeAspect="1"/>
          </p:cNvPicPr>
          <p:nvPr/>
        </p:nvPicPr>
        <p:blipFill rotWithShape="1">
          <a:blip r:embed="rId4">
            <a:extLst>
              <a:ext uri="{28A0092B-C50C-407E-A947-70E740481C1C}">
                <a14:useLocalDpi xmlns:a14="http://schemas.microsoft.com/office/drawing/2010/main" val="0"/>
              </a:ext>
            </a:extLst>
          </a:blip>
          <a:srcRect b="6280"/>
          <a:stretch/>
        </p:blipFill>
        <p:spPr>
          <a:xfrm>
            <a:off x="273844" y="160338"/>
            <a:ext cx="1204912" cy="754518"/>
          </a:xfrm>
          <a:prstGeom prst="rect">
            <a:avLst/>
          </a:prstGeom>
        </p:spPr>
      </p:pic>
    </p:spTree>
    <p:extLst>
      <p:ext uri="{BB962C8B-B14F-4D97-AF65-F5344CB8AC3E}">
        <p14:creationId xmlns:p14="http://schemas.microsoft.com/office/powerpoint/2010/main" val="30656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A Marvelous Work</a:t>
            </a:r>
          </a:p>
        </p:txBody>
      </p:sp>
      <p:sp>
        <p:nvSpPr>
          <p:cNvPr id="12" name="TextBox 11"/>
          <p:cNvSpPr txBox="1"/>
          <p:nvPr/>
        </p:nvSpPr>
        <p:spPr>
          <a:xfrm>
            <a:off x="0" y="6353770"/>
            <a:ext cx="9144000" cy="400110"/>
          </a:xfrm>
          <a:prstGeom prst="rect">
            <a:avLst/>
          </a:prstGeom>
          <a:noFill/>
        </p:spPr>
        <p:txBody>
          <a:bodyPr wrap="square" rtlCol="0">
            <a:spAutoFit/>
          </a:bodyPr>
          <a:lstStyle/>
          <a:p>
            <a:r>
              <a:rPr lang="en-US" sz="2000" dirty="0">
                <a:solidFill>
                  <a:srgbClr val="FFFF00"/>
                </a:solidFill>
              </a:rPr>
              <a:t>2 Nephi 27:25-27</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419100" y="646332"/>
            <a:ext cx="3505200" cy="3693319"/>
          </a:xfrm>
          <a:prstGeom prst="rect">
            <a:avLst/>
          </a:prstGeom>
        </p:spPr>
        <p:txBody>
          <a:bodyPr wrap="square">
            <a:spAutoFit/>
          </a:bodyPr>
          <a:lstStyle/>
          <a:p>
            <a:pPr algn="just" fontAlgn="base"/>
            <a:r>
              <a:rPr lang="en-US" dirty="0">
                <a:solidFill>
                  <a:schemeClr val="bg1"/>
                </a:solidFill>
              </a:rPr>
              <a:t>The work of the Restoration is both marvelous and wonderful. In our day, in our final dispensation of grace, “shall the Father work a work,”</a:t>
            </a:r>
          </a:p>
          <a:p>
            <a:pPr algn="just" fontAlgn="base"/>
            <a:endParaRPr lang="en-US" dirty="0">
              <a:solidFill>
                <a:schemeClr val="bg1"/>
              </a:solidFill>
            </a:endParaRPr>
          </a:p>
          <a:p>
            <a:pPr algn="just" fontAlgn="base"/>
            <a:r>
              <a:rPr lang="en-US" dirty="0">
                <a:solidFill>
                  <a:schemeClr val="bg1"/>
                </a:solidFill>
              </a:rPr>
              <a:t> Jesus taught the Nephites. “which shall be a great and a marvelous work, among them; and there shall be among them those who will not believe it, although a man shall declare it unto them.” </a:t>
            </a:r>
          </a:p>
          <a:p>
            <a:pPr algn="just" fontAlgn="base"/>
            <a:r>
              <a:rPr lang="en-US" dirty="0">
                <a:solidFill>
                  <a:schemeClr val="bg1"/>
                </a:solidFill>
              </a:rPr>
              <a:t>(3 Nephi 21:9)</a:t>
            </a:r>
          </a:p>
        </p:txBody>
      </p:sp>
      <p:sp>
        <p:nvSpPr>
          <p:cNvPr id="10" name="Rectangle 9"/>
          <p:cNvSpPr/>
          <p:nvPr/>
        </p:nvSpPr>
        <p:spPr>
          <a:xfrm>
            <a:off x="4343400" y="838201"/>
            <a:ext cx="6324600" cy="2108269"/>
          </a:xfrm>
          <a:prstGeom prst="rect">
            <a:avLst/>
          </a:prstGeom>
        </p:spPr>
        <p:txBody>
          <a:bodyPr wrap="square">
            <a:spAutoFit/>
          </a:bodyPr>
          <a:lstStyle/>
          <a:p>
            <a:pPr fontAlgn="base"/>
            <a:r>
              <a:rPr lang="en-US" sz="2400" dirty="0">
                <a:solidFill>
                  <a:schemeClr val="bg1"/>
                </a:solidFill>
              </a:rPr>
              <a:t>Wisdom of their wise and learned shall perish—</a:t>
            </a:r>
          </a:p>
          <a:p>
            <a:pPr fontAlgn="base"/>
            <a:r>
              <a:rPr lang="en-US" sz="2400" dirty="0">
                <a:solidFill>
                  <a:schemeClr val="bg1"/>
                </a:solidFill>
              </a:rPr>
              <a:t>“A library containing the wisdom of man is not of equal worth to a single sentence uttered by the power of the Holy Ghost.”</a:t>
            </a:r>
          </a:p>
          <a:p>
            <a:pPr fontAlgn="base"/>
            <a:r>
              <a:rPr lang="en-US" sz="1100" dirty="0">
                <a:solidFill>
                  <a:schemeClr val="bg1"/>
                </a:solidFill>
              </a:rPr>
              <a:t>JFM and RLM</a:t>
            </a:r>
          </a:p>
          <a:p>
            <a:pPr fontAlgn="base"/>
            <a:endParaRPr lang="en-US" sz="2400" dirty="0">
              <a:solidFill>
                <a:schemeClr val="bg1"/>
              </a:solidFill>
            </a:endParaRPr>
          </a:p>
        </p:txBody>
      </p:sp>
      <p:sp>
        <p:nvSpPr>
          <p:cNvPr id="11" name="Rectangle 10"/>
          <p:cNvSpPr/>
          <p:nvPr/>
        </p:nvSpPr>
        <p:spPr>
          <a:xfrm>
            <a:off x="2872415" y="5159785"/>
            <a:ext cx="8243455" cy="1477328"/>
          </a:xfrm>
          <a:prstGeom prst="rect">
            <a:avLst/>
          </a:prstGeom>
        </p:spPr>
        <p:txBody>
          <a:bodyPr wrap="square">
            <a:spAutoFit/>
          </a:bodyPr>
          <a:lstStyle/>
          <a:p>
            <a:pPr algn="just" fontAlgn="base"/>
            <a:r>
              <a:rPr lang="en-US" dirty="0">
                <a:solidFill>
                  <a:schemeClr val="bg1"/>
                </a:solidFill>
              </a:rPr>
              <a:t>Seek deep to hide their counsel from the Lord—Hebrew word </a:t>
            </a:r>
            <a:r>
              <a:rPr lang="en-US" i="1" dirty="0">
                <a:solidFill>
                  <a:schemeClr val="bg1"/>
                </a:solidFill>
              </a:rPr>
              <a:t>sod</a:t>
            </a:r>
            <a:r>
              <a:rPr lang="en-US" dirty="0">
                <a:solidFill>
                  <a:schemeClr val="bg1"/>
                </a:solidFill>
              </a:rPr>
              <a:t>, usually translated as </a:t>
            </a:r>
            <a:r>
              <a:rPr lang="en-US" i="1" dirty="0">
                <a:solidFill>
                  <a:schemeClr val="bg1"/>
                </a:solidFill>
              </a:rPr>
              <a:t>counsel</a:t>
            </a:r>
            <a:r>
              <a:rPr lang="en-US" dirty="0">
                <a:solidFill>
                  <a:schemeClr val="bg1"/>
                </a:solidFill>
              </a:rPr>
              <a:t> in KJV, may also be </a:t>
            </a:r>
            <a:r>
              <a:rPr lang="en-US" i="1" dirty="0">
                <a:solidFill>
                  <a:schemeClr val="bg1"/>
                </a:solidFill>
              </a:rPr>
              <a:t>secret</a:t>
            </a:r>
            <a:r>
              <a:rPr lang="en-US" dirty="0">
                <a:solidFill>
                  <a:schemeClr val="bg1"/>
                </a:solidFill>
              </a:rPr>
              <a:t> (Amos 3:7)</a:t>
            </a:r>
          </a:p>
          <a:p>
            <a:pPr algn="just" fontAlgn="base"/>
            <a:endParaRPr lang="en-US" dirty="0">
              <a:solidFill>
                <a:schemeClr val="bg1"/>
              </a:solidFill>
            </a:endParaRPr>
          </a:p>
          <a:p>
            <a:pPr algn="just" fontAlgn="base"/>
            <a:r>
              <a:rPr lang="en-US" dirty="0">
                <a:solidFill>
                  <a:schemeClr val="bg1"/>
                </a:solidFill>
              </a:rPr>
              <a:t>Those who try desperately to hide their secrets, their secret acts from him who sees and knows all things. –works of darkness</a:t>
            </a:r>
          </a:p>
        </p:txBody>
      </p:sp>
      <p:pic>
        <p:nvPicPr>
          <p:cNvPr id="3" name="Picture 2">
            <a:extLst>
              <a:ext uri="{FF2B5EF4-FFF2-40B4-BE49-F238E27FC236}">
                <a16:creationId xmlns:a16="http://schemas.microsoft.com/office/drawing/2014/main" id="{BDB55765-00F7-488A-94CB-174D0C0CF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526" y="2504093"/>
            <a:ext cx="3834245" cy="2561156"/>
          </a:xfrm>
          <a:prstGeom prst="rect">
            <a:avLst/>
          </a:prstGeom>
        </p:spPr>
      </p:pic>
      <p:pic>
        <p:nvPicPr>
          <p:cNvPr id="13" name="Picture 12">
            <a:extLst>
              <a:ext uri="{FF2B5EF4-FFF2-40B4-BE49-F238E27FC236}">
                <a16:creationId xmlns:a16="http://schemas.microsoft.com/office/drawing/2014/main" id="{0FD4C15C-8F41-4B25-BBE9-50F339CA566A}"/>
              </a:ext>
            </a:extLst>
          </p:cNvPr>
          <p:cNvPicPr>
            <a:picLocks noChangeAspect="1"/>
          </p:cNvPicPr>
          <p:nvPr/>
        </p:nvPicPr>
        <p:blipFill rotWithShape="1">
          <a:blip r:embed="rId3">
            <a:extLst>
              <a:ext uri="{28A0092B-C50C-407E-A947-70E740481C1C}">
                <a14:useLocalDpi xmlns:a14="http://schemas.microsoft.com/office/drawing/2010/main" val="0"/>
              </a:ext>
            </a:extLst>
          </a:blip>
          <a:srcRect b="6280"/>
          <a:stretch/>
        </p:blipFill>
        <p:spPr>
          <a:xfrm>
            <a:off x="10751344" y="177711"/>
            <a:ext cx="1204912" cy="754518"/>
          </a:xfrm>
          <a:prstGeom prst="rect">
            <a:avLst/>
          </a:prstGeom>
        </p:spPr>
      </p:pic>
    </p:spTree>
    <p:extLst>
      <p:ext uri="{BB962C8B-B14F-4D97-AF65-F5344CB8AC3E}">
        <p14:creationId xmlns:p14="http://schemas.microsoft.com/office/powerpoint/2010/main" val="3435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22" y="7937"/>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320352" y="813681"/>
            <a:ext cx="8534400" cy="5940088"/>
          </a:xfrm>
          <a:prstGeom prst="rect">
            <a:avLst/>
          </a:prstGeom>
        </p:spPr>
        <p:txBody>
          <a:bodyPr wrap="square">
            <a:spAutoFit/>
          </a:bodyPr>
          <a:lstStyle/>
          <a:p>
            <a:pPr fontAlgn="base"/>
            <a:r>
              <a:rPr lang="en-US" sz="2000" dirty="0">
                <a:solidFill>
                  <a:schemeClr val="bg1"/>
                </a:solidFill>
              </a:rPr>
              <a:t>“That glorious day dawned in the year 1820, when a boy, earnest and with faith, walked into a grove of trees and lifted his voice in prayer, seeking that wisdom which he felt he so much needed.</a:t>
            </a:r>
          </a:p>
          <a:p>
            <a:pPr fontAlgn="base"/>
            <a:endParaRPr lang="en-US" sz="2000" dirty="0">
              <a:solidFill>
                <a:schemeClr val="bg1"/>
              </a:solidFill>
            </a:endParaRPr>
          </a:p>
          <a:p>
            <a:pPr fontAlgn="base"/>
            <a:r>
              <a:rPr lang="en-US" sz="2000" dirty="0">
                <a:solidFill>
                  <a:schemeClr val="bg1"/>
                </a:solidFill>
              </a:rPr>
              <a:t>“There came in response a glorious manifestation. God the Eternal Father and the risen Lord Jesus Christ appeared and spoke with him. The curtains which had been closed for much of two millennia were parted to usher in the dispensation of the fulness of times. There followed the restoration of the holy priesthood, first the </a:t>
            </a:r>
            <a:r>
              <a:rPr lang="en-US" sz="2000" dirty="0" err="1">
                <a:solidFill>
                  <a:schemeClr val="bg1"/>
                </a:solidFill>
              </a:rPr>
              <a:t>Aaronic</a:t>
            </a:r>
            <a:r>
              <a:rPr lang="en-US" sz="2000" dirty="0">
                <a:solidFill>
                  <a:schemeClr val="bg1"/>
                </a:solidFill>
              </a:rPr>
              <a:t>, and then the Melchizedek, under the hands of those who had held it anciently. Another testament, speaking as a voice from the dust, came forth as a second witness to the reality and the divinity of the Son of God, the great Redeemer of the world.</a:t>
            </a:r>
          </a:p>
          <a:p>
            <a:pPr fontAlgn="base"/>
            <a:endParaRPr lang="en-US" sz="2000" dirty="0">
              <a:solidFill>
                <a:schemeClr val="bg1"/>
              </a:solidFill>
            </a:endParaRPr>
          </a:p>
          <a:p>
            <a:pPr fontAlgn="base"/>
            <a:r>
              <a:rPr lang="en-US" sz="2000" dirty="0">
                <a:solidFill>
                  <a:schemeClr val="bg1"/>
                </a:solidFill>
              </a:rPr>
              <a:t>“Keys of divine authority were restored, including those keys which were necessary to bind together families for time and eternity in a covenant which death could not destroy.</a:t>
            </a:r>
          </a:p>
          <a:p>
            <a:pPr fontAlgn="base"/>
            <a:r>
              <a:rPr lang="en-US" sz="2000" dirty="0">
                <a:solidFill>
                  <a:schemeClr val="bg1"/>
                </a:solidFill>
              </a:rPr>
              <a:t>“The stone was small in the beginning. It was hardly noticeable. But it has grown steadily and is rolling forth to fill the earth” </a:t>
            </a:r>
          </a:p>
          <a:p>
            <a:pPr fontAlgn="base"/>
            <a:r>
              <a:rPr lang="en-US" sz="2000" dirty="0">
                <a:solidFill>
                  <a:schemeClr val="bg1"/>
                </a:solidFill>
              </a:rPr>
              <a:t>Gordon B. Hinckley</a:t>
            </a:r>
          </a:p>
        </p:txBody>
      </p:sp>
      <p:pic>
        <p:nvPicPr>
          <p:cNvPr id="13" name="Picture 12" descr="Gordon b hinckley 1.jpg"/>
          <p:cNvPicPr>
            <a:picLocks noChangeAspect="1"/>
          </p:cNvPicPr>
          <p:nvPr/>
        </p:nvPicPr>
        <p:blipFill>
          <a:blip r:embed="rId2" cstate="print"/>
          <a:stretch>
            <a:fillRect/>
          </a:stretch>
        </p:blipFill>
        <p:spPr>
          <a:xfrm>
            <a:off x="9212425" y="1858347"/>
            <a:ext cx="2281058" cy="2844282"/>
          </a:xfrm>
          <a:prstGeom prst="rect">
            <a:avLst/>
          </a:prstGeom>
        </p:spPr>
      </p:pic>
      <p:sp>
        <p:nvSpPr>
          <p:cNvPr id="3" name="TextBox 2">
            <a:extLst>
              <a:ext uri="{FF2B5EF4-FFF2-40B4-BE49-F238E27FC236}">
                <a16:creationId xmlns:a16="http://schemas.microsoft.com/office/drawing/2014/main" id="{122EEAC1-325B-A6C8-B462-E6C420D24228}"/>
              </a:ext>
            </a:extLst>
          </p:cNvPr>
          <p:cNvSpPr txBox="1"/>
          <p:nvPr/>
        </p:nvSpPr>
        <p:spPr>
          <a:xfrm>
            <a:off x="241041" y="55182"/>
            <a:ext cx="11635273" cy="646331"/>
          </a:xfrm>
          <a:prstGeom prst="rect">
            <a:avLst/>
          </a:prstGeom>
          <a:noFill/>
        </p:spPr>
        <p:txBody>
          <a:bodyPr wrap="square">
            <a:spAutoFit/>
          </a:bodyPr>
          <a:lstStyle/>
          <a:p>
            <a:pPr algn="ctr"/>
            <a:r>
              <a:rPr lang="en-US" b="1" i="0" dirty="0">
                <a:solidFill>
                  <a:srgbClr val="FFFF00"/>
                </a:solidFill>
                <a:effectLst/>
              </a:rPr>
              <a:t>The Lord performed a marvelous work and a wonder through the coming forth of the Book of Mormon and the Restoration of His gospel</a:t>
            </a:r>
            <a:r>
              <a:rPr lang="en-US" b="0" i="0" dirty="0">
                <a:solidFill>
                  <a:srgbClr val="FFFF00"/>
                </a:solidFill>
                <a:effectLst/>
              </a:rPr>
              <a:t>.</a:t>
            </a:r>
            <a:endParaRPr lang="en-US" dirty="0">
              <a:solidFill>
                <a:srgbClr val="FFFF00"/>
              </a:solidFill>
            </a:endParaRPr>
          </a:p>
        </p:txBody>
      </p:sp>
    </p:spTree>
    <p:extLst>
      <p:ext uri="{BB962C8B-B14F-4D97-AF65-F5344CB8AC3E}">
        <p14:creationId xmlns:p14="http://schemas.microsoft.com/office/powerpoint/2010/main" val="15955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1CA33E-7845-3F73-B4E2-D143E2D14248}"/>
              </a:ext>
            </a:extLst>
          </p:cNvPr>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F69114F-B708-033B-EC78-F8E814A69F46}"/>
              </a:ext>
            </a:extLst>
          </p:cNvPr>
          <p:cNvSpPr txBox="1"/>
          <p:nvPr/>
        </p:nvSpPr>
        <p:spPr>
          <a:xfrm>
            <a:off x="249593" y="365297"/>
            <a:ext cx="6664389" cy="5909310"/>
          </a:xfrm>
          <a:prstGeom prst="rect">
            <a:avLst/>
          </a:prstGeom>
          <a:noFill/>
        </p:spPr>
        <p:txBody>
          <a:bodyPr wrap="square">
            <a:spAutoFit/>
          </a:bodyPr>
          <a:lstStyle/>
          <a:p>
            <a:r>
              <a:rPr lang="en-US" b="0" i="0" dirty="0">
                <a:solidFill>
                  <a:schemeClr val="bg1"/>
                </a:solidFill>
                <a:effectLst/>
              </a:rPr>
              <a:t>Think of the short time Joseph took to translate the Book of Mormon. Working from April to June of 1828, Joseph translated the 116 pages that Martin Harris later lost. Joseph began translating again on Tuesday, April 7, 1829, with Oliver Cowdery as scribe. </a:t>
            </a:r>
          </a:p>
          <a:p>
            <a:endParaRPr lang="en-US" dirty="0">
              <a:solidFill>
                <a:schemeClr val="bg1"/>
              </a:solidFill>
            </a:endParaRPr>
          </a:p>
          <a:p>
            <a:r>
              <a:rPr lang="en-US" b="0" i="0" dirty="0">
                <a:solidFill>
                  <a:schemeClr val="bg1"/>
                </a:solidFill>
                <a:effectLst/>
              </a:rPr>
              <a:t>The manuscript was completed eighty-five days later, on June 30 of that year. </a:t>
            </a:r>
          </a:p>
          <a:p>
            <a:endParaRPr lang="en-US" dirty="0">
              <a:solidFill>
                <a:schemeClr val="bg1"/>
              </a:solidFill>
            </a:endParaRPr>
          </a:p>
          <a:p>
            <a:r>
              <a:rPr lang="en-US" b="0" i="0" dirty="0">
                <a:solidFill>
                  <a:schemeClr val="bg1"/>
                </a:solidFill>
                <a:effectLst/>
              </a:rPr>
              <a:t>Of course, not all of that time was spent working on the translation. The Prophet and his scribes also took time to eat, to sleep, to seek employment, to receive the Aaronic and Melchizedek priesthoods, to make at least one (and possibly two) trips to Colesville thirty miles away, to receive and record thirteen revelations that are now sections of the Doctrine and Covenants, to move from Harmony to Fayette, to acquire the Book of Mormon copyright, and to begin making arrangements for the publication of the Book of Mormon. </a:t>
            </a:r>
          </a:p>
          <a:p>
            <a:endParaRPr lang="en-US" dirty="0">
              <a:solidFill>
                <a:schemeClr val="bg1"/>
              </a:solidFill>
            </a:endParaRPr>
          </a:p>
          <a:p>
            <a:r>
              <a:rPr lang="en-US" b="0" i="0" dirty="0">
                <a:solidFill>
                  <a:schemeClr val="bg1"/>
                </a:solidFill>
                <a:effectLst/>
              </a:rPr>
              <a:t>Conservatively estimated, this left sixty-five or fewer working days on which the prophet and his scribes translated this book, which contains 531 pages in its current edition.</a:t>
            </a:r>
          </a:p>
          <a:p>
            <a:r>
              <a:rPr lang="en-US" b="0" i="0" dirty="0">
                <a:solidFill>
                  <a:schemeClr val="bg1"/>
                </a:solidFill>
                <a:effectLst/>
              </a:rPr>
              <a:t>Russell M. Nelson</a:t>
            </a:r>
            <a:endParaRPr lang="en-US" dirty="0">
              <a:solidFill>
                <a:schemeClr val="bg1"/>
              </a:solidFill>
            </a:endParaRPr>
          </a:p>
        </p:txBody>
      </p:sp>
      <p:pic>
        <p:nvPicPr>
          <p:cNvPr id="5" name="Picture 4">
            <a:extLst>
              <a:ext uri="{FF2B5EF4-FFF2-40B4-BE49-F238E27FC236}">
                <a16:creationId xmlns:a16="http://schemas.microsoft.com/office/drawing/2014/main" id="{59675F67-981B-9023-C286-A2C99A699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215" y="228892"/>
            <a:ext cx="1248192" cy="1562586"/>
          </a:xfrm>
          <a:prstGeom prst="rect">
            <a:avLst/>
          </a:prstGeom>
        </p:spPr>
      </p:pic>
      <p:pic>
        <p:nvPicPr>
          <p:cNvPr id="7" name="Picture 6">
            <a:extLst>
              <a:ext uri="{FF2B5EF4-FFF2-40B4-BE49-F238E27FC236}">
                <a16:creationId xmlns:a16="http://schemas.microsoft.com/office/drawing/2014/main" id="{7ADAFFE8-2244-7B3E-7658-95FA2D3C3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870" y="1294218"/>
            <a:ext cx="2968752" cy="4456176"/>
          </a:xfrm>
          <a:prstGeom prst="rect">
            <a:avLst/>
          </a:prstGeom>
        </p:spPr>
      </p:pic>
    </p:spTree>
    <p:extLst>
      <p:ext uri="{BB962C8B-B14F-4D97-AF65-F5344CB8AC3E}">
        <p14:creationId xmlns:p14="http://schemas.microsoft.com/office/powerpoint/2010/main" val="4025249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Things Upside Down</a:t>
            </a:r>
          </a:p>
        </p:txBody>
      </p:sp>
      <p:sp>
        <p:nvSpPr>
          <p:cNvPr id="12" name="TextBox 11"/>
          <p:cNvSpPr txBox="1"/>
          <p:nvPr/>
        </p:nvSpPr>
        <p:spPr>
          <a:xfrm>
            <a:off x="110836" y="6415490"/>
            <a:ext cx="9144000" cy="400110"/>
          </a:xfrm>
          <a:prstGeom prst="rect">
            <a:avLst/>
          </a:prstGeom>
          <a:noFill/>
        </p:spPr>
        <p:txBody>
          <a:bodyPr wrap="square" rtlCol="0">
            <a:spAutoFit/>
          </a:bodyPr>
          <a:lstStyle/>
          <a:p>
            <a:r>
              <a:rPr lang="en-US" sz="2000" dirty="0">
                <a:solidFill>
                  <a:srgbClr val="FFFF00"/>
                </a:solidFill>
              </a:rPr>
              <a:t>2 Nephi 27:27-31</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775854" y="2303866"/>
            <a:ext cx="5243945" cy="1477328"/>
          </a:xfrm>
          <a:prstGeom prst="rect">
            <a:avLst/>
          </a:prstGeom>
        </p:spPr>
        <p:txBody>
          <a:bodyPr wrap="square">
            <a:spAutoFit/>
          </a:bodyPr>
          <a:lstStyle/>
          <a:p>
            <a:pPr algn="just" fontAlgn="base"/>
            <a:r>
              <a:rPr lang="en-US" dirty="0">
                <a:solidFill>
                  <a:schemeClr val="bg1"/>
                </a:solidFill>
              </a:rPr>
              <a:t>The plainness of the Book of Mormon brings hearing to those who have not yet heard, sight to those who have not yet seen; the pages of this ancient volume are filled with solemn and sacred sounds, with bright and brilliant rays of light.</a:t>
            </a:r>
          </a:p>
        </p:txBody>
      </p:sp>
      <p:sp>
        <p:nvSpPr>
          <p:cNvPr id="10" name="Rectangle 9"/>
          <p:cNvSpPr/>
          <p:nvPr/>
        </p:nvSpPr>
        <p:spPr>
          <a:xfrm>
            <a:off x="7193974" y="4773599"/>
            <a:ext cx="4495800" cy="1569660"/>
          </a:xfrm>
          <a:prstGeom prst="rect">
            <a:avLst/>
          </a:prstGeom>
        </p:spPr>
        <p:txBody>
          <a:bodyPr wrap="square">
            <a:spAutoFit/>
          </a:bodyPr>
          <a:lstStyle/>
          <a:p>
            <a:pPr fontAlgn="base"/>
            <a:r>
              <a:rPr lang="en-US" sz="2400" dirty="0">
                <a:solidFill>
                  <a:schemeClr val="bg1"/>
                </a:solidFill>
              </a:rPr>
              <a:t>Watching with Iniquity--</a:t>
            </a:r>
          </a:p>
          <a:p>
            <a:pPr fontAlgn="base"/>
            <a:r>
              <a:rPr lang="en-US" sz="2400" dirty="0">
                <a:solidFill>
                  <a:schemeClr val="bg1"/>
                </a:solidFill>
              </a:rPr>
              <a:t>Those who are ever alert for the opportunity to do evil</a:t>
            </a:r>
            <a:endParaRPr lang="en-US" sz="1100" dirty="0">
              <a:solidFill>
                <a:schemeClr val="bg1"/>
              </a:solidFill>
            </a:endParaRPr>
          </a:p>
          <a:p>
            <a:pPr fontAlgn="base"/>
            <a:endParaRPr lang="en-US" sz="2400" dirty="0">
              <a:solidFill>
                <a:schemeClr val="bg1"/>
              </a:solidFill>
            </a:endParaRPr>
          </a:p>
        </p:txBody>
      </p:sp>
      <p:sp>
        <p:nvSpPr>
          <p:cNvPr id="11" name="Rectangle 10"/>
          <p:cNvSpPr/>
          <p:nvPr/>
        </p:nvSpPr>
        <p:spPr>
          <a:xfrm>
            <a:off x="8303502" y="1560580"/>
            <a:ext cx="3352800" cy="3354765"/>
          </a:xfrm>
          <a:prstGeom prst="rect">
            <a:avLst/>
          </a:prstGeom>
        </p:spPr>
        <p:txBody>
          <a:bodyPr wrap="square">
            <a:spAutoFit/>
          </a:bodyPr>
          <a:lstStyle/>
          <a:p>
            <a:pPr algn="just" fontAlgn="base"/>
            <a:r>
              <a:rPr lang="en-US" dirty="0">
                <a:solidFill>
                  <a:schemeClr val="bg1"/>
                </a:solidFill>
              </a:rPr>
              <a:t>The Meek– the Poor—Rejoice</a:t>
            </a:r>
          </a:p>
          <a:p>
            <a:pPr algn="just" fontAlgn="base"/>
            <a:r>
              <a:rPr lang="en-US" dirty="0">
                <a:solidFill>
                  <a:schemeClr val="bg1"/>
                </a:solidFill>
              </a:rPr>
              <a:t>“Those unencumbered by the vanities of men, those who are eager and earnest in their quest for eternal life—these are they in the latter days who shall glory in the message of the Restoration, who shall rejoice in the testimony of the Holy One of Israel set forth by the Book of Mormon.”</a:t>
            </a:r>
          </a:p>
          <a:p>
            <a:pPr algn="just" fontAlgn="base"/>
            <a:r>
              <a:rPr lang="en-US" sz="1400" dirty="0">
                <a:solidFill>
                  <a:schemeClr val="bg1"/>
                </a:solidFill>
              </a:rPr>
              <a:t>JFM and RLM</a:t>
            </a:r>
          </a:p>
          <a:p>
            <a:pPr algn="just" fontAlgn="base"/>
            <a:endParaRPr lang="en-US" dirty="0">
              <a:solidFill>
                <a:schemeClr val="bg1"/>
              </a:solidFill>
            </a:endParaRPr>
          </a:p>
        </p:txBody>
      </p:sp>
      <p:sp>
        <p:nvSpPr>
          <p:cNvPr id="13" name="Rectangle 12"/>
          <p:cNvSpPr/>
          <p:nvPr/>
        </p:nvSpPr>
        <p:spPr>
          <a:xfrm>
            <a:off x="1905000" y="762001"/>
            <a:ext cx="3505200" cy="954107"/>
          </a:xfrm>
          <a:prstGeom prst="rect">
            <a:avLst/>
          </a:prstGeom>
        </p:spPr>
        <p:txBody>
          <a:bodyPr wrap="square">
            <a:spAutoFit/>
          </a:bodyPr>
          <a:lstStyle/>
          <a:p>
            <a:pPr algn="just" fontAlgn="base"/>
            <a:r>
              <a:rPr lang="en-US" sz="2800" dirty="0">
                <a:solidFill>
                  <a:srgbClr val="FFFF00"/>
                </a:solidFill>
              </a:rPr>
              <a:t>Stirring up the hearts and minds of people</a:t>
            </a:r>
          </a:p>
        </p:txBody>
      </p:sp>
      <p:pic>
        <p:nvPicPr>
          <p:cNvPr id="3" name="Picture 2">
            <a:extLst>
              <a:ext uri="{FF2B5EF4-FFF2-40B4-BE49-F238E27FC236}">
                <a16:creationId xmlns:a16="http://schemas.microsoft.com/office/drawing/2014/main" id="{BDAAE650-50CD-4405-9C8A-3D82FEAF9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951" y="756443"/>
            <a:ext cx="2385024" cy="1486441"/>
          </a:xfrm>
          <a:prstGeom prst="rect">
            <a:avLst/>
          </a:prstGeom>
        </p:spPr>
      </p:pic>
      <p:pic>
        <p:nvPicPr>
          <p:cNvPr id="6" name="Picture 5">
            <a:extLst>
              <a:ext uri="{FF2B5EF4-FFF2-40B4-BE49-F238E27FC236}">
                <a16:creationId xmlns:a16="http://schemas.microsoft.com/office/drawing/2014/main" id="{E6996CF1-5682-44BF-8EB9-608429F19F1C}"/>
              </a:ext>
            </a:extLst>
          </p:cNvPr>
          <p:cNvPicPr>
            <a:picLocks noChangeAspect="1"/>
          </p:cNvPicPr>
          <p:nvPr/>
        </p:nvPicPr>
        <p:blipFill rotWithShape="1">
          <a:blip r:embed="rId3">
            <a:extLst>
              <a:ext uri="{28A0092B-C50C-407E-A947-70E740481C1C}">
                <a14:useLocalDpi xmlns:a14="http://schemas.microsoft.com/office/drawing/2010/main" val="0"/>
              </a:ext>
            </a:extLst>
          </a:blip>
          <a:srcRect r="2122" b="8754"/>
          <a:stretch/>
        </p:blipFill>
        <p:spPr>
          <a:xfrm>
            <a:off x="2806696" y="3949251"/>
            <a:ext cx="3832514" cy="2692613"/>
          </a:xfrm>
          <a:prstGeom prst="rect">
            <a:avLst/>
          </a:prstGeom>
        </p:spPr>
      </p:pic>
      <p:pic>
        <p:nvPicPr>
          <p:cNvPr id="16" name="Picture 15">
            <a:extLst>
              <a:ext uri="{FF2B5EF4-FFF2-40B4-BE49-F238E27FC236}">
                <a16:creationId xmlns:a16="http://schemas.microsoft.com/office/drawing/2014/main" id="{C246BC5C-ABC4-4B52-BEA0-8EDCAB25391A}"/>
              </a:ext>
            </a:extLst>
          </p:cNvPr>
          <p:cNvPicPr>
            <a:picLocks noChangeAspect="1"/>
          </p:cNvPicPr>
          <p:nvPr/>
        </p:nvPicPr>
        <p:blipFill rotWithShape="1">
          <a:blip r:embed="rId4">
            <a:extLst>
              <a:ext uri="{28A0092B-C50C-407E-A947-70E740481C1C}">
                <a14:useLocalDpi xmlns:a14="http://schemas.microsoft.com/office/drawing/2010/main" val="0"/>
              </a:ext>
            </a:extLst>
          </a:blip>
          <a:srcRect b="6280"/>
          <a:stretch/>
        </p:blipFill>
        <p:spPr>
          <a:xfrm>
            <a:off x="10751344" y="177711"/>
            <a:ext cx="1204912" cy="754518"/>
          </a:xfrm>
          <a:prstGeom prst="rect">
            <a:avLst/>
          </a:prstGeom>
        </p:spPr>
      </p:pic>
    </p:spTree>
    <p:extLst>
      <p:ext uri="{BB962C8B-B14F-4D97-AF65-F5344CB8AC3E}">
        <p14:creationId xmlns:p14="http://schemas.microsoft.com/office/powerpoint/2010/main" val="237685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288982"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Lay a Snare for Him</a:t>
            </a:r>
          </a:p>
        </p:txBody>
      </p:sp>
      <p:sp>
        <p:nvSpPr>
          <p:cNvPr id="12" name="TextBox 11"/>
          <p:cNvSpPr txBox="1"/>
          <p:nvPr/>
        </p:nvSpPr>
        <p:spPr>
          <a:xfrm>
            <a:off x="41564" y="6559002"/>
            <a:ext cx="9144000" cy="307777"/>
          </a:xfrm>
          <a:prstGeom prst="rect">
            <a:avLst/>
          </a:prstGeom>
          <a:noFill/>
        </p:spPr>
        <p:txBody>
          <a:bodyPr wrap="square" rtlCol="0">
            <a:spAutoFit/>
          </a:bodyPr>
          <a:lstStyle/>
          <a:p>
            <a:r>
              <a:rPr lang="en-US" sz="1400" dirty="0">
                <a:solidFill>
                  <a:srgbClr val="FFFF00"/>
                </a:solidFill>
              </a:rPr>
              <a:t>2 Nephi 27:32-35</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457200" y="4493537"/>
            <a:ext cx="6324600" cy="2031325"/>
          </a:xfrm>
          <a:prstGeom prst="rect">
            <a:avLst/>
          </a:prstGeom>
        </p:spPr>
        <p:txBody>
          <a:bodyPr wrap="square">
            <a:spAutoFit/>
          </a:bodyPr>
          <a:lstStyle/>
          <a:p>
            <a:pPr algn="just" fontAlgn="base"/>
            <a:r>
              <a:rPr lang="en-US" dirty="0">
                <a:solidFill>
                  <a:schemeClr val="bg1"/>
                </a:solidFill>
              </a:rPr>
              <a:t>The Lord condemns those seeking to misuse or abuse his words, and those whom he has sent, making the innocent an “offender for a word.”</a:t>
            </a:r>
          </a:p>
          <a:p>
            <a:pPr algn="just" fontAlgn="base"/>
            <a:endParaRPr lang="en-US" dirty="0">
              <a:solidFill>
                <a:schemeClr val="bg1"/>
              </a:solidFill>
            </a:endParaRPr>
          </a:p>
          <a:p>
            <a:pPr algn="just" fontAlgn="base"/>
            <a:r>
              <a:rPr lang="en-US" dirty="0">
                <a:solidFill>
                  <a:schemeClr val="bg1"/>
                </a:solidFill>
              </a:rPr>
              <a:t>Those who cry transgression do it because they are the servants of sin, and are the children of disobedience themselves. (D&amp;C 121:16-17)</a:t>
            </a:r>
          </a:p>
        </p:txBody>
      </p:sp>
      <p:sp>
        <p:nvSpPr>
          <p:cNvPr id="11" name="Rectangle 10"/>
          <p:cNvSpPr/>
          <p:nvPr/>
        </p:nvSpPr>
        <p:spPr>
          <a:xfrm>
            <a:off x="4904509" y="939585"/>
            <a:ext cx="5159086" cy="923330"/>
          </a:xfrm>
          <a:prstGeom prst="rect">
            <a:avLst/>
          </a:prstGeom>
        </p:spPr>
        <p:txBody>
          <a:bodyPr wrap="square">
            <a:spAutoFit/>
          </a:bodyPr>
          <a:lstStyle/>
          <a:p>
            <a:pPr algn="just" fontAlgn="base"/>
            <a:r>
              <a:rPr lang="en-US" dirty="0">
                <a:solidFill>
                  <a:schemeClr val="bg1"/>
                </a:solidFill>
              </a:rPr>
              <a:t>“And they that make a man an offender for a word, and lay a snare for him that </a:t>
            </a:r>
            <a:r>
              <a:rPr lang="en-US" dirty="0" err="1">
                <a:solidFill>
                  <a:schemeClr val="bg1"/>
                </a:solidFill>
              </a:rPr>
              <a:t>reproveth</a:t>
            </a:r>
            <a:r>
              <a:rPr lang="en-US" dirty="0">
                <a:solidFill>
                  <a:schemeClr val="bg1"/>
                </a:solidFill>
              </a:rPr>
              <a:t> in the gate, and turn aside the just for a thing of naught.”</a:t>
            </a:r>
          </a:p>
        </p:txBody>
      </p:sp>
      <p:sp>
        <p:nvSpPr>
          <p:cNvPr id="13" name="Rectangle 12"/>
          <p:cNvSpPr/>
          <p:nvPr/>
        </p:nvSpPr>
        <p:spPr>
          <a:xfrm>
            <a:off x="512618" y="350966"/>
            <a:ext cx="3505200" cy="1015663"/>
          </a:xfrm>
          <a:prstGeom prst="rect">
            <a:avLst/>
          </a:prstGeom>
        </p:spPr>
        <p:txBody>
          <a:bodyPr wrap="square">
            <a:spAutoFit/>
          </a:bodyPr>
          <a:lstStyle/>
          <a:p>
            <a:pPr fontAlgn="base"/>
            <a:r>
              <a:rPr lang="en-US" sz="2000" dirty="0">
                <a:solidFill>
                  <a:schemeClr val="bg1"/>
                </a:solidFill>
              </a:rPr>
              <a:t>Reprove in the Gate--Princes and judges would sit at the gate to discharge their official duties. </a:t>
            </a:r>
          </a:p>
        </p:txBody>
      </p:sp>
      <p:sp>
        <p:nvSpPr>
          <p:cNvPr id="15" name="Rectangle 14"/>
          <p:cNvSpPr/>
          <p:nvPr/>
        </p:nvSpPr>
        <p:spPr>
          <a:xfrm>
            <a:off x="6781800" y="2362200"/>
            <a:ext cx="5410200" cy="1200329"/>
          </a:xfrm>
          <a:prstGeom prst="rect">
            <a:avLst/>
          </a:prstGeom>
        </p:spPr>
        <p:txBody>
          <a:bodyPr wrap="square">
            <a:spAutoFit/>
          </a:bodyPr>
          <a:lstStyle/>
          <a:p>
            <a:pPr algn="just" fontAlgn="base"/>
            <a:r>
              <a:rPr lang="en-US" dirty="0">
                <a:solidFill>
                  <a:schemeClr val="bg1"/>
                </a:solidFill>
              </a:rPr>
              <a:t>“Those who make themselves judges of others, who are eagerly looking for their neighbors or Church leaders to make mistakes so they can criticize them.”</a:t>
            </a:r>
          </a:p>
          <a:p>
            <a:pPr algn="just" fontAlgn="base"/>
            <a:r>
              <a:rPr lang="en-US" dirty="0">
                <a:solidFill>
                  <a:schemeClr val="bg1"/>
                </a:solidFill>
              </a:rPr>
              <a:t> see (D&amp;C 45:50) </a:t>
            </a:r>
            <a:r>
              <a:rPr lang="en-US" sz="1600" dirty="0">
                <a:solidFill>
                  <a:schemeClr val="bg1"/>
                </a:solidFill>
              </a:rPr>
              <a:t>John </a:t>
            </a:r>
            <a:r>
              <a:rPr lang="en-US" sz="1600" dirty="0" err="1">
                <a:solidFill>
                  <a:schemeClr val="bg1"/>
                </a:solidFill>
              </a:rPr>
              <a:t>Bytheway</a:t>
            </a:r>
            <a:endParaRPr lang="en-US" sz="1600" dirty="0">
              <a:solidFill>
                <a:schemeClr val="bg1"/>
              </a:solidFill>
            </a:endParaRPr>
          </a:p>
        </p:txBody>
      </p:sp>
      <p:pic>
        <p:nvPicPr>
          <p:cNvPr id="3" name="Picture 2">
            <a:extLst>
              <a:ext uri="{FF2B5EF4-FFF2-40B4-BE49-F238E27FC236}">
                <a16:creationId xmlns:a16="http://schemas.microsoft.com/office/drawing/2014/main" id="{3F09B091-EF24-4DC6-ACDC-279474EA2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48264"/>
            <a:ext cx="2294659" cy="3002427"/>
          </a:xfrm>
          <a:prstGeom prst="rect">
            <a:avLst/>
          </a:prstGeom>
        </p:spPr>
      </p:pic>
      <p:pic>
        <p:nvPicPr>
          <p:cNvPr id="6" name="Picture 5">
            <a:extLst>
              <a:ext uri="{FF2B5EF4-FFF2-40B4-BE49-F238E27FC236}">
                <a16:creationId xmlns:a16="http://schemas.microsoft.com/office/drawing/2014/main" id="{12735FAA-0E5E-455E-BC9C-0DD770079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16" y="3648018"/>
            <a:ext cx="4562475" cy="2971800"/>
          </a:xfrm>
          <a:prstGeom prst="rect">
            <a:avLst/>
          </a:prstGeom>
        </p:spPr>
      </p:pic>
      <p:pic>
        <p:nvPicPr>
          <p:cNvPr id="16" name="Picture 2" descr="http://d202m5krfqbpi5.cloudfront.net/authors/1215653007p5/126807.jpg">
            <a:extLst>
              <a:ext uri="{FF2B5EF4-FFF2-40B4-BE49-F238E27FC236}">
                <a16:creationId xmlns:a16="http://schemas.microsoft.com/office/drawing/2014/main" id="{D5908711-D9F0-4C11-BC74-F58EC1727816}"/>
              </a:ext>
            </a:extLst>
          </p:cNvPr>
          <p:cNvPicPr>
            <a:picLocks noChangeAspect="1" noChangeArrowheads="1"/>
          </p:cNvPicPr>
          <p:nvPr/>
        </p:nvPicPr>
        <p:blipFill>
          <a:blip r:embed="rId4" cstate="print"/>
          <a:srcRect/>
          <a:stretch>
            <a:fillRect/>
          </a:stretch>
        </p:blipFill>
        <p:spPr bwMode="auto">
          <a:xfrm>
            <a:off x="11055927" y="1267041"/>
            <a:ext cx="745154" cy="957523"/>
          </a:xfrm>
          <a:prstGeom prst="rect">
            <a:avLst/>
          </a:prstGeom>
          <a:noFill/>
        </p:spPr>
      </p:pic>
    </p:spTree>
    <p:extLst>
      <p:ext uri="{BB962C8B-B14F-4D97-AF65-F5344CB8AC3E}">
        <p14:creationId xmlns:p14="http://schemas.microsoft.com/office/powerpoint/2010/main" val="5115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Jacob Shall Not Be Ashamed</a:t>
            </a:r>
          </a:p>
        </p:txBody>
      </p:sp>
      <p:sp>
        <p:nvSpPr>
          <p:cNvPr id="12" name="TextBox 11"/>
          <p:cNvSpPr txBox="1"/>
          <p:nvPr/>
        </p:nvSpPr>
        <p:spPr>
          <a:xfrm>
            <a:off x="180109" y="6437173"/>
            <a:ext cx="9144000" cy="400110"/>
          </a:xfrm>
          <a:prstGeom prst="rect">
            <a:avLst/>
          </a:prstGeom>
          <a:noFill/>
        </p:spPr>
        <p:txBody>
          <a:bodyPr wrap="square" rtlCol="0">
            <a:spAutoFit/>
          </a:bodyPr>
          <a:lstStyle/>
          <a:p>
            <a:r>
              <a:rPr lang="en-US" sz="2000" dirty="0">
                <a:solidFill>
                  <a:srgbClr val="FFFF00"/>
                </a:solidFill>
              </a:rPr>
              <a:t>2 Nephi 27:33-35</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503721" y="925885"/>
            <a:ext cx="4343400" cy="2308324"/>
          </a:xfrm>
          <a:prstGeom prst="rect">
            <a:avLst/>
          </a:prstGeom>
        </p:spPr>
        <p:txBody>
          <a:bodyPr wrap="square">
            <a:spAutoFit/>
          </a:bodyPr>
          <a:lstStyle/>
          <a:p>
            <a:pPr algn="just" fontAlgn="base"/>
            <a:r>
              <a:rPr lang="en-US" dirty="0">
                <a:solidFill>
                  <a:schemeClr val="bg1"/>
                </a:solidFill>
              </a:rPr>
              <a:t>Jacob---The people of Israel</a:t>
            </a:r>
          </a:p>
          <a:p>
            <a:pPr algn="just" fontAlgn="base"/>
            <a:endParaRPr lang="en-US" dirty="0">
              <a:solidFill>
                <a:schemeClr val="bg1"/>
              </a:solidFill>
            </a:endParaRPr>
          </a:p>
          <a:p>
            <a:pPr algn="just" fontAlgn="base"/>
            <a:r>
              <a:rPr lang="en-US" dirty="0">
                <a:solidFill>
                  <a:schemeClr val="bg1"/>
                </a:solidFill>
              </a:rPr>
              <a:t>Wax pale—be ashamed—</a:t>
            </a:r>
            <a:r>
              <a:rPr lang="en-US" dirty="0" err="1">
                <a:solidFill>
                  <a:schemeClr val="bg1"/>
                </a:solidFill>
              </a:rPr>
              <a:t>embarrased</a:t>
            </a:r>
            <a:r>
              <a:rPr lang="en-US" dirty="0">
                <a:solidFill>
                  <a:schemeClr val="bg1"/>
                </a:solidFill>
              </a:rPr>
              <a:t> </a:t>
            </a:r>
          </a:p>
          <a:p>
            <a:pPr algn="just" fontAlgn="base"/>
            <a:endParaRPr lang="en-US" dirty="0">
              <a:solidFill>
                <a:schemeClr val="bg1"/>
              </a:solidFill>
            </a:endParaRPr>
          </a:p>
          <a:p>
            <a:pPr algn="just" fontAlgn="base"/>
            <a:r>
              <a:rPr lang="en-US" dirty="0">
                <a:solidFill>
                  <a:schemeClr val="bg1"/>
                </a:solidFill>
              </a:rPr>
              <a:t>No longer will the people of Israel hang down their heads in sorrow. </a:t>
            </a:r>
          </a:p>
          <a:p>
            <a:pPr algn="just" fontAlgn="base"/>
            <a:r>
              <a:rPr lang="en-US" dirty="0">
                <a:solidFill>
                  <a:schemeClr val="bg1"/>
                </a:solidFill>
              </a:rPr>
              <a:t>The beginning of the Father's work in the last days—the work of gathering.</a:t>
            </a:r>
          </a:p>
        </p:txBody>
      </p:sp>
      <p:sp>
        <p:nvSpPr>
          <p:cNvPr id="10" name="Rectangle 9"/>
          <p:cNvSpPr/>
          <p:nvPr/>
        </p:nvSpPr>
        <p:spPr>
          <a:xfrm>
            <a:off x="857219" y="4103240"/>
            <a:ext cx="4495800" cy="1631216"/>
          </a:xfrm>
          <a:prstGeom prst="rect">
            <a:avLst/>
          </a:prstGeom>
        </p:spPr>
        <p:txBody>
          <a:bodyPr wrap="square">
            <a:spAutoFit/>
          </a:bodyPr>
          <a:lstStyle/>
          <a:p>
            <a:pPr fontAlgn="base"/>
            <a:r>
              <a:rPr lang="en-US" sz="2000" dirty="0">
                <a:solidFill>
                  <a:schemeClr val="bg1"/>
                </a:solidFill>
              </a:rPr>
              <a:t>Erred in Spirit—The Restoration shall sweep away theological cobwebs, the abomination of man-made creeds, and mistaken notions concerning God, man, and the purpose of existence.</a:t>
            </a:r>
            <a:endParaRPr lang="en-US" sz="2400" dirty="0">
              <a:solidFill>
                <a:schemeClr val="bg1"/>
              </a:solidFill>
            </a:endParaRPr>
          </a:p>
        </p:txBody>
      </p:sp>
      <p:sp>
        <p:nvSpPr>
          <p:cNvPr id="11" name="Rectangle 10"/>
          <p:cNvSpPr/>
          <p:nvPr/>
        </p:nvSpPr>
        <p:spPr>
          <a:xfrm>
            <a:off x="6400800" y="990601"/>
            <a:ext cx="4267200" cy="1200329"/>
          </a:xfrm>
          <a:prstGeom prst="rect">
            <a:avLst/>
          </a:prstGeom>
        </p:spPr>
        <p:txBody>
          <a:bodyPr wrap="square">
            <a:spAutoFit/>
          </a:bodyPr>
          <a:lstStyle/>
          <a:p>
            <a:pPr fontAlgn="base"/>
            <a:r>
              <a:rPr lang="en-US" dirty="0">
                <a:solidFill>
                  <a:schemeClr val="bg1"/>
                </a:solidFill>
              </a:rPr>
              <a:t>Sanctify the Holy One—to reverence the God of heaven through true and proper worship—serve God in righteousness</a:t>
            </a:r>
            <a:endParaRPr lang="en-US" sz="1400" dirty="0">
              <a:solidFill>
                <a:schemeClr val="bg1"/>
              </a:solidFill>
            </a:endParaRPr>
          </a:p>
          <a:p>
            <a:pPr fontAlgn="base"/>
            <a:endParaRPr lang="en-US" dirty="0">
              <a:solidFill>
                <a:schemeClr val="bg1"/>
              </a:solidFill>
            </a:endParaRPr>
          </a:p>
        </p:txBody>
      </p:sp>
      <p:sp>
        <p:nvSpPr>
          <p:cNvPr id="15" name="Rectangle 14"/>
          <p:cNvSpPr/>
          <p:nvPr/>
        </p:nvSpPr>
        <p:spPr>
          <a:xfrm>
            <a:off x="6630887" y="4371584"/>
            <a:ext cx="5152158" cy="2246769"/>
          </a:xfrm>
          <a:prstGeom prst="rect">
            <a:avLst/>
          </a:prstGeom>
        </p:spPr>
        <p:txBody>
          <a:bodyPr wrap="square">
            <a:spAutoFit/>
          </a:bodyPr>
          <a:lstStyle/>
          <a:p>
            <a:pPr fontAlgn="base"/>
            <a:r>
              <a:rPr lang="en-US" sz="2000" dirty="0">
                <a:solidFill>
                  <a:schemeClr val="bg1"/>
                </a:solidFill>
              </a:rPr>
              <a:t>Shall learn doctrine—People murmur when they know not the dealings of that God who created them (1 Nephi 2:12). </a:t>
            </a:r>
          </a:p>
          <a:p>
            <a:pPr fontAlgn="base"/>
            <a:endParaRPr lang="en-US" sz="2000" dirty="0">
              <a:solidFill>
                <a:schemeClr val="bg1"/>
              </a:solidFill>
            </a:endParaRPr>
          </a:p>
          <a:p>
            <a:pPr fontAlgn="base"/>
            <a:r>
              <a:rPr lang="en-US" sz="2000" dirty="0">
                <a:solidFill>
                  <a:srgbClr val="FFFF00"/>
                </a:solidFill>
              </a:rPr>
              <a:t>However</a:t>
            </a:r>
            <a:r>
              <a:rPr lang="en-US" sz="2000" dirty="0">
                <a:solidFill>
                  <a:schemeClr val="bg1"/>
                </a:solidFill>
              </a:rPr>
              <a:t>: Those that seek the light of Christ can participate in the ordinances of salvation and learn of the doctrine of Christ.</a:t>
            </a:r>
            <a:endParaRPr lang="en-US" sz="2400" dirty="0">
              <a:solidFill>
                <a:schemeClr val="bg1"/>
              </a:solidFill>
            </a:endParaRPr>
          </a:p>
        </p:txBody>
      </p:sp>
      <p:pic>
        <p:nvPicPr>
          <p:cNvPr id="3" name="Picture 2">
            <a:extLst>
              <a:ext uri="{FF2B5EF4-FFF2-40B4-BE49-F238E27FC236}">
                <a16:creationId xmlns:a16="http://schemas.microsoft.com/office/drawing/2014/main" id="{462A0667-6392-464F-A558-0C860D17B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49" y="1992361"/>
            <a:ext cx="3094367" cy="2170675"/>
          </a:xfrm>
          <a:prstGeom prst="rect">
            <a:avLst/>
          </a:prstGeom>
        </p:spPr>
      </p:pic>
      <p:grpSp>
        <p:nvGrpSpPr>
          <p:cNvPr id="2" name="Group 1">
            <a:extLst>
              <a:ext uri="{FF2B5EF4-FFF2-40B4-BE49-F238E27FC236}">
                <a16:creationId xmlns:a16="http://schemas.microsoft.com/office/drawing/2014/main" id="{34974B52-5FBC-3585-D978-F118BCD38E40}"/>
              </a:ext>
            </a:extLst>
          </p:cNvPr>
          <p:cNvGrpSpPr/>
          <p:nvPr/>
        </p:nvGrpSpPr>
        <p:grpSpPr>
          <a:xfrm>
            <a:off x="316699" y="633388"/>
            <a:ext cx="1081039" cy="2693461"/>
            <a:chOff x="1133802" y="686440"/>
            <a:chExt cx="1650816" cy="4113088"/>
          </a:xfrm>
        </p:grpSpPr>
        <p:sp>
          <p:nvSpPr>
            <p:cNvPr id="5" name="Oval 4">
              <a:extLst>
                <a:ext uri="{FF2B5EF4-FFF2-40B4-BE49-F238E27FC236}">
                  <a16:creationId xmlns:a16="http://schemas.microsoft.com/office/drawing/2014/main" id="{11AAEA15-2E9D-0671-436A-DD7C1ECB98FC}"/>
                </a:ext>
              </a:extLst>
            </p:cNvPr>
            <p:cNvSpPr/>
            <p:nvPr/>
          </p:nvSpPr>
          <p:spPr>
            <a:xfrm rot="1928098" flipH="1">
              <a:off x="1133802" y="2699976"/>
              <a:ext cx="395007" cy="71674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a:extLst>
                <a:ext uri="{FF2B5EF4-FFF2-40B4-BE49-F238E27FC236}">
                  <a16:creationId xmlns:a16="http://schemas.microsoft.com/office/drawing/2014/main" id="{D4A2AE3C-9A53-8A19-5C82-05AC3C7DE86D}"/>
                </a:ext>
              </a:extLst>
            </p:cNvPr>
            <p:cNvSpPr/>
            <p:nvPr/>
          </p:nvSpPr>
          <p:spPr>
            <a:xfrm rot="19517134" flipH="1">
              <a:off x="2391263" y="2638994"/>
              <a:ext cx="393355" cy="71674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224D9C20-2DCF-BEC4-A54F-A1C17784FB5D}"/>
                </a:ext>
              </a:extLst>
            </p:cNvPr>
            <p:cNvSpPr/>
            <p:nvPr/>
          </p:nvSpPr>
          <p:spPr>
            <a:xfrm rot="2247591" flipH="1">
              <a:off x="1546118" y="4082782"/>
              <a:ext cx="324570" cy="71674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77FB037F-7A74-B273-1FAE-0E1B4BD86A64}"/>
                </a:ext>
              </a:extLst>
            </p:cNvPr>
            <p:cNvSpPr/>
            <p:nvPr/>
          </p:nvSpPr>
          <p:spPr>
            <a:xfrm rot="18952234" flipH="1">
              <a:off x="1920807" y="4068604"/>
              <a:ext cx="323017" cy="71674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Trapezoid 136">
              <a:extLst>
                <a:ext uri="{FF2B5EF4-FFF2-40B4-BE49-F238E27FC236}">
                  <a16:creationId xmlns:a16="http://schemas.microsoft.com/office/drawing/2014/main" id="{200A62E6-AE80-BFB9-9350-D2D20C9AEE4B}"/>
                </a:ext>
              </a:extLst>
            </p:cNvPr>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Trapezoid 137">
              <a:extLst>
                <a:ext uri="{FF2B5EF4-FFF2-40B4-BE49-F238E27FC236}">
                  <a16:creationId xmlns:a16="http://schemas.microsoft.com/office/drawing/2014/main" id="{11F8FCA6-DD6C-A31D-80BE-3918912D3169}"/>
                </a:ext>
              </a:extLst>
            </p:cNvPr>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Trapezoid 138">
              <a:extLst>
                <a:ext uri="{FF2B5EF4-FFF2-40B4-BE49-F238E27FC236}">
                  <a16:creationId xmlns:a16="http://schemas.microsoft.com/office/drawing/2014/main" id="{A8AB79F4-77CF-304A-D774-87F21C02160D}"/>
                </a:ext>
              </a:extLst>
            </p:cNvPr>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0" name="Group 139">
              <a:extLst>
                <a:ext uri="{FF2B5EF4-FFF2-40B4-BE49-F238E27FC236}">
                  <a16:creationId xmlns:a16="http://schemas.microsoft.com/office/drawing/2014/main" id="{C1D10645-C25C-B000-A7AD-D13649B3451F}"/>
                </a:ext>
              </a:extLst>
            </p:cNvPr>
            <p:cNvGrpSpPr/>
            <p:nvPr/>
          </p:nvGrpSpPr>
          <p:grpSpPr>
            <a:xfrm rot="576583">
              <a:off x="1476405" y="3166501"/>
              <a:ext cx="148442" cy="1203961"/>
              <a:chOff x="4038599" y="3983576"/>
              <a:chExt cx="217257" cy="1331328"/>
            </a:xfrm>
          </p:grpSpPr>
          <p:sp>
            <p:nvSpPr>
              <p:cNvPr id="31814" name="Pentagon 70">
                <a:extLst>
                  <a:ext uri="{FF2B5EF4-FFF2-40B4-BE49-F238E27FC236}">
                    <a16:creationId xmlns:a16="http://schemas.microsoft.com/office/drawing/2014/main" id="{523BC491-8045-C109-FD7A-5CDD8D4AF297}"/>
                  </a:ext>
                </a:extLst>
              </p:cNvPr>
              <p:cNvSpPr/>
              <p:nvPr/>
            </p:nvSpPr>
            <p:spPr>
              <a:xfrm rot="5400000">
                <a:off x="3481564" y="4540611"/>
                <a:ext cx="1331328" cy="217257"/>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15" name="Group 31814">
                <a:extLst>
                  <a:ext uri="{FF2B5EF4-FFF2-40B4-BE49-F238E27FC236}">
                    <a16:creationId xmlns:a16="http://schemas.microsoft.com/office/drawing/2014/main" id="{B8C8BA0A-C1D3-C872-3938-CAB3897394DB}"/>
                  </a:ext>
                </a:extLst>
              </p:cNvPr>
              <p:cNvGrpSpPr/>
              <p:nvPr/>
            </p:nvGrpSpPr>
            <p:grpSpPr>
              <a:xfrm rot="5400000" flipV="1">
                <a:off x="3549760" y="4476730"/>
                <a:ext cx="1194934" cy="208625"/>
                <a:chOff x="3970020" y="4948646"/>
                <a:chExt cx="6939523" cy="1211581"/>
              </a:xfrm>
            </p:grpSpPr>
            <p:grpSp>
              <p:nvGrpSpPr>
                <p:cNvPr id="31816" name="Group 31815">
                  <a:extLst>
                    <a:ext uri="{FF2B5EF4-FFF2-40B4-BE49-F238E27FC236}">
                      <a16:creationId xmlns:a16="http://schemas.microsoft.com/office/drawing/2014/main" id="{F7B0F4F7-4895-D28E-9EAF-3078FD3FDCCE}"/>
                    </a:ext>
                  </a:extLst>
                </p:cNvPr>
                <p:cNvGrpSpPr/>
                <p:nvPr/>
              </p:nvGrpSpPr>
              <p:grpSpPr>
                <a:xfrm>
                  <a:off x="3970020" y="4953000"/>
                  <a:ext cx="2080259" cy="1207227"/>
                  <a:chOff x="4551318" y="4950687"/>
                  <a:chExt cx="2080259" cy="1207227"/>
                </a:xfrm>
              </p:grpSpPr>
              <p:sp>
                <p:nvSpPr>
                  <p:cNvPr id="31833" name="Rectangle 31832">
                    <a:extLst>
                      <a:ext uri="{FF2B5EF4-FFF2-40B4-BE49-F238E27FC236}">
                        <a16:creationId xmlns:a16="http://schemas.microsoft.com/office/drawing/2014/main" id="{AFCC7BC9-6165-5076-1A47-EB73D937154A}"/>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4" name="Rectangle 31833">
                    <a:extLst>
                      <a:ext uri="{FF2B5EF4-FFF2-40B4-BE49-F238E27FC236}">
                        <a16:creationId xmlns:a16="http://schemas.microsoft.com/office/drawing/2014/main" id="{83DFB64B-36D4-23D5-8F53-EF70ECFDC97C}"/>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5" name="Left-Right Arrow Callout 92">
                    <a:extLst>
                      <a:ext uri="{FF2B5EF4-FFF2-40B4-BE49-F238E27FC236}">
                        <a16:creationId xmlns:a16="http://schemas.microsoft.com/office/drawing/2014/main" id="{B17E1B15-04D8-0E7A-5D9F-7983F3CCDF71}"/>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6" name="Diamond 31835">
                    <a:extLst>
                      <a:ext uri="{FF2B5EF4-FFF2-40B4-BE49-F238E27FC236}">
                        <a16:creationId xmlns:a16="http://schemas.microsoft.com/office/drawing/2014/main" id="{7E56B424-A647-AC44-2CA2-19DC7A0DFA40}"/>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7" name="Diamond 31836">
                    <a:extLst>
                      <a:ext uri="{FF2B5EF4-FFF2-40B4-BE49-F238E27FC236}">
                        <a16:creationId xmlns:a16="http://schemas.microsoft.com/office/drawing/2014/main" id="{7EF71BBD-1F9A-D88D-3FF9-3203FFF3CE88}"/>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8" name="Diamond 31837">
                    <a:extLst>
                      <a:ext uri="{FF2B5EF4-FFF2-40B4-BE49-F238E27FC236}">
                        <a16:creationId xmlns:a16="http://schemas.microsoft.com/office/drawing/2014/main" id="{9411B907-FEEA-6C2D-B356-50AB53E048AB}"/>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17" name="Diamond 31816">
                  <a:extLst>
                    <a:ext uri="{FF2B5EF4-FFF2-40B4-BE49-F238E27FC236}">
                      <a16:creationId xmlns:a16="http://schemas.microsoft.com/office/drawing/2014/main" id="{5DAA7E81-43CA-FA3A-2620-9CE4D2A98457}"/>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18" name="Group 31817">
                  <a:extLst>
                    <a:ext uri="{FF2B5EF4-FFF2-40B4-BE49-F238E27FC236}">
                      <a16:creationId xmlns:a16="http://schemas.microsoft.com/office/drawing/2014/main" id="{33BBC00D-2FCB-BAC2-87CD-54CACCE7982F}"/>
                    </a:ext>
                  </a:extLst>
                </p:cNvPr>
                <p:cNvGrpSpPr/>
                <p:nvPr/>
              </p:nvGrpSpPr>
              <p:grpSpPr>
                <a:xfrm>
                  <a:off x="6395357" y="4948646"/>
                  <a:ext cx="2080259" cy="1207227"/>
                  <a:chOff x="4551318" y="4950687"/>
                  <a:chExt cx="2080259" cy="1207227"/>
                </a:xfrm>
              </p:grpSpPr>
              <p:sp>
                <p:nvSpPr>
                  <p:cNvPr id="31827" name="Rectangle 31826">
                    <a:extLst>
                      <a:ext uri="{FF2B5EF4-FFF2-40B4-BE49-F238E27FC236}">
                        <a16:creationId xmlns:a16="http://schemas.microsoft.com/office/drawing/2014/main" id="{8A57506B-D9F7-A24C-34E6-039599D4EFB8}"/>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8" name="Rectangle 31827">
                    <a:extLst>
                      <a:ext uri="{FF2B5EF4-FFF2-40B4-BE49-F238E27FC236}">
                        <a16:creationId xmlns:a16="http://schemas.microsoft.com/office/drawing/2014/main" id="{14631402-01B6-C87F-BBA9-D55D787E0749}"/>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9" name="Left-Right Arrow Callout 86">
                    <a:extLst>
                      <a:ext uri="{FF2B5EF4-FFF2-40B4-BE49-F238E27FC236}">
                        <a16:creationId xmlns:a16="http://schemas.microsoft.com/office/drawing/2014/main" id="{F5C0146C-E7E8-1EAA-8878-DD99A1E7734F}"/>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0" name="Diamond 31829">
                    <a:extLst>
                      <a:ext uri="{FF2B5EF4-FFF2-40B4-BE49-F238E27FC236}">
                        <a16:creationId xmlns:a16="http://schemas.microsoft.com/office/drawing/2014/main" id="{666AEBE2-2488-B1E9-2DCE-C145DA97E12D}"/>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1" name="Diamond 31830">
                    <a:extLst>
                      <a:ext uri="{FF2B5EF4-FFF2-40B4-BE49-F238E27FC236}">
                        <a16:creationId xmlns:a16="http://schemas.microsoft.com/office/drawing/2014/main" id="{54260D29-EABF-6DBC-7F49-6592675FDAEC}"/>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2" name="Diamond 31831">
                    <a:extLst>
                      <a:ext uri="{FF2B5EF4-FFF2-40B4-BE49-F238E27FC236}">
                        <a16:creationId xmlns:a16="http://schemas.microsoft.com/office/drawing/2014/main" id="{3D4A7CEC-3709-DA50-0816-E76AEB9AFA79}"/>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19" name="Diamond 31818">
                  <a:extLst>
                    <a:ext uri="{FF2B5EF4-FFF2-40B4-BE49-F238E27FC236}">
                      <a16:creationId xmlns:a16="http://schemas.microsoft.com/office/drawing/2014/main" id="{A26413D3-7137-C1E0-FDA5-57E55F6C86A9}"/>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20" name="Group 31819">
                  <a:extLst>
                    <a:ext uri="{FF2B5EF4-FFF2-40B4-BE49-F238E27FC236}">
                      <a16:creationId xmlns:a16="http://schemas.microsoft.com/office/drawing/2014/main" id="{95A62D81-C91D-6FFE-89A1-179997C32B1B}"/>
                    </a:ext>
                  </a:extLst>
                </p:cNvPr>
                <p:cNvGrpSpPr/>
                <p:nvPr/>
              </p:nvGrpSpPr>
              <p:grpSpPr>
                <a:xfrm>
                  <a:off x="8829284" y="4948646"/>
                  <a:ext cx="2080259" cy="1207227"/>
                  <a:chOff x="4551318" y="4950687"/>
                  <a:chExt cx="2080259" cy="1207227"/>
                </a:xfrm>
              </p:grpSpPr>
              <p:sp>
                <p:nvSpPr>
                  <p:cNvPr id="31821" name="Rectangle 31820">
                    <a:extLst>
                      <a:ext uri="{FF2B5EF4-FFF2-40B4-BE49-F238E27FC236}">
                        <a16:creationId xmlns:a16="http://schemas.microsoft.com/office/drawing/2014/main" id="{04417DF4-88CF-0363-C4DD-930DC75B1821}"/>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2" name="Rectangle 31821">
                    <a:extLst>
                      <a:ext uri="{FF2B5EF4-FFF2-40B4-BE49-F238E27FC236}">
                        <a16:creationId xmlns:a16="http://schemas.microsoft.com/office/drawing/2014/main" id="{FBAA4504-E398-CEDE-D4F2-27AD3B9849FC}"/>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3" name="Left-Right Arrow Callout 80">
                    <a:extLst>
                      <a:ext uri="{FF2B5EF4-FFF2-40B4-BE49-F238E27FC236}">
                        <a16:creationId xmlns:a16="http://schemas.microsoft.com/office/drawing/2014/main" id="{EDA62477-D550-3117-12C6-4189AAAE7FD4}"/>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4" name="Diamond 31823">
                    <a:extLst>
                      <a:ext uri="{FF2B5EF4-FFF2-40B4-BE49-F238E27FC236}">
                        <a16:creationId xmlns:a16="http://schemas.microsoft.com/office/drawing/2014/main" id="{BF9CE52A-53F2-49AB-FCD1-FC0D4966A90B}"/>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5" name="Diamond 31824">
                    <a:extLst>
                      <a:ext uri="{FF2B5EF4-FFF2-40B4-BE49-F238E27FC236}">
                        <a16:creationId xmlns:a16="http://schemas.microsoft.com/office/drawing/2014/main" id="{4727ADF7-0910-1388-61FC-084463F78958}"/>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6" name="Diamond 31825">
                    <a:extLst>
                      <a:ext uri="{FF2B5EF4-FFF2-40B4-BE49-F238E27FC236}">
                        <a16:creationId xmlns:a16="http://schemas.microsoft.com/office/drawing/2014/main" id="{D94713BA-0F19-1F9A-550C-DCC2056D2CAE}"/>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 name="Group 140">
              <a:extLst>
                <a:ext uri="{FF2B5EF4-FFF2-40B4-BE49-F238E27FC236}">
                  <a16:creationId xmlns:a16="http://schemas.microsoft.com/office/drawing/2014/main" id="{D0A9B242-74F4-5B26-3C24-A80E3EF535BE}"/>
                </a:ext>
              </a:extLst>
            </p:cNvPr>
            <p:cNvGrpSpPr/>
            <p:nvPr/>
          </p:nvGrpSpPr>
          <p:grpSpPr>
            <a:xfrm rot="21023417" flipH="1">
              <a:off x="1680724" y="3197449"/>
              <a:ext cx="148442" cy="1203961"/>
              <a:chOff x="4038599" y="3983576"/>
              <a:chExt cx="217257" cy="1331328"/>
            </a:xfrm>
          </p:grpSpPr>
          <p:sp>
            <p:nvSpPr>
              <p:cNvPr id="31789" name="Pentagon 100">
                <a:extLst>
                  <a:ext uri="{FF2B5EF4-FFF2-40B4-BE49-F238E27FC236}">
                    <a16:creationId xmlns:a16="http://schemas.microsoft.com/office/drawing/2014/main" id="{CB57FD05-B4B4-3FB2-57E7-0C135430C40B}"/>
                  </a:ext>
                </a:extLst>
              </p:cNvPr>
              <p:cNvSpPr/>
              <p:nvPr/>
            </p:nvSpPr>
            <p:spPr>
              <a:xfrm rot="5400000">
                <a:off x="3481564" y="4540611"/>
                <a:ext cx="1331328" cy="217257"/>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90" name="Group 31789">
                <a:extLst>
                  <a:ext uri="{FF2B5EF4-FFF2-40B4-BE49-F238E27FC236}">
                    <a16:creationId xmlns:a16="http://schemas.microsoft.com/office/drawing/2014/main" id="{60F85FA1-47C0-295D-9844-8DCDBAD000D9}"/>
                  </a:ext>
                </a:extLst>
              </p:cNvPr>
              <p:cNvGrpSpPr/>
              <p:nvPr/>
            </p:nvGrpSpPr>
            <p:grpSpPr>
              <a:xfrm rot="5400000" flipV="1">
                <a:off x="3549760" y="4476730"/>
                <a:ext cx="1194934" cy="208625"/>
                <a:chOff x="3970020" y="4948646"/>
                <a:chExt cx="6939523" cy="1211581"/>
              </a:xfrm>
            </p:grpSpPr>
            <p:grpSp>
              <p:nvGrpSpPr>
                <p:cNvPr id="31791" name="Group 31790">
                  <a:extLst>
                    <a:ext uri="{FF2B5EF4-FFF2-40B4-BE49-F238E27FC236}">
                      <a16:creationId xmlns:a16="http://schemas.microsoft.com/office/drawing/2014/main" id="{057CCE46-DA21-5473-23FF-A920B6F4AB2B}"/>
                    </a:ext>
                  </a:extLst>
                </p:cNvPr>
                <p:cNvGrpSpPr/>
                <p:nvPr/>
              </p:nvGrpSpPr>
              <p:grpSpPr>
                <a:xfrm>
                  <a:off x="3970020" y="4953000"/>
                  <a:ext cx="2080259" cy="1207227"/>
                  <a:chOff x="4551318" y="4950687"/>
                  <a:chExt cx="2080259" cy="1207227"/>
                </a:xfrm>
              </p:grpSpPr>
              <p:sp>
                <p:nvSpPr>
                  <p:cNvPr id="31808" name="Rectangle 31807">
                    <a:extLst>
                      <a:ext uri="{FF2B5EF4-FFF2-40B4-BE49-F238E27FC236}">
                        <a16:creationId xmlns:a16="http://schemas.microsoft.com/office/drawing/2014/main" id="{FBCAC401-2AA2-DD7B-567C-84282F75A9C6}"/>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9" name="Rectangle 31808">
                    <a:extLst>
                      <a:ext uri="{FF2B5EF4-FFF2-40B4-BE49-F238E27FC236}">
                        <a16:creationId xmlns:a16="http://schemas.microsoft.com/office/drawing/2014/main" id="{99182569-D5BE-946F-8B83-7DC755288B07}"/>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0" name="Left-Right Arrow Callout 121">
                    <a:extLst>
                      <a:ext uri="{FF2B5EF4-FFF2-40B4-BE49-F238E27FC236}">
                        <a16:creationId xmlns:a16="http://schemas.microsoft.com/office/drawing/2014/main" id="{A7D084B1-4C1B-4A95-DF57-338E63C5AC12}"/>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1" name="Diamond 31810">
                    <a:extLst>
                      <a:ext uri="{FF2B5EF4-FFF2-40B4-BE49-F238E27FC236}">
                        <a16:creationId xmlns:a16="http://schemas.microsoft.com/office/drawing/2014/main" id="{A23716EB-B917-997C-518F-261FF9F2FCE5}"/>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2" name="Diamond 31811">
                    <a:extLst>
                      <a:ext uri="{FF2B5EF4-FFF2-40B4-BE49-F238E27FC236}">
                        <a16:creationId xmlns:a16="http://schemas.microsoft.com/office/drawing/2014/main" id="{58ED7D8C-A978-583C-980F-C11452981605}"/>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3" name="Diamond 31812">
                    <a:extLst>
                      <a:ext uri="{FF2B5EF4-FFF2-40B4-BE49-F238E27FC236}">
                        <a16:creationId xmlns:a16="http://schemas.microsoft.com/office/drawing/2014/main" id="{30B15A44-143B-E152-99A6-4425C7DCACDF}"/>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92" name="Diamond 31791">
                  <a:extLst>
                    <a:ext uri="{FF2B5EF4-FFF2-40B4-BE49-F238E27FC236}">
                      <a16:creationId xmlns:a16="http://schemas.microsoft.com/office/drawing/2014/main" id="{56D16CE6-7B8C-8A81-92E3-ADEDC99C49C5}"/>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93" name="Group 31792">
                  <a:extLst>
                    <a:ext uri="{FF2B5EF4-FFF2-40B4-BE49-F238E27FC236}">
                      <a16:creationId xmlns:a16="http://schemas.microsoft.com/office/drawing/2014/main" id="{F25AA710-9FAD-AF3D-1013-0F40393D04B8}"/>
                    </a:ext>
                  </a:extLst>
                </p:cNvPr>
                <p:cNvGrpSpPr/>
                <p:nvPr/>
              </p:nvGrpSpPr>
              <p:grpSpPr>
                <a:xfrm>
                  <a:off x="6395357" y="4948646"/>
                  <a:ext cx="2080259" cy="1207227"/>
                  <a:chOff x="4551318" y="4950687"/>
                  <a:chExt cx="2080259" cy="1207227"/>
                </a:xfrm>
              </p:grpSpPr>
              <p:sp>
                <p:nvSpPr>
                  <p:cNvPr id="31802" name="Rectangle 31801">
                    <a:extLst>
                      <a:ext uri="{FF2B5EF4-FFF2-40B4-BE49-F238E27FC236}">
                        <a16:creationId xmlns:a16="http://schemas.microsoft.com/office/drawing/2014/main" id="{C0236838-F147-D118-589C-7EF9B314FE00}"/>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3" name="Rectangle 31802">
                    <a:extLst>
                      <a:ext uri="{FF2B5EF4-FFF2-40B4-BE49-F238E27FC236}">
                        <a16:creationId xmlns:a16="http://schemas.microsoft.com/office/drawing/2014/main" id="{69104421-DC5B-7BBC-94A3-B77A771FEB84}"/>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4" name="Left-Right Arrow Callout 115">
                    <a:extLst>
                      <a:ext uri="{FF2B5EF4-FFF2-40B4-BE49-F238E27FC236}">
                        <a16:creationId xmlns:a16="http://schemas.microsoft.com/office/drawing/2014/main" id="{1F02799F-75C8-9898-7400-F93051B50852}"/>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5" name="Diamond 31804">
                    <a:extLst>
                      <a:ext uri="{FF2B5EF4-FFF2-40B4-BE49-F238E27FC236}">
                        <a16:creationId xmlns:a16="http://schemas.microsoft.com/office/drawing/2014/main" id="{E8F67F2E-C158-E098-9874-36E6A6CE5CF1}"/>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6" name="Diamond 31805">
                    <a:extLst>
                      <a:ext uri="{FF2B5EF4-FFF2-40B4-BE49-F238E27FC236}">
                        <a16:creationId xmlns:a16="http://schemas.microsoft.com/office/drawing/2014/main" id="{CF3C031C-A48B-DC32-17D5-6413FF2C591D}"/>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7" name="Diamond 31806">
                    <a:extLst>
                      <a:ext uri="{FF2B5EF4-FFF2-40B4-BE49-F238E27FC236}">
                        <a16:creationId xmlns:a16="http://schemas.microsoft.com/office/drawing/2014/main" id="{D58D5B04-E94C-111A-6A1D-8C176B47E830}"/>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94" name="Diamond 31793">
                  <a:extLst>
                    <a:ext uri="{FF2B5EF4-FFF2-40B4-BE49-F238E27FC236}">
                      <a16:creationId xmlns:a16="http://schemas.microsoft.com/office/drawing/2014/main" id="{0255B2D7-5EEF-5375-0CC6-D6FD1EC2B5E3}"/>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95" name="Group 31794">
                  <a:extLst>
                    <a:ext uri="{FF2B5EF4-FFF2-40B4-BE49-F238E27FC236}">
                      <a16:creationId xmlns:a16="http://schemas.microsoft.com/office/drawing/2014/main" id="{AA198A0A-F813-A2F4-9602-4B30DB5D342B}"/>
                    </a:ext>
                  </a:extLst>
                </p:cNvPr>
                <p:cNvGrpSpPr/>
                <p:nvPr/>
              </p:nvGrpSpPr>
              <p:grpSpPr>
                <a:xfrm>
                  <a:off x="8829284" y="4948646"/>
                  <a:ext cx="2080259" cy="1207227"/>
                  <a:chOff x="4551318" y="4950687"/>
                  <a:chExt cx="2080259" cy="1207227"/>
                </a:xfrm>
              </p:grpSpPr>
              <p:sp>
                <p:nvSpPr>
                  <p:cNvPr id="31796" name="Rectangle 31795">
                    <a:extLst>
                      <a:ext uri="{FF2B5EF4-FFF2-40B4-BE49-F238E27FC236}">
                        <a16:creationId xmlns:a16="http://schemas.microsoft.com/office/drawing/2014/main" id="{48177B23-B855-A698-1F97-9B430FCA5377}"/>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7" name="Rectangle 31796">
                    <a:extLst>
                      <a:ext uri="{FF2B5EF4-FFF2-40B4-BE49-F238E27FC236}">
                        <a16:creationId xmlns:a16="http://schemas.microsoft.com/office/drawing/2014/main" id="{A7097E13-348B-A173-0775-ACA8DBD14FEB}"/>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8" name="Left-Right Arrow Callout 109">
                    <a:extLst>
                      <a:ext uri="{FF2B5EF4-FFF2-40B4-BE49-F238E27FC236}">
                        <a16:creationId xmlns:a16="http://schemas.microsoft.com/office/drawing/2014/main" id="{8934F694-AA5A-5120-3DC5-3C68BC26F352}"/>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9" name="Diamond 31798">
                    <a:extLst>
                      <a:ext uri="{FF2B5EF4-FFF2-40B4-BE49-F238E27FC236}">
                        <a16:creationId xmlns:a16="http://schemas.microsoft.com/office/drawing/2014/main" id="{CD0B13F0-6521-F4BD-D572-48EE348DFB21}"/>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0" name="Diamond 31799">
                    <a:extLst>
                      <a:ext uri="{FF2B5EF4-FFF2-40B4-BE49-F238E27FC236}">
                        <a16:creationId xmlns:a16="http://schemas.microsoft.com/office/drawing/2014/main" id="{A49FC7B7-E600-32BF-EAFF-664E4CE5170F}"/>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1" name="Diamond 31800">
                    <a:extLst>
                      <a:ext uri="{FF2B5EF4-FFF2-40B4-BE49-F238E27FC236}">
                        <a16:creationId xmlns:a16="http://schemas.microsoft.com/office/drawing/2014/main" id="{A223AE46-CD05-1B30-A344-21FEAC6BD98E}"/>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 name="Group 141">
              <a:extLst>
                <a:ext uri="{FF2B5EF4-FFF2-40B4-BE49-F238E27FC236}">
                  <a16:creationId xmlns:a16="http://schemas.microsoft.com/office/drawing/2014/main" id="{C47D098D-40D1-B080-C625-20513E45B3C9}"/>
                </a:ext>
              </a:extLst>
            </p:cNvPr>
            <p:cNvGrpSpPr/>
            <p:nvPr/>
          </p:nvGrpSpPr>
          <p:grpSpPr>
            <a:xfrm>
              <a:off x="1553983" y="3036996"/>
              <a:ext cx="779810" cy="220840"/>
              <a:chOff x="3431377" y="2577520"/>
              <a:chExt cx="2319927" cy="361305"/>
            </a:xfrm>
          </p:grpSpPr>
          <p:sp>
            <p:nvSpPr>
              <p:cNvPr id="31764" name="Rounded Rectangle 71">
                <a:extLst>
                  <a:ext uri="{FF2B5EF4-FFF2-40B4-BE49-F238E27FC236}">
                    <a16:creationId xmlns:a16="http://schemas.microsoft.com/office/drawing/2014/main" id="{4DD4C8D6-D4EC-DD60-B397-ADB306C0A490}"/>
                  </a:ext>
                </a:extLst>
              </p:cNvPr>
              <p:cNvSpPr/>
              <p:nvPr/>
            </p:nvSpPr>
            <p:spPr>
              <a:xfrm>
                <a:off x="3431377" y="2577520"/>
                <a:ext cx="2319927" cy="36130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65" name="Group 31764">
                <a:extLst>
                  <a:ext uri="{FF2B5EF4-FFF2-40B4-BE49-F238E27FC236}">
                    <a16:creationId xmlns:a16="http://schemas.microsoft.com/office/drawing/2014/main" id="{2C62D787-F6ED-B535-9D4F-4BC392F7270E}"/>
                  </a:ext>
                </a:extLst>
              </p:cNvPr>
              <p:cNvGrpSpPr/>
              <p:nvPr/>
            </p:nvGrpSpPr>
            <p:grpSpPr>
              <a:xfrm>
                <a:off x="3657600" y="2599731"/>
                <a:ext cx="1892332" cy="330385"/>
                <a:chOff x="3970020" y="4948646"/>
                <a:chExt cx="6939523" cy="1211581"/>
              </a:xfrm>
            </p:grpSpPr>
            <p:grpSp>
              <p:nvGrpSpPr>
                <p:cNvPr id="31766" name="Group 31765">
                  <a:extLst>
                    <a:ext uri="{FF2B5EF4-FFF2-40B4-BE49-F238E27FC236}">
                      <a16:creationId xmlns:a16="http://schemas.microsoft.com/office/drawing/2014/main" id="{FFEF3861-873B-F450-7701-9573C17E4149}"/>
                    </a:ext>
                  </a:extLst>
                </p:cNvPr>
                <p:cNvGrpSpPr/>
                <p:nvPr/>
              </p:nvGrpSpPr>
              <p:grpSpPr>
                <a:xfrm>
                  <a:off x="3970020" y="4953000"/>
                  <a:ext cx="2080259" cy="1207227"/>
                  <a:chOff x="4551318" y="4950687"/>
                  <a:chExt cx="2080259" cy="1207227"/>
                </a:xfrm>
              </p:grpSpPr>
              <p:sp>
                <p:nvSpPr>
                  <p:cNvPr id="31783" name="Rectangle 31782">
                    <a:extLst>
                      <a:ext uri="{FF2B5EF4-FFF2-40B4-BE49-F238E27FC236}">
                        <a16:creationId xmlns:a16="http://schemas.microsoft.com/office/drawing/2014/main" id="{50D19813-7BAE-5D5F-FCB7-9C5C5C50DF1C}"/>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4" name="Rectangle 31783">
                    <a:extLst>
                      <a:ext uri="{FF2B5EF4-FFF2-40B4-BE49-F238E27FC236}">
                        <a16:creationId xmlns:a16="http://schemas.microsoft.com/office/drawing/2014/main" id="{F1135E3E-075A-813A-FDAD-7325D737C239}"/>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5" name="Left-Right Arrow Callout 66">
                    <a:extLst>
                      <a:ext uri="{FF2B5EF4-FFF2-40B4-BE49-F238E27FC236}">
                        <a16:creationId xmlns:a16="http://schemas.microsoft.com/office/drawing/2014/main" id="{FF17D344-1F2F-2F9C-8507-DAD16EDC627D}"/>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6" name="Diamond 31785">
                    <a:extLst>
                      <a:ext uri="{FF2B5EF4-FFF2-40B4-BE49-F238E27FC236}">
                        <a16:creationId xmlns:a16="http://schemas.microsoft.com/office/drawing/2014/main" id="{77A712E9-642E-9EC6-64B6-BE4B7361AB33}"/>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7" name="Diamond 31786">
                    <a:extLst>
                      <a:ext uri="{FF2B5EF4-FFF2-40B4-BE49-F238E27FC236}">
                        <a16:creationId xmlns:a16="http://schemas.microsoft.com/office/drawing/2014/main" id="{1F11CF88-8BBC-A5A3-19B8-87C659E3A553}"/>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8" name="Diamond 31787">
                    <a:extLst>
                      <a:ext uri="{FF2B5EF4-FFF2-40B4-BE49-F238E27FC236}">
                        <a16:creationId xmlns:a16="http://schemas.microsoft.com/office/drawing/2014/main" id="{AA63A25B-01FD-0DE6-B983-CD280B3D04FF}"/>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67" name="Diamond 31766">
                  <a:extLst>
                    <a:ext uri="{FF2B5EF4-FFF2-40B4-BE49-F238E27FC236}">
                      <a16:creationId xmlns:a16="http://schemas.microsoft.com/office/drawing/2014/main" id="{20D9C28B-85E5-12C9-05C1-E78B9520E363}"/>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68" name="Group 31767">
                  <a:extLst>
                    <a:ext uri="{FF2B5EF4-FFF2-40B4-BE49-F238E27FC236}">
                      <a16:creationId xmlns:a16="http://schemas.microsoft.com/office/drawing/2014/main" id="{E81F7DAE-A5CA-603E-70EC-048FF6F0E645}"/>
                    </a:ext>
                  </a:extLst>
                </p:cNvPr>
                <p:cNvGrpSpPr/>
                <p:nvPr/>
              </p:nvGrpSpPr>
              <p:grpSpPr>
                <a:xfrm>
                  <a:off x="6395357" y="4948646"/>
                  <a:ext cx="2080259" cy="1207227"/>
                  <a:chOff x="4551318" y="4950687"/>
                  <a:chExt cx="2080259" cy="1207227"/>
                </a:xfrm>
              </p:grpSpPr>
              <p:sp>
                <p:nvSpPr>
                  <p:cNvPr id="31777" name="Rectangle 31776">
                    <a:extLst>
                      <a:ext uri="{FF2B5EF4-FFF2-40B4-BE49-F238E27FC236}">
                        <a16:creationId xmlns:a16="http://schemas.microsoft.com/office/drawing/2014/main" id="{B5CEBBCE-290E-88DC-02D6-CECC5F0C014C}"/>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8" name="Rectangle 31777">
                    <a:extLst>
                      <a:ext uri="{FF2B5EF4-FFF2-40B4-BE49-F238E27FC236}">
                        <a16:creationId xmlns:a16="http://schemas.microsoft.com/office/drawing/2014/main" id="{82C85901-786E-E90A-AB82-93ABE90A7C5A}"/>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9" name="Left-Right Arrow Callout 60">
                    <a:extLst>
                      <a:ext uri="{FF2B5EF4-FFF2-40B4-BE49-F238E27FC236}">
                        <a16:creationId xmlns:a16="http://schemas.microsoft.com/office/drawing/2014/main" id="{EEEEBD6F-0974-D9A4-3C8B-D3B784AF3A56}"/>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0" name="Diamond 31779">
                    <a:extLst>
                      <a:ext uri="{FF2B5EF4-FFF2-40B4-BE49-F238E27FC236}">
                        <a16:creationId xmlns:a16="http://schemas.microsoft.com/office/drawing/2014/main" id="{1343C777-9512-9079-8EF7-9FA43B6C9F4A}"/>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1" name="Diamond 31780">
                    <a:extLst>
                      <a:ext uri="{FF2B5EF4-FFF2-40B4-BE49-F238E27FC236}">
                        <a16:creationId xmlns:a16="http://schemas.microsoft.com/office/drawing/2014/main" id="{861FA314-F2B3-4DA0-2B5E-E37B0872B571}"/>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2" name="Diamond 31781">
                    <a:extLst>
                      <a:ext uri="{FF2B5EF4-FFF2-40B4-BE49-F238E27FC236}">
                        <a16:creationId xmlns:a16="http://schemas.microsoft.com/office/drawing/2014/main" id="{803D8A76-0372-3EA6-D642-ADFDEA0AA6EB}"/>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769" name="Diamond 31768">
                  <a:extLst>
                    <a:ext uri="{FF2B5EF4-FFF2-40B4-BE49-F238E27FC236}">
                      <a16:creationId xmlns:a16="http://schemas.microsoft.com/office/drawing/2014/main" id="{7E550466-CD33-4EEF-EB5A-33E5C36F1E2B}"/>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70" name="Group 31769">
                  <a:extLst>
                    <a:ext uri="{FF2B5EF4-FFF2-40B4-BE49-F238E27FC236}">
                      <a16:creationId xmlns:a16="http://schemas.microsoft.com/office/drawing/2014/main" id="{4BC719BA-C2AC-93B3-9F88-A46A9F866000}"/>
                    </a:ext>
                  </a:extLst>
                </p:cNvPr>
                <p:cNvGrpSpPr/>
                <p:nvPr/>
              </p:nvGrpSpPr>
              <p:grpSpPr>
                <a:xfrm>
                  <a:off x="8829284" y="4948646"/>
                  <a:ext cx="2080259" cy="1207227"/>
                  <a:chOff x="4551318" y="4950687"/>
                  <a:chExt cx="2080259" cy="1207227"/>
                </a:xfrm>
              </p:grpSpPr>
              <p:sp>
                <p:nvSpPr>
                  <p:cNvPr id="31771" name="Rectangle 31770">
                    <a:extLst>
                      <a:ext uri="{FF2B5EF4-FFF2-40B4-BE49-F238E27FC236}">
                        <a16:creationId xmlns:a16="http://schemas.microsoft.com/office/drawing/2014/main" id="{FF91D525-95F6-090F-B96D-6931D72CD31F}"/>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2" name="Rectangle 31771">
                    <a:extLst>
                      <a:ext uri="{FF2B5EF4-FFF2-40B4-BE49-F238E27FC236}">
                        <a16:creationId xmlns:a16="http://schemas.microsoft.com/office/drawing/2014/main" id="{6DB72B49-CD9A-4A10-9F4F-397FFEA0F064}"/>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3" name="Left-Right Arrow Callout 54">
                    <a:extLst>
                      <a:ext uri="{FF2B5EF4-FFF2-40B4-BE49-F238E27FC236}">
                        <a16:creationId xmlns:a16="http://schemas.microsoft.com/office/drawing/2014/main" id="{2BEF0D59-A0B6-969B-B5C5-B2C941C4D315}"/>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4" name="Diamond 31773">
                    <a:extLst>
                      <a:ext uri="{FF2B5EF4-FFF2-40B4-BE49-F238E27FC236}">
                        <a16:creationId xmlns:a16="http://schemas.microsoft.com/office/drawing/2014/main" id="{51A909DC-773D-2BC2-90F0-FBCE17DACBA4}"/>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5" name="Diamond 31774">
                    <a:extLst>
                      <a:ext uri="{FF2B5EF4-FFF2-40B4-BE49-F238E27FC236}">
                        <a16:creationId xmlns:a16="http://schemas.microsoft.com/office/drawing/2014/main" id="{6D9E0B79-6938-E275-1FB0-25B50E9AC8F8}"/>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6" name="Diamond 31775">
                    <a:extLst>
                      <a:ext uri="{FF2B5EF4-FFF2-40B4-BE49-F238E27FC236}">
                        <a16:creationId xmlns:a16="http://schemas.microsoft.com/office/drawing/2014/main" id="{63209DFD-82F1-B23D-04A4-08B1C0E3A595}"/>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3" name="Isosceles Triangle 142">
              <a:extLst>
                <a:ext uri="{FF2B5EF4-FFF2-40B4-BE49-F238E27FC236}">
                  <a16:creationId xmlns:a16="http://schemas.microsoft.com/office/drawing/2014/main" id="{7BB4C245-C76E-0CF4-8E53-9859DFD9A93D}"/>
                </a:ext>
              </a:extLst>
            </p:cNvPr>
            <p:cNvSpPr/>
            <p:nvPr/>
          </p:nvSpPr>
          <p:spPr>
            <a:xfrm rot="10800000">
              <a:off x="1756266" y="2010776"/>
              <a:ext cx="406144" cy="437632"/>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51B15291-1D1D-D675-3E78-3D05C09CB34F}"/>
                </a:ext>
              </a:extLst>
            </p:cNvPr>
            <p:cNvGrpSpPr/>
            <p:nvPr/>
          </p:nvGrpSpPr>
          <p:grpSpPr>
            <a:xfrm>
              <a:off x="1238801" y="686440"/>
              <a:ext cx="1515213" cy="1532853"/>
              <a:chOff x="1238801" y="686440"/>
              <a:chExt cx="1515213" cy="1532853"/>
            </a:xfrm>
          </p:grpSpPr>
          <p:sp>
            <p:nvSpPr>
              <p:cNvPr id="145" name="Round Diagonal Corner Rectangle 25">
                <a:extLst>
                  <a:ext uri="{FF2B5EF4-FFF2-40B4-BE49-F238E27FC236}">
                    <a16:creationId xmlns:a16="http://schemas.microsoft.com/office/drawing/2014/main" id="{6EFC6AF9-2863-0470-0ED4-49EFEF4D7399}"/>
                  </a:ext>
                </a:extLst>
              </p:cNvPr>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Round Diagonal Corner Rectangle 26">
                <a:extLst>
                  <a:ext uri="{FF2B5EF4-FFF2-40B4-BE49-F238E27FC236}">
                    <a16:creationId xmlns:a16="http://schemas.microsoft.com/office/drawing/2014/main" id="{E9FE4B83-EA4A-B774-A7D3-BEE9CB6548B8}"/>
                  </a:ext>
                </a:extLst>
              </p:cNvPr>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Oval 146">
                <a:extLst>
                  <a:ext uri="{FF2B5EF4-FFF2-40B4-BE49-F238E27FC236}">
                    <a16:creationId xmlns:a16="http://schemas.microsoft.com/office/drawing/2014/main" id="{0BF16623-1E03-056E-C4C5-B8EDB6F49ACF}"/>
                  </a:ext>
                </a:extLst>
              </p:cNvPr>
              <p:cNvSpPr/>
              <p:nvPr/>
            </p:nvSpPr>
            <p:spPr>
              <a:xfrm flipH="1">
                <a:off x="1475313" y="879776"/>
                <a:ext cx="985624" cy="133951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Round Diagonal Corner Rectangle 35">
                <a:extLst>
                  <a:ext uri="{FF2B5EF4-FFF2-40B4-BE49-F238E27FC236}">
                    <a16:creationId xmlns:a16="http://schemas.microsoft.com/office/drawing/2014/main" id="{2968F279-0A05-9E92-4F45-431E67C756CA}"/>
                  </a:ext>
                </a:extLst>
              </p:cNvPr>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Round Diagonal Corner Rectangle 36">
                <a:extLst>
                  <a:ext uri="{FF2B5EF4-FFF2-40B4-BE49-F238E27FC236}">
                    <a16:creationId xmlns:a16="http://schemas.microsoft.com/office/drawing/2014/main" id="{9B8DBD43-89ED-9709-9433-02138583F104}"/>
                  </a:ext>
                </a:extLst>
              </p:cNvPr>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a:extLst>
                  <a:ext uri="{FF2B5EF4-FFF2-40B4-BE49-F238E27FC236}">
                    <a16:creationId xmlns:a16="http://schemas.microsoft.com/office/drawing/2014/main" id="{83FE6E8A-1419-F458-BCF6-3770C3D9928A}"/>
                  </a:ext>
                </a:extLst>
              </p:cNvPr>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val 150">
                <a:extLst>
                  <a:ext uri="{FF2B5EF4-FFF2-40B4-BE49-F238E27FC236}">
                    <a16:creationId xmlns:a16="http://schemas.microsoft.com/office/drawing/2014/main" id="{1472CF96-29EE-E219-2ABB-06B784DCB6BA}"/>
                  </a:ext>
                </a:extLst>
              </p:cNvPr>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51">
                <a:extLst>
                  <a:ext uri="{FF2B5EF4-FFF2-40B4-BE49-F238E27FC236}">
                    <a16:creationId xmlns:a16="http://schemas.microsoft.com/office/drawing/2014/main" id="{DAC5E216-27F3-C4B8-96FD-8244A9DD8FD7}"/>
                  </a:ext>
                </a:extLst>
              </p:cNvPr>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3" name="Group 152">
                <a:extLst>
                  <a:ext uri="{FF2B5EF4-FFF2-40B4-BE49-F238E27FC236}">
                    <a16:creationId xmlns:a16="http://schemas.microsoft.com/office/drawing/2014/main" id="{F86C1A95-5BA3-7C0F-F84E-C6921BC9FE31}"/>
                  </a:ext>
                </a:extLst>
              </p:cNvPr>
              <p:cNvGrpSpPr/>
              <p:nvPr/>
            </p:nvGrpSpPr>
            <p:grpSpPr>
              <a:xfrm>
                <a:off x="1361620" y="1073300"/>
                <a:ext cx="1251291" cy="220840"/>
                <a:chOff x="3431377" y="2577520"/>
                <a:chExt cx="2319927" cy="361305"/>
              </a:xfrm>
            </p:grpSpPr>
            <p:sp>
              <p:nvSpPr>
                <p:cNvPr id="154" name="Rounded Rectangle 126">
                  <a:extLst>
                    <a:ext uri="{FF2B5EF4-FFF2-40B4-BE49-F238E27FC236}">
                      <a16:creationId xmlns:a16="http://schemas.microsoft.com/office/drawing/2014/main" id="{54A5585B-9881-6B9D-44D7-87443A9CAED5}"/>
                    </a:ext>
                  </a:extLst>
                </p:cNvPr>
                <p:cNvSpPr/>
                <p:nvPr/>
              </p:nvSpPr>
              <p:spPr>
                <a:xfrm>
                  <a:off x="3431377" y="2577520"/>
                  <a:ext cx="2319927" cy="361305"/>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FFCD6D45-99D6-3133-D91E-532E156116BC}"/>
                    </a:ext>
                  </a:extLst>
                </p:cNvPr>
                <p:cNvGrpSpPr/>
                <p:nvPr/>
              </p:nvGrpSpPr>
              <p:grpSpPr>
                <a:xfrm>
                  <a:off x="3657600" y="2599731"/>
                  <a:ext cx="1892332" cy="330385"/>
                  <a:chOff x="3970020" y="4948646"/>
                  <a:chExt cx="6939523" cy="1211581"/>
                </a:xfrm>
              </p:grpSpPr>
              <p:grpSp>
                <p:nvGrpSpPr>
                  <p:cNvPr id="156" name="Group 155">
                    <a:extLst>
                      <a:ext uri="{FF2B5EF4-FFF2-40B4-BE49-F238E27FC236}">
                        <a16:creationId xmlns:a16="http://schemas.microsoft.com/office/drawing/2014/main" id="{DCF35AB1-7A84-C65C-C9E1-FCC3E7DC4F81}"/>
                      </a:ext>
                    </a:extLst>
                  </p:cNvPr>
                  <p:cNvGrpSpPr/>
                  <p:nvPr/>
                </p:nvGrpSpPr>
                <p:grpSpPr>
                  <a:xfrm>
                    <a:off x="3970020" y="4953000"/>
                    <a:ext cx="2080259" cy="1207227"/>
                    <a:chOff x="4551318" y="4950687"/>
                    <a:chExt cx="2080259" cy="1207227"/>
                  </a:xfrm>
                </p:grpSpPr>
                <p:sp>
                  <p:nvSpPr>
                    <p:cNvPr id="31758" name="Rectangle 31757">
                      <a:extLst>
                        <a:ext uri="{FF2B5EF4-FFF2-40B4-BE49-F238E27FC236}">
                          <a16:creationId xmlns:a16="http://schemas.microsoft.com/office/drawing/2014/main" id="{13771743-1593-EF9D-5357-BF984C21F245}"/>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9" name="Rectangle 31758">
                      <a:extLst>
                        <a:ext uri="{FF2B5EF4-FFF2-40B4-BE49-F238E27FC236}">
                          <a16:creationId xmlns:a16="http://schemas.microsoft.com/office/drawing/2014/main" id="{CF3959BB-E0E8-43D4-A48F-82C2000350B4}"/>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0" name="Left-Right Arrow Callout 147">
                      <a:extLst>
                        <a:ext uri="{FF2B5EF4-FFF2-40B4-BE49-F238E27FC236}">
                          <a16:creationId xmlns:a16="http://schemas.microsoft.com/office/drawing/2014/main" id="{0D2DAAD1-EC9F-001D-784B-50D34782780F}"/>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1" name="Diamond 31760">
                      <a:extLst>
                        <a:ext uri="{FF2B5EF4-FFF2-40B4-BE49-F238E27FC236}">
                          <a16:creationId xmlns:a16="http://schemas.microsoft.com/office/drawing/2014/main" id="{FCE144B1-25FC-6BEC-5877-0EB395B91F84}"/>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2" name="Diamond 31761">
                      <a:extLst>
                        <a:ext uri="{FF2B5EF4-FFF2-40B4-BE49-F238E27FC236}">
                          <a16:creationId xmlns:a16="http://schemas.microsoft.com/office/drawing/2014/main" id="{40460169-F607-2A0B-67F8-EE0FD12D6808}"/>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3" name="Diamond 31762">
                      <a:extLst>
                        <a:ext uri="{FF2B5EF4-FFF2-40B4-BE49-F238E27FC236}">
                          <a16:creationId xmlns:a16="http://schemas.microsoft.com/office/drawing/2014/main" id="{FF8BB4F3-89CE-EE80-D25F-52FDFBD072F6}"/>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Diamond 156">
                    <a:extLst>
                      <a:ext uri="{FF2B5EF4-FFF2-40B4-BE49-F238E27FC236}">
                        <a16:creationId xmlns:a16="http://schemas.microsoft.com/office/drawing/2014/main" id="{A76927B7-E786-4CD8-B215-B1E16E860F6B}"/>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D4634383-4DB0-A8D2-B1CF-7EA94FBC3B25}"/>
                      </a:ext>
                    </a:extLst>
                  </p:cNvPr>
                  <p:cNvGrpSpPr/>
                  <p:nvPr/>
                </p:nvGrpSpPr>
                <p:grpSpPr>
                  <a:xfrm>
                    <a:off x="6395357" y="4948646"/>
                    <a:ext cx="2080259" cy="1207227"/>
                    <a:chOff x="4551318" y="4950687"/>
                    <a:chExt cx="2080259" cy="1207227"/>
                  </a:xfrm>
                </p:grpSpPr>
                <p:sp>
                  <p:nvSpPr>
                    <p:cNvPr id="31752" name="Rectangle 31751">
                      <a:extLst>
                        <a:ext uri="{FF2B5EF4-FFF2-40B4-BE49-F238E27FC236}">
                          <a16:creationId xmlns:a16="http://schemas.microsoft.com/office/drawing/2014/main" id="{45243015-D604-3AC9-C736-27DC60A27D9D}"/>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3" name="Rectangle 31752">
                      <a:extLst>
                        <a:ext uri="{FF2B5EF4-FFF2-40B4-BE49-F238E27FC236}">
                          <a16:creationId xmlns:a16="http://schemas.microsoft.com/office/drawing/2014/main" id="{73B5A02A-39CE-AAC3-F1B2-AACCE805995B}"/>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4" name="Left-Right Arrow Callout 141">
                      <a:extLst>
                        <a:ext uri="{FF2B5EF4-FFF2-40B4-BE49-F238E27FC236}">
                          <a16:creationId xmlns:a16="http://schemas.microsoft.com/office/drawing/2014/main" id="{2C8EBBBB-5C84-17CA-A577-B8D3B0E5FD21}"/>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5" name="Diamond 31754">
                      <a:extLst>
                        <a:ext uri="{FF2B5EF4-FFF2-40B4-BE49-F238E27FC236}">
                          <a16:creationId xmlns:a16="http://schemas.microsoft.com/office/drawing/2014/main" id="{66FEDA8F-1E61-EE64-018C-A0C16B12FAA5}"/>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6" name="Diamond 31755">
                      <a:extLst>
                        <a:ext uri="{FF2B5EF4-FFF2-40B4-BE49-F238E27FC236}">
                          <a16:creationId xmlns:a16="http://schemas.microsoft.com/office/drawing/2014/main" id="{D3E81425-9FB4-C92E-8711-E7667D9986B2}"/>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7" name="Diamond 31756">
                      <a:extLst>
                        <a:ext uri="{FF2B5EF4-FFF2-40B4-BE49-F238E27FC236}">
                          <a16:creationId xmlns:a16="http://schemas.microsoft.com/office/drawing/2014/main" id="{9D2A329A-DA81-9679-4DB5-681312122E87}"/>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Diamond 158">
                    <a:extLst>
                      <a:ext uri="{FF2B5EF4-FFF2-40B4-BE49-F238E27FC236}">
                        <a16:creationId xmlns:a16="http://schemas.microsoft.com/office/drawing/2014/main" id="{7EBA71BC-B3FD-0354-C012-7B3A6279D1F6}"/>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44" name="Group 31743">
                    <a:extLst>
                      <a:ext uri="{FF2B5EF4-FFF2-40B4-BE49-F238E27FC236}">
                        <a16:creationId xmlns:a16="http://schemas.microsoft.com/office/drawing/2014/main" id="{000C2BDA-65DD-44F2-25A6-4F5EED951D47}"/>
                      </a:ext>
                    </a:extLst>
                  </p:cNvPr>
                  <p:cNvGrpSpPr/>
                  <p:nvPr/>
                </p:nvGrpSpPr>
                <p:grpSpPr>
                  <a:xfrm>
                    <a:off x="8829284" y="4948646"/>
                    <a:ext cx="2080259" cy="1207227"/>
                    <a:chOff x="4551318" y="4950687"/>
                    <a:chExt cx="2080259" cy="1207227"/>
                  </a:xfrm>
                </p:grpSpPr>
                <p:sp>
                  <p:nvSpPr>
                    <p:cNvPr id="31745" name="Rectangle 31744">
                      <a:extLst>
                        <a:ext uri="{FF2B5EF4-FFF2-40B4-BE49-F238E27FC236}">
                          <a16:creationId xmlns:a16="http://schemas.microsoft.com/office/drawing/2014/main" id="{D621FBD2-4A28-6EB5-DA6C-46DAD0BAD365}"/>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1746">
                      <a:extLst>
                        <a:ext uri="{FF2B5EF4-FFF2-40B4-BE49-F238E27FC236}">
                          <a16:creationId xmlns:a16="http://schemas.microsoft.com/office/drawing/2014/main" id="{F46DBBEF-508A-6665-D232-63E11993031B}"/>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8" name="Left-Right Arrow Callout 135">
                      <a:extLst>
                        <a:ext uri="{FF2B5EF4-FFF2-40B4-BE49-F238E27FC236}">
                          <a16:creationId xmlns:a16="http://schemas.microsoft.com/office/drawing/2014/main" id="{176BC952-8A4A-6785-B444-8159FA3B980D}"/>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9" name="Diamond 31748">
                      <a:extLst>
                        <a:ext uri="{FF2B5EF4-FFF2-40B4-BE49-F238E27FC236}">
                          <a16:creationId xmlns:a16="http://schemas.microsoft.com/office/drawing/2014/main" id="{B8BFA5C2-B87E-4642-5C20-0B664302806C}"/>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0" name="Diamond 31749">
                      <a:extLst>
                        <a:ext uri="{FF2B5EF4-FFF2-40B4-BE49-F238E27FC236}">
                          <a16:creationId xmlns:a16="http://schemas.microsoft.com/office/drawing/2014/main" id="{1953599A-ABA1-EF6E-16A7-B8EC6FC568DA}"/>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1" name="Diamond 31750">
                      <a:extLst>
                        <a:ext uri="{FF2B5EF4-FFF2-40B4-BE49-F238E27FC236}">
                          <a16:creationId xmlns:a16="http://schemas.microsoft.com/office/drawing/2014/main" id="{A7344B33-5614-2FDE-C753-27EE44E0FDB4}"/>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19052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What Does It All Mean?</a:t>
            </a:r>
          </a:p>
        </p:txBody>
      </p:sp>
      <p:sp>
        <p:nvSpPr>
          <p:cNvPr id="12" name="TextBox 11"/>
          <p:cNvSpPr txBox="1"/>
          <p:nvPr/>
        </p:nvSpPr>
        <p:spPr>
          <a:xfrm>
            <a:off x="124691" y="6392375"/>
            <a:ext cx="9144000" cy="400110"/>
          </a:xfrm>
          <a:prstGeom prst="rect">
            <a:avLst/>
          </a:prstGeom>
          <a:noFill/>
        </p:spPr>
        <p:txBody>
          <a:bodyPr wrap="square" rtlCol="0">
            <a:spAutoFit/>
          </a:bodyPr>
          <a:lstStyle/>
          <a:p>
            <a:r>
              <a:rPr lang="en-US" sz="2000" dirty="0">
                <a:solidFill>
                  <a:srgbClr val="FFFF00"/>
                </a:solidFill>
              </a:rPr>
              <a:t>2 Nephi 27:33-35</a:t>
            </a:r>
          </a:p>
        </p:txBody>
      </p:sp>
      <p:sp>
        <p:nvSpPr>
          <p:cNvPr id="31746" name="AutoShape 2" descr="data:image/jpeg;base64,/9j/4AAQSkZJRgABAQAAAQABAAD/2wCEAAkGBhQSERUUExQVFRUWGBoYGBYYGSAbHhobGxoZGhkaIBgcICYgGx8kHBgaIC8gJScpLCwsHx8xNTAqNSYrLCkBCQoKDgwOGg8PGi8kHyQqLzQsLCwpLCwsLCwsLCwsLCwsLCwsLCwqLCwtLCwsLywsLCksLCwqLCwsLCwsLCwsLP/AABEIAQEAxAMBIgACEQEDEQH/xAAbAAADAAMBAQAAAAAAAAAAAAAEBQYAAwcCAf/EAEYQAAIBAgQDBgQDBQYFAwQDAAECEQMhAAQSMQVBUQYTImFxgTKRobFCwdEHFCNS8DNicoKS4RVzorLxJDTSFlPC4hdDg//EABoBAAMBAQEBAAAAAAAAAAAAAAIDBAUBAAb/xAA1EQACAQIEAgkDAgYDAAAAAAABAgADERIhMUEEURMiYXGBobHB8AUykTPhI1JictHxFEOC/9oADAMBAAIRAxEAPwBHkW/9HSbzqU/kykfT7Y1uDUdcsDAJOo7wphifX4R8+uNeZqBcqoQwKdQbf3kN/pg3sZlQVq1iCXYz56YlQPf8sfOVGCIz9pt3k6z6jOwSK8mncZjQ1gCVIHPfn5z9cU3GcsHy2pfjVl0BRBk2j5A/fE52pyp70MTcqo9NwvyiMH8F4marJTbdNTNOzeEKrfU++ArKXC1gdBn87ZxTYlDKPshW/eqfdn44sD5HxD239BhT2vOuooB3bw9IJVVPyH3xu7PUmTM1GQ2FOo/TxBdIv5lhf1wDn6wetSCmRqQD/VfClphHDqNbny/czpJzBO3z2m/gtYnNOrSGiHHVlj7i+NHaXJmhWo10klwzMPQsGHuBON2cqGlnkqhWbUBqC7tMrbqRaOu2G+cyJzeVApS7vW/hnbwyVKwbizEnB0gMQfZgB48oDsdOU0gFqyMswVNUGQfABpBgGfxPuBiPzVXUioxA1lYB5gEsxn+WSvqcVT8VSmMze9BUy9NRJAVV0yBuZcOT1jEFmjLIyyVHgU7Excn5nbyxfRohHIGwt5fvFPULLcx7n2/hJqP8p+oxnAc8q1atcmBOlZvd7m3oq/M41Z6p/AAI+EJ7grgbK5UtRqaSLHV8lBP/AElsCtMNTKtuYyq3WBHKF9pOKF3IBDUhBIXlY+K3Mbj0I64DGVAdQDJi5EwZiCLbEQRhVWzPitcFSG84v9CJw94dU/g6oBULAMXHigH2spB/ukebinRUwBJMWNjG/CqFyxuIIm829Rj521daagKLkEx8h7bY15LOyp1GdgBe32EY10W/eKlVzsqNEddJA/M4iVT02NtBKXf+HYR8KK08tSWZJRYA6mCx9Ofr6408dracqq3JZgRHXf8AKfYY+5BNdIPyIp0lP91RLW5SwJ9AuPPawDu1HRxHsIP3wggdOo74Y/SmdictoSpUb4TZJ3YmJY/KPngnj9RUcEXExHsTJ9CceeAjvKlHSdLaGVxytBXe02Ownf3Xdr6xmJswt7Nf6YBlNSuCd7+U79lO0G4VUVVeq13qOAgmZE/W5jCnj+ZdAV1AM3hKreBzk9YtA+Zxu4ZlqlRkUSKTW7yPw+ImJsLg3/3wqzOY11nWmsBrITMgDdifO5n0xs00F78pnk2ymrLUNWlQviLL7AdJ/q2L+rnRlqC6VOprKpNwYuZ8h+WEXAOFBn1vYh2k+Qtz3sDthjxtxUzOhfhpgKBuJI8Rkb7RiTim6WoF2GZlNIYFJ3MBHDgdmA/xG/z5+uPuPR4gKcKyOxifCVAvyvjMdGMzlliI62DIB4Swqv5CyoPUz8jiu7HEE1VJAEK336euJ3g9FguZViCxQO7f4STHz0jDfstX/iAbSjD5QfsDgOMF6bC3zKPp7zV2mpxXkzpiJtFrmP8AVhMytQrEbMpPoynl7iDih7W1FelScCGJE+cr06yI+WPGayi5igjExVAsx2tYqTykgn+jhVOoEVb6HKeIJPaI14dm1bJZkrOsUIVuRVqtMlSOUNb0JHIYl+AVA2YpgzIJb0IBBt6xht2WX+I1C4asj045FgNS7c9SDEyrvTrCooMg6o/7gcV4cVMqOREnLYXv8+ZSn41Md5zRpBBiwMg/TFTwFNHf50P4EVnKHm8eBhFrzBxHnOCqIjwkWPUG9x5bYKSpUXI90FdqerU2ncrLaJ56Z8RMbDE/CrgIDajb0/Bja3XBtvJSlU1OVazVLsx92A97nHnijaBTiPCk+5JP54+8RyZADyZYat+cx/Qxo4m2qI2hRHoqz+eNFRdgZOxspEO4qfhAP4Fn2UY8cFzbCjVZlIV5prEXOkqTfkJufOMNs7laYPeMR3aT08VxpQept5CTyxpyY7ygWcwS2lQOURAVeQEn+pwoVFFIEjeMZD0lgdpOplSJE3Ex8j+eG3CH00gBuN5HIiPzwPmxpaCZ6nz9fbH2g0gAWvy6SB+f0w1yXXOJWytG+bqeE934QElum+kfU4M4RQ0ZSqY+JWYekFR9j88DZ1dOXhhOsjb5m/rGG+ZXRlWi38EgH/L/ALfXGeTkFG59I4i2Z5RjRoCnRy9JeS6j66Rf5scaOLZbvWCQSANRPQk7esDG/IVC9SWBhEVVBtA0Agx1Mg++PGUq95mHH8rlRvsFTz6g7c/fEjA9Kzch5mUjJFWMuDGjlleo9NmOsqsC07fEbbT6RiO7R5nvMyosBcQNhrDCATeBG5uZ9hbUKfed5/8AbUuoBPNnmw9APriV4jkFbNztFSkoM9VLH7H54oQhczsDnvnF1Be/O47oJ2prLScALc09CjlcwRG235YXcK4YfiaDbSDzIBO/ny9sbO2lbvKy0wfCvQ7sTERFiMNuDgA01jZYbpaZn3nDUJp8OvdE2x1SI4oumXyznT4yJF7dZ88TdCstPVVMEhoC7amgCPQXJ9PPDjtC4V1Q/CUJPpET98TmWqSmp20jeYG7mTb9OWFUF6pY7x1Ui9hF2bJZiSNZ5k9eduV5tjMPuHdkGqprJa5MQAbe5GMxZ09IZFvWTdE5ztNGRT/1VRYsVI+2PHBqpWtT2hmVOtiSjT7HBOVWM8291b54X1lhmAPwOw9IMzib77rzAlpyJ7zKTtbQ11CoEQjsAOq6Y+eFnBa3ggnwgyepVh03Nx9cOjmRVzNNx8LUWb/UQt/SMTeS/g1yh5ak9YMr9MRUATS6M6gX9Z4kBgY6ZUosMyp8dCoKg8wNLQfWSMAcb4dT/eWtpFT+JSYGxRrr6iLdcD8Zr6l7tWk1SqQOuoAfQn5DFXQyNPP0Xpav4uVZ1okWLUhaAvPSRMdG98aNBW6KxPdJapC1JE5Ssysae8HwxedRgAe+Ogdv2p08vRyqDRXlNrSpDL7iAd8T/ZXhhbP0UcXV9c/zKoLiPI6Rvhhx3iXfZ2mKpBNMvB82sDfYRt8+eDxhELgZn2HvOYSXAvkPeK+M8JigEiQqsQRyI8RPuJ+Q6YjMrS1FZOlZILQSJIMARcmOWOnZvQoXV45DKtOYLkqUJkbKsyW6wBPKL/4c5rqazrTppq7tI3ADEhE6SLsxE8yThnCPenibW156suYAmcarDuURZADqALTe5JvdjEmLAQLxJYcIoqMveB4mM+Qi5jCjNyzofw6xb3EGeZsPpgioYoyG3dgV5EYVWUuoUHeGrYST2RLmqhqE2AWZEfT3wTw6kyz1IgdOsz7YHpAMYNpM/wC2HuTy/hERIXb/ADL8rR8sUu2FcMRTXEbw7iVElaC/h8IHnMfpjfxQF1CpJU1RSgfiJZpA6iYH/jHjM0tVSnRFtM+IG8X29sEZ7MrTq5cCyo7VDAsAnhUn/NAnGcD11A7ZQ+YJjfL1BqrPNjUf6MQL+gGF3Zpw9Z5vYt7sTG3SMejVNPJswuSvPqbD8jjxwJe7emCb1aZUeZ1C8+hwuiuIsTufSMqGwAlV2d4eDRqVJBhyJ9WP6TiT49VFKHP/AN2Z9EI39sVPZ+jGVc2vH5n/AGxJ9rEUqoad9Z9tvWZ3wumV6Ve29/yZx72bPf2ktSqFnBa5H8QnnMm3+pvpio7NVg9R4hlUQTtJJuR8gPbCTgvChUZi06Z8XQ6YIUe8k+QHXFZ2Sya9xVqt+Ikj52+8Yv4hgVKj5vE0Ab3MQdo83L1BuFRUHvpBH1OPvCuDK1RJMkXI5TyUDkB9cDcUUvmSN/GZHyO3kJxRZkfu2V1CO9qGFtcTufKAPtgGJSmFXUwsixYzTn+2poOaVNA4TwkzA1cwOsbfPGYmaXD5HjDSLbxjMEKVACxF4olzneFZzPrTzQcxC65/0yPnOBBSKxquWRXPq6hvzxp7RrLQPxEfW2GvEaQFRZ20KPlI39scWwVeZHp/uUEk1DPfZisTWVSdkZR6ag23vgTtSrLmdfKVK+i2J+anG7s62jMrz8NT6T/+uCeMLqdGIlRqUi0i5vHSZ+WEDq1y39PvBbNbdsHo5ikMxRckL3dRC03DBYJ9JHI28xyYZTK1qTo9MQ6VCynnBaBANiDNxO0YlqoKlQBqguDHrAv/AIRi54ZXD0QGnvEpmF/nUbHzZRYjpB5HB1iyKCpgJhYkGU/AKS5jNLnKYg91UDU9oqRt5b2PMHyxA5PhJquwJNpZqhPwrqc6ifJYxS9hazLUrG0abgm0ltz7ThT2gzK06ThFZaRIoozfFVZr16p6wg0jpqOLFs9MXPO8Vco5mjLcWQ1A5R2DLKKBphFsil28rnSrCSYnE1m86z50swA1LUsDYA0nAA8sOKFLx2MgAmb7f0cJa+VK1tUgroLAm9jCfPxYCm4JYdkZUWyg9sPzNJVCkAkAJtckhlmx8+WPnDYemzMDpDvK/L5Y90aocIB0n3F/yx54LejUB/E539jhamym/OGcyLcoJnCqNYav5YAmBN+p5+2NvBqhZg1xJUH/AAlh+mMzOQAMsVkzBLRc9D5TjdARFMwS4gyIIF/0+eOmopWwgKCDnHnCaM1WqERv/wBR2+SnGlKqN+9sx1ExQpgXgl1dz7deuC0c0qAqtYkE/p98BZjhvdpSWPE7anaN2Ak38tQtiRG6xbw/Gse63AEO7RLoyY3Eui+oF/Xlj7myVy9JlH8WnLqOvd/GJ/w/cY89pnBNBN/ED9v/AJY99o1anS02Ve7LKefiZF0x68+hOO8OTZb9sXW1lNweiRlSZ5D+vpOOf8cD1s2aa3OrQvoD9pucdO4VTH/D2JkyViORA3xzrM0mFevUCmZYL/mJB+Qn1wml1HB/p9SZ5yWv3+0ZZ6glLKgU5gJpWRuWABJ+bNhlw2n3XDnAAJZRHqbj2sMKq6F1SmTpJUM3yhZ+ROHOYcIiKOQ2n2++BxsuFNSTnGBcsXzKSXBWWvmXZQebTHU2xv7cZ2KlJBYJT/6nvf8AyquPfYsy7lLxpFuVm+xwv7XVF/e6xmbhbXHhCjSR5afUY0UF6x5ASZz/AAxAcpn203k36j8xjMCVMqxjSrERvHXxfYjGYpKA5xGNhlN2dqhsxSAvpMn6Ww34giju2Y7q1v5jqn88T2Uqqru0FiYCk/CJuTzmwxQcXJ7uiwE3b6wcT1UIZVlavcEnnNnACq1EaDbMBJN7OFke8DDLtIn8NGIJaoxe34QdRjoLMB6nCnM1ytGoEEae5qk89TT+iCPXDTi9M1KmkTFHLzvzhQCfn9MT3Aux+fLz1utb5rE+f4YQ4cCzC/rz25xHyxTNkyGF9z4WG6nlHQ+nnytgJNNSgs35dR08sO4AKg/zGP8AS0D9PXGfVrNkDtfylQQC5G8iuK5hnqVUJPxWZfCGKndlFr3/ACx94lwSolJal3RtpBjkLRsbe/nisy/ZLY1bln7wFT4XpnxAAjrYexw849xCKZU0kNJEF1jYwAvdnffGmGKju85IQCe/ynNeztazox3U6Cek3HthPXqMNKsfh1D0GvB9bOBagdQNIcyPIkgj5HC/jdEo/qAftzxRSW735xVRrJblCuBN4wORVr+e2GHBqI0uCLa/yGFFDgtaqoK6gguSASethGHa5H93paxUZgzaYYRe4jqNsBWw3yOZh0mOVxkIZwfsxUzZFVUDLTcppLAbHcAwN978sF8Y7KijVVKpB7x106bxfxifPb3GH/Y7MtTy6uIFnYhkBDDxDWGkfiEXub408ez1MVqVXMMIpn4kQhVZiAAdRJEQSffC2W4yvfb1hA53ytBOO00NSkhG3jgc4Fl9zA9CemNfFUA7pnPiGokmy3A2B2uDc3PoABs4MRXqVc1uC2hOgAHL2I+WGJ7NfvtbTqA0Ku4mJkswExOwnE1IFf4Q8YbMPvMlOIcQWpmsu0h0RpfT0BU+nLBnbfPrWq0ggZRT061YQfE6hRA9J32Ixv7V9lhlXV6UudUGdmjlEQJkj5YW53LN3dNnAD1K4dwFHhsxRQdxA5eflitbILcvzEPdmxS7ydSrUoU8rQhWPjdzcKuwHqYxI9o+DDL1GWWL7moCRJ/q84tuC5l6aju0Zyw0+GNxJA1MQBvYk9cZm8iK1MNUSKha4J1aQpEyQYM+XriVGDUlbf25RmjldveSPAqesayCHkq022/oG2FXaPiLCtpQiQsTzE3NtpuPeMUmf05erqqMAKwPdg3LdyoDkkWkyMSHEKOgliPE9yxA33PmLEDHKVK1bGeWXjDeoDTwjxjnsWwRajAAC0H0W5+uIupXFRqh6s5nrqMzPvi4y9PuMq1obSY8y0fnGJWplPEpTZrEERBPP0JxXQYEsYiqNBNtbKV9bBELBYEgcwq2xmPHaSs7ZhtBbQsKul9IIA3j+98U+Yx8xUiNhFyIhmFzkYvydG+kC0k+mmFt7A4pM4gKUVtpmSeg0y3yg4WcHoGUbkVY+pJB/PBjZmKdx8R0ieQF2P8A2j54nrdZspWgss8KhdKx+ENTF/8AC4I8zhzw7OCoMw0boiz1hQdthc/+cTSZ8lmHRGUk3kmCB6CBjflKjplGIm9vUmFHyOEvRLKR2j55TyuMV4T/AMbCU4Ms03Hp58sbchx181WCMoRACReZNgJNreUYR12CgAKbAyRsTOG3ZuhTdw5LEAbK2lhzPqOt8MFCmBiI8Yh6tRsvKUHD+19Sh3uXdS1FLU7Xom5Hi5qYMC9ulxjOKcRSsqjvYFUEATBJMWYC0WsvUHymu7N16EVUqKhpldR1LPwA6pmfw/Y9ccd4jnKbVyYY0zVLJSAFwSYmBcgHbFD0ukUMDnFpWwXFp7rcK8TJB1LYxtjW3CajMneae7UqDe+mRI2/lBw04co1M8mGAIneNTdb9MFZ0qlMlgWW1lFzqYAjnc7TGErUYMFlHRqyFzLLsjwk0qjFlBUsQFHQETpH5b2xHduslU70pTU92GJUQbktKyeUC1+mKnL9oKWap1aoRu61ksrCGpmZ5GxvY8/tHdqO0LpmdI1nQbq02UrKiDceGCSbyT549TpnHa2hOc9UcYbk6ie6vbsUqdOg1AVly4+NHKm7BpNiD4tjaNueNfE+1b18qKPcKneRUMli5I1aJLBQFIa287zfEvmqPiOkEBzabeE+L3gj6Yc0cu9epqY9ASIsAAqqI2sAPIRjRKKOsNZBiY9XaeuDtVomUcgncLsYsJX29cdA7O8XJXvtZplSFqeHVKm49Abwbxe2JbL5UB1pKliCTysB/Qx6pceND968KuWpgKNPh1BjExf4WJ5bYnNIO2LeOD4RbaXXEcytWiF1tWZmB8cS15QAKFHIWgG4xI9oMwGNIKQf4rTBBuAFImbwZxo/9c5y1Gv/AOjpOoiqCACpEsSQ0/CfhBG8HHjimVp0wwoR/CP8NjeVBi/tfbANw5NyxzhCsLAAZS24LmGXwnY7Qb9ZwDxHtXRoEU6lRiQdPhEwBpBJM7ib9SD0xFZvtfmDSIkJU0zqpjxQRaNU6Tzke0YY/s44FkK+Vr1c1L1KLF2BY3QeIGD8WoyDPl1Mz8JwJsRUOXIT1bihe6CfP2i1+8ziFHY06dJTTQggpqUagVgMGMBoN7jlGJUcfcv4xrUQINjAI5+2Ce0PEJqM5gVKhLRyWTI9hMD0wmpjSpY3MwPU+f1xo4VfMjuk+IrkPGV2e7UU66hEDBpEqRNucGb8sa8tlzrhtWgqdXmv6g39RiZapoKOPwkEjqP/ABiuGd1gaY5AW3mD+X1xG9IUgAmhllN+kvi1g/GNNGpptGlYtOyhf/xx9wN2jzhWqupQdVNGBI5EenUHGYNaRKgxbPYmacvmdDKOYge1v0xozjMrKsTC6gP8ZBH0IwvyhLVY3JKgf6o/PBfEMwwqu521ED0EafoMFgAa3ZG47r4z1WoGkVFj/N6tufrhuuZ00KSGPFLegJn84wEHDFGItzPkJ/TBWZP9lU066YUKUB0kjeJ5EH9PPCGIawMaFsSRG1OmhpKO7BWoSoIPiG9/S3XBFfsS9Cj38OV3UIJKj+8BecPeBtl69IVKf9munwAaSrgGzD+p6m+Bu1HFHFKu61ygVDookyHaQDvyE8sTpTKthOV9rzruGGIbRNn1rNSpqmpXrKQyMdIHUn9AJ35RHzi2UGUp+ELqRReLkgTM77z6YRdm+K1GemlZywQ+Am5/w39MN+2+dBpqDu5Aw5gRUVNpGLFS0AyiaTRB/EhA9RB/I4NzNDVTKmbCfzH1wFnBDIVEsraoHTngUdoAWOoFeR9PtPvjmBmOJZTTdVXC0pe3HZ2nTKUsgXSq6B6xFRgpQgaVKyd9wOnrhNwrgR7x6lV++Y/jMmYEEyd9onn5405ni8sqFiQ8Mxk+JRaCdyIEADlv0A1TtDrzK06dkAb0Jj8hO2KajValwMhF01poQTmYbxEKatNQIuRMeUm/9ROHHBsupovUVfgnz5WhepsffEvxfMsml23DqT5qD9AJ6eZO2L/sbl8nSpio9Y6gBKM40iTzAvEzY4W6E0ggNp29qhYiS1Ko3dfvD/GxdAgsI326+HkeYxlLLJYMfDfUBz6AepOHnaCktSqNIADkgECBIBuOogbYmKHEylafwLVUzG4EX+5wdJi6mLrIUIMshkWV9WZJ1eEaTGrYQJOwA2A5fQfjeYovKaQqiF1c5i5n1OHuZp0s8pr0ayM6IC6w26iInacIM7wFqlEOsmoBr0j4SpIWI3BkkydxiA8OekxEnsMsWoMFreG0icwYrEW2i20rb5EEHArVjQLhGIFUaSoNjBDQfIEKcb+0VM0aoRmGtRLpzTkoMfiO5HIFZ3sE1RXg7EHnaP6vjYVWFieUyTYmwgxpMxljJO5OPOeeFheRHuZBwVWcASMCV11AebL98PXOAQZvzaEAzvij4KNWWVhuvT0F/phDmmGkzO2C+y3FQtJg20/198T1lJp5c4+ibPnDu0+YhqIc37lflqePpjMAdrOJhqtPbw0lXboWxmCpUyUBMGo1mMH4bTZaxqQRoUsPUyq/U/TBFQB1eLneOnIH6jHsqdOkAl6jiYOyi/1P2wa2RNKizE3qEofUzPpb+rYnZxe51liqQLbQWiTVOgA92sBiJOqOU9Pvh5ZQEIibDlHSRgDhR7sCNumDeKZj+HqEGIuTtffENU3cLtLqa2TEdYuo8bq8PqVGpgEONNWk34lBBBDDnuAd4m2FnEeLHNVDUghfwrM6R0nDXidHvaStG6/Mi4+YB+mEXCSA9tiPrz/XF1FgUxHUZTNroVaw0MYcOos1RQm8gj2Iv6Yb9sQW7vrrBH+offBvA8gyKahjxgQOcA4F7TvYHmpBv5EHExcGqJ4L1DNT8afL5geGVAMj+aZBBPSCcUHZfsrSzNM1mY02aSICkRMfjFoM3wPwg03zoR2QF1aFcwrQwIGr8JuYsZiOc4sjwwUqAo1aZKLCgMD8tfMeUxggLKGtlGBgTYGcu7b8OTK5lFRxVDKWNxa+1tsJcnk2NZakaFghFLQW6+e3M72w17ccfpDPaqaxpUI8QQY5ra0LA9sB8QzXg1KZIIaTeR+mKwCAANxAGEkk7bQni1EVEICwxgT5SLHp/tig7FcYSkopsBrdkCtziZYW3PhsPP5oWqd5TGmzEbfdf68sA8IyYq1aaGpplhDgGUPeRqHoJ5zvgaa3XCYdZsLYp0XtZmKZWpJ0MaemlT2OpjpAgQQACzHYGPYxnE+GKKFSoDpAAlQJGokKOkf+cOuKdkDlM4ytXNfwoSSCCGgyDJPKD6EY2/uqmnVUkd24ZSZnYbgbQpkz19MeZhSOG/fE51M/xPXZnt1Sr1BT0mk3hULuHCrvI5i9jy5zbDzO/tApZcVUVQ1cgd024BNpK3iNxAM7Hz4mE8UKb8jt7/ni0yPZ6jTp0WVnqVnDPUn4VOoqFA3J8JOqdothrUkpNjB8J4VGqjAR4wGrlE8dRpc1WLEm5gzeTvvudycJQoBuCBaR6bYos1ljq7tGk8ydlHsN/wAsHLkKaIVUBtN2c3/2X0mccWoddbwmpi9htJashwPUoEQRBeRHkOeGdR7kARzGA0ow8ltR+g/rrhyNEsJqzzwvnGCslQAy6AWJBYnzLLH0jCviVcuwUbsYw+lQsdIRTG2iAW9Bb39IJPoBOpmSYPxhaauA6Go2lZJYiPLwkCw/q2MxozGWqOZ8h9p3xmOqABr5zjZnTyj3K/EriN1AvvMzPlH0wfxqkP3VQhYgVA9zO8g/NgbXtgDhmZKeI6Tcqoi5BIFuWwiTynfDeuVbLAUyq6HY3t4dSxJ9WJx8+7EVAdhNTXWKMvQFh+E/P/bG2qrFSrfCQRPX1H6YFFSQQSJnwkdQLj6Y3fvBgMLtYEf1zx0k3j1tae8ixNOCbrKz1gSD7gj64l61fQxI5NI8xf8AMfbDfLvUVnctrBIDwB4TcLEbwLHCnP5UnykwJEDkQZ8/zxbQsGN5BxF2UWnRsjxVK1NGWANPwi0RYj6YnO0OfXvDSjU25B2E7T94/XHngvBKyZY1CyFVLGzglQL3G67GJ3xt4fllZdULrbxFm3Lczr6T8sIp01FQnUDSLN8NjAHyrVCni0uGLawImVjTHIQI+WKrOZjiWUpUz33e0Soq01U94QqLBuQCAAwkki5jfCDj9fTpvp0BSRG4+0zFx1x1H9mHHBmcsaNSDA1aY5E+IemqG9z0xq07MLGSP1MxOK5vP1OIl3r6EZV00u7QKCQCxDEyxmRdidzj1w93rUrhAVsQeqnpEdMM+21MZTPVFWLOQJ2uGS8dFIOEfCa2kMs/ES49G/8AH2x2vpltGUCAbHeN+CUXqo8KT3Z8RVSR5TAtbryxuymXJRWFiC3t4mH2OHX7LuJlaVZHK6VqCFmCZnVF7kC/W3lgzgHANGeSgCKqANWV5MET4Q0TDBiLXB94xC56xA5yn7lBM2tTfNLUrGouot4onUbwYtA3gX5Y2Vcowo+JYpRoJMAbbWO8dMPK+V1VLWYkzztvINre36YjO3HHBqOXptJQFm9TtPoPzxAKzVKxpjvlDIiJeSI4avfsU+GYQHlJIn5A4rk4imWQgDXUI8K7xOzHoPv9Qgy9QQCpBaJHkICz6zMe+C+HqJLEfDLebG0e5Jxe73sW2iUW2S7z5TU6mkkx8ZBi5uxnYDa/TBNesXAGyL8K7D1I5AdDc8+QBmU7OuRqci5nSdpO5t8RHrAj5z/HuI92Cim5tPXzwQNyAN4LWW5gtMNVqlEBZo2Ak7n9Jwx412TzOWpGtUpHRYagQQvk0bY8dg+LU6Vd2YBmZkCTYQsyCeQJCmY2xU/tB7ZJWyxoCCammQCICxq/DzMj+hg+kK1AluUWExJinMMghNTWwspkD1OHubp6g7qb6ZA6AqZP+oH5+eAKFMCnG88zvii/cwVpSNwyqZ3MAieizq+eGVqoU3nKSXFotyKt3awDcXMxPLr5YzD/AIbxCjTpgNo5kBtwJ2585xmJHrtiPVlAUAaxtwfsC7AO9QLCkgC5Dc7WHKf/ADjbW7KqmVzGnXOwJMkjkSORkdcE0M49vEz+pwy41xcplK7sB/ZkADa4gW8yQMYI4x3YJzMpqUSmc5Mrrp1LLNFj0/Ie2N+WzqvH4TzB/I88eMjRCrEAECCSY+18b2WFACgatmIB+Sfr8sazFb2nEDaw2kNCgB1A3uYxozgQCZ35hSSfIEiAMJs1mxRGlHd6hO3JfYc/LG/LcQzEeKnqn+UgH5EHHRQI61/a8E1lPVt72jDg9MVK1OidQp1CRpBubEwGNxJA/THQ17F0UUaC4N2+KV2vIIIAkQdh5jHGOOZlylKoJAYkqdj4Tp5bQcPOzXaDNtTfXWLoBpBqNJDdAxuAdj1BIw9qDgBwfCR9IpbDPvHKqmrpaYhksIDX3B6DpBI6nB/ZHtEcjV75idKEal2kRcQeoJ94wqzrlqgLggEiakSokEwGFmJJJtgTtDRNSO6NiQsk3c7ExyidunpiymDleJqWztGv7Sc7Tq8QaoDNPvFYkbFCVg8wZA88as/kkq6qtJ5UBmXxL/LPwzrHwhZI3PLCjjFMIqjkxUKP7iDSp99//ODUprT8LPTNrqYJW1gymx84Npw5zFKCI77BUmVGqBk0VDcMjMQVtII9dsXxzygk97d1CgdzpM9AxbxXJ3+fPEh2JtliIA8bRb4bg2/TFZwhv4ixUg3+EqHgj+Y6mAt+FPe+Pm67GtxDUzz1mwlPBRDZ6Q1+F1qlEVsv3qsPCVqopY6eYtBBGwPTfHIS1XvqzNSZqjuQw0mRB2jcY7lnO1dDJqRVr0wV6tfrMEkk+t/THOeP/tQoZpe5oF5LTJSAYmYMzcY0EQKCVXvkJYsbMbcpNcOyDjUzIFnqfyF9ycFs5pAAH4h8Q3Ui8aT8Qi/WNsAtmaszaPnhVW4oxYrc/wB3f6DBqhdrmdZwosJc5vigo0hrZSCpKqpJJna5AgX9TjnebqGo5bneP68t8bM3mKtZgGBkKBERAG09N+eNlTL6KZJ+Ij5DoMVIi0z2mIdy81ZawBWx5edrj3GN+gMARby/rngE1v4UjdWn7T9MFJW1CRz+XvhhG8BDtDcutoOOjdmuCrUyqM2x/KVt0uuOY0M4oMGVJMbE/KAZx1jsdXK5ZQwZY1fECti3QgHrjG+p4lQEG2ctoG97TdmOylBiIUrA2BiTJJMe+Mx7zPaBUaLDn1xmMUVOItkTLOhMXdk8uayNUkQKjAHewj85Htjd+0KrGQkAKC9NSB/inb/Lhf8As6rtorIZamlUhGizAkzYb7BpFr4I/aZV05IKbfxUH3OGBMHG4O0ftAaoWFzIukrVKgFoFx0UfzHz8sbtGpjBknn0UGB7kzhflnqDwIB4tz5HDTIWZ7Xso9AP1Jxp1brciVIA2UWZnhBF9usY9cM4IztIcqOZk/TDzNUSBf8AoYW8P4iSDBgSY/L6AY8lao1MlTAajSV7GE5/sWtRANbnSDpvMTc2jmceOz3BamWLI2moputufmD/AL4d8E4kSTvO1h9zFsNuNVAEDRBIPLfpbE68XXQ4GzE8/D0mzUW7RJLivDEZtEAaiXYrTtIsCdhAk7G5gDANXL1aCIlQsabQCYUFR8WnqCbwdtzggcdqgqaiNTZrAgDxxMAMRy6WjDBeLipVULScMDHiFgSQGZjJZ2ItyAx9Eq3mSbWkvm8sMznKVOSdQ0+GNxMR0AgC3Qxtgzt3+z2tkaaVn7sCofgRiSlpgggXjciR98OeEZilQz2TIpJ3jMiPqFgjGCYEQwBMHeJmZxZdvOHvnqcU9C92Q0vsAF06fK7G9/hOBeoKIAgCkahPzunJuzdRlpAmowkmAGItttg7N5rMgTSzFVeZXVNuomThdWyxpKF6Sp5i3njSucIUGZWYkkhlsfZus9NwMJ6MO2MW/EPEVXDBV4ZJ1VG1SfWfU4+IqLOhYqIdS7+IDcesYaCCJlQx3U7H32xpakhaNiDMfo34sOx31iSgGkW0K1WtMSq9T+URhlksgNMsztIMjUQPkI+uD1jblyx5y1LwnynCmrXuBlGrStrnNWTUKlSBABsMBcQq+D2wUjHunPLUfzwqztWRhlMXa8BshaashUlSIk6h4eoNiMNuN5Pus3UQDwk619GvHsZHthJwhiGkWIZSPYnFx2nywdKNcddJPkwkfIg/PHK9Q06yjY3HjkRDoU8dJjuLe8lHqlbr8SkMPY/rjrP7uaibkk3O9pxyjMU4YGLGx99sdS7OV2qZem4+JlBPy/2xl/WA2FGXn89JXwTYSwmr/h0bzj7ihp5pFA1xPz+uPuMPp35+UvxHlAOx793lwrAaZJ6QYHPCD9r+dVqFBVO7sY3sIAJPWWODOGUGGXBaSXYFVY7DrEW6kGeXphT2p4Y2YzeWpIpcgA6VuSNZmB9Z6Yv4VbcVjY3zPlJaq3S8WcKYPTU8x4T6jDTK5KHLHa3z/qMeqHZHMZVXesoVWe6hgSur0JtNpnpgHM8VK/CJZtl9djh9VWZyqSqnUXowTNXa/i+hAix3jiLcl5n3iPniIyuer97oSoyktFrYr37OMp7ytdzeJ29f0wh7H5UPmGJvH5k3+QPzxo8KaVOg2HO2pmZXFSpVUHK86XwjKhKKgnYc7+p9cI+3XHSKTEMQYCLeN7T9zh29aEifbHLu1vEdbhOniPvsPYffGZ9PomrWLHS8t42p0VKwmrKdqKunuqjCpTNoe8dPFuI63I5Yoso+Z0FUrCtTWxKuRECYBmCACL/bEFg3J8ZrUlK06jKpuVm0+ntj6kpfSfPpUI1lZkNdPNUqjiyEsR0KiwJNtyNieexxXV+1nem/hXp1O8t1O9uUnnjmuXzdSqstUY3jTsP66bc8OcrVpgAFQD66r/M4meiCbmUrVIGU2515BP8AeJ+eJvPOYnaJBHqMUFVokcicIuKVBB88coCdraRXl6DO2lFLMdgLm3lg1+z2ZAnuakeQ/IXx57PZjRmaTf3wPnb88dUnw45xXEvRYAC8TRoioCSZMUUgCRyH2xsRfCRO04+5mzN6nHlXs3pGIwCc5bpBKw/gW6n74S1/hOHFf+xHr+eFOaB25zi+mPWTvBeGLLN5Rix4fm9WWrUGIsve0/VDqYT00g2wg7IZBatWrrYKq0y5YmAIZbz743fvSSbsv8pix8p5W674XXUVWwcrGModVb87z5XaRb2xX8I4k/7rTCnwgCfQGCOu8nEVRb+GCeQ+2LvsFlO8y1KRzfly1E4j+o2WkCRex9jKuEzqHumzN1arNKLKgRz/ACOPuKFMlPwWAP198Zj58cWqi2ETSK9s+5elTrgCnVVjBg6pmAJ9x588UXAMo4QAIs6Y1Rcgee55WnrjnPGcnVylWk1NtVNn0hh8XKVYfzbmRv8AMBm/aCtXpqj04pggiFNotc4oVStnU3XvzkxU1FwDznQ6nDkZWGYVQDZlY+Fh8/zxCZrheWTN1qtEI01CAQZCxAKjkINsBVuGU2U3mTab7ciDy8ueA6Gb7uoxiEMahJ8LXvPNTaf9sG7B6RSnft7fntPUqBptiY3hXaRIUex+mJbsXw8KjP8AzEgexGHfHs8GAgG8gDz5D1nliY4RnKlIaZMAnwmLdbG++KeGpN/xiul/3nHdVqgnYSy4qQKVhLCccn7TcMqUMzUSqpVpn1BuCDzEY6twul3uWGYrOlOmKkMTMQpAmfO4jHP/ANoXapM9mNVNCqpKqxN2HU2t1A88U/S1dHK2yzueUk+oOjqCDFnZfgX73mFpElVglmHIAfcmB742dp+zhytWN0OzeljgzsLxTuajgWZgIJ8pkfXFnxqtTzNArUXxTIP++PoAV03mUqXE5iK7rdJUEcto997jDKlxgmnAWGkAkCwB5jocD5akSTQA1HUdHmdinvAjz9cXXY9cpUb93r0no1mgBXkK3kthBPQ78jiavU6NcWEm3KPpoGOtogzlcFQRyHLE7nKmqeox1Dth2EymXylSooYVZATxbsxFgvO0/I45Z3DB2U7iRf8Aq2F8LUSquJfOHWDA2Me9gezBzVfUZCU7zG7fhE+sH0xQcP4tUqz4UQqzKQZJkWPMRfFl+y3IrSyNKV0tU1OSecmAfSIj1wm7bcAq0cwK+XpMy1DLKqzDzFgNpEe4PXGe1cVqzIdtPDX8xyJ0aAjxijN5XxnrPLbAObQqDjxx3hGczVUVKFGsqlVBF18Q3MT5i+EVbhOaSoaVVmRgA0MxNjsbEjliykikDrC/KA7kE2XxjjOgCiPX33vhc7AQzEKNTfc4+1MjV0fxazEdBf8A3OBMpwtajfiAkjzNrG/mMUqABrFMSdoFUqLJ0E+fINsdvXDnO8UDUgAmpaYHijYtsJ9b+xwPlezlWvX7mmoLDc7ADqTyx0L/AOlAvDjlyAX0Fiw21jxCDzvaemJ+J4mnSKg5kn8DnG0KTsGtynOeFVZBBBOkyB+WOs/s/wAwFy9EkwCXk+rNjkvDKcMRzK/YkHHT+xzlKVEEqY1DeLlnOEfUkxKv9w947hDrfkZTZVhEzEmeuMwBliAo1lVJvBN4O30xmPkTRF5rHviLiXEkrsFpVfxhlMHqQY1CLTg/LZCqagQZh1B1XQKpBAnTPPfphZS4W1I3aShMnrYFTfkAzfPB+Wz6uy92lHUDqZywDE2BgQSLbkx0xpVAFULSzFtcveBYkXO8I4n2XbTP7xWnqzTBPPy2xqzPY2ofEuYC2gArJMi5Jnmf6tg/iHFEhWJ08iJKhtyu48jcbwAcEJxQGG+IgQI6fbEprVkUEHyH+JwpeeafDEyOSq5gMa1enTENUvoeQoZRsIJmTJtvjk2ZdlIUhi0CDEyOs88dly6JWLU6glGB1arBgbxY/UYErfs0ou7MjsFO4lWFwLQQed7fpjV4Hi+paoM7/mQVadm1nJuJtXegtPUQgJYLNuUmPXafzwX2O7N0mVnrAOSSApnwwdyPPF7xL9n9bVpHdOq7HVpJiwEERb1wJwn9nrUqiu1QDSQYBLGx25AAi3PDq3HUxSKhgp7ISUkFQPbFBaHYHLudSKymQPCY6GYNoGD0/ZrW1lRWUIT4S4M2325Ys6NLQbC/IRgvNcRDEKAQoG/M2uPKTjLp/UaoH3X784dWmrHqrJDKdiMnkqbVcwqVCR46lVRpgm/gMgchzJ94wnz3bPhOXqTlsmlSouzogpqp6hmEz5hcW+eyP7zT0VkVw0eA3AIuDPWcB1/2b5d2CsXcwAPESFPOJJsBb2HTFNHi0JJrliT25esU9O1rWE5jxntlWcivUiTqWhR/ChgS8H4jB+I7nptiQyWWeo5Y+ZJ8+mO7ZX9jWVUanXvGk/2jE2vy8rYG/wD4syK1F196ivqYBGiCDtsbHljYp8XTTqKpHhlykxTHne9ow7F5unVyWXaozK+gq1rShKhvkoPvigzmapUqZ+KVFzyifrj7w3gOWo06apIRAIDHeSSZ5kzzwP2q008uzp8RYBDyDE2a+8b+uMaqpVyAMiY5GDEDOTadp6TTpBtPxWmPefpiX7SZU12/eirKqL3ZgSCdZI32N4O/LbmbleGvmXryxY92kOZIDl/CJO4NwfU9MMexuUL06hqDuwrGnVRl8JsDcHaxwSYeH66a5ecrbCbqZznPVgABJBmBG59sMezPZStmW1L4KIENUbm0knSPxG52tjo9LsbkhVnuQWjwyxIB/wAJMek4dDISp0iFBAA28ojFDfUwRhpLn2ybos7sYlocLTLJpoiA1i2+o7G/PfblgStWMGTYC3lG/wBsUNVtA0tBXpPyI8xPynltL8VUAMs206p8uf6RjPZA7a3v+ZVTqgC058+Sps9SUhQzwQwEXPP8sO+yneMyU6dwo06o2WTeOsGMCcb4aUYP3TBW2JWBaIvtMEYu/wBmZp5ag71/4bVX1KdM+ALC2gxefpjeZshfmNZE7WBsPxPNDsqCoLI9Qm+qCZxmCV7elZCrTYA2YllJ9gLYzEa8PTIuXYRhqVdkEiqHDKmbhndaZKqoN9rSY+eF6cMy7V0poxdVYl6rWDXHhVQdvM/bfSnaR6qkWQGRbeItJO0zgvh/A6yr3iKj9AWvF+VhuBzwYV6YOI22AH+YxmRiMGfMxzVrr3uimigAao3B6gjYf1fD3s7lu8pgaT/EcqGAKhXAuhXaAJv5zfHMRmamo1v/AOxWa34ZlhETaxj88WnCeJV+6AnMKx8RpglKYm8i97k9CSemJuI4ZaagE/78fWGKxfITplPs8iBbKzARuZG3KY+mBuJ55qAKKBLC9rgRaI574l+G9ralN1RKS2GnTBBvdiTMyYknyxs41m+9qNoJOorBF5MW6gSSMSYbuABaJNNgeubiUvD1HdrqadzM9Te/K9vLG56aTIH1nCevxelR00tWtxC6KdzMAR0X0JnBdTUSAAZA8UcrbYzOIN2Jw2ufKGi9sKFMLuYJ5/eMe6WWpkka0WOpJOJOvn3U6SQW1GxF+gmRzifY4Po8cqPUiAy+wv8A7YfSAX7rHKOakxGRlJVy4pEwwPl67b40fvTL8P25YFoV6jWaJ8px7XMKJNoUXMeUn6DHXqIxy/1ECmRrnN9fNVGMKx8UbiY/SdsBZhmWarmRN42A5nbGUOMrY7BtWmYHwwJ85OCKmap5hGphhKgq6/i6G3z28saFEoFzJy58577Da2U81+LUaa63aZAIi8+ijf7DGulUXM0pdIpvsCZO+5iymR1xNZ7g60wRWqsulgF0iSwI1WB23v0xT9nCGQRSK0x8OprnoYG1zNzf64a1Vqi2J31+e0J0VBiXOGpwdFpMgWFZTqO2kAaV9IGOZ8fruaiVG1CmSpADb7AvH8xsesRjp5zKPSc1nVKbtMFgogfhk9Ykxvcc8S9TjeQNWWqLVVWLhVvLFec2MMWjbl0GGLTCWdREI7XIOsA4Zko1s1eqGS8GGBXlE9PzwUnasIZCmIvO88yN9un1x7p5mhVJOX1LEkofEIiCOdiPP2wtz3D1VgWcImrxEsATaLDcyelsTJUw1L7yl0DL1pqz/aajqPjKg9RF563k35Y+pxahmFVeciGkAgwZJE7W+3PHpalOqoNKmAokAsAP+ogkz6HA+f4ZQb400taNo22tY26ed8Pujm5BBHzSLVbDKeEBqVe6E1EJEKLgqL2A9PfAXF+0aip3KEl7hjJAFjaYN+URHXAWbbuiy/wwsRqSVbSYtuQSNhhQEhkbqZUqReJkGDIMXgm9xzxdQoq7qzbaRdRyqECMsvkKDKC7SxvfT+Rj5Y+4lm4dcwzWJFgcfcUmif5zE9MP5I6p9nxSo/xXYMQrQsdJVNpJM8ov1xTcR4lRzGVp5aDQfTKB1K+oD/i6X3nrjm3/ANQVjUSq51hDZNhJXe3kT6YYJxjvdLGZRyQNyAxE38rfLC3pVNSfxtOJVXQTf+56KEIQGpmKggTqHMevLBeTzDKiOajmoWskmVvA9J6dMIXzbCoVqkqpID3O2o7newB+WC+GVmjUW2Jb2ACp9/pjjoSuefzSdV88pYcG7TBA5rF3IMKwNgGPwnmYi3S/LB2Q4nQEgkkPsxYppW5UiLcyL/LEvWy5qKEU2lWLcpKwL/6vpjVV8NE0zTpsKSmTcFvU87zAxIlJFbGBmduz56xjsSMM6H2UpItZipVkRSYIllI2AIsSxYGY2xW5riIpqushQSzW2AHhHmSSwjHKexnFlooG1gOWkJzMyfsQPYYqs5xyNTABlogBb2JUQP8AqJMeh5YyuMp3qsAuuUailgCTeeeN9rKPeeOmX09RBFiCL7GbYE4PxYO7ONKKNKqt92JMTEG8fPE4mqtUESVJImTcxLnykA29MMqfAyV70ZilSpgwpZpBIABJIst7Dc4b/wAekFwaRoqWF9o+znaUrVAVtM72Fl0hufOBb1wL/wAU0pULlyTqWRcSFWZO0AWseuJHOLUksXUydXhmXAMdBClvTY9MB5DPVXUqpMMYibb/AEuB8sOp8EgFxtANbO0ukVWc92zppVV8UMdRMk9FFto3nDAcMOqnVo1FFQXhyBrHO/mDF/M4lOGVSERdY1kMTNhCyEv1ktPkRgg13SoDUURtZ9RgWFgNtrYU6EsdIxSCusf8X4hlnfvH7x337sWUAWUEnawGxvik4ZVPcgsO7dx8O+gC4HI9OnPbE1mM4Q2uplnYE+F4Ux0lZlfLfDI5/wCIMIEQGnqLj5GfY4R0uEgAef8AiedLra8X5/scKza2zLSocaSsr4TPh8QAEEn574hc3laSM2l2OnZp3MxsBb5nFjmuMhUg+MEEBRMve49Lx6DnbE+tc1BpCog8QCBVg2HIiWNt8aNKu5FzpBNPPWbezNcJDMjnUPDUUNIiCQYsbSDb2wTxDKmq8kyCQdQIvuN8KcvSrZZiaTSFeGpkxJ21DobET+WG44lYALaQZJvquNMepM+vQ4CqeviSEmYIMZ1+K0000dP8QkXHIdSY6XjoDjVxHOaaQ1EM34eUtpeB/wBm3M4TtUpBj3lV1J8K6YuACWYsb7n8uePA4yiUyi6iSJ1PvJAj5EqP8px6mGW1hfSLa2kVcW4fUrVSyoVUMSCSLiwFue04UUdRq0wATpkkfFIUFiBA2tHPn6Ya5/iDEFRPPxbCBP1gWwjo1QpIv4pWBFhFx5Db2nGxw5Y5mR1bbQr95NOxIBuTcbyR+WMwTksrrQEUg4/mJN/kwxmPFlGsMU3OYHrJEbf5h9lwRkt/bGYzFR0MiWG9pvjPov8A21MZwLn/AMofc4+4zEq/oiP/AO6U/Dv7Kn/m+xxoyfxf/wCq/wD5YzGYzjqY3YRhX2o/85vyxRdpP/Zf6fzxmMxm1v1Kf9xlQ0Mncv8A+2b/AJdb7UseO0H/ALTLe32GMxmK1/UXv9jEn7fCeeI/2z+lP/tGFPC/7P5/c4zGYrT9M+E623jCMt/ar/i/XDDOf2HuPuuMxmF1PuWeT7W7pYJ/ZHA1b/2n+ZP+04zGYyP+z/0PSVL+nAsruP8AlnCzKfFS/wAX6YzGYvpfcfnOC+nzsjHPfHV/5iffAfFPjX/H/wDDGYzHE1Xu9hOjeTlb+0b/ABN9jjfV3b/lj7HGYzGqNu6SnQwFfjf0b/tOBH+L3OMxmKUk7aR9wH+zP+I/YY+4zGYQ/wBxmjS+w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752600" y="762001"/>
            <a:ext cx="4495800" cy="2616101"/>
          </a:xfrm>
          <a:prstGeom prst="rect">
            <a:avLst/>
          </a:prstGeom>
        </p:spPr>
        <p:txBody>
          <a:bodyPr wrap="square">
            <a:spAutoFit/>
          </a:bodyPr>
          <a:lstStyle/>
          <a:p>
            <a:pPr fontAlgn="base"/>
            <a:r>
              <a:rPr lang="en-US" sz="2000" dirty="0">
                <a:solidFill>
                  <a:schemeClr val="bg1"/>
                </a:solidFill>
              </a:rPr>
              <a:t>Isaiah teaches us of the preeminence of the Book of Mormon in our Heavenly Father’s plan, the importance of the mission of the Prophet Joseph Smith, and of our own place as part of the marvelous work and a wonder so long foretold.</a:t>
            </a:r>
          </a:p>
          <a:p>
            <a:pPr fontAlgn="base"/>
            <a:r>
              <a:rPr lang="en-US" sz="2000" dirty="0">
                <a:solidFill>
                  <a:schemeClr val="bg1"/>
                </a:solidFill>
              </a:rPr>
              <a:t>John </a:t>
            </a:r>
            <a:r>
              <a:rPr lang="en-US" sz="2000" dirty="0" err="1">
                <a:solidFill>
                  <a:schemeClr val="bg1"/>
                </a:solidFill>
              </a:rPr>
              <a:t>Bytheway</a:t>
            </a:r>
            <a:endParaRPr lang="en-US" sz="2000" dirty="0">
              <a:solidFill>
                <a:schemeClr val="bg1"/>
              </a:solidFill>
            </a:endParaRPr>
          </a:p>
          <a:p>
            <a:pPr fontAlgn="base"/>
            <a:endParaRPr lang="en-US" sz="2000" dirty="0">
              <a:solidFill>
                <a:schemeClr val="bg1"/>
              </a:solidFill>
            </a:endParaRPr>
          </a:p>
        </p:txBody>
      </p:sp>
      <p:sp>
        <p:nvSpPr>
          <p:cNvPr id="13" name="Rectangle 12"/>
          <p:cNvSpPr/>
          <p:nvPr/>
        </p:nvSpPr>
        <p:spPr>
          <a:xfrm>
            <a:off x="4592900" y="3454077"/>
            <a:ext cx="7156580" cy="3477875"/>
          </a:xfrm>
          <a:prstGeom prst="rect">
            <a:avLst/>
          </a:prstGeom>
        </p:spPr>
        <p:txBody>
          <a:bodyPr wrap="square">
            <a:spAutoFit/>
          </a:bodyPr>
          <a:lstStyle/>
          <a:p>
            <a:pPr fontAlgn="base"/>
            <a:r>
              <a:rPr lang="en-US" sz="2000" dirty="0">
                <a:solidFill>
                  <a:schemeClr val="bg1"/>
                </a:solidFill>
              </a:rPr>
              <a:t>“More than seven hundred years before the birth of Jesus Christ the Lord spoke through Isaiah of the coming forth of the Book of Mormon and the restoration of the Gospel. Isaiah, by prophecy, spoke of the restoration of the new and everlasting covenant, and the Lord performing a ‘marvelous work and a wonder,’ which should cause ‘the wisdoms of their wise men’ to be hid….this marvelous work is the restoration of the Church and the Gospel with all the power and authority, keys and blessings which pertain to their great work for the salvation of the children of men.”</a:t>
            </a:r>
          </a:p>
          <a:p>
            <a:pPr fontAlgn="base"/>
            <a:r>
              <a:rPr lang="en-US" sz="2000" dirty="0">
                <a:solidFill>
                  <a:schemeClr val="bg1"/>
                </a:solidFill>
              </a:rPr>
              <a:t>Joseph Fielding Smith</a:t>
            </a:r>
          </a:p>
          <a:p>
            <a:pPr fontAlgn="base"/>
            <a:endParaRPr lang="en-US" sz="2000" dirty="0">
              <a:solidFill>
                <a:schemeClr val="bg1"/>
              </a:solidFill>
            </a:endParaRPr>
          </a:p>
        </p:txBody>
      </p:sp>
      <p:pic>
        <p:nvPicPr>
          <p:cNvPr id="16" name="Picture 15" descr="Joseph Fielding Smith.jpg"/>
          <p:cNvPicPr>
            <a:picLocks noChangeAspect="1"/>
          </p:cNvPicPr>
          <p:nvPr/>
        </p:nvPicPr>
        <p:blipFill>
          <a:blip r:embed="rId2" cstate="print"/>
          <a:stretch>
            <a:fillRect/>
          </a:stretch>
        </p:blipFill>
        <p:spPr>
          <a:xfrm>
            <a:off x="2590801" y="3657601"/>
            <a:ext cx="1769423" cy="2232561"/>
          </a:xfrm>
          <a:prstGeom prst="rect">
            <a:avLst/>
          </a:prstGeom>
        </p:spPr>
      </p:pic>
      <p:pic>
        <p:nvPicPr>
          <p:cNvPr id="43010" name="Picture 2" descr="http://d202m5krfqbpi5.cloudfront.net/authors/1215653007p5/126807.jpg"/>
          <p:cNvPicPr>
            <a:picLocks noChangeAspect="1" noChangeArrowheads="1"/>
          </p:cNvPicPr>
          <p:nvPr/>
        </p:nvPicPr>
        <p:blipFill>
          <a:blip r:embed="rId3" cstate="print"/>
          <a:srcRect/>
          <a:stretch>
            <a:fillRect/>
          </a:stretch>
        </p:blipFill>
        <p:spPr bwMode="auto">
          <a:xfrm>
            <a:off x="6629401" y="838200"/>
            <a:ext cx="1541789" cy="1981200"/>
          </a:xfrm>
          <a:prstGeom prst="rect">
            <a:avLst/>
          </a:prstGeom>
          <a:noFill/>
        </p:spPr>
      </p:pic>
    </p:spTree>
    <p:extLst>
      <p:ext uri="{BB962C8B-B14F-4D97-AF65-F5344CB8AC3E}">
        <p14:creationId xmlns:p14="http://schemas.microsoft.com/office/powerpoint/2010/main" val="20215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666FF">
                  <a:shade val="30000"/>
                  <a:satMod val="115000"/>
                </a:srgbClr>
              </a:gs>
              <a:gs pos="50000">
                <a:srgbClr val="6666FF">
                  <a:shade val="67500"/>
                  <a:satMod val="115000"/>
                </a:srgbClr>
              </a:gs>
              <a:gs pos="100000">
                <a:srgbClr val="6666FF">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4855" y="221673"/>
            <a:ext cx="11617036"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Bruce R. McConkie </a:t>
            </a:r>
            <a:r>
              <a:rPr lang="en-US" i="1" dirty="0">
                <a:solidFill>
                  <a:schemeClr val="bg1"/>
                </a:solidFill>
              </a:rPr>
              <a:t>Mormon Doctrine </a:t>
            </a:r>
            <a:r>
              <a:rPr lang="en-US" dirty="0">
                <a:solidFill>
                  <a:schemeClr val="bg1"/>
                </a:solidFill>
              </a:rPr>
              <a:t>pg. 209</a:t>
            </a:r>
          </a:p>
          <a:p>
            <a:r>
              <a:rPr lang="en-US" dirty="0">
                <a:solidFill>
                  <a:schemeClr val="bg1"/>
                </a:solidFill>
              </a:rPr>
              <a:t>Victor L. Ludlow </a:t>
            </a:r>
            <a:r>
              <a:rPr lang="en-US" i="1" dirty="0">
                <a:solidFill>
                  <a:schemeClr val="bg1"/>
                </a:solidFill>
              </a:rPr>
              <a:t>Unlocking Isaiah </a:t>
            </a:r>
            <a:r>
              <a:rPr lang="en-US" dirty="0">
                <a:solidFill>
                  <a:schemeClr val="bg1"/>
                </a:solidFill>
              </a:rPr>
              <a:t>in the Book of Mormon </a:t>
            </a:r>
            <a:r>
              <a:rPr lang="en-US" dirty="0" err="1">
                <a:solidFill>
                  <a:schemeClr val="bg1"/>
                </a:solidFill>
              </a:rPr>
              <a:t>pg</a:t>
            </a:r>
            <a:r>
              <a:rPr lang="en-US" dirty="0">
                <a:solidFill>
                  <a:schemeClr val="bg1"/>
                </a:solidFill>
              </a:rPr>
              <a:t> 207-215</a:t>
            </a: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a:t>
            </a:r>
            <a:r>
              <a:rPr lang="en-US" i="1" dirty="0">
                <a:solidFill>
                  <a:schemeClr val="bg1"/>
                </a:solidFill>
              </a:rPr>
              <a:t>Doctrinal Commentary on the Book of Mormon</a:t>
            </a:r>
            <a:r>
              <a:rPr lang="en-US" dirty="0">
                <a:solidFill>
                  <a:schemeClr val="bg1"/>
                </a:solidFill>
              </a:rPr>
              <a:t> pg. 312-327</a:t>
            </a:r>
          </a:p>
          <a:p>
            <a:r>
              <a:rPr lang="en-US" dirty="0">
                <a:solidFill>
                  <a:schemeClr val="bg1"/>
                </a:solidFill>
                <a:latin typeface="Open Sans"/>
              </a:rPr>
              <a:t>Boyd K. Packer, “The One Pure Defense” [evening with a General Authority, Feb. 6, 2004], 4).</a:t>
            </a:r>
            <a:endParaRPr lang="en-US" dirty="0">
              <a:solidFill>
                <a:schemeClr val="bg1"/>
              </a:solidFill>
            </a:endParaRPr>
          </a:p>
          <a:p>
            <a:r>
              <a:rPr lang="en-US" dirty="0">
                <a:solidFill>
                  <a:schemeClr val="bg1"/>
                </a:solidFill>
              </a:rPr>
              <a:t>James E. Faust </a:t>
            </a:r>
            <a:r>
              <a:rPr lang="en-US" i="1" dirty="0">
                <a:solidFill>
                  <a:schemeClr val="bg1"/>
                </a:solidFill>
              </a:rPr>
              <a:t>This is Our Day </a:t>
            </a:r>
            <a:r>
              <a:rPr lang="en-US" dirty="0">
                <a:solidFill>
                  <a:schemeClr val="bg1"/>
                </a:solidFill>
              </a:rPr>
              <a:t>April Conf. 1999</a:t>
            </a:r>
          </a:p>
          <a:p>
            <a:r>
              <a:rPr lang="en-US" dirty="0">
                <a:solidFill>
                  <a:schemeClr val="bg1"/>
                </a:solidFill>
              </a:rPr>
              <a:t>Joseph Fielding Smith </a:t>
            </a:r>
            <a:r>
              <a:rPr lang="en-US" i="1" dirty="0">
                <a:solidFill>
                  <a:schemeClr val="bg1"/>
                </a:solidFill>
              </a:rPr>
              <a:t>Doctrines of Salvation </a:t>
            </a:r>
            <a:r>
              <a:rPr lang="en-US" dirty="0">
                <a:solidFill>
                  <a:schemeClr val="bg1"/>
                </a:solidFill>
              </a:rPr>
              <a:t>3:213-214</a:t>
            </a:r>
          </a:p>
          <a:p>
            <a:r>
              <a:rPr lang="en-US" dirty="0">
                <a:solidFill>
                  <a:schemeClr val="bg1"/>
                </a:solidFill>
              </a:rPr>
              <a:t>Oct. 2011 Ensign </a:t>
            </a:r>
            <a:r>
              <a:rPr lang="en-US" i="1" dirty="0">
                <a:solidFill>
                  <a:schemeClr val="bg1"/>
                </a:solidFill>
              </a:rPr>
              <a:t>Common Questions… (</a:t>
            </a:r>
            <a:r>
              <a:rPr lang="en-US" dirty="0">
                <a:solidFill>
                  <a:schemeClr val="bg1"/>
                </a:solidFill>
              </a:rPr>
              <a:t>see Kirk B. </a:t>
            </a:r>
            <a:r>
              <a:rPr lang="en-US" dirty="0" err="1">
                <a:solidFill>
                  <a:schemeClr val="bg1"/>
                </a:solidFill>
              </a:rPr>
              <a:t>Henrichsen</a:t>
            </a:r>
            <a:r>
              <a:rPr lang="en-US" dirty="0">
                <a:solidFill>
                  <a:schemeClr val="bg1"/>
                </a:solidFill>
              </a:rPr>
              <a:t>, “What Did the Golden Plates Look Like?”</a:t>
            </a:r>
            <a:r>
              <a:rPr lang="en-US" i="1" dirty="0">
                <a:solidFill>
                  <a:schemeClr val="bg1"/>
                </a:solidFill>
              </a:rPr>
              <a:t>New Era,</a:t>
            </a:r>
            <a:r>
              <a:rPr lang="en-US" dirty="0">
                <a:solidFill>
                  <a:schemeClr val="bg1"/>
                </a:solidFill>
              </a:rPr>
              <a:t> July 2007, 31).</a:t>
            </a:r>
          </a:p>
          <a:p>
            <a:r>
              <a:rPr lang="en-US" dirty="0">
                <a:solidFill>
                  <a:schemeClr val="bg1"/>
                </a:solidFill>
              </a:rPr>
              <a:t>Joseph Smith </a:t>
            </a:r>
            <a:r>
              <a:rPr lang="en-US" i="1" dirty="0">
                <a:solidFill>
                  <a:schemeClr val="bg1"/>
                </a:solidFill>
              </a:rPr>
              <a:t>History </a:t>
            </a:r>
            <a:r>
              <a:rPr lang="en-US" dirty="0">
                <a:solidFill>
                  <a:schemeClr val="bg1"/>
                </a:solidFill>
              </a:rPr>
              <a:t>1:19</a:t>
            </a:r>
          </a:p>
          <a:p>
            <a:r>
              <a:rPr lang="en-US" dirty="0">
                <a:solidFill>
                  <a:schemeClr val="bg1"/>
                </a:solidFill>
                <a:latin typeface="Open Sans"/>
              </a:rPr>
              <a:t>Emma Smith “Last Testimony of Sister Emma,” </a:t>
            </a:r>
            <a:r>
              <a:rPr lang="en-US" i="1" dirty="0">
                <a:solidFill>
                  <a:schemeClr val="bg1"/>
                </a:solidFill>
                <a:latin typeface="Open Sans"/>
              </a:rPr>
              <a:t>The Saints’ Herald,</a:t>
            </a:r>
            <a:r>
              <a:rPr lang="en-US" dirty="0">
                <a:solidFill>
                  <a:schemeClr val="bg1"/>
                </a:solidFill>
                <a:latin typeface="Open Sans"/>
              </a:rPr>
              <a:t> vol. 26, no. 19 [Oct. 1, 1879], 290).</a:t>
            </a:r>
            <a:endParaRPr lang="en-US" dirty="0">
              <a:solidFill>
                <a:schemeClr val="bg1"/>
              </a:solidFill>
            </a:endParaRPr>
          </a:p>
          <a:p>
            <a:r>
              <a:rPr lang="en-US" dirty="0">
                <a:solidFill>
                  <a:schemeClr val="bg1"/>
                </a:solidFill>
              </a:rPr>
              <a:t>Gordon B. Hinckley(“At the Summit of the Ages,” </a:t>
            </a:r>
            <a:r>
              <a:rPr lang="en-US" i="1" dirty="0">
                <a:solidFill>
                  <a:schemeClr val="bg1"/>
                </a:solidFill>
              </a:rPr>
              <a:t>Ensign,</a:t>
            </a:r>
            <a:r>
              <a:rPr lang="en-US" dirty="0">
                <a:solidFill>
                  <a:schemeClr val="bg1"/>
                </a:solidFill>
              </a:rPr>
              <a:t> Nov. 1999, 74).</a:t>
            </a:r>
          </a:p>
          <a:p>
            <a:r>
              <a:rPr lang="en-US" dirty="0">
                <a:solidFill>
                  <a:schemeClr val="bg1"/>
                </a:solidFill>
              </a:rPr>
              <a:t>John </a:t>
            </a:r>
            <a:r>
              <a:rPr lang="en-US" dirty="0" err="1">
                <a:solidFill>
                  <a:schemeClr val="bg1"/>
                </a:solidFill>
              </a:rPr>
              <a:t>Bytheway</a:t>
            </a:r>
            <a:r>
              <a:rPr lang="en-US" dirty="0">
                <a:solidFill>
                  <a:schemeClr val="bg1"/>
                </a:solidFill>
              </a:rPr>
              <a:t> </a:t>
            </a:r>
            <a:r>
              <a:rPr lang="en-US" i="1" dirty="0">
                <a:solidFill>
                  <a:schemeClr val="bg1"/>
                </a:solidFill>
              </a:rPr>
              <a:t>Isaiah for Airheads </a:t>
            </a:r>
            <a:r>
              <a:rPr lang="en-US" dirty="0">
                <a:solidFill>
                  <a:schemeClr val="bg1"/>
                </a:solidFill>
              </a:rPr>
              <a:t>pg. 164</a:t>
            </a:r>
          </a:p>
          <a:p>
            <a:r>
              <a:rPr lang="en-US" dirty="0">
                <a:solidFill>
                  <a:schemeClr val="bg1"/>
                </a:solidFill>
              </a:rPr>
              <a:t>Joseph Fielding Smith quoted in </a:t>
            </a:r>
            <a:r>
              <a:rPr lang="en-US" i="1" dirty="0">
                <a:solidFill>
                  <a:schemeClr val="bg1"/>
                </a:solidFill>
              </a:rPr>
              <a:t>Isaiah Plain and Simple Brewster </a:t>
            </a:r>
            <a:r>
              <a:rPr lang="en-US" dirty="0" err="1">
                <a:solidFill>
                  <a:schemeClr val="bg1"/>
                </a:solidFill>
              </a:rPr>
              <a:t>pg</a:t>
            </a:r>
            <a:r>
              <a:rPr lang="en-US" dirty="0">
                <a:solidFill>
                  <a:schemeClr val="bg1"/>
                </a:solidFill>
              </a:rPr>
              <a:t> 168</a:t>
            </a:r>
            <a:r>
              <a:rPr lang="en-US" dirty="0">
                <a:solidFill>
                  <a:schemeClr val="bg1"/>
                </a:solidFill>
                <a:latin typeface="Calibri" panose="020F0502020204030204" pitchFamily="34" charset="0"/>
              </a:rPr>
              <a:t>(</a:t>
            </a:r>
          </a:p>
          <a:p>
            <a:r>
              <a:rPr lang="en-US" dirty="0">
                <a:solidFill>
                  <a:schemeClr val="bg1"/>
                </a:solidFill>
                <a:latin typeface="Calibri" panose="020F0502020204030204" pitchFamily="34" charset="0"/>
              </a:rPr>
              <a:t>Russell M. Nelson, “A Treasured Testament,”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July 1993, 61–62)</a:t>
            </a:r>
            <a:endParaRPr lang="en-US" dirty="0">
              <a:solidFill>
                <a:schemeClr val="bg1"/>
              </a:solidFill>
            </a:endParaRPr>
          </a:p>
          <a:p>
            <a:r>
              <a:rPr lang="en-US" b="0" i="0" dirty="0">
                <a:solidFill>
                  <a:schemeClr val="bg1"/>
                </a:solidFill>
                <a:effectLst/>
                <a:latin typeface="Calibri" panose="020F0502020204030204" pitchFamily="34" charset="0"/>
              </a:rPr>
              <a:t>See John W. Welch,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Jan. 1988, </a:t>
            </a:r>
            <a:r>
              <a:rPr lang="en-US" b="0" i="0" u="none" strike="noStrike" dirty="0">
                <a:solidFill>
                  <a:schemeClr val="bg1"/>
                </a:solidFill>
                <a:effectLst/>
                <a:latin typeface="Calibri" panose="020F0502020204030204" pitchFamily="34" charset="0"/>
              </a:rPr>
              <a:t>pp. 46–47</a:t>
            </a:r>
            <a:r>
              <a:rPr lang="en-US" b="0" i="0" dirty="0">
                <a:solidFill>
                  <a:schemeClr val="bg1"/>
                </a:solidFill>
                <a:effectLst/>
                <a:latin typeface="Calibri" panose="020F0502020204030204" pitchFamily="34" charset="0"/>
              </a:rPr>
              <a:t>.) That calculates to an average of eight pages per day. Consider this when you translate a book, or as you schedule your own reading of the Book of Mormon. </a:t>
            </a:r>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AF4ABF14-1D5A-4A30-AF0C-EB16243D9ACF}"/>
              </a:ext>
            </a:extLst>
          </p:cNvPr>
          <p:cNvSpPr>
            <a:spLocks noGrp="1"/>
          </p:cNvSpPr>
          <p:nvPr/>
        </p:nvSpPr>
        <p:spPr>
          <a:xfrm>
            <a:off x="82420" y="64188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61921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52600" y="152399"/>
          <a:ext cx="8610600" cy="6477000"/>
        </p:xfrm>
        <a:graphic>
          <a:graphicData uri="http://schemas.openxmlformats.org/drawingml/2006/table">
            <a:tbl>
              <a:tblPr firstRow="1" bandRow="1">
                <a:tableStyleId>{5940675A-B579-460E-94D1-54222C63F5DA}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2152867">
                <a:tc>
                  <a:txBody>
                    <a:bodyPr/>
                    <a:lstStyle/>
                    <a:p>
                      <a:endParaRPr lang="en-US" dirty="0"/>
                    </a:p>
                  </a:txBody>
                  <a:tcPr/>
                </a:tc>
                <a:tc>
                  <a:txBody>
                    <a:bodyPr/>
                    <a:lstStyle/>
                    <a:p>
                      <a:r>
                        <a:rPr lang="en-US" dirty="0"/>
                        <a:t>NEPHI’S PROPHECY OF WHAT THE MAN WOULD DO</a:t>
                      </a:r>
                    </a:p>
                  </a:txBody>
                  <a:tcPr/>
                </a:tc>
                <a:tc>
                  <a:txBody>
                    <a:bodyPr/>
                    <a:lstStyle/>
                    <a:p>
                      <a:r>
                        <a:rPr lang="en-US" dirty="0"/>
                        <a:t>THE MAN’S NAME</a:t>
                      </a:r>
                    </a:p>
                  </a:txBody>
                  <a:tcPr/>
                </a:tc>
                <a:tc>
                  <a:txBody>
                    <a:bodyPr/>
                    <a:lstStyle/>
                    <a:p>
                      <a:r>
                        <a:rPr lang="en-US" dirty="0"/>
                        <a:t>THE FULFILLMENT OF THE PROPHECY</a:t>
                      </a:r>
                    </a:p>
                    <a:p>
                      <a:r>
                        <a:rPr lang="en-US" dirty="0"/>
                        <a:t>JOSEPH</a:t>
                      </a:r>
                      <a:r>
                        <a:rPr lang="en-US" baseline="0" dirty="0"/>
                        <a:t> SMITH</a:t>
                      </a:r>
                    </a:p>
                    <a:p>
                      <a:r>
                        <a:rPr lang="en-US" baseline="0" dirty="0"/>
                        <a:t>HISTORY 1:63-65</a:t>
                      </a:r>
                      <a:endParaRPr lang="en-US" dirty="0"/>
                    </a:p>
                  </a:txBody>
                  <a:tcPr/>
                </a:tc>
                <a:extLst>
                  <a:ext uri="{0D108BD9-81ED-4DB2-BD59-A6C34878D82A}">
                    <a16:rowId xmlns:a16="http://schemas.microsoft.com/office/drawing/2014/main" val="10000"/>
                  </a:ext>
                </a:extLst>
              </a:tr>
              <a:tr h="1656051">
                <a:tc>
                  <a:txBody>
                    <a:bodyPr/>
                    <a:lstStyle/>
                    <a:p>
                      <a:r>
                        <a:rPr lang="en-US" dirty="0"/>
                        <a:t>1</a:t>
                      </a:r>
                      <a:r>
                        <a:rPr lang="en-US" baseline="30000" dirty="0"/>
                        <a:t>st</a:t>
                      </a:r>
                      <a:r>
                        <a:rPr lang="en-US" dirty="0"/>
                        <a:t> Man</a:t>
                      </a:r>
                    </a:p>
                    <a:p>
                      <a:r>
                        <a:rPr lang="en-US" dirty="0"/>
                        <a:t>(“not learned”)</a:t>
                      </a:r>
                    </a:p>
                    <a:p>
                      <a:r>
                        <a:rPr lang="en-US" dirty="0"/>
                        <a:t>2 Nephi 27:9; 15,19</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334041">
                <a:tc>
                  <a:txBody>
                    <a:bodyPr/>
                    <a:lstStyle/>
                    <a:p>
                      <a:r>
                        <a:rPr lang="en-US" dirty="0"/>
                        <a:t>2</a:t>
                      </a:r>
                      <a:r>
                        <a:rPr lang="en-US" baseline="30000" dirty="0"/>
                        <a:t>nd</a:t>
                      </a:r>
                      <a:r>
                        <a:rPr lang="en-US" dirty="0"/>
                        <a:t> Man</a:t>
                      </a:r>
                    </a:p>
                    <a:p>
                      <a:r>
                        <a:rPr lang="en-US" dirty="0"/>
                        <a:t>(“another”)</a:t>
                      </a:r>
                    </a:p>
                    <a:p>
                      <a:r>
                        <a:rPr lang="en-US" dirty="0"/>
                        <a:t>2 Nephi 27:15,17</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1334041">
                <a:tc>
                  <a:txBody>
                    <a:bodyPr/>
                    <a:lstStyle/>
                    <a:p>
                      <a:r>
                        <a:rPr lang="en-US" dirty="0"/>
                        <a:t>3</a:t>
                      </a:r>
                      <a:r>
                        <a:rPr lang="en-US" baseline="30000" dirty="0"/>
                        <a:t>rd</a:t>
                      </a:r>
                      <a:r>
                        <a:rPr lang="en-US" dirty="0"/>
                        <a:t> Man </a:t>
                      </a:r>
                    </a:p>
                    <a:p>
                      <a:r>
                        <a:rPr lang="en-US" dirty="0"/>
                        <a:t>(“learned”)</a:t>
                      </a:r>
                    </a:p>
                    <a:p>
                      <a:r>
                        <a:rPr lang="en-US" dirty="0"/>
                        <a:t>2 Nephi 27:15-18</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8461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230328-93BB-4139-9882-4A040A860663}"/>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149153" y="6508141"/>
            <a:ext cx="4800600" cy="307777"/>
          </a:xfrm>
          <a:prstGeom prst="rect">
            <a:avLst/>
          </a:prstGeom>
          <a:noFill/>
        </p:spPr>
        <p:txBody>
          <a:bodyPr wrap="square" rtlCol="0">
            <a:spAutoFit/>
          </a:bodyPr>
          <a:lstStyle/>
          <a:p>
            <a:r>
              <a:rPr lang="en-US" sz="1400" dirty="0">
                <a:solidFill>
                  <a:schemeClr val="bg1"/>
                </a:solidFill>
              </a:rPr>
              <a:t>2 Nephi 26:8-11</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Those Who Are Righteous</a:t>
            </a:r>
          </a:p>
        </p:txBody>
      </p:sp>
      <p:sp>
        <p:nvSpPr>
          <p:cNvPr id="5" name="TextBox 4"/>
          <p:cNvSpPr txBox="1"/>
          <p:nvPr/>
        </p:nvSpPr>
        <p:spPr>
          <a:xfrm>
            <a:off x="152400" y="762001"/>
            <a:ext cx="4953000" cy="3416320"/>
          </a:xfrm>
          <a:prstGeom prst="rect">
            <a:avLst/>
          </a:prstGeom>
          <a:noFill/>
        </p:spPr>
        <p:txBody>
          <a:bodyPr wrap="square" rtlCol="0">
            <a:spAutoFit/>
          </a:bodyPr>
          <a:lstStyle/>
          <a:p>
            <a:r>
              <a:rPr lang="en-US" dirty="0">
                <a:solidFill>
                  <a:schemeClr val="bg1"/>
                </a:solidFill>
              </a:rPr>
              <a:t>“But behold, the righteous that hearken unto the words of the prophets, and destroy them not, but look forward unto Christ with</a:t>
            </a:r>
            <a:r>
              <a:rPr lang="en-US" baseline="30000" dirty="0">
                <a:solidFill>
                  <a:schemeClr val="bg1"/>
                </a:solidFill>
              </a:rPr>
              <a:t> </a:t>
            </a:r>
            <a:r>
              <a:rPr lang="en-US" dirty="0">
                <a:solidFill>
                  <a:schemeClr val="bg1"/>
                </a:solidFill>
              </a:rPr>
              <a:t>steadfastness for the signs which are given, notwithstanding all</a:t>
            </a:r>
            <a:r>
              <a:rPr lang="en-US" baseline="30000" dirty="0">
                <a:solidFill>
                  <a:schemeClr val="bg1"/>
                </a:solidFill>
              </a:rPr>
              <a:t> </a:t>
            </a:r>
            <a:r>
              <a:rPr lang="en-US" dirty="0">
                <a:solidFill>
                  <a:schemeClr val="bg1"/>
                </a:solidFill>
              </a:rPr>
              <a:t>persecution—behold, they are they which shall not perish.”</a:t>
            </a:r>
          </a:p>
          <a:p>
            <a:endParaRPr lang="en-US" dirty="0">
              <a:solidFill>
                <a:schemeClr val="bg1"/>
              </a:solidFill>
            </a:endParaRPr>
          </a:p>
          <a:p>
            <a:r>
              <a:rPr lang="en-US" dirty="0">
                <a:solidFill>
                  <a:schemeClr val="bg1"/>
                </a:solidFill>
              </a:rPr>
              <a:t>They will be healed</a:t>
            </a:r>
          </a:p>
          <a:p>
            <a:endParaRPr lang="en-US" dirty="0">
              <a:solidFill>
                <a:schemeClr val="bg1"/>
              </a:solidFill>
            </a:endParaRPr>
          </a:p>
          <a:p>
            <a:r>
              <a:rPr lang="en-US" dirty="0">
                <a:solidFill>
                  <a:schemeClr val="bg1"/>
                </a:solidFill>
              </a:rPr>
              <a:t>They shall have peace with the Savior—for 3 generations and many for 4 generations </a:t>
            </a:r>
          </a:p>
          <a:p>
            <a:r>
              <a:rPr lang="en-US" dirty="0">
                <a:solidFill>
                  <a:schemeClr val="bg1"/>
                </a:solidFill>
              </a:rPr>
              <a:t>(roughly 300-400 years of peace)</a:t>
            </a:r>
          </a:p>
        </p:txBody>
      </p:sp>
      <p:sp>
        <p:nvSpPr>
          <p:cNvPr id="6" name="TextBox 5"/>
          <p:cNvSpPr txBox="1"/>
          <p:nvPr/>
        </p:nvSpPr>
        <p:spPr>
          <a:xfrm>
            <a:off x="6948271" y="3177168"/>
            <a:ext cx="4800600" cy="3416320"/>
          </a:xfrm>
          <a:prstGeom prst="rect">
            <a:avLst/>
          </a:prstGeom>
          <a:noFill/>
        </p:spPr>
        <p:txBody>
          <a:bodyPr wrap="square" rtlCol="0">
            <a:spAutoFit/>
          </a:bodyPr>
          <a:lstStyle/>
          <a:p>
            <a:pPr fontAlgn="base"/>
            <a:r>
              <a:rPr lang="en-US" dirty="0">
                <a:solidFill>
                  <a:schemeClr val="bg1"/>
                </a:solidFill>
              </a:rPr>
              <a:t>Nephi has seen the destruction and it “</a:t>
            </a:r>
            <a:r>
              <a:rPr lang="en-US" dirty="0" err="1">
                <a:solidFill>
                  <a:schemeClr val="bg1"/>
                </a:solidFill>
              </a:rPr>
              <a:t>greaveth</a:t>
            </a:r>
            <a:r>
              <a:rPr lang="en-US" dirty="0">
                <a:solidFill>
                  <a:schemeClr val="bg1"/>
                </a:solidFill>
              </a:rPr>
              <a:t> his soul”:</a:t>
            </a:r>
          </a:p>
          <a:p>
            <a:pPr fontAlgn="base"/>
            <a:endParaRPr lang="en-US" dirty="0">
              <a:solidFill>
                <a:schemeClr val="bg1"/>
              </a:solidFill>
            </a:endParaRPr>
          </a:p>
          <a:p>
            <a:pPr fontAlgn="base"/>
            <a:r>
              <a:rPr lang="en-US" dirty="0">
                <a:solidFill>
                  <a:schemeClr val="bg1"/>
                </a:solidFill>
              </a:rPr>
              <a:t>For their pride and foolishness</a:t>
            </a:r>
          </a:p>
          <a:p>
            <a:pPr fontAlgn="base"/>
            <a:endParaRPr lang="en-US" dirty="0">
              <a:solidFill>
                <a:schemeClr val="bg1"/>
              </a:solidFill>
            </a:endParaRPr>
          </a:p>
          <a:p>
            <a:pPr fontAlgn="base"/>
            <a:r>
              <a:rPr lang="en-US" dirty="0">
                <a:solidFill>
                  <a:schemeClr val="bg1"/>
                </a:solidFill>
              </a:rPr>
              <a:t>They choose the devil and the works of the devil</a:t>
            </a:r>
          </a:p>
          <a:p>
            <a:pPr fontAlgn="base"/>
            <a:endParaRPr lang="en-US" dirty="0">
              <a:solidFill>
                <a:schemeClr val="bg1"/>
              </a:solidFill>
            </a:endParaRPr>
          </a:p>
          <a:p>
            <a:pPr fontAlgn="base"/>
            <a:r>
              <a:rPr lang="en-US" dirty="0">
                <a:solidFill>
                  <a:schemeClr val="bg1"/>
                </a:solidFill>
              </a:rPr>
              <a:t>They choose darkness (spiritually) rather than light (Christ)</a:t>
            </a:r>
          </a:p>
          <a:p>
            <a:pPr fontAlgn="base"/>
            <a:endParaRPr lang="en-US" dirty="0">
              <a:solidFill>
                <a:schemeClr val="bg1"/>
              </a:solidFill>
            </a:endParaRPr>
          </a:p>
          <a:p>
            <a:pPr fontAlgn="base"/>
            <a:r>
              <a:rPr lang="en-US" dirty="0">
                <a:solidFill>
                  <a:schemeClr val="bg1"/>
                </a:solidFill>
              </a:rPr>
              <a:t>When the spirit ceases, then there is a quick destruction.</a:t>
            </a:r>
          </a:p>
        </p:txBody>
      </p:sp>
      <p:grpSp>
        <p:nvGrpSpPr>
          <p:cNvPr id="8" name="Group 7"/>
          <p:cNvGrpSpPr/>
          <p:nvPr/>
        </p:nvGrpSpPr>
        <p:grpSpPr>
          <a:xfrm>
            <a:off x="5410201" y="914400"/>
            <a:ext cx="4842933" cy="2057400"/>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17600" y="2514600"/>
              <a:ext cx="7010400" cy="1600439"/>
            </a:xfrm>
            <a:prstGeom prst="rect">
              <a:avLst/>
            </a:prstGeom>
            <a:noFill/>
          </p:spPr>
          <p:txBody>
            <a:bodyPr wrap="square" rtlCol="0">
              <a:spAutoFit/>
            </a:bodyPr>
            <a:lstStyle/>
            <a:p>
              <a:pPr algn="ctr"/>
              <a:r>
                <a:rPr lang="en-US" sz="2400" b="1" i="1" dirty="0">
                  <a:solidFill>
                    <a:schemeClr val="bg1"/>
                  </a:solidFill>
                </a:rPr>
                <a:t>As we exercise faith in Jesus Christ, He manifests Himself to us by the power of the Holy Ghost.</a:t>
              </a:r>
              <a:endParaRPr lang="en-US" sz="2400" dirty="0">
                <a:solidFill>
                  <a:schemeClr val="bg1"/>
                </a:solidFill>
                <a:latin typeface="Abadi" panose="020B0604020104020204" pitchFamily="34" charset="0"/>
              </a:endParaRPr>
            </a:p>
          </p:txBody>
        </p:sp>
      </p:grpSp>
      <p:pic>
        <p:nvPicPr>
          <p:cNvPr id="17" name="Picture 16">
            <a:extLst>
              <a:ext uri="{FF2B5EF4-FFF2-40B4-BE49-F238E27FC236}">
                <a16:creationId xmlns:a16="http://schemas.microsoft.com/office/drawing/2014/main" id="{339069C2-8E8F-4DB0-8AD9-8F76FD3CE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364" y="4019725"/>
            <a:ext cx="3110778" cy="2398066"/>
          </a:xfrm>
          <a:prstGeom prst="rect">
            <a:avLst/>
          </a:prstGeom>
        </p:spPr>
      </p:pic>
    </p:spTree>
    <p:extLst>
      <p:ext uri="{BB962C8B-B14F-4D97-AF65-F5344CB8AC3E}">
        <p14:creationId xmlns:p14="http://schemas.microsoft.com/office/powerpoint/2010/main" val="39883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54D27-65F6-4461-B031-7525CEA16377}"/>
              </a:ext>
            </a:extLst>
          </p:cNvPr>
          <p:cNvSpPr/>
          <p:nvPr/>
        </p:nvSpPr>
        <p:spPr>
          <a:xfrm>
            <a:off x="0" y="0"/>
            <a:ext cx="10696756" cy="1600438"/>
          </a:xfrm>
          <a:prstGeom prst="rect">
            <a:avLst/>
          </a:prstGeom>
          <a:ln>
            <a:solidFill>
              <a:schemeClr val="tx1"/>
            </a:solidFill>
          </a:ln>
        </p:spPr>
        <p:txBody>
          <a:bodyPr wrap="square">
            <a:spAutoFit/>
          </a:bodyPr>
          <a:lstStyle/>
          <a:p>
            <a:r>
              <a:rPr lang="en-US" sz="1400" b="1" dirty="0">
                <a:latin typeface="Open Sans"/>
              </a:rPr>
              <a:t>The Sealed Book 2 Nephi 27:10:</a:t>
            </a:r>
          </a:p>
          <a:p>
            <a:r>
              <a:rPr lang="en-US" sz="1400" dirty="0">
                <a:latin typeface="Open Sans"/>
              </a:rPr>
              <a:t>The book being “sealed” can refer to the Book of Mormon, in general, being protected against unauthorized possession or use. It can also refer to a specific portion of the golden plates that were physically sealed off (“the revelation which was sealed” [2 Nephi 27:10]). This sealed portion contains a vision revealing “all things from the foundation of the world unto the end thereof” (2 Nephi 27:10), given to the brother of Jared (see Ether 3:25–27; 4:4–5; see also the chart titled “The Plates and Their Relationship to the Published Book of Mormon,” located in the appendix of this manual). Nephi prophesied that the sealed portion of the Book of Mormon would be brought forth in the “due time of the Lord” (2 Nephi 27:10).</a:t>
            </a:r>
            <a:endParaRPr lang="en-US" sz="1400" dirty="0"/>
          </a:p>
        </p:txBody>
      </p:sp>
      <p:sp>
        <p:nvSpPr>
          <p:cNvPr id="3" name="Rectangle 2">
            <a:extLst>
              <a:ext uri="{FF2B5EF4-FFF2-40B4-BE49-F238E27FC236}">
                <a16:creationId xmlns:a16="http://schemas.microsoft.com/office/drawing/2014/main" id="{DF60ECEB-9E13-463B-ABCE-6A7D914821F4}"/>
              </a:ext>
            </a:extLst>
          </p:cNvPr>
          <p:cNvSpPr/>
          <p:nvPr/>
        </p:nvSpPr>
        <p:spPr>
          <a:xfrm>
            <a:off x="-1" y="1600438"/>
            <a:ext cx="10696757" cy="1600438"/>
          </a:xfrm>
          <a:prstGeom prst="rect">
            <a:avLst/>
          </a:prstGeom>
          <a:ln>
            <a:solidFill>
              <a:schemeClr val="tx1"/>
            </a:solidFill>
          </a:ln>
        </p:spPr>
        <p:txBody>
          <a:bodyPr wrap="square">
            <a:spAutoFit/>
          </a:bodyPr>
          <a:lstStyle/>
          <a:p>
            <a:r>
              <a:rPr lang="en-US" sz="1400" b="1" dirty="0">
                <a:latin typeface="Open Sans"/>
              </a:rPr>
              <a:t>More Scriptures? 2 Nephi 27:11</a:t>
            </a:r>
          </a:p>
          <a:p>
            <a:r>
              <a:rPr lang="en-US" sz="1400" dirty="0">
                <a:latin typeface="Open Sans"/>
              </a:rPr>
              <a:t>“Many more scriptural writings will yet come to us, including those of Enoch (see D&amp;C 107:57), all of the writings of the Apostle John (see Ether 4:16), the records of the lost tribes of Israel (see 2 Nephi 29:13), and the approximately two-thirds of the Book of Mormon plates that were sealed: ‘And the day cometh that the words of the book which were sealed shall be read upon the house tops; and they shall be read by the power of Christ; and all things shall be revealed unto the children of men which ever have been among the children of men, and which ever will be even unto the end of the earth’ (2 Nephi 27:11)” (Neal A. Maxwell, </a:t>
            </a:r>
            <a:r>
              <a:rPr lang="en-US" sz="1400" i="1" dirty="0">
                <a:latin typeface="Open Sans"/>
              </a:rPr>
              <a:t>A Wonderful Flood of Light</a:t>
            </a:r>
            <a:r>
              <a:rPr lang="en-US" sz="1400" dirty="0">
                <a:latin typeface="Open Sans"/>
              </a:rPr>
              <a:t> [1990], 18).</a:t>
            </a:r>
            <a:endParaRPr lang="en-US" sz="1400" dirty="0"/>
          </a:p>
        </p:txBody>
      </p:sp>
      <p:sp>
        <p:nvSpPr>
          <p:cNvPr id="4" name="Rectangle 3">
            <a:extLst>
              <a:ext uri="{FF2B5EF4-FFF2-40B4-BE49-F238E27FC236}">
                <a16:creationId xmlns:a16="http://schemas.microsoft.com/office/drawing/2014/main" id="{B2593982-FA40-40CB-95BA-1CBE29AC7DFE}"/>
              </a:ext>
            </a:extLst>
          </p:cNvPr>
          <p:cNvSpPr/>
          <p:nvPr/>
        </p:nvSpPr>
        <p:spPr>
          <a:xfrm>
            <a:off x="0" y="3200876"/>
            <a:ext cx="10696759" cy="3416320"/>
          </a:xfrm>
          <a:prstGeom prst="rect">
            <a:avLst/>
          </a:prstGeom>
          <a:ln>
            <a:solidFill>
              <a:schemeClr val="tx1"/>
            </a:solidFill>
          </a:ln>
        </p:spPr>
        <p:txBody>
          <a:bodyPr wrap="square">
            <a:spAutoFit/>
          </a:bodyPr>
          <a:lstStyle/>
          <a:p>
            <a:r>
              <a:rPr lang="en-US" b="1" dirty="0"/>
              <a:t>By the Gift and Power of God 2 Nephi 27:20-21:</a:t>
            </a:r>
          </a:p>
          <a:p>
            <a:r>
              <a:rPr lang="en-US" dirty="0"/>
              <a:t>In writing the title page of the Book of Mormon, the prophet Moroni said that the interpretation of the record would “come forth by the gift and power of God.” At the time Joseph Smith received the golden plates, he also received the </a:t>
            </a:r>
            <a:r>
              <a:rPr lang="en-US" dirty="0" err="1"/>
              <a:t>Urim</a:t>
            </a:r>
            <a:r>
              <a:rPr lang="en-US" dirty="0"/>
              <a:t> and Thummim, which the Lord had prepared for translating the plates (see Joseph Smith—History 1:33–35, 59, 62). Joseph Smith also used a small oval stone referred to as a seer stone, which he had obtained years before. Several scribes and others who observed the translation described how “Joseph placed either the interpreters or the seer stone in a hat, pressed his face into the hat to block out extraneous light, and read aloud the English words that appeared on the instrument” (“Book of Mormon Translation,” Gospel Topics, topics.lds.org). When asked about the process of translation, Joseph Smith responded that it had been done “by the gift and power of God.” (For more information, see “Book of Mormon Translation,” Gospel Topics, topics.lds.org; Richard E. Turley Jr., Robin S. Jensen, and Mark Ashurst-McGee, “Joseph the Seer,”</a:t>
            </a:r>
            <a:r>
              <a:rPr lang="en-US" i="1" dirty="0"/>
              <a:t> Ensign,</a:t>
            </a:r>
            <a:r>
              <a:rPr lang="en-US" dirty="0"/>
              <a:t> Oct. 2015, 49–54.)</a:t>
            </a:r>
            <a:endParaRPr lang="en-US" sz="1200" dirty="0"/>
          </a:p>
        </p:txBody>
      </p:sp>
    </p:spTree>
    <p:extLst>
      <p:ext uri="{BB962C8B-B14F-4D97-AF65-F5344CB8AC3E}">
        <p14:creationId xmlns:p14="http://schemas.microsoft.com/office/powerpoint/2010/main" val="3039306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BAA1F6-985A-629C-2D91-92DE9724AA4C}"/>
              </a:ext>
            </a:extLst>
          </p:cNvPr>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1E2673B-48F4-95E8-3333-126FA60C427F}"/>
              </a:ext>
            </a:extLst>
          </p:cNvPr>
          <p:cNvGrpSpPr/>
          <p:nvPr/>
        </p:nvGrpSpPr>
        <p:grpSpPr>
          <a:xfrm>
            <a:off x="1061761" y="2997000"/>
            <a:ext cx="2487147" cy="2487147"/>
            <a:chOff x="7510132" y="1887280"/>
            <a:chExt cx="2487147" cy="2487147"/>
          </a:xfrm>
        </p:grpSpPr>
        <p:sp>
          <p:nvSpPr>
            <p:cNvPr id="3" name="Rounded Rectangle 11">
              <a:extLst>
                <a:ext uri="{FF2B5EF4-FFF2-40B4-BE49-F238E27FC236}">
                  <a16:creationId xmlns:a16="http://schemas.microsoft.com/office/drawing/2014/main" id="{99563150-877D-1F58-5126-88AE8D2EE7A3}"/>
                </a:ext>
              </a:extLst>
            </p:cNvPr>
            <p:cNvSpPr/>
            <p:nvPr/>
          </p:nvSpPr>
          <p:spPr>
            <a:xfrm rot="2670535">
              <a:off x="7510132" y="1887280"/>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BC2954-5531-591B-7413-1B0029AD2834}"/>
                </a:ext>
              </a:extLst>
            </p:cNvPr>
            <p:cNvSpPr txBox="1"/>
            <p:nvPr/>
          </p:nvSpPr>
          <p:spPr>
            <a:xfrm>
              <a:off x="7534505" y="2790743"/>
              <a:ext cx="2438400" cy="523220"/>
            </a:xfrm>
            <a:prstGeom prst="rect">
              <a:avLst/>
            </a:prstGeom>
            <a:noFill/>
          </p:spPr>
          <p:txBody>
            <a:bodyPr wrap="square" rtlCol="0">
              <a:spAutoFit/>
            </a:bodyPr>
            <a:lstStyle/>
            <a:p>
              <a:pPr algn="ctr"/>
              <a:r>
                <a:rPr lang="en-US" sz="2800" dirty="0">
                  <a:latin typeface="Arial Black" panose="020B0A04020102020204" pitchFamily="34" charset="0"/>
                </a:rPr>
                <a:t>WARNING</a:t>
              </a:r>
            </a:p>
          </p:txBody>
        </p:sp>
      </p:grpSp>
      <p:grpSp>
        <p:nvGrpSpPr>
          <p:cNvPr id="6" name="Group 5">
            <a:extLst>
              <a:ext uri="{FF2B5EF4-FFF2-40B4-BE49-F238E27FC236}">
                <a16:creationId xmlns:a16="http://schemas.microsoft.com/office/drawing/2014/main" id="{F8649C31-0137-E673-475B-4BDFAC57D343}"/>
              </a:ext>
            </a:extLst>
          </p:cNvPr>
          <p:cNvGrpSpPr/>
          <p:nvPr/>
        </p:nvGrpSpPr>
        <p:grpSpPr>
          <a:xfrm>
            <a:off x="8876492" y="2681596"/>
            <a:ext cx="1522376" cy="3632493"/>
            <a:chOff x="397451" y="228208"/>
            <a:chExt cx="1468018" cy="3502792"/>
          </a:xfrm>
        </p:grpSpPr>
        <p:sp>
          <p:nvSpPr>
            <p:cNvPr id="7" name="Oval 6">
              <a:extLst>
                <a:ext uri="{FF2B5EF4-FFF2-40B4-BE49-F238E27FC236}">
                  <a16:creationId xmlns:a16="http://schemas.microsoft.com/office/drawing/2014/main" id="{27EB0465-E02D-BCA2-C2A0-717AE8C08D73}"/>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4502F5-D179-7F9C-63F5-3122584701FC}"/>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3D27F6F5-AC6B-59A7-DC19-7430CD026399}"/>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4E82C7F-58ED-36B0-EADE-7B0C11D66A90}"/>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D1DFFE30-70CE-4BF1-D43C-D3C5658DEAC3}"/>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CD3120A-CA58-1229-2AC9-6FFEEAF8E22F}"/>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EBEB42A7-A3BC-ECA9-6791-1DFBF265A6A8}"/>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8EDE91-B7BF-5488-8E01-AC905E7EAEB4}"/>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5FA7C13-0E51-4E56-6F37-71ECDEABFA09}"/>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2">
              <a:extLst>
                <a:ext uri="{FF2B5EF4-FFF2-40B4-BE49-F238E27FC236}">
                  <a16:creationId xmlns:a16="http://schemas.microsoft.com/office/drawing/2014/main" id="{68A7ED36-9D4D-EDC6-B144-3A924EA5BE95}"/>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20A677-487F-5230-B657-6057EBA8B147}"/>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54">
              <a:extLst>
                <a:ext uri="{FF2B5EF4-FFF2-40B4-BE49-F238E27FC236}">
                  <a16:creationId xmlns:a16="http://schemas.microsoft.com/office/drawing/2014/main" id="{20B1617A-EEB1-76AF-2297-1A9420E1446C}"/>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115E7AA9-3FB1-1B82-7C4D-9EEE6794FD7E}"/>
              </a:ext>
            </a:extLst>
          </p:cNvPr>
          <p:cNvSpPr txBox="1"/>
          <p:nvPr/>
        </p:nvSpPr>
        <p:spPr>
          <a:xfrm>
            <a:off x="2020111" y="597942"/>
            <a:ext cx="8305800" cy="3477875"/>
          </a:xfrm>
          <a:prstGeom prst="rect">
            <a:avLst/>
          </a:prstGeom>
          <a:noFill/>
        </p:spPr>
        <p:txBody>
          <a:bodyPr wrap="square" rtlCol="0">
            <a:spAutoFit/>
          </a:bodyPr>
          <a:lstStyle/>
          <a:p>
            <a:pPr algn="ctr"/>
            <a:r>
              <a:rPr lang="en-US" sz="4400" dirty="0">
                <a:solidFill>
                  <a:schemeClr val="bg1"/>
                </a:solidFill>
                <a:latin typeface="Engravers MT" pitchFamily="18" charset="0"/>
              </a:rPr>
              <a:t>Beware-a warning of false churches and doctrines</a:t>
            </a:r>
          </a:p>
          <a:p>
            <a:pPr algn="ctr"/>
            <a:endParaRPr lang="en-US" sz="4400" dirty="0">
              <a:solidFill>
                <a:schemeClr val="bg1"/>
              </a:solidFill>
              <a:latin typeface="Engravers MT" pitchFamily="18" charset="0"/>
            </a:endParaRPr>
          </a:p>
          <a:p>
            <a:pPr algn="ctr"/>
            <a:r>
              <a:rPr lang="en-US" sz="4400" dirty="0">
                <a:solidFill>
                  <a:schemeClr val="bg1"/>
                </a:solidFill>
                <a:latin typeface="Engravers MT" pitchFamily="18" charset="0"/>
              </a:rPr>
              <a:t>2 Nephi 28</a:t>
            </a:r>
          </a:p>
        </p:txBody>
      </p:sp>
    </p:spTree>
    <p:extLst>
      <p:ext uri="{BB962C8B-B14F-4D97-AF65-F5344CB8AC3E}">
        <p14:creationId xmlns:p14="http://schemas.microsoft.com/office/powerpoint/2010/main" val="3613012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1"/>
            <a:ext cx="8305800" cy="769441"/>
          </a:xfrm>
          <a:prstGeom prst="rect">
            <a:avLst/>
          </a:prstGeom>
          <a:noFill/>
        </p:spPr>
        <p:txBody>
          <a:bodyPr wrap="square" rtlCol="0">
            <a:spAutoFit/>
          </a:bodyPr>
          <a:lstStyle/>
          <a:p>
            <a:pPr algn="ctr"/>
            <a:r>
              <a:rPr lang="en-US" sz="4400" dirty="0">
                <a:solidFill>
                  <a:schemeClr val="bg1"/>
                </a:solidFill>
                <a:latin typeface="Engravers MT" pitchFamily="18" charset="0"/>
              </a:rPr>
              <a:t>Warning Signs</a:t>
            </a:r>
          </a:p>
        </p:txBody>
      </p:sp>
      <p:sp>
        <p:nvSpPr>
          <p:cNvPr id="6" name="Rounded Rectangle 5"/>
          <p:cNvSpPr/>
          <p:nvPr/>
        </p:nvSpPr>
        <p:spPr>
          <a:xfrm rot="2670535">
            <a:off x="2081573" y="194512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670535">
            <a:off x="4843132" y="3563680"/>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510132" y="1887280"/>
            <a:ext cx="2487147" cy="2487147"/>
            <a:chOff x="515041" y="1200841"/>
            <a:chExt cx="2487147" cy="2487147"/>
          </a:xfrm>
        </p:grpSpPr>
        <p:sp>
          <p:nvSpPr>
            <p:cNvPr id="12" name="Rounded Rectangle 11"/>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5041" y="1353241"/>
              <a:ext cx="2438400" cy="2123658"/>
            </a:xfrm>
            <a:prstGeom prst="rect">
              <a:avLst/>
            </a:prstGeom>
            <a:noFill/>
          </p:spPr>
          <p:txBody>
            <a:bodyPr wrap="square" rtlCol="0">
              <a:spAutoFit/>
            </a:bodyPr>
            <a:lstStyle/>
            <a:p>
              <a:pPr algn="ctr"/>
              <a:r>
                <a:rPr lang="en-US" sz="6600" dirty="0"/>
                <a:t>ONE WAY</a:t>
              </a:r>
            </a:p>
          </p:txBody>
        </p:sp>
      </p:grpSp>
      <p:sp>
        <p:nvSpPr>
          <p:cNvPr id="14" name="&quot;No&quot; Symbol 13"/>
          <p:cNvSpPr/>
          <p:nvPr/>
        </p:nvSpPr>
        <p:spPr>
          <a:xfrm>
            <a:off x="2282223" y="2137667"/>
            <a:ext cx="2057400" cy="2057400"/>
          </a:xfrm>
          <a:prstGeom prst="noSmoking">
            <a:avLst>
              <a:gd name="adj" fmla="val 99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U-Turn Arrow 14"/>
          <p:cNvSpPr/>
          <p:nvPr/>
        </p:nvSpPr>
        <p:spPr>
          <a:xfrm flipH="1">
            <a:off x="5147931" y="3716079"/>
            <a:ext cx="1524000" cy="2032000"/>
          </a:xfrm>
          <a:prstGeom prst="utur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59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990601"/>
            <a:ext cx="7239000" cy="3108543"/>
          </a:xfrm>
          <a:prstGeom prst="rect">
            <a:avLst/>
          </a:prstGeom>
          <a:noFill/>
        </p:spPr>
        <p:txBody>
          <a:bodyPr wrap="square" rtlCol="0">
            <a:spAutoFit/>
          </a:bodyPr>
          <a:lstStyle/>
          <a:p>
            <a:pPr algn="just"/>
            <a:r>
              <a:rPr lang="en-US" sz="2800" dirty="0">
                <a:solidFill>
                  <a:schemeClr val="bg1"/>
                </a:solidFill>
              </a:rPr>
              <a:t> “The Book of Mormon exposes the enemies of Christ. It confounds false doctrines. … It fortifies the humble followers of Christ against the evil designs, strategies, and doctrines of the devil in our day. The type of apostates in the Book of Mormon are similar to the type we have today” </a:t>
            </a:r>
          </a:p>
          <a:p>
            <a:pPr algn="just"/>
            <a:r>
              <a:rPr lang="en-US" sz="2800" dirty="0">
                <a:solidFill>
                  <a:schemeClr val="bg1"/>
                </a:solidFill>
              </a:rPr>
              <a:t>Ezra Taft Benson</a:t>
            </a:r>
          </a:p>
        </p:txBody>
      </p:sp>
      <p:sp>
        <p:nvSpPr>
          <p:cNvPr id="6" name="Rounded Rectangle 5"/>
          <p:cNvSpPr/>
          <p:nvPr/>
        </p:nvSpPr>
        <p:spPr>
          <a:xfrm rot="2670535">
            <a:off x="7848601" y="3886201"/>
            <a:ext cx="2334747" cy="23347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zra t benson.jpg"/>
          <p:cNvPicPr>
            <a:picLocks noChangeAspect="1"/>
          </p:cNvPicPr>
          <p:nvPr/>
        </p:nvPicPr>
        <p:blipFill>
          <a:blip r:embed="rId2" cstate="print"/>
          <a:stretch>
            <a:fillRect/>
          </a:stretch>
        </p:blipFill>
        <p:spPr>
          <a:xfrm>
            <a:off x="8382000" y="4038600"/>
            <a:ext cx="1346488"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0325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3963" y="6550223"/>
            <a:ext cx="4800600" cy="307777"/>
          </a:xfrm>
          <a:prstGeom prst="rect">
            <a:avLst/>
          </a:prstGeom>
          <a:noFill/>
        </p:spPr>
        <p:txBody>
          <a:bodyPr wrap="square" rtlCol="0">
            <a:spAutoFit/>
          </a:bodyPr>
          <a:lstStyle/>
          <a:p>
            <a:r>
              <a:rPr lang="en-US" sz="1400" dirty="0">
                <a:solidFill>
                  <a:schemeClr val="bg1"/>
                </a:solidFill>
              </a:rPr>
              <a:t>2 Nephi 28:1-2</a:t>
            </a:r>
          </a:p>
        </p:txBody>
      </p:sp>
      <p:sp>
        <p:nvSpPr>
          <p:cNvPr id="4" name="TextBox 3"/>
          <p:cNvSpPr txBox="1"/>
          <p:nvPr/>
        </p:nvSpPr>
        <p:spPr>
          <a:xfrm>
            <a:off x="1981200" y="1"/>
            <a:ext cx="8305800" cy="769441"/>
          </a:xfrm>
          <a:prstGeom prst="rect">
            <a:avLst/>
          </a:prstGeom>
          <a:noFill/>
        </p:spPr>
        <p:txBody>
          <a:bodyPr wrap="square" rtlCol="0">
            <a:spAutoFit/>
          </a:bodyPr>
          <a:lstStyle/>
          <a:p>
            <a:pPr algn="ctr"/>
            <a:r>
              <a:rPr lang="en-US" sz="4400" dirty="0">
                <a:solidFill>
                  <a:schemeClr val="bg1"/>
                </a:solidFill>
                <a:latin typeface="Engravers MT" pitchFamily="18" charset="0"/>
              </a:rPr>
              <a:t>Nephi Has Spoken</a:t>
            </a:r>
          </a:p>
        </p:txBody>
      </p:sp>
      <p:sp>
        <p:nvSpPr>
          <p:cNvPr id="5" name="TextBox 4"/>
          <p:cNvSpPr txBox="1"/>
          <p:nvPr/>
        </p:nvSpPr>
        <p:spPr>
          <a:xfrm>
            <a:off x="685799" y="833873"/>
            <a:ext cx="7405255" cy="2308324"/>
          </a:xfrm>
          <a:prstGeom prst="rect">
            <a:avLst/>
          </a:prstGeom>
          <a:noFill/>
        </p:spPr>
        <p:txBody>
          <a:bodyPr wrap="square" rtlCol="0">
            <a:spAutoFit/>
          </a:bodyPr>
          <a:lstStyle/>
          <a:p>
            <a:r>
              <a:rPr lang="en-US" sz="2400" dirty="0">
                <a:solidFill>
                  <a:schemeClr val="bg1"/>
                </a:solidFill>
              </a:rPr>
              <a:t>Constrained me— to compel, to urge to action (Webster’s Dictionary 1828)</a:t>
            </a:r>
          </a:p>
          <a:p>
            <a:endParaRPr lang="en-US" sz="2400" dirty="0">
              <a:solidFill>
                <a:schemeClr val="bg1"/>
              </a:solidFill>
            </a:endParaRPr>
          </a:p>
          <a:p>
            <a:r>
              <a:rPr lang="en-US" sz="2400" dirty="0">
                <a:solidFill>
                  <a:schemeClr val="bg1"/>
                </a:solidFill>
              </a:rPr>
              <a:t>Surely come to pass—The word of the Lord is sure and certain—Whether the word is spoken by the Lord himself or by one of his servants—It is all the same (D&amp;C 1:38-39)</a:t>
            </a:r>
          </a:p>
        </p:txBody>
      </p:sp>
      <p:sp>
        <p:nvSpPr>
          <p:cNvPr id="6" name="TextBox 5"/>
          <p:cNvSpPr txBox="1"/>
          <p:nvPr/>
        </p:nvSpPr>
        <p:spPr>
          <a:xfrm>
            <a:off x="6511637" y="3938269"/>
            <a:ext cx="4800600" cy="1815882"/>
          </a:xfrm>
          <a:prstGeom prst="rect">
            <a:avLst/>
          </a:prstGeom>
          <a:noFill/>
        </p:spPr>
        <p:txBody>
          <a:bodyPr wrap="square" rtlCol="0">
            <a:spAutoFit/>
          </a:bodyPr>
          <a:lstStyle/>
          <a:p>
            <a:r>
              <a:rPr lang="en-US" sz="2800" dirty="0">
                <a:solidFill>
                  <a:schemeClr val="bg1"/>
                </a:solidFill>
              </a:rPr>
              <a:t>The Book— Of Great Worth—Those who open their minds in the last days to the truth—a familiar spirit--Restoration</a:t>
            </a:r>
          </a:p>
        </p:txBody>
      </p:sp>
      <p:grpSp>
        <p:nvGrpSpPr>
          <p:cNvPr id="13" name="Group 12">
            <a:extLst>
              <a:ext uri="{FF2B5EF4-FFF2-40B4-BE49-F238E27FC236}">
                <a16:creationId xmlns:a16="http://schemas.microsoft.com/office/drawing/2014/main" id="{B24D3ADB-9061-4695-AA7F-CAA81944A38C}"/>
              </a:ext>
            </a:extLst>
          </p:cNvPr>
          <p:cNvGrpSpPr/>
          <p:nvPr/>
        </p:nvGrpSpPr>
        <p:grpSpPr>
          <a:xfrm>
            <a:off x="2286001" y="3505201"/>
            <a:ext cx="2487147" cy="2487147"/>
            <a:chOff x="2286001" y="3505201"/>
            <a:chExt cx="2487147" cy="2487147"/>
          </a:xfrm>
        </p:grpSpPr>
        <p:grpSp>
          <p:nvGrpSpPr>
            <p:cNvPr id="7" name="Group 6"/>
            <p:cNvGrpSpPr/>
            <p:nvPr/>
          </p:nvGrpSpPr>
          <p:grpSpPr>
            <a:xfrm>
              <a:off x="2286001" y="35052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1828800"/>
                <a:ext cx="2438400" cy="954107"/>
              </a:xfrm>
              <a:prstGeom prst="rect">
                <a:avLst/>
              </a:prstGeom>
              <a:noFill/>
            </p:spPr>
            <p:txBody>
              <a:bodyPr wrap="square" rtlCol="0">
                <a:spAutoFit/>
              </a:bodyPr>
              <a:lstStyle/>
              <a:p>
                <a:pPr algn="ctr"/>
                <a:r>
                  <a:rPr lang="en-US" sz="2800" dirty="0"/>
                  <a:t>BEWARE OF THE LAST DAYS</a:t>
                </a:r>
              </a:p>
            </p:txBody>
          </p:sp>
        </p:grpSp>
        <p:grpSp>
          <p:nvGrpSpPr>
            <p:cNvPr id="12" name="Group 11">
              <a:extLst>
                <a:ext uri="{FF2B5EF4-FFF2-40B4-BE49-F238E27FC236}">
                  <a16:creationId xmlns:a16="http://schemas.microsoft.com/office/drawing/2014/main" id="{795115C2-4763-4218-9F2D-0AF608F1A827}"/>
                </a:ext>
              </a:extLst>
            </p:cNvPr>
            <p:cNvGrpSpPr/>
            <p:nvPr/>
          </p:nvGrpSpPr>
          <p:grpSpPr>
            <a:xfrm>
              <a:off x="2715491" y="5087267"/>
              <a:ext cx="1551710" cy="764303"/>
              <a:chOff x="2646217" y="5046303"/>
              <a:chExt cx="2216727" cy="1091860"/>
            </a:xfrm>
          </p:grpSpPr>
          <p:sp>
            <p:nvSpPr>
              <p:cNvPr id="10" name="Star: 12 Points 9">
                <a:extLst>
                  <a:ext uri="{FF2B5EF4-FFF2-40B4-BE49-F238E27FC236}">
                    <a16:creationId xmlns:a16="http://schemas.microsoft.com/office/drawing/2014/main" id="{F3912D1C-C42A-4AD1-9F7B-A41F26CCC612}"/>
                  </a:ext>
                </a:extLst>
              </p:cNvPr>
              <p:cNvSpPr/>
              <p:nvPr/>
            </p:nvSpPr>
            <p:spPr>
              <a:xfrm>
                <a:off x="2646217" y="5046303"/>
                <a:ext cx="2216727" cy="1091860"/>
              </a:xfrm>
              <a:prstGeom prst="star12">
                <a:avLst>
                  <a:gd name="adj" fmla="val 27500"/>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12 Points 10">
                <a:extLst>
                  <a:ext uri="{FF2B5EF4-FFF2-40B4-BE49-F238E27FC236}">
                    <a16:creationId xmlns:a16="http://schemas.microsoft.com/office/drawing/2014/main" id="{D36C0019-A24B-4532-9F07-697C254E2F1B}"/>
                  </a:ext>
                </a:extLst>
              </p:cNvPr>
              <p:cNvSpPr/>
              <p:nvPr/>
            </p:nvSpPr>
            <p:spPr>
              <a:xfrm rot="20620397">
                <a:off x="3338945" y="5303758"/>
                <a:ext cx="914401" cy="450394"/>
              </a:xfrm>
              <a:prstGeom prst="star12">
                <a:avLst>
                  <a:gd name="adj" fmla="val 27500"/>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580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4691" y="6550223"/>
            <a:ext cx="4800600" cy="307777"/>
          </a:xfrm>
          <a:prstGeom prst="rect">
            <a:avLst/>
          </a:prstGeom>
          <a:noFill/>
        </p:spPr>
        <p:txBody>
          <a:bodyPr wrap="square" rtlCol="0">
            <a:spAutoFit/>
          </a:bodyPr>
          <a:lstStyle/>
          <a:p>
            <a:r>
              <a:rPr lang="en-US" sz="1400" dirty="0">
                <a:solidFill>
                  <a:schemeClr val="bg1"/>
                </a:solidFill>
              </a:rPr>
              <a:t>2 Nephi 28:3</a:t>
            </a:r>
          </a:p>
        </p:txBody>
      </p:sp>
      <p:sp>
        <p:nvSpPr>
          <p:cNvPr id="4" name="TextBox 3"/>
          <p:cNvSpPr txBox="1"/>
          <p:nvPr/>
        </p:nvSpPr>
        <p:spPr>
          <a:xfrm>
            <a:off x="1981200" y="1"/>
            <a:ext cx="8305800" cy="769441"/>
          </a:xfrm>
          <a:prstGeom prst="rect">
            <a:avLst/>
          </a:prstGeom>
          <a:noFill/>
        </p:spPr>
        <p:txBody>
          <a:bodyPr wrap="square" rtlCol="0">
            <a:spAutoFit/>
          </a:bodyPr>
          <a:lstStyle/>
          <a:p>
            <a:pPr algn="ctr"/>
            <a:r>
              <a:rPr lang="en-US" sz="4400" dirty="0">
                <a:solidFill>
                  <a:schemeClr val="bg1"/>
                </a:solidFill>
                <a:latin typeface="Engravers MT" pitchFamily="18" charset="0"/>
              </a:rPr>
              <a:t>Churches Built</a:t>
            </a:r>
          </a:p>
        </p:txBody>
      </p:sp>
      <p:sp>
        <p:nvSpPr>
          <p:cNvPr id="5" name="TextBox 4"/>
          <p:cNvSpPr txBox="1"/>
          <p:nvPr/>
        </p:nvSpPr>
        <p:spPr>
          <a:xfrm>
            <a:off x="124691" y="769442"/>
            <a:ext cx="9753600" cy="5324535"/>
          </a:xfrm>
          <a:prstGeom prst="rect">
            <a:avLst/>
          </a:prstGeom>
          <a:noFill/>
        </p:spPr>
        <p:txBody>
          <a:bodyPr wrap="square" rtlCol="0">
            <a:spAutoFit/>
          </a:bodyPr>
          <a:lstStyle/>
          <a:p>
            <a:r>
              <a:rPr lang="en-US" sz="2000" dirty="0">
                <a:solidFill>
                  <a:srgbClr val="FFFF00"/>
                </a:solidFill>
              </a:rPr>
              <a:t>How does the Book of Mormon expose the enemies of Christ?</a:t>
            </a:r>
          </a:p>
          <a:p>
            <a:endParaRPr lang="en-US" sz="2000" dirty="0">
              <a:solidFill>
                <a:srgbClr val="FFFF00"/>
              </a:solidFill>
            </a:endParaRPr>
          </a:p>
          <a:p>
            <a:r>
              <a:rPr lang="en-US" sz="2000" dirty="0">
                <a:solidFill>
                  <a:schemeClr val="bg1"/>
                </a:solidFill>
              </a:rPr>
              <a:t>It includes accounts of people who tried to lead others away from faith in Christ. It allows us to see their errors and false ideas.</a:t>
            </a:r>
          </a:p>
          <a:p>
            <a:endParaRPr lang="en-US" sz="2000" dirty="0">
              <a:solidFill>
                <a:schemeClr val="bg1"/>
              </a:solidFill>
            </a:endParaRPr>
          </a:p>
          <a:p>
            <a:endParaRPr lang="en-US" sz="2000" dirty="0">
              <a:solidFill>
                <a:schemeClr val="bg1"/>
              </a:solidFill>
            </a:endParaRPr>
          </a:p>
          <a:p>
            <a:r>
              <a:rPr lang="en-US" sz="2000" dirty="0">
                <a:solidFill>
                  <a:srgbClr val="FFFF00"/>
                </a:solidFill>
              </a:rPr>
              <a:t>How does the Book of Mormon fortify us against the adversary?</a:t>
            </a:r>
          </a:p>
          <a:p>
            <a:endParaRPr lang="en-US" sz="2000" dirty="0">
              <a:solidFill>
                <a:srgbClr val="FFFF00"/>
              </a:solidFill>
            </a:endParaRPr>
          </a:p>
          <a:p>
            <a:r>
              <a:rPr lang="en-US" sz="2000" dirty="0">
                <a:solidFill>
                  <a:schemeClr val="bg1"/>
                </a:solidFill>
              </a:rPr>
              <a:t>The Book of Mormon exposes the false ideas of the devil and strengthens us against his evil designs. </a:t>
            </a:r>
          </a:p>
          <a:p>
            <a:endParaRPr lang="en-US" sz="2000" dirty="0">
              <a:solidFill>
                <a:schemeClr val="bg1"/>
              </a:solidFill>
            </a:endParaRPr>
          </a:p>
          <a:p>
            <a:r>
              <a:rPr lang="en-US" sz="2000" dirty="0">
                <a:solidFill>
                  <a:schemeClr val="bg1"/>
                </a:solidFill>
              </a:rPr>
              <a:t>“Whether established for noble or ignoble causes, </a:t>
            </a:r>
          </a:p>
          <a:p>
            <a:r>
              <a:rPr lang="en-US" sz="2000" dirty="0">
                <a:solidFill>
                  <a:schemeClr val="bg1"/>
                </a:solidFill>
              </a:rPr>
              <a:t>any church initiated by man rather than by the</a:t>
            </a:r>
          </a:p>
          <a:p>
            <a:r>
              <a:rPr lang="en-US" sz="2000" dirty="0">
                <a:solidFill>
                  <a:schemeClr val="bg1"/>
                </a:solidFill>
              </a:rPr>
              <a:t>revelation of God is without the power of salvation.</a:t>
            </a:r>
          </a:p>
          <a:p>
            <a:r>
              <a:rPr lang="en-US" sz="2000" dirty="0">
                <a:solidFill>
                  <a:schemeClr val="bg1"/>
                </a:solidFill>
              </a:rPr>
              <a:t>Such organizations cannot fully satisfy man’s innate</a:t>
            </a:r>
          </a:p>
          <a:p>
            <a:r>
              <a:rPr lang="en-US" sz="2000" dirty="0">
                <a:solidFill>
                  <a:schemeClr val="bg1"/>
                </a:solidFill>
              </a:rPr>
              <a:t>yearning to worship and serve the true and living God.” </a:t>
            </a:r>
          </a:p>
          <a:p>
            <a:r>
              <a:rPr lang="en-US" sz="2000" dirty="0">
                <a:solidFill>
                  <a:schemeClr val="bg1"/>
                </a:solidFill>
              </a:rPr>
              <a:t>JFM and RLM</a:t>
            </a:r>
          </a:p>
        </p:txBody>
      </p:sp>
      <p:grpSp>
        <p:nvGrpSpPr>
          <p:cNvPr id="13" name="Group 12">
            <a:extLst>
              <a:ext uri="{FF2B5EF4-FFF2-40B4-BE49-F238E27FC236}">
                <a16:creationId xmlns:a16="http://schemas.microsoft.com/office/drawing/2014/main" id="{4E5DA69C-D8B8-4775-AAD0-C4784F827F59}"/>
              </a:ext>
            </a:extLst>
          </p:cNvPr>
          <p:cNvGrpSpPr/>
          <p:nvPr/>
        </p:nvGrpSpPr>
        <p:grpSpPr>
          <a:xfrm>
            <a:off x="10257875" y="209912"/>
            <a:ext cx="1726306" cy="1272038"/>
            <a:chOff x="10257875" y="209912"/>
            <a:chExt cx="1726306" cy="1272038"/>
          </a:xfrm>
        </p:grpSpPr>
        <p:pic>
          <p:nvPicPr>
            <p:cNvPr id="10" name="Picture 9">
              <a:extLst>
                <a:ext uri="{FF2B5EF4-FFF2-40B4-BE49-F238E27FC236}">
                  <a16:creationId xmlns:a16="http://schemas.microsoft.com/office/drawing/2014/main" id="{8C06C3AA-60BD-4C00-B24C-A6B507D05CDA}"/>
                </a:ext>
              </a:extLst>
            </p:cNvPr>
            <p:cNvPicPr>
              <a:picLocks noChangeAspect="1"/>
            </p:cNvPicPr>
            <p:nvPr/>
          </p:nvPicPr>
          <p:blipFill rotWithShape="1">
            <a:blip r:embed="rId2">
              <a:extLst>
                <a:ext uri="{28A0092B-C50C-407E-A947-70E740481C1C}">
                  <a14:useLocalDpi xmlns:a14="http://schemas.microsoft.com/office/drawing/2010/main" val="0"/>
                </a:ext>
              </a:extLst>
            </a:blip>
            <a:srcRect l="56522" t="2654"/>
            <a:stretch/>
          </p:blipFill>
          <p:spPr>
            <a:xfrm>
              <a:off x="11133896" y="209912"/>
              <a:ext cx="850285" cy="1272038"/>
            </a:xfrm>
            <a:prstGeom prst="rect">
              <a:avLst/>
            </a:prstGeom>
          </p:spPr>
        </p:pic>
        <p:pic>
          <p:nvPicPr>
            <p:cNvPr id="12" name="Picture 11">
              <a:extLst>
                <a:ext uri="{FF2B5EF4-FFF2-40B4-BE49-F238E27FC236}">
                  <a16:creationId xmlns:a16="http://schemas.microsoft.com/office/drawing/2014/main" id="{01FFFA4E-13D0-4F4F-AEB1-0B3B7B98C2FE}"/>
                </a:ext>
              </a:extLst>
            </p:cNvPr>
            <p:cNvPicPr>
              <a:picLocks noChangeAspect="1"/>
            </p:cNvPicPr>
            <p:nvPr/>
          </p:nvPicPr>
          <p:blipFill rotWithShape="1">
            <a:blip r:embed="rId2">
              <a:extLst>
                <a:ext uri="{28A0092B-C50C-407E-A947-70E740481C1C}">
                  <a14:useLocalDpi xmlns:a14="http://schemas.microsoft.com/office/drawing/2010/main" val="0"/>
                </a:ext>
              </a:extLst>
            </a:blip>
            <a:srcRect r="59335" b="11961"/>
            <a:stretch/>
          </p:blipFill>
          <p:spPr>
            <a:xfrm>
              <a:off x="10257875" y="209913"/>
              <a:ext cx="863745" cy="1249473"/>
            </a:xfrm>
            <a:prstGeom prst="rect">
              <a:avLst/>
            </a:prstGeom>
          </p:spPr>
        </p:pic>
      </p:grpSp>
      <p:grpSp>
        <p:nvGrpSpPr>
          <p:cNvPr id="33" name="Group 32">
            <a:extLst>
              <a:ext uri="{FF2B5EF4-FFF2-40B4-BE49-F238E27FC236}">
                <a16:creationId xmlns:a16="http://schemas.microsoft.com/office/drawing/2014/main" id="{76366069-2F83-402B-9184-E887634D6C98}"/>
              </a:ext>
            </a:extLst>
          </p:cNvPr>
          <p:cNvGrpSpPr/>
          <p:nvPr/>
        </p:nvGrpSpPr>
        <p:grpSpPr>
          <a:xfrm>
            <a:off x="9171710" y="3834953"/>
            <a:ext cx="2487147" cy="2487147"/>
            <a:chOff x="9171710" y="3834953"/>
            <a:chExt cx="2487147" cy="2487147"/>
          </a:xfrm>
        </p:grpSpPr>
        <p:grpSp>
          <p:nvGrpSpPr>
            <p:cNvPr id="6" name="Group 5"/>
            <p:cNvGrpSpPr/>
            <p:nvPr/>
          </p:nvGrpSpPr>
          <p:grpSpPr>
            <a:xfrm>
              <a:off x="9171710" y="3834953"/>
              <a:ext cx="2487147" cy="2487147"/>
              <a:chOff x="515041" y="1200841"/>
              <a:chExt cx="2487147" cy="2487147"/>
            </a:xfrm>
          </p:grpSpPr>
          <p:sp>
            <p:nvSpPr>
              <p:cNvPr id="7" name="Rounded Rectangle 6"/>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1828800"/>
                <a:ext cx="2438400" cy="954107"/>
              </a:xfrm>
              <a:prstGeom prst="rect">
                <a:avLst/>
              </a:prstGeom>
              <a:noFill/>
            </p:spPr>
            <p:txBody>
              <a:bodyPr wrap="square" rtlCol="0">
                <a:spAutoFit/>
              </a:bodyPr>
              <a:lstStyle/>
              <a:p>
                <a:pPr algn="ctr"/>
                <a:r>
                  <a:rPr lang="en-US" sz="2800" dirty="0"/>
                  <a:t>BEWARE OF FALSE IDEAS</a:t>
                </a:r>
              </a:p>
            </p:txBody>
          </p:sp>
        </p:grpSp>
        <p:grpSp>
          <p:nvGrpSpPr>
            <p:cNvPr id="16" name="Group 15">
              <a:extLst>
                <a:ext uri="{FF2B5EF4-FFF2-40B4-BE49-F238E27FC236}">
                  <a16:creationId xmlns:a16="http://schemas.microsoft.com/office/drawing/2014/main" id="{DF812DC9-7CEF-4191-B4CF-4A52DA5CB39E}"/>
                </a:ext>
              </a:extLst>
            </p:cNvPr>
            <p:cNvGrpSpPr/>
            <p:nvPr/>
          </p:nvGrpSpPr>
          <p:grpSpPr>
            <a:xfrm>
              <a:off x="10048728" y="5342511"/>
              <a:ext cx="772514" cy="926307"/>
              <a:chOff x="185056" y="664029"/>
              <a:chExt cx="6520543" cy="7818664"/>
            </a:xfrm>
          </p:grpSpPr>
          <p:sp>
            <p:nvSpPr>
              <p:cNvPr id="17" name="Oval 16">
                <a:extLst>
                  <a:ext uri="{FF2B5EF4-FFF2-40B4-BE49-F238E27FC236}">
                    <a16:creationId xmlns:a16="http://schemas.microsoft.com/office/drawing/2014/main" id="{D5544985-7CB3-4E17-BB24-F1CB536B2046}"/>
                  </a:ext>
                </a:extLst>
              </p:cNvPr>
              <p:cNvSpPr/>
              <p:nvPr/>
            </p:nvSpPr>
            <p:spPr>
              <a:xfrm>
                <a:off x="185056" y="664029"/>
                <a:ext cx="6520543" cy="6520543"/>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6C3EE9-C6BB-4318-B975-9C700E5D1165}"/>
                  </a:ext>
                </a:extLst>
              </p:cNvPr>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tored Data 18">
                <a:extLst>
                  <a:ext uri="{FF2B5EF4-FFF2-40B4-BE49-F238E27FC236}">
                    <a16:creationId xmlns:a16="http://schemas.microsoft.com/office/drawing/2014/main" id="{C025C429-3A1F-4FE4-A9EE-CC3159951C24}"/>
                  </a:ext>
                </a:extLst>
              </p:cNvPr>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tored Data 19">
                <a:extLst>
                  <a:ext uri="{FF2B5EF4-FFF2-40B4-BE49-F238E27FC236}">
                    <a16:creationId xmlns:a16="http://schemas.microsoft.com/office/drawing/2014/main" id="{0DB6E1E6-4797-434F-83CA-E1B3FE601563}"/>
                  </a:ext>
                </a:extLst>
              </p:cNvPr>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tored Data 20">
                <a:extLst>
                  <a:ext uri="{FF2B5EF4-FFF2-40B4-BE49-F238E27FC236}">
                    <a16:creationId xmlns:a16="http://schemas.microsoft.com/office/drawing/2014/main" id="{DB0C17D5-F395-4667-8C0C-CFB61ADA88FC}"/>
                  </a:ext>
                </a:extLst>
              </p:cNvPr>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240BEE3-E403-49A8-A0BD-8C484A0D1DFD}"/>
                  </a:ext>
                </a:extLst>
              </p:cNvPr>
              <p:cNvGrpSpPr/>
              <p:nvPr/>
            </p:nvGrpSpPr>
            <p:grpSpPr>
              <a:xfrm>
                <a:off x="1883227" y="7075712"/>
                <a:ext cx="3124199" cy="576943"/>
                <a:chOff x="1415144" y="3069771"/>
                <a:chExt cx="3124199" cy="576943"/>
              </a:xfrm>
            </p:grpSpPr>
            <p:sp>
              <p:nvSpPr>
                <p:cNvPr id="23" name="Oval 22">
                  <a:extLst>
                    <a:ext uri="{FF2B5EF4-FFF2-40B4-BE49-F238E27FC236}">
                      <a16:creationId xmlns:a16="http://schemas.microsoft.com/office/drawing/2014/main" id="{61ED651F-768D-48C7-B986-966E007DD054}"/>
                    </a:ext>
                  </a:extLst>
                </p:cNvPr>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5E47B8A-D4F2-4433-9295-319015C1EAEF}"/>
                    </a:ext>
                  </a:extLst>
                </p:cNvPr>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0209C8-12FD-4D11-941A-7F072B955250}"/>
                    </a:ext>
                  </a:extLst>
                </p:cNvPr>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E7D8B4-D4B7-49CE-A86D-C39833E029D7}"/>
                    </a:ext>
                  </a:extLst>
                </p:cNvPr>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7FE1E80-79ED-4743-B3DE-D98627A5FA1F}"/>
                    </a:ext>
                  </a:extLst>
                </p:cNvPr>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1B3EA69-5241-491C-BBFA-230157997166}"/>
                    </a:ext>
                  </a:extLst>
                </p:cNvPr>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51F01D9-3A79-4CDE-BB8F-96C8263B7C02}"/>
                    </a:ext>
                  </a:extLst>
                </p:cNvPr>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1278BD5-47EF-4CCF-AC5E-08119BCEE03B}"/>
                    </a:ext>
                  </a:extLst>
                </p:cNvPr>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5578984-BE2C-489D-BB67-87B2FC368473}"/>
                    </a:ext>
                  </a:extLst>
                </p:cNvPr>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408A2F9-A588-412C-B51E-6EA96769455A}"/>
                    </a:ext>
                  </a:extLst>
                </p:cNvPr>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9476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6255" y="6550223"/>
            <a:ext cx="4800600" cy="307777"/>
          </a:xfrm>
          <a:prstGeom prst="rect">
            <a:avLst/>
          </a:prstGeom>
          <a:noFill/>
        </p:spPr>
        <p:txBody>
          <a:bodyPr wrap="square" rtlCol="0">
            <a:spAutoFit/>
          </a:bodyPr>
          <a:lstStyle/>
          <a:p>
            <a:r>
              <a:rPr lang="en-US" sz="1400" dirty="0">
                <a:solidFill>
                  <a:schemeClr val="bg1"/>
                </a:solidFill>
              </a:rPr>
              <a:t>2 Nephi 28:1-2</a:t>
            </a:r>
          </a:p>
        </p:txBody>
      </p:sp>
      <p:sp>
        <p:nvSpPr>
          <p:cNvPr id="4" name="TextBox 3"/>
          <p:cNvSpPr txBox="1"/>
          <p:nvPr/>
        </p:nvSpPr>
        <p:spPr>
          <a:xfrm>
            <a:off x="1981200" y="1"/>
            <a:ext cx="8305800" cy="646331"/>
          </a:xfrm>
          <a:prstGeom prst="rect">
            <a:avLst/>
          </a:prstGeom>
          <a:noFill/>
        </p:spPr>
        <p:txBody>
          <a:bodyPr wrap="square" rtlCol="0">
            <a:spAutoFit/>
          </a:bodyPr>
          <a:lstStyle/>
          <a:p>
            <a:pPr algn="ctr"/>
            <a:r>
              <a:rPr lang="en-US" sz="3600" dirty="0">
                <a:solidFill>
                  <a:schemeClr val="bg1"/>
                </a:solidFill>
                <a:latin typeface="Engravers MT" pitchFamily="18" charset="0"/>
              </a:rPr>
              <a:t>All Roads Lead to Rome</a:t>
            </a:r>
          </a:p>
        </p:txBody>
      </p:sp>
      <p:sp>
        <p:nvSpPr>
          <p:cNvPr id="5" name="TextBox 4"/>
          <p:cNvSpPr txBox="1"/>
          <p:nvPr/>
        </p:nvSpPr>
        <p:spPr>
          <a:xfrm>
            <a:off x="325582" y="1089898"/>
            <a:ext cx="5181600" cy="5139869"/>
          </a:xfrm>
          <a:prstGeom prst="rect">
            <a:avLst/>
          </a:prstGeom>
          <a:noFill/>
        </p:spPr>
        <p:txBody>
          <a:bodyPr wrap="square" rtlCol="0">
            <a:spAutoFit/>
          </a:bodyPr>
          <a:lstStyle/>
          <a:p>
            <a:r>
              <a:rPr lang="en-US" sz="2800" dirty="0">
                <a:solidFill>
                  <a:srgbClr val="FFFF00"/>
                </a:solidFill>
                <a:effectLst>
                  <a:glow rad="228600">
                    <a:schemeClr val="accent6">
                      <a:satMod val="175000"/>
                      <a:alpha val="40000"/>
                    </a:schemeClr>
                  </a:glow>
                </a:effectLst>
              </a:rPr>
              <a:t>Do all churches teach the truth?</a:t>
            </a:r>
          </a:p>
          <a:p>
            <a:endParaRPr lang="en-US" sz="2000" dirty="0">
              <a:solidFill>
                <a:srgbClr val="FFFF00"/>
              </a:solidFill>
            </a:endParaRPr>
          </a:p>
          <a:p>
            <a:r>
              <a:rPr lang="en-US" sz="2000" dirty="0">
                <a:solidFill>
                  <a:schemeClr val="bg1"/>
                </a:solidFill>
              </a:rPr>
              <a:t>Joseph  Fielding Smith states that there were many corrections in the Hebrew scriptures in their purity and went to the Gentiles. Many changes were made (to the Bible), and “many parts which are plain and most precious; and also many covenants of the Lord have they taken away.” (1 Nephi 13:23-32)</a:t>
            </a:r>
          </a:p>
          <a:p>
            <a:endParaRPr lang="en-US" sz="2000" dirty="0">
              <a:solidFill>
                <a:schemeClr val="bg1"/>
              </a:solidFill>
            </a:endParaRPr>
          </a:p>
          <a:p>
            <a:r>
              <a:rPr lang="en-US" sz="2000" dirty="0">
                <a:solidFill>
                  <a:schemeClr val="bg1"/>
                </a:solidFill>
              </a:rPr>
              <a:t>The Church of Jesus Christ, as it was established in the days of the apostles, was governed by apostles, prophets, evangelist, high priest, seventies and other officers, who are not found in the churches of the world today. </a:t>
            </a:r>
          </a:p>
          <a:p>
            <a:endParaRPr lang="en-US" sz="2000" dirty="0">
              <a:solidFill>
                <a:schemeClr val="bg1"/>
              </a:solidFill>
            </a:endParaRPr>
          </a:p>
        </p:txBody>
      </p:sp>
      <p:sp>
        <p:nvSpPr>
          <p:cNvPr id="6" name="TextBox 5"/>
          <p:cNvSpPr txBox="1"/>
          <p:nvPr/>
        </p:nvSpPr>
        <p:spPr>
          <a:xfrm>
            <a:off x="6553200" y="4444129"/>
            <a:ext cx="4946073" cy="1938992"/>
          </a:xfrm>
          <a:prstGeom prst="rect">
            <a:avLst/>
          </a:prstGeom>
          <a:noFill/>
        </p:spPr>
        <p:txBody>
          <a:bodyPr wrap="square" rtlCol="0">
            <a:spAutoFit/>
          </a:bodyPr>
          <a:lstStyle/>
          <a:p>
            <a:r>
              <a:rPr lang="en-US" sz="2400" dirty="0">
                <a:solidFill>
                  <a:srgbClr val="FFFF00"/>
                </a:solidFill>
              </a:rPr>
              <a:t>Matthew 12:30</a:t>
            </a:r>
          </a:p>
          <a:p>
            <a:endParaRPr lang="en-US" sz="2400" dirty="0">
              <a:solidFill>
                <a:srgbClr val="FFFF00"/>
              </a:solidFill>
            </a:endParaRPr>
          </a:p>
          <a:p>
            <a:r>
              <a:rPr lang="en-US" sz="2400" dirty="0">
                <a:solidFill>
                  <a:schemeClr val="bg1"/>
                </a:solidFill>
              </a:rPr>
              <a:t>“He that is not with me is against me; and he that </a:t>
            </a:r>
            <a:r>
              <a:rPr lang="en-US" sz="2400" dirty="0" err="1">
                <a:solidFill>
                  <a:schemeClr val="bg1"/>
                </a:solidFill>
              </a:rPr>
              <a:t>gathereth</a:t>
            </a:r>
            <a:r>
              <a:rPr lang="en-US" sz="2400" dirty="0">
                <a:solidFill>
                  <a:schemeClr val="bg1"/>
                </a:solidFill>
              </a:rPr>
              <a:t> not with me </a:t>
            </a:r>
            <a:r>
              <a:rPr lang="en-US" sz="2400" dirty="0" err="1">
                <a:solidFill>
                  <a:schemeClr val="bg1"/>
                </a:solidFill>
              </a:rPr>
              <a:t>scattereth</a:t>
            </a:r>
            <a:r>
              <a:rPr lang="en-US" sz="2400" dirty="0">
                <a:solidFill>
                  <a:schemeClr val="bg1"/>
                </a:solidFill>
              </a:rPr>
              <a:t> abroad.”</a:t>
            </a:r>
          </a:p>
        </p:txBody>
      </p:sp>
      <p:grpSp>
        <p:nvGrpSpPr>
          <p:cNvPr id="13" name="Group 12">
            <a:extLst>
              <a:ext uri="{FF2B5EF4-FFF2-40B4-BE49-F238E27FC236}">
                <a16:creationId xmlns:a16="http://schemas.microsoft.com/office/drawing/2014/main" id="{EE219022-1F4D-436A-9901-2D15E7E231EA}"/>
              </a:ext>
            </a:extLst>
          </p:cNvPr>
          <p:cNvGrpSpPr/>
          <p:nvPr/>
        </p:nvGrpSpPr>
        <p:grpSpPr>
          <a:xfrm>
            <a:off x="7467601" y="1071967"/>
            <a:ext cx="2487147" cy="2634381"/>
            <a:chOff x="7467601" y="1071967"/>
            <a:chExt cx="2487147" cy="2634381"/>
          </a:xfrm>
        </p:grpSpPr>
        <p:grpSp>
          <p:nvGrpSpPr>
            <p:cNvPr id="7" name="Group 6"/>
            <p:cNvGrpSpPr/>
            <p:nvPr/>
          </p:nvGrpSpPr>
          <p:grpSpPr>
            <a:xfrm>
              <a:off x="7467601" y="12192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1828800"/>
                <a:ext cx="2438400" cy="1384995"/>
              </a:xfrm>
              <a:prstGeom prst="rect">
                <a:avLst/>
              </a:prstGeom>
              <a:noFill/>
            </p:spPr>
            <p:txBody>
              <a:bodyPr wrap="square" rtlCol="0">
                <a:spAutoFit/>
              </a:bodyPr>
              <a:lstStyle/>
              <a:p>
                <a:pPr algn="ctr"/>
                <a:r>
                  <a:rPr lang="en-US" sz="2800" dirty="0"/>
                  <a:t>BEWARE OF FALSE CHURCHES</a:t>
                </a:r>
              </a:p>
            </p:txBody>
          </p:sp>
        </p:grpSp>
        <p:grpSp>
          <p:nvGrpSpPr>
            <p:cNvPr id="12" name="Group 11">
              <a:extLst>
                <a:ext uri="{FF2B5EF4-FFF2-40B4-BE49-F238E27FC236}">
                  <a16:creationId xmlns:a16="http://schemas.microsoft.com/office/drawing/2014/main" id="{14D4FB36-7BD2-4494-AC7C-888E472DD110}"/>
                </a:ext>
              </a:extLst>
            </p:cNvPr>
            <p:cNvGrpSpPr/>
            <p:nvPr/>
          </p:nvGrpSpPr>
          <p:grpSpPr>
            <a:xfrm>
              <a:off x="8535985" y="1071967"/>
              <a:ext cx="338350" cy="766732"/>
              <a:chOff x="10907775" y="323166"/>
              <a:chExt cx="743898" cy="1685743"/>
            </a:xfrm>
          </p:grpSpPr>
          <p:sp>
            <p:nvSpPr>
              <p:cNvPr id="10" name="Isosceles Triangle 9">
                <a:extLst>
                  <a:ext uri="{FF2B5EF4-FFF2-40B4-BE49-F238E27FC236}">
                    <a16:creationId xmlns:a16="http://schemas.microsoft.com/office/drawing/2014/main" id="{59D179E2-9FC7-4A0E-B13A-577C007E9C8F}"/>
                  </a:ext>
                </a:extLst>
              </p:cNvPr>
              <p:cNvSpPr/>
              <p:nvPr/>
            </p:nvSpPr>
            <p:spPr>
              <a:xfrm>
                <a:off x="10954142" y="323166"/>
                <a:ext cx="387927" cy="92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13AE2D-5932-455E-B3C6-8CDB3CE8544B}"/>
                  </a:ext>
                </a:extLst>
              </p:cNvPr>
              <p:cNvSpPr/>
              <p:nvPr/>
            </p:nvSpPr>
            <p:spPr>
              <a:xfrm>
                <a:off x="10907775" y="1211947"/>
                <a:ext cx="743898" cy="796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482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6550223"/>
            <a:ext cx="4800600" cy="307777"/>
          </a:xfrm>
          <a:prstGeom prst="rect">
            <a:avLst/>
          </a:prstGeom>
          <a:noFill/>
        </p:spPr>
        <p:txBody>
          <a:bodyPr wrap="square" rtlCol="0">
            <a:spAutoFit/>
          </a:bodyPr>
          <a:lstStyle/>
          <a:p>
            <a:r>
              <a:rPr lang="en-US" sz="1400" dirty="0">
                <a:solidFill>
                  <a:schemeClr val="bg1"/>
                </a:solidFill>
              </a:rPr>
              <a:t>2 Nephi 28:1-2</a:t>
            </a:r>
          </a:p>
        </p:txBody>
      </p:sp>
      <p:sp>
        <p:nvSpPr>
          <p:cNvPr id="4" name="TextBox 3"/>
          <p:cNvSpPr txBox="1"/>
          <p:nvPr/>
        </p:nvSpPr>
        <p:spPr>
          <a:xfrm>
            <a:off x="1981200" y="1"/>
            <a:ext cx="8305800" cy="646331"/>
          </a:xfrm>
          <a:prstGeom prst="rect">
            <a:avLst/>
          </a:prstGeom>
          <a:noFill/>
        </p:spPr>
        <p:txBody>
          <a:bodyPr wrap="square" rtlCol="0">
            <a:spAutoFit/>
          </a:bodyPr>
          <a:lstStyle/>
          <a:p>
            <a:pPr algn="ctr"/>
            <a:r>
              <a:rPr lang="en-US" sz="3600">
                <a:solidFill>
                  <a:schemeClr val="bg1"/>
                </a:solidFill>
                <a:latin typeface="Engravers MT" pitchFamily="18" charset="0"/>
              </a:rPr>
              <a:t>Merciful</a:t>
            </a:r>
            <a:endParaRPr lang="en-US" sz="3600" dirty="0">
              <a:solidFill>
                <a:schemeClr val="bg1"/>
              </a:solidFill>
              <a:latin typeface="Engravers MT" pitchFamily="18" charset="0"/>
            </a:endParaRPr>
          </a:p>
        </p:txBody>
      </p:sp>
      <p:sp>
        <p:nvSpPr>
          <p:cNvPr id="5" name="TextBox 4"/>
          <p:cNvSpPr txBox="1"/>
          <p:nvPr/>
        </p:nvSpPr>
        <p:spPr>
          <a:xfrm>
            <a:off x="305441" y="991542"/>
            <a:ext cx="5181600" cy="4585871"/>
          </a:xfrm>
          <a:prstGeom prst="rect">
            <a:avLst/>
          </a:prstGeom>
          <a:noFill/>
        </p:spPr>
        <p:txBody>
          <a:bodyPr wrap="square" rtlCol="0">
            <a:spAutoFit/>
          </a:bodyPr>
          <a:lstStyle/>
          <a:p>
            <a:r>
              <a:rPr lang="en-US" sz="2800" dirty="0">
                <a:solidFill>
                  <a:srgbClr val="FFFF00"/>
                </a:solidFill>
              </a:rPr>
              <a:t>If God is merciful to everyone, will everyone inherit heaven’s blessings (salvation)?</a:t>
            </a:r>
          </a:p>
          <a:p>
            <a:endParaRPr lang="en-US" sz="2000" dirty="0">
              <a:solidFill>
                <a:srgbClr val="FFFF00"/>
              </a:solidFill>
            </a:endParaRPr>
          </a:p>
          <a:p>
            <a:r>
              <a:rPr lang="en-US" sz="2400" dirty="0">
                <a:solidFill>
                  <a:schemeClr val="bg1"/>
                </a:solidFill>
              </a:rPr>
              <a:t>“Salvation is in Christ, is reveled by him from age to age, and is available only to those who keep his commandments and obey his ordinances. These commandments are taught in, and these ordinances are administered by, his Church….</a:t>
            </a:r>
          </a:p>
          <a:p>
            <a:endParaRPr lang="en-US" sz="2000" dirty="0">
              <a:solidFill>
                <a:schemeClr val="bg1"/>
              </a:solidFill>
            </a:endParaRPr>
          </a:p>
        </p:txBody>
      </p:sp>
      <p:sp>
        <p:nvSpPr>
          <p:cNvPr id="6" name="TextBox 5"/>
          <p:cNvSpPr txBox="1"/>
          <p:nvPr/>
        </p:nvSpPr>
        <p:spPr>
          <a:xfrm>
            <a:off x="5792482" y="4026455"/>
            <a:ext cx="6385249" cy="2677656"/>
          </a:xfrm>
          <a:prstGeom prst="rect">
            <a:avLst/>
          </a:prstGeom>
          <a:noFill/>
        </p:spPr>
        <p:txBody>
          <a:bodyPr wrap="square" rtlCol="0">
            <a:spAutoFit/>
          </a:bodyPr>
          <a:lstStyle/>
          <a:p>
            <a:r>
              <a:rPr lang="en-US" sz="2800" dirty="0">
                <a:solidFill>
                  <a:schemeClr val="bg1"/>
                </a:solidFill>
              </a:rPr>
              <a:t>…Any church or organization of any kind whatever which satisfies the innate religious longings of man and keeps him from coming to the saving truths of Christ and his gospel is therefore not of God.”</a:t>
            </a:r>
          </a:p>
          <a:p>
            <a:r>
              <a:rPr lang="en-US" sz="2800" dirty="0">
                <a:solidFill>
                  <a:schemeClr val="bg1"/>
                </a:solidFill>
              </a:rPr>
              <a:t>Bruce R. </a:t>
            </a:r>
            <a:r>
              <a:rPr lang="en-US" sz="2800" dirty="0" err="1">
                <a:solidFill>
                  <a:schemeClr val="bg1"/>
                </a:solidFill>
              </a:rPr>
              <a:t>McConkie</a:t>
            </a:r>
            <a:endParaRPr lang="en-US" sz="2800" dirty="0">
              <a:solidFill>
                <a:schemeClr val="bg1"/>
              </a:solidFill>
            </a:endParaRPr>
          </a:p>
        </p:txBody>
      </p:sp>
      <p:grpSp>
        <p:nvGrpSpPr>
          <p:cNvPr id="16" name="Group 15">
            <a:extLst>
              <a:ext uri="{FF2B5EF4-FFF2-40B4-BE49-F238E27FC236}">
                <a16:creationId xmlns:a16="http://schemas.microsoft.com/office/drawing/2014/main" id="{A87F5DAA-88FC-487A-8650-3DBEF93B4F4B}"/>
              </a:ext>
            </a:extLst>
          </p:cNvPr>
          <p:cNvGrpSpPr/>
          <p:nvPr/>
        </p:nvGrpSpPr>
        <p:grpSpPr>
          <a:xfrm>
            <a:off x="7315201" y="930713"/>
            <a:ext cx="2487147" cy="2699435"/>
            <a:chOff x="7315201" y="930713"/>
            <a:chExt cx="2487147" cy="2699435"/>
          </a:xfrm>
        </p:grpSpPr>
        <p:grpSp>
          <p:nvGrpSpPr>
            <p:cNvPr id="7" name="Group 6"/>
            <p:cNvGrpSpPr/>
            <p:nvPr/>
          </p:nvGrpSpPr>
          <p:grpSpPr>
            <a:xfrm>
              <a:off x="7315201" y="11430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1828800"/>
                <a:ext cx="2438400" cy="1384995"/>
              </a:xfrm>
              <a:prstGeom prst="rect">
                <a:avLst/>
              </a:prstGeom>
              <a:noFill/>
            </p:spPr>
            <p:txBody>
              <a:bodyPr wrap="square" rtlCol="0">
                <a:spAutoFit/>
              </a:bodyPr>
              <a:lstStyle/>
              <a:p>
                <a:pPr algn="ctr"/>
                <a:r>
                  <a:rPr lang="en-US" sz="2800" dirty="0"/>
                  <a:t>BEWARE OF FALSE DOCTRINES</a:t>
                </a:r>
              </a:p>
            </p:txBody>
          </p:sp>
        </p:grpSp>
        <p:grpSp>
          <p:nvGrpSpPr>
            <p:cNvPr id="10" name="Group 9">
              <a:extLst>
                <a:ext uri="{FF2B5EF4-FFF2-40B4-BE49-F238E27FC236}">
                  <a16:creationId xmlns:a16="http://schemas.microsoft.com/office/drawing/2014/main" id="{3ECBB580-EB64-4686-B832-2E81C224A0C7}"/>
                </a:ext>
              </a:extLst>
            </p:cNvPr>
            <p:cNvGrpSpPr/>
            <p:nvPr/>
          </p:nvGrpSpPr>
          <p:grpSpPr>
            <a:xfrm>
              <a:off x="8277507" y="930713"/>
              <a:ext cx="550506" cy="840246"/>
              <a:chOff x="2819400" y="3657600"/>
              <a:chExt cx="1447800" cy="2121932"/>
            </a:xfrm>
          </p:grpSpPr>
          <p:sp>
            <p:nvSpPr>
              <p:cNvPr id="11" name="TextBox 10">
                <a:extLst>
                  <a:ext uri="{FF2B5EF4-FFF2-40B4-BE49-F238E27FC236}">
                    <a16:creationId xmlns:a16="http://schemas.microsoft.com/office/drawing/2014/main" id="{7494222F-A1D8-48CC-91E7-C16118303299}"/>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2" name="Rectangle 11">
                <a:extLst>
                  <a:ext uri="{FF2B5EF4-FFF2-40B4-BE49-F238E27FC236}">
                    <a16:creationId xmlns:a16="http://schemas.microsoft.com/office/drawing/2014/main" id="{1934437B-A217-4887-BEAF-CA095B225B93}"/>
                  </a:ext>
                </a:extLst>
              </p:cNvPr>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9C5523-8448-4F17-A143-990ECF7AAB28}"/>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43264E-96D9-4016-8979-6A47757AE25A}"/>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Rectangle 14">
                <a:extLst>
                  <a:ext uri="{FF2B5EF4-FFF2-40B4-BE49-F238E27FC236}">
                    <a16:creationId xmlns:a16="http://schemas.microsoft.com/office/drawing/2014/main" id="{6A4EE34E-7E52-4CEF-A248-7B39C392CF86}"/>
                  </a:ext>
                </a:extLst>
              </p:cNvPr>
              <p:cNvSpPr/>
              <p:nvPr/>
            </p:nvSpPr>
            <p:spPr>
              <a:xfrm>
                <a:off x="2819400" y="3657600"/>
                <a:ext cx="1524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a:extLst>
              <a:ext uri="{FF2B5EF4-FFF2-40B4-BE49-F238E27FC236}">
                <a16:creationId xmlns:a16="http://schemas.microsoft.com/office/drawing/2014/main" id="{FDA8F129-6484-4651-B6B4-C560FFE93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3799" y="239804"/>
            <a:ext cx="989959" cy="1381818"/>
          </a:xfrm>
          <a:prstGeom prst="rect">
            <a:avLst/>
          </a:prstGeom>
        </p:spPr>
      </p:pic>
    </p:spTree>
    <p:extLst>
      <p:ext uri="{BB962C8B-B14F-4D97-AF65-F5344CB8AC3E}">
        <p14:creationId xmlns:p14="http://schemas.microsoft.com/office/powerpoint/2010/main" val="9378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0110" y="6549687"/>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4" name="TextBox 3"/>
          <p:cNvSpPr txBox="1"/>
          <p:nvPr/>
        </p:nvSpPr>
        <p:spPr>
          <a:xfrm>
            <a:off x="1981200" y="1"/>
            <a:ext cx="8305800" cy="646331"/>
          </a:xfrm>
          <a:prstGeom prst="rect">
            <a:avLst/>
          </a:prstGeom>
          <a:noFill/>
        </p:spPr>
        <p:txBody>
          <a:bodyPr wrap="square" rtlCol="0">
            <a:spAutoFit/>
          </a:bodyPr>
          <a:lstStyle/>
          <a:p>
            <a:pPr algn="ctr"/>
            <a:r>
              <a:rPr lang="en-US" sz="3600" dirty="0">
                <a:solidFill>
                  <a:schemeClr val="bg1"/>
                </a:solidFill>
                <a:latin typeface="Engravers MT" pitchFamily="18" charset="0"/>
              </a:rPr>
              <a:t>For tomorrow we die</a:t>
            </a:r>
          </a:p>
        </p:txBody>
      </p:sp>
      <p:sp>
        <p:nvSpPr>
          <p:cNvPr id="5" name="TextBox 4"/>
          <p:cNvSpPr txBox="1"/>
          <p:nvPr/>
        </p:nvSpPr>
        <p:spPr>
          <a:xfrm>
            <a:off x="1667540" y="1555897"/>
            <a:ext cx="5181600" cy="4093428"/>
          </a:xfrm>
          <a:prstGeom prst="rect">
            <a:avLst/>
          </a:prstGeom>
          <a:noFill/>
        </p:spPr>
        <p:txBody>
          <a:bodyPr wrap="square" rtlCol="0">
            <a:spAutoFit/>
          </a:bodyPr>
          <a:lstStyle/>
          <a:p>
            <a:r>
              <a:rPr lang="en-US" sz="2000" dirty="0">
                <a:solidFill>
                  <a:schemeClr val="bg1"/>
                </a:solidFill>
              </a:rPr>
              <a:t>“Yea, and there shall be many which shall say: Eat, drink, and be merry, for tomorrow we die; and it shall be well with us.</a:t>
            </a:r>
          </a:p>
          <a:p>
            <a:endParaRPr lang="en-US" sz="2000" dirty="0">
              <a:solidFill>
                <a:schemeClr val="bg1"/>
              </a:solidFill>
            </a:endParaRPr>
          </a:p>
          <a:p>
            <a:r>
              <a:rPr lang="en-US" sz="2000" dirty="0">
                <a:solidFill>
                  <a:schemeClr val="bg1"/>
                </a:solidFill>
              </a:rPr>
              <a:t>And there shall also be many which shall say: Eat drink, and be merry; nevertheless, fear God—he will justify in committing a little sin; yea, lie a little, take the advantage of one because of his words, dig a pit for thy neighbor; there is no harm in this; and do all these things, for tomorrow we die; and if it so be that we are guilty, God will beat us with a few strips, and at last we shall be saved in the kingdom of God.”</a:t>
            </a:r>
          </a:p>
        </p:txBody>
      </p:sp>
      <p:grpSp>
        <p:nvGrpSpPr>
          <p:cNvPr id="55" name="Group 54">
            <a:extLst>
              <a:ext uri="{FF2B5EF4-FFF2-40B4-BE49-F238E27FC236}">
                <a16:creationId xmlns:a16="http://schemas.microsoft.com/office/drawing/2014/main" id="{7CF0F67B-12A2-4BAE-AC9E-047E35439392}"/>
              </a:ext>
            </a:extLst>
          </p:cNvPr>
          <p:cNvGrpSpPr/>
          <p:nvPr/>
        </p:nvGrpSpPr>
        <p:grpSpPr>
          <a:xfrm>
            <a:off x="7921257" y="1844750"/>
            <a:ext cx="2487147" cy="2487147"/>
            <a:chOff x="7921257" y="1844750"/>
            <a:chExt cx="2487147" cy="2487147"/>
          </a:xfrm>
        </p:grpSpPr>
        <p:sp>
          <p:nvSpPr>
            <p:cNvPr id="8" name="Rounded Rectangle 7"/>
            <p:cNvSpPr/>
            <p:nvPr/>
          </p:nvSpPr>
          <p:spPr>
            <a:xfrm rot="2670535">
              <a:off x="7921257" y="1844750"/>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3AC0EC7-75FD-417B-8A1D-062D3A4C6575}"/>
                </a:ext>
              </a:extLst>
            </p:cNvPr>
            <p:cNvGrpSpPr/>
            <p:nvPr/>
          </p:nvGrpSpPr>
          <p:grpSpPr>
            <a:xfrm>
              <a:off x="8357191" y="2251268"/>
              <a:ext cx="621161" cy="1631950"/>
              <a:chOff x="7242085" y="2049249"/>
              <a:chExt cx="1438555" cy="3779455"/>
            </a:xfrm>
          </p:grpSpPr>
          <p:grpSp>
            <p:nvGrpSpPr>
              <p:cNvPr id="18" name="Group 17">
                <a:extLst>
                  <a:ext uri="{FF2B5EF4-FFF2-40B4-BE49-F238E27FC236}">
                    <a16:creationId xmlns:a16="http://schemas.microsoft.com/office/drawing/2014/main" id="{6D3ABB02-DE2A-4CF0-876C-5434294A3793}"/>
                  </a:ext>
                </a:extLst>
              </p:cNvPr>
              <p:cNvGrpSpPr/>
              <p:nvPr/>
            </p:nvGrpSpPr>
            <p:grpSpPr>
              <a:xfrm>
                <a:off x="7242085" y="2049249"/>
                <a:ext cx="1438555" cy="3779455"/>
                <a:chOff x="3719927" y="990600"/>
                <a:chExt cx="1438555" cy="3779455"/>
              </a:xfrm>
            </p:grpSpPr>
            <p:sp>
              <p:nvSpPr>
                <p:cNvPr id="23" name="Rounded Rectangle 13">
                  <a:extLst>
                    <a:ext uri="{FF2B5EF4-FFF2-40B4-BE49-F238E27FC236}">
                      <a16:creationId xmlns:a16="http://schemas.microsoft.com/office/drawing/2014/main" id="{FFB22F5F-4601-49E8-8C6E-F7BF784195B8}"/>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4">
                  <a:extLst>
                    <a:ext uri="{FF2B5EF4-FFF2-40B4-BE49-F238E27FC236}">
                      <a16:creationId xmlns:a16="http://schemas.microsoft.com/office/drawing/2014/main" id="{D8B56535-5128-473E-88D5-D24B784B107D}"/>
                    </a:ext>
                  </a:extLst>
                </p:cNvPr>
                <p:cNvSpPr/>
                <p:nvPr/>
              </p:nvSpPr>
              <p:spPr>
                <a:xfrm rot="469201">
                  <a:off x="4596697" y="2775315"/>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5">
                  <a:extLst>
                    <a:ext uri="{FF2B5EF4-FFF2-40B4-BE49-F238E27FC236}">
                      <a16:creationId xmlns:a16="http://schemas.microsoft.com/office/drawing/2014/main" id="{B9588F00-E230-469E-9F7A-B4B27B9F02C7}"/>
                    </a:ext>
                  </a:extLst>
                </p:cNvPr>
                <p:cNvSpPr/>
                <p:nvPr/>
              </p:nvSpPr>
              <p:spPr>
                <a:xfrm rot="20356230">
                  <a:off x="4337990" y="1882799"/>
                  <a:ext cx="290675" cy="108406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6">
                  <a:extLst>
                    <a:ext uri="{FF2B5EF4-FFF2-40B4-BE49-F238E27FC236}">
                      <a16:creationId xmlns:a16="http://schemas.microsoft.com/office/drawing/2014/main" id="{C43185F0-F593-4AE4-AD64-DAC9E055F3CF}"/>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7">
                  <a:extLst>
                    <a:ext uri="{FF2B5EF4-FFF2-40B4-BE49-F238E27FC236}">
                      <a16:creationId xmlns:a16="http://schemas.microsoft.com/office/drawing/2014/main" id="{58CD4856-175E-4F8C-B86B-DC62147408C9}"/>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3FFCF1-23B8-4F54-985B-90FB068E052E}"/>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9">
                  <a:extLst>
                    <a:ext uri="{FF2B5EF4-FFF2-40B4-BE49-F238E27FC236}">
                      <a16:creationId xmlns:a16="http://schemas.microsoft.com/office/drawing/2014/main" id="{1C122277-5CA5-4D8E-83CF-D023F9EC9099}"/>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47C010-AD75-4E82-A30A-BFB34E1193F3}"/>
                  </a:ext>
                </a:extLst>
              </p:cNvPr>
              <p:cNvGrpSpPr/>
              <p:nvPr/>
            </p:nvGrpSpPr>
            <p:grpSpPr>
              <a:xfrm flipH="1">
                <a:off x="8343047" y="3260115"/>
                <a:ext cx="283852" cy="761657"/>
                <a:chOff x="6699589" y="2735033"/>
                <a:chExt cx="965234" cy="2590001"/>
              </a:xfrm>
            </p:grpSpPr>
            <p:sp>
              <p:nvSpPr>
                <p:cNvPr id="20" name="Rounded Rectangle 17">
                  <a:extLst>
                    <a:ext uri="{FF2B5EF4-FFF2-40B4-BE49-F238E27FC236}">
                      <a16:creationId xmlns:a16="http://schemas.microsoft.com/office/drawing/2014/main" id="{5AB2DAB5-3D19-4854-B0B7-7F2477C748A9}"/>
                    </a:ext>
                  </a:extLst>
                </p:cNvPr>
                <p:cNvSpPr/>
                <p:nvPr/>
              </p:nvSpPr>
              <p:spPr>
                <a:xfrm rot="10800000">
                  <a:off x="6885605" y="2737498"/>
                  <a:ext cx="593199" cy="775993"/>
                </a:xfrm>
                <a:prstGeom prst="roundRect">
                  <a:avLst>
                    <a:gd name="adj" fmla="val 426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7">
                  <a:extLst>
                    <a:ext uri="{FF2B5EF4-FFF2-40B4-BE49-F238E27FC236}">
                      <a16:creationId xmlns:a16="http://schemas.microsoft.com/office/drawing/2014/main" id="{632ED41A-FE6A-40FD-9FB9-97F365DCAE88}"/>
                    </a:ext>
                  </a:extLst>
                </p:cNvPr>
                <p:cNvSpPr/>
                <p:nvPr/>
              </p:nvSpPr>
              <p:spPr>
                <a:xfrm rot="10800000">
                  <a:off x="6699589" y="3252965"/>
                  <a:ext cx="965234" cy="2072069"/>
                </a:xfrm>
                <a:prstGeom prst="roundRect">
                  <a:avLst>
                    <a:gd name="adj" fmla="val 217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a:extLst>
                    <a:ext uri="{FF2B5EF4-FFF2-40B4-BE49-F238E27FC236}">
                      <a16:creationId xmlns:a16="http://schemas.microsoft.com/office/drawing/2014/main" id="{52284DDA-DCAB-40BE-9035-A90D615200F2}"/>
                    </a:ext>
                  </a:extLst>
                </p:cNvPr>
                <p:cNvSpPr/>
                <p:nvPr/>
              </p:nvSpPr>
              <p:spPr>
                <a:xfrm>
                  <a:off x="6865904" y="2735033"/>
                  <a:ext cx="612900" cy="144723"/>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a:extLst>
                <a:ext uri="{FF2B5EF4-FFF2-40B4-BE49-F238E27FC236}">
                  <a16:creationId xmlns:a16="http://schemas.microsoft.com/office/drawing/2014/main" id="{A944FB70-4007-42B6-B7B2-CD2648CE013D}"/>
                </a:ext>
              </a:extLst>
            </p:cNvPr>
            <p:cNvGrpSpPr/>
            <p:nvPr/>
          </p:nvGrpSpPr>
          <p:grpSpPr>
            <a:xfrm>
              <a:off x="9058939" y="3157991"/>
              <a:ext cx="520665" cy="1067726"/>
              <a:chOff x="1480926" y="914400"/>
              <a:chExt cx="2627805" cy="5388829"/>
            </a:xfrm>
          </p:grpSpPr>
          <p:sp>
            <p:nvSpPr>
              <p:cNvPr id="38" name="Rounded Rectangle 36">
                <a:extLst>
                  <a:ext uri="{FF2B5EF4-FFF2-40B4-BE49-F238E27FC236}">
                    <a16:creationId xmlns:a16="http://schemas.microsoft.com/office/drawing/2014/main" id="{0A4800DD-6562-41D4-A29A-451F262452D0}"/>
                  </a:ext>
                </a:extLst>
              </p:cNvPr>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F35AABA-A7B6-40D2-BBFC-7CAB74E14B76}"/>
                  </a:ext>
                </a:extLst>
              </p:cNvPr>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8">
                <a:extLst>
                  <a:ext uri="{FF2B5EF4-FFF2-40B4-BE49-F238E27FC236}">
                    <a16:creationId xmlns:a16="http://schemas.microsoft.com/office/drawing/2014/main" id="{AD8E8A29-56DC-459A-9EE8-2C8A74137DDE}"/>
                  </a:ext>
                </a:extLst>
              </p:cNvPr>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39">
                <a:extLst>
                  <a:ext uri="{FF2B5EF4-FFF2-40B4-BE49-F238E27FC236}">
                    <a16:creationId xmlns:a16="http://schemas.microsoft.com/office/drawing/2014/main" id="{0823AE8F-8703-4183-B297-D9390A8D96A1}"/>
                  </a:ext>
                </a:extLst>
              </p:cNvPr>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0">
                <a:extLst>
                  <a:ext uri="{FF2B5EF4-FFF2-40B4-BE49-F238E27FC236}">
                    <a16:creationId xmlns:a16="http://schemas.microsoft.com/office/drawing/2014/main" id="{D7A34BF3-ABF5-4BB3-8926-13CF4F690726}"/>
                  </a:ext>
                </a:extLst>
              </p:cNvPr>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1">
                <a:extLst>
                  <a:ext uri="{FF2B5EF4-FFF2-40B4-BE49-F238E27FC236}">
                    <a16:creationId xmlns:a16="http://schemas.microsoft.com/office/drawing/2014/main" id="{56126B65-F42A-4462-9968-3E9F6795112C}"/>
                  </a:ext>
                </a:extLst>
              </p:cNvPr>
              <p:cNvSpPr/>
              <p:nvPr/>
            </p:nvSpPr>
            <p:spPr>
              <a:xfrm rot="12857100">
                <a:off x="1480926" y="1936218"/>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2">
                <a:extLst>
                  <a:ext uri="{FF2B5EF4-FFF2-40B4-BE49-F238E27FC236}">
                    <a16:creationId xmlns:a16="http://schemas.microsoft.com/office/drawing/2014/main" id="{47C5863C-2E5D-4A8D-9420-CBCD6C5B4C42}"/>
                  </a:ext>
                </a:extLst>
              </p:cNvPr>
              <p:cNvSpPr/>
              <p:nvPr/>
            </p:nvSpPr>
            <p:spPr>
              <a:xfrm rot="656777">
                <a:off x="3677556" y="952731"/>
                <a:ext cx="431175" cy="159862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A39FB30-1C05-48F2-827E-62134C486183}"/>
                </a:ext>
              </a:extLst>
            </p:cNvPr>
            <p:cNvGrpSpPr/>
            <p:nvPr/>
          </p:nvGrpSpPr>
          <p:grpSpPr>
            <a:xfrm>
              <a:off x="9806761" y="2502316"/>
              <a:ext cx="584459" cy="1067726"/>
              <a:chOff x="9115645" y="3129637"/>
              <a:chExt cx="584459" cy="1067726"/>
            </a:xfrm>
          </p:grpSpPr>
          <p:grpSp>
            <p:nvGrpSpPr>
              <p:cNvPr id="45" name="Group 44">
                <a:extLst>
                  <a:ext uri="{FF2B5EF4-FFF2-40B4-BE49-F238E27FC236}">
                    <a16:creationId xmlns:a16="http://schemas.microsoft.com/office/drawing/2014/main" id="{9E830AB0-5E26-46C9-AF0E-372972EA1008}"/>
                  </a:ext>
                </a:extLst>
              </p:cNvPr>
              <p:cNvGrpSpPr/>
              <p:nvPr/>
            </p:nvGrpSpPr>
            <p:grpSpPr>
              <a:xfrm>
                <a:off x="9115645" y="3129637"/>
                <a:ext cx="584459" cy="1067726"/>
                <a:chOff x="1480926" y="914400"/>
                <a:chExt cx="2949775" cy="5388829"/>
              </a:xfrm>
            </p:grpSpPr>
            <p:sp>
              <p:nvSpPr>
                <p:cNvPr id="46" name="Rounded Rectangle 36">
                  <a:extLst>
                    <a:ext uri="{FF2B5EF4-FFF2-40B4-BE49-F238E27FC236}">
                      <a16:creationId xmlns:a16="http://schemas.microsoft.com/office/drawing/2014/main" id="{F5FE2B73-3D21-4F43-BFEF-7F3C8CC812B7}"/>
                    </a:ext>
                  </a:extLst>
                </p:cNvPr>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5C903CD-4C62-4045-8E42-39D9E1A58335}"/>
                    </a:ext>
                  </a:extLst>
                </p:cNvPr>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8">
                  <a:extLst>
                    <a:ext uri="{FF2B5EF4-FFF2-40B4-BE49-F238E27FC236}">
                      <a16:creationId xmlns:a16="http://schemas.microsoft.com/office/drawing/2014/main" id="{D36CA261-4086-4754-A825-F27AAC7D7399}"/>
                    </a:ext>
                  </a:extLst>
                </p:cNvPr>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9">
                  <a:extLst>
                    <a:ext uri="{FF2B5EF4-FFF2-40B4-BE49-F238E27FC236}">
                      <a16:creationId xmlns:a16="http://schemas.microsoft.com/office/drawing/2014/main" id="{9A6A797B-427D-4E0F-B7C2-4731B64873E6}"/>
                    </a:ext>
                  </a:extLst>
                </p:cNvPr>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0">
                  <a:extLst>
                    <a:ext uri="{FF2B5EF4-FFF2-40B4-BE49-F238E27FC236}">
                      <a16:creationId xmlns:a16="http://schemas.microsoft.com/office/drawing/2014/main" id="{26944BBA-5C6B-4949-A6A6-9099B22DB2CC}"/>
                    </a:ext>
                  </a:extLst>
                </p:cNvPr>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41">
                  <a:extLst>
                    <a:ext uri="{FF2B5EF4-FFF2-40B4-BE49-F238E27FC236}">
                      <a16:creationId xmlns:a16="http://schemas.microsoft.com/office/drawing/2014/main" id="{7F4D5EF9-B7CC-47D7-98E1-C3AB347B2AC4}"/>
                    </a:ext>
                  </a:extLst>
                </p:cNvPr>
                <p:cNvSpPr/>
                <p:nvPr/>
              </p:nvSpPr>
              <p:spPr>
                <a:xfrm rot="12857100">
                  <a:off x="1480926" y="1936218"/>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2">
                  <a:extLst>
                    <a:ext uri="{FF2B5EF4-FFF2-40B4-BE49-F238E27FC236}">
                      <a16:creationId xmlns:a16="http://schemas.microsoft.com/office/drawing/2014/main" id="{3CD729EF-A65C-4010-B93B-75BFC9293D1E}"/>
                    </a:ext>
                  </a:extLst>
                </p:cNvPr>
                <p:cNvSpPr/>
                <p:nvPr/>
              </p:nvSpPr>
              <p:spPr>
                <a:xfrm rot="9411758">
                  <a:off x="3999524" y="2079645"/>
                  <a:ext cx="431177" cy="1598627"/>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CB9E61E8-50EF-48CA-A4FB-F9A313BB1159}"/>
                  </a:ext>
                </a:extLst>
              </p:cNvPr>
              <p:cNvSpPr/>
              <p:nvPr/>
            </p:nvSpPr>
            <p:spPr>
              <a:xfrm>
                <a:off x="9207795" y="3604437"/>
                <a:ext cx="350875" cy="25518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776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491" y="6521411"/>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4" name="TextBox 3"/>
          <p:cNvSpPr txBox="1"/>
          <p:nvPr/>
        </p:nvSpPr>
        <p:spPr>
          <a:xfrm>
            <a:off x="1981200" y="1"/>
            <a:ext cx="8305800" cy="584775"/>
          </a:xfrm>
          <a:prstGeom prst="rect">
            <a:avLst/>
          </a:prstGeom>
          <a:noFill/>
        </p:spPr>
        <p:txBody>
          <a:bodyPr wrap="square" rtlCol="0">
            <a:spAutoFit/>
          </a:bodyPr>
          <a:lstStyle/>
          <a:p>
            <a:pPr algn="ctr"/>
            <a:r>
              <a:rPr lang="en-US" sz="3200" dirty="0">
                <a:solidFill>
                  <a:schemeClr val="bg1"/>
                </a:solidFill>
                <a:latin typeface="Engravers MT" pitchFamily="18" charset="0"/>
              </a:rPr>
              <a:t>Eat, Drink, and Be Merry</a:t>
            </a:r>
          </a:p>
        </p:txBody>
      </p:sp>
      <p:sp>
        <p:nvSpPr>
          <p:cNvPr id="5" name="TextBox 4"/>
          <p:cNvSpPr txBox="1"/>
          <p:nvPr/>
        </p:nvSpPr>
        <p:spPr>
          <a:xfrm>
            <a:off x="651208" y="936993"/>
            <a:ext cx="5181600" cy="1569660"/>
          </a:xfrm>
          <a:prstGeom prst="rect">
            <a:avLst/>
          </a:prstGeom>
          <a:noFill/>
        </p:spPr>
        <p:txBody>
          <a:bodyPr wrap="square" rtlCol="0">
            <a:spAutoFit/>
          </a:bodyPr>
          <a:lstStyle/>
          <a:p>
            <a:r>
              <a:rPr lang="en-US" sz="2400" dirty="0">
                <a:solidFill>
                  <a:schemeClr val="bg1"/>
                </a:solidFill>
              </a:rPr>
              <a:t>“Yea, and there shall be many which shall say: Eat, drink, and be merry, for tomorrow we die; and it shall be well with us.</a:t>
            </a:r>
          </a:p>
        </p:txBody>
      </p:sp>
      <p:sp>
        <p:nvSpPr>
          <p:cNvPr id="10" name="TextBox 9"/>
          <p:cNvSpPr txBox="1"/>
          <p:nvPr/>
        </p:nvSpPr>
        <p:spPr>
          <a:xfrm>
            <a:off x="4929288" y="3217359"/>
            <a:ext cx="7076271" cy="3046988"/>
          </a:xfrm>
          <a:prstGeom prst="rect">
            <a:avLst/>
          </a:prstGeom>
          <a:noFill/>
        </p:spPr>
        <p:txBody>
          <a:bodyPr wrap="square" rtlCol="0">
            <a:spAutoFit/>
          </a:bodyPr>
          <a:lstStyle/>
          <a:p>
            <a:r>
              <a:rPr lang="en-US" sz="2400" dirty="0">
                <a:solidFill>
                  <a:schemeClr val="bg1"/>
                </a:solidFill>
              </a:rPr>
              <a:t>This is a focus on the present, what people want now, what is pleasurable now with :</a:t>
            </a:r>
          </a:p>
          <a:p>
            <a:endParaRPr lang="en-US" sz="2400" dirty="0">
              <a:solidFill>
                <a:schemeClr val="bg1"/>
              </a:solidFill>
            </a:endParaRPr>
          </a:p>
          <a:p>
            <a:r>
              <a:rPr lang="en-US" sz="2400" dirty="0">
                <a:solidFill>
                  <a:schemeClr val="bg1"/>
                </a:solidFill>
              </a:rPr>
              <a:t>No consequences in the future.</a:t>
            </a:r>
          </a:p>
          <a:p>
            <a:endParaRPr lang="en-US" sz="2400" dirty="0">
              <a:solidFill>
                <a:schemeClr val="bg1"/>
              </a:solidFill>
            </a:endParaRPr>
          </a:p>
          <a:p>
            <a:r>
              <a:rPr lang="en-US" sz="2400" dirty="0">
                <a:solidFill>
                  <a:schemeClr val="bg1"/>
                </a:solidFill>
              </a:rPr>
              <a:t>No goals and rewards for the future.</a:t>
            </a:r>
          </a:p>
          <a:p>
            <a:endParaRPr lang="en-US" sz="2400" dirty="0">
              <a:solidFill>
                <a:schemeClr val="bg1"/>
              </a:solidFill>
            </a:endParaRPr>
          </a:p>
          <a:p>
            <a:r>
              <a:rPr lang="en-US" sz="2400" dirty="0">
                <a:solidFill>
                  <a:schemeClr val="bg1"/>
                </a:solidFill>
              </a:rPr>
              <a:t>No hope in a future of eternal life.</a:t>
            </a:r>
          </a:p>
        </p:txBody>
      </p:sp>
      <p:grpSp>
        <p:nvGrpSpPr>
          <p:cNvPr id="7" name="Group 6">
            <a:extLst>
              <a:ext uri="{FF2B5EF4-FFF2-40B4-BE49-F238E27FC236}">
                <a16:creationId xmlns:a16="http://schemas.microsoft.com/office/drawing/2014/main" id="{806581CD-9496-40A2-B82A-0C7D22D20EEB}"/>
              </a:ext>
            </a:extLst>
          </p:cNvPr>
          <p:cNvGrpSpPr/>
          <p:nvPr/>
        </p:nvGrpSpPr>
        <p:grpSpPr>
          <a:xfrm>
            <a:off x="1221071" y="3260131"/>
            <a:ext cx="2487147" cy="2507801"/>
            <a:chOff x="7315201" y="1122347"/>
            <a:chExt cx="2487147" cy="2507801"/>
          </a:xfrm>
        </p:grpSpPr>
        <p:grpSp>
          <p:nvGrpSpPr>
            <p:cNvPr id="6" name="Group 6"/>
            <p:cNvGrpSpPr/>
            <p:nvPr/>
          </p:nvGrpSpPr>
          <p:grpSpPr>
            <a:xfrm>
              <a:off x="7315201" y="11430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9414" y="2105966"/>
                <a:ext cx="2438400" cy="1384995"/>
              </a:xfrm>
              <a:prstGeom prst="rect">
                <a:avLst/>
              </a:prstGeom>
              <a:noFill/>
            </p:spPr>
            <p:txBody>
              <a:bodyPr wrap="square" rtlCol="0">
                <a:spAutoFit/>
              </a:bodyPr>
              <a:lstStyle/>
              <a:p>
                <a:pPr algn="ctr"/>
                <a:r>
                  <a:rPr lang="en-US" sz="2800" dirty="0"/>
                  <a:t>BEWARE OF PEER PRESSURE</a:t>
                </a:r>
              </a:p>
            </p:txBody>
          </p:sp>
        </p:grpSp>
        <p:grpSp>
          <p:nvGrpSpPr>
            <p:cNvPr id="11" name="Group 10">
              <a:extLst>
                <a:ext uri="{FF2B5EF4-FFF2-40B4-BE49-F238E27FC236}">
                  <a16:creationId xmlns:a16="http://schemas.microsoft.com/office/drawing/2014/main" id="{6809F232-FDF6-48E6-B42F-455CA78E978D}"/>
                </a:ext>
              </a:extLst>
            </p:cNvPr>
            <p:cNvGrpSpPr/>
            <p:nvPr/>
          </p:nvGrpSpPr>
          <p:grpSpPr>
            <a:xfrm>
              <a:off x="8140639" y="1122347"/>
              <a:ext cx="836270" cy="898773"/>
              <a:chOff x="1022038" y="847770"/>
              <a:chExt cx="3711279" cy="3988661"/>
            </a:xfrm>
          </p:grpSpPr>
          <p:grpSp>
            <p:nvGrpSpPr>
              <p:cNvPr id="12" name="Group 11">
                <a:extLst>
                  <a:ext uri="{FF2B5EF4-FFF2-40B4-BE49-F238E27FC236}">
                    <a16:creationId xmlns:a16="http://schemas.microsoft.com/office/drawing/2014/main" id="{DB241C5B-4E2A-4E1B-8534-2166E2C5F3C3}"/>
                  </a:ext>
                </a:extLst>
              </p:cNvPr>
              <p:cNvGrpSpPr/>
              <p:nvPr/>
            </p:nvGrpSpPr>
            <p:grpSpPr>
              <a:xfrm>
                <a:off x="3747309" y="1056976"/>
                <a:ext cx="986008" cy="3779455"/>
                <a:chOff x="3719927" y="990600"/>
                <a:chExt cx="986008" cy="3779455"/>
              </a:xfrm>
            </p:grpSpPr>
            <p:sp>
              <p:nvSpPr>
                <p:cNvPr id="25" name="Rounded Rectangle 13">
                  <a:extLst>
                    <a:ext uri="{FF2B5EF4-FFF2-40B4-BE49-F238E27FC236}">
                      <a16:creationId xmlns:a16="http://schemas.microsoft.com/office/drawing/2014/main" id="{4297EA7F-A6D9-4C64-83DA-D71E21CE79AD}"/>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4">
                  <a:extLst>
                    <a:ext uri="{FF2B5EF4-FFF2-40B4-BE49-F238E27FC236}">
                      <a16:creationId xmlns:a16="http://schemas.microsoft.com/office/drawing/2014/main" id="{7395897E-0259-476A-BA31-49E9606BD5B2}"/>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5">
                  <a:extLst>
                    <a:ext uri="{FF2B5EF4-FFF2-40B4-BE49-F238E27FC236}">
                      <a16:creationId xmlns:a16="http://schemas.microsoft.com/office/drawing/2014/main" id="{BE91319D-0135-445C-BD58-38AE34CB0D6C}"/>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6">
                  <a:extLst>
                    <a:ext uri="{FF2B5EF4-FFF2-40B4-BE49-F238E27FC236}">
                      <a16:creationId xmlns:a16="http://schemas.microsoft.com/office/drawing/2014/main" id="{6137329A-C023-4F8A-8300-BF567AC723C1}"/>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7">
                  <a:extLst>
                    <a:ext uri="{FF2B5EF4-FFF2-40B4-BE49-F238E27FC236}">
                      <a16:creationId xmlns:a16="http://schemas.microsoft.com/office/drawing/2014/main" id="{E1A83C36-B627-4971-BBAD-075DAA546FB3}"/>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7BD3D21-F841-4767-80FB-5B19CA937560}"/>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9">
                  <a:extLst>
                    <a:ext uri="{FF2B5EF4-FFF2-40B4-BE49-F238E27FC236}">
                      <a16:creationId xmlns:a16="http://schemas.microsoft.com/office/drawing/2014/main" id="{98756CAE-8B97-444B-867B-D8ECF0CF3615}"/>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A76DDFC-0CAF-43F5-A9A7-8D18938F5B3D}"/>
                  </a:ext>
                </a:extLst>
              </p:cNvPr>
              <p:cNvGrpSpPr/>
              <p:nvPr/>
            </p:nvGrpSpPr>
            <p:grpSpPr>
              <a:xfrm>
                <a:off x="1022038" y="847770"/>
                <a:ext cx="1438555" cy="3779455"/>
                <a:chOff x="3719927" y="990600"/>
                <a:chExt cx="1438555" cy="3779455"/>
              </a:xfrm>
            </p:grpSpPr>
            <p:sp>
              <p:nvSpPr>
                <p:cNvPr id="18" name="Rounded Rectangle 13">
                  <a:extLst>
                    <a:ext uri="{FF2B5EF4-FFF2-40B4-BE49-F238E27FC236}">
                      <a16:creationId xmlns:a16="http://schemas.microsoft.com/office/drawing/2014/main" id="{FEC5A1C0-06AF-4FEF-95C9-5F729C80A7B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8E05F613-A78C-43C0-9A83-CC219F7E6FC0}"/>
                    </a:ext>
                  </a:extLst>
                </p:cNvPr>
                <p:cNvSpPr/>
                <p:nvPr/>
              </p:nvSpPr>
              <p:spPr>
                <a:xfrm rot="469201">
                  <a:off x="4596697" y="2775315"/>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F1CDC0EF-2956-427D-8CCD-451E14AAC58C}"/>
                    </a:ext>
                  </a:extLst>
                </p:cNvPr>
                <p:cNvSpPr/>
                <p:nvPr/>
              </p:nvSpPr>
              <p:spPr>
                <a:xfrm rot="20356230">
                  <a:off x="4337990" y="1882799"/>
                  <a:ext cx="290675" cy="108406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6">
                  <a:extLst>
                    <a:ext uri="{FF2B5EF4-FFF2-40B4-BE49-F238E27FC236}">
                      <a16:creationId xmlns:a16="http://schemas.microsoft.com/office/drawing/2014/main" id="{279EC864-5626-424A-B0F1-CB61F1D52CAE}"/>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7">
                  <a:extLst>
                    <a:ext uri="{FF2B5EF4-FFF2-40B4-BE49-F238E27FC236}">
                      <a16:creationId xmlns:a16="http://schemas.microsoft.com/office/drawing/2014/main" id="{2577C8A2-8D13-4969-8867-F312FD8C4319}"/>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AC62B25-FEE5-4122-8ABD-ED9018B3E44A}"/>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9">
                  <a:extLst>
                    <a:ext uri="{FF2B5EF4-FFF2-40B4-BE49-F238E27FC236}">
                      <a16:creationId xmlns:a16="http://schemas.microsoft.com/office/drawing/2014/main" id="{D6445CD5-D6D0-4C90-9A38-7870B7AE43F4}"/>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8A2F315-542C-4A89-985B-1E9012E277C7}"/>
                  </a:ext>
                </a:extLst>
              </p:cNvPr>
              <p:cNvGrpSpPr/>
              <p:nvPr/>
            </p:nvGrpSpPr>
            <p:grpSpPr>
              <a:xfrm flipH="1">
                <a:off x="2123000" y="2058636"/>
                <a:ext cx="283852" cy="761657"/>
                <a:chOff x="6699589" y="2735033"/>
                <a:chExt cx="965234" cy="2590001"/>
              </a:xfrm>
            </p:grpSpPr>
            <p:sp>
              <p:nvSpPr>
                <p:cNvPr id="15" name="Rounded Rectangle 17">
                  <a:extLst>
                    <a:ext uri="{FF2B5EF4-FFF2-40B4-BE49-F238E27FC236}">
                      <a16:creationId xmlns:a16="http://schemas.microsoft.com/office/drawing/2014/main" id="{6A1DFFAB-7181-43A1-8C71-9F756461E72D}"/>
                    </a:ext>
                  </a:extLst>
                </p:cNvPr>
                <p:cNvSpPr/>
                <p:nvPr/>
              </p:nvSpPr>
              <p:spPr>
                <a:xfrm rot="10800000">
                  <a:off x="6885605" y="2737498"/>
                  <a:ext cx="593199" cy="775993"/>
                </a:xfrm>
                <a:prstGeom prst="roundRect">
                  <a:avLst>
                    <a:gd name="adj" fmla="val 426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a:extLst>
                    <a:ext uri="{FF2B5EF4-FFF2-40B4-BE49-F238E27FC236}">
                      <a16:creationId xmlns:a16="http://schemas.microsoft.com/office/drawing/2014/main" id="{155C1CB5-24A8-4B74-8AAB-CB093EACFB02}"/>
                    </a:ext>
                  </a:extLst>
                </p:cNvPr>
                <p:cNvSpPr/>
                <p:nvPr/>
              </p:nvSpPr>
              <p:spPr>
                <a:xfrm rot="10800000">
                  <a:off x="6699589" y="3252965"/>
                  <a:ext cx="965234" cy="2072069"/>
                </a:xfrm>
                <a:prstGeom prst="roundRect">
                  <a:avLst>
                    <a:gd name="adj" fmla="val 217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46C486D9-4114-4D44-81A1-4B686CA91672}"/>
                    </a:ext>
                  </a:extLst>
                </p:cNvPr>
                <p:cNvSpPr/>
                <p:nvPr/>
              </p:nvSpPr>
              <p:spPr>
                <a:xfrm>
                  <a:off x="6865904" y="2735033"/>
                  <a:ext cx="612900" cy="144723"/>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623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230328-93BB-4139-9882-4A040A860663}"/>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149153" y="6508141"/>
            <a:ext cx="4800600" cy="307777"/>
          </a:xfrm>
          <a:prstGeom prst="rect">
            <a:avLst/>
          </a:prstGeom>
          <a:noFill/>
        </p:spPr>
        <p:txBody>
          <a:bodyPr wrap="square" rtlCol="0">
            <a:spAutoFit/>
          </a:bodyPr>
          <a:lstStyle/>
          <a:p>
            <a:r>
              <a:rPr lang="en-US" sz="1400" dirty="0">
                <a:solidFill>
                  <a:schemeClr val="bg1"/>
                </a:solidFill>
              </a:rPr>
              <a:t>2 Nephi 26:11</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dirty="0">
                <a:solidFill>
                  <a:schemeClr val="bg1"/>
                </a:solidFill>
                <a:latin typeface="Arial Rounded MT Bold" pitchFamily="34" charset="0"/>
              </a:rPr>
              <a:t>Gospel Principles</a:t>
            </a:r>
          </a:p>
        </p:txBody>
      </p:sp>
      <p:grpSp>
        <p:nvGrpSpPr>
          <p:cNvPr id="18" name="Group 3">
            <a:extLst>
              <a:ext uri="{FF2B5EF4-FFF2-40B4-BE49-F238E27FC236}">
                <a16:creationId xmlns:a16="http://schemas.microsoft.com/office/drawing/2014/main" id="{ED0846F7-A060-4E5F-B61A-96B14C0B24F9}"/>
              </a:ext>
            </a:extLst>
          </p:cNvPr>
          <p:cNvGrpSpPr/>
          <p:nvPr/>
        </p:nvGrpSpPr>
        <p:grpSpPr>
          <a:xfrm>
            <a:off x="1108363" y="1368431"/>
            <a:ext cx="3524387" cy="4020970"/>
            <a:chOff x="71718" y="1120588"/>
            <a:chExt cx="3048000" cy="4572000"/>
          </a:xfrm>
        </p:grpSpPr>
        <p:grpSp>
          <p:nvGrpSpPr>
            <p:cNvPr id="19" name="Group 13">
              <a:extLst>
                <a:ext uri="{FF2B5EF4-FFF2-40B4-BE49-F238E27FC236}">
                  <a16:creationId xmlns:a16="http://schemas.microsoft.com/office/drawing/2014/main" id="{B452873E-0C27-411D-A403-A0675FCCD8CE}"/>
                </a:ext>
              </a:extLst>
            </p:cNvPr>
            <p:cNvGrpSpPr/>
            <p:nvPr/>
          </p:nvGrpSpPr>
          <p:grpSpPr>
            <a:xfrm>
              <a:off x="71718" y="1120588"/>
              <a:ext cx="3048000" cy="4572000"/>
              <a:chOff x="838200" y="1066800"/>
              <a:chExt cx="2438400" cy="3352800"/>
            </a:xfrm>
          </p:grpSpPr>
          <p:sp>
            <p:nvSpPr>
              <p:cNvPr id="21" name="Rounded Rectangle 61">
                <a:extLst>
                  <a:ext uri="{FF2B5EF4-FFF2-40B4-BE49-F238E27FC236}">
                    <a16:creationId xmlns:a16="http://schemas.microsoft.com/office/drawing/2014/main" id="{E2957381-9340-4111-86F7-2CEF4967727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
                <a:extLst>
                  <a:ext uri="{FF2B5EF4-FFF2-40B4-BE49-F238E27FC236}">
                    <a16:creationId xmlns:a16="http://schemas.microsoft.com/office/drawing/2014/main" id="{FA2E5053-590D-4EF7-B64F-DB142F6D518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0CBCB0A4-773A-46AD-B723-7E21F9C2C6A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4">
                <a:extLst>
                  <a:ext uri="{FF2B5EF4-FFF2-40B4-BE49-F238E27FC236}">
                    <a16:creationId xmlns:a16="http://schemas.microsoft.com/office/drawing/2014/main" id="{B27EF87D-701C-475C-B438-0B4F72DE116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5">
                <a:extLst>
                  <a:ext uri="{FF2B5EF4-FFF2-40B4-BE49-F238E27FC236}">
                    <a16:creationId xmlns:a16="http://schemas.microsoft.com/office/drawing/2014/main" id="{FAC6021C-D154-4B47-B67A-CC4FA729BDE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6">
                <a:extLst>
                  <a:ext uri="{FF2B5EF4-FFF2-40B4-BE49-F238E27FC236}">
                    <a16:creationId xmlns:a16="http://schemas.microsoft.com/office/drawing/2014/main" id="{0A89840E-4BA2-409D-A908-FA03BD76FAF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7">
                <a:extLst>
                  <a:ext uri="{FF2B5EF4-FFF2-40B4-BE49-F238E27FC236}">
                    <a16:creationId xmlns:a16="http://schemas.microsoft.com/office/drawing/2014/main" id="{2D0DACC3-CFEC-414D-A810-0456800D47F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laque 8">
                <a:extLst>
                  <a:ext uri="{FF2B5EF4-FFF2-40B4-BE49-F238E27FC236}">
                    <a16:creationId xmlns:a16="http://schemas.microsoft.com/office/drawing/2014/main" id="{08EC5D25-1104-42FB-8561-827438F50A2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9">
                <a:extLst>
                  <a:ext uri="{FF2B5EF4-FFF2-40B4-BE49-F238E27FC236}">
                    <a16:creationId xmlns:a16="http://schemas.microsoft.com/office/drawing/2014/main" id="{9C596BF2-D54C-465E-B540-CEA38C939D3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10">
                <a:extLst>
                  <a:ext uri="{FF2B5EF4-FFF2-40B4-BE49-F238E27FC236}">
                    <a16:creationId xmlns:a16="http://schemas.microsoft.com/office/drawing/2014/main" id="{AF3CBDA4-B68F-4CB5-AAEF-4CC21DDE931A}"/>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56A64B7B-B839-4D86-8C44-C942C9269013}"/>
                </a:ext>
              </a:extLst>
            </p:cNvPr>
            <p:cNvSpPr txBox="1"/>
            <p:nvPr/>
          </p:nvSpPr>
          <p:spPr>
            <a:xfrm>
              <a:off x="833717" y="1606085"/>
              <a:ext cx="2190751" cy="3534535"/>
            </a:xfrm>
            <a:prstGeom prst="rect">
              <a:avLst/>
            </a:prstGeom>
            <a:noFill/>
          </p:spPr>
          <p:txBody>
            <a:bodyPr wrap="square" rtlCol="0">
              <a:spAutoFit/>
            </a:bodyPr>
            <a:lstStyle/>
            <a:p>
              <a:pPr algn="ctr"/>
              <a:r>
                <a:rPr lang="en-US" sz="2800" b="1" dirty="0"/>
                <a:t>Those who reject the prophets and persecute the Savior’s followers will perish. </a:t>
              </a:r>
              <a:endParaRPr lang="en-US" sz="2800" b="1" dirty="0">
                <a:solidFill>
                  <a:schemeClr val="bg2">
                    <a:lumMod val="25000"/>
                  </a:schemeClr>
                </a:solidFill>
                <a:latin typeface="Tempus Sans ITC" pitchFamily="82" charset="0"/>
              </a:endParaRPr>
            </a:p>
          </p:txBody>
        </p:sp>
      </p:grpSp>
      <p:grpSp>
        <p:nvGrpSpPr>
          <p:cNvPr id="31" name="Group 3">
            <a:extLst>
              <a:ext uri="{FF2B5EF4-FFF2-40B4-BE49-F238E27FC236}">
                <a16:creationId xmlns:a16="http://schemas.microsoft.com/office/drawing/2014/main" id="{6B508079-5116-4145-ABC0-62BC700ECA41}"/>
              </a:ext>
            </a:extLst>
          </p:cNvPr>
          <p:cNvGrpSpPr/>
          <p:nvPr/>
        </p:nvGrpSpPr>
        <p:grpSpPr>
          <a:xfrm>
            <a:off x="7661564" y="1459817"/>
            <a:ext cx="3524387" cy="4020970"/>
            <a:chOff x="71718" y="1120588"/>
            <a:chExt cx="3048000" cy="4572000"/>
          </a:xfrm>
        </p:grpSpPr>
        <p:grpSp>
          <p:nvGrpSpPr>
            <p:cNvPr id="32" name="Group 13">
              <a:extLst>
                <a:ext uri="{FF2B5EF4-FFF2-40B4-BE49-F238E27FC236}">
                  <a16:creationId xmlns:a16="http://schemas.microsoft.com/office/drawing/2014/main" id="{F5FC09A9-7B7C-419A-9B0B-E3F12C9B7B0F}"/>
                </a:ext>
              </a:extLst>
            </p:cNvPr>
            <p:cNvGrpSpPr/>
            <p:nvPr/>
          </p:nvGrpSpPr>
          <p:grpSpPr>
            <a:xfrm>
              <a:off x="71718" y="1120588"/>
              <a:ext cx="3048000" cy="4572000"/>
              <a:chOff x="838200" y="1066800"/>
              <a:chExt cx="2438400" cy="3352800"/>
            </a:xfrm>
          </p:grpSpPr>
          <p:sp>
            <p:nvSpPr>
              <p:cNvPr id="34" name="Rounded Rectangle 61">
                <a:extLst>
                  <a:ext uri="{FF2B5EF4-FFF2-40B4-BE49-F238E27FC236}">
                    <a16:creationId xmlns:a16="http://schemas.microsoft.com/office/drawing/2014/main" id="{A27C7F49-DD4E-4800-A892-C5BBAE8C4A4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
                <a:extLst>
                  <a:ext uri="{FF2B5EF4-FFF2-40B4-BE49-F238E27FC236}">
                    <a16:creationId xmlns:a16="http://schemas.microsoft.com/office/drawing/2014/main" id="{A611417D-4DCA-49A3-A6A9-857E7F9F8C8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
                <a:extLst>
                  <a:ext uri="{FF2B5EF4-FFF2-40B4-BE49-F238E27FC236}">
                    <a16:creationId xmlns:a16="http://schemas.microsoft.com/office/drawing/2014/main" id="{7F6EBF4D-4358-41F1-98AD-D6493C53364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4">
                <a:extLst>
                  <a:ext uri="{FF2B5EF4-FFF2-40B4-BE49-F238E27FC236}">
                    <a16:creationId xmlns:a16="http://schemas.microsoft.com/office/drawing/2014/main" id="{4A7407A3-FA07-4D38-BD6C-0F904AD9F5C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nut 5">
                <a:extLst>
                  <a:ext uri="{FF2B5EF4-FFF2-40B4-BE49-F238E27FC236}">
                    <a16:creationId xmlns:a16="http://schemas.microsoft.com/office/drawing/2014/main" id="{11B66A59-868B-413A-AC36-B50E94A9235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6">
                <a:extLst>
                  <a:ext uri="{FF2B5EF4-FFF2-40B4-BE49-F238E27FC236}">
                    <a16:creationId xmlns:a16="http://schemas.microsoft.com/office/drawing/2014/main" id="{6ACD7AFB-AE6E-4C3B-8678-426B2AF6D0F3}"/>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7">
                <a:extLst>
                  <a:ext uri="{FF2B5EF4-FFF2-40B4-BE49-F238E27FC236}">
                    <a16:creationId xmlns:a16="http://schemas.microsoft.com/office/drawing/2014/main" id="{39BA3E28-3CEB-49CD-93EC-26D2AB2D3F52}"/>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Plaque 8">
                <a:extLst>
                  <a:ext uri="{FF2B5EF4-FFF2-40B4-BE49-F238E27FC236}">
                    <a16:creationId xmlns:a16="http://schemas.microsoft.com/office/drawing/2014/main" id="{3A363357-6316-422F-BE83-441D2740D4D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9">
                <a:extLst>
                  <a:ext uri="{FF2B5EF4-FFF2-40B4-BE49-F238E27FC236}">
                    <a16:creationId xmlns:a16="http://schemas.microsoft.com/office/drawing/2014/main" id="{367791B6-F9BC-4D8F-9D74-95F426CCBDD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aque 10">
                <a:extLst>
                  <a:ext uri="{FF2B5EF4-FFF2-40B4-BE49-F238E27FC236}">
                    <a16:creationId xmlns:a16="http://schemas.microsoft.com/office/drawing/2014/main" id="{059E5DD1-9051-4C93-B4FE-0A4E2783D50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71D2CC2D-2486-4A31-868F-C92D756F9BB2}"/>
                </a:ext>
              </a:extLst>
            </p:cNvPr>
            <p:cNvSpPr txBox="1"/>
            <p:nvPr/>
          </p:nvSpPr>
          <p:spPr>
            <a:xfrm>
              <a:off x="813196" y="1238489"/>
              <a:ext cx="2301043" cy="4024470"/>
            </a:xfrm>
            <a:prstGeom prst="rect">
              <a:avLst/>
            </a:prstGeom>
            <a:noFill/>
          </p:spPr>
          <p:txBody>
            <a:bodyPr wrap="square" rtlCol="0">
              <a:spAutoFit/>
            </a:bodyPr>
            <a:lstStyle/>
            <a:p>
              <a:pPr algn="ctr"/>
              <a:r>
                <a:rPr lang="en-US" sz="2800" b="1" dirty="0">
                  <a:solidFill>
                    <a:srgbClr val="333333"/>
                  </a:solidFill>
                  <a:latin typeface="Open Sans"/>
                </a:rPr>
                <a:t>Those who are prideful and choose works of darkness rather than light will lose the Spirit and be destroyed.</a:t>
              </a:r>
              <a:r>
                <a:rPr lang="en-US" sz="2800" b="1" dirty="0"/>
                <a:t> </a:t>
              </a:r>
              <a:endParaRPr lang="en-US" sz="2800" b="1" dirty="0">
                <a:solidFill>
                  <a:schemeClr val="bg2">
                    <a:lumMod val="25000"/>
                  </a:schemeClr>
                </a:solidFill>
                <a:latin typeface="Tempus Sans ITC" pitchFamily="82" charset="0"/>
              </a:endParaRPr>
            </a:p>
          </p:txBody>
        </p:sp>
      </p:grpSp>
      <p:grpSp>
        <p:nvGrpSpPr>
          <p:cNvPr id="44" name="Group 43">
            <a:extLst>
              <a:ext uri="{FF2B5EF4-FFF2-40B4-BE49-F238E27FC236}">
                <a16:creationId xmlns:a16="http://schemas.microsoft.com/office/drawing/2014/main" id="{7C7F33F4-0ABC-4B13-8807-B83E66826FD6}"/>
              </a:ext>
            </a:extLst>
          </p:cNvPr>
          <p:cNvGrpSpPr/>
          <p:nvPr/>
        </p:nvGrpSpPr>
        <p:grpSpPr>
          <a:xfrm>
            <a:off x="4447524" y="1926615"/>
            <a:ext cx="3468271" cy="2904599"/>
            <a:chOff x="438059" y="353937"/>
            <a:chExt cx="3468271" cy="2904599"/>
          </a:xfrm>
        </p:grpSpPr>
        <p:sp>
          <p:nvSpPr>
            <p:cNvPr id="45" name="Oval 44">
              <a:extLst>
                <a:ext uri="{FF2B5EF4-FFF2-40B4-BE49-F238E27FC236}">
                  <a16:creationId xmlns:a16="http://schemas.microsoft.com/office/drawing/2014/main" id="{BFCDC7B1-58E6-46E7-8175-CF1DEC2D9B98}"/>
                </a:ext>
              </a:extLst>
            </p:cNvPr>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CF723672-F197-40D1-9506-C0E24F5E543B}"/>
                </a:ext>
              </a:extLst>
            </p:cNvPr>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Moon 46">
              <a:extLst>
                <a:ext uri="{FF2B5EF4-FFF2-40B4-BE49-F238E27FC236}">
                  <a16:creationId xmlns:a16="http://schemas.microsoft.com/office/drawing/2014/main" id="{86EA46FF-4E8F-4C7A-87C6-AADB8DF7F868}"/>
                </a:ext>
              </a:extLst>
            </p:cNvPr>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Group 47">
              <a:extLst>
                <a:ext uri="{FF2B5EF4-FFF2-40B4-BE49-F238E27FC236}">
                  <a16:creationId xmlns:a16="http://schemas.microsoft.com/office/drawing/2014/main" id="{AF1DAD59-F507-4046-B1C7-62B2A03FFD67}"/>
                </a:ext>
              </a:extLst>
            </p:cNvPr>
            <p:cNvGrpSpPr/>
            <p:nvPr/>
          </p:nvGrpSpPr>
          <p:grpSpPr>
            <a:xfrm>
              <a:off x="977328" y="969447"/>
              <a:ext cx="545295" cy="745914"/>
              <a:chOff x="977328" y="969447"/>
              <a:chExt cx="545295" cy="745914"/>
            </a:xfrm>
          </p:grpSpPr>
          <p:sp>
            <p:nvSpPr>
              <p:cNvPr id="65" name="Flowchart: Delay 64">
                <a:extLst>
                  <a:ext uri="{FF2B5EF4-FFF2-40B4-BE49-F238E27FC236}">
                    <a16:creationId xmlns:a16="http://schemas.microsoft.com/office/drawing/2014/main" id="{F1BB6793-3BE7-465E-BFA9-B7641F67A9DA}"/>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80EB9A70-6106-4418-B987-02740B123C24}"/>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Moon 48">
              <a:extLst>
                <a:ext uri="{FF2B5EF4-FFF2-40B4-BE49-F238E27FC236}">
                  <a16:creationId xmlns:a16="http://schemas.microsoft.com/office/drawing/2014/main" id="{53B48968-9B34-4E99-96AF-13BDD032B22A}"/>
                </a:ext>
              </a:extLst>
            </p:cNvPr>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D36E149B-B3B4-4F0A-A17F-1D8B8F2DCE98}"/>
                </a:ext>
              </a:extLst>
            </p:cNvPr>
            <p:cNvGrpSpPr/>
            <p:nvPr/>
          </p:nvGrpSpPr>
          <p:grpSpPr>
            <a:xfrm rot="309822">
              <a:off x="2133599" y="1328441"/>
              <a:ext cx="1772731" cy="1930095"/>
              <a:chOff x="1332328" y="3099105"/>
              <a:chExt cx="1964569" cy="2141353"/>
            </a:xfrm>
          </p:grpSpPr>
          <p:sp>
            <p:nvSpPr>
              <p:cNvPr id="54" name="Rounded Rectangle 15">
                <a:extLst>
                  <a:ext uri="{FF2B5EF4-FFF2-40B4-BE49-F238E27FC236}">
                    <a16:creationId xmlns:a16="http://schemas.microsoft.com/office/drawing/2014/main" id="{B29A7603-6590-47E1-B682-591D1C669C4D}"/>
                  </a:ext>
                </a:extLst>
              </p:cNvPr>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a:extLst>
                  <a:ext uri="{FF2B5EF4-FFF2-40B4-BE49-F238E27FC236}">
                    <a16:creationId xmlns:a16="http://schemas.microsoft.com/office/drawing/2014/main" id="{3A5143D0-DB17-4E3E-9F87-7F052667EDAC}"/>
                  </a:ext>
                </a:extLst>
              </p:cNvPr>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a:extLst>
                  <a:ext uri="{FF2B5EF4-FFF2-40B4-BE49-F238E27FC236}">
                    <a16:creationId xmlns:a16="http://schemas.microsoft.com/office/drawing/2014/main" id="{CAA9A914-907D-4947-8DC4-5B165FD9D9C6}"/>
                  </a:ext>
                </a:extLst>
              </p:cNvPr>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a:extLst>
                  <a:ext uri="{FF2B5EF4-FFF2-40B4-BE49-F238E27FC236}">
                    <a16:creationId xmlns:a16="http://schemas.microsoft.com/office/drawing/2014/main" id="{440C03DB-5E18-4053-963B-05A650CAE5D4}"/>
                  </a:ext>
                </a:extLst>
              </p:cNvPr>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CBC9B02-AB7A-4131-B7DB-E401F9BB46EB}"/>
                  </a:ext>
                </a:extLst>
              </p:cNvPr>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0F2795C-3409-4CCA-BDE1-92D4E7406E43}"/>
                  </a:ext>
                </a:extLst>
              </p:cNvPr>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303E8F3-1EE1-4150-ACF2-FE0A195C1D42}"/>
                  </a:ext>
                </a:extLst>
              </p:cNvPr>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BE8BAC5-B157-4D9F-94BD-F7609596FF3A}"/>
                  </a:ext>
                </a:extLst>
              </p:cNvPr>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C549C5B-084B-4B3B-9137-E14BF0650000}"/>
                  </a:ext>
                </a:extLst>
              </p:cNvPr>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1C04896-769C-42D6-95A9-C2FC557FE88C}"/>
                  </a:ext>
                </a:extLst>
              </p:cNvPr>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FEA7793-6E10-4847-BCFD-CA2D9EEECA37}"/>
                  </a:ext>
                </a:extLst>
              </p:cNvPr>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3D138559-55BE-411C-8F88-4792A369776F}"/>
                </a:ext>
              </a:extLst>
            </p:cNvPr>
            <p:cNvGrpSpPr/>
            <p:nvPr/>
          </p:nvGrpSpPr>
          <p:grpSpPr>
            <a:xfrm>
              <a:off x="1895696" y="955484"/>
              <a:ext cx="545295" cy="745914"/>
              <a:chOff x="977328" y="969447"/>
              <a:chExt cx="545295" cy="745914"/>
            </a:xfrm>
          </p:grpSpPr>
          <p:sp>
            <p:nvSpPr>
              <p:cNvPr id="52" name="Flowchart: Delay 51">
                <a:extLst>
                  <a:ext uri="{FF2B5EF4-FFF2-40B4-BE49-F238E27FC236}">
                    <a16:creationId xmlns:a16="http://schemas.microsoft.com/office/drawing/2014/main" id="{650B58BB-F2F4-494A-A804-08A11512AA47}"/>
                  </a:ext>
                </a:extLst>
              </p:cNvPr>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00A79CBA-D5A2-4B02-B6F5-8698BB3CF1E9}"/>
                  </a:ext>
                </a:extLst>
              </p:cNvPr>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4041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060" y="6550223"/>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5" name="TextBox 4"/>
          <p:cNvSpPr txBox="1"/>
          <p:nvPr/>
        </p:nvSpPr>
        <p:spPr>
          <a:xfrm>
            <a:off x="330255" y="302359"/>
            <a:ext cx="7544781" cy="6555641"/>
          </a:xfrm>
          <a:prstGeom prst="rect">
            <a:avLst/>
          </a:prstGeom>
          <a:noFill/>
        </p:spPr>
        <p:txBody>
          <a:bodyPr wrap="square" rtlCol="0">
            <a:spAutoFit/>
          </a:bodyPr>
          <a:lstStyle/>
          <a:p>
            <a:pPr algn="just"/>
            <a:r>
              <a:rPr lang="en-US" sz="2800" dirty="0">
                <a:solidFill>
                  <a:schemeClr val="bg1"/>
                </a:solidFill>
              </a:rPr>
              <a:t>“The idea that one is better off after one has sinned and repented is a devilish lie of the adversary. Does anyone here think that it is better to learn firsthand that a certain blow will break a bone or a certain mixture of chemicals will explode and sear off our skin? </a:t>
            </a:r>
          </a:p>
          <a:p>
            <a:pPr algn="just"/>
            <a:endParaRPr lang="en-US" sz="2800" dirty="0">
              <a:solidFill>
                <a:schemeClr val="bg1"/>
              </a:solidFill>
            </a:endParaRPr>
          </a:p>
          <a:p>
            <a:pPr algn="just"/>
            <a:r>
              <a:rPr lang="en-US" sz="2800" dirty="0">
                <a:solidFill>
                  <a:schemeClr val="bg1"/>
                </a:solidFill>
              </a:rPr>
              <a:t>Are we better off after we have sustained and then healed such injuries?</a:t>
            </a:r>
          </a:p>
          <a:p>
            <a:pPr algn="just"/>
            <a:endParaRPr lang="en-US" sz="2800" dirty="0">
              <a:solidFill>
                <a:schemeClr val="bg1"/>
              </a:solidFill>
            </a:endParaRPr>
          </a:p>
          <a:p>
            <a:pPr algn="just"/>
            <a:r>
              <a:rPr lang="en-US" sz="2800" dirty="0">
                <a:solidFill>
                  <a:schemeClr val="bg1"/>
                </a:solidFill>
              </a:rPr>
              <a:t> I believe we all can see that it is better to heed the warnings of wise persons who know the effects on our bodies.” </a:t>
            </a:r>
          </a:p>
          <a:p>
            <a:pPr algn="just"/>
            <a:r>
              <a:rPr lang="en-US" sz="2800" dirty="0" err="1">
                <a:solidFill>
                  <a:schemeClr val="bg1"/>
                </a:solidFill>
              </a:rPr>
              <a:t>Dallin</a:t>
            </a:r>
            <a:r>
              <a:rPr lang="en-US" sz="2800" dirty="0">
                <a:solidFill>
                  <a:schemeClr val="bg1"/>
                </a:solidFill>
              </a:rPr>
              <a:t> H. Oaks</a:t>
            </a:r>
          </a:p>
          <a:p>
            <a:pPr algn="just"/>
            <a:endParaRPr lang="en-US" sz="2800" dirty="0">
              <a:solidFill>
                <a:schemeClr val="bg1"/>
              </a:solidFill>
            </a:endParaRPr>
          </a:p>
        </p:txBody>
      </p:sp>
      <p:grpSp>
        <p:nvGrpSpPr>
          <p:cNvPr id="4" name="Group 3">
            <a:extLst>
              <a:ext uri="{FF2B5EF4-FFF2-40B4-BE49-F238E27FC236}">
                <a16:creationId xmlns:a16="http://schemas.microsoft.com/office/drawing/2014/main" id="{0E0B662D-6732-4807-B0CB-1E84D69FB25A}"/>
              </a:ext>
            </a:extLst>
          </p:cNvPr>
          <p:cNvGrpSpPr/>
          <p:nvPr/>
        </p:nvGrpSpPr>
        <p:grpSpPr>
          <a:xfrm>
            <a:off x="8989537" y="1665515"/>
            <a:ext cx="2334747" cy="2334747"/>
            <a:chOff x="8989537" y="1665515"/>
            <a:chExt cx="2334747" cy="2334747"/>
          </a:xfrm>
        </p:grpSpPr>
        <p:sp>
          <p:nvSpPr>
            <p:cNvPr id="6" name="Rounded Rectangle 5"/>
            <p:cNvSpPr/>
            <p:nvPr/>
          </p:nvSpPr>
          <p:spPr>
            <a:xfrm rot="2670535">
              <a:off x="8989537" y="1665515"/>
              <a:ext cx="2334747" cy="23347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allin H. Oaks.jpg"/>
            <p:cNvPicPr>
              <a:picLocks noChangeAspect="1"/>
            </p:cNvPicPr>
            <p:nvPr/>
          </p:nvPicPr>
          <p:blipFill>
            <a:blip r:embed="rId2" cstate="print"/>
            <a:stretch>
              <a:fillRect/>
            </a:stretch>
          </p:blipFill>
          <p:spPr>
            <a:xfrm>
              <a:off x="9444916" y="1945526"/>
              <a:ext cx="1423987" cy="17747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39917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519922"/>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4" name="TextBox 3"/>
          <p:cNvSpPr txBox="1"/>
          <p:nvPr/>
        </p:nvSpPr>
        <p:spPr>
          <a:xfrm>
            <a:off x="1981200" y="1"/>
            <a:ext cx="8305800" cy="646331"/>
          </a:xfrm>
          <a:prstGeom prst="rect">
            <a:avLst/>
          </a:prstGeom>
          <a:noFill/>
        </p:spPr>
        <p:txBody>
          <a:bodyPr wrap="square" rtlCol="0">
            <a:spAutoFit/>
          </a:bodyPr>
          <a:lstStyle/>
          <a:p>
            <a:pPr algn="ctr"/>
            <a:r>
              <a:rPr lang="en-US" sz="3600" dirty="0">
                <a:solidFill>
                  <a:schemeClr val="bg1"/>
                </a:solidFill>
                <a:latin typeface="Engravers MT" pitchFamily="18" charset="0"/>
              </a:rPr>
              <a:t>God Fearing</a:t>
            </a:r>
          </a:p>
        </p:txBody>
      </p:sp>
      <p:sp>
        <p:nvSpPr>
          <p:cNvPr id="5" name="TextBox 4"/>
          <p:cNvSpPr txBox="1"/>
          <p:nvPr/>
        </p:nvSpPr>
        <p:spPr>
          <a:xfrm>
            <a:off x="1828800" y="990601"/>
            <a:ext cx="5181600" cy="1015663"/>
          </a:xfrm>
          <a:prstGeom prst="rect">
            <a:avLst/>
          </a:prstGeom>
          <a:noFill/>
        </p:spPr>
        <p:txBody>
          <a:bodyPr wrap="square" rtlCol="0">
            <a:spAutoFit/>
          </a:bodyPr>
          <a:lstStyle/>
          <a:p>
            <a:r>
              <a:rPr lang="en-US" sz="2000" dirty="0">
                <a:solidFill>
                  <a:schemeClr val="bg1"/>
                </a:solidFill>
              </a:rPr>
              <a:t>And there shall also be many which shall say: Eat drink, and be merry; nevertheless, fear God— </a:t>
            </a:r>
          </a:p>
        </p:txBody>
      </p:sp>
      <p:sp>
        <p:nvSpPr>
          <p:cNvPr id="10" name="TextBox 9"/>
          <p:cNvSpPr txBox="1"/>
          <p:nvPr/>
        </p:nvSpPr>
        <p:spPr>
          <a:xfrm>
            <a:off x="1828800" y="3657600"/>
            <a:ext cx="6400800" cy="2862322"/>
          </a:xfrm>
          <a:prstGeom prst="rect">
            <a:avLst/>
          </a:prstGeom>
          <a:noFill/>
        </p:spPr>
        <p:txBody>
          <a:bodyPr wrap="square" rtlCol="0">
            <a:spAutoFit/>
          </a:bodyPr>
          <a:lstStyle/>
          <a:p>
            <a:r>
              <a:rPr lang="en-US" sz="2000" dirty="0">
                <a:solidFill>
                  <a:schemeClr val="bg1"/>
                </a:solidFill>
              </a:rPr>
              <a:t>God fearing has a negative connotation…the punishments of God</a:t>
            </a:r>
          </a:p>
          <a:p>
            <a:endParaRPr lang="en-US" sz="2000" dirty="0">
              <a:solidFill>
                <a:schemeClr val="bg1"/>
              </a:solidFill>
            </a:endParaRPr>
          </a:p>
          <a:p>
            <a:r>
              <a:rPr lang="en-US" sz="2000" i="1" dirty="0">
                <a:solidFill>
                  <a:schemeClr val="bg1"/>
                </a:solidFill>
              </a:rPr>
              <a:t>Fear</a:t>
            </a:r>
            <a:r>
              <a:rPr lang="en-US" sz="2000" dirty="0">
                <a:solidFill>
                  <a:schemeClr val="bg1"/>
                </a:solidFill>
              </a:rPr>
              <a:t> can have two meanings: (1) to fear God is to feel reverence and awe for him and to obey his commandments; (2) to fear man, mortal dangers, pain, and evil is to be afraid of such things and to dread them. Guide to Scriptures</a:t>
            </a:r>
          </a:p>
          <a:p>
            <a:endParaRPr lang="en-US" sz="2000" dirty="0">
              <a:solidFill>
                <a:schemeClr val="bg1"/>
              </a:solidFill>
            </a:endParaRPr>
          </a:p>
          <a:p>
            <a:endParaRPr lang="en-US" sz="2000" dirty="0">
              <a:solidFill>
                <a:schemeClr val="bg1"/>
              </a:solidFill>
            </a:endParaRPr>
          </a:p>
        </p:txBody>
      </p:sp>
      <p:grpSp>
        <p:nvGrpSpPr>
          <p:cNvPr id="7" name="Group 6">
            <a:extLst>
              <a:ext uri="{FF2B5EF4-FFF2-40B4-BE49-F238E27FC236}">
                <a16:creationId xmlns:a16="http://schemas.microsoft.com/office/drawing/2014/main" id="{640E1221-D232-4D93-AD59-5AA19AA638B3}"/>
              </a:ext>
            </a:extLst>
          </p:cNvPr>
          <p:cNvGrpSpPr/>
          <p:nvPr/>
        </p:nvGrpSpPr>
        <p:grpSpPr>
          <a:xfrm>
            <a:off x="7315201" y="990808"/>
            <a:ext cx="2501527" cy="2639340"/>
            <a:chOff x="7315201" y="990808"/>
            <a:chExt cx="2501527" cy="2639340"/>
          </a:xfrm>
        </p:grpSpPr>
        <p:grpSp>
          <p:nvGrpSpPr>
            <p:cNvPr id="6" name="Group 6"/>
            <p:cNvGrpSpPr/>
            <p:nvPr/>
          </p:nvGrpSpPr>
          <p:grpSpPr>
            <a:xfrm>
              <a:off x="7315201" y="1143001"/>
              <a:ext cx="2501527" cy="2487147"/>
              <a:chOff x="515041" y="1200841"/>
              <a:chExt cx="250152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8168" y="2324409"/>
                <a:ext cx="2438400" cy="954107"/>
              </a:xfrm>
              <a:prstGeom prst="rect">
                <a:avLst/>
              </a:prstGeom>
              <a:noFill/>
            </p:spPr>
            <p:txBody>
              <a:bodyPr wrap="square" rtlCol="0">
                <a:spAutoFit/>
              </a:bodyPr>
              <a:lstStyle/>
              <a:p>
                <a:pPr algn="ctr"/>
                <a:r>
                  <a:rPr lang="en-US" sz="2800" dirty="0"/>
                  <a:t>BEWARE OF EVIL MEN</a:t>
                </a:r>
              </a:p>
            </p:txBody>
          </p:sp>
        </p:grpSp>
        <p:grpSp>
          <p:nvGrpSpPr>
            <p:cNvPr id="11" name="Group 10">
              <a:extLst>
                <a:ext uri="{FF2B5EF4-FFF2-40B4-BE49-F238E27FC236}">
                  <a16:creationId xmlns:a16="http://schemas.microsoft.com/office/drawing/2014/main" id="{B93197A0-FC7B-4925-8527-C39AAC8F9145}"/>
                </a:ext>
              </a:extLst>
            </p:cNvPr>
            <p:cNvGrpSpPr/>
            <p:nvPr/>
          </p:nvGrpSpPr>
          <p:grpSpPr>
            <a:xfrm>
              <a:off x="8511249" y="990808"/>
              <a:ext cx="305291" cy="1257205"/>
              <a:chOff x="7785201" y="1467862"/>
              <a:chExt cx="1027057" cy="4229482"/>
            </a:xfrm>
          </p:grpSpPr>
          <p:grpSp>
            <p:nvGrpSpPr>
              <p:cNvPr id="12" name="Group 11">
                <a:extLst>
                  <a:ext uri="{FF2B5EF4-FFF2-40B4-BE49-F238E27FC236}">
                    <a16:creationId xmlns:a16="http://schemas.microsoft.com/office/drawing/2014/main" id="{CDB79B12-E9C0-4307-AA86-DC2E8C06716E}"/>
                  </a:ext>
                </a:extLst>
              </p:cNvPr>
              <p:cNvGrpSpPr/>
              <p:nvPr/>
            </p:nvGrpSpPr>
            <p:grpSpPr>
              <a:xfrm>
                <a:off x="7826250" y="2758945"/>
                <a:ext cx="986008" cy="2938399"/>
                <a:chOff x="3719927" y="1831656"/>
                <a:chExt cx="986008" cy="2938399"/>
              </a:xfrm>
            </p:grpSpPr>
            <p:sp>
              <p:nvSpPr>
                <p:cNvPr id="16" name="Rounded Rectangle 13">
                  <a:extLst>
                    <a:ext uri="{FF2B5EF4-FFF2-40B4-BE49-F238E27FC236}">
                      <a16:creationId xmlns:a16="http://schemas.microsoft.com/office/drawing/2014/main" id="{A9AE6FC8-5E10-457B-B5B2-CE5D9B84416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
                  <a:extLst>
                    <a:ext uri="{FF2B5EF4-FFF2-40B4-BE49-F238E27FC236}">
                      <a16:creationId xmlns:a16="http://schemas.microsoft.com/office/drawing/2014/main" id="{DD29E3E0-DF8F-4070-8CDE-60624FD4C96B}"/>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5">
                  <a:extLst>
                    <a:ext uri="{FF2B5EF4-FFF2-40B4-BE49-F238E27FC236}">
                      <a16:creationId xmlns:a16="http://schemas.microsoft.com/office/drawing/2014/main" id="{8CCCC510-6F33-4AF6-9CA8-7002D74FE56E}"/>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6">
                  <a:extLst>
                    <a:ext uri="{FF2B5EF4-FFF2-40B4-BE49-F238E27FC236}">
                      <a16:creationId xmlns:a16="http://schemas.microsoft.com/office/drawing/2014/main" id="{0C50781E-16B7-4EDD-BE17-1D3C7E764FF1}"/>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B5A4E915-708B-4BED-885A-3D7FA75CB7D9}"/>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9">
                  <a:extLst>
                    <a:ext uri="{FF2B5EF4-FFF2-40B4-BE49-F238E27FC236}">
                      <a16:creationId xmlns:a16="http://schemas.microsoft.com/office/drawing/2014/main" id="{88C9390E-45AD-4E3E-BEB1-B5FCC1B92B4F}"/>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EA4FF53-6389-488A-AAAA-FA8467B26071}"/>
                  </a:ext>
                </a:extLst>
              </p:cNvPr>
              <p:cNvGrpSpPr/>
              <p:nvPr/>
            </p:nvGrpSpPr>
            <p:grpSpPr>
              <a:xfrm>
                <a:off x="7785201" y="1467862"/>
                <a:ext cx="877017" cy="1155331"/>
                <a:chOff x="8921553" y="1495384"/>
                <a:chExt cx="1164667" cy="1534265"/>
              </a:xfrm>
            </p:grpSpPr>
            <p:sp>
              <p:nvSpPr>
                <p:cNvPr id="14" name="Moon 13">
                  <a:extLst>
                    <a:ext uri="{FF2B5EF4-FFF2-40B4-BE49-F238E27FC236}">
                      <a16:creationId xmlns:a16="http://schemas.microsoft.com/office/drawing/2014/main" id="{7AC25242-CA70-4B1F-AED1-E8BD74A2BCF6}"/>
                    </a:ext>
                  </a:extLst>
                </p:cNvPr>
                <p:cNvSpPr/>
                <p:nvPr/>
              </p:nvSpPr>
              <p:spPr>
                <a:xfrm rot="14776564">
                  <a:off x="9033512" y="1383425"/>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9859017-A930-4CEA-87CB-4DE0F85FA7D2}"/>
                    </a:ext>
                  </a:extLst>
                </p:cNvPr>
                <p:cNvSpPr/>
                <p:nvPr/>
              </p:nvSpPr>
              <p:spPr>
                <a:xfrm rot="4196808" flipH="1">
                  <a:off x="8951851" y="189528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23880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4301" y="6550223"/>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4" name="TextBox 3"/>
          <p:cNvSpPr txBox="1"/>
          <p:nvPr/>
        </p:nvSpPr>
        <p:spPr>
          <a:xfrm>
            <a:off x="1981200" y="1"/>
            <a:ext cx="8305800" cy="646331"/>
          </a:xfrm>
          <a:prstGeom prst="rect">
            <a:avLst/>
          </a:prstGeom>
          <a:noFill/>
        </p:spPr>
        <p:txBody>
          <a:bodyPr wrap="square" rtlCol="0">
            <a:spAutoFit/>
          </a:bodyPr>
          <a:lstStyle/>
          <a:p>
            <a:pPr algn="ctr"/>
            <a:r>
              <a:rPr lang="en-US" sz="3600" dirty="0">
                <a:solidFill>
                  <a:schemeClr val="bg1"/>
                </a:solidFill>
                <a:latin typeface="Engravers MT" pitchFamily="18" charset="0"/>
              </a:rPr>
              <a:t>A Little sin</a:t>
            </a:r>
          </a:p>
        </p:txBody>
      </p:sp>
      <p:sp>
        <p:nvSpPr>
          <p:cNvPr id="5" name="TextBox 4"/>
          <p:cNvSpPr txBox="1"/>
          <p:nvPr/>
        </p:nvSpPr>
        <p:spPr>
          <a:xfrm>
            <a:off x="838200" y="889519"/>
            <a:ext cx="5181600" cy="2246769"/>
          </a:xfrm>
          <a:prstGeom prst="rect">
            <a:avLst/>
          </a:prstGeom>
          <a:noFill/>
        </p:spPr>
        <p:txBody>
          <a:bodyPr wrap="square" rtlCol="0">
            <a:spAutoFit/>
          </a:bodyPr>
          <a:lstStyle/>
          <a:p>
            <a:r>
              <a:rPr lang="en-US" sz="2000" dirty="0">
                <a:solidFill>
                  <a:schemeClr val="bg1"/>
                </a:solidFill>
              </a:rPr>
              <a:t>….will justify in committing a little sin; yea, lie a little, take the advantage of one because of his words, dig a pit for thy neighbor; there is no harm in this; and do all these things, for tomorrow we die; and if it so be that we are guilty, God will beat us with a few strips, and at last we shall be saved in the kingdom of God.</a:t>
            </a:r>
          </a:p>
        </p:txBody>
      </p:sp>
      <p:grpSp>
        <p:nvGrpSpPr>
          <p:cNvPr id="6" name="Group 6"/>
          <p:cNvGrpSpPr/>
          <p:nvPr/>
        </p:nvGrpSpPr>
        <p:grpSpPr>
          <a:xfrm>
            <a:off x="7315201" y="8382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1828800"/>
              <a:ext cx="2438400" cy="954107"/>
            </a:xfrm>
            <a:prstGeom prst="rect">
              <a:avLst/>
            </a:prstGeom>
            <a:noFill/>
          </p:spPr>
          <p:txBody>
            <a:bodyPr wrap="square" rtlCol="0">
              <a:spAutoFit/>
            </a:bodyPr>
            <a:lstStyle/>
            <a:p>
              <a:pPr algn="ctr"/>
              <a:r>
                <a:rPr lang="en-US" sz="2800" dirty="0"/>
                <a:t>BEWARE OF LITTLE LIES</a:t>
              </a:r>
            </a:p>
          </p:txBody>
        </p:sp>
      </p:grpSp>
      <p:sp>
        <p:nvSpPr>
          <p:cNvPr id="10" name="TextBox 9"/>
          <p:cNvSpPr txBox="1"/>
          <p:nvPr/>
        </p:nvSpPr>
        <p:spPr>
          <a:xfrm>
            <a:off x="5868955" y="4012164"/>
            <a:ext cx="4540898" cy="2554545"/>
          </a:xfrm>
          <a:prstGeom prst="rect">
            <a:avLst/>
          </a:prstGeom>
          <a:noFill/>
        </p:spPr>
        <p:txBody>
          <a:bodyPr wrap="square" rtlCol="0">
            <a:spAutoFit/>
          </a:bodyPr>
          <a:lstStyle/>
          <a:p>
            <a:r>
              <a:rPr lang="en-US" sz="2000" dirty="0">
                <a:solidFill>
                  <a:schemeClr val="bg1"/>
                </a:solidFill>
              </a:rPr>
              <a:t>“Every transgression, regardless of how minor, makes us more susceptible to Satan’s influence the next time he tempts us. Satan takes us an inch at a time, deceiving us as to the consequences of so-called minor sins until he captures us in major transgression…”</a:t>
            </a:r>
          </a:p>
          <a:p>
            <a:r>
              <a:rPr lang="en-US" sz="2000" dirty="0">
                <a:solidFill>
                  <a:schemeClr val="bg1"/>
                </a:solidFill>
              </a:rPr>
              <a:t>Richard C. </a:t>
            </a:r>
            <a:r>
              <a:rPr lang="en-US" sz="2000" dirty="0" err="1">
                <a:solidFill>
                  <a:schemeClr val="bg1"/>
                </a:solidFill>
              </a:rPr>
              <a:t>Edgley</a:t>
            </a:r>
            <a:endParaRPr lang="en-US" sz="2000" dirty="0">
              <a:solidFill>
                <a:schemeClr val="bg1"/>
              </a:solidFill>
            </a:endParaRPr>
          </a:p>
        </p:txBody>
      </p:sp>
      <p:grpSp>
        <p:nvGrpSpPr>
          <p:cNvPr id="13" name="Group 12"/>
          <p:cNvGrpSpPr/>
          <p:nvPr/>
        </p:nvGrpSpPr>
        <p:grpSpPr>
          <a:xfrm>
            <a:off x="603380" y="4467809"/>
            <a:ext cx="4876800" cy="1452265"/>
            <a:chOff x="914400" y="1981200"/>
            <a:chExt cx="4876800" cy="1452265"/>
          </a:xfrm>
        </p:grpSpPr>
        <p:sp>
          <p:nvSpPr>
            <p:cNvPr id="14" name="Rectangle 13"/>
            <p:cNvSpPr/>
            <p:nvPr/>
          </p:nvSpPr>
          <p:spPr>
            <a:xfrm>
              <a:off x="914400" y="1981200"/>
              <a:ext cx="4876800" cy="1447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0668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19881" y="1981200"/>
              <a:ext cx="4119" cy="7125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288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812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125362" y="1981200"/>
              <a:ext cx="8238" cy="10214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60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384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908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981200"/>
              <a:ext cx="0" cy="73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004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348681" y="1981200"/>
              <a:ext cx="4120" cy="9967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052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576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100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62400" y="1981200"/>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148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2672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196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0" y="1981200"/>
              <a:ext cx="0" cy="9844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244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768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292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81600" y="1981200"/>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340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864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388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91200" y="1981200"/>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05000" y="2971800"/>
              <a:ext cx="457200" cy="461665"/>
            </a:xfrm>
            <a:prstGeom prst="rect">
              <a:avLst/>
            </a:prstGeom>
            <a:noFill/>
          </p:spPr>
          <p:txBody>
            <a:bodyPr wrap="square" rtlCol="0">
              <a:spAutoFit/>
            </a:bodyPr>
            <a:lstStyle/>
            <a:p>
              <a:r>
                <a:rPr lang="en-US" sz="2400" dirty="0"/>
                <a:t>1</a:t>
              </a:r>
            </a:p>
          </p:txBody>
        </p:sp>
        <p:sp>
          <p:nvSpPr>
            <p:cNvPr id="48" name="TextBox 47"/>
            <p:cNvSpPr txBox="1"/>
            <p:nvPr/>
          </p:nvSpPr>
          <p:spPr>
            <a:xfrm>
              <a:off x="3185984" y="2959443"/>
              <a:ext cx="457200" cy="461665"/>
            </a:xfrm>
            <a:prstGeom prst="rect">
              <a:avLst/>
            </a:prstGeom>
            <a:noFill/>
          </p:spPr>
          <p:txBody>
            <a:bodyPr wrap="square" rtlCol="0">
              <a:spAutoFit/>
            </a:bodyPr>
            <a:lstStyle/>
            <a:p>
              <a:r>
                <a:rPr lang="en-US" sz="2400" dirty="0"/>
                <a:t>2</a:t>
              </a:r>
            </a:p>
          </p:txBody>
        </p:sp>
        <p:sp>
          <p:nvSpPr>
            <p:cNvPr id="49" name="TextBox 48"/>
            <p:cNvSpPr txBox="1"/>
            <p:nvPr/>
          </p:nvSpPr>
          <p:spPr>
            <a:xfrm>
              <a:off x="4417541" y="2971800"/>
              <a:ext cx="457200" cy="461665"/>
            </a:xfrm>
            <a:prstGeom prst="rect">
              <a:avLst/>
            </a:prstGeom>
            <a:noFill/>
          </p:spPr>
          <p:txBody>
            <a:bodyPr wrap="square" rtlCol="0">
              <a:spAutoFit/>
            </a:bodyPr>
            <a:lstStyle/>
            <a:p>
              <a:r>
                <a:rPr lang="en-US" sz="2400" dirty="0"/>
                <a:t>3</a:t>
              </a:r>
            </a:p>
          </p:txBody>
        </p:sp>
      </p:grpSp>
      <p:pic>
        <p:nvPicPr>
          <p:cNvPr id="11" name="Picture 10">
            <a:extLst>
              <a:ext uri="{FF2B5EF4-FFF2-40B4-BE49-F238E27FC236}">
                <a16:creationId xmlns:a16="http://schemas.microsoft.com/office/drawing/2014/main" id="{36826EF7-E11C-4B03-A960-048C31FE7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042" y="5136793"/>
            <a:ext cx="1181113" cy="1478611"/>
          </a:xfrm>
          <a:prstGeom prst="rect">
            <a:avLst/>
          </a:prstGeom>
        </p:spPr>
      </p:pic>
      <p:sp>
        <p:nvSpPr>
          <p:cNvPr id="12" name="Speech Bubble: Oval 11">
            <a:extLst>
              <a:ext uri="{FF2B5EF4-FFF2-40B4-BE49-F238E27FC236}">
                <a16:creationId xmlns:a16="http://schemas.microsoft.com/office/drawing/2014/main" id="{B592CE6D-59FC-4CE2-9F3F-FE744DF9B791}"/>
              </a:ext>
            </a:extLst>
          </p:cNvPr>
          <p:cNvSpPr/>
          <p:nvPr/>
        </p:nvSpPr>
        <p:spPr>
          <a:xfrm>
            <a:off x="8229600" y="2481943"/>
            <a:ext cx="718457" cy="429208"/>
          </a:xfrm>
          <a:prstGeom prst="wedgeEllipse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1" presetClass="entr" presetSubtype="0" fill="hold" nodeType="withEffect">
                                  <p:stCondLst>
                                    <p:cond delay="0"/>
                                  </p:stCondLst>
                                  <p:iterate type="lt">
                                    <p:tmPct val="5000"/>
                                  </p:iterate>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 y="6550223"/>
            <a:ext cx="4800600" cy="307777"/>
          </a:xfrm>
          <a:prstGeom prst="rect">
            <a:avLst/>
          </a:prstGeom>
          <a:noFill/>
        </p:spPr>
        <p:txBody>
          <a:bodyPr wrap="square" rtlCol="0">
            <a:spAutoFit/>
          </a:bodyPr>
          <a:lstStyle/>
          <a:p>
            <a:r>
              <a:rPr lang="en-US" sz="1400" dirty="0">
                <a:solidFill>
                  <a:schemeClr val="bg1"/>
                </a:solidFill>
              </a:rPr>
              <a:t>2 Nephi 28:7-9; Article of Faith 1:13</a:t>
            </a:r>
          </a:p>
        </p:txBody>
      </p:sp>
      <p:sp>
        <p:nvSpPr>
          <p:cNvPr id="5" name="TextBox 4"/>
          <p:cNvSpPr txBox="1"/>
          <p:nvPr/>
        </p:nvSpPr>
        <p:spPr>
          <a:xfrm>
            <a:off x="917510" y="811763"/>
            <a:ext cx="6934200" cy="4154984"/>
          </a:xfrm>
          <a:prstGeom prst="rect">
            <a:avLst/>
          </a:prstGeom>
          <a:noFill/>
        </p:spPr>
        <p:txBody>
          <a:bodyPr wrap="square" rtlCol="0">
            <a:spAutoFit/>
          </a:bodyPr>
          <a:lstStyle/>
          <a:p>
            <a:pPr algn="just"/>
            <a:r>
              <a:rPr lang="en-US" sz="2400" dirty="0">
                <a:solidFill>
                  <a:schemeClr val="bg1"/>
                </a:solidFill>
              </a:rPr>
              <a:t>“Nephi so describes the people of his day, as he also describes so many of our day. How easy it is for us to say, ‘We believe in being honest, true, chaste, benevolent.’ </a:t>
            </a:r>
          </a:p>
          <a:p>
            <a:pPr algn="just"/>
            <a:endParaRPr lang="en-US" sz="2400" dirty="0">
              <a:solidFill>
                <a:schemeClr val="bg1"/>
              </a:solidFill>
            </a:endParaRPr>
          </a:p>
          <a:p>
            <a:pPr algn="just"/>
            <a:r>
              <a:rPr lang="en-US" sz="2400" dirty="0">
                <a:solidFill>
                  <a:schemeClr val="bg1"/>
                </a:solidFill>
              </a:rPr>
              <a:t>But how difficult for so many to resist the temptation to lie a little, cheat a little, steal a little, bear false witness in speaking in gossipy words about others. Rise above it. … Be strong in the simple virtue of honesty.” </a:t>
            </a:r>
          </a:p>
          <a:p>
            <a:pPr algn="just"/>
            <a:r>
              <a:rPr lang="en-US" sz="2400" dirty="0">
                <a:solidFill>
                  <a:schemeClr val="bg1"/>
                </a:solidFill>
              </a:rPr>
              <a:t>Gordon B. Hinckley </a:t>
            </a:r>
          </a:p>
        </p:txBody>
      </p:sp>
      <p:grpSp>
        <p:nvGrpSpPr>
          <p:cNvPr id="4" name="Group 3">
            <a:extLst>
              <a:ext uri="{FF2B5EF4-FFF2-40B4-BE49-F238E27FC236}">
                <a16:creationId xmlns:a16="http://schemas.microsoft.com/office/drawing/2014/main" id="{62191B51-F473-4179-89DD-ADD3A7E3D2B5}"/>
              </a:ext>
            </a:extLst>
          </p:cNvPr>
          <p:cNvGrpSpPr/>
          <p:nvPr/>
        </p:nvGrpSpPr>
        <p:grpSpPr>
          <a:xfrm>
            <a:off x="8806388" y="2434906"/>
            <a:ext cx="2334747" cy="2334747"/>
            <a:chOff x="6884282" y="4039772"/>
            <a:chExt cx="2334747" cy="2334747"/>
          </a:xfrm>
        </p:grpSpPr>
        <p:sp>
          <p:nvSpPr>
            <p:cNvPr id="6" name="Rounded Rectangle 5"/>
            <p:cNvSpPr/>
            <p:nvPr/>
          </p:nvSpPr>
          <p:spPr>
            <a:xfrm rot="2670535">
              <a:off x="6884282" y="4039772"/>
              <a:ext cx="2334747" cy="23347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ordon b hinckley 1.jpg"/>
            <p:cNvPicPr>
              <a:picLocks noChangeAspect="1"/>
            </p:cNvPicPr>
            <p:nvPr/>
          </p:nvPicPr>
          <p:blipFill>
            <a:blip r:embed="rId2" cstate="print"/>
            <a:stretch>
              <a:fillRect/>
            </a:stretch>
          </p:blipFill>
          <p:spPr>
            <a:xfrm>
              <a:off x="7374602" y="4329403"/>
              <a:ext cx="1418334" cy="1768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0899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539339"/>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4" name="TextBox 3"/>
          <p:cNvSpPr txBox="1"/>
          <p:nvPr/>
        </p:nvSpPr>
        <p:spPr>
          <a:xfrm>
            <a:off x="1981200" y="1"/>
            <a:ext cx="8305800" cy="646331"/>
          </a:xfrm>
          <a:prstGeom prst="rect">
            <a:avLst/>
          </a:prstGeom>
          <a:noFill/>
        </p:spPr>
        <p:txBody>
          <a:bodyPr wrap="square" rtlCol="0">
            <a:spAutoFit/>
          </a:bodyPr>
          <a:lstStyle/>
          <a:p>
            <a:pPr algn="ctr"/>
            <a:r>
              <a:rPr lang="en-US" sz="3600" dirty="0">
                <a:solidFill>
                  <a:schemeClr val="bg1"/>
                </a:solidFill>
                <a:latin typeface="Engravers MT" pitchFamily="18" charset="0"/>
              </a:rPr>
              <a:t>Hiding from the Lord</a:t>
            </a:r>
          </a:p>
        </p:txBody>
      </p:sp>
      <p:sp>
        <p:nvSpPr>
          <p:cNvPr id="5" name="TextBox 4"/>
          <p:cNvSpPr txBox="1"/>
          <p:nvPr/>
        </p:nvSpPr>
        <p:spPr>
          <a:xfrm>
            <a:off x="1174102" y="1113454"/>
            <a:ext cx="5181600" cy="2246769"/>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Yea, and there shall be many which shall teach after this manner, false and vain and foolish doctrines, and shall be puffed up in their hearts, and shall seek deep to hide their counsels from the Lord; and their works shall be in the dark.”</a:t>
            </a:r>
          </a:p>
          <a:p>
            <a:endParaRPr lang="en-US" sz="2000" dirty="0">
              <a:solidFill>
                <a:schemeClr val="bg1"/>
              </a:solidFill>
            </a:endParaRPr>
          </a:p>
        </p:txBody>
      </p:sp>
      <p:sp>
        <p:nvSpPr>
          <p:cNvPr id="10" name="TextBox 9"/>
          <p:cNvSpPr txBox="1"/>
          <p:nvPr/>
        </p:nvSpPr>
        <p:spPr>
          <a:xfrm>
            <a:off x="3048000" y="4145189"/>
            <a:ext cx="6096000" cy="2308324"/>
          </a:xfrm>
          <a:prstGeom prst="rect">
            <a:avLst/>
          </a:prstGeom>
          <a:noFill/>
        </p:spPr>
        <p:txBody>
          <a:bodyPr wrap="square" rtlCol="0">
            <a:spAutoFit/>
          </a:bodyPr>
          <a:lstStyle/>
          <a:p>
            <a:pPr algn="just"/>
            <a:r>
              <a:rPr lang="en-US" dirty="0">
                <a:solidFill>
                  <a:schemeClr val="bg1"/>
                </a:solidFill>
              </a:rPr>
              <a:t>“That they may be conferred upon us, it is true; but when we undertake to cover our sins, or to gratify our pride, our vain ambition, or to exercise control or dominion or compulsion upon the souls of the children of men, in any degree of unrighteousness, behold, the heavens withdraw themselves; the Spirit of the Lord is grieved; and when it is withdrawn, Amen to the priesthood or the authority of that man.” </a:t>
            </a:r>
          </a:p>
          <a:p>
            <a:pPr algn="just"/>
            <a:r>
              <a:rPr lang="en-US" dirty="0">
                <a:solidFill>
                  <a:schemeClr val="bg1"/>
                </a:solidFill>
              </a:rPr>
              <a:t>(D&amp;C 121:37)</a:t>
            </a:r>
          </a:p>
        </p:txBody>
      </p:sp>
      <p:sp>
        <p:nvSpPr>
          <p:cNvPr id="11" name="Heart 10"/>
          <p:cNvSpPr/>
          <p:nvPr/>
        </p:nvSpPr>
        <p:spPr>
          <a:xfrm>
            <a:off x="800100" y="4324726"/>
            <a:ext cx="1905000" cy="1447800"/>
          </a:xfrm>
          <a:prstGeom prst="hear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6411ADF-B89F-4F6E-AC5D-F6692B580E0F}"/>
              </a:ext>
            </a:extLst>
          </p:cNvPr>
          <p:cNvGrpSpPr/>
          <p:nvPr/>
        </p:nvGrpSpPr>
        <p:grpSpPr>
          <a:xfrm>
            <a:off x="7315201" y="990384"/>
            <a:ext cx="2487147" cy="2639764"/>
            <a:chOff x="7315201" y="990384"/>
            <a:chExt cx="2487147" cy="2639764"/>
          </a:xfrm>
        </p:grpSpPr>
        <p:grpSp>
          <p:nvGrpSpPr>
            <p:cNvPr id="6" name="Group 6"/>
            <p:cNvGrpSpPr/>
            <p:nvPr/>
          </p:nvGrpSpPr>
          <p:grpSpPr>
            <a:xfrm>
              <a:off x="7315201" y="11430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041" y="2362502"/>
                <a:ext cx="2438400" cy="954107"/>
              </a:xfrm>
              <a:prstGeom prst="rect">
                <a:avLst/>
              </a:prstGeom>
              <a:noFill/>
            </p:spPr>
            <p:txBody>
              <a:bodyPr wrap="square" rtlCol="0">
                <a:spAutoFit/>
              </a:bodyPr>
              <a:lstStyle/>
              <a:p>
                <a:pPr algn="ctr"/>
                <a:r>
                  <a:rPr lang="en-US" sz="2800" dirty="0"/>
                  <a:t>BEWARE OF PRIDE</a:t>
                </a:r>
              </a:p>
            </p:txBody>
          </p:sp>
        </p:grpSp>
        <p:grpSp>
          <p:nvGrpSpPr>
            <p:cNvPr id="12" name="Group 11">
              <a:extLst>
                <a:ext uri="{FF2B5EF4-FFF2-40B4-BE49-F238E27FC236}">
                  <a16:creationId xmlns:a16="http://schemas.microsoft.com/office/drawing/2014/main" id="{9DF52FD5-F268-47F7-9771-2D746BE57A04}"/>
                </a:ext>
              </a:extLst>
            </p:cNvPr>
            <p:cNvGrpSpPr/>
            <p:nvPr/>
          </p:nvGrpSpPr>
          <p:grpSpPr>
            <a:xfrm flipH="1">
              <a:off x="8324759" y="990384"/>
              <a:ext cx="469046" cy="1256954"/>
              <a:chOff x="1727497" y="212163"/>
              <a:chExt cx="2258760" cy="6053044"/>
            </a:xfrm>
          </p:grpSpPr>
          <p:sp>
            <p:nvSpPr>
              <p:cNvPr id="13" name="Rounded Rectangle 36">
                <a:extLst>
                  <a:ext uri="{FF2B5EF4-FFF2-40B4-BE49-F238E27FC236}">
                    <a16:creationId xmlns:a16="http://schemas.microsoft.com/office/drawing/2014/main" id="{9B5DC86A-4594-4B32-9E5B-EC7858C277BD}"/>
                  </a:ext>
                </a:extLst>
              </p:cNvPr>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656AF30B-17E8-43B8-BE3C-26550F16E6F6}"/>
                  </a:ext>
                </a:extLst>
              </p:cNvPr>
              <p:cNvSpPr/>
              <p:nvPr/>
            </p:nvSpPr>
            <p:spPr>
              <a:xfrm>
                <a:off x="2019852" y="212163"/>
                <a:ext cx="1758350" cy="185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38">
                <a:extLst>
                  <a:ext uri="{FF2B5EF4-FFF2-40B4-BE49-F238E27FC236}">
                    <a16:creationId xmlns:a16="http://schemas.microsoft.com/office/drawing/2014/main" id="{BB36BE29-55FD-4B20-A19B-CF938D33CFCD}"/>
                  </a:ext>
                </a:extLst>
              </p:cNvPr>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ounded Rectangle 39">
                <a:extLst>
                  <a:ext uri="{FF2B5EF4-FFF2-40B4-BE49-F238E27FC236}">
                    <a16:creationId xmlns:a16="http://schemas.microsoft.com/office/drawing/2014/main" id="{C47B9C7B-28AC-4D20-81B1-44CCF598579E}"/>
                  </a:ext>
                </a:extLst>
              </p:cNvPr>
              <p:cNvSpPr/>
              <p:nvPr/>
            </p:nvSpPr>
            <p:spPr>
              <a:xfrm rot="21054099">
                <a:off x="2875579" y="4006447"/>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ounded Rectangle 40">
                <a:extLst>
                  <a:ext uri="{FF2B5EF4-FFF2-40B4-BE49-F238E27FC236}">
                    <a16:creationId xmlns:a16="http://schemas.microsoft.com/office/drawing/2014/main" id="{3EE4D221-3DC5-4278-BF12-03BB5F1FC5BD}"/>
                  </a:ext>
                </a:extLst>
              </p:cNvPr>
              <p:cNvSpPr/>
              <p:nvPr/>
            </p:nvSpPr>
            <p:spPr>
              <a:xfrm rot="16200000">
                <a:off x="2596231" y="1137581"/>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ounded Rectangle 41">
                <a:extLst>
                  <a:ext uri="{FF2B5EF4-FFF2-40B4-BE49-F238E27FC236}">
                    <a16:creationId xmlns:a16="http://schemas.microsoft.com/office/drawing/2014/main" id="{B4099EAE-13E2-4623-8DA5-15AA660AE804}"/>
                  </a:ext>
                </a:extLst>
              </p:cNvPr>
              <p:cNvSpPr/>
              <p:nvPr/>
            </p:nvSpPr>
            <p:spPr>
              <a:xfrm rot="9612119">
                <a:off x="1963953" y="2152027"/>
                <a:ext cx="418765" cy="159863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ounded Rectangle 42">
                <a:extLst>
                  <a:ext uri="{FF2B5EF4-FFF2-40B4-BE49-F238E27FC236}">
                    <a16:creationId xmlns:a16="http://schemas.microsoft.com/office/drawing/2014/main" id="{80690307-4938-4AE9-81D2-8E95317162A9}"/>
                  </a:ext>
                </a:extLst>
              </p:cNvPr>
              <p:cNvSpPr/>
              <p:nvPr/>
            </p:nvSpPr>
            <p:spPr>
              <a:xfrm rot="12127749">
                <a:off x="3335370" y="2118714"/>
                <a:ext cx="431175" cy="159863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7414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0" presetClass="path" presetSubtype="0" accel="50000" decel="50000" fill="hold" grpId="1" nodeType="withEffect">
                                  <p:stCondLst>
                                    <p:cond delay="0"/>
                                  </p:stCondLst>
                                  <p:childTnLst>
                                    <p:animMotion origin="layout" path="M 2.77556E-17 -1.11111E-6 C -0.01146 -0.02245 -0.00221 -0.00208 -0.00521 -0.06319 C -0.00573 -0.07824 -0.00742 -0.0993 -0.01146 -0.11342 C -0.0151 -0.12569 -0.0224 -0.1338 -0.0263 -0.14606 C -0.03086 -0.16111 -0.02865 -0.18009 -0.03958 -0.18981 C -0.04062 -0.20185 -0.04323 -0.20903 -0.04115 -0.22037 C -0.04219 -0.2463 -0.03841 -0.27893 -0.06081 -0.28819 C -0.06185 -0.29028 -0.0625 -0.29305 -0.06406 -0.29444 C -0.07122 -0.30231 -0.07253 -0.29444 -0.06732 -0.30555 C -0.07044 -0.32245 -0.07852 -0.32917 -0.08698 -0.34051 L -0.09362 -0.34907 " pathEditMode="relative" rAng="0" ptsTypes="AAAAAAAAAAA">
                                      <p:cBhvr>
                                        <p:cTn id="10" dur="2000" fill="hold"/>
                                        <p:tgtEl>
                                          <p:spTgt spid="11"/>
                                        </p:tgtEl>
                                        <p:attrNameLst>
                                          <p:attrName>ppt_x</p:attrName>
                                          <p:attrName>ppt_y</p:attrName>
                                        </p:attrNameLst>
                                      </p:cBhvr>
                                      <p:rCtr x="-4688" y="-1745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1"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8546" y="6562827"/>
            <a:ext cx="4800600" cy="307777"/>
          </a:xfrm>
          <a:prstGeom prst="rect">
            <a:avLst/>
          </a:prstGeom>
          <a:noFill/>
        </p:spPr>
        <p:txBody>
          <a:bodyPr wrap="square" rtlCol="0">
            <a:spAutoFit/>
          </a:bodyPr>
          <a:lstStyle/>
          <a:p>
            <a:r>
              <a:rPr lang="en-US" sz="1400" dirty="0">
                <a:solidFill>
                  <a:schemeClr val="bg1"/>
                </a:solidFill>
              </a:rPr>
              <a:t>2 Nephi 28:7-9</a:t>
            </a:r>
          </a:p>
        </p:txBody>
      </p:sp>
      <p:sp>
        <p:nvSpPr>
          <p:cNvPr id="5" name="TextBox 4"/>
          <p:cNvSpPr txBox="1"/>
          <p:nvPr/>
        </p:nvSpPr>
        <p:spPr>
          <a:xfrm>
            <a:off x="435145" y="416952"/>
            <a:ext cx="8430491" cy="5509200"/>
          </a:xfrm>
          <a:prstGeom prst="rect">
            <a:avLst/>
          </a:prstGeom>
          <a:noFill/>
        </p:spPr>
        <p:txBody>
          <a:bodyPr wrap="square" rtlCol="0">
            <a:spAutoFit/>
          </a:bodyPr>
          <a:lstStyle/>
          <a:p>
            <a:pPr fontAlgn="base"/>
            <a:r>
              <a:rPr lang="en-US" sz="1600" dirty="0">
                <a:solidFill>
                  <a:schemeClr val="bg1"/>
                </a:solidFill>
              </a:rPr>
              <a:t>“…The central feature of pride is enmity—opposition or hostility toward God and our fellowmen. The proud man wants to do things on his own and does not want God or anyone else telling him what to do. He is lifted up in the pride of his heart, rather than being meek and lowly in heart.</a:t>
            </a:r>
          </a:p>
          <a:p>
            <a:pPr fontAlgn="base"/>
            <a:endParaRPr lang="en-US" sz="1600" dirty="0">
              <a:solidFill>
                <a:schemeClr val="bg1"/>
              </a:solidFill>
            </a:endParaRPr>
          </a:p>
          <a:p>
            <a:pPr fontAlgn="base"/>
            <a:r>
              <a:rPr lang="en-US" sz="1600" dirty="0">
                <a:solidFill>
                  <a:schemeClr val="bg1"/>
                </a:solidFill>
              </a:rPr>
              <a:t>In such a state he cannot be helped because he is not open to the influence of the Spirit. He hardens his heart and resists the </a:t>
            </a:r>
            <a:r>
              <a:rPr lang="en-US" sz="1600" dirty="0" err="1">
                <a:solidFill>
                  <a:schemeClr val="bg1"/>
                </a:solidFill>
              </a:rPr>
              <a:t>enticings</a:t>
            </a:r>
            <a:r>
              <a:rPr lang="en-US" sz="1600" dirty="0">
                <a:solidFill>
                  <a:schemeClr val="bg1"/>
                </a:solidFill>
              </a:rPr>
              <a:t> of the Spirit. Instead of learning from his weaknesses and mistakes, he becomes blind to the truth about himself. Rather than facing himself and growing, he chooses to fight and blame others or to take flight and escape.</a:t>
            </a:r>
          </a:p>
          <a:p>
            <a:pPr fontAlgn="base"/>
            <a:endParaRPr lang="en-US" sz="1600" dirty="0">
              <a:solidFill>
                <a:schemeClr val="bg1"/>
              </a:solidFill>
            </a:endParaRPr>
          </a:p>
          <a:p>
            <a:pPr fontAlgn="base"/>
            <a:r>
              <a:rPr lang="en-US" sz="1600" dirty="0">
                <a:solidFill>
                  <a:schemeClr val="bg1"/>
                </a:solidFill>
              </a:rPr>
              <a:t>It is frightening to discover how much the world thrusts pride upon us. We are taught to be the best, be number one, dress for success, and so forth. Much of this world functions on competition—and comparisons and competition lead many to be filled with pride. The proud make every man their adversary by pitting their intellects, opinions, works, wealth, talents, or any other worldly measuring device against others.</a:t>
            </a:r>
          </a:p>
          <a:p>
            <a:pPr fontAlgn="base"/>
            <a:endParaRPr lang="en-US" sz="1600" dirty="0">
              <a:solidFill>
                <a:schemeClr val="bg1"/>
              </a:solidFill>
            </a:endParaRPr>
          </a:p>
          <a:p>
            <a:pPr fontAlgn="base"/>
            <a:r>
              <a:rPr lang="en-US" sz="1600" dirty="0">
                <a:solidFill>
                  <a:schemeClr val="bg1"/>
                </a:solidFill>
              </a:rPr>
              <a:t>We have all learned to be proud; anyone who doesn’t think he is proud is very proud indeed. This spiritual cancer manifests itself in many ways, such as faultfinding, gossiping, backbiting, murmuring, living beyond our means, envying, coveting, withholding gratitude and praise that might lift another, and being unforgiving and jealous. It leads to selfishness, self-pity, contention, worldly self-fulfillment, grudge-holding, defensiveness, a refusal to forgive, and an unwillingness to confess and forsake sin.” </a:t>
            </a:r>
          </a:p>
          <a:p>
            <a:pPr fontAlgn="base"/>
            <a:r>
              <a:rPr lang="en-US" sz="1600" dirty="0">
                <a:solidFill>
                  <a:schemeClr val="bg1"/>
                </a:solidFill>
              </a:rPr>
              <a:t>Ezra T. Benson</a:t>
            </a:r>
          </a:p>
        </p:txBody>
      </p:sp>
      <p:pic>
        <p:nvPicPr>
          <p:cNvPr id="6" name="Picture 5" descr="Ezra t benson.jpg"/>
          <p:cNvPicPr>
            <a:picLocks noChangeAspect="1"/>
          </p:cNvPicPr>
          <p:nvPr/>
        </p:nvPicPr>
        <p:blipFill>
          <a:blip r:embed="rId2" cstate="print"/>
          <a:stretch>
            <a:fillRect/>
          </a:stretch>
        </p:blipFill>
        <p:spPr>
          <a:xfrm>
            <a:off x="10297887" y="4809931"/>
            <a:ext cx="1292629" cy="1828800"/>
          </a:xfrm>
          <a:prstGeom prst="rect">
            <a:avLst/>
          </a:prstGeom>
        </p:spPr>
      </p:pic>
    </p:spTree>
    <p:extLst>
      <p:ext uri="{BB962C8B-B14F-4D97-AF65-F5344CB8AC3E}">
        <p14:creationId xmlns:p14="http://schemas.microsoft.com/office/powerpoint/2010/main" val="5923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28" y="6550223"/>
            <a:ext cx="4800600" cy="307777"/>
          </a:xfrm>
          <a:prstGeom prst="rect">
            <a:avLst/>
          </a:prstGeom>
          <a:noFill/>
        </p:spPr>
        <p:txBody>
          <a:bodyPr wrap="square" rtlCol="0">
            <a:spAutoFit/>
          </a:bodyPr>
          <a:lstStyle/>
          <a:p>
            <a:r>
              <a:rPr lang="en-US" sz="1400" dirty="0">
                <a:solidFill>
                  <a:schemeClr val="bg1"/>
                </a:solidFill>
              </a:rPr>
              <a:t>2 Nephi 28:10</a:t>
            </a:r>
          </a:p>
        </p:txBody>
      </p:sp>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latin typeface="Engravers MT" pitchFamily="18" charset="0"/>
              </a:rPr>
              <a:t>Saints Cry from the ground</a:t>
            </a:r>
          </a:p>
        </p:txBody>
      </p:sp>
      <p:sp>
        <p:nvSpPr>
          <p:cNvPr id="5" name="TextBox 4"/>
          <p:cNvSpPr txBox="1"/>
          <p:nvPr/>
        </p:nvSpPr>
        <p:spPr>
          <a:xfrm>
            <a:off x="1047025" y="1061078"/>
            <a:ext cx="5181600" cy="5016758"/>
          </a:xfrm>
          <a:prstGeom prst="rect">
            <a:avLst/>
          </a:prstGeom>
          <a:noFill/>
        </p:spPr>
        <p:txBody>
          <a:bodyPr wrap="square" rtlCol="0">
            <a:spAutoFit/>
          </a:bodyPr>
          <a:lstStyle/>
          <a:p>
            <a:r>
              <a:rPr lang="en-US" sz="2000" dirty="0">
                <a:solidFill>
                  <a:schemeClr val="bg1"/>
                </a:solidFill>
              </a:rPr>
              <a:t>“Too many noble and great ones have lived and preached and taught; too many have sacrificed their comforts, their homes, their families, and there own lives; to many have laid their all on the altar—too many have given their lives to the kingdom of god for the wicked and unbelieving to defile the earth.”</a:t>
            </a:r>
          </a:p>
          <a:p>
            <a:endParaRPr lang="en-US" sz="2000" dirty="0">
              <a:solidFill>
                <a:schemeClr val="bg1"/>
              </a:solidFill>
            </a:endParaRPr>
          </a:p>
          <a:p>
            <a:r>
              <a:rPr lang="en-US" sz="2000" dirty="0">
                <a:solidFill>
                  <a:schemeClr val="bg1"/>
                </a:solidFill>
              </a:rPr>
              <a:t>The cry of all the prophets and saints can be heard for justice to be rendered. For evil to be abolished.</a:t>
            </a:r>
          </a:p>
          <a:p>
            <a:r>
              <a:rPr lang="en-US" sz="2000" dirty="0">
                <a:solidFill>
                  <a:schemeClr val="bg1"/>
                </a:solidFill>
              </a:rPr>
              <a:t>JFM and RLM</a:t>
            </a:r>
          </a:p>
          <a:p>
            <a:endParaRPr lang="en-US" sz="2000" dirty="0">
              <a:solidFill>
                <a:schemeClr val="bg1"/>
              </a:solidFill>
            </a:endParaRPr>
          </a:p>
          <a:p>
            <a:r>
              <a:rPr lang="en-US" sz="2000" dirty="0">
                <a:solidFill>
                  <a:schemeClr val="bg1"/>
                </a:solidFill>
              </a:rPr>
              <a:t>“…but my people will I preserve.” </a:t>
            </a:r>
          </a:p>
          <a:p>
            <a:r>
              <a:rPr lang="en-US" sz="2000" dirty="0">
                <a:solidFill>
                  <a:schemeClr val="bg1"/>
                </a:solidFill>
              </a:rPr>
              <a:t>(Moses 7:48, 60-61)</a:t>
            </a:r>
          </a:p>
          <a:p>
            <a:endParaRPr lang="en-US" sz="2000" dirty="0">
              <a:solidFill>
                <a:schemeClr val="bg1"/>
              </a:solidFill>
            </a:endParaRPr>
          </a:p>
        </p:txBody>
      </p:sp>
      <p:grpSp>
        <p:nvGrpSpPr>
          <p:cNvPr id="6" name="Group 6"/>
          <p:cNvGrpSpPr/>
          <p:nvPr/>
        </p:nvGrpSpPr>
        <p:grpSpPr>
          <a:xfrm>
            <a:off x="7391401" y="9144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041" y="1886641"/>
              <a:ext cx="2438400" cy="954107"/>
            </a:xfrm>
            <a:prstGeom prst="rect">
              <a:avLst/>
            </a:prstGeom>
            <a:noFill/>
          </p:spPr>
          <p:txBody>
            <a:bodyPr wrap="square" rtlCol="0">
              <a:spAutoFit/>
            </a:bodyPr>
            <a:lstStyle/>
            <a:p>
              <a:pPr algn="ctr"/>
              <a:r>
                <a:rPr lang="en-US" sz="2800" dirty="0"/>
                <a:t>BEWARE OF PERSECUTION</a:t>
              </a:r>
            </a:p>
          </p:txBody>
        </p:sp>
      </p:grpSp>
      <p:grpSp>
        <p:nvGrpSpPr>
          <p:cNvPr id="106" name="Group 105">
            <a:extLst>
              <a:ext uri="{FF2B5EF4-FFF2-40B4-BE49-F238E27FC236}">
                <a16:creationId xmlns:a16="http://schemas.microsoft.com/office/drawing/2014/main" id="{9A70CD71-A99E-4B1E-A4A0-A3CE0ADF7FB5}"/>
              </a:ext>
            </a:extLst>
          </p:cNvPr>
          <p:cNvGrpSpPr/>
          <p:nvPr/>
        </p:nvGrpSpPr>
        <p:grpSpPr>
          <a:xfrm>
            <a:off x="263916" y="181920"/>
            <a:ext cx="1120689" cy="825786"/>
            <a:chOff x="10257875" y="209912"/>
            <a:chExt cx="1726306" cy="1272038"/>
          </a:xfrm>
        </p:grpSpPr>
        <p:pic>
          <p:nvPicPr>
            <p:cNvPr id="107" name="Picture 106">
              <a:extLst>
                <a:ext uri="{FF2B5EF4-FFF2-40B4-BE49-F238E27FC236}">
                  <a16:creationId xmlns:a16="http://schemas.microsoft.com/office/drawing/2014/main" id="{CBA7CC29-9ABB-485D-AFF8-94C9DDDF85F6}"/>
                </a:ext>
              </a:extLst>
            </p:cNvPr>
            <p:cNvPicPr>
              <a:picLocks noChangeAspect="1"/>
            </p:cNvPicPr>
            <p:nvPr/>
          </p:nvPicPr>
          <p:blipFill rotWithShape="1">
            <a:blip r:embed="rId2">
              <a:extLst>
                <a:ext uri="{28A0092B-C50C-407E-A947-70E740481C1C}">
                  <a14:useLocalDpi xmlns:a14="http://schemas.microsoft.com/office/drawing/2010/main" val="0"/>
                </a:ext>
              </a:extLst>
            </a:blip>
            <a:srcRect l="56522" t="2654"/>
            <a:stretch/>
          </p:blipFill>
          <p:spPr>
            <a:xfrm>
              <a:off x="11133896" y="209912"/>
              <a:ext cx="850285" cy="1272038"/>
            </a:xfrm>
            <a:prstGeom prst="rect">
              <a:avLst/>
            </a:prstGeom>
          </p:spPr>
        </p:pic>
        <p:pic>
          <p:nvPicPr>
            <p:cNvPr id="108" name="Picture 107">
              <a:extLst>
                <a:ext uri="{FF2B5EF4-FFF2-40B4-BE49-F238E27FC236}">
                  <a16:creationId xmlns:a16="http://schemas.microsoft.com/office/drawing/2014/main" id="{09FE617B-1F0A-41D5-95A5-7733FBE869A2}"/>
                </a:ext>
              </a:extLst>
            </p:cNvPr>
            <p:cNvPicPr>
              <a:picLocks noChangeAspect="1"/>
            </p:cNvPicPr>
            <p:nvPr/>
          </p:nvPicPr>
          <p:blipFill rotWithShape="1">
            <a:blip r:embed="rId2">
              <a:extLst>
                <a:ext uri="{28A0092B-C50C-407E-A947-70E740481C1C}">
                  <a14:useLocalDpi xmlns:a14="http://schemas.microsoft.com/office/drawing/2010/main" val="0"/>
                </a:ext>
              </a:extLst>
            </a:blip>
            <a:srcRect r="59335" b="11961"/>
            <a:stretch/>
          </p:blipFill>
          <p:spPr>
            <a:xfrm>
              <a:off x="10257875" y="209913"/>
              <a:ext cx="863745" cy="1249473"/>
            </a:xfrm>
            <a:prstGeom prst="rect">
              <a:avLst/>
            </a:prstGeom>
          </p:spPr>
        </p:pic>
      </p:grpSp>
      <p:grpSp>
        <p:nvGrpSpPr>
          <p:cNvPr id="10" name="Group 9">
            <a:extLst>
              <a:ext uri="{FF2B5EF4-FFF2-40B4-BE49-F238E27FC236}">
                <a16:creationId xmlns:a16="http://schemas.microsoft.com/office/drawing/2014/main" id="{9AEB3BE1-1041-18F6-503B-1F87C0C662FE}"/>
              </a:ext>
            </a:extLst>
          </p:cNvPr>
          <p:cNvGrpSpPr/>
          <p:nvPr/>
        </p:nvGrpSpPr>
        <p:grpSpPr>
          <a:xfrm>
            <a:off x="10085226" y="3570051"/>
            <a:ext cx="1527418" cy="3098731"/>
            <a:chOff x="6553200" y="1623843"/>
            <a:chExt cx="1828800" cy="3710157"/>
          </a:xfrm>
        </p:grpSpPr>
        <p:sp>
          <p:nvSpPr>
            <p:cNvPr id="38" name="Oval 37">
              <a:extLst>
                <a:ext uri="{FF2B5EF4-FFF2-40B4-BE49-F238E27FC236}">
                  <a16:creationId xmlns:a16="http://schemas.microsoft.com/office/drawing/2014/main" id="{48E2E1C9-36EE-D61E-FBA2-71AE00B37938}"/>
                </a:ext>
              </a:extLst>
            </p:cNvPr>
            <p:cNvSpPr/>
            <p:nvPr/>
          </p:nvSpPr>
          <p:spPr>
            <a:xfrm rot="19338880">
              <a:off x="8076499" y="3574404"/>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670A63B-D261-A49A-F1AB-068FA3698B8C}"/>
                </a:ext>
              </a:extLst>
            </p:cNvPr>
            <p:cNvSpPr/>
            <p:nvPr/>
          </p:nvSpPr>
          <p:spPr>
            <a:xfrm rot="1933618">
              <a:off x="6611668" y="3575738"/>
              <a:ext cx="305501" cy="4379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006F900F-51F4-0517-8051-6F210C01571D}"/>
                </a:ext>
              </a:extLst>
            </p:cNvPr>
            <p:cNvSpPr/>
            <p:nvPr/>
          </p:nvSpPr>
          <p:spPr>
            <a:xfrm rot="1297750" flipH="1">
              <a:off x="6553200" y="3429368"/>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A43D702A-49FA-3284-0C94-3190861D876E}"/>
                </a:ext>
              </a:extLst>
            </p:cNvPr>
            <p:cNvSpPr/>
            <p:nvPr/>
          </p:nvSpPr>
          <p:spPr>
            <a:xfrm rot="20302250">
              <a:off x="7900260" y="3443643"/>
              <a:ext cx="461066" cy="435624"/>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4B098060-EB77-B090-568E-DCE17D5D0C7E}"/>
                </a:ext>
              </a:extLst>
            </p:cNvPr>
            <p:cNvSpPr/>
            <p:nvPr/>
          </p:nvSpPr>
          <p:spPr>
            <a:xfrm rot="4886474">
              <a:off x="7445879" y="4842922"/>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96CA06-22E5-8C02-F5F6-28A2A112CF2E}"/>
                </a:ext>
              </a:extLst>
            </p:cNvPr>
            <p:cNvSpPr/>
            <p:nvPr/>
          </p:nvSpPr>
          <p:spPr>
            <a:xfrm rot="4886474">
              <a:off x="6991514" y="4842924"/>
              <a:ext cx="297234" cy="684918"/>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D56A8BFA-AD13-5020-C728-3CE3372722EA}"/>
                </a:ext>
              </a:extLst>
            </p:cNvPr>
            <p:cNvSpPr/>
            <p:nvPr/>
          </p:nvSpPr>
          <p:spPr>
            <a:xfrm>
              <a:off x="7349531" y="3920374"/>
              <a:ext cx="601959" cy="124238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F2D26ABE-A66F-56B5-67DF-B5136F465A8E}"/>
                </a:ext>
              </a:extLst>
            </p:cNvPr>
            <p:cNvSpPr/>
            <p:nvPr/>
          </p:nvSpPr>
          <p:spPr>
            <a:xfrm rot="263894">
              <a:off x="6957928" y="3866865"/>
              <a:ext cx="540812" cy="1318271"/>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73E3FCF5-F99E-58FE-E14C-477894F6E0F5}"/>
                </a:ext>
              </a:extLst>
            </p:cNvPr>
            <p:cNvSpPr/>
            <p:nvPr/>
          </p:nvSpPr>
          <p:spPr>
            <a:xfrm rot="1375821">
              <a:off x="6758962" y="2678485"/>
              <a:ext cx="461066" cy="10551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9BEE2A41-ACAE-8DE5-DA41-CCEDDCA7B9AB}"/>
                </a:ext>
              </a:extLst>
            </p:cNvPr>
            <p:cNvSpPr/>
            <p:nvPr/>
          </p:nvSpPr>
          <p:spPr>
            <a:xfrm rot="20337671">
              <a:off x="7717540" y="2699987"/>
              <a:ext cx="461066" cy="102768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1A1675AC-D7C8-075F-5ECF-B87327FD422A}"/>
                </a:ext>
              </a:extLst>
            </p:cNvPr>
            <p:cNvSpPr/>
            <p:nvPr/>
          </p:nvSpPr>
          <p:spPr>
            <a:xfrm>
              <a:off x="6943137" y="2687075"/>
              <a:ext cx="1024589" cy="133524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13A652C7-EE3D-AB35-0C3B-49E068EAD82E}"/>
                </a:ext>
              </a:extLst>
            </p:cNvPr>
            <p:cNvSpPr/>
            <p:nvPr/>
          </p:nvSpPr>
          <p:spPr>
            <a:xfrm>
              <a:off x="7045597" y="1940055"/>
              <a:ext cx="819672"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Input 117">
              <a:extLst>
                <a:ext uri="{FF2B5EF4-FFF2-40B4-BE49-F238E27FC236}">
                  <a16:creationId xmlns:a16="http://schemas.microsoft.com/office/drawing/2014/main" id="{4378FAF5-4239-4999-F9DC-814DC8F926AB}"/>
                </a:ext>
              </a:extLst>
            </p:cNvPr>
            <p:cNvSpPr/>
            <p:nvPr/>
          </p:nvSpPr>
          <p:spPr>
            <a:xfrm rot="7269359" flipV="1">
              <a:off x="7433524"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Input 118">
              <a:extLst>
                <a:ext uri="{FF2B5EF4-FFF2-40B4-BE49-F238E27FC236}">
                  <a16:creationId xmlns:a16="http://schemas.microsoft.com/office/drawing/2014/main" id="{D3ECE5DB-31BC-C585-3C0D-A4A74AFB9C60}"/>
                </a:ext>
              </a:extLst>
            </p:cNvPr>
            <p:cNvSpPr/>
            <p:nvPr/>
          </p:nvSpPr>
          <p:spPr>
            <a:xfrm rot="14330641" flipH="1" flipV="1">
              <a:off x="7023689" y="2711993"/>
              <a:ext cx="476743" cy="16987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E638AB7-6432-031C-1A79-29BDA63AAEA7}"/>
                </a:ext>
              </a:extLst>
            </p:cNvPr>
            <p:cNvSpPr/>
            <p:nvPr/>
          </p:nvSpPr>
          <p:spPr>
            <a:xfrm>
              <a:off x="6994367" y="1808227"/>
              <a:ext cx="973360" cy="10106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09A189DB-BAB7-E0F7-B7A9-1104481F72A8}"/>
                </a:ext>
              </a:extLst>
            </p:cNvPr>
            <p:cNvCxnSpPr>
              <a:endCxn id="116" idx="2"/>
            </p:cNvCxnSpPr>
            <p:nvPr/>
          </p:nvCxnSpPr>
          <p:spPr>
            <a:xfrm flipH="1">
              <a:off x="7455431" y="2982953"/>
              <a:ext cx="30742" cy="1039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rapezoid 121">
              <a:extLst>
                <a:ext uri="{FF2B5EF4-FFF2-40B4-BE49-F238E27FC236}">
                  <a16:creationId xmlns:a16="http://schemas.microsoft.com/office/drawing/2014/main" id="{F4353A9C-D57A-12BC-E654-D09DCB432985}"/>
                </a:ext>
              </a:extLst>
            </p:cNvPr>
            <p:cNvSpPr/>
            <p:nvPr/>
          </p:nvSpPr>
          <p:spPr>
            <a:xfrm>
              <a:off x="6910276" y="3898603"/>
              <a:ext cx="1072698" cy="18164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a:extLst>
                <a:ext uri="{FF2B5EF4-FFF2-40B4-BE49-F238E27FC236}">
                  <a16:creationId xmlns:a16="http://schemas.microsoft.com/office/drawing/2014/main" id="{6B8BB71D-63D1-FC9A-0A34-D03F6BABC184}"/>
                </a:ext>
              </a:extLst>
            </p:cNvPr>
            <p:cNvSpPr/>
            <p:nvPr/>
          </p:nvSpPr>
          <p:spPr>
            <a:xfrm>
              <a:off x="7412749" y="3860536"/>
              <a:ext cx="153689" cy="219712"/>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reeform: Shape 123">
              <a:extLst>
                <a:ext uri="{FF2B5EF4-FFF2-40B4-BE49-F238E27FC236}">
                  <a16:creationId xmlns:a16="http://schemas.microsoft.com/office/drawing/2014/main" id="{293DC2E3-A77C-9988-F277-05CC655D1EC3}"/>
                </a:ext>
              </a:extLst>
            </p:cNvPr>
            <p:cNvSpPr/>
            <p:nvPr/>
          </p:nvSpPr>
          <p:spPr>
            <a:xfrm rot="711584">
              <a:off x="6927738" y="1623843"/>
              <a:ext cx="1065870" cy="855925"/>
            </a:xfrm>
            <a:custGeom>
              <a:avLst/>
              <a:gdLst>
                <a:gd name="connsiteX0" fmla="*/ 466344 w 1065870"/>
                <a:gd name="connsiteY0" fmla="*/ 61585 h 855925"/>
                <a:gd name="connsiteX1" fmla="*/ 1065870 w 1065870"/>
                <a:gd name="connsiteY1" fmla="*/ 0 h 855925"/>
                <a:gd name="connsiteX2" fmla="*/ 957549 w 1065870"/>
                <a:gd name="connsiteY2" fmla="*/ 381564 h 855925"/>
                <a:gd name="connsiteX3" fmla="*/ 403345 w 1065870"/>
                <a:gd name="connsiteY3" fmla="*/ 434621 h 855925"/>
                <a:gd name="connsiteX4" fmla="*/ 358606 w 1065870"/>
                <a:gd name="connsiteY4" fmla="*/ 443039 h 855925"/>
                <a:gd name="connsiteX5" fmla="*/ 358606 w 1065870"/>
                <a:gd name="connsiteY5" fmla="*/ 548328 h 855925"/>
                <a:gd name="connsiteX6" fmla="*/ 179303 w 1065870"/>
                <a:gd name="connsiteY6" fmla="*/ 855925 h 855925"/>
                <a:gd name="connsiteX7" fmla="*/ 0 w 1065870"/>
                <a:gd name="connsiteY7" fmla="*/ 548328 h 855925"/>
                <a:gd name="connsiteX8" fmla="*/ 179303 w 1065870"/>
                <a:gd name="connsiteY8" fmla="*/ 240731 h 855925"/>
                <a:gd name="connsiteX9" fmla="*/ 318613 w 1065870"/>
                <a:gd name="connsiteY9" fmla="*/ 240731 h 855925"/>
                <a:gd name="connsiteX10" fmla="*/ 343913 w 1065870"/>
                <a:gd name="connsiteY10" fmla="*/ 151610 h 855925"/>
                <a:gd name="connsiteX11" fmla="*/ 466344 w 1065870"/>
                <a:gd name="connsiteY11" fmla="*/ 61585 h 8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5870" h="855925">
                  <a:moveTo>
                    <a:pt x="466344" y="61585"/>
                  </a:moveTo>
                  <a:cubicBezTo>
                    <a:pt x="658712" y="5467"/>
                    <a:pt x="907135" y="216275"/>
                    <a:pt x="1065870" y="0"/>
                  </a:cubicBezTo>
                  <a:lnTo>
                    <a:pt x="957549" y="381564"/>
                  </a:lnTo>
                  <a:cubicBezTo>
                    <a:pt x="811024" y="581202"/>
                    <a:pt x="588080" y="416935"/>
                    <a:pt x="403345" y="434621"/>
                  </a:cubicBezTo>
                  <a:lnTo>
                    <a:pt x="358606" y="443039"/>
                  </a:lnTo>
                  <a:lnTo>
                    <a:pt x="358606" y="548328"/>
                  </a:lnTo>
                  <a:cubicBezTo>
                    <a:pt x="358606" y="718209"/>
                    <a:pt x="278329" y="855925"/>
                    <a:pt x="179303" y="855925"/>
                  </a:cubicBezTo>
                  <a:cubicBezTo>
                    <a:pt x="80277" y="855925"/>
                    <a:pt x="0" y="718209"/>
                    <a:pt x="0" y="548328"/>
                  </a:cubicBezTo>
                  <a:cubicBezTo>
                    <a:pt x="0" y="378447"/>
                    <a:pt x="80277" y="240731"/>
                    <a:pt x="179303" y="240731"/>
                  </a:cubicBezTo>
                  <a:lnTo>
                    <a:pt x="318613" y="240731"/>
                  </a:lnTo>
                  <a:lnTo>
                    <a:pt x="343913" y="151610"/>
                  </a:lnTo>
                  <a:cubicBezTo>
                    <a:pt x="380544" y="101701"/>
                    <a:pt x="421952" y="74535"/>
                    <a:pt x="466344" y="61585"/>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Oval 124">
              <a:extLst>
                <a:ext uri="{FF2B5EF4-FFF2-40B4-BE49-F238E27FC236}">
                  <a16:creationId xmlns:a16="http://schemas.microsoft.com/office/drawing/2014/main" id="{115BA6BD-D6B5-06AD-91E2-3DE19A5255D2}"/>
                </a:ext>
              </a:extLst>
            </p:cNvPr>
            <p:cNvSpPr/>
            <p:nvPr/>
          </p:nvSpPr>
          <p:spPr>
            <a:xfrm rot="15873315">
              <a:off x="7289110" y="3907412"/>
              <a:ext cx="285111" cy="73775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94">
            <a:extLst>
              <a:ext uri="{FF2B5EF4-FFF2-40B4-BE49-F238E27FC236}">
                <a16:creationId xmlns:a16="http://schemas.microsoft.com/office/drawing/2014/main" id="{343DD30B-F93E-9BAC-FA2B-E61E1E7CBB2D}"/>
              </a:ext>
            </a:extLst>
          </p:cNvPr>
          <p:cNvGrpSpPr/>
          <p:nvPr/>
        </p:nvGrpSpPr>
        <p:grpSpPr>
          <a:xfrm>
            <a:off x="8336410" y="3762309"/>
            <a:ext cx="1287316" cy="2804511"/>
            <a:chOff x="4405860" y="139189"/>
            <a:chExt cx="2861871" cy="6475262"/>
          </a:xfrm>
        </p:grpSpPr>
        <p:grpSp>
          <p:nvGrpSpPr>
            <p:cNvPr id="127" name="Group 86">
              <a:extLst>
                <a:ext uri="{FF2B5EF4-FFF2-40B4-BE49-F238E27FC236}">
                  <a16:creationId xmlns:a16="http://schemas.microsoft.com/office/drawing/2014/main" id="{F418F4C7-F47A-B444-6844-B241FF3C4E97}"/>
                </a:ext>
              </a:extLst>
            </p:cNvPr>
            <p:cNvGrpSpPr/>
            <p:nvPr/>
          </p:nvGrpSpPr>
          <p:grpSpPr>
            <a:xfrm rot="2107423">
              <a:off x="4802579" y="139189"/>
              <a:ext cx="743864" cy="1806453"/>
              <a:chOff x="7696200" y="914400"/>
              <a:chExt cx="685800" cy="2438400"/>
            </a:xfrm>
          </p:grpSpPr>
          <p:sp>
            <p:nvSpPr>
              <p:cNvPr id="167" name="Moon 166">
                <a:extLst>
                  <a:ext uri="{FF2B5EF4-FFF2-40B4-BE49-F238E27FC236}">
                    <a16:creationId xmlns:a16="http://schemas.microsoft.com/office/drawing/2014/main" id="{CFBC4BB9-16AC-559A-3900-13D5667E4F87}"/>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a:extLst>
                  <a:ext uri="{FF2B5EF4-FFF2-40B4-BE49-F238E27FC236}">
                    <a16:creationId xmlns:a16="http://schemas.microsoft.com/office/drawing/2014/main" id="{0D667477-3960-ED91-C16F-8C3212905FBB}"/>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a:extLst>
                  <a:ext uri="{FF2B5EF4-FFF2-40B4-BE49-F238E27FC236}">
                    <a16:creationId xmlns:a16="http://schemas.microsoft.com/office/drawing/2014/main" id="{644711BE-1E5B-74E6-64C0-9D297897970A}"/>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5434424-191B-46A8-AB41-42C5415B501D}"/>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87">
              <a:extLst>
                <a:ext uri="{FF2B5EF4-FFF2-40B4-BE49-F238E27FC236}">
                  <a16:creationId xmlns:a16="http://schemas.microsoft.com/office/drawing/2014/main" id="{139AC88B-3338-E915-7EC7-C5471F4E063C}"/>
                </a:ext>
              </a:extLst>
            </p:cNvPr>
            <p:cNvGrpSpPr/>
            <p:nvPr/>
          </p:nvGrpSpPr>
          <p:grpSpPr>
            <a:xfrm rot="19262140" flipH="1">
              <a:off x="6126313" y="231425"/>
              <a:ext cx="743864" cy="1645187"/>
              <a:chOff x="7696200" y="914400"/>
              <a:chExt cx="685800" cy="2438400"/>
            </a:xfrm>
          </p:grpSpPr>
          <p:sp>
            <p:nvSpPr>
              <p:cNvPr id="163" name="Moon 162">
                <a:extLst>
                  <a:ext uri="{FF2B5EF4-FFF2-40B4-BE49-F238E27FC236}">
                    <a16:creationId xmlns:a16="http://schemas.microsoft.com/office/drawing/2014/main" id="{83AE2DB6-6098-8AC5-82A0-8A0F0ABA6B9A}"/>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a:extLst>
                  <a:ext uri="{FF2B5EF4-FFF2-40B4-BE49-F238E27FC236}">
                    <a16:creationId xmlns:a16="http://schemas.microsoft.com/office/drawing/2014/main" id="{C5643857-32B6-47B7-033F-F7E1AC1D88CD}"/>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a:extLst>
                  <a:ext uri="{FF2B5EF4-FFF2-40B4-BE49-F238E27FC236}">
                    <a16:creationId xmlns:a16="http://schemas.microsoft.com/office/drawing/2014/main" id="{1279C2D2-C390-F12A-8BF7-60B02E10E1E2}"/>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4BF8EFC6-DB80-85E2-24CC-85DFC5E31557}"/>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47">
              <a:extLst>
                <a:ext uri="{FF2B5EF4-FFF2-40B4-BE49-F238E27FC236}">
                  <a16:creationId xmlns:a16="http://schemas.microsoft.com/office/drawing/2014/main" id="{AA8E0047-BBC9-1051-6D5A-211BBCEF2AE3}"/>
                </a:ext>
              </a:extLst>
            </p:cNvPr>
            <p:cNvGrpSpPr/>
            <p:nvPr/>
          </p:nvGrpSpPr>
          <p:grpSpPr>
            <a:xfrm rot="562843">
              <a:off x="5697438" y="5840305"/>
              <a:ext cx="666047" cy="774146"/>
              <a:chOff x="6106804" y="4039302"/>
              <a:chExt cx="666047" cy="774146"/>
            </a:xfrm>
          </p:grpSpPr>
          <p:sp>
            <p:nvSpPr>
              <p:cNvPr id="160" name="Oval 159">
                <a:extLst>
                  <a:ext uri="{FF2B5EF4-FFF2-40B4-BE49-F238E27FC236}">
                    <a16:creationId xmlns:a16="http://schemas.microsoft.com/office/drawing/2014/main" id="{7FC2FA08-AF35-9690-302F-26272F77B039}"/>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F11CE475-5EAB-FC94-362C-6CE4CCF57C84}"/>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ED6EF25D-CCB6-129A-BB26-76BAA1C4EE62}"/>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47">
              <a:extLst>
                <a:ext uri="{FF2B5EF4-FFF2-40B4-BE49-F238E27FC236}">
                  <a16:creationId xmlns:a16="http://schemas.microsoft.com/office/drawing/2014/main" id="{52DFD65D-8ED3-A31B-7F9C-40E628F9E03E}"/>
                </a:ext>
              </a:extLst>
            </p:cNvPr>
            <p:cNvGrpSpPr/>
            <p:nvPr/>
          </p:nvGrpSpPr>
          <p:grpSpPr>
            <a:xfrm rot="2613352">
              <a:off x="5128037" y="5761712"/>
              <a:ext cx="666047" cy="774146"/>
              <a:chOff x="6106804" y="4039302"/>
              <a:chExt cx="666047" cy="774146"/>
            </a:xfrm>
          </p:grpSpPr>
          <p:sp>
            <p:nvSpPr>
              <p:cNvPr id="157" name="Oval 156">
                <a:extLst>
                  <a:ext uri="{FF2B5EF4-FFF2-40B4-BE49-F238E27FC236}">
                    <a16:creationId xmlns:a16="http://schemas.microsoft.com/office/drawing/2014/main" id="{F17EC591-A716-C41D-E1DF-398B13D2A474}"/>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22B198B3-002A-E18A-CABC-543F511EA1FD}"/>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382C9B8-9C7E-1285-EC3E-F83185EABE04}"/>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30">
              <a:extLst>
                <a:ext uri="{FF2B5EF4-FFF2-40B4-BE49-F238E27FC236}">
                  <a16:creationId xmlns:a16="http://schemas.microsoft.com/office/drawing/2014/main" id="{AD5D373B-D5E4-8ABA-7E71-9D899E3E5E96}"/>
                </a:ext>
              </a:extLst>
            </p:cNvPr>
            <p:cNvSpPr/>
            <p:nvPr/>
          </p:nvSpPr>
          <p:spPr>
            <a:xfrm>
              <a:off x="6651885" y="3632617"/>
              <a:ext cx="615846" cy="784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0E1B4B75-FDFF-B36B-CC9E-754B9215340E}"/>
                </a:ext>
              </a:extLst>
            </p:cNvPr>
            <p:cNvSpPr/>
            <p:nvPr/>
          </p:nvSpPr>
          <p:spPr>
            <a:xfrm>
              <a:off x="4405860" y="3592643"/>
              <a:ext cx="615846" cy="784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B25E2600-E47B-E062-AC9B-B845EAAD5967}"/>
                </a:ext>
              </a:extLst>
            </p:cNvPr>
            <p:cNvSpPr/>
            <p:nvPr/>
          </p:nvSpPr>
          <p:spPr>
            <a:xfrm>
              <a:off x="4891789" y="1550232"/>
              <a:ext cx="1943725" cy="4469567"/>
            </a:xfrm>
            <a:prstGeom prst="trapezoid">
              <a:avLst>
                <a:gd name="adj" fmla="val 2090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0CCA71E0-EA7C-3D35-0687-2E50C62216C3}"/>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D43175A5-E292-3EF7-72C4-D757CAA0F642}"/>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E61BBA1F-4B2A-2D04-DB80-88A56645A9B1}"/>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4304FCA2-7C0B-A382-667E-130C166F0BB2}"/>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a:extLst>
                <a:ext uri="{FF2B5EF4-FFF2-40B4-BE49-F238E27FC236}">
                  <a16:creationId xmlns:a16="http://schemas.microsoft.com/office/drawing/2014/main" id="{B6524984-E04B-82AF-FBF2-79D4CDC5FCF5}"/>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AF54C753-965F-F6C7-7F73-A39D99DAB9D3}"/>
                </a:ext>
              </a:extLst>
            </p:cNvPr>
            <p:cNvSpPr/>
            <p:nvPr/>
          </p:nvSpPr>
          <p:spPr>
            <a:xfrm>
              <a:off x="5286532" y="1073046"/>
              <a:ext cx="972113" cy="14852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1BE3F068-B458-3DE9-F7EC-6A590CB63439}"/>
                </a:ext>
              </a:extLst>
            </p:cNvPr>
            <p:cNvSpPr/>
            <p:nvPr/>
          </p:nvSpPr>
          <p:spPr>
            <a:xfrm>
              <a:off x="5029200" y="381000"/>
              <a:ext cx="1600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57">
              <a:extLst>
                <a:ext uri="{FF2B5EF4-FFF2-40B4-BE49-F238E27FC236}">
                  <a16:creationId xmlns:a16="http://schemas.microsoft.com/office/drawing/2014/main" id="{965F7425-5513-D379-AA0C-44ADF9406505}"/>
                </a:ext>
              </a:extLst>
            </p:cNvPr>
            <p:cNvGrpSpPr/>
            <p:nvPr/>
          </p:nvGrpSpPr>
          <p:grpSpPr>
            <a:xfrm>
              <a:off x="4953000" y="5334000"/>
              <a:ext cx="1828800" cy="609600"/>
              <a:chOff x="1371600" y="3962400"/>
              <a:chExt cx="6705600" cy="2057400"/>
            </a:xfrm>
          </p:grpSpPr>
          <p:grpSp>
            <p:nvGrpSpPr>
              <p:cNvPr id="145" name="Group 195">
                <a:extLst>
                  <a:ext uri="{FF2B5EF4-FFF2-40B4-BE49-F238E27FC236}">
                    <a16:creationId xmlns:a16="http://schemas.microsoft.com/office/drawing/2014/main" id="{DB27C724-479E-2323-35ED-ACE5B4B51AF2}"/>
                  </a:ext>
                </a:extLst>
              </p:cNvPr>
              <p:cNvGrpSpPr/>
              <p:nvPr/>
            </p:nvGrpSpPr>
            <p:grpSpPr>
              <a:xfrm>
                <a:off x="1371600" y="3962400"/>
                <a:ext cx="1676400" cy="2057400"/>
                <a:chOff x="1371600" y="3962400"/>
                <a:chExt cx="1676400" cy="2057400"/>
              </a:xfrm>
            </p:grpSpPr>
            <p:sp>
              <p:nvSpPr>
                <p:cNvPr id="155" name="Right Arrow Callout 111">
                  <a:extLst>
                    <a:ext uri="{FF2B5EF4-FFF2-40B4-BE49-F238E27FC236}">
                      <a16:creationId xmlns:a16="http://schemas.microsoft.com/office/drawing/2014/main" id="{C21C1B3A-F234-B5CF-CEFF-220DB9B45494}"/>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12">
                  <a:extLst>
                    <a:ext uri="{FF2B5EF4-FFF2-40B4-BE49-F238E27FC236}">
                      <a16:creationId xmlns:a16="http://schemas.microsoft.com/office/drawing/2014/main" id="{05FC8A9A-2BC4-5A2F-D0BA-752D7FB2735D}"/>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96">
                <a:extLst>
                  <a:ext uri="{FF2B5EF4-FFF2-40B4-BE49-F238E27FC236}">
                    <a16:creationId xmlns:a16="http://schemas.microsoft.com/office/drawing/2014/main" id="{D5D1BDDC-E235-6B1D-F6B1-3221DF235682}"/>
                  </a:ext>
                </a:extLst>
              </p:cNvPr>
              <p:cNvGrpSpPr/>
              <p:nvPr/>
            </p:nvGrpSpPr>
            <p:grpSpPr>
              <a:xfrm>
                <a:off x="3048000" y="3962400"/>
                <a:ext cx="1676400" cy="2057400"/>
                <a:chOff x="1371600" y="3962400"/>
                <a:chExt cx="1676400" cy="2057400"/>
              </a:xfrm>
            </p:grpSpPr>
            <p:sp>
              <p:nvSpPr>
                <p:cNvPr id="153" name="Right Arrow Callout 109">
                  <a:extLst>
                    <a:ext uri="{FF2B5EF4-FFF2-40B4-BE49-F238E27FC236}">
                      <a16:creationId xmlns:a16="http://schemas.microsoft.com/office/drawing/2014/main" id="{175CD926-2AEE-1416-3554-64C8E90AB2B0}"/>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10">
                  <a:extLst>
                    <a:ext uri="{FF2B5EF4-FFF2-40B4-BE49-F238E27FC236}">
                      <a16:creationId xmlns:a16="http://schemas.microsoft.com/office/drawing/2014/main" id="{2EEE6B08-C6CF-B8BC-257B-FDCA8D498AA1}"/>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99">
                <a:extLst>
                  <a:ext uri="{FF2B5EF4-FFF2-40B4-BE49-F238E27FC236}">
                    <a16:creationId xmlns:a16="http://schemas.microsoft.com/office/drawing/2014/main" id="{5030F0E2-0462-EE62-A60D-5B56B6EC91FB}"/>
                  </a:ext>
                </a:extLst>
              </p:cNvPr>
              <p:cNvGrpSpPr/>
              <p:nvPr/>
            </p:nvGrpSpPr>
            <p:grpSpPr>
              <a:xfrm>
                <a:off x="4724400" y="3962400"/>
                <a:ext cx="1676400" cy="2057400"/>
                <a:chOff x="1371600" y="3962400"/>
                <a:chExt cx="1676400" cy="2057400"/>
              </a:xfrm>
            </p:grpSpPr>
            <p:sp>
              <p:nvSpPr>
                <p:cNvPr id="151" name="Right Arrow Callout 107">
                  <a:extLst>
                    <a:ext uri="{FF2B5EF4-FFF2-40B4-BE49-F238E27FC236}">
                      <a16:creationId xmlns:a16="http://schemas.microsoft.com/office/drawing/2014/main" id="{05CDE81C-BE01-37F6-6CB0-2EF77266B484}"/>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08">
                  <a:extLst>
                    <a:ext uri="{FF2B5EF4-FFF2-40B4-BE49-F238E27FC236}">
                      <a16:creationId xmlns:a16="http://schemas.microsoft.com/office/drawing/2014/main" id="{85E4F54E-F5C9-B505-8577-DFF28F49BE4C}"/>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02">
                <a:extLst>
                  <a:ext uri="{FF2B5EF4-FFF2-40B4-BE49-F238E27FC236}">
                    <a16:creationId xmlns:a16="http://schemas.microsoft.com/office/drawing/2014/main" id="{B33B0138-B963-1074-3148-3D37FC83D7CF}"/>
                  </a:ext>
                </a:extLst>
              </p:cNvPr>
              <p:cNvGrpSpPr/>
              <p:nvPr/>
            </p:nvGrpSpPr>
            <p:grpSpPr>
              <a:xfrm>
                <a:off x="6400800" y="3962400"/>
                <a:ext cx="1676400" cy="2057400"/>
                <a:chOff x="1371600" y="3962400"/>
                <a:chExt cx="1676400" cy="2057400"/>
              </a:xfrm>
            </p:grpSpPr>
            <p:sp>
              <p:nvSpPr>
                <p:cNvPr id="149" name="Right Arrow Callout 105">
                  <a:extLst>
                    <a:ext uri="{FF2B5EF4-FFF2-40B4-BE49-F238E27FC236}">
                      <a16:creationId xmlns:a16="http://schemas.microsoft.com/office/drawing/2014/main" id="{C483E0E3-FA68-7087-34FC-87C3B74D7D0C}"/>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06">
                  <a:extLst>
                    <a:ext uri="{FF2B5EF4-FFF2-40B4-BE49-F238E27FC236}">
                      <a16:creationId xmlns:a16="http://schemas.microsoft.com/office/drawing/2014/main" id="{6BFBD757-E2CC-4DA2-44C8-965EE6358554}"/>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Cloud 141">
              <a:extLst>
                <a:ext uri="{FF2B5EF4-FFF2-40B4-BE49-F238E27FC236}">
                  <a16:creationId xmlns:a16="http://schemas.microsoft.com/office/drawing/2014/main" id="{84104A3C-0F41-C079-EF95-B3FF2A825B61}"/>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lay 142">
              <a:extLst>
                <a:ext uri="{FF2B5EF4-FFF2-40B4-BE49-F238E27FC236}">
                  <a16:creationId xmlns:a16="http://schemas.microsoft.com/office/drawing/2014/main" id="{BE1243CC-0B87-5E11-0C4F-C624F9B01E66}"/>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1750FA41-B5F3-844B-DE9A-13DEFD3B162A}"/>
                </a:ext>
              </a:extLst>
            </p:cNvPr>
            <p:cNvSpPr/>
            <p:nvPr/>
          </p:nvSpPr>
          <p:spPr>
            <a:xfrm>
              <a:off x="5628870" y="1818089"/>
              <a:ext cx="294451" cy="1994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72">
            <a:extLst>
              <a:ext uri="{FF2B5EF4-FFF2-40B4-BE49-F238E27FC236}">
                <a16:creationId xmlns:a16="http://schemas.microsoft.com/office/drawing/2014/main" id="{A56E2F06-962A-249E-A90C-C73750679B72}"/>
              </a:ext>
            </a:extLst>
          </p:cNvPr>
          <p:cNvGrpSpPr/>
          <p:nvPr/>
        </p:nvGrpSpPr>
        <p:grpSpPr>
          <a:xfrm>
            <a:off x="6382285" y="3690153"/>
            <a:ext cx="1461612" cy="2834341"/>
            <a:chOff x="4939046" y="533400"/>
            <a:chExt cx="3011767" cy="5840386"/>
          </a:xfrm>
        </p:grpSpPr>
        <p:sp>
          <p:nvSpPr>
            <p:cNvPr id="172" name="Rounded Rectangle 482">
              <a:extLst>
                <a:ext uri="{FF2B5EF4-FFF2-40B4-BE49-F238E27FC236}">
                  <a16:creationId xmlns:a16="http://schemas.microsoft.com/office/drawing/2014/main" id="{6DBEC47A-61B1-65BC-C36D-641E8DF54F06}"/>
                </a:ext>
              </a:extLst>
            </p:cNvPr>
            <p:cNvSpPr/>
            <p:nvPr/>
          </p:nvSpPr>
          <p:spPr>
            <a:xfrm>
              <a:off x="5867400" y="533400"/>
              <a:ext cx="1143000" cy="685800"/>
            </a:xfrm>
            <a:prstGeom prst="roundRect">
              <a:avLst>
                <a:gd name="adj" fmla="val 50000"/>
              </a:avLst>
            </a:prstGeom>
            <a:solidFill>
              <a:srgbClr val="CAB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28">
              <a:extLst>
                <a:ext uri="{FF2B5EF4-FFF2-40B4-BE49-F238E27FC236}">
                  <a16:creationId xmlns:a16="http://schemas.microsoft.com/office/drawing/2014/main" id="{6D8EA4A8-4A5A-E352-6292-81421E899D16}"/>
                </a:ext>
              </a:extLst>
            </p:cNvPr>
            <p:cNvGrpSpPr/>
            <p:nvPr/>
          </p:nvGrpSpPr>
          <p:grpSpPr>
            <a:xfrm>
              <a:off x="4939046" y="838200"/>
              <a:ext cx="3011767" cy="5535586"/>
              <a:chOff x="595646" y="712814"/>
              <a:chExt cx="3011767" cy="5535586"/>
            </a:xfrm>
          </p:grpSpPr>
          <p:sp>
            <p:nvSpPr>
              <p:cNvPr id="178" name="Cloud 177">
                <a:extLst>
                  <a:ext uri="{FF2B5EF4-FFF2-40B4-BE49-F238E27FC236}">
                    <a16:creationId xmlns:a16="http://schemas.microsoft.com/office/drawing/2014/main" id="{7AF1466D-D8BC-C731-0D25-1BD1400A618B}"/>
                  </a:ext>
                </a:extLst>
              </p:cNvPr>
              <p:cNvSpPr/>
              <p:nvPr/>
            </p:nvSpPr>
            <p:spPr>
              <a:xfrm rot="7971735" flipH="1">
                <a:off x="861195" y="756077"/>
                <a:ext cx="2392410" cy="2353905"/>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B59DCC2E-BE1C-5DA7-0DD3-157811A9B8B1}"/>
                  </a:ext>
                </a:extLst>
              </p:cNvPr>
              <p:cNvSpPr/>
              <p:nvPr/>
            </p:nvSpPr>
            <p:spPr>
              <a:xfrm rot="19475791">
                <a:off x="3013854" y="3600037"/>
                <a:ext cx="593559" cy="8890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C969994-3F77-DAD5-814A-7CAC2EE38AE1}"/>
                  </a:ext>
                </a:extLst>
              </p:cNvPr>
              <p:cNvSpPr/>
              <p:nvPr/>
            </p:nvSpPr>
            <p:spPr>
              <a:xfrm rot="1613318">
                <a:off x="595646" y="3618726"/>
                <a:ext cx="519363" cy="8890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36672303-3117-B351-54AF-C0662768F792}"/>
                  </a:ext>
                </a:extLst>
              </p:cNvPr>
              <p:cNvSpPr/>
              <p:nvPr/>
            </p:nvSpPr>
            <p:spPr>
              <a:xfrm>
                <a:off x="1501943" y="5448243"/>
                <a:ext cx="631658" cy="7509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3AB59D7D-B400-5BB7-97F0-0FDF4B326F1E}"/>
                  </a:ext>
                </a:extLst>
              </p:cNvPr>
              <p:cNvSpPr/>
              <p:nvPr/>
            </p:nvSpPr>
            <p:spPr>
              <a:xfrm>
                <a:off x="2209800" y="5448243"/>
                <a:ext cx="553452" cy="8001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E07687E8-3C3A-EEFE-D2C3-2E8F161A5D38}"/>
                  </a:ext>
                </a:extLst>
              </p:cNvPr>
              <p:cNvSpPr/>
              <p:nvPr/>
            </p:nvSpPr>
            <p:spPr>
              <a:xfrm rot="1996156">
                <a:off x="810389" y="2560744"/>
                <a:ext cx="983285"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a:extLst>
                  <a:ext uri="{FF2B5EF4-FFF2-40B4-BE49-F238E27FC236}">
                    <a16:creationId xmlns:a16="http://schemas.microsoft.com/office/drawing/2014/main" id="{BAF84523-F1BF-45A7-AC4C-D5B364D57DCD}"/>
                  </a:ext>
                </a:extLst>
              </p:cNvPr>
              <p:cNvSpPr/>
              <p:nvPr/>
            </p:nvSpPr>
            <p:spPr>
              <a:xfrm rot="2041752">
                <a:off x="958040" y="2355932"/>
                <a:ext cx="977481" cy="1524303"/>
              </a:xfrm>
              <a:prstGeom prst="trapezoid">
                <a:avLst/>
              </a:prstGeom>
              <a:solidFill>
                <a:srgbClr val="CAB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D09B3291-8C9E-FD68-3271-5282064D6390}"/>
                  </a:ext>
                </a:extLst>
              </p:cNvPr>
              <p:cNvSpPr/>
              <p:nvPr/>
            </p:nvSpPr>
            <p:spPr>
              <a:xfrm rot="19870960">
                <a:off x="2431469" y="2565424"/>
                <a:ext cx="923600" cy="168403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a:extLst>
                  <a:ext uri="{FF2B5EF4-FFF2-40B4-BE49-F238E27FC236}">
                    <a16:creationId xmlns:a16="http://schemas.microsoft.com/office/drawing/2014/main" id="{74935AA8-E958-8D5C-2BAF-5DCD29EC6651}"/>
                  </a:ext>
                </a:extLst>
              </p:cNvPr>
              <p:cNvSpPr/>
              <p:nvPr/>
            </p:nvSpPr>
            <p:spPr>
              <a:xfrm rot="20036208">
                <a:off x="2251055" y="2381548"/>
                <a:ext cx="977481" cy="1524303"/>
              </a:xfrm>
              <a:prstGeom prst="trapezoid">
                <a:avLst/>
              </a:prstGeom>
              <a:solidFill>
                <a:srgbClr val="CAB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a:extLst>
                  <a:ext uri="{FF2B5EF4-FFF2-40B4-BE49-F238E27FC236}">
                    <a16:creationId xmlns:a16="http://schemas.microsoft.com/office/drawing/2014/main" id="{E2277B0A-353A-C670-F2AD-3677A10A8282}"/>
                  </a:ext>
                </a:extLst>
              </p:cNvPr>
              <p:cNvSpPr/>
              <p:nvPr/>
            </p:nvSpPr>
            <p:spPr>
              <a:xfrm>
                <a:off x="1427747" y="2425429"/>
                <a:ext cx="1409700" cy="3378439"/>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6F707025-07BE-CBE2-C564-3B3136457766}"/>
                  </a:ext>
                </a:extLst>
              </p:cNvPr>
              <p:cNvSpPr/>
              <p:nvPr/>
            </p:nvSpPr>
            <p:spPr>
              <a:xfrm>
                <a:off x="1818183" y="2158710"/>
                <a:ext cx="583825" cy="71125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a:extLst>
                  <a:ext uri="{FF2B5EF4-FFF2-40B4-BE49-F238E27FC236}">
                    <a16:creationId xmlns:a16="http://schemas.microsoft.com/office/drawing/2014/main" id="{3A0B9824-1B59-E9C0-6901-B76C9AD8C7CB}"/>
                  </a:ext>
                </a:extLst>
              </p:cNvPr>
              <p:cNvSpPr/>
              <p:nvPr/>
            </p:nvSpPr>
            <p:spPr>
              <a:xfrm rot="21335299">
                <a:off x="2186941" y="2246821"/>
                <a:ext cx="680701" cy="3382306"/>
              </a:xfrm>
              <a:prstGeom prst="trapezoid">
                <a:avLst/>
              </a:prstGeom>
              <a:solidFill>
                <a:srgbClr val="CAB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a:extLst>
                  <a:ext uri="{FF2B5EF4-FFF2-40B4-BE49-F238E27FC236}">
                    <a16:creationId xmlns:a16="http://schemas.microsoft.com/office/drawing/2014/main" id="{32CF39DB-842F-3948-3F16-833AB0557DDD}"/>
                  </a:ext>
                </a:extLst>
              </p:cNvPr>
              <p:cNvSpPr/>
              <p:nvPr/>
            </p:nvSpPr>
            <p:spPr>
              <a:xfrm rot="353417">
                <a:off x="1411130" y="2370479"/>
                <a:ext cx="680701" cy="3233093"/>
              </a:xfrm>
              <a:prstGeom prst="trapezoid">
                <a:avLst/>
              </a:prstGeom>
              <a:solidFill>
                <a:srgbClr val="CAB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04D8E03-AAEE-CCD7-45E4-8AB798719DA1}"/>
                  </a:ext>
                </a:extLst>
              </p:cNvPr>
              <p:cNvSpPr/>
              <p:nvPr/>
            </p:nvSpPr>
            <p:spPr>
              <a:xfrm>
                <a:off x="1437640" y="712814"/>
                <a:ext cx="1409700" cy="18015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a:extLst>
                  <a:ext uri="{FF2B5EF4-FFF2-40B4-BE49-F238E27FC236}">
                    <a16:creationId xmlns:a16="http://schemas.microsoft.com/office/drawing/2014/main" id="{77A8CFBF-5A3C-CA7A-3DAB-562639628F52}"/>
                  </a:ext>
                </a:extLst>
              </p:cNvPr>
              <p:cNvSpPr/>
              <p:nvPr/>
            </p:nvSpPr>
            <p:spPr>
              <a:xfrm rot="7971735" flipH="1">
                <a:off x="1682227" y="1860917"/>
                <a:ext cx="874341" cy="850166"/>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07083023-ADF4-B83E-FC73-6E49FFAA1DB9}"/>
                  </a:ext>
                </a:extLst>
              </p:cNvPr>
              <p:cNvSpPr/>
              <p:nvPr/>
            </p:nvSpPr>
            <p:spPr>
              <a:xfrm>
                <a:off x="1891369" y="2057400"/>
                <a:ext cx="449538" cy="1951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504">
                <a:extLst>
                  <a:ext uri="{FF2B5EF4-FFF2-40B4-BE49-F238E27FC236}">
                    <a16:creationId xmlns:a16="http://schemas.microsoft.com/office/drawing/2014/main" id="{CC08CF9D-4C31-ACBB-125E-2D59A35E10F2}"/>
                  </a:ext>
                </a:extLst>
              </p:cNvPr>
              <p:cNvSpPr/>
              <p:nvPr/>
            </p:nvSpPr>
            <p:spPr>
              <a:xfrm>
                <a:off x="1371600" y="4114800"/>
                <a:ext cx="15240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ouble Wave 194">
                <a:extLst>
                  <a:ext uri="{FF2B5EF4-FFF2-40B4-BE49-F238E27FC236}">
                    <a16:creationId xmlns:a16="http://schemas.microsoft.com/office/drawing/2014/main" id="{91F1BCF4-9F64-BDA2-B83A-2DA25ACA47B8}"/>
                  </a:ext>
                </a:extLst>
              </p:cNvPr>
              <p:cNvSpPr/>
              <p:nvPr/>
            </p:nvSpPr>
            <p:spPr>
              <a:xfrm rot="5400000">
                <a:off x="1562100" y="4610100"/>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ouble Wave 195">
                <a:extLst>
                  <a:ext uri="{FF2B5EF4-FFF2-40B4-BE49-F238E27FC236}">
                    <a16:creationId xmlns:a16="http://schemas.microsoft.com/office/drawing/2014/main" id="{021890BD-0C28-642D-C057-9CA49C645C4E}"/>
                  </a:ext>
                </a:extLst>
              </p:cNvPr>
              <p:cNvSpPr/>
              <p:nvPr/>
            </p:nvSpPr>
            <p:spPr>
              <a:xfrm rot="4302222">
                <a:off x="1857850" y="4697547"/>
                <a:ext cx="1447800" cy="304800"/>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507">
                <a:extLst>
                  <a:ext uri="{FF2B5EF4-FFF2-40B4-BE49-F238E27FC236}">
                    <a16:creationId xmlns:a16="http://schemas.microsoft.com/office/drawing/2014/main" id="{3241DD1F-6EB2-7661-915C-99F1144623E7}"/>
                  </a:ext>
                </a:extLst>
              </p:cNvPr>
              <p:cNvSpPr/>
              <p:nvPr/>
            </p:nvSpPr>
            <p:spPr>
              <a:xfrm>
                <a:off x="2209800" y="4047344"/>
                <a:ext cx="484682" cy="372256"/>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484">
              <a:extLst>
                <a:ext uri="{FF2B5EF4-FFF2-40B4-BE49-F238E27FC236}">
                  <a16:creationId xmlns:a16="http://schemas.microsoft.com/office/drawing/2014/main" id="{E92EA6B6-ADEA-D9AD-EE63-C4686F6CA9B9}"/>
                </a:ext>
              </a:extLst>
            </p:cNvPr>
            <p:cNvSpPr/>
            <p:nvPr/>
          </p:nvSpPr>
          <p:spPr>
            <a:xfrm>
              <a:off x="5715000" y="838200"/>
              <a:ext cx="1447800" cy="533400"/>
            </a:xfrm>
            <a:prstGeom prst="roundRect">
              <a:avLst>
                <a:gd name="adj" fmla="val 50000"/>
              </a:avLst>
            </a:prstGeom>
            <a:solidFill>
              <a:srgbClr val="CAB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485">
              <a:extLst>
                <a:ext uri="{FF2B5EF4-FFF2-40B4-BE49-F238E27FC236}">
                  <a16:creationId xmlns:a16="http://schemas.microsoft.com/office/drawing/2014/main" id="{5FBEDE3C-BF59-2118-C791-BA91BBA00800}"/>
                </a:ext>
              </a:extLst>
            </p:cNvPr>
            <p:cNvSpPr/>
            <p:nvPr/>
          </p:nvSpPr>
          <p:spPr>
            <a:xfrm rot="1530523">
              <a:off x="5982019" y="798387"/>
              <a:ext cx="199231" cy="577403"/>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486">
              <a:extLst>
                <a:ext uri="{FF2B5EF4-FFF2-40B4-BE49-F238E27FC236}">
                  <a16:creationId xmlns:a16="http://schemas.microsoft.com/office/drawing/2014/main" id="{2C725779-07AA-2935-5A46-3AC65F6C552C}"/>
                </a:ext>
              </a:extLst>
            </p:cNvPr>
            <p:cNvSpPr/>
            <p:nvPr/>
          </p:nvSpPr>
          <p:spPr>
            <a:xfrm rot="1530523">
              <a:off x="6496153" y="826272"/>
              <a:ext cx="168174" cy="583307"/>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487">
              <a:extLst>
                <a:ext uri="{FF2B5EF4-FFF2-40B4-BE49-F238E27FC236}">
                  <a16:creationId xmlns:a16="http://schemas.microsoft.com/office/drawing/2014/main" id="{7308099C-C289-6EDC-3D44-22DC5E165189}"/>
                </a:ext>
              </a:extLst>
            </p:cNvPr>
            <p:cNvSpPr/>
            <p:nvPr/>
          </p:nvSpPr>
          <p:spPr>
            <a:xfrm rot="1530523">
              <a:off x="6958477" y="920759"/>
              <a:ext cx="136326" cy="497490"/>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87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4691" y="6550223"/>
            <a:ext cx="4800600" cy="307777"/>
          </a:xfrm>
          <a:prstGeom prst="rect">
            <a:avLst/>
          </a:prstGeom>
          <a:noFill/>
        </p:spPr>
        <p:txBody>
          <a:bodyPr wrap="square" rtlCol="0">
            <a:spAutoFit/>
          </a:bodyPr>
          <a:lstStyle/>
          <a:p>
            <a:r>
              <a:rPr lang="en-US" sz="1400" dirty="0">
                <a:solidFill>
                  <a:schemeClr val="bg1"/>
                </a:solidFill>
              </a:rPr>
              <a:t>2 Nephi 28:11</a:t>
            </a:r>
          </a:p>
        </p:txBody>
      </p:sp>
      <p:sp>
        <p:nvSpPr>
          <p:cNvPr id="4" name="TextBox 3"/>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latin typeface="Engravers MT" pitchFamily="18" charset="0"/>
              </a:rPr>
              <a:t>Gone out of the way</a:t>
            </a:r>
          </a:p>
        </p:txBody>
      </p:sp>
      <p:sp>
        <p:nvSpPr>
          <p:cNvPr id="5" name="TextBox 4"/>
          <p:cNvSpPr txBox="1"/>
          <p:nvPr/>
        </p:nvSpPr>
        <p:spPr>
          <a:xfrm>
            <a:off x="401217" y="1356050"/>
            <a:ext cx="6514322" cy="2862322"/>
          </a:xfrm>
          <a:prstGeom prst="rect">
            <a:avLst/>
          </a:prstGeom>
          <a:noFill/>
        </p:spPr>
        <p:txBody>
          <a:bodyPr wrap="square" rtlCol="0">
            <a:spAutoFit/>
          </a:bodyPr>
          <a:lstStyle/>
          <a:p>
            <a:r>
              <a:rPr lang="en-US" sz="2000" dirty="0">
                <a:solidFill>
                  <a:schemeClr val="bg1"/>
                </a:solidFill>
              </a:rPr>
              <a:t>Those who have strayed from the Lord himself. Gone off the path of straight and narrow.</a:t>
            </a:r>
          </a:p>
          <a:p>
            <a:endParaRPr lang="en-US" sz="2000" dirty="0">
              <a:solidFill>
                <a:schemeClr val="bg1"/>
              </a:solidFill>
            </a:endParaRPr>
          </a:p>
          <a:p>
            <a:endParaRPr lang="en-US" sz="2000" dirty="0">
              <a:solidFill>
                <a:schemeClr val="bg1"/>
              </a:solidFill>
            </a:endParaRPr>
          </a:p>
          <a:p>
            <a:r>
              <a:rPr lang="en-US" sz="2000" dirty="0">
                <a:solidFill>
                  <a:schemeClr val="bg1"/>
                </a:solidFill>
              </a:rPr>
              <a:t>“For strait is the gate, and narrow the way that </a:t>
            </a:r>
            <a:r>
              <a:rPr lang="en-US" sz="2000" dirty="0" err="1">
                <a:solidFill>
                  <a:schemeClr val="bg1"/>
                </a:solidFill>
              </a:rPr>
              <a:t>leadeth</a:t>
            </a:r>
            <a:r>
              <a:rPr lang="en-US" sz="2000" dirty="0">
                <a:solidFill>
                  <a:schemeClr val="bg1"/>
                </a:solidFill>
              </a:rPr>
              <a:t> unto the exaltation and continuation of the lives, and few there be that find it, because ye receive me not in the world neither do ye know me.”</a:t>
            </a:r>
          </a:p>
          <a:p>
            <a:r>
              <a:rPr lang="en-US" sz="2000" dirty="0">
                <a:solidFill>
                  <a:schemeClr val="bg1"/>
                </a:solidFill>
              </a:rPr>
              <a:t>(D&amp;C 132:22)</a:t>
            </a:r>
          </a:p>
        </p:txBody>
      </p:sp>
      <p:sp>
        <p:nvSpPr>
          <p:cNvPr id="10" name="Freeform 9"/>
          <p:cNvSpPr/>
          <p:nvPr/>
        </p:nvSpPr>
        <p:spPr>
          <a:xfrm>
            <a:off x="3962401" y="381001"/>
            <a:ext cx="6051177" cy="5746377"/>
          </a:xfrm>
          <a:custGeom>
            <a:avLst/>
            <a:gdLst>
              <a:gd name="connsiteX0" fmla="*/ 0 w 6051177"/>
              <a:gd name="connsiteY0" fmla="*/ 5746377 h 5746377"/>
              <a:gd name="connsiteX1" fmla="*/ 8965 w 6051177"/>
              <a:gd name="connsiteY1" fmla="*/ 5683624 h 5746377"/>
              <a:gd name="connsiteX2" fmla="*/ 26894 w 6051177"/>
              <a:gd name="connsiteY2" fmla="*/ 5656730 h 5746377"/>
              <a:gd name="connsiteX3" fmla="*/ 35859 w 6051177"/>
              <a:gd name="connsiteY3" fmla="*/ 5620871 h 5746377"/>
              <a:gd name="connsiteX4" fmla="*/ 71718 w 6051177"/>
              <a:gd name="connsiteY4" fmla="*/ 5567083 h 5746377"/>
              <a:gd name="connsiteX5" fmla="*/ 107577 w 6051177"/>
              <a:gd name="connsiteY5" fmla="*/ 5513294 h 5746377"/>
              <a:gd name="connsiteX6" fmla="*/ 125506 w 6051177"/>
              <a:gd name="connsiteY6" fmla="*/ 5486400 h 5746377"/>
              <a:gd name="connsiteX7" fmla="*/ 143436 w 6051177"/>
              <a:gd name="connsiteY7" fmla="*/ 5468471 h 5746377"/>
              <a:gd name="connsiteX8" fmla="*/ 179294 w 6051177"/>
              <a:gd name="connsiteY8" fmla="*/ 5414683 h 5746377"/>
              <a:gd name="connsiteX9" fmla="*/ 188259 w 6051177"/>
              <a:gd name="connsiteY9" fmla="*/ 5387789 h 5746377"/>
              <a:gd name="connsiteX10" fmla="*/ 215153 w 6051177"/>
              <a:gd name="connsiteY10" fmla="*/ 5378824 h 5746377"/>
              <a:gd name="connsiteX11" fmla="*/ 259977 w 6051177"/>
              <a:gd name="connsiteY11" fmla="*/ 5316071 h 5746377"/>
              <a:gd name="connsiteX12" fmla="*/ 295836 w 6051177"/>
              <a:gd name="connsiteY12" fmla="*/ 5271247 h 5746377"/>
              <a:gd name="connsiteX13" fmla="*/ 322730 w 6051177"/>
              <a:gd name="connsiteY13" fmla="*/ 5253318 h 5746377"/>
              <a:gd name="connsiteX14" fmla="*/ 448236 w 6051177"/>
              <a:gd name="connsiteY14" fmla="*/ 5262283 h 5746377"/>
              <a:gd name="connsiteX15" fmla="*/ 528918 w 6051177"/>
              <a:gd name="connsiteY15" fmla="*/ 5280212 h 5746377"/>
              <a:gd name="connsiteX16" fmla="*/ 591671 w 6051177"/>
              <a:gd name="connsiteY16" fmla="*/ 5307106 h 5746377"/>
              <a:gd name="connsiteX17" fmla="*/ 663389 w 6051177"/>
              <a:gd name="connsiteY17" fmla="*/ 5325036 h 5746377"/>
              <a:gd name="connsiteX18" fmla="*/ 699247 w 6051177"/>
              <a:gd name="connsiteY18" fmla="*/ 5334000 h 5746377"/>
              <a:gd name="connsiteX19" fmla="*/ 797859 w 6051177"/>
              <a:gd name="connsiteY19" fmla="*/ 5316071 h 5746377"/>
              <a:gd name="connsiteX20" fmla="*/ 851647 w 6051177"/>
              <a:gd name="connsiteY20" fmla="*/ 5280212 h 5746377"/>
              <a:gd name="connsiteX21" fmla="*/ 968189 w 6051177"/>
              <a:gd name="connsiteY21" fmla="*/ 5226424 h 5746377"/>
              <a:gd name="connsiteX22" fmla="*/ 1048871 w 6051177"/>
              <a:gd name="connsiteY22" fmla="*/ 5181600 h 5746377"/>
              <a:gd name="connsiteX23" fmla="*/ 1084730 w 6051177"/>
              <a:gd name="connsiteY23" fmla="*/ 5154706 h 5746377"/>
              <a:gd name="connsiteX24" fmla="*/ 1111624 w 6051177"/>
              <a:gd name="connsiteY24" fmla="*/ 5127812 h 5746377"/>
              <a:gd name="connsiteX25" fmla="*/ 1174377 w 6051177"/>
              <a:gd name="connsiteY25" fmla="*/ 5091953 h 5746377"/>
              <a:gd name="connsiteX26" fmla="*/ 1192306 w 6051177"/>
              <a:gd name="connsiteY26" fmla="*/ 5065059 h 5746377"/>
              <a:gd name="connsiteX27" fmla="*/ 1246094 w 6051177"/>
              <a:gd name="connsiteY27" fmla="*/ 5002306 h 5746377"/>
              <a:gd name="connsiteX28" fmla="*/ 1264024 w 6051177"/>
              <a:gd name="connsiteY28" fmla="*/ 4930589 h 5746377"/>
              <a:gd name="connsiteX29" fmla="*/ 1290918 w 6051177"/>
              <a:gd name="connsiteY29" fmla="*/ 4840941 h 5746377"/>
              <a:gd name="connsiteX30" fmla="*/ 1299883 w 6051177"/>
              <a:gd name="connsiteY30" fmla="*/ 4814047 h 5746377"/>
              <a:gd name="connsiteX31" fmla="*/ 1308847 w 6051177"/>
              <a:gd name="connsiteY31" fmla="*/ 4787153 h 5746377"/>
              <a:gd name="connsiteX32" fmla="*/ 1326777 w 6051177"/>
              <a:gd name="connsiteY32" fmla="*/ 4769224 h 5746377"/>
              <a:gd name="connsiteX33" fmla="*/ 1335741 w 6051177"/>
              <a:gd name="connsiteY33" fmla="*/ 4742330 h 5746377"/>
              <a:gd name="connsiteX34" fmla="*/ 2034989 w 6051177"/>
              <a:gd name="connsiteY34" fmla="*/ 4733365 h 5746377"/>
              <a:gd name="connsiteX35" fmla="*/ 2259106 w 6051177"/>
              <a:gd name="connsiteY35" fmla="*/ 4715436 h 5746377"/>
              <a:gd name="connsiteX36" fmla="*/ 2286000 w 6051177"/>
              <a:gd name="connsiteY36" fmla="*/ 4706471 h 5746377"/>
              <a:gd name="connsiteX37" fmla="*/ 2321859 w 6051177"/>
              <a:gd name="connsiteY37" fmla="*/ 4697506 h 5746377"/>
              <a:gd name="connsiteX38" fmla="*/ 2375647 w 6051177"/>
              <a:gd name="connsiteY38" fmla="*/ 4661647 h 5746377"/>
              <a:gd name="connsiteX39" fmla="*/ 2420471 w 6051177"/>
              <a:gd name="connsiteY39" fmla="*/ 4625789 h 5746377"/>
              <a:gd name="connsiteX40" fmla="*/ 2474259 w 6051177"/>
              <a:gd name="connsiteY40" fmla="*/ 4563036 h 5746377"/>
              <a:gd name="connsiteX41" fmla="*/ 2501153 w 6051177"/>
              <a:gd name="connsiteY41" fmla="*/ 4545106 h 5746377"/>
              <a:gd name="connsiteX42" fmla="*/ 2554941 w 6051177"/>
              <a:gd name="connsiteY42" fmla="*/ 4464424 h 5746377"/>
              <a:gd name="connsiteX43" fmla="*/ 2572871 w 6051177"/>
              <a:gd name="connsiteY43" fmla="*/ 4437530 h 5746377"/>
              <a:gd name="connsiteX44" fmla="*/ 2599765 w 6051177"/>
              <a:gd name="connsiteY44" fmla="*/ 4392706 h 5746377"/>
              <a:gd name="connsiteX45" fmla="*/ 2653553 w 6051177"/>
              <a:gd name="connsiteY45" fmla="*/ 4329953 h 5746377"/>
              <a:gd name="connsiteX46" fmla="*/ 2689412 w 6051177"/>
              <a:gd name="connsiteY46" fmla="*/ 4267200 h 5746377"/>
              <a:gd name="connsiteX47" fmla="*/ 2716306 w 6051177"/>
              <a:gd name="connsiteY47" fmla="*/ 4231341 h 5746377"/>
              <a:gd name="connsiteX48" fmla="*/ 2734236 w 6051177"/>
              <a:gd name="connsiteY48" fmla="*/ 4204447 h 5746377"/>
              <a:gd name="connsiteX49" fmla="*/ 2788024 w 6051177"/>
              <a:gd name="connsiteY49" fmla="*/ 4132730 h 5746377"/>
              <a:gd name="connsiteX50" fmla="*/ 2850777 w 6051177"/>
              <a:gd name="connsiteY50" fmla="*/ 4016189 h 5746377"/>
              <a:gd name="connsiteX51" fmla="*/ 2877671 w 6051177"/>
              <a:gd name="connsiteY51" fmla="*/ 3971365 h 5746377"/>
              <a:gd name="connsiteX52" fmla="*/ 3523130 w 6051177"/>
              <a:gd name="connsiteY52" fmla="*/ 3980330 h 5746377"/>
              <a:gd name="connsiteX53" fmla="*/ 3585883 w 6051177"/>
              <a:gd name="connsiteY53" fmla="*/ 3962400 h 5746377"/>
              <a:gd name="connsiteX54" fmla="*/ 3702424 w 6051177"/>
              <a:gd name="connsiteY54" fmla="*/ 3899647 h 5746377"/>
              <a:gd name="connsiteX55" fmla="*/ 3729318 w 6051177"/>
              <a:gd name="connsiteY55" fmla="*/ 3863789 h 5746377"/>
              <a:gd name="connsiteX56" fmla="*/ 3783106 w 6051177"/>
              <a:gd name="connsiteY56" fmla="*/ 3810000 h 5746377"/>
              <a:gd name="connsiteX57" fmla="*/ 3801036 w 6051177"/>
              <a:gd name="connsiteY57" fmla="*/ 3756212 h 5746377"/>
              <a:gd name="connsiteX58" fmla="*/ 3810000 w 6051177"/>
              <a:gd name="connsiteY58" fmla="*/ 3729318 h 5746377"/>
              <a:gd name="connsiteX59" fmla="*/ 3827930 w 6051177"/>
              <a:gd name="connsiteY59" fmla="*/ 3702424 h 5746377"/>
              <a:gd name="connsiteX60" fmla="*/ 3836894 w 6051177"/>
              <a:gd name="connsiteY60" fmla="*/ 3675530 h 5746377"/>
              <a:gd name="connsiteX61" fmla="*/ 3854824 w 6051177"/>
              <a:gd name="connsiteY61" fmla="*/ 3657600 h 5746377"/>
              <a:gd name="connsiteX62" fmla="*/ 3926541 w 6051177"/>
              <a:gd name="connsiteY62" fmla="*/ 3621741 h 5746377"/>
              <a:gd name="connsiteX63" fmla="*/ 3980330 w 6051177"/>
              <a:gd name="connsiteY63" fmla="*/ 3585883 h 5746377"/>
              <a:gd name="connsiteX64" fmla="*/ 4043083 w 6051177"/>
              <a:gd name="connsiteY64" fmla="*/ 3550024 h 5746377"/>
              <a:gd name="connsiteX65" fmla="*/ 4114800 w 6051177"/>
              <a:gd name="connsiteY65" fmla="*/ 3496236 h 5746377"/>
              <a:gd name="connsiteX66" fmla="*/ 4150659 w 6051177"/>
              <a:gd name="connsiteY66" fmla="*/ 3469341 h 5746377"/>
              <a:gd name="connsiteX67" fmla="*/ 4168589 w 6051177"/>
              <a:gd name="connsiteY67" fmla="*/ 3451412 h 5746377"/>
              <a:gd name="connsiteX68" fmla="*/ 4195483 w 6051177"/>
              <a:gd name="connsiteY68" fmla="*/ 3442447 h 5746377"/>
              <a:gd name="connsiteX69" fmla="*/ 4258236 w 6051177"/>
              <a:gd name="connsiteY69" fmla="*/ 3406589 h 5746377"/>
              <a:gd name="connsiteX70" fmla="*/ 4285130 w 6051177"/>
              <a:gd name="connsiteY70" fmla="*/ 3379694 h 5746377"/>
              <a:gd name="connsiteX71" fmla="*/ 4329953 w 6051177"/>
              <a:gd name="connsiteY71" fmla="*/ 3352800 h 5746377"/>
              <a:gd name="connsiteX72" fmla="*/ 4356847 w 6051177"/>
              <a:gd name="connsiteY72" fmla="*/ 3334871 h 5746377"/>
              <a:gd name="connsiteX73" fmla="*/ 4383741 w 6051177"/>
              <a:gd name="connsiteY73" fmla="*/ 3325906 h 5746377"/>
              <a:gd name="connsiteX74" fmla="*/ 4419600 w 6051177"/>
              <a:gd name="connsiteY74" fmla="*/ 3307977 h 5746377"/>
              <a:gd name="connsiteX75" fmla="*/ 4491318 w 6051177"/>
              <a:gd name="connsiteY75" fmla="*/ 3254189 h 5746377"/>
              <a:gd name="connsiteX76" fmla="*/ 4545106 w 6051177"/>
              <a:gd name="connsiteY76" fmla="*/ 3218330 h 5746377"/>
              <a:gd name="connsiteX77" fmla="*/ 4643718 w 6051177"/>
              <a:gd name="connsiteY77" fmla="*/ 3146612 h 5746377"/>
              <a:gd name="connsiteX78" fmla="*/ 4679577 w 6051177"/>
              <a:gd name="connsiteY78" fmla="*/ 3119718 h 5746377"/>
              <a:gd name="connsiteX79" fmla="*/ 4706471 w 6051177"/>
              <a:gd name="connsiteY79" fmla="*/ 3074894 h 5746377"/>
              <a:gd name="connsiteX80" fmla="*/ 4733365 w 6051177"/>
              <a:gd name="connsiteY80" fmla="*/ 3048000 h 5746377"/>
              <a:gd name="connsiteX81" fmla="*/ 4742330 w 6051177"/>
              <a:gd name="connsiteY81" fmla="*/ 3021106 h 5746377"/>
              <a:gd name="connsiteX82" fmla="*/ 4760259 w 6051177"/>
              <a:gd name="connsiteY82" fmla="*/ 2985247 h 5746377"/>
              <a:gd name="connsiteX83" fmla="*/ 4778189 w 6051177"/>
              <a:gd name="connsiteY83" fmla="*/ 2904565 h 5746377"/>
              <a:gd name="connsiteX84" fmla="*/ 4787153 w 6051177"/>
              <a:gd name="connsiteY84" fmla="*/ 2626659 h 5746377"/>
              <a:gd name="connsiteX85" fmla="*/ 4805083 w 6051177"/>
              <a:gd name="connsiteY85" fmla="*/ 2492189 h 5746377"/>
              <a:gd name="connsiteX86" fmla="*/ 4823012 w 6051177"/>
              <a:gd name="connsiteY86" fmla="*/ 2303930 h 5746377"/>
              <a:gd name="connsiteX87" fmla="*/ 4840941 w 6051177"/>
              <a:gd name="connsiteY87" fmla="*/ 2232212 h 5746377"/>
              <a:gd name="connsiteX88" fmla="*/ 4867836 w 6051177"/>
              <a:gd name="connsiteY88" fmla="*/ 2214283 h 5746377"/>
              <a:gd name="connsiteX89" fmla="*/ 4885765 w 6051177"/>
              <a:gd name="connsiteY89" fmla="*/ 2187389 h 5746377"/>
              <a:gd name="connsiteX90" fmla="*/ 4939553 w 6051177"/>
              <a:gd name="connsiteY90" fmla="*/ 2133600 h 5746377"/>
              <a:gd name="connsiteX91" fmla="*/ 4957483 w 6051177"/>
              <a:gd name="connsiteY91" fmla="*/ 2115671 h 5746377"/>
              <a:gd name="connsiteX92" fmla="*/ 4984377 w 6051177"/>
              <a:gd name="connsiteY92" fmla="*/ 2079812 h 5746377"/>
              <a:gd name="connsiteX93" fmla="*/ 5020236 w 6051177"/>
              <a:gd name="connsiteY93" fmla="*/ 2052918 h 5746377"/>
              <a:gd name="connsiteX94" fmla="*/ 5065059 w 6051177"/>
              <a:gd name="connsiteY94" fmla="*/ 1990165 h 5746377"/>
              <a:gd name="connsiteX95" fmla="*/ 5074024 w 6051177"/>
              <a:gd name="connsiteY95" fmla="*/ 1963271 h 5746377"/>
              <a:gd name="connsiteX96" fmla="*/ 5100918 w 6051177"/>
              <a:gd name="connsiteY96" fmla="*/ 1936377 h 5746377"/>
              <a:gd name="connsiteX97" fmla="*/ 5127812 w 6051177"/>
              <a:gd name="connsiteY97" fmla="*/ 1900518 h 5746377"/>
              <a:gd name="connsiteX98" fmla="*/ 5163671 w 6051177"/>
              <a:gd name="connsiteY98" fmla="*/ 1837765 h 5746377"/>
              <a:gd name="connsiteX99" fmla="*/ 5181600 w 6051177"/>
              <a:gd name="connsiteY99" fmla="*/ 1801906 h 5746377"/>
              <a:gd name="connsiteX100" fmla="*/ 5190565 w 6051177"/>
              <a:gd name="connsiteY100" fmla="*/ 1775012 h 5746377"/>
              <a:gd name="connsiteX101" fmla="*/ 5217459 w 6051177"/>
              <a:gd name="connsiteY101" fmla="*/ 1739153 h 5746377"/>
              <a:gd name="connsiteX102" fmla="*/ 5235389 w 6051177"/>
              <a:gd name="connsiteY102" fmla="*/ 1694330 h 5746377"/>
              <a:gd name="connsiteX103" fmla="*/ 5271247 w 6051177"/>
              <a:gd name="connsiteY103" fmla="*/ 1649506 h 5746377"/>
              <a:gd name="connsiteX104" fmla="*/ 5280212 w 6051177"/>
              <a:gd name="connsiteY104" fmla="*/ 1622612 h 5746377"/>
              <a:gd name="connsiteX105" fmla="*/ 5316071 w 6051177"/>
              <a:gd name="connsiteY105" fmla="*/ 1613647 h 5746377"/>
              <a:gd name="connsiteX106" fmla="*/ 5342965 w 6051177"/>
              <a:gd name="connsiteY106" fmla="*/ 1604683 h 5746377"/>
              <a:gd name="connsiteX107" fmla="*/ 5495365 w 6051177"/>
              <a:gd name="connsiteY107" fmla="*/ 1595718 h 5746377"/>
              <a:gd name="connsiteX108" fmla="*/ 5602941 w 6051177"/>
              <a:gd name="connsiteY108" fmla="*/ 1586753 h 5746377"/>
              <a:gd name="connsiteX109" fmla="*/ 5638800 w 6051177"/>
              <a:gd name="connsiteY109" fmla="*/ 1577789 h 5746377"/>
              <a:gd name="connsiteX110" fmla="*/ 5656730 w 6051177"/>
              <a:gd name="connsiteY110" fmla="*/ 1559859 h 5746377"/>
              <a:gd name="connsiteX111" fmla="*/ 5683624 w 6051177"/>
              <a:gd name="connsiteY111" fmla="*/ 1550894 h 5746377"/>
              <a:gd name="connsiteX112" fmla="*/ 5764306 w 6051177"/>
              <a:gd name="connsiteY112" fmla="*/ 1461247 h 5746377"/>
              <a:gd name="connsiteX113" fmla="*/ 5800165 w 6051177"/>
              <a:gd name="connsiteY113" fmla="*/ 1380565 h 5746377"/>
              <a:gd name="connsiteX114" fmla="*/ 5827059 w 6051177"/>
              <a:gd name="connsiteY114" fmla="*/ 1272989 h 5746377"/>
              <a:gd name="connsiteX115" fmla="*/ 5836024 w 6051177"/>
              <a:gd name="connsiteY115" fmla="*/ 1246094 h 5746377"/>
              <a:gd name="connsiteX116" fmla="*/ 5853953 w 6051177"/>
              <a:gd name="connsiteY116" fmla="*/ 1165412 h 5746377"/>
              <a:gd name="connsiteX117" fmla="*/ 5844989 w 6051177"/>
              <a:gd name="connsiteY117" fmla="*/ 1013012 h 5746377"/>
              <a:gd name="connsiteX118" fmla="*/ 5818094 w 6051177"/>
              <a:gd name="connsiteY118" fmla="*/ 986118 h 5746377"/>
              <a:gd name="connsiteX119" fmla="*/ 5800165 w 6051177"/>
              <a:gd name="connsiteY119" fmla="*/ 959224 h 5746377"/>
              <a:gd name="connsiteX120" fmla="*/ 5755341 w 6051177"/>
              <a:gd name="connsiteY120" fmla="*/ 905436 h 5746377"/>
              <a:gd name="connsiteX121" fmla="*/ 5737412 w 6051177"/>
              <a:gd name="connsiteY121" fmla="*/ 851647 h 5746377"/>
              <a:gd name="connsiteX122" fmla="*/ 5728447 w 6051177"/>
              <a:gd name="connsiteY122" fmla="*/ 824753 h 5746377"/>
              <a:gd name="connsiteX123" fmla="*/ 5692589 w 6051177"/>
              <a:gd name="connsiteY123" fmla="*/ 770965 h 5746377"/>
              <a:gd name="connsiteX124" fmla="*/ 5683624 w 6051177"/>
              <a:gd name="connsiteY124" fmla="*/ 735106 h 5746377"/>
              <a:gd name="connsiteX125" fmla="*/ 5665694 w 6051177"/>
              <a:gd name="connsiteY125" fmla="*/ 681318 h 5746377"/>
              <a:gd name="connsiteX126" fmla="*/ 5647765 w 6051177"/>
              <a:gd name="connsiteY126" fmla="*/ 600636 h 5746377"/>
              <a:gd name="connsiteX127" fmla="*/ 5665694 w 6051177"/>
              <a:gd name="connsiteY127" fmla="*/ 304800 h 5746377"/>
              <a:gd name="connsiteX128" fmla="*/ 5674659 w 6051177"/>
              <a:gd name="connsiteY128" fmla="*/ 224118 h 5746377"/>
              <a:gd name="connsiteX129" fmla="*/ 5683624 w 6051177"/>
              <a:gd name="connsiteY129" fmla="*/ 170330 h 5746377"/>
              <a:gd name="connsiteX130" fmla="*/ 5737412 w 6051177"/>
              <a:gd name="connsiteY130" fmla="*/ 134471 h 5746377"/>
              <a:gd name="connsiteX131" fmla="*/ 5755341 w 6051177"/>
              <a:gd name="connsiteY131" fmla="*/ 116541 h 5746377"/>
              <a:gd name="connsiteX132" fmla="*/ 5818094 w 6051177"/>
              <a:gd name="connsiteY132" fmla="*/ 80683 h 5746377"/>
              <a:gd name="connsiteX133" fmla="*/ 5844989 w 6051177"/>
              <a:gd name="connsiteY133" fmla="*/ 71718 h 5746377"/>
              <a:gd name="connsiteX134" fmla="*/ 5871883 w 6051177"/>
              <a:gd name="connsiteY134" fmla="*/ 53789 h 5746377"/>
              <a:gd name="connsiteX135" fmla="*/ 5907741 w 6051177"/>
              <a:gd name="connsiteY135" fmla="*/ 44824 h 5746377"/>
              <a:gd name="connsiteX136" fmla="*/ 5934636 w 6051177"/>
              <a:gd name="connsiteY136" fmla="*/ 35859 h 5746377"/>
              <a:gd name="connsiteX137" fmla="*/ 6024283 w 6051177"/>
              <a:gd name="connsiteY137" fmla="*/ 8965 h 5746377"/>
              <a:gd name="connsiteX138" fmla="*/ 6051177 w 6051177"/>
              <a:gd name="connsiteY138" fmla="*/ 0 h 574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51177" h="5746377">
                <a:moveTo>
                  <a:pt x="0" y="5746377"/>
                </a:moveTo>
                <a:cubicBezTo>
                  <a:pt x="2988" y="5725459"/>
                  <a:pt x="2893" y="5703863"/>
                  <a:pt x="8965" y="5683624"/>
                </a:cubicBezTo>
                <a:cubicBezTo>
                  <a:pt x="12061" y="5673304"/>
                  <a:pt x="22650" y="5666633"/>
                  <a:pt x="26894" y="5656730"/>
                </a:cubicBezTo>
                <a:cubicBezTo>
                  <a:pt x="31747" y="5645405"/>
                  <a:pt x="30349" y="5631891"/>
                  <a:pt x="35859" y="5620871"/>
                </a:cubicBezTo>
                <a:cubicBezTo>
                  <a:pt x="45496" y="5601598"/>
                  <a:pt x="59765" y="5585012"/>
                  <a:pt x="71718" y="5567083"/>
                </a:cubicBezTo>
                <a:lnTo>
                  <a:pt x="107577" y="5513294"/>
                </a:lnTo>
                <a:cubicBezTo>
                  <a:pt x="113553" y="5504329"/>
                  <a:pt x="117887" y="5494018"/>
                  <a:pt x="125506" y="5486400"/>
                </a:cubicBezTo>
                <a:cubicBezTo>
                  <a:pt x="131483" y="5480424"/>
                  <a:pt x="138365" y="5475233"/>
                  <a:pt x="143436" y="5468471"/>
                </a:cubicBezTo>
                <a:cubicBezTo>
                  <a:pt x="156365" y="5451232"/>
                  <a:pt x="172480" y="5435125"/>
                  <a:pt x="179294" y="5414683"/>
                </a:cubicBezTo>
                <a:cubicBezTo>
                  <a:pt x="182282" y="5405718"/>
                  <a:pt x="181577" y="5394471"/>
                  <a:pt x="188259" y="5387789"/>
                </a:cubicBezTo>
                <a:cubicBezTo>
                  <a:pt x="194941" y="5381107"/>
                  <a:pt x="206188" y="5381812"/>
                  <a:pt x="215153" y="5378824"/>
                </a:cubicBezTo>
                <a:cubicBezTo>
                  <a:pt x="237392" y="5312110"/>
                  <a:pt x="203254" y="5401158"/>
                  <a:pt x="259977" y="5316071"/>
                </a:cubicBezTo>
                <a:cubicBezTo>
                  <a:pt x="273290" y="5296101"/>
                  <a:pt x="277587" y="5285846"/>
                  <a:pt x="295836" y="5271247"/>
                </a:cubicBezTo>
                <a:cubicBezTo>
                  <a:pt x="304249" y="5264516"/>
                  <a:pt x="313765" y="5259294"/>
                  <a:pt x="322730" y="5253318"/>
                </a:cubicBezTo>
                <a:cubicBezTo>
                  <a:pt x="364565" y="5256306"/>
                  <a:pt x="406525" y="5257892"/>
                  <a:pt x="448236" y="5262283"/>
                </a:cubicBezTo>
                <a:cubicBezTo>
                  <a:pt x="462876" y="5263824"/>
                  <a:pt x="512453" y="5275508"/>
                  <a:pt x="528918" y="5280212"/>
                </a:cubicBezTo>
                <a:cubicBezTo>
                  <a:pt x="638584" y="5311546"/>
                  <a:pt x="448232" y="5259293"/>
                  <a:pt x="591671" y="5307106"/>
                </a:cubicBezTo>
                <a:cubicBezTo>
                  <a:pt x="615048" y="5314898"/>
                  <a:pt x="639483" y="5319059"/>
                  <a:pt x="663389" y="5325036"/>
                </a:cubicBezTo>
                <a:lnTo>
                  <a:pt x="699247" y="5334000"/>
                </a:lnTo>
                <a:cubicBezTo>
                  <a:pt x="714881" y="5332046"/>
                  <a:pt x="773785" y="5329446"/>
                  <a:pt x="797859" y="5316071"/>
                </a:cubicBezTo>
                <a:cubicBezTo>
                  <a:pt x="816696" y="5305606"/>
                  <a:pt x="832373" y="5289849"/>
                  <a:pt x="851647" y="5280212"/>
                </a:cubicBezTo>
                <a:cubicBezTo>
                  <a:pt x="949746" y="5231163"/>
                  <a:pt x="909599" y="5245954"/>
                  <a:pt x="968189" y="5226424"/>
                </a:cubicBezTo>
                <a:cubicBezTo>
                  <a:pt x="1029840" y="5185323"/>
                  <a:pt x="1001534" y="5197379"/>
                  <a:pt x="1048871" y="5181600"/>
                </a:cubicBezTo>
                <a:cubicBezTo>
                  <a:pt x="1060824" y="5172635"/>
                  <a:pt x="1073386" y="5164430"/>
                  <a:pt x="1084730" y="5154706"/>
                </a:cubicBezTo>
                <a:cubicBezTo>
                  <a:pt x="1094356" y="5146455"/>
                  <a:pt x="1101884" y="5135928"/>
                  <a:pt x="1111624" y="5127812"/>
                </a:cubicBezTo>
                <a:cubicBezTo>
                  <a:pt x="1130629" y="5111975"/>
                  <a:pt x="1152459" y="5102912"/>
                  <a:pt x="1174377" y="5091953"/>
                </a:cubicBezTo>
                <a:cubicBezTo>
                  <a:pt x="1180353" y="5082988"/>
                  <a:pt x="1185294" y="5073239"/>
                  <a:pt x="1192306" y="5065059"/>
                </a:cubicBezTo>
                <a:cubicBezTo>
                  <a:pt x="1218776" y="5034177"/>
                  <a:pt x="1229629" y="5035237"/>
                  <a:pt x="1246094" y="5002306"/>
                </a:cubicBezTo>
                <a:cubicBezTo>
                  <a:pt x="1255706" y="4983082"/>
                  <a:pt x="1259932" y="4949003"/>
                  <a:pt x="1264024" y="4930589"/>
                </a:cubicBezTo>
                <a:cubicBezTo>
                  <a:pt x="1273056" y="4889947"/>
                  <a:pt x="1276022" y="4885630"/>
                  <a:pt x="1290918" y="4840941"/>
                </a:cubicBezTo>
                <a:lnTo>
                  <a:pt x="1299883" y="4814047"/>
                </a:lnTo>
                <a:cubicBezTo>
                  <a:pt x="1302871" y="4805082"/>
                  <a:pt x="1302165" y="4793835"/>
                  <a:pt x="1308847" y="4787153"/>
                </a:cubicBezTo>
                <a:lnTo>
                  <a:pt x="1326777" y="4769224"/>
                </a:lnTo>
                <a:cubicBezTo>
                  <a:pt x="1329765" y="4760259"/>
                  <a:pt x="1326304" y="4742808"/>
                  <a:pt x="1335741" y="4742330"/>
                </a:cubicBezTo>
                <a:cubicBezTo>
                  <a:pt x="1568545" y="4730542"/>
                  <a:pt x="1801941" y="4738377"/>
                  <a:pt x="2034989" y="4733365"/>
                </a:cubicBezTo>
                <a:cubicBezTo>
                  <a:pt x="2104804" y="4731864"/>
                  <a:pt x="2188014" y="4722545"/>
                  <a:pt x="2259106" y="4715436"/>
                </a:cubicBezTo>
                <a:cubicBezTo>
                  <a:pt x="2268071" y="4712448"/>
                  <a:pt x="2276914" y="4709067"/>
                  <a:pt x="2286000" y="4706471"/>
                </a:cubicBezTo>
                <a:cubicBezTo>
                  <a:pt x="2297847" y="4703086"/>
                  <a:pt x="2310839" y="4703016"/>
                  <a:pt x="2321859" y="4697506"/>
                </a:cubicBezTo>
                <a:cubicBezTo>
                  <a:pt x="2341132" y="4687869"/>
                  <a:pt x="2375647" y="4661647"/>
                  <a:pt x="2375647" y="4661647"/>
                </a:cubicBezTo>
                <a:cubicBezTo>
                  <a:pt x="2415749" y="4601496"/>
                  <a:pt x="2368507" y="4660432"/>
                  <a:pt x="2420471" y="4625789"/>
                </a:cubicBezTo>
                <a:cubicBezTo>
                  <a:pt x="2449741" y="4606275"/>
                  <a:pt x="2449408" y="4587887"/>
                  <a:pt x="2474259" y="4563036"/>
                </a:cubicBezTo>
                <a:cubicBezTo>
                  <a:pt x="2481878" y="4555417"/>
                  <a:pt x="2492188" y="4551083"/>
                  <a:pt x="2501153" y="4545106"/>
                </a:cubicBezTo>
                <a:lnTo>
                  <a:pt x="2554941" y="4464424"/>
                </a:lnTo>
                <a:cubicBezTo>
                  <a:pt x="2560918" y="4455459"/>
                  <a:pt x="2567328" y="4446769"/>
                  <a:pt x="2572871" y="4437530"/>
                </a:cubicBezTo>
                <a:cubicBezTo>
                  <a:pt x="2581836" y="4422589"/>
                  <a:pt x="2589310" y="4406646"/>
                  <a:pt x="2599765" y="4392706"/>
                </a:cubicBezTo>
                <a:cubicBezTo>
                  <a:pt x="2660396" y="4311864"/>
                  <a:pt x="2591743" y="4427082"/>
                  <a:pt x="2653553" y="4329953"/>
                </a:cubicBezTo>
                <a:cubicBezTo>
                  <a:pt x="2666487" y="4309628"/>
                  <a:pt x="2676478" y="4287525"/>
                  <a:pt x="2689412" y="4267200"/>
                </a:cubicBezTo>
                <a:cubicBezTo>
                  <a:pt x="2697434" y="4254595"/>
                  <a:pt x="2707622" y="4243499"/>
                  <a:pt x="2716306" y="4231341"/>
                </a:cubicBezTo>
                <a:cubicBezTo>
                  <a:pt x="2722568" y="4222574"/>
                  <a:pt x="2727899" y="4213161"/>
                  <a:pt x="2734236" y="4204447"/>
                </a:cubicBezTo>
                <a:cubicBezTo>
                  <a:pt x="2751812" y="4180280"/>
                  <a:pt x="2772650" y="4158354"/>
                  <a:pt x="2788024" y="4132730"/>
                </a:cubicBezTo>
                <a:cubicBezTo>
                  <a:pt x="2807323" y="4100565"/>
                  <a:pt x="2839868" y="4048918"/>
                  <a:pt x="2850777" y="4016189"/>
                </a:cubicBezTo>
                <a:cubicBezTo>
                  <a:pt x="2862414" y="3981276"/>
                  <a:pt x="2853059" y="3995976"/>
                  <a:pt x="2877671" y="3971365"/>
                </a:cubicBezTo>
                <a:cubicBezTo>
                  <a:pt x="3319833" y="3994636"/>
                  <a:pt x="3104669" y="3992637"/>
                  <a:pt x="3523130" y="3980330"/>
                </a:cubicBezTo>
                <a:cubicBezTo>
                  <a:pt x="3538347" y="3976526"/>
                  <a:pt x="3570163" y="3969545"/>
                  <a:pt x="3585883" y="3962400"/>
                </a:cubicBezTo>
                <a:cubicBezTo>
                  <a:pt x="3645901" y="3935119"/>
                  <a:pt x="3652469" y="3929620"/>
                  <a:pt x="3702424" y="3899647"/>
                </a:cubicBezTo>
                <a:cubicBezTo>
                  <a:pt x="3711389" y="3887694"/>
                  <a:pt x="3719323" y="3874895"/>
                  <a:pt x="3729318" y="3863789"/>
                </a:cubicBezTo>
                <a:cubicBezTo>
                  <a:pt x="3746280" y="3844942"/>
                  <a:pt x="3783106" y="3810000"/>
                  <a:pt x="3783106" y="3810000"/>
                </a:cubicBezTo>
                <a:lnTo>
                  <a:pt x="3801036" y="3756212"/>
                </a:lnTo>
                <a:cubicBezTo>
                  <a:pt x="3804024" y="3747247"/>
                  <a:pt x="3804758" y="3737180"/>
                  <a:pt x="3810000" y="3729318"/>
                </a:cubicBezTo>
                <a:lnTo>
                  <a:pt x="3827930" y="3702424"/>
                </a:lnTo>
                <a:cubicBezTo>
                  <a:pt x="3830918" y="3693459"/>
                  <a:pt x="3832032" y="3683633"/>
                  <a:pt x="3836894" y="3675530"/>
                </a:cubicBezTo>
                <a:cubicBezTo>
                  <a:pt x="3841243" y="3668282"/>
                  <a:pt x="3848224" y="3662880"/>
                  <a:pt x="3854824" y="3657600"/>
                </a:cubicBezTo>
                <a:cubicBezTo>
                  <a:pt x="3881678" y="3636117"/>
                  <a:pt x="3891772" y="3635649"/>
                  <a:pt x="3926541" y="3621741"/>
                </a:cubicBezTo>
                <a:cubicBezTo>
                  <a:pt x="3958499" y="3589784"/>
                  <a:pt x="3929672" y="3614830"/>
                  <a:pt x="3980330" y="3585883"/>
                </a:cubicBezTo>
                <a:cubicBezTo>
                  <a:pt x="4069028" y="3535198"/>
                  <a:pt x="3934721" y="3604204"/>
                  <a:pt x="4043083" y="3550024"/>
                </a:cubicBezTo>
                <a:cubicBezTo>
                  <a:pt x="4084203" y="3508902"/>
                  <a:pt x="4033701" y="3557062"/>
                  <a:pt x="4114800" y="3496236"/>
                </a:cubicBezTo>
                <a:cubicBezTo>
                  <a:pt x="4126753" y="3487271"/>
                  <a:pt x="4139181" y="3478906"/>
                  <a:pt x="4150659" y="3469341"/>
                </a:cubicBezTo>
                <a:cubicBezTo>
                  <a:pt x="4157152" y="3463930"/>
                  <a:pt x="4161341" y="3455760"/>
                  <a:pt x="4168589" y="3451412"/>
                </a:cubicBezTo>
                <a:cubicBezTo>
                  <a:pt x="4176692" y="3446550"/>
                  <a:pt x="4186518" y="3445435"/>
                  <a:pt x="4195483" y="3442447"/>
                </a:cubicBezTo>
                <a:cubicBezTo>
                  <a:pt x="4268258" y="3369672"/>
                  <a:pt x="4173956" y="3454749"/>
                  <a:pt x="4258236" y="3406589"/>
                </a:cubicBezTo>
                <a:cubicBezTo>
                  <a:pt x="4269244" y="3400299"/>
                  <a:pt x="4274988" y="3387301"/>
                  <a:pt x="4285130" y="3379694"/>
                </a:cubicBezTo>
                <a:cubicBezTo>
                  <a:pt x="4299069" y="3369239"/>
                  <a:pt x="4315177" y="3362035"/>
                  <a:pt x="4329953" y="3352800"/>
                </a:cubicBezTo>
                <a:cubicBezTo>
                  <a:pt x="4339089" y="3347090"/>
                  <a:pt x="4347210" y="3339689"/>
                  <a:pt x="4356847" y="3334871"/>
                </a:cubicBezTo>
                <a:cubicBezTo>
                  <a:pt x="4365299" y="3330645"/>
                  <a:pt x="4375055" y="3329628"/>
                  <a:pt x="4383741" y="3325906"/>
                </a:cubicBezTo>
                <a:cubicBezTo>
                  <a:pt x="4396024" y="3320642"/>
                  <a:pt x="4407647" y="3313953"/>
                  <a:pt x="4419600" y="3307977"/>
                </a:cubicBezTo>
                <a:cubicBezTo>
                  <a:pt x="4460721" y="3266856"/>
                  <a:pt x="4410220" y="3315013"/>
                  <a:pt x="4491318" y="3254189"/>
                </a:cubicBezTo>
                <a:cubicBezTo>
                  <a:pt x="4546079" y="3213118"/>
                  <a:pt x="4458392" y="3261686"/>
                  <a:pt x="4545106" y="3218330"/>
                </a:cubicBezTo>
                <a:cubicBezTo>
                  <a:pt x="4593536" y="3169900"/>
                  <a:pt x="4526768" y="3234323"/>
                  <a:pt x="4643718" y="3146612"/>
                </a:cubicBezTo>
                <a:lnTo>
                  <a:pt x="4679577" y="3119718"/>
                </a:lnTo>
                <a:cubicBezTo>
                  <a:pt x="4688542" y="3104777"/>
                  <a:pt x="4696016" y="3088834"/>
                  <a:pt x="4706471" y="3074894"/>
                </a:cubicBezTo>
                <a:cubicBezTo>
                  <a:pt x="4714078" y="3064752"/>
                  <a:pt x="4726332" y="3058549"/>
                  <a:pt x="4733365" y="3048000"/>
                </a:cubicBezTo>
                <a:cubicBezTo>
                  <a:pt x="4738607" y="3040137"/>
                  <a:pt x="4738608" y="3029792"/>
                  <a:pt x="4742330" y="3021106"/>
                </a:cubicBezTo>
                <a:cubicBezTo>
                  <a:pt x="4747594" y="3008823"/>
                  <a:pt x="4755567" y="2997760"/>
                  <a:pt x="4760259" y="2985247"/>
                </a:cubicBezTo>
                <a:cubicBezTo>
                  <a:pt x="4765686" y="2970775"/>
                  <a:pt x="4775754" y="2916739"/>
                  <a:pt x="4778189" y="2904565"/>
                </a:cubicBezTo>
                <a:cubicBezTo>
                  <a:pt x="4781177" y="2811930"/>
                  <a:pt x="4782745" y="2719238"/>
                  <a:pt x="4787153" y="2626659"/>
                </a:cubicBezTo>
                <a:cubicBezTo>
                  <a:pt x="4791304" y="2539495"/>
                  <a:pt x="4790326" y="2551214"/>
                  <a:pt x="4805083" y="2492189"/>
                </a:cubicBezTo>
                <a:cubicBezTo>
                  <a:pt x="4813130" y="2371479"/>
                  <a:pt x="4807522" y="2389124"/>
                  <a:pt x="4823012" y="2303930"/>
                </a:cubicBezTo>
                <a:cubicBezTo>
                  <a:pt x="4823405" y="2301768"/>
                  <a:pt x="4833624" y="2241358"/>
                  <a:pt x="4840941" y="2232212"/>
                </a:cubicBezTo>
                <a:cubicBezTo>
                  <a:pt x="4847672" y="2223799"/>
                  <a:pt x="4858871" y="2220259"/>
                  <a:pt x="4867836" y="2214283"/>
                </a:cubicBezTo>
                <a:cubicBezTo>
                  <a:pt x="4873812" y="2205318"/>
                  <a:pt x="4878607" y="2195442"/>
                  <a:pt x="4885765" y="2187389"/>
                </a:cubicBezTo>
                <a:cubicBezTo>
                  <a:pt x="4902611" y="2168437"/>
                  <a:pt x="4921623" y="2151530"/>
                  <a:pt x="4939553" y="2133600"/>
                </a:cubicBezTo>
                <a:cubicBezTo>
                  <a:pt x="4945530" y="2127623"/>
                  <a:pt x="4952412" y="2122433"/>
                  <a:pt x="4957483" y="2115671"/>
                </a:cubicBezTo>
                <a:cubicBezTo>
                  <a:pt x="4966448" y="2103718"/>
                  <a:pt x="4973812" y="2090377"/>
                  <a:pt x="4984377" y="2079812"/>
                </a:cubicBezTo>
                <a:cubicBezTo>
                  <a:pt x="4994942" y="2069247"/>
                  <a:pt x="5010241" y="2064024"/>
                  <a:pt x="5020236" y="2052918"/>
                </a:cubicBezTo>
                <a:cubicBezTo>
                  <a:pt x="5037432" y="2033811"/>
                  <a:pt x="5050118" y="2011083"/>
                  <a:pt x="5065059" y="1990165"/>
                </a:cubicBezTo>
                <a:cubicBezTo>
                  <a:pt x="5068047" y="1981200"/>
                  <a:pt x="5068782" y="1971134"/>
                  <a:pt x="5074024" y="1963271"/>
                </a:cubicBezTo>
                <a:cubicBezTo>
                  <a:pt x="5081057" y="1952722"/>
                  <a:pt x="5092667" y="1946003"/>
                  <a:pt x="5100918" y="1936377"/>
                </a:cubicBezTo>
                <a:cubicBezTo>
                  <a:pt x="5110642" y="1925033"/>
                  <a:pt x="5118847" y="1912471"/>
                  <a:pt x="5127812" y="1900518"/>
                </a:cubicBezTo>
                <a:cubicBezTo>
                  <a:pt x="5145425" y="1847680"/>
                  <a:pt x="5124904" y="1899794"/>
                  <a:pt x="5163671" y="1837765"/>
                </a:cubicBezTo>
                <a:cubicBezTo>
                  <a:pt x="5170754" y="1826432"/>
                  <a:pt x="5176336" y="1814189"/>
                  <a:pt x="5181600" y="1801906"/>
                </a:cubicBezTo>
                <a:cubicBezTo>
                  <a:pt x="5185322" y="1793220"/>
                  <a:pt x="5185877" y="1783217"/>
                  <a:pt x="5190565" y="1775012"/>
                </a:cubicBezTo>
                <a:cubicBezTo>
                  <a:pt x="5197978" y="1762039"/>
                  <a:pt x="5210203" y="1752214"/>
                  <a:pt x="5217459" y="1739153"/>
                </a:cubicBezTo>
                <a:cubicBezTo>
                  <a:pt x="5225274" y="1725086"/>
                  <a:pt x="5228192" y="1708723"/>
                  <a:pt x="5235389" y="1694330"/>
                </a:cubicBezTo>
                <a:cubicBezTo>
                  <a:pt x="5246698" y="1671712"/>
                  <a:pt x="5254571" y="1666183"/>
                  <a:pt x="5271247" y="1649506"/>
                </a:cubicBezTo>
                <a:cubicBezTo>
                  <a:pt x="5274235" y="1640541"/>
                  <a:pt x="5272833" y="1628515"/>
                  <a:pt x="5280212" y="1622612"/>
                </a:cubicBezTo>
                <a:cubicBezTo>
                  <a:pt x="5289833" y="1614915"/>
                  <a:pt x="5304224" y="1617032"/>
                  <a:pt x="5316071" y="1613647"/>
                </a:cubicBezTo>
                <a:cubicBezTo>
                  <a:pt x="5325157" y="1611051"/>
                  <a:pt x="5333562" y="1605623"/>
                  <a:pt x="5342965" y="1604683"/>
                </a:cubicBezTo>
                <a:cubicBezTo>
                  <a:pt x="5393600" y="1599620"/>
                  <a:pt x="5444598" y="1599219"/>
                  <a:pt x="5495365" y="1595718"/>
                </a:cubicBezTo>
                <a:cubicBezTo>
                  <a:pt x="5531263" y="1593242"/>
                  <a:pt x="5567082" y="1589741"/>
                  <a:pt x="5602941" y="1586753"/>
                </a:cubicBezTo>
                <a:cubicBezTo>
                  <a:pt x="5614894" y="1583765"/>
                  <a:pt x="5627780" y="1583299"/>
                  <a:pt x="5638800" y="1577789"/>
                </a:cubicBezTo>
                <a:cubicBezTo>
                  <a:pt x="5646360" y="1574009"/>
                  <a:pt x="5649482" y="1564208"/>
                  <a:pt x="5656730" y="1559859"/>
                </a:cubicBezTo>
                <a:cubicBezTo>
                  <a:pt x="5664833" y="1554997"/>
                  <a:pt x="5674659" y="1553882"/>
                  <a:pt x="5683624" y="1550894"/>
                </a:cubicBezTo>
                <a:cubicBezTo>
                  <a:pt x="5697430" y="1537088"/>
                  <a:pt x="5750570" y="1492153"/>
                  <a:pt x="5764306" y="1461247"/>
                </a:cubicBezTo>
                <a:cubicBezTo>
                  <a:pt x="5806979" y="1365233"/>
                  <a:pt x="5759589" y="1441429"/>
                  <a:pt x="5800165" y="1380565"/>
                </a:cubicBezTo>
                <a:cubicBezTo>
                  <a:pt x="5811847" y="1322155"/>
                  <a:pt x="5807156" y="1339333"/>
                  <a:pt x="5827059" y="1272989"/>
                </a:cubicBezTo>
                <a:cubicBezTo>
                  <a:pt x="5829774" y="1263938"/>
                  <a:pt x="5833974" y="1255319"/>
                  <a:pt x="5836024" y="1246094"/>
                </a:cubicBezTo>
                <a:cubicBezTo>
                  <a:pt x="5857063" y="1151422"/>
                  <a:pt x="5833772" y="1225959"/>
                  <a:pt x="5853953" y="1165412"/>
                </a:cubicBezTo>
                <a:cubicBezTo>
                  <a:pt x="5850965" y="1114612"/>
                  <a:pt x="5854969" y="1062912"/>
                  <a:pt x="5844989" y="1013012"/>
                </a:cubicBezTo>
                <a:cubicBezTo>
                  <a:pt x="5842503" y="1000580"/>
                  <a:pt x="5826210" y="995858"/>
                  <a:pt x="5818094" y="986118"/>
                </a:cubicBezTo>
                <a:cubicBezTo>
                  <a:pt x="5811197" y="977841"/>
                  <a:pt x="5807062" y="967501"/>
                  <a:pt x="5800165" y="959224"/>
                </a:cubicBezTo>
                <a:cubicBezTo>
                  <a:pt x="5742638" y="890191"/>
                  <a:pt x="5799862" y="972216"/>
                  <a:pt x="5755341" y="905436"/>
                </a:cubicBezTo>
                <a:lnTo>
                  <a:pt x="5737412" y="851647"/>
                </a:lnTo>
                <a:cubicBezTo>
                  <a:pt x="5734424" y="842682"/>
                  <a:pt x="5733689" y="832616"/>
                  <a:pt x="5728447" y="824753"/>
                </a:cubicBezTo>
                <a:lnTo>
                  <a:pt x="5692589" y="770965"/>
                </a:lnTo>
                <a:cubicBezTo>
                  <a:pt x="5689601" y="759012"/>
                  <a:pt x="5687164" y="746907"/>
                  <a:pt x="5683624" y="735106"/>
                </a:cubicBezTo>
                <a:cubicBezTo>
                  <a:pt x="5678193" y="717004"/>
                  <a:pt x="5669400" y="699850"/>
                  <a:pt x="5665694" y="681318"/>
                </a:cubicBezTo>
                <a:cubicBezTo>
                  <a:pt x="5654314" y="624413"/>
                  <a:pt x="5660426" y="651276"/>
                  <a:pt x="5647765" y="600636"/>
                </a:cubicBezTo>
                <a:cubicBezTo>
                  <a:pt x="5653741" y="502024"/>
                  <a:pt x="5654784" y="402989"/>
                  <a:pt x="5665694" y="304800"/>
                </a:cubicBezTo>
                <a:cubicBezTo>
                  <a:pt x="5668682" y="277906"/>
                  <a:pt x="5671083" y="250940"/>
                  <a:pt x="5674659" y="224118"/>
                </a:cubicBezTo>
                <a:cubicBezTo>
                  <a:pt x="5677061" y="206101"/>
                  <a:pt x="5673200" y="185221"/>
                  <a:pt x="5683624" y="170330"/>
                </a:cubicBezTo>
                <a:cubicBezTo>
                  <a:pt x="5695981" y="152677"/>
                  <a:pt x="5722175" y="149708"/>
                  <a:pt x="5737412" y="134471"/>
                </a:cubicBezTo>
                <a:cubicBezTo>
                  <a:pt x="5743388" y="128494"/>
                  <a:pt x="5748741" y="121821"/>
                  <a:pt x="5755341" y="116541"/>
                </a:cubicBezTo>
                <a:cubicBezTo>
                  <a:pt x="5772651" y="102693"/>
                  <a:pt x="5798278" y="89176"/>
                  <a:pt x="5818094" y="80683"/>
                </a:cubicBezTo>
                <a:cubicBezTo>
                  <a:pt x="5826780" y="76961"/>
                  <a:pt x="5836537" y="75944"/>
                  <a:pt x="5844989" y="71718"/>
                </a:cubicBezTo>
                <a:cubicBezTo>
                  <a:pt x="5854626" y="66900"/>
                  <a:pt x="5861980" y="58033"/>
                  <a:pt x="5871883" y="53789"/>
                </a:cubicBezTo>
                <a:cubicBezTo>
                  <a:pt x="5883207" y="48936"/>
                  <a:pt x="5895895" y="48209"/>
                  <a:pt x="5907741" y="44824"/>
                </a:cubicBezTo>
                <a:cubicBezTo>
                  <a:pt x="5916827" y="42228"/>
                  <a:pt x="5925550" y="38455"/>
                  <a:pt x="5934636" y="35859"/>
                </a:cubicBezTo>
                <a:cubicBezTo>
                  <a:pt x="6029472" y="8762"/>
                  <a:pt x="5896460" y="51572"/>
                  <a:pt x="6024283" y="8965"/>
                </a:cubicBezTo>
                <a:lnTo>
                  <a:pt x="6051177" y="0"/>
                </a:ln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6"/>
          <p:cNvGrpSpPr/>
          <p:nvPr/>
        </p:nvGrpSpPr>
        <p:grpSpPr>
          <a:xfrm>
            <a:off x="7315201" y="11430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041" y="1886641"/>
              <a:ext cx="2438400" cy="1384995"/>
            </a:xfrm>
            <a:prstGeom prst="rect">
              <a:avLst/>
            </a:prstGeom>
            <a:noFill/>
          </p:spPr>
          <p:txBody>
            <a:bodyPr wrap="square" rtlCol="0">
              <a:spAutoFit/>
            </a:bodyPr>
            <a:lstStyle/>
            <a:p>
              <a:pPr algn="ctr"/>
              <a:r>
                <a:rPr lang="en-US" sz="2800" dirty="0"/>
                <a:t>BEWARE OF CROOKED PATHS</a:t>
              </a:r>
            </a:p>
          </p:txBody>
        </p:sp>
      </p:grpSp>
    </p:spTree>
    <p:extLst>
      <p:ext uri="{BB962C8B-B14F-4D97-AF65-F5344CB8AC3E}">
        <p14:creationId xmlns:p14="http://schemas.microsoft.com/office/powerpoint/2010/main" val="103842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4691" y="6470302"/>
            <a:ext cx="4800600" cy="307777"/>
          </a:xfrm>
          <a:prstGeom prst="rect">
            <a:avLst/>
          </a:prstGeom>
          <a:noFill/>
        </p:spPr>
        <p:txBody>
          <a:bodyPr wrap="square" rtlCol="0">
            <a:spAutoFit/>
          </a:bodyPr>
          <a:lstStyle/>
          <a:p>
            <a:r>
              <a:rPr lang="en-US" sz="1400" dirty="0">
                <a:solidFill>
                  <a:schemeClr val="bg1"/>
                </a:solidFill>
              </a:rPr>
              <a:t>2 Nephi 28:12-14</a:t>
            </a:r>
          </a:p>
        </p:txBody>
      </p:sp>
      <p:sp>
        <p:nvSpPr>
          <p:cNvPr id="4" name="TextBox 3"/>
          <p:cNvSpPr txBox="1"/>
          <p:nvPr/>
        </p:nvSpPr>
        <p:spPr>
          <a:xfrm>
            <a:off x="1524000" y="1"/>
            <a:ext cx="9144000" cy="461665"/>
          </a:xfrm>
          <a:prstGeom prst="rect">
            <a:avLst/>
          </a:prstGeom>
          <a:noFill/>
        </p:spPr>
        <p:txBody>
          <a:bodyPr wrap="square" rtlCol="0">
            <a:spAutoFit/>
          </a:bodyPr>
          <a:lstStyle/>
          <a:p>
            <a:pPr algn="ctr"/>
            <a:r>
              <a:rPr lang="en-US" sz="2400" dirty="0">
                <a:solidFill>
                  <a:schemeClr val="bg1"/>
                </a:solidFill>
                <a:latin typeface="Engravers MT" pitchFamily="18" charset="0"/>
              </a:rPr>
              <a:t>Because of Pride and False Doctrines</a:t>
            </a:r>
          </a:p>
        </p:txBody>
      </p:sp>
      <p:sp>
        <p:nvSpPr>
          <p:cNvPr id="5" name="TextBox 4"/>
          <p:cNvSpPr txBox="1"/>
          <p:nvPr/>
        </p:nvSpPr>
        <p:spPr>
          <a:xfrm>
            <a:off x="124691" y="609601"/>
            <a:ext cx="7419109" cy="4093428"/>
          </a:xfrm>
          <a:prstGeom prst="rect">
            <a:avLst/>
          </a:prstGeom>
          <a:noFill/>
        </p:spPr>
        <p:txBody>
          <a:bodyPr wrap="square" rtlCol="0">
            <a:spAutoFit/>
          </a:bodyPr>
          <a:lstStyle/>
          <a:p>
            <a:pPr fontAlgn="base"/>
            <a:r>
              <a:rPr lang="en-US" sz="2000" dirty="0">
                <a:solidFill>
                  <a:schemeClr val="bg1"/>
                </a:solidFill>
              </a:rPr>
              <a:t>Nephi warns what will happen to many churches and people in the last days because of pride and false doctrines.</a:t>
            </a:r>
          </a:p>
          <a:p>
            <a:pPr fontAlgn="base"/>
            <a:endParaRPr lang="en-US" sz="2000" dirty="0">
              <a:solidFill>
                <a:schemeClr val="bg1"/>
              </a:solidFill>
            </a:endParaRPr>
          </a:p>
          <a:p>
            <a:pPr fontAlgn="base"/>
            <a:r>
              <a:rPr lang="en-US" sz="2000" dirty="0">
                <a:solidFill>
                  <a:srgbClr val="FFFF00"/>
                </a:solidFill>
              </a:rPr>
              <a:t>In what ways do pride and false teachings influence people?</a:t>
            </a:r>
          </a:p>
          <a:p>
            <a:pPr fontAlgn="base"/>
            <a:r>
              <a:rPr lang="en-US" sz="2000" dirty="0">
                <a:solidFill>
                  <a:schemeClr val="bg1"/>
                </a:solidFill>
              </a:rPr>
              <a:t>Churches become corrupt</a:t>
            </a:r>
          </a:p>
          <a:p>
            <a:pPr fontAlgn="base"/>
            <a:r>
              <a:rPr lang="en-US" sz="2000" dirty="0">
                <a:solidFill>
                  <a:schemeClr val="bg1"/>
                </a:solidFill>
              </a:rPr>
              <a:t>It robs the poor because of fine sanctuaries and fine clothing (A person becoming more concerned with manner of dress)</a:t>
            </a:r>
          </a:p>
          <a:p>
            <a:pPr fontAlgn="base"/>
            <a:r>
              <a:rPr lang="en-US" sz="2000" dirty="0">
                <a:solidFill>
                  <a:schemeClr val="bg1"/>
                </a:solidFill>
              </a:rPr>
              <a:t>It persecutes the meek and poor in heart</a:t>
            </a:r>
          </a:p>
          <a:p>
            <a:pPr fontAlgn="base"/>
            <a:r>
              <a:rPr lang="en-US" sz="2000" dirty="0">
                <a:solidFill>
                  <a:schemeClr val="bg1"/>
                </a:solidFill>
              </a:rPr>
              <a:t>It listens only to the precepts of “man”</a:t>
            </a:r>
          </a:p>
          <a:p>
            <a:pPr fontAlgn="base"/>
            <a:endParaRPr lang="en-US" sz="2000" dirty="0">
              <a:solidFill>
                <a:srgbClr val="FFFF00"/>
              </a:solidFill>
            </a:endParaRPr>
          </a:p>
          <a:p>
            <a:pPr fontAlgn="base"/>
            <a:r>
              <a:rPr lang="en-US" sz="2000" dirty="0">
                <a:solidFill>
                  <a:srgbClr val="FFFF00"/>
                </a:solidFill>
              </a:rPr>
              <a:t>How can we avoid being deceived by “the precepts of men”? </a:t>
            </a:r>
          </a:p>
          <a:p>
            <a:pPr fontAlgn="base"/>
            <a:r>
              <a:rPr lang="en-US" sz="2000" dirty="0">
                <a:solidFill>
                  <a:schemeClr val="bg1"/>
                </a:solidFill>
              </a:rPr>
              <a:t>“precepts of men”—teachings of people instead of teachings of the Lord</a:t>
            </a:r>
          </a:p>
        </p:txBody>
      </p:sp>
      <p:sp>
        <p:nvSpPr>
          <p:cNvPr id="10" name="TextBox 9"/>
          <p:cNvSpPr txBox="1"/>
          <p:nvPr/>
        </p:nvSpPr>
        <p:spPr>
          <a:xfrm>
            <a:off x="7620000" y="3916589"/>
            <a:ext cx="4572000" cy="1200329"/>
          </a:xfrm>
          <a:prstGeom prst="rect">
            <a:avLst/>
          </a:prstGeom>
          <a:noFill/>
        </p:spPr>
        <p:txBody>
          <a:bodyPr wrap="square" rtlCol="0">
            <a:spAutoFit/>
          </a:bodyPr>
          <a:lstStyle/>
          <a:p>
            <a:pPr fontAlgn="base"/>
            <a:r>
              <a:rPr lang="en-US" sz="2400" dirty="0">
                <a:solidFill>
                  <a:srgbClr val="FFFF00"/>
                </a:solidFill>
              </a:rPr>
              <a:t>Why are “humble followers of Christ” not led astray by pride and wickedness?</a:t>
            </a:r>
          </a:p>
        </p:txBody>
      </p:sp>
      <p:sp>
        <p:nvSpPr>
          <p:cNvPr id="11" name="TextBox 10"/>
          <p:cNvSpPr txBox="1"/>
          <p:nvPr/>
        </p:nvSpPr>
        <p:spPr>
          <a:xfrm>
            <a:off x="5209309" y="5473006"/>
            <a:ext cx="6096000" cy="923330"/>
          </a:xfrm>
          <a:prstGeom prst="rect">
            <a:avLst/>
          </a:prstGeom>
          <a:noFill/>
        </p:spPr>
        <p:txBody>
          <a:bodyPr wrap="square" rtlCol="0">
            <a:spAutoFit/>
          </a:bodyPr>
          <a:lstStyle/>
          <a:p>
            <a:pPr fontAlgn="base"/>
            <a:r>
              <a:rPr lang="en-US" dirty="0">
                <a:solidFill>
                  <a:schemeClr val="bg1"/>
                </a:solidFill>
              </a:rPr>
              <a:t>“…and there are none save a few only who do not lift themselves up in the pride of their hearts,…” </a:t>
            </a:r>
          </a:p>
          <a:p>
            <a:pPr fontAlgn="base"/>
            <a:r>
              <a:rPr lang="en-US" dirty="0">
                <a:solidFill>
                  <a:schemeClr val="bg1"/>
                </a:solidFill>
              </a:rPr>
              <a:t>(Mormon 8:36) </a:t>
            </a:r>
          </a:p>
        </p:txBody>
      </p:sp>
      <p:grpSp>
        <p:nvGrpSpPr>
          <p:cNvPr id="15" name="Group 14">
            <a:extLst>
              <a:ext uri="{FF2B5EF4-FFF2-40B4-BE49-F238E27FC236}">
                <a16:creationId xmlns:a16="http://schemas.microsoft.com/office/drawing/2014/main" id="{16E2EC35-5993-4A23-93BD-D924E1921756}"/>
              </a:ext>
            </a:extLst>
          </p:cNvPr>
          <p:cNvGrpSpPr/>
          <p:nvPr/>
        </p:nvGrpSpPr>
        <p:grpSpPr>
          <a:xfrm>
            <a:off x="7696201" y="914401"/>
            <a:ext cx="2487147" cy="2487147"/>
            <a:chOff x="7696201" y="914401"/>
            <a:chExt cx="2487147" cy="2487147"/>
          </a:xfrm>
        </p:grpSpPr>
        <p:grpSp>
          <p:nvGrpSpPr>
            <p:cNvPr id="6" name="Group 6"/>
            <p:cNvGrpSpPr/>
            <p:nvPr/>
          </p:nvGrpSpPr>
          <p:grpSpPr>
            <a:xfrm>
              <a:off x="7696201" y="914401"/>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2363" y="1662706"/>
                <a:ext cx="2438400" cy="1384995"/>
              </a:xfrm>
              <a:prstGeom prst="rect">
                <a:avLst/>
              </a:prstGeom>
              <a:noFill/>
            </p:spPr>
            <p:txBody>
              <a:bodyPr wrap="square" rtlCol="0">
                <a:spAutoFit/>
              </a:bodyPr>
              <a:lstStyle/>
              <a:p>
                <a:pPr algn="ctr"/>
                <a:r>
                  <a:rPr lang="en-US" sz="2800" dirty="0"/>
                  <a:t>BEWARE OF FALSE TEACHINGS</a:t>
                </a:r>
              </a:p>
            </p:txBody>
          </p:sp>
        </p:grpSp>
        <p:grpSp>
          <p:nvGrpSpPr>
            <p:cNvPr id="14" name="Group 13">
              <a:extLst>
                <a:ext uri="{FF2B5EF4-FFF2-40B4-BE49-F238E27FC236}">
                  <a16:creationId xmlns:a16="http://schemas.microsoft.com/office/drawing/2014/main" id="{A6694192-0FB4-4C97-A960-C9131250EC97}"/>
                </a:ext>
              </a:extLst>
            </p:cNvPr>
            <p:cNvGrpSpPr/>
            <p:nvPr/>
          </p:nvGrpSpPr>
          <p:grpSpPr>
            <a:xfrm>
              <a:off x="8593493" y="2808514"/>
              <a:ext cx="727788" cy="531846"/>
              <a:chOff x="8556171" y="2715208"/>
              <a:chExt cx="727788" cy="531846"/>
            </a:xfrm>
          </p:grpSpPr>
          <p:sp>
            <p:nvSpPr>
              <p:cNvPr id="7" name="Rectangle: Rounded Corners 6">
                <a:extLst>
                  <a:ext uri="{FF2B5EF4-FFF2-40B4-BE49-F238E27FC236}">
                    <a16:creationId xmlns:a16="http://schemas.microsoft.com/office/drawing/2014/main" id="{BF63D355-5C53-4617-B976-8B22C9D7D204}"/>
                  </a:ext>
                </a:extLst>
              </p:cNvPr>
              <p:cNvSpPr/>
              <p:nvPr/>
            </p:nvSpPr>
            <p:spPr>
              <a:xfrm>
                <a:off x="8556171" y="2715208"/>
                <a:ext cx="727788" cy="3732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98242D5-77B2-45DE-8E8C-2371AD61F4D7}"/>
                  </a:ext>
                </a:extLst>
              </p:cNvPr>
              <p:cNvSpPr/>
              <p:nvPr/>
            </p:nvSpPr>
            <p:spPr>
              <a:xfrm>
                <a:off x="8811207" y="2820955"/>
                <a:ext cx="202164" cy="3732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EFF3E4-02B6-4CB6-AF9A-1B52B1784989}"/>
                  </a:ext>
                </a:extLst>
              </p:cNvPr>
              <p:cNvSpPr/>
              <p:nvPr/>
            </p:nvSpPr>
            <p:spPr>
              <a:xfrm>
                <a:off x="8587272" y="3184850"/>
                <a:ext cx="631372" cy="622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F68DBCBE-9D7A-0835-2F19-2A79B009EF93}"/>
              </a:ext>
            </a:extLst>
          </p:cNvPr>
          <p:cNvGrpSpPr/>
          <p:nvPr/>
        </p:nvGrpSpPr>
        <p:grpSpPr>
          <a:xfrm>
            <a:off x="4118788" y="4459962"/>
            <a:ext cx="781030" cy="2164228"/>
            <a:chOff x="2133600" y="3124200"/>
            <a:chExt cx="1209964" cy="3352800"/>
          </a:xfrm>
        </p:grpSpPr>
        <p:grpSp>
          <p:nvGrpSpPr>
            <p:cNvPr id="98" name="Group 285">
              <a:extLst>
                <a:ext uri="{FF2B5EF4-FFF2-40B4-BE49-F238E27FC236}">
                  <a16:creationId xmlns:a16="http://schemas.microsoft.com/office/drawing/2014/main" id="{6DED09F6-6FCC-AD62-C2B0-2F1017B97813}"/>
                </a:ext>
              </a:extLst>
            </p:cNvPr>
            <p:cNvGrpSpPr/>
            <p:nvPr/>
          </p:nvGrpSpPr>
          <p:grpSpPr>
            <a:xfrm rot="17194410">
              <a:off x="2764132" y="5999335"/>
              <a:ext cx="359123" cy="509595"/>
              <a:chOff x="4934260" y="5008578"/>
              <a:chExt cx="373811" cy="553131"/>
            </a:xfrm>
          </p:grpSpPr>
          <p:sp>
            <p:nvSpPr>
              <p:cNvPr id="176" name="Oval 3">
                <a:extLst>
                  <a:ext uri="{FF2B5EF4-FFF2-40B4-BE49-F238E27FC236}">
                    <a16:creationId xmlns:a16="http://schemas.microsoft.com/office/drawing/2014/main" id="{BF016862-49F3-5E28-8E45-1801E46B1629}"/>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4">
                <a:extLst>
                  <a:ext uri="{FF2B5EF4-FFF2-40B4-BE49-F238E27FC236}">
                    <a16:creationId xmlns:a16="http://schemas.microsoft.com/office/drawing/2014/main" id="{6976505C-6D85-EE08-D7C4-FACAAECE1D36}"/>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284">
              <a:extLst>
                <a:ext uri="{FF2B5EF4-FFF2-40B4-BE49-F238E27FC236}">
                  <a16:creationId xmlns:a16="http://schemas.microsoft.com/office/drawing/2014/main" id="{08AD03EA-0305-01C4-82C9-1791EEAA9A3D}"/>
                </a:ext>
              </a:extLst>
            </p:cNvPr>
            <p:cNvGrpSpPr/>
            <p:nvPr/>
          </p:nvGrpSpPr>
          <p:grpSpPr>
            <a:xfrm>
              <a:off x="2379689" y="5993567"/>
              <a:ext cx="376003" cy="483433"/>
              <a:chOff x="4934260" y="5008578"/>
              <a:chExt cx="373811" cy="553131"/>
            </a:xfrm>
          </p:grpSpPr>
          <p:sp>
            <p:nvSpPr>
              <p:cNvPr id="174" name="Oval 6">
                <a:extLst>
                  <a:ext uri="{FF2B5EF4-FFF2-40B4-BE49-F238E27FC236}">
                    <a16:creationId xmlns:a16="http://schemas.microsoft.com/office/drawing/2014/main" id="{D379C7B6-4401-4AC4-D8BB-4E19507C1B47}"/>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7">
                <a:extLst>
                  <a:ext uri="{FF2B5EF4-FFF2-40B4-BE49-F238E27FC236}">
                    <a16:creationId xmlns:a16="http://schemas.microsoft.com/office/drawing/2014/main" id="{483A86ED-5C80-C4DB-EE04-32E2A95AB640}"/>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a:extLst>
                <a:ext uri="{FF2B5EF4-FFF2-40B4-BE49-F238E27FC236}">
                  <a16:creationId xmlns:a16="http://schemas.microsoft.com/office/drawing/2014/main" id="{35FE967C-D017-A6CE-E2F4-5D8EE85029CD}"/>
                </a:ext>
              </a:extLst>
            </p:cNvPr>
            <p:cNvSpPr/>
            <p:nvPr/>
          </p:nvSpPr>
          <p:spPr>
            <a:xfrm>
              <a:off x="3048000" y="4648200"/>
              <a:ext cx="263506"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2AAD6C3-A16E-4B15-908B-19AAB903906C}"/>
                </a:ext>
              </a:extLst>
            </p:cNvPr>
            <p:cNvSpPr/>
            <p:nvPr/>
          </p:nvSpPr>
          <p:spPr>
            <a:xfrm>
              <a:off x="2209800" y="4724400"/>
              <a:ext cx="263506" cy="685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ACA0F6B1-B4DB-BD23-980F-FA783C226EE0}"/>
                </a:ext>
              </a:extLst>
            </p:cNvPr>
            <p:cNvSpPr/>
            <p:nvPr/>
          </p:nvSpPr>
          <p:spPr>
            <a:xfrm rot="20102191">
              <a:off x="2826865" y="4306248"/>
              <a:ext cx="454262" cy="607411"/>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AED7E19B-ACB3-5AE2-7203-1DB14D911425}"/>
                </a:ext>
              </a:extLst>
            </p:cNvPr>
            <p:cNvSpPr/>
            <p:nvPr/>
          </p:nvSpPr>
          <p:spPr>
            <a:xfrm rot="1327004">
              <a:off x="2226974" y="4287357"/>
              <a:ext cx="454262" cy="632639"/>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AD62F367-E96F-E696-1BB2-238AB98E1031}"/>
                </a:ext>
              </a:extLst>
            </p:cNvPr>
            <p:cNvSpPr/>
            <p:nvPr/>
          </p:nvSpPr>
          <p:spPr>
            <a:xfrm>
              <a:off x="2286000" y="4285379"/>
              <a:ext cx="898237" cy="1124822"/>
            </a:xfrm>
            <a:prstGeom prst="trapezoid">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5">
              <a:extLst>
                <a:ext uri="{FF2B5EF4-FFF2-40B4-BE49-F238E27FC236}">
                  <a16:creationId xmlns:a16="http://schemas.microsoft.com/office/drawing/2014/main" id="{3A9F40E0-DBBE-D2D6-961F-79BEE9B9304B}"/>
                </a:ext>
              </a:extLst>
            </p:cNvPr>
            <p:cNvGrpSpPr/>
            <p:nvPr/>
          </p:nvGrpSpPr>
          <p:grpSpPr>
            <a:xfrm>
              <a:off x="2480714" y="4105564"/>
              <a:ext cx="546919" cy="609600"/>
              <a:chOff x="2321193" y="914400"/>
              <a:chExt cx="1962699" cy="2187638"/>
            </a:xfrm>
          </p:grpSpPr>
          <p:sp>
            <p:nvSpPr>
              <p:cNvPr id="168" name="Oval 17">
                <a:extLst>
                  <a:ext uri="{FF2B5EF4-FFF2-40B4-BE49-F238E27FC236}">
                    <a16:creationId xmlns:a16="http://schemas.microsoft.com/office/drawing/2014/main" id="{C05D5C0C-75F5-B37D-2D3C-57C92E2FF276}"/>
                  </a:ext>
                </a:extLst>
              </p:cNvPr>
              <p:cNvSpPr/>
              <p:nvPr/>
            </p:nvSpPr>
            <p:spPr>
              <a:xfrm>
                <a:off x="2514599" y="914400"/>
                <a:ext cx="1449972" cy="129540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entagon 19">
                <a:extLst>
                  <a:ext uri="{FF2B5EF4-FFF2-40B4-BE49-F238E27FC236}">
                    <a16:creationId xmlns:a16="http://schemas.microsoft.com/office/drawing/2014/main" id="{F6213233-DAF9-7655-DECC-A6DD6155E1E4}"/>
                  </a:ext>
                </a:extLst>
              </p:cNvPr>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entagon 20">
                <a:extLst>
                  <a:ext uri="{FF2B5EF4-FFF2-40B4-BE49-F238E27FC236}">
                    <a16:creationId xmlns:a16="http://schemas.microsoft.com/office/drawing/2014/main" id="{372B0CF1-4FA4-E3A4-A750-18BD30F6E3D7}"/>
                  </a:ext>
                </a:extLst>
              </p:cNvPr>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entagon 21">
                <a:extLst>
                  <a:ext uri="{FF2B5EF4-FFF2-40B4-BE49-F238E27FC236}">
                    <a16:creationId xmlns:a16="http://schemas.microsoft.com/office/drawing/2014/main" id="{E3573D6A-7E9B-315B-2BFE-0D2AD5C952C0}"/>
                  </a:ext>
                </a:extLst>
              </p:cNvPr>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entagon 22">
                <a:extLst>
                  <a:ext uri="{FF2B5EF4-FFF2-40B4-BE49-F238E27FC236}">
                    <a16:creationId xmlns:a16="http://schemas.microsoft.com/office/drawing/2014/main" id="{68AFBF62-7881-0A14-84EB-46ACF85B64EC}"/>
                  </a:ext>
                </a:extLst>
              </p:cNvPr>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23">
                <a:extLst>
                  <a:ext uri="{FF2B5EF4-FFF2-40B4-BE49-F238E27FC236}">
                    <a16:creationId xmlns:a16="http://schemas.microsoft.com/office/drawing/2014/main" id="{19A7E856-D01D-EB1D-0C46-92C9E3C61206}"/>
                  </a:ext>
                </a:extLst>
              </p:cNvPr>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5">
              <a:extLst>
                <a:ext uri="{FF2B5EF4-FFF2-40B4-BE49-F238E27FC236}">
                  <a16:creationId xmlns:a16="http://schemas.microsoft.com/office/drawing/2014/main" id="{008AF510-51AA-7C1A-31E9-CBABA2A9D8F4}"/>
                </a:ext>
              </a:extLst>
            </p:cNvPr>
            <p:cNvGrpSpPr/>
            <p:nvPr/>
          </p:nvGrpSpPr>
          <p:grpSpPr>
            <a:xfrm rot="1699902">
              <a:off x="2147930" y="4740678"/>
              <a:ext cx="291183" cy="118991"/>
              <a:chOff x="2209800" y="1905000"/>
              <a:chExt cx="2286000" cy="1066800"/>
            </a:xfrm>
          </p:grpSpPr>
          <p:grpSp>
            <p:nvGrpSpPr>
              <p:cNvPr id="162" name="Group 29">
                <a:extLst>
                  <a:ext uri="{FF2B5EF4-FFF2-40B4-BE49-F238E27FC236}">
                    <a16:creationId xmlns:a16="http://schemas.microsoft.com/office/drawing/2014/main" id="{FE90F55A-EB6E-6CC3-6E24-93F9AFCDB418}"/>
                  </a:ext>
                </a:extLst>
              </p:cNvPr>
              <p:cNvGrpSpPr/>
              <p:nvPr/>
            </p:nvGrpSpPr>
            <p:grpSpPr>
              <a:xfrm>
                <a:off x="2209800" y="1905000"/>
                <a:ext cx="1066800" cy="1066800"/>
                <a:chOff x="990600" y="1905000"/>
                <a:chExt cx="1066800" cy="1066800"/>
              </a:xfrm>
            </p:grpSpPr>
            <p:sp>
              <p:nvSpPr>
                <p:cNvPr id="166" name="&quot;No&quot; Symbol 98">
                  <a:extLst>
                    <a:ext uri="{FF2B5EF4-FFF2-40B4-BE49-F238E27FC236}">
                      <a16:creationId xmlns:a16="http://schemas.microsoft.com/office/drawing/2014/main" id="{F80AD66F-60EF-9583-03CE-9FBFD2624961}"/>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Oval 166">
                  <a:extLst>
                    <a:ext uri="{FF2B5EF4-FFF2-40B4-BE49-F238E27FC236}">
                      <a16:creationId xmlns:a16="http://schemas.microsoft.com/office/drawing/2014/main" id="{B38E0A61-6900-318E-02E7-5264BB6C3B90}"/>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2">
                <a:extLst>
                  <a:ext uri="{FF2B5EF4-FFF2-40B4-BE49-F238E27FC236}">
                    <a16:creationId xmlns:a16="http://schemas.microsoft.com/office/drawing/2014/main" id="{FAA276F0-9AEB-EAFE-614F-162E4AB4B82F}"/>
                  </a:ext>
                </a:extLst>
              </p:cNvPr>
              <p:cNvGrpSpPr/>
              <p:nvPr/>
            </p:nvGrpSpPr>
            <p:grpSpPr>
              <a:xfrm>
                <a:off x="3429000" y="1905000"/>
                <a:ext cx="1066800" cy="1066800"/>
                <a:chOff x="990600" y="1905000"/>
                <a:chExt cx="1066800" cy="1066800"/>
              </a:xfrm>
            </p:grpSpPr>
            <p:sp>
              <p:nvSpPr>
                <p:cNvPr id="164" name="&quot;No&quot; Symbol 96">
                  <a:extLst>
                    <a:ext uri="{FF2B5EF4-FFF2-40B4-BE49-F238E27FC236}">
                      <a16:creationId xmlns:a16="http://schemas.microsoft.com/office/drawing/2014/main" id="{FA90E751-DB53-A9E1-7E3B-95ABE9A59703}"/>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34">
                  <a:extLst>
                    <a:ext uri="{FF2B5EF4-FFF2-40B4-BE49-F238E27FC236}">
                      <a16:creationId xmlns:a16="http://schemas.microsoft.com/office/drawing/2014/main" id="{9D751F65-199C-E33B-6BAD-414D09FA9220}"/>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36">
              <a:extLst>
                <a:ext uri="{FF2B5EF4-FFF2-40B4-BE49-F238E27FC236}">
                  <a16:creationId xmlns:a16="http://schemas.microsoft.com/office/drawing/2014/main" id="{9884E7F2-2BB9-52B3-77D0-A932DEE59B28}"/>
                </a:ext>
              </a:extLst>
            </p:cNvPr>
            <p:cNvGrpSpPr/>
            <p:nvPr/>
          </p:nvGrpSpPr>
          <p:grpSpPr>
            <a:xfrm rot="20019181">
              <a:off x="3048475" y="4742987"/>
              <a:ext cx="291183" cy="118991"/>
              <a:chOff x="2209800" y="1905000"/>
              <a:chExt cx="2286000" cy="1066800"/>
            </a:xfrm>
          </p:grpSpPr>
          <p:grpSp>
            <p:nvGrpSpPr>
              <p:cNvPr id="156" name="Group 29">
                <a:extLst>
                  <a:ext uri="{FF2B5EF4-FFF2-40B4-BE49-F238E27FC236}">
                    <a16:creationId xmlns:a16="http://schemas.microsoft.com/office/drawing/2014/main" id="{48A92DBC-0F5D-0D48-6067-690BCEA72E27}"/>
                  </a:ext>
                </a:extLst>
              </p:cNvPr>
              <p:cNvGrpSpPr/>
              <p:nvPr/>
            </p:nvGrpSpPr>
            <p:grpSpPr>
              <a:xfrm>
                <a:off x="2209800" y="1905000"/>
                <a:ext cx="1066800" cy="1066800"/>
                <a:chOff x="990600" y="1905000"/>
                <a:chExt cx="1066800" cy="1066800"/>
              </a:xfrm>
            </p:grpSpPr>
            <p:sp>
              <p:nvSpPr>
                <p:cNvPr id="160" name="&quot;No&quot; Symbol 92">
                  <a:extLst>
                    <a:ext uri="{FF2B5EF4-FFF2-40B4-BE49-F238E27FC236}">
                      <a16:creationId xmlns:a16="http://schemas.microsoft.com/office/drawing/2014/main" id="{4A1C8977-A240-7409-758C-C113EB7D455E}"/>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D2169DE3-27F0-5FBF-B658-6251603EDBAA}"/>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32">
                <a:extLst>
                  <a:ext uri="{FF2B5EF4-FFF2-40B4-BE49-F238E27FC236}">
                    <a16:creationId xmlns:a16="http://schemas.microsoft.com/office/drawing/2014/main" id="{44CA2B41-527E-A118-FFC3-44CD3F0F200D}"/>
                  </a:ext>
                </a:extLst>
              </p:cNvPr>
              <p:cNvGrpSpPr/>
              <p:nvPr/>
            </p:nvGrpSpPr>
            <p:grpSpPr>
              <a:xfrm>
                <a:off x="3429000" y="1905000"/>
                <a:ext cx="1066800" cy="1066800"/>
                <a:chOff x="990600" y="1905000"/>
                <a:chExt cx="1066800" cy="1066800"/>
              </a:xfrm>
            </p:grpSpPr>
            <p:sp>
              <p:nvSpPr>
                <p:cNvPr id="158" name="&quot;No&quot; Symbol 90">
                  <a:extLst>
                    <a:ext uri="{FF2B5EF4-FFF2-40B4-BE49-F238E27FC236}">
                      <a16:creationId xmlns:a16="http://schemas.microsoft.com/office/drawing/2014/main" id="{C2CADA81-525F-D47A-5FB9-3C194368AB09}"/>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48916B25-754A-38BA-B00F-BA7B62074B98}"/>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rapezoid 107">
              <a:extLst>
                <a:ext uri="{FF2B5EF4-FFF2-40B4-BE49-F238E27FC236}">
                  <a16:creationId xmlns:a16="http://schemas.microsoft.com/office/drawing/2014/main" id="{C0874346-4BD4-4F6A-7421-710AEC5E9C7F}"/>
                </a:ext>
              </a:extLst>
            </p:cNvPr>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65">
              <a:extLst>
                <a:ext uri="{FF2B5EF4-FFF2-40B4-BE49-F238E27FC236}">
                  <a16:creationId xmlns:a16="http://schemas.microsoft.com/office/drawing/2014/main" id="{E7AB045C-4987-85ED-E5BB-855ED06D0DB9}"/>
                </a:ext>
              </a:extLst>
            </p:cNvPr>
            <p:cNvGrpSpPr/>
            <p:nvPr/>
          </p:nvGrpSpPr>
          <p:grpSpPr>
            <a:xfrm rot="10800000" flipH="1" flipV="1">
              <a:off x="2235200" y="6029036"/>
              <a:ext cx="990600" cy="158496"/>
              <a:chOff x="1447800" y="2040716"/>
              <a:chExt cx="3102900" cy="387950"/>
            </a:xfrm>
          </p:grpSpPr>
          <p:sp>
            <p:nvSpPr>
              <p:cNvPr id="150" name="Diagonal Stripe 149">
                <a:extLst>
                  <a:ext uri="{FF2B5EF4-FFF2-40B4-BE49-F238E27FC236}">
                    <a16:creationId xmlns:a16="http://schemas.microsoft.com/office/drawing/2014/main" id="{605431C5-81AF-CCB0-046E-75D369833369}"/>
                  </a:ext>
                </a:extLst>
              </p:cNvPr>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iagonal Stripe 150">
                <a:extLst>
                  <a:ext uri="{FF2B5EF4-FFF2-40B4-BE49-F238E27FC236}">
                    <a16:creationId xmlns:a16="http://schemas.microsoft.com/office/drawing/2014/main" id="{CBFDE61F-A776-7413-BC62-9AFBB1FFE574}"/>
                  </a:ext>
                </a:extLst>
              </p:cNvPr>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iagonal Stripe 151">
                <a:extLst>
                  <a:ext uri="{FF2B5EF4-FFF2-40B4-BE49-F238E27FC236}">
                    <a16:creationId xmlns:a16="http://schemas.microsoft.com/office/drawing/2014/main" id="{18CD646F-1153-26BF-E958-A63DDE8CD4C7}"/>
                  </a:ext>
                </a:extLst>
              </p:cNvPr>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iagonal Stripe 152">
                <a:extLst>
                  <a:ext uri="{FF2B5EF4-FFF2-40B4-BE49-F238E27FC236}">
                    <a16:creationId xmlns:a16="http://schemas.microsoft.com/office/drawing/2014/main" id="{EC0E5BCC-4E9A-0AA6-1927-9509FE079906}"/>
                  </a:ext>
                </a:extLst>
              </p:cNvPr>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iagonal Stripe 153">
                <a:extLst>
                  <a:ext uri="{FF2B5EF4-FFF2-40B4-BE49-F238E27FC236}">
                    <a16:creationId xmlns:a16="http://schemas.microsoft.com/office/drawing/2014/main" id="{DA161CEA-6F3A-1805-852E-EDDA6BE6C6DE}"/>
                  </a:ext>
                </a:extLst>
              </p:cNvPr>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iagonal Stripe 154">
                <a:extLst>
                  <a:ext uri="{FF2B5EF4-FFF2-40B4-BE49-F238E27FC236}">
                    <a16:creationId xmlns:a16="http://schemas.microsoft.com/office/drawing/2014/main" id="{0292A701-A9B2-EC94-AA64-6D3AE2FA5508}"/>
                  </a:ext>
                </a:extLst>
              </p:cNvPr>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8">
              <a:extLst>
                <a:ext uri="{FF2B5EF4-FFF2-40B4-BE49-F238E27FC236}">
                  <a16:creationId xmlns:a16="http://schemas.microsoft.com/office/drawing/2014/main" id="{6B5237A8-F0DE-22D8-0EE8-EADE65EB83DB}"/>
                </a:ext>
              </a:extLst>
            </p:cNvPr>
            <p:cNvGrpSpPr/>
            <p:nvPr/>
          </p:nvGrpSpPr>
          <p:grpSpPr>
            <a:xfrm>
              <a:off x="2209800" y="6172199"/>
              <a:ext cx="1087582" cy="152401"/>
              <a:chOff x="1295400" y="2819400"/>
              <a:chExt cx="1327484" cy="304800"/>
            </a:xfrm>
          </p:grpSpPr>
          <p:grpSp>
            <p:nvGrpSpPr>
              <p:cNvPr id="121" name="Group 86">
                <a:extLst>
                  <a:ext uri="{FF2B5EF4-FFF2-40B4-BE49-F238E27FC236}">
                    <a16:creationId xmlns:a16="http://schemas.microsoft.com/office/drawing/2014/main" id="{098872C0-F33E-4317-DC9E-9A44045E7B07}"/>
                  </a:ext>
                </a:extLst>
              </p:cNvPr>
              <p:cNvGrpSpPr/>
              <p:nvPr/>
            </p:nvGrpSpPr>
            <p:grpSpPr>
              <a:xfrm>
                <a:off x="1295400" y="2819400"/>
                <a:ext cx="914400" cy="304800"/>
                <a:chOff x="838200" y="2193636"/>
                <a:chExt cx="2895600" cy="946728"/>
              </a:xfrm>
            </p:grpSpPr>
            <p:grpSp>
              <p:nvGrpSpPr>
                <p:cNvPr id="130" name="Group 69">
                  <a:extLst>
                    <a:ext uri="{FF2B5EF4-FFF2-40B4-BE49-F238E27FC236}">
                      <a16:creationId xmlns:a16="http://schemas.microsoft.com/office/drawing/2014/main" id="{75FE8E9B-7AC6-5340-7040-C4AD5F05A20D}"/>
                    </a:ext>
                  </a:extLst>
                </p:cNvPr>
                <p:cNvGrpSpPr/>
                <p:nvPr/>
              </p:nvGrpSpPr>
              <p:grpSpPr>
                <a:xfrm>
                  <a:off x="838200" y="2193636"/>
                  <a:ext cx="381000" cy="930564"/>
                  <a:chOff x="838200" y="2193636"/>
                  <a:chExt cx="381000" cy="930564"/>
                </a:xfrm>
              </p:grpSpPr>
              <p:sp>
                <p:nvSpPr>
                  <p:cNvPr id="147" name="Isosceles Triangle 146">
                    <a:extLst>
                      <a:ext uri="{FF2B5EF4-FFF2-40B4-BE49-F238E27FC236}">
                        <a16:creationId xmlns:a16="http://schemas.microsoft.com/office/drawing/2014/main" id="{5967DD1C-CFBB-4651-F93C-4EECA9BB90B1}"/>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BAA60276-B651-37BA-2E96-C9B1A3CA6CF6}"/>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a:extLst>
                      <a:ext uri="{FF2B5EF4-FFF2-40B4-BE49-F238E27FC236}">
                        <a16:creationId xmlns:a16="http://schemas.microsoft.com/office/drawing/2014/main" id="{AD9E9F80-24B4-EEEF-F1FE-AABEC4129F82}"/>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70">
                  <a:extLst>
                    <a:ext uri="{FF2B5EF4-FFF2-40B4-BE49-F238E27FC236}">
                      <a16:creationId xmlns:a16="http://schemas.microsoft.com/office/drawing/2014/main" id="{4435BBE8-4BBA-B373-AAB8-50270E9142AE}"/>
                    </a:ext>
                  </a:extLst>
                </p:cNvPr>
                <p:cNvGrpSpPr/>
                <p:nvPr/>
              </p:nvGrpSpPr>
              <p:grpSpPr>
                <a:xfrm>
                  <a:off x="2133600" y="2209800"/>
                  <a:ext cx="381000" cy="930564"/>
                  <a:chOff x="838200" y="2193636"/>
                  <a:chExt cx="381000" cy="930564"/>
                </a:xfrm>
              </p:grpSpPr>
              <p:sp>
                <p:nvSpPr>
                  <p:cNvPr id="144" name="Isosceles Triangle 143">
                    <a:extLst>
                      <a:ext uri="{FF2B5EF4-FFF2-40B4-BE49-F238E27FC236}">
                        <a16:creationId xmlns:a16="http://schemas.microsoft.com/office/drawing/2014/main" id="{C6F20EEE-AB83-287B-5740-4126497424CE}"/>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711C49C6-D184-B004-FD4A-94F3B84CBB4C}"/>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a:extLst>
                      <a:ext uri="{FF2B5EF4-FFF2-40B4-BE49-F238E27FC236}">
                        <a16:creationId xmlns:a16="http://schemas.microsoft.com/office/drawing/2014/main" id="{C5B54970-5906-F02E-CD5D-5679BE629BDD}"/>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74">
                  <a:extLst>
                    <a:ext uri="{FF2B5EF4-FFF2-40B4-BE49-F238E27FC236}">
                      <a16:creationId xmlns:a16="http://schemas.microsoft.com/office/drawing/2014/main" id="{8AF84FBF-3F52-A55F-2939-2D802B5F9992}"/>
                    </a:ext>
                  </a:extLst>
                </p:cNvPr>
                <p:cNvGrpSpPr/>
                <p:nvPr/>
              </p:nvGrpSpPr>
              <p:grpSpPr>
                <a:xfrm>
                  <a:off x="1524000" y="2209800"/>
                  <a:ext cx="381000" cy="930564"/>
                  <a:chOff x="838200" y="2193636"/>
                  <a:chExt cx="381000" cy="930564"/>
                </a:xfrm>
              </p:grpSpPr>
              <p:sp>
                <p:nvSpPr>
                  <p:cNvPr id="141" name="Isosceles Triangle 140">
                    <a:extLst>
                      <a:ext uri="{FF2B5EF4-FFF2-40B4-BE49-F238E27FC236}">
                        <a16:creationId xmlns:a16="http://schemas.microsoft.com/office/drawing/2014/main" id="{0CF71426-126F-F246-E189-6740CB3026E6}"/>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3CCB5FC-EE35-8F37-FC2F-08064F1CD935}"/>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a:extLst>
                      <a:ext uri="{FF2B5EF4-FFF2-40B4-BE49-F238E27FC236}">
                        <a16:creationId xmlns:a16="http://schemas.microsoft.com/office/drawing/2014/main" id="{769DCF34-5D0C-639F-1728-7F51CF74F8C8}"/>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78">
                  <a:extLst>
                    <a:ext uri="{FF2B5EF4-FFF2-40B4-BE49-F238E27FC236}">
                      <a16:creationId xmlns:a16="http://schemas.microsoft.com/office/drawing/2014/main" id="{588E1DF4-574D-986D-736E-8D2015094D17}"/>
                    </a:ext>
                  </a:extLst>
                </p:cNvPr>
                <p:cNvGrpSpPr/>
                <p:nvPr/>
              </p:nvGrpSpPr>
              <p:grpSpPr>
                <a:xfrm>
                  <a:off x="2667000" y="2209800"/>
                  <a:ext cx="381000" cy="930564"/>
                  <a:chOff x="838200" y="2193636"/>
                  <a:chExt cx="381000" cy="930564"/>
                </a:xfrm>
              </p:grpSpPr>
              <p:sp>
                <p:nvSpPr>
                  <p:cNvPr id="138" name="Isosceles Triangle 137">
                    <a:extLst>
                      <a:ext uri="{FF2B5EF4-FFF2-40B4-BE49-F238E27FC236}">
                        <a16:creationId xmlns:a16="http://schemas.microsoft.com/office/drawing/2014/main" id="{20F0998F-8CA2-2FFC-F789-DA9CB5F2A777}"/>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A7D6E80-0ECF-A214-BFD9-F1F890550B8B}"/>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4C0B5654-1873-FAC8-D191-F5CE890EE8C0}"/>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82">
                  <a:extLst>
                    <a:ext uri="{FF2B5EF4-FFF2-40B4-BE49-F238E27FC236}">
                      <a16:creationId xmlns:a16="http://schemas.microsoft.com/office/drawing/2014/main" id="{E7B95B8A-4C50-EAF7-0D72-FC68C9B50C0A}"/>
                    </a:ext>
                  </a:extLst>
                </p:cNvPr>
                <p:cNvGrpSpPr/>
                <p:nvPr/>
              </p:nvGrpSpPr>
              <p:grpSpPr>
                <a:xfrm>
                  <a:off x="3352800" y="2209800"/>
                  <a:ext cx="381000" cy="930564"/>
                  <a:chOff x="838200" y="2193636"/>
                  <a:chExt cx="381000" cy="930564"/>
                </a:xfrm>
              </p:grpSpPr>
              <p:sp>
                <p:nvSpPr>
                  <p:cNvPr id="135" name="Isosceles Triangle 134">
                    <a:extLst>
                      <a:ext uri="{FF2B5EF4-FFF2-40B4-BE49-F238E27FC236}">
                        <a16:creationId xmlns:a16="http://schemas.microsoft.com/office/drawing/2014/main" id="{D432E5C2-30CA-E23F-7604-5677A656EEE9}"/>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12BEF92A-1D3D-ED2C-55DE-A5188CBEF4A3}"/>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a:extLst>
                      <a:ext uri="{FF2B5EF4-FFF2-40B4-BE49-F238E27FC236}">
                        <a16:creationId xmlns:a16="http://schemas.microsoft.com/office/drawing/2014/main" id="{28E0589D-4D37-C186-8504-4791F6B8B2CE}"/>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69">
                <a:extLst>
                  <a:ext uri="{FF2B5EF4-FFF2-40B4-BE49-F238E27FC236}">
                    <a16:creationId xmlns:a16="http://schemas.microsoft.com/office/drawing/2014/main" id="{3ABD6A34-6B93-57F6-3E26-9FF8E53D081D}"/>
                  </a:ext>
                </a:extLst>
              </p:cNvPr>
              <p:cNvGrpSpPr/>
              <p:nvPr/>
            </p:nvGrpSpPr>
            <p:grpSpPr>
              <a:xfrm>
                <a:off x="2286000" y="2819400"/>
                <a:ext cx="120316" cy="299596"/>
                <a:chOff x="838200" y="2193636"/>
                <a:chExt cx="381000" cy="930564"/>
              </a:xfrm>
            </p:grpSpPr>
            <p:sp>
              <p:nvSpPr>
                <p:cNvPr id="127" name="Isosceles Triangle 126">
                  <a:extLst>
                    <a:ext uri="{FF2B5EF4-FFF2-40B4-BE49-F238E27FC236}">
                      <a16:creationId xmlns:a16="http://schemas.microsoft.com/office/drawing/2014/main" id="{BAE9672A-C61E-5D67-3F98-8BB444DBE804}"/>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677A3BEE-DE30-619D-F0A5-ECE497B9C96A}"/>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30B00E2C-266C-426C-8F11-4CEFED082D7D}"/>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74">
                <a:extLst>
                  <a:ext uri="{FF2B5EF4-FFF2-40B4-BE49-F238E27FC236}">
                    <a16:creationId xmlns:a16="http://schemas.microsoft.com/office/drawing/2014/main" id="{B6C514F6-5117-8E64-F869-D2655D0735F9}"/>
                  </a:ext>
                </a:extLst>
              </p:cNvPr>
              <p:cNvGrpSpPr/>
              <p:nvPr/>
            </p:nvGrpSpPr>
            <p:grpSpPr>
              <a:xfrm>
                <a:off x="2502568" y="2824604"/>
                <a:ext cx="120316" cy="299596"/>
                <a:chOff x="838200" y="2193636"/>
                <a:chExt cx="381000" cy="930564"/>
              </a:xfrm>
            </p:grpSpPr>
            <p:sp>
              <p:nvSpPr>
                <p:cNvPr id="124" name="Isosceles Triangle 123">
                  <a:extLst>
                    <a:ext uri="{FF2B5EF4-FFF2-40B4-BE49-F238E27FC236}">
                      <a16:creationId xmlns:a16="http://schemas.microsoft.com/office/drawing/2014/main" id="{6F75CBE3-CA09-2AC0-5BB1-B9EABB75B6D7}"/>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76F813CE-02A1-272B-A9EB-078F3BF72AD3}"/>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a:extLst>
                    <a:ext uri="{FF2B5EF4-FFF2-40B4-BE49-F238E27FC236}">
                      <a16:creationId xmlns:a16="http://schemas.microsoft.com/office/drawing/2014/main" id="{2B413A8C-4B15-61D4-91F0-446EC9C8903E}"/>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Oval 110">
              <a:extLst>
                <a:ext uri="{FF2B5EF4-FFF2-40B4-BE49-F238E27FC236}">
                  <a16:creationId xmlns:a16="http://schemas.microsoft.com/office/drawing/2014/main" id="{A540062C-FF50-DEAD-871B-7CC73199FBC3}"/>
                </a:ext>
              </a:extLst>
            </p:cNvPr>
            <p:cNvSpPr/>
            <p:nvPr/>
          </p:nvSpPr>
          <p:spPr>
            <a:xfrm>
              <a:off x="2362200" y="3276600"/>
              <a:ext cx="742263" cy="10924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ound Diagonal Corner Rectangle 15">
              <a:extLst>
                <a:ext uri="{FF2B5EF4-FFF2-40B4-BE49-F238E27FC236}">
                  <a16:creationId xmlns:a16="http://schemas.microsoft.com/office/drawing/2014/main" id="{109E4A5E-84A1-489A-E4CE-091FF36C292F}"/>
                </a:ext>
              </a:extLst>
            </p:cNvPr>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4">
              <a:extLst>
                <a:ext uri="{FF2B5EF4-FFF2-40B4-BE49-F238E27FC236}">
                  <a16:creationId xmlns:a16="http://schemas.microsoft.com/office/drawing/2014/main" id="{1B4FD887-BD5F-BCC0-78C9-6D2768703FC3}"/>
                </a:ext>
              </a:extLst>
            </p:cNvPr>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0">
              <a:extLst>
                <a:ext uri="{FF2B5EF4-FFF2-40B4-BE49-F238E27FC236}">
                  <a16:creationId xmlns:a16="http://schemas.microsoft.com/office/drawing/2014/main" id="{54912262-AF47-C9C3-FD02-15D5B2A0B7A7}"/>
                </a:ext>
              </a:extLst>
            </p:cNvPr>
            <p:cNvGrpSpPr/>
            <p:nvPr/>
          </p:nvGrpSpPr>
          <p:grpSpPr>
            <a:xfrm>
              <a:off x="2362200" y="3505200"/>
              <a:ext cx="762000" cy="228600"/>
              <a:chOff x="1600200" y="1219200"/>
              <a:chExt cx="838200" cy="228600"/>
            </a:xfrm>
          </p:grpSpPr>
          <p:sp>
            <p:nvSpPr>
              <p:cNvPr id="119" name="Rectangle 16">
                <a:extLst>
                  <a:ext uri="{FF2B5EF4-FFF2-40B4-BE49-F238E27FC236}">
                    <a16:creationId xmlns:a16="http://schemas.microsoft.com/office/drawing/2014/main" id="{15F9219E-E655-A6FC-45DF-4C67F8084A88}"/>
                  </a:ext>
                </a:extLst>
              </p:cNvPr>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uble Wave 119">
                <a:extLst>
                  <a:ext uri="{FF2B5EF4-FFF2-40B4-BE49-F238E27FC236}">
                    <a16:creationId xmlns:a16="http://schemas.microsoft.com/office/drawing/2014/main" id="{9E5188FE-06BA-9318-701F-3697D7384BCB}"/>
                  </a:ext>
                </a:extLst>
              </p:cNvPr>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a:extLst>
                <a:ext uri="{FF2B5EF4-FFF2-40B4-BE49-F238E27FC236}">
                  <a16:creationId xmlns:a16="http://schemas.microsoft.com/office/drawing/2014/main" id="{02B81532-A511-73B6-FF18-034D0633BF0A}"/>
                </a:ext>
              </a:extLst>
            </p:cNvPr>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48">
              <a:extLst>
                <a:ext uri="{FF2B5EF4-FFF2-40B4-BE49-F238E27FC236}">
                  <a16:creationId xmlns:a16="http://schemas.microsoft.com/office/drawing/2014/main" id="{287B927B-C4C3-C859-A8D3-2515D55C7C9F}"/>
                </a:ext>
              </a:extLst>
            </p:cNvPr>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49">
              <a:extLst>
                <a:ext uri="{FF2B5EF4-FFF2-40B4-BE49-F238E27FC236}">
                  <a16:creationId xmlns:a16="http://schemas.microsoft.com/office/drawing/2014/main" id="{3FECA387-894C-7AD9-E4D1-39DEC6406DC4}"/>
                </a:ext>
              </a:extLst>
            </p:cNvPr>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50">
              <a:extLst>
                <a:ext uri="{FF2B5EF4-FFF2-40B4-BE49-F238E27FC236}">
                  <a16:creationId xmlns:a16="http://schemas.microsoft.com/office/drawing/2014/main" id="{E14FF983-1579-DEE9-B726-3E440437F1C5}"/>
                </a:ext>
              </a:extLst>
            </p:cNvPr>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158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982" y="6492269"/>
            <a:ext cx="4800600" cy="307777"/>
          </a:xfrm>
          <a:prstGeom prst="rect">
            <a:avLst/>
          </a:prstGeom>
          <a:noFill/>
        </p:spPr>
        <p:txBody>
          <a:bodyPr wrap="square" rtlCol="0">
            <a:spAutoFit/>
          </a:bodyPr>
          <a:lstStyle/>
          <a:p>
            <a:r>
              <a:rPr lang="en-US" sz="1400" dirty="0">
                <a:solidFill>
                  <a:schemeClr val="bg1"/>
                </a:solidFill>
              </a:rPr>
              <a:t>2 Nephi 28:15-19</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Engravers MT" pitchFamily="18" charset="0"/>
              </a:rPr>
              <a:t>Consequences of Pride</a:t>
            </a:r>
          </a:p>
        </p:txBody>
      </p:sp>
      <p:sp>
        <p:nvSpPr>
          <p:cNvPr id="5" name="TextBox 4"/>
          <p:cNvSpPr txBox="1"/>
          <p:nvPr/>
        </p:nvSpPr>
        <p:spPr>
          <a:xfrm>
            <a:off x="597159" y="838200"/>
            <a:ext cx="6946641" cy="3477875"/>
          </a:xfrm>
          <a:prstGeom prst="rect">
            <a:avLst/>
          </a:prstGeom>
          <a:noFill/>
        </p:spPr>
        <p:txBody>
          <a:bodyPr wrap="square" rtlCol="0">
            <a:spAutoFit/>
          </a:bodyPr>
          <a:lstStyle/>
          <a:p>
            <a:pPr fontAlgn="base"/>
            <a:r>
              <a:rPr lang="en-US" sz="2000" dirty="0">
                <a:solidFill>
                  <a:schemeClr val="bg1"/>
                </a:solidFill>
              </a:rPr>
              <a:t>They all shall be thrust down to hell</a:t>
            </a:r>
          </a:p>
          <a:p>
            <a:pPr fontAlgn="base"/>
            <a:endParaRPr lang="en-US" sz="2000" dirty="0">
              <a:solidFill>
                <a:schemeClr val="bg1"/>
              </a:solidFill>
            </a:endParaRPr>
          </a:p>
          <a:p>
            <a:pPr fontAlgn="base"/>
            <a:r>
              <a:rPr lang="en-US" sz="2000" dirty="0">
                <a:solidFill>
                  <a:schemeClr val="bg1"/>
                </a:solidFill>
              </a:rPr>
              <a:t>The Lord will speedily visit the inhabitants of the earth, and they shall perish</a:t>
            </a:r>
          </a:p>
          <a:p>
            <a:pPr fontAlgn="base"/>
            <a:endParaRPr lang="en-US" sz="2000" dirty="0">
              <a:solidFill>
                <a:schemeClr val="bg1"/>
              </a:solidFill>
            </a:endParaRPr>
          </a:p>
          <a:p>
            <a:pPr fontAlgn="base"/>
            <a:r>
              <a:rPr lang="en-US" sz="2000" dirty="0">
                <a:solidFill>
                  <a:schemeClr val="bg1"/>
                </a:solidFill>
              </a:rPr>
              <a:t>If they repent, they will not be destroyed</a:t>
            </a:r>
          </a:p>
          <a:p>
            <a:pPr fontAlgn="base"/>
            <a:endParaRPr lang="en-US" sz="2000" dirty="0">
              <a:solidFill>
                <a:schemeClr val="bg1"/>
              </a:solidFill>
            </a:endParaRPr>
          </a:p>
          <a:p>
            <a:pPr fontAlgn="base"/>
            <a:r>
              <a:rPr lang="en-US" sz="2000" dirty="0">
                <a:solidFill>
                  <a:schemeClr val="bg1"/>
                </a:solidFill>
              </a:rPr>
              <a:t>The Abominable Church must tumble to the earth…fall</a:t>
            </a:r>
          </a:p>
          <a:p>
            <a:pPr fontAlgn="base"/>
            <a:endParaRPr lang="en-US" sz="2000" dirty="0">
              <a:solidFill>
                <a:schemeClr val="bg1"/>
              </a:solidFill>
            </a:endParaRPr>
          </a:p>
          <a:p>
            <a:pPr fontAlgn="base"/>
            <a:r>
              <a:rPr lang="en-US" sz="2000" dirty="0">
                <a:solidFill>
                  <a:schemeClr val="bg1"/>
                </a:solidFill>
              </a:rPr>
              <a:t>The kingdom of the devil will shake and the devil will grasp them with his “everlasting chains”</a:t>
            </a:r>
          </a:p>
        </p:txBody>
      </p:sp>
      <p:grpSp>
        <p:nvGrpSpPr>
          <p:cNvPr id="6" name="Group 6"/>
          <p:cNvGrpSpPr/>
          <p:nvPr/>
        </p:nvGrpSpPr>
        <p:grpSpPr>
          <a:xfrm>
            <a:off x="8246707" y="1296957"/>
            <a:ext cx="2487147" cy="2487147"/>
            <a:chOff x="515041" y="1200841"/>
            <a:chExt cx="2487147" cy="2487147"/>
          </a:xfrm>
        </p:grpSpPr>
        <p:sp>
          <p:nvSpPr>
            <p:cNvPr id="8" name="Rounded Rectangle 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041" y="1886641"/>
              <a:ext cx="2438400" cy="1384995"/>
            </a:xfrm>
            <a:prstGeom prst="rect">
              <a:avLst/>
            </a:prstGeom>
            <a:noFill/>
          </p:spPr>
          <p:txBody>
            <a:bodyPr wrap="square" rtlCol="0">
              <a:spAutoFit/>
            </a:bodyPr>
            <a:lstStyle/>
            <a:p>
              <a:pPr algn="ctr"/>
              <a:r>
                <a:rPr lang="en-US" sz="2800" dirty="0"/>
                <a:t>BEWARE OF THE DEVIL’S CHAINS</a:t>
              </a:r>
            </a:p>
          </p:txBody>
        </p:sp>
      </p:grpSp>
      <p:grpSp>
        <p:nvGrpSpPr>
          <p:cNvPr id="12" name="Group 11"/>
          <p:cNvGrpSpPr/>
          <p:nvPr/>
        </p:nvGrpSpPr>
        <p:grpSpPr>
          <a:xfrm>
            <a:off x="5347997" y="4340291"/>
            <a:ext cx="3410935" cy="1988665"/>
            <a:chOff x="4431649" y="2177590"/>
            <a:chExt cx="5544535" cy="3232610"/>
          </a:xfrm>
        </p:grpSpPr>
        <p:grpSp>
          <p:nvGrpSpPr>
            <p:cNvPr id="13" name="Group 21"/>
            <p:cNvGrpSpPr/>
            <p:nvPr/>
          </p:nvGrpSpPr>
          <p:grpSpPr>
            <a:xfrm rot="813906">
              <a:off x="4431649" y="3525670"/>
              <a:ext cx="1664368" cy="1600200"/>
              <a:chOff x="4572000" y="3505200"/>
              <a:chExt cx="1664368" cy="1600200"/>
            </a:xfrm>
          </p:grpSpPr>
          <p:sp>
            <p:nvSpPr>
              <p:cNvPr id="25" name="Flowchart: Stored Data 24"/>
              <p:cNvSpPr/>
              <p:nvPr/>
            </p:nvSpPr>
            <p:spPr>
              <a:xfrm rot="10800000">
                <a:off x="5410200" y="3505200"/>
                <a:ext cx="826168" cy="1600200"/>
              </a:xfrm>
              <a:prstGeom prst="flowChartOnlineStorag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76800" y="3505200"/>
                <a:ext cx="1295400" cy="16002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a:off x="4572000" y="3505200"/>
                <a:ext cx="1371600" cy="1600200"/>
              </a:xfrm>
              <a:prstGeom prst="flowChartOnlineStorag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nut 13"/>
            <p:cNvSpPr/>
            <p:nvPr/>
          </p:nvSpPr>
          <p:spPr>
            <a:xfrm rot="19249562">
              <a:off x="5778021" y="2642882"/>
              <a:ext cx="1295400" cy="1143000"/>
            </a:xfrm>
            <a:prstGeom prst="donut">
              <a:avLst>
                <a:gd name="adj" fmla="val 13406"/>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9249562">
              <a:off x="6311421" y="2261883"/>
              <a:ext cx="1295400" cy="1143000"/>
            </a:xfrm>
            <a:prstGeom prst="donut">
              <a:avLst>
                <a:gd name="adj" fmla="val 13406"/>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241144">
              <a:off x="7201262" y="2177590"/>
              <a:ext cx="1295400" cy="1143000"/>
            </a:xfrm>
            <a:prstGeom prst="donut">
              <a:avLst>
                <a:gd name="adj" fmla="val 13406"/>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rot="2752242">
              <a:off x="7635115" y="2653524"/>
              <a:ext cx="1295400" cy="1143000"/>
            </a:xfrm>
            <a:prstGeom prst="donut">
              <a:avLst>
                <a:gd name="adj" fmla="val 13406"/>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rot="2895272">
              <a:off x="8361649" y="3423295"/>
              <a:ext cx="666261" cy="609600"/>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2"/>
            <p:cNvGrpSpPr/>
            <p:nvPr/>
          </p:nvGrpSpPr>
          <p:grpSpPr>
            <a:xfrm rot="10800000">
              <a:off x="8311816" y="3810000"/>
              <a:ext cx="1664368" cy="1600200"/>
              <a:chOff x="4572000" y="3505200"/>
              <a:chExt cx="1664368" cy="1600200"/>
            </a:xfrm>
          </p:grpSpPr>
          <p:sp>
            <p:nvSpPr>
              <p:cNvPr id="22" name="Flowchart: Stored Data 21"/>
              <p:cNvSpPr/>
              <p:nvPr/>
            </p:nvSpPr>
            <p:spPr>
              <a:xfrm rot="10800000">
                <a:off x="5410200" y="3505200"/>
                <a:ext cx="826168" cy="1600200"/>
              </a:xfrm>
              <a:prstGeom prst="flowChartOnlineStorag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76800" y="3505200"/>
                <a:ext cx="1295400" cy="16002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a:off x="4572000" y="3505200"/>
                <a:ext cx="1371600" cy="1600200"/>
              </a:xfrm>
              <a:prstGeom prst="flowChartOnlineStorag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rot="2895272">
              <a:off x="5678689" y="3347094"/>
              <a:ext cx="666261" cy="609600"/>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51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FBE488-65DE-45CD-98CC-5CE3B562674D}"/>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0" y="6484394"/>
            <a:ext cx="4800600" cy="307777"/>
          </a:xfrm>
          <a:prstGeom prst="rect">
            <a:avLst/>
          </a:prstGeom>
          <a:noFill/>
        </p:spPr>
        <p:txBody>
          <a:bodyPr wrap="square" rtlCol="0">
            <a:spAutoFit/>
          </a:bodyPr>
          <a:lstStyle/>
          <a:p>
            <a:r>
              <a:rPr lang="en-US" sz="1400" dirty="0">
                <a:solidFill>
                  <a:schemeClr val="bg1"/>
                </a:solidFill>
              </a:rPr>
              <a:t>2 Nephi 26:20-22</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Stumbling Blocks</a:t>
            </a:r>
          </a:p>
        </p:txBody>
      </p:sp>
      <p:sp>
        <p:nvSpPr>
          <p:cNvPr id="9" name="TextBox 8"/>
          <p:cNvSpPr txBox="1"/>
          <p:nvPr/>
        </p:nvSpPr>
        <p:spPr>
          <a:xfrm>
            <a:off x="295274" y="686636"/>
            <a:ext cx="6334125" cy="3970318"/>
          </a:xfrm>
          <a:prstGeom prst="rect">
            <a:avLst/>
          </a:prstGeom>
          <a:noFill/>
        </p:spPr>
        <p:txBody>
          <a:bodyPr wrap="square" rtlCol="0">
            <a:spAutoFit/>
          </a:bodyPr>
          <a:lstStyle/>
          <a:p>
            <a:pPr fontAlgn="base"/>
            <a:r>
              <a:rPr lang="en-US" dirty="0">
                <a:solidFill>
                  <a:schemeClr val="bg1"/>
                </a:solidFill>
              </a:rPr>
              <a:t>Nephi prophesied that the Book of Mormon would come forth in the last days during a time when many people would be prideful and unbelieving.</a:t>
            </a:r>
          </a:p>
          <a:p>
            <a:pPr fontAlgn="base"/>
            <a:endParaRPr lang="en-US" dirty="0">
              <a:solidFill>
                <a:schemeClr val="bg1"/>
              </a:solidFill>
            </a:endParaRPr>
          </a:p>
          <a:p>
            <a:pPr fontAlgn="base"/>
            <a:r>
              <a:rPr lang="en-US" dirty="0">
                <a:solidFill>
                  <a:schemeClr val="bg1"/>
                </a:solidFill>
              </a:rPr>
              <a:t>Obstacles: </a:t>
            </a:r>
          </a:p>
          <a:p>
            <a:pPr fontAlgn="base"/>
            <a:endParaRPr lang="en-US" dirty="0">
              <a:solidFill>
                <a:schemeClr val="bg1"/>
              </a:solidFill>
            </a:endParaRPr>
          </a:p>
          <a:p>
            <a:pPr fontAlgn="base"/>
            <a:r>
              <a:rPr lang="en-US" dirty="0">
                <a:solidFill>
                  <a:srgbClr val="FFFF00"/>
                </a:solidFill>
              </a:rPr>
              <a:t>What are some obstacles that Nephi saw that would cause the Gentiles to stumble?</a:t>
            </a:r>
          </a:p>
          <a:p>
            <a:pPr fontAlgn="base"/>
            <a:endParaRPr lang="en-US" dirty="0">
              <a:solidFill>
                <a:schemeClr val="bg1"/>
              </a:solidFill>
            </a:endParaRPr>
          </a:p>
          <a:p>
            <a:pPr fontAlgn="base"/>
            <a:r>
              <a:rPr lang="en-US" dirty="0">
                <a:solidFill>
                  <a:srgbClr val="FFFF00"/>
                </a:solidFill>
              </a:rPr>
              <a:t>What are some other examples of obstacles that Satan uses to lead people to stumble?</a:t>
            </a:r>
          </a:p>
          <a:p>
            <a:pPr fontAlgn="base"/>
            <a:endParaRPr lang="en-US" dirty="0">
              <a:solidFill>
                <a:schemeClr val="bg1"/>
              </a:solidFill>
            </a:endParaRPr>
          </a:p>
          <a:p>
            <a:pPr fontAlgn="base"/>
            <a:r>
              <a:rPr lang="en-US" dirty="0">
                <a:solidFill>
                  <a:schemeClr val="bg1"/>
                </a:solidFill>
              </a:rPr>
              <a:t>Placing “stumbling blocks” in our path to direct us away from God, Satan seeks to bind us. </a:t>
            </a:r>
          </a:p>
        </p:txBody>
      </p:sp>
      <p:sp>
        <p:nvSpPr>
          <p:cNvPr id="10" name="TextBox 9"/>
          <p:cNvSpPr txBox="1"/>
          <p:nvPr/>
        </p:nvSpPr>
        <p:spPr>
          <a:xfrm>
            <a:off x="7772399" y="867105"/>
            <a:ext cx="3276600" cy="1200329"/>
          </a:xfrm>
          <a:prstGeom prst="rect">
            <a:avLst/>
          </a:prstGeom>
          <a:noFill/>
        </p:spPr>
        <p:txBody>
          <a:bodyPr wrap="square" rtlCol="0">
            <a:spAutoFit/>
          </a:bodyPr>
          <a:lstStyle/>
          <a:p>
            <a:r>
              <a:rPr lang="en-US" dirty="0">
                <a:solidFill>
                  <a:schemeClr val="bg1"/>
                </a:solidFill>
              </a:rPr>
              <a:t>“…yea, and he </a:t>
            </a:r>
            <a:r>
              <a:rPr lang="en-US" dirty="0" err="1">
                <a:solidFill>
                  <a:schemeClr val="bg1"/>
                </a:solidFill>
              </a:rPr>
              <a:t>leadeth</a:t>
            </a:r>
            <a:r>
              <a:rPr lang="en-US" dirty="0">
                <a:solidFill>
                  <a:schemeClr val="bg1"/>
                </a:solidFill>
              </a:rPr>
              <a:t> them by the neck with a flaxen cord, until he </a:t>
            </a:r>
            <a:r>
              <a:rPr lang="en-US" dirty="0" err="1">
                <a:solidFill>
                  <a:schemeClr val="bg1"/>
                </a:solidFill>
              </a:rPr>
              <a:t>bindeth</a:t>
            </a:r>
            <a:r>
              <a:rPr lang="en-US" dirty="0">
                <a:solidFill>
                  <a:schemeClr val="bg1"/>
                </a:solidFill>
              </a:rPr>
              <a:t> them with his strong cords forever.”</a:t>
            </a:r>
          </a:p>
        </p:txBody>
      </p:sp>
      <p:sp>
        <p:nvSpPr>
          <p:cNvPr id="11" name="TextBox 10"/>
          <p:cNvSpPr txBox="1"/>
          <p:nvPr/>
        </p:nvSpPr>
        <p:spPr>
          <a:xfrm>
            <a:off x="8391526" y="5306783"/>
            <a:ext cx="3276600" cy="1200329"/>
          </a:xfrm>
          <a:prstGeom prst="rect">
            <a:avLst/>
          </a:prstGeom>
          <a:noFill/>
        </p:spPr>
        <p:txBody>
          <a:bodyPr wrap="square" rtlCol="0">
            <a:spAutoFit/>
          </a:bodyPr>
          <a:lstStyle/>
          <a:p>
            <a:r>
              <a:rPr lang="en-US" dirty="0">
                <a:solidFill>
                  <a:schemeClr val="bg1"/>
                </a:solidFill>
              </a:rPr>
              <a:t>Enoch sees Satan with a great chain in his hand, and it veiled the whole earth with darkness (Moses 7:26)</a:t>
            </a:r>
          </a:p>
        </p:txBody>
      </p:sp>
      <p:pic>
        <p:nvPicPr>
          <p:cNvPr id="6" name="Picture 5">
            <a:extLst>
              <a:ext uri="{FF2B5EF4-FFF2-40B4-BE49-F238E27FC236}">
                <a16:creationId xmlns:a16="http://schemas.microsoft.com/office/drawing/2014/main" id="{C5F7158A-2DD1-4CE2-AE44-CBA468F5B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99" y="2343151"/>
            <a:ext cx="4038600" cy="2686050"/>
          </a:xfrm>
          <a:prstGeom prst="rect">
            <a:avLst/>
          </a:prstGeom>
        </p:spPr>
      </p:pic>
      <p:pic>
        <p:nvPicPr>
          <p:cNvPr id="8" name="Picture 7">
            <a:extLst>
              <a:ext uri="{FF2B5EF4-FFF2-40B4-BE49-F238E27FC236}">
                <a16:creationId xmlns:a16="http://schemas.microsoft.com/office/drawing/2014/main" id="{49D90A73-D817-4333-80C1-4DFF4F890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218" y="4422372"/>
            <a:ext cx="2611582" cy="2298192"/>
          </a:xfrm>
          <a:prstGeom prst="rect">
            <a:avLst/>
          </a:prstGeom>
        </p:spPr>
      </p:pic>
    </p:spTree>
    <p:extLst>
      <p:ext uri="{BB962C8B-B14F-4D97-AF65-F5344CB8AC3E}">
        <p14:creationId xmlns:p14="http://schemas.microsoft.com/office/powerpoint/2010/main" val="2230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FE2248-5AF3-1193-F412-F43F58A37239}"/>
              </a:ext>
            </a:extLst>
          </p:cNvPr>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EE2D05-D7A5-BF80-6ADB-60BB668F9C3E}"/>
              </a:ext>
            </a:extLst>
          </p:cNvPr>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Engravers MT" pitchFamily="18" charset="0"/>
              </a:rPr>
              <a:t>The Everlasting Chains</a:t>
            </a:r>
          </a:p>
        </p:txBody>
      </p:sp>
      <p:sp>
        <p:nvSpPr>
          <p:cNvPr id="5" name="TextBox 4">
            <a:extLst>
              <a:ext uri="{FF2B5EF4-FFF2-40B4-BE49-F238E27FC236}">
                <a16:creationId xmlns:a16="http://schemas.microsoft.com/office/drawing/2014/main" id="{779B15B0-772D-518B-D077-D184ABF9EA1C}"/>
              </a:ext>
            </a:extLst>
          </p:cNvPr>
          <p:cNvSpPr txBox="1"/>
          <p:nvPr/>
        </p:nvSpPr>
        <p:spPr>
          <a:xfrm>
            <a:off x="615820" y="869693"/>
            <a:ext cx="8042988" cy="461665"/>
          </a:xfrm>
          <a:prstGeom prst="rect">
            <a:avLst/>
          </a:prstGeom>
          <a:noFill/>
        </p:spPr>
        <p:txBody>
          <a:bodyPr wrap="square">
            <a:spAutoFit/>
          </a:bodyPr>
          <a:lstStyle/>
          <a:p>
            <a:r>
              <a:rPr lang="en-US" sz="2400" b="1" i="0" dirty="0">
                <a:solidFill>
                  <a:schemeClr val="bg1"/>
                </a:solidFill>
                <a:effectLst/>
                <a:latin typeface="Abadi" panose="020B0604020104020204" pitchFamily="34" charset="0"/>
              </a:rPr>
              <a:t>Satan seeks to grasp us with his everlasting chains by …</a:t>
            </a:r>
            <a:r>
              <a:rPr lang="en-US" sz="2400" b="0" i="0" dirty="0">
                <a:solidFill>
                  <a:schemeClr val="bg1"/>
                </a:solidFill>
                <a:effectLst/>
                <a:latin typeface="Abadi" panose="020B0604020104020204" pitchFamily="34" charset="0"/>
              </a:rPr>
              <a:t> ?</a:t>
            </a:r>
            <a:endParaRPr lang="en-US" sz="2400" dirty="0">
              <a:solidFill>
                <a:schemeClr val="bg1"/>
              </a:solidFill>
              <a:latin typeface="Abadi" panose="020B0604020104020204" pitchFamily="34" charset="0"/>
            </a:endParaRPr>
          </a:p>
        </p:txBody>
      </p:sp>
      <p:sp>
        <p:nvSpPr>
          <p:cNvPr id="7" name="TextBox 6">
            <a:extLst>
              <a:ext uri="{FF2B5EF4-FFF2-40B4-BE49-F238E27FC236}">
                <a16:creationId xmlns:a16="http://schemas.microsoft.com/office/drawing/2014/main" id="{4A8B281F-0396-65A4-6B82-F51720F839FB}"/>
              </a:ext>
            </a:extLst>
          </p:cNvPr>
          <p:cNvSpPr txBox="1"/>
          <p:nvPr/>
        </p:nvSpPr>
        <p:spPr>
          <a:xfrm>
            <a:off x="615820" y="2287519"/>
            <a:ext cx="6102220" cy="3046988"/>
          </a:xfrm>
          <a:prstGeom prst="rect">
            <a:avLst/>
          </a:prstGeom>
          <a:noFill/>
        </p:spPr>
        <p:txBody>
          <a:bodyPr wrap="square">
            <a:spAutoFit/>
          </a:bodyPr>
          <a:lstStyle/>
          <a:p>
            <a:pPr algn="l" fontAlgn="base"/>
            <a:r>
              <a:rPr lang="en-US" sz="2400" b="1" dirty="0">
                <a:solidFill>
                  <a:schemeClr val="bg1"/>
                </a:solidFill>
                <a:latin typeface="Abadi" panose="020B0604020104020204" pitchFamily="34" charset="0"/>
              </a:rPr>
              <a:t>S</a:t>
            </a:r>
            <a:r>
              <a:rPr lang="en-US" sz="2400" b="1" i="0" dirty="0">
                <a:solidFill>
                  <a:schemeClr val="bg1"/>
                </a:solidFill>
                <a:effectLst/>
                <a:latin typeface="Abadi" panose="020B0604020104020204" pitchFamily="34" charset="0"/>
              </a:rPr>
              <a:t>tirring people up to anger against that which is good</a:t>
            </a:r>
          </a:p>
          <a:p>
            <a:pPr algn="l" fontAlgn="base"/>
            <a:endParaRPr lang="en-US" sz="2400" b="0" i="0" dirty="0">
              <a:solidFill>
                <a:schemeClr val="bg1"/>
              </a:solidFill>
              <a:effectLst/>
              <a:latin typeface="Abadi" panose="020B0604020104020204" pitchFamily="34" charset="0"/>
            </a:endParaRPr>
          </a:p>
          <a:p>
            <a:pPr algn="l" fontAlgn="base"/>
            <a:r>
              <a:rPr lang="en-US" sz="2400" b="1" dirty="0">
                <a:solidFill>
                  <a:schemeClr val="bg1"/>
                </a:solidFill>
                <a:latin typeface="Abadi" panose="020B0604020104020204" pitchFamily="34" charset="0"/>
              </a:rPr>
              <a:t>P</a:t>
            </a:r>
            <a:r>
              <a:rPr lang="en-US" sz="2400" b="1" i="0" dirty="0">
                <a:solidFill>
                  <a:schemeClr val="bg1"/>
                </a:solidFill>
                <a:effectLst/>
                <a:latin typeface="Abadi" panose="020B0604020104020204" pitchFamily="34" charset="0"/>
              </a:rPr>
              <a:t>acifying and lulling away individuals into carnal securit</a:t>
            </a:r>
            <a:r>
              <a:rPr lang="en-US" sz="2400" b="1" dirty="0">
                <a:solidFill>
                  <a:schemeClr val="bg1"/>
                </a:solidFill>
                <a:latin typeface="Abadi" panose="020B0604020104020204" pitchFamily="34" charset="0"/>
              </a:rPr>
              <a:t>y</a:t>
            </a:r>
          </a:p>
          <a:p>
            <a:pPr algn="l" fontAlgn="base"/>
            <a:endParaRPr lang="en-US" sz="2400" b="0" i="0" dirty="0">
              <a:solidFill>
                <a:schemeClr val="bg1"/>
              </a:solidFill>
              <a:effectLst/>
              <a:latin typeface="Abadi" panose="020B0604020104020204" pitchFamily="34" charset="0"/>
            </a:endParaRPr>
          </a:p>
          <a:p>
            <a:pPr algn="l" fontAlgn="base"/>
            <a:r>
              <a:rPr lang="en-US" sz="2400" b="1" dirty="0">
                <a:solidFill>
                  <a:schemeClr val="bg1"/>
                </a:solidFill>
                <a:latin typeface="Abadi" panose="020B0604020104020204" pitchFamily="34" charset="0"/>
              </a:rPr>
              <a:t>T</a:t>
            </a:r>
            <a:r>
              <a:rPr lang="en-US" sz="2400" b="1" i="0" dirty="0">
                <a:solidFill>
                  <a:schemeClr val="bg1"/>
                </a:solidFill>
                <a:effectLst/>
                <a:latin typeface="Abadi" panose="020B0604020104020204" pitchFamily="34" charset="0"/>
              </a:rPr>
              <a:t>elling people that there is no hell and no devil.</a:t>
            </a:r>
            <a:endParaRPr lang="en-US" sz="2400" b="0" i="0" dirty="0">
              <a:solidFill>
                <a:schemeClr val="bg1"/>
              </a:solidFill>
              <a:effectLst/>
              <a:latin typeface="Abadi" panose="020B0604020104020204" pitchFamily="34" charset="0"/>
            </a:endParaRPr>
          </a:p>
        </p:txBody>
      </p:sp>
      <p:pic>
        <p:nvPicPr>
          <p:cNvPr id="9" name="Picture 8">
            <a:extLst>
              <a:ext uri="{FF2B5EF4-FFF2-40B4-BE49-F238E27FC236}">
                <a16:creationId xmlns:a16="http://schemas.microsoft.com/office/drawing/2014/main" id="{A2F4C8A6-78C6-334D-44E0-5D5501BDAE40}"/>
              </a:ext>
            </a:extLst>
          </p:cNvPr>
          <p:cNvPicPr>
            <a:picLocks noChangeAspect="1"/>
          </p:cNvPicPr>
          <p:nvPr/>
        </p:nvPicPr>
        <p:blipFill>
          <a:blip r:embed="rId2"/>
          <a:stretch>
            <a:fillRect/>
          </a:stretch>
        </p:blipFill>
        <p:spPr>
          <a:xfrm>
            <a:off x="6818360" y="1711541"/>
            <a:ext cx="5098222" cy="3795089"/>
          </a:xfrm>
          <a:prstGeom prst="rect">
            <a:avLst/>
          </a:prstGeom>
        </p:spPr>
      </p:pic>
    </p:spTree>
    <p:extLst>
      <p:ext uri="{BB962C8B-B14F-4D97-AF65-F5344CB8AC3E}">
        <p14:creationId xmlns:p14="http://schemas.microsoft.com/office/powerpoint/2010/main" val="12616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2179" y="6496240"/>
            <a:ext cx="4800600" cy="307777"/>
          </a:xfrm>
          <a:prstGeom prst="rect">
            <a:avLst/>
          </a:prstGeom>
          <a:noFill/>
        </p:spPr>
        <p:txBody>
          <a:bodyPr wrap="square" rtlCol="0">
            <a:spAutoFit/>
          </a:bodyPr>
          <a:lstStyle/>
          <a:p>
            <a:r>
              <a:rPr lang="en-US" sz="1400" dirty="0">
                <a:solidFill>
                  <a:schemeClr val="bg1"/>
                </a:solidFill>
              </a:rPr>
              <a:t>2 Nephi 28:20</a:t>
            </a:r>
          </a:p>
        </p:txBody>
      </p:sp>
      <p:grpSp>
        <p:nvGrpSpPr>
          <p:cNvPr id="28" name="Group 27"/>
          <p:cNvGrpSpPr/>
          <p:nvPr/>
        </p:nvGrpSpPr>
        <p:grpSpPr>
          <a:xfrm>
            <a:off x="2133600" y="381001"/>
            <a:ext cx="7924800" cy="6365463"/>
            <a:chOff x="3657600" y="2667000"/>
            <a:chExt cx="2209800" cy="2051094"/>
          </a:xfrm>
        </p:grpSpPr>
        <p:sp>
          <p:nvSpPr>
            <p:cNvPr id="29" name="Rounded Rectangle 28"/>
            <p:cNvSpPr/>
            <p:nvPr/>
          </p:nvSpPr>
          <p:spPr>
            <a:xfrm rot="5400000">
              <a:off x="4106635" y="3970565"/>
              <a:ext cx="1104900" cy="32657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657600" y="2667000"/>
              <a:ext cx="2209800" cy="13716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4139607" y="3890978"/>
              <a:ext cx="1104900" cy="32657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700096" y="2716107"/>
              <a:ext cx="2133600" cy="1295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68660" y="4337094"/>
              <a:ext cx="14478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29249" y="4337094"/>
              <a:ext cx="1371600" cy="3048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438400" y="609600"/>
            <a:ext cx="7239000" cy="3785652"/>
          </a:xfrm>
          <a:prstGeom prst="rect">
            <a:avLst/>
          </a:prstGeom>
          <a:noFill/>
        </p:spPr>
        <p:txBody>
          <a:bodyPr wrap="square" rtlCol="0">
            <a:spAutoFit/>
          </a:bodyPr>
          <a:lstStyle/>
          <a:p>
            <a:pPr algn="just" fontAlgn="base"/>
            <a:r>
              <a:rPr lang="en-US" sz="2000" dirty="0"/>
              <a:t>“It should come as no surprise that one of the adversary’s tactics in the latter days is stirring up hatred among the children of men. He loves to see us criticize each other, make fun or take advantage of our neighbor’s known flaws, and generally pick on each other.</a:t>
            </a:r>
          </a:p>
          <a:p>
            <a:pPr algn="just" fontAlgn="base"/>
            <a:r>
              <a:rPr lang="en-US" sz="2000" dirty="0"/>
              <a:t>The Book of Mormon is clear from where all anger, malice, greed, and hate come. By the looks of what we constantly see depicted in the </a:t>
            </a:r>
            <a:r>
              <a:rPr lang="en-US" sz="2000" dirty="0">
                <a:solidFill>
                  <a:srgbClr val="FF0000"/>
                </a:solidFill>
              </a:rPr>
              <a:t>news media</a:t>
            </a:r>
            <a:r>
              <a:rPr lang="en-US" sz="2000" dirty="0"/>
              <a:t>, it appears that Satan is doing a pretty good job. In the name of reporting the news, we are besieged with sometimes graphic depictions—to often in living color—of greed, extortion, violent sexual crimes, and insults between business, athletic, or political opponents.”</a:t>
            </a:r>
          </a:p>
          <a:p>
            <a:pPr algn="just" fontAlgn="base"/>
            <a:r>
              <a:rPr lang="en-US" sz="2000" dirty="0"/>
              <a:t>Marvin J. Ashton</a:t>
            </a:r>
          </a:p>
        </p:txBody>
      </p:sp>
      <p:grpSp>
        <p:nvGrpSpPr>
          <p:cNvPr id="35" name="Group 6"/>
          <p:cNvGrpSpPr/>
          <p:nvPr/>
        </p:nvGrpSpPr>
        <p:grpSpPr>
          <a:xfrm>
            <a:off x="5486400" y="4724401"/>
            <a:ext cx="685800" cy="712321"/>
            <a:chOff x="515041" y="1200841"/>
            <a:chExt cx="2487147" cy="2583330"/>
          </a:xfrm>
        </p:grpSpPr>
        <p:sp>
          <p:nvSpPr>
            <p:cNvPr id="36" name="Rounded Rectangle 35"/>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15041" y="1886642"/>
              <a:ext cx="2438401" cy="1897529"/>
            </a:xfrm>
            <a:prstGeom prst="rect">
              <a:avLst/>
            </a:prstGeom>
            <a:noFill/>
          </p:spPr>
          <p:txBody>
            <a:bodyPr wrap="square" rtlCol="0">
              <a:spAutoFit/>
            </a:bodyPr>
            <a:lstStyle/>
            <a:p>
              <a:pPr algn="ctr"/>
              <a:endParaRPr lang="en-US" sz="2800" dirty="0"/>
            </a:p>
          </p:txBody>
        </p:sp>
      </p:grpSp>
      <p:pic>
        <p:nvPicPr>
          <p:cNvPr id="6" name="Picture 5">
            <a:extLst>
              <a:ext uri="{FF2B5EF4-FFF2-40B4-BE49-F238E27FC236}">
                <a16:creationId xmlns:a16="http://schemas.microsoft.com/office/drawing/2014/main" id="{155CA9D0-E986-4828-966D-5707EA6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6055" y="5784170"/>
            <a:ext cx="720001" cy="943201"/>
          </a:xfrm>
          <a:prstGeom prst="rect">
            <a:avLst/>
          </a:prstGeom>
        </p:spPr>
      </p:pic>
    </p:spTree>
    <p:extLst>
      <p:ext uri="{BB962C8B-B14F-4D97-AF65-F5344CB8AC3E}">
        <p14:creationId xmlns:p14="http://schemas.microsoft.com/office/powerpoint/2010/main" val="149876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94536" y="793726"/>
            <a:ext cx="6096000" cy="4401205"/>
          </a:xfrm>
          <a:prstGeom prst="rect">
            <a:avLst/>
          </a:prstGeom>
          <a:noFill/>
        </p:spPr>
        <p:txBody>
          <a:bodyPr wrap="square" rtlCol="0">
            <a:spAutoFit/>
          </a:bodyPr>
          <a:lstStyle/>
          <a:p>
            <a:pPr fontAlgn="base"/>
            <a:r>
              <a:rPr lang="en-US" sz="2000" dirty="0">
                <a:solidFill>
                  <a:schemeClr val="bg1"/>
                </a:solidFill>
              </a:rPr>
              <a:t>“Those ahead of you in life have probed about the water holes a bit and raise a voice of warning about crocodiles. Not just the big, gray lizards that can bite you to pieces, but </a:t>
            </a:r>
            <a:r>
              <a:rPr lang="en-US" sz="2000" i="1" dirty="0">
                <a:solidFill>
                  <a:schemeClr val="bg1"/>
                </a:solidFill>
              </a:rPr>
              <a:t>spiritual crocodiles,</a:t>
            </a:r>
            <a:r>
              <a:rPr lang="en-US" sz="2000" dirty="0">
                <a:solidFill>
                  <a:schemeClr val="bg1"/>
                </a:solidFill>
              </a:rPr>
              <a:t> infinitely more dangerous, and more deceptive and less visible, even, than those well-camouflaged reptiles of Africa.</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“These spiritual crocodiles can kill or mutilate your souls. They can destroy your peace of mind and the peace of mind of those who love you. Those are the ones to be warned against, and there is hardly a watering place in all of mortality now that is not infested with them”</a:t>
            </a:r>
          </a:p>
          <a:p>
            <a:pPr fontAlgn="base"/>
            <a:r>
              <a:rPr lang="en-US" sz="2000" dirty="0">
                <a:solidFill>
                  <a:schemeClr val="bg1"/>
                </a:solidFill>
              </a:rPr>
              <a:t>Boyd K. Packer</a:t>
            </a:r>
          </a:p>
        </p:txBody>
      </p:sp>
      <p:pic>
        <p:nvPicPr>
          <p:cNvPr id="17" name="Picture 16">
            <a:extLst>
              <a:ext uri="{FF2B5EF4-FFF2-40B4-BE49-F238E27FC236}">
                <a16:creationId xmlns:a16="http://schemas.microsoft.com/office/drawing/2014/main" id="{21293E72-632A-4815-BD0A-94FFEF092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389" y="5340512"/>
            <a:ext cx="1090316" cy="1358867"/>
          </a:xfrm>
          <a:prstGeom prst="rect">
            <a:avLst/>
          </a:prstGeom>
        </p:spPr>
      </p:pic>
      <p:grpSp>
        <p:nvGrpSpPr>
          <p:cNvPr id="68" name="Group 67">
            <a:extLst>
              <a:ext uri="{FF2B5EF4-FFF2-40B4-BE49-F238E27FC236}">
                <a16:creationId xmlns:a16="http://schemas.microsoft.com/office/drawing/2014/main" id="{CEDB1D4A-457D-44F4-ADC4-C431CF7D286A}"/>
              </a:ext>
            </a:extLst>
          </p:cNvPr>
          <p:cNvGrpSpPr/>
          <p:nvPr/>
        </p:nvGrpSpPr>
        <p:grpSpPr>
          <a:xfrm>
            <a:off x="8246707" y="1296957"/>
            <a:ext cx="2487147" cy="2487147"/>
            <a:chOff x="8246707" y="1296957"/>
            <a:chExt cx="2487147" cy="2487147"/>
          </a:xfrm>
        </p:grpSpPr>
        <p:sp>
          <p:nvSpPr>
            <p:cNvPr id="27" name="Rounded Rectangle 7">
              <a:extLst>
                <a:ext uri="{FF2B5EF4-FFF2-40B4-BE49-F238E27FC236}">
                  <a16:creationId xmlns:a16="http://schemas.microsoft.com/office/drawing/2014/main" id="{3EB093B9-7CC9-41A9-B3DE-D9D62A6958A6}"/>
                </a:ext>
              </a:extLst>
            </p:cNvPr>
            <p:cNvSpPr/>
            <p:nvPr/>
          </p:nvSpPr>
          <p:spPr>
            <a:xfrm rot="2670535">
              <a:off x="8246707" y="1296957"/>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F2291D0-6AD8-4EAE-AB5B-E56AF7293588}"/>
                </a:ext>
              </a:extLst>
            </p:cNvPr>
            <p:cNvGrpSpPr/>
            <p:nvPr/>
          </p:nvGrpSpPr>
          <p:grpSpPr>
            <a:xfrm>
              <a:off x="8762874" y="1684176"/>
              <a:ext cx="1549007" cy="1637522"/>
              <a:chOff x="4800600" y="1295400"/>
              <a:chExt cx="2667000" cy="2819400"/>
            </a:xfrm>
          </p:grpSpPr>
          <p:sp>
            <p:nvSpPr>
              <p:cNvPr id="29" name="Rectangle: Rounded Corners 28">
                <a:extLst>
                  <a:ext uri="{FF2B5EF4-FFF2-40B4-BE49-F238E27FC236}">
                    <a16:creationId xmlns:a16="http://schemas.microsoft.com/office/drawing/2014/main" id="{B5403DE2-AF4D-4F23-9287-F9D7D847853C}"/>
                  </a:ext>
                </a:extLst>
              </p:cNvPr>
              <p:cNvSpPr/>
              <p:nvPr/>
            </p:nvSpPr>
            <p:spPr>
              <a:xfrm>
                <a:off x="5257800" y="3657600"/>
                <a:ext cx="762000" cy="304800"/>
              </a:xfrm>
              <a:prstGeom prst="roundRect">
                <a:avLst>
                  <a:gd name="adj" fmla="val 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5D8235A-03F1-444E-8276-7CAC2691BF51}"/>
                  </a:ext>
                </a:extLst>
              </p:cNvPr>
              <p:cNvSpPr/>
              <p:nvPr/>
            </p:nvSpPr>
            <p:spPr>
              <a:xfrm rot="5400000">
                <a:off x="4495800" y="1828800"/>
                <a:ext cx="2590800" cy="1981200"/>
              </a:xfrm>
              <a:custGeom>
                <a:avLst/>
                <a:gdLst>
                  <a:gd name="connsiteX0" fmla="*/ 0 w 2590800"/>
                  <a:gd name="connsiteY0" fmla="*/ 1143000 h 1981200"/>
                  <a:gd name="connsiteX1" fmla="*/ 0 w 2590800"/>
                  <a:gd name="connsiteY1" fmla="*/ 0 h 1981200"/>
                  <a:gd name="connsiteX2" fmla="*/ 2590800 w 2590800"/>
                  <a:gd name="connsiteY2" fmla="*/ 0 h 1981200"/>
                  <a:gd name="connsiteX3" fmla="*/ 2590800 w 2590800"/>
                  <a:gd name="connsiteY3" fmla="*/ 1143000 h 1981200"/>
                  <a:gd name="connsiteX4" fmla="*/ 990600 w 2590800"/>
                  <a:gd name="connsiteY4" fmla="*/ 1143000 h 1981200"/>
                  <a:gd name="connsiteX5" fmla="*/ 990600 w 2590800"/>
                  <a:gd name="connsiteY5" fmla="*/ 1981200 h 1981200"/>
                  <a:gd name="connsiteX6" fmla="*/ 762000 w 2590800"/>
                  <a:gd name="connsiteY6" fmla="*/ 1981200 h 1981200"/>
                  <a:gd name="connsiteX7" fmla="*/ 381000 w 2590800"/>
                  <a:gd name="connsiteY7" fmla="*/ 1981200 h 1981200"/>
                  <a:gd name="connsiteX8" fmla="*/ 304800 w 2590800"/>
                  <a:gd name="connsiteY8" fmla="*/ 1981200 h 1981200"/>
                  <a:gd name="connsiteX9" fmla="*/ 304800 w 2590800"/>
                  <a:gd name="connsiteY9" fmla="*/ 1676400 h 1981200"/>
                  <a:gd name="connsiteX10" fmla="*/ 381000 w 2590800"/>
                  <a:gd name="connsiteY10" fmla="*/ 1676400 h 1981200"/>
                  <a:gd name="connsiteX11" fmla="*/ 381000 w 2590800"/>
                  <a:gd name="connsiteY11" fmla="*/ 11430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0800" h="1981200">
                    <a:moveTo>
                      <a:pt x="0" y="1143000"/>
                    </a:moveTo>
                    <a:lnTo>
                      <a:pt x="0" y="0"/>
                    </a:lnTo>
                    <a:lnTo>
                      <a:pt x="2590800" y="0"/>
                    </a:lnTo>
                    <a:lnTo>
                      <a:pt x="2590800" y="1143000"/>
                    </a:lnTo>
                    <a:lnTo>
                      <a:pt x="990600" y="1143000"/>
                    </a:lnTo>
                    <a:lnTo>
                      <a:pt x="990600" y="1981200"/>
                    </a:lnTo>
                    <a:lnTo>
                      <a:pt x="762000" y="1981200"/>
                    </a:lnTo>
                    <a:lnTo>
                      <a:pt x="381000" y="1981200"/>
                    </a:lnTo>
                    <a:lnTo>
                      <a:pt x="304800" y="1981200"/>
                    </a:lnTo>
                    <a:lnTo>
                      <a:pt x="304800" y="1676400"/>
                    </a:lnTo>
                    <a:lnTo>
                      <a:pt x="381000" y="1676400"/>
                    </a:lnTo>
                    <a:lnTo>
                      <a:pt x="381000" y="114300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B709DE0-4223-4D1D-A83A-1DDC1C7E2ACA}"/>
                  </a:ext>
                </a:extLst>
              </p:cNvPr>
              <p:cNvSpPr/>
              <p:nvPr/>
            </p:nvSpPr>
            <p:spPr>
              <a:xfrm rot="5400000">
                <a:off x="6324600" y="2971800"/>
                <a:ext cx="1600200" cy="685800"/>
              </a:xfrm>
              <a:custGeom>
                <a:avLst/>
                <a:gdLst>
                  <a:gd name="connsiteX0" fmla="*/ 0 w 1600200"/>
                  <a:gd name="connsiteY0" fmla="*/ 685800 h 685800"/>
                  <a:gd name="connsiteX1" fmla="*/ 0 w 1600200"/>
                  <a:gd name="connsiteY1" fmla="*/ 457200 h 685800"/>
                  <a:gd name="connsiteX2" fmla="*/ 0 w 1600200"/>
                  <a:gd name="connsiteY2" fmla="*/ 0 h 685800"/>
                  <a:gd name="connsiteX3" fmla="*/ 254000 w 1600200"/>
                  <a:gd name="connsiteY3" fmla="*/ 457200 h 685800"/>
                  <a:gd name="connsiteX4" fmla="*/ 1600200 w 1600200"/>
                  <a:gd name="connsiteY4" fmla="*/ 457200 h 685800"/>
                  <a:gd name="connsiteX5" fmla="*/ 1600200 w 1600200"/>
                  <a:gd name="connsiteY5" fmla="*/ 685800 h 685800"/>
                  <a:gd name="connsiteX6" fmla="*/ 381000 w 1600200"/>
                  <a:gd name="connsiteY6"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00" h="685800">
                    <a:moveTo>
                      <a:pt x="0" y="685800"/>
                    </a:moveTo>
                    <a:lnTo>
                      <a:pt x="0" y="457200"/>
                    </a:lnTo>
                    <a:lnTo>
                      <a:pt x="0" y="0"/>
                    </a:lnTo>
                    <a:lnTo>
                      <a:pt x="254000" y="457200"/>
                    </a:lnTo>
                    <a:lnTo>
                      <a:pt x="1600200" y="457200"/>
                    </a:lnTo>
                    <a:lnTo>
                      <a:pt x="1600200" y="685800"/>
                    </a:lnTo>
                    <a:lnTo>
                      <a:pt x="381000" y="68580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0677CF5-4EA2-4F16-A95A-92BE8E57A0E7}"/>
                  </a:ext>
                </a:extLst>
              </p:cNvPr>
              <p:cNvGrpSpPr/>
              <p:nvPr/>
            </p:nvGrpSpPr>
            <p:grpSpPr>
              <a:xfrm>
                <a:off x="5638800" y="2514600"/>
                <a:ext cx="609600" cy="1371600"/>
                <a:chOff x="3581400" y="3124200"/>
                <a:chExt cx="838200" cy="2057400"/>
              </a:xfrm>
            </p:grpSpPr>
            <p:sp>
              <p:nvSpPr>
                <p:cNvPr id="59" name="Rectangle: Rounded Corners 58">
                  <a:extLst>
                    <a:ext uri="{FF2B5EF4-FFF2-40B4-BE49-F238E27FC236}">
                      <a16:creationId xmlns:a16="http://schemas.microsoft.com/office/drawing/2014/main" id="{06C13DCD-1A7F-406F-A40D-CFF6C6161E37}"/>
                    </a:ext>
                  </a:extLst>
                </p:cNvPr>
                <p:cNvSpPr/>
                <p:nvPr/>
              </p:nvSpPr>
              <p:spPr>
                <a:xfrm rot="5400000">
                  <a:off x="2971800" y="3733800"/>
                  <a:ext cx="2057400" cy="838200"/>
                </a:xfrm>
                <a:prstGeom prst="roundRect">
                  <a:avLst>
                    <a:gd name="adj"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B2A830F3-5C06-4185-BED0-5F526CDDBC88}"/>
                    </a:ext>
                  </a:extLst>
                </p:cNvPr>
                <p:cNvCxnSpPr/>
                <p:nvPr/>
              </p:nvCxnSpPr>
              <p:spPr>
                <a:xfrm>
                  <a:off x="3581400" y="33528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5843620-6FFA-4DCF-838F-87E962D1A4B5}"/>
                    </a:ext>
                  </a:extLst>
                </p:cNvPr>
                <p:cNvCxnSpPr/>
                <p:nvPr/>
              </p:nvCxnSpPr>
              <p:spPr>
                <a:xfrm>
                  <a:off x="3581400" y="3581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DC93239-B04C-4D34-8F69-BBD8C707E42B}"/>
                    </a:ext>
                  </a:extLst>
                </p:cNvPr>
                <p:cNvCxnSpPr/>
                <p:nvPr/>
              </p:nvCxnSpPr>
              <p:spPr>
                <a:xfrm>
                  <a:off x="3581400" y="38100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BB45D96-1AB8-465B-9C12-2E5FBC5DEA3E}"/>
                    </a:ext>
                  </a:extLst>
                </p:cNvPr>
                <p:cNvCxnSpPr/>
                <p:nvPr/>
              </p:nvCxnSpPr>
              <p:spPr>
                <a:xfrm>
                  <a:off x="3581400" y="40386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E46DB99-9BB4-4C0E-B6F4-E52FF2CAAB10}"/>
                    </a:ext>
                  </a:extLst>
                </p:cNvPr>
                <p:cNvCxnSpPr/>
                <p:nvPr/>
              </p:nvCxnSpPr>
              <p:spPr>
                <a:xfrm>
                  <a:off x="3581400" y="42672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5E63CDA-CFA7-4C27-9D7A-EFB298F1572B}"/>
                    </a:ext>
                  </a:extLst>
                </p:cNvPr>
                <p:cNvCxnSpPr/>
                <p:nvPr/>
              </p:nvCxnSpPr>
              <p:spPr>
                <a:xfrm>
                  <a:off x="3581400" y="44958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9683E35-3B5E-462D-BD87-E830B3B5D6D2}"/>
                    </a:ext>
                  </a:extLst>
                </p:cNvPr>
                <p:cNvCxnSpPr/>
                <p:nvPr/>
              </p:nvCxnSpPr>
              <p:spPr>
                <a:xfrm>
                  <a:off x="3581400" y="47244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87C22E-E43B-4A0D-A106-71DE4E5953FE}"/>
                    </a:ext>
                  </a:extLst>
                </p:cNvPr>
                <p:cNvCxnSpPr/>
                <p:nvPr/>
              </p:nvCxnSpPr>
              <p:spPr>
                <a:xfrm>
                  <a:off x="3581400" y="49530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Freeform: Shape 32">
                <a:extLst>
                  <a:ext uri="{FF2B5EF4-FFF2-40B4-BE49-F238E27FC236}">
                    <a16:creationId xmlns:a16="http://schemas.microsoft.com/office/drawing/2014/main" id="{86689917-D803-4249-9811-B0A6B1747B5F}"/>
                  </a:ext>
                </a:extLst>
              </p:cNvPr>
              <p:cNvSpPr/>
              <p:nvPr/>
            </p:nvSpPr>
            <p:spPr>
              <a:xfrm>
                <a:off x="5638800" y="3276600"/>
                <a:ext cx="762000" cy="838200"/>
              </a:xfrm>
              <a:custGeom>
                <a:avLst/>
                <a:gdLst>
                  <a:gd name="connsiteX0" fmla="*/ 457200 w 762000"/>
                  <a:gd name="connsiteY0" fmla="*/ 0 h 838200"/>
                  <a:gd name="connsiteX1" fmla="*/ 762000 w 762000"/>
                  <a:gd name="connsiteY1" fmla="*/ 0 h 838200"/>
                  <a:gd name="connsiteX2" fmla="*/ 762000 w 762000"/>
                  <a:gd name="connsiteY2" fmla="*/ 533400 h 838200"/>
                  <a:gd name="connsiteX3" fmla="*/ 762000 w 762000"/>
                  <a:gd name="connsiteY3" fmla="*/ 762000 h 838200"/>
                  <a:gd name="connsiteX4" fmla="*/ 762000 w 762000"/>
                  <a:gd name="connsiteY4" fmla="*/ 838200 h 838200"/>
                  <a:gd name="connsiteX5" fmla="*/ 0 w 762000"/>
                  <a:gd name="connsiteY5" fmla="*/ 838200 h 838200"/>
                  <a:gd name="connsiteX6" fmla="*/ 0 w 762000"/>
                  <a:gd name="connsiteY6" fmla="*/ 533400 h 838200"/>
                  <a:gd name="connsiteX7" fmla="*/ 457200 w 762000"/>
                  <a:gd name="connsiteY7" fmla="*/ 5334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 h="838200">
                    <a:moveTo>
                      <a:pt x="457200" y="0"/>
                    </a:moveTo>
                    <a:lnTo>
                      <a:pt x="762000" y="0"/>
                    </a:lnTo>
                    <a:lnTo>
                      <a:pt x="762000" y="533400"/>
                    </a:lnTo>
                    <a:lnTo>
                      <a:pt x="762000" y="762000"/>
                    </a:lnTo>
                    <a:lnTo>
                      <a:pt x="762000" y="838200"/>
                    </a:lnTo>
                    <a:lnTo>
                      <a:pt x="0" y="838200"/>
                    </a:lnTo>
                    <a:lnTo>
                      <a:pt x="0" y="533400"/>
                    </a:lnTo>
                    <a:lnTo>
                      <a:pt x="457200" y="53340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439B732E-D65D-4F4A-BD05-182D63348967}"/>
                  </a:ext>
                </a:extLst>
              </p:cNvPr>
              <p:cNvSpPr/>
              <p:nvPr/>
            </p:nvSpPr>
            <p:spPr>
              <a:xfrm rot="5400000">
                <a:off x="6248400" y="3429000"/>
                <a:ext cx="457200" cy="304800"/>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A4B757A-AD78-4F4D-BB96-0F99C48C7EDB}"/>
                  </a:ext>
                </a:extLst>
              </p:cNvPr>
              <p:cNvGrpSpPr/>
              <p:nvPr/>
            </p:nvGrpSpPr>
            <p:grpSpPr>
              <a:xfrm>
                <a:off x="5334000" y="3810000"/>
                <a:ext cx="76200" cy="152400"/>
                <a:chOff x="5334000" y="3810000"/>
                <a:chExt cx="76200" cy="152400"/>
              </a:xfrm>
            </p:grpSpPr>
            <p:cxnSp>
              <p:nvCxnSpPr>
                <p:cNvPr id="57" name="Straight Connector 56">
                  <a:extLst>
                    <a:ext uri="{FF2B5EF4-FFF2-40B4-BE49-F238E27FC236}">
                      <a16:creationId xmlns:a16="http://schemas.microsoft.com/office/drawing/2014/main" id="{174CB8D9-6E5E-4636-8C0E-077BEAC6FE80}"/>
                    </a:ext>
                  </a:extLst>
                </p:cNvPr>
                <p:cNvCxnSpPr>
                  <a:cxnSpLocks/>
                </p:cNvCxnSpPr>
                <p:nvPr/>
              </p:nvCxnSpPr>
              <p:spPr>
                <a:xfrm flipV="1">
                  <a:off x="5334000" y="3810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B53794F-322D-4F1B-A027-8D3713C712AF}"/>
                    </a:ext>
                  </a:extLst>
                </p:cNvPr>
                <p:cNvCxnSpPr>
                  <a:cxnSpLocks/>
                </p:cNvCxnSpPr>
                <p:nvPr/>
              </p:nvCxnSpPr>
              <p:spPr>
                <a:xfrm flipV="1">
                  <a:off x="5410200" y="3810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06CB3D5-9AB9-467F-BF00-41CF7781AEFF}"/>
                  </a:ext>
                </a:extLst>
              </p:cNvPr>
              <p:cNvGrpSpPr/>
              <p:nvPr/>
            </p:nvGrpSpPr>
            <p:grpSpPr>
              <a:xfrm>
                <a:off x="5715000" y="3962400"/>
                <a:ext cx="76200" cy="152400"/>
                <a:chOff x="5334000" y="3810000"/>
                <a:chExt cx="76200" cy="152400"/>
              </a:xfrm>
            </p:grpSpPr>
            <p:cxnSp>
              <p:nvCxnSpPr>
                <p:cNvPr id="55" name="Straight Connector 54">
                  <a:extLst>
                    <a:ext uri="{FF2B5EF4-FFF2-40B4-BE49-F238E27FC236}">
                      <a16:creationId xmlns:a16="http://schemas.microsoft.com/office/drawing/2014/main" id="{D9A7A4B2-A928-46C5-B905-53521CF7F067}"/>
                    </a:ext>
                  </a:extLst>
                </p:cNvPr>
                <p:cNvCxnSpPr>
                  <a:cxnSpLocks/>
                </p:cNvCxnSpPr>
                <p:nvPr/>
              </p:nvCxnSpPr>
              <p:spPr>
                <a:xfrm flipV="1">
                  <a:off x="5334000" y="3810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9B2773-7E07-4EAC-BEF8-C71651398EF2}"/>
                    </a:ext>
                  </a:extLst>
                </p:cNvPr>
                <p:cNvCxnSpPr>
                  <a:cxnSpLocks/>
                </p:cNvCxnSpPr>
                <p:nvPr/>
              </p:nvCxnSpPr>
              <p:spPr>
                <a:xfrm flipV="1">
                  <a:off x="5410200" y="3810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Rounded Corners 36">
                <a:extLst>
                  <a:ext uri="{FF2B5EF4-FFF2-40B4-BE49-F238E27FC236}">
                    <a16:creationId xmlns:a16="http://schemas.microsoft.com/office/drawing/2014/main" id="{70C312C8-9555-4DB4-B5CD-30C849E6F03A}"/>
                  </a:ext>
                </a:extLst>
              </p:cNvPr>
              <p:cNvSpPr/>
              <p:nvPr/>
            </p:nvSpPr>
            <p:spPr>
              <a:xfrm rot="5400000">
                <a:off x="6210300" y="2705100"/>
                <a:ext cx="762000" cy="228600"/>
              </a:xfrm>
              <a:prstGeom prst="roundRect">
                <a:avLst>
                  <a:gd name="adj" fmla="val 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E989CA8-3C0C-4685-BAB2-3BF1B731E800}"/>
                  </a:ext>
                </a:extLst>
              </p:cNvPr>
              <p:cNvGrpSpPr/>
              <p:nvPr/>
            </p:nvGrpSpPr>
            <p:grpSpPr>
              <a:xfrm>
                <a:off x="6553200" y="3048000"/>
                <a:ext cx="76200" cy="152400"/>
                <a:chOff x="5334000" y="3810000"/>
                <a:chExt cx="76200" cy="152400"/>
              </a:xfrm>
            </p:grpSpPr>
            <p:cxnSp>
              <p:nvCxnSpPr>
                <p:cNvPr id="53" name="Straight Connector 52">
                  <a:extLst>
                    <a:ext uri="{FF2B5EF4-FFF2-40B4-BE49-F238E27FC236}">
                      <a16:creationId xmlns:a16="http://schemas.microsoft.com/office/drawing/2014/main" id="{816EC25C-C44F-4BE9-8660-E4FE8B968602}"/>
                    </a:ext>
                  </a:extLst>
                </p:cNvPr>
                <p:cNvCxnSpPr>
                  <a:cxnSpLocks/>
                </p:cNvCxnSpPr>
                <p:nvPr/>
              </p:nvCxnSpPr>
              <p:spPr>
                <a:xfrm flipV="1">
                  <a:off x="5334000" y="3810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B2C20CC-26A6-47BF-9416-022DC0037F0A}"/>
                    </a:ext>
                  </a:extLst>
                </p:cNvPr>
                <p:cNvCxnSpPr>
                  <a:cxnSpLocks/>
                </p:cNvCxnSpPr>
                <p:nvPr/>
              </p:nvCxnSpPr>
              <p:spPr>
                <a:xfrm flipV="1">
                  <a:off x="5410200" y="3810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ectangle: Rounded Corners 38">
                <a:extLst>
                  <a:ext uri="{FF2B5EF4-FFF2-40B4-BE49-F238E27FC236}">
                    <a16:creationId xmlns:a16="http://schemas.microsoft.com/office/drawing/2014/main" id="{89213EFC-4A5C-4B3C-9B1D-459B80797428}"/>
                  </a:ext>
                </a:extLst>
              </p:cNvPr>
              <p:cNvSpPr/>
              <p:nvPr/>
            </p:nvSpPr>
            <p:spPr>
              <a:xfrm rot="5400000">
                <a:off x="6330889" y="2386245"/>
                <a:ext cx="533400" cy="162757"/>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9E28D14C-C27F-49C7-8DF4-10FD2F423414}"/>
                  </a:ext>
                </a:extLst>
              </p:cNvPr>
              <p:cNvCxnSpPr>
                <a:cxnSpLocks/>
              </p:cNvCxnSpPr>
              <p:nvPr/>
            </p:nvCxnSpPr>
            <p:spPr>
              <a:xfrm>
                <a:off x="4800600" y="2312670"/>
                <a:ext cx="1234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4B1F6E0E-FA4C-4CBA-A1A0-7167703AF02F}"/>
                  </a:ext>
                </a:extLst>
              </p:cNvPr>
              <p:cNvSpPr/>
              <p:nvPr/>
            </p:nvSpPr>
            <p:spPr>
              <a:xfrm rot="10800000">
                <a:off x="4869180" y="2312670"/>
                <a:ext cx="171450" cy="1371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1A56E1CA-3D5A-4699-B38F-CBC191B685F4}"/>
                  </a:ext>
                </a:extLst>
              </p:cNvPr>
              <p:cNvSpPr/>
              <p:nvPr/>
            </p:nvSpPr>
            <p:spPr>
              <a:xfrm rot="10800000">
                <a:off x="5040630" y="2312670"/>
                <a:ext cx="171450" cy="1371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AB26E8C-FA0A-4F03-B429-5F24E1D3C8F4}"/>
                  </a:ext>
                </a:extLst>
              </p:cNvPr>
              <p:cNvSpPr/>
              <p:nvPr/>
            </p:nvSpPr>
            <p:spPr>
              <a:xfrm rot="10800000">
                <a:off x="5212080" y="2312670"/>
                <a:ext cx="171450" cy="1371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168E1C5C-F131-4AEE-9041-572EAF642892}"/>
                  </a:ext>
                </a:extLst>
              </p:cNvPr>
              <p:cNvSpPr/>
              <p:nvPr/>
            </p:nvSpPr>
            <p:spPr>
              <a:xfrm rot="10800000">
                <a:off x="5388745" y="2325210"/>
                <a:ext cx="171450" cy="1371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a:extLst>
                  <a:ext uri="{FF2B5EF4-FFF2-40B4-BE49-F238E27FC236}">
                    <a16:creationId xmlns:a16="http://schemas.microsoft.com/office/drawing/2014/main" id="{B84C59D4-8141-4F9B-9C65-419A23ED8559}"/>
                  </a:ext>
                </a:extLst>
              </p:cNvPr>
              <p:cNvSpPr/>
              <p:nvPr/>
            </p:nvSpPr>
            <p:spPr>
              <a:xfrm rot="10800000">
                <a:off x="5554980" y="2312670"/>
                <a:ext cx="171450" cy="1371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4B1DEA77-8D2B-4D4A-B619-ABFA39838D12}"/>
                  </a:ext>
                </a:extLst>
              </p:cNvPr>
              <p:cNvSpPr/>
              <p:nvPr/>
            </p:nvSpPr>
            <p:spPr>
              <a:xfrm rot="10800000">
                <a:off x="5726430" y="2312670"/>
                <a:ext cx="171450" cy="13716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72DB28A5-362B-4447-B2AD-93C2B9C35DFB}"/>
                  </a:ext>
                </a:extLst>
              </p:cNvPr>
              <p:cNvCxnSpPr>
                <a:cxnSpLocks/>
              </p:cNvCxnSpPr>
              <p:nvPr/>
            </p:nvCxnSpPr>
            <p:spPr>
              <a:xfrm flipV="1">
                <a:off x="6035040" y="2209800"/>
                <a:ext cx="137160" cy="102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3FC1E6A-6359-4649-8BFE-45B52DC2A222}"/>
                  </a:ext>
                </a:extLst>
              </p:cNvPr>
              <p:cNvSpPr/>
              <p:nvPr/>
            </p:nvSpPr>
            <p:spPr>
              <a:xfrm>
                <a:off x="4876800" y="1905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0B7331B-0AD7-4C4D-8B70-E412BF66E585}"/>
                  </a:ext>
                </a:extLst>
              </p:cNvPr>
              <p:cNvSpPr/>
              <p:nvPr/>
            </p:nvSpPr>
            <p:spPr>
              <a:xfrm>
                <a:off x="5486400" y="129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33B6C79-7D06-4335-BE76-ED44BAE5FC7E}"/>
                  </a:ext>
                </a:extLst>
              </p:cNvPr>
              <p:cNvSpPr/>
              <p:nvPr/>
            </p:nvSpPr>
            <p:spPr>
              <a:xfrm>
                <a:off x="6019800" y="12954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F13E737-68E6-4DC9-BE69-E847582344B0}"/>
                  </a:ext>
                </a:extLst>
              </p:cNvPr>
              <p:cNvSpPr/>
              <p:nvPr/>
            </p:nvSpPr>
            <p:spPr>
              <a:xfrm>
                <a:off x="5486400" y="129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46E0AED-320E-426A-984D-A1355E8EAEAF}"/>
                  </a:ext>
                </a:extLst>
              </p:cNvPr>
              <p:cNvSpPr/>
              <p:nvPr/>
            </p:nvSpPr>
            <p:spPr>
              <a:xfrm>
                <a:off x="6019800" y="129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0021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4" end="4"/>
                                            </p:txEl>
                                          </p:spTgt>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1000" fill="hold"/>
                                        <p:tgtEl>
                                          <p:spTgt spid="68"/>
                                        </p:tgtEl>
                                        <p:attrNameLst>
                                          <p:attrName>ppt_w</p:attrName>
                                        </p:attrNameLst>
                                      </p:cBhvr>
                                      <p:tavLst>
                                        <p:tav tm="0">
                                          <p:val>
                                            <p:fltVal val="0"/>
                                          </p:val>
                                        </p:tav>
                                        <p:tav tm="100000">
                                          <p:val>
                                            <p:strVal val="#ppt_w"/>
                                          </p:val>
                                        </p:tav>
                                      </p:tavLst>
                                    </p:anim>
                                    <p:anim calcmode="lin" valueType="num">
                                      <p:cBhvr>
                                        <p:cTn id="12" dur="1000" fill="hold"/>
                                        <p:tgtEl>
                                          <p:spTgt spid="68"/>
                                        </p:tgtEl>
                                        <p:attrNameLst>
                                          <p:attrName>ppt_h</p:attrName>
                                        </p:attrNameLst>
                                      </p:cBhvr>
                                      <p:tavLst>
                                        <p:tav tm="0">
                                          <p:val>
                                            <p:fltVal val="0"/>
                                          </p:val>
                                        </p:tav>
                                        <p:tav tm="100000">
                                          <p:val>
                                            <p:strVal val="#ppt_h"/>
                                          </p:val>
                                        </p:tav>
                                      </p:tavLst>
                                    </p:anim>
                                    <p:anim calcmode="lin" valueType="num">
                                      <p:cBhvr>
                                        <p:cTn id="13" dur="1000" fill="hold"/>
                                        <p:tgtEl>
                                          <p:spTgt spid="68"/>
                                        </p:tgtEl>
                                        <p:attrNameLst>
                                          <p:attrName>style.rotation</p:attrName>
                                        </p:attrNameLst>
                                      </p:cBhvr>
                                      <p:tavLst>
                                        <p:tav tm="0">
                                          <p:val>
                                            <p:fltVal val="90"/>
                                          </p:val>
                                        </p:tav>
                                        <p:tav tm="100000">
                                          <p:val>
                                            <p:fltVal val="0"/>
                                          </p:val>
                                        </p:tav>
                                      </p:tavLst>
                                    </p:anim>
                                    <p:animEffect transition="in" filter="fade">
                                      <p:cBhvr>
                                        <p:cTn id="1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6"/>
          <p:cNvGrpSpPr/>
          <p:nvPr/>
        </p:nvGrpSpPr>
        <p:grpSpPr>
          <a:xfrm>
            <a:off x="3821433" y="390535"/>
            <a:ext cx="2103505" cy="1854882"/>
            <a:chOff x="321211" y="1213952"/>
            <a:chExt cx="2892320" cy="2550463"/>
          </a:xfrm>
        </p:grpSpPr>
        <p:sp>
          <p:nvSpPr>
            <p:cNvPr id="28" name="Rounded Rectangle 27"/>
            <p:cNvSpPr/>
            <p:nvPr/>
          </p:nvSpPr>
          <p:spPr>
            <a:xfrm rot="2670535">
              <a:off x="483766" y="1213952"/>
              <a:ext cx="2550463" cy="255046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21211" y="1449887"/>
              <a:ext cx="2892320" cy="1819729"/>
            </a:xfrm>
            <a:prstGeom prst="rect">
              <a:avLst/>
            </a:prstGeom>
            <a:noFill/>
          </p:spPr>
          <p:txBody>
            <a:bodyPr wrap="square" rtlCol="0">
              <a:spAutoFit/>
            </a:bodyPr>
            <a:lstStyle/>
            <a:p>
              <a:pPr algn="ctr" fontAlgn="base"/>
              <a:r>
                <a:rPr lang="en-US" sz="1600" dirty="0"/>
                <a:t>What are some examples of Satan trying to “stir [people] up to anger against that which is good”? </a:t>
              </a:r>
            </a:p>
          </p:txBody>
        </p:sp>
      </p:grpSp>
      <p:grpSp>
        <p:nvGrpSpPr>
          <p:cNvPr id="37" name="Group 6"/>
          <p:cNvGrpSpPr/>
          <p:nvPr/>
        </p:nvGrpSpPr>
        <p:grpSpPr>
          <a:xfrm>
            <a:off x="6484776" y="371669"/>
            <a:ext cx="1808834" cy="1815882"/>
            <a:chOff x="515041" y="1200841"/>
            <a:chExt cx="2487147" cy="2496837"/>
          </a:xfrm>
        </p:grpSpPr>
        <p:sp>
          <p:nvSpPr>
            <p:cNvPr id="38" name="Rounded Rectangle 37"/>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24591" y="1200841"/>
              <a:ext cx="2150969" cy="2496837"/>
            </a:xfrm>
            <a:prstGeom prst="rect">
              <a:avLst/>
            </a:prstGeom>
            <a:noFill/>
          </p:spPr>
          <p:txBody>
            <a:bodyPr wrap="square" rtlCol="0">
              <a:spAutoFit/>
            </a:bodyPr>
            <a:lstStyle/>
            <a:p>
              <a:pPr algn="ctr" fontAlgn="base"/>
              <a:endParaRPr lang="en-US" sz="1400" dirty="0"/>
            </a:p>
            <a:p>
              <a:pPr algn="ctr" fontAlgn="base"/>
              <a:r>
                <a:rPr lang="en-US" sz="1400" dirty="0"/>
                <a:t>Why do you think it is dangerous for people to be “at ease in Zion,” thinking that no improvement is needed?</a:t>
              </a:r>
            </a:p>
          </p:txBody>
        </p:sp>
      </p:grpSp>
      <p:grpSp>
        <p:nvGrpSpPr>
          <p:cNvPr id="40" name="Group 6"/>
          <p:cNvGrpSpPr/>
          <p:nvPr/>
        </p:nvGrpSpPr>
        <p:grpSpPr>
          <a:xfrm>
            <a:off x="8738119" y="1116565"/>
            <a:ext cx="1808834" cy="1808835"/>
            <a:chOff x="515041" y="1200841"/>
            <a:chExt cx="2487147" cy="2487147"/>
          </a:xfrm>
        </p:grpSpPr>
        <p:sp>
          <p:nvSpPr>
            <p:cNvPr id="41" name="Rounded Rectangle 40"/>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06100" y="1385737"/>
              <a:ext cx="2150969" cy="2158282"/>
            </a:xfrm>
            <a:prstGeom prst="rect">
              <a:avLst/>
            </a:prstGeom>
            <a:noFill/>
          </p:spPr>
          <p:txBody>
            <a:bodyPr wrap="square" rtlCol="0">
              <a:spAutoFit/>
            </a:bodyPr>
            <a:lstStyle/>
            <a:p>
              <a:pPr algn="ctr" fontAlgn="base"/>
              <a:r>
                <a:rPr lang="en-US" sz="1600" dirty="0"/>
                <a:t> Why do you think Satan is able to lead such people “carefully down to hell”?</a:t>
              </a:r>
            </a:p>
          </p:txBody>
        </p:sp>
      </p:grpSp>
      <p:grpSp>
        <p:nvGrpSpPr>
          <p:cNvPr id="43" name="Group 6"/>
          <p:cNvGrpSpPr/>
          <p:nvPr/>
        </p:nvGrpSpPr>
        <p:grpSpPr>
          <a:xfrm>
            <a:off x="8626151" y="3525416"/>
            <a:ext cx="1808834" cy="1808834"/>
            <a:chOff x="515041" y="1200841"/>
            <a:chExt cx="2487147" cy="2487147"/>
          </a:xfrm>
        </p:grpSpPr>
        <p:sp>
          <p:nvSpPr>
            <p:cNvPr id="44" name="Rounded Rectangle 43"/>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24591" y="1619941"/>
              <a:ext cx="2150969" cy="1650453"/>
            </a:xfrm>
            <a:prstGeom prst="rect">
              <a:avLst/>
            </a:prstGeom>
            <a:noFill/>
          </p:spPr>
          <p:txBody>
            <a:bodyPr wrap="square" rtlCol="0">
              <a:spAutoFit/>
            </a:bodyPr>
            <a:lstStyle/>
            <a:p>
              <a:pPr algn="ctr" fontAlgn="base"/>
              <a:r>
                <a:rPr lang="en-US" dirty="0"/>
                <a:t>What does it mean to flatter someone?</a:t>
              </a:r>
            </a:p>
          </p:txBody>
        </p:sp>
      </p:grpSp>
      <p:grpSp>
        <p:nvGrpSpPr>
          <p:cNvPr id="46" name="Group 6"/>
          <p:cNvGrpSpPr/>
          <p:nvPr/>
        </p:nvGrpSpPr>
        <p:grpSpPr>
          <a:xfrm>
            <a:off x="6781800" y="4648200"/>
            <a:ext cx="1808834" cy="1808834"/>
            <a:chOff x="515041" y="1200841"/>
            <a:chExt cx="2487147" cy="2487147"/>
          </a:xfrm>
        </p:grpSpPr>
        <p:sp>
          <p:nvSpPr>
            <p:cNvPr id="47" name="Rounded Rectangle 46"/>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96794" y="1448880"/>
              <a:ext cx="2150969" cy="1819729"/>
            </a:xfrm>
            <a:prstGeom prst="rect">
              <a:avLst/>
            </a:prstGeom>
            <a:noFill/>
          </p:spPr>
          <p:txBody>
            <a:bodyPr wrap="square" rtlCol="0">
              <a:spAutoFit/>
            </a:bodyPr>
            <a:lstStyle/>
            <a:p>
              <a:pPr algn="ctr" fontAlgn="base"/>
              <a:r>
                <a:rPr lang="en-US" sz="1600" dirty="0"/>
                <a:t>Why do you think flattery can lead some people away from the Lord?</a:t>
              </a:r>
            </a:p>
          </p:txBody>
        </p:sp>
      </p:grpSp>
      <p:grpSp>
        <p:nvGrpSpPr>
          <p:cNvPr id="49" name="Group 6"/>
          <p:cNvGrpSpPr/>
          <p:nvPr/>
        </p:nvGrpSpPr>
        <p:grpSpPr>
          <a:xfrm>
            <a:off x="4343400" y="4724400"/>
            <a:ext cx="1808834" cy="1808834"/>
            <a:chOff x="515041" y="1200841"/>
            <a:chExt cx="2487147" cy="2487147"/>
          </a:xfrm>
        </p:grpSpPr>
        <p:sp>
          <p:nvSpPr>
            <p:cNvPr id="50" name="Rounded Rectangle 49"/>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24591" y="1515166"/>
              <a:ext cx="2150969" cy="1819727"/>
            </a:xfrm>
            <a:prstGeom prst="rect">
              <a:avLst/>
            </a:prstGeom>
            <a:noFill/>
          </p:spPr>
          <p:txBody>
            <a:bodyPr wrap="square" rtlCol="0">
              <a:spAutoFit/>
            </a:bodyPr>
            <a:lstStyle/>
            <a:p>
              <a:pPr algn="ctr" fontAlgn="base"/>
              <a:r>
                <a:rPr lang="en-US" sz="1600" dirty="0"/>
                <a:t>Why would Satan try to convince people that he does not exist?</a:t>
              </a:r>
            </a:p>
          </p:txBody>
        </p:sp>
      </p:grpSp>
      <p:grpSp>
        <p:nvGrpSpPr>
          <p:cNvPr id="52" name="Group 6"/>
          <p:cNvGrpSpPr/>
          <p:nvPr/>
        </p:nvGrpSpPr>
        <p:grpSpPr>
          <a:xfrm>
            <a:off x="1957873" y="4218991"/>
            <a:ext cx="1808834" cy="1808834"/>
            <a:chOff x="515041" y="1200841"/>
            <a:chExt cx="2487147" cy="2487147"/>
          </a:xfrm>
        </p:grpSpPr>
        <p:sp>
          <p:nvSpPr>
            <p:cNvPr id="53" name="Rounded Rectangle 52"/>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24591" y="1619941"/>
              <a:ext cx="2150969" cy="1481175"/>
            </a:xfrm>
            <a:prstGeom prst="rect">
              <a:avLst/>
            </a:prstGeom>
            <a:noFill/>
          </p:spPr>
          <p:txBody>
            <a:bodyPr wrap="square" rtlCol="0">
              <a:spAutoFit/>
            </a:bodyPr>
            <a:lstStyle/>
            <a:p>
              <a:pPr algn="ctr" fontAlgn="base"/>
              <a:r>
                <a:rPr lang="en-US" sz="1600" dirty="0"/>
                <a:t>What are some things we can do to guard against anger?</a:t>
              </a:r>
            </a:p>
          </p:txBody>
        </p:sp>
      </p:grpSp>
      <p:grpSp>
        <p:nvGrpSpPr>
          <p:cNvPr id="55" name="Group 6"/>
          <p:cNvGrpSpPr/>
          <p:nvPr/>
        </p:nvGrpSpPr>
        <p:grpSpPr>
          <a:xfrm>
            <a:off x="2088502" y="1623527"/>
            <a:ext cx="1808834" cy="1808834"/>
            <a:chOff x="515041" y="1200841"/>
            <a:chExt cx="2487147" cy="2487147"/>
          </a:xfrm>
        </p:grpSpPr>
        <p:sp>
          <p:nvSpPr>
            <p:cNvPr id="56" name="Rounded Rectangle 55"/>
            <p:cNvSpPr/>
            <p:nvPr/>
          </p:nvSpPr>
          <p:spPr>
            <a:xfrm rot="2670535">
              <a:off x="515041" y="120084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24591" y="1829491"/>
              <a:ext cx="2150969" cy="1269579"/>
            </a:xfrm>
            <a:prstGeom prst="rect">
              <a:avLst/>
            </a:prstGeom>
            <a:noFill/>
          </p:spPr>
          <p:txBody>
            <a:bodyPr wrap="square" rtlCol="0">
              <a:spAutoFit/>
            </a:bodyPr>
            <a:lstStyle/>
            <a:p>
              <a:pPr algn="ctr" fontAlgn="base"/>
              <a:r>
                <a:rPr lang="en-US" dirty="0"/>
                <a:t>How can we guard against flattery?</a:t>
              </a:r>
            </a:p>
          </p:txBody>
        </p:sp>
      </p:grpSp>
      <p:sp>
        <p:nvSpPr>
          <p:cNvPr id="118" name="TextBox 117"/>
          <p:cNvSpPr txBox="1"/>
          <p:nvPr/>
        </p:nvSpPr>
        <p:spPr>
          <a:xfrm>
            <a:off x="166662" y="6510064"/>
            <a:ext cx="4800600" cy="307777"/>
          </a:xfrm>
          <a:prstGeom prst="rect">
            <a:avLst/>
          </a:prstGeom>
          <a:noFill/>
        </p:spPr>
        <p:txBody>
          <a:bodyPr wrap="square" rtlCol="0">
            <a:spAutoFit/>
          </a:bodyPr>
          <a:lstStyle/>
          <a:p>
            <a:r>
              <a:rPr lang="en-US" sz="1400" dirty="0">
                <a:solidFill>
                  <a:schemeClr val="bg1"/>
                </a:solidFill>
              </a:rPr>
              <a:t>2 Nephi 28:20-29</a:t>
            </a:r>
          </a:p>
        </p:txBody>
      </p:sp>
      <p:grpSp>
        <p:nvGrpSpPr>
          <p:cNvPr id="2" name="Group 64">
            <a:extLst>
              <a:ext uri="{FF2B5EF4-FFF2-40B4-BE49-F238E27FC236}">
                <a16:creationId xmlns:a16="http://schemas.microsoft.com/office/drawing/2014/main" id="{B55C4D3D-1CD7-EBAF-FD26-AAFE426C6EE4}"/>
              </a:ext>
            </a:extLst>
          </p:cNvPr>
          <p:cNvGrpSpPr/>
          <p:nvPr/>
        </p:nvGrpSpPr>
        <p:grpSpPr>
          <a:xfrm>
            <a:off x="5522123" y="1906455"/>
            <a:ext cx="1450351" cy="2846987"/>
            <a:chOff x="6014594" y="3657600"/>
            <a:chExt cx="1281022" cy="2514600"/>
          </a:xfrm>
        </p:grpSpPr>
        <p:sp>
          <p:nvSpPr>
            <p:cNvPr id="3" name="Oval 2">
              <a:extLst>
                <a:ext uri="{FF2B5EF4-FFF2-40B4-BE49-F238E27FC236}">
                  <a16:creationId xmlns:a16="http://schemas.microsoft.com/office/drawing/2014/main" id="{EDC47F0C-C464-02C9-F067-B28EF64AA31D}"/>
                </a:ext>
              </a:extLst>
            </p:cNvPr>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F67C4CB-864C-980E-19C0-AA6344BA9AA7}"/>
                </a:ext>
              </a:extLst>
            </p:cNvPr>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F6831F7D-4E5D-FEC8-92FA-CE5B58622B12}"/>
                </a:ext>
              </a:extLst>
            </p:cNvPr>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FB87B84-7592-201F-5B95-440613179420}"/>
                </a:ext>
              </a:extLst>
            </p:cNvPr>
            <p:cNvSpPr/>
            <p:nvPr/>
          </p:nvSpPr>
          <p:spPr>
            <a:xfrm>
              <a:off x="6014594" y="5033513"/>
              <a:ext cx="237226" cy="332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EEE69F0-6B67-9F92-FAB6-88278BEA196F}"/>
                </a:ext>
              </a:extLst>
            </p:cNvPr>
            <p:cNvSpPr/>
            <p:nvPr/>
          </p:nvSpPr>
          <p:spPr>
            <a:xfrm>
              <a:off x="7058390" y="5033513"/>
              <a:ext cx="237226" cy="332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DF29C963-4CD4-5ABF-177B-409AA57FC80A}"/>
                </a:ext>
              </a:extLst>
            </p:cNvPr>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BC7D2964-1030-83D3-CF62-6CA955FE08F7}"/>
                </a:ext>
              </a:extLst>
            </p:cNvPr>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75983F87-43F0-E862-C3C6-7F323A6437FF}"/>
                </a:ext>
              </a:extLst>
            </p:cNvPr>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D8199463-BBEB-9579-656C-5AEFF5FCE138}"/>
                </a:ext>
              </a:extLst>
            </p:cNvPr>
            <p:cNvSpPr/>
            <p:nvPr/>
          </p:nvSpPr>
          <p:spPr>
            <a:xfrm rot="379796">
              <a:off x="6142083" y="4359556"/>
              <a:ext cx="517627" cy="1734234"/>
            </a:xfrm>
            <a:prstGeom prst="trapezoid">
              <a:avLst>
                <a:gd name="adj" fmla="val 41830"/>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CA225530-BE63-076D-8EDB-AF6D7D7767C2}"/>
                </a:ext>
              </a:extLst>
            </p:cNvPr>
            <p:cNvSpPr/>
            <p:nvPr/>
          </p:nvSpPr>
          <p:spPr>
            <a:xfrm rot="21033800">
              <a:off x="6660558" y="4317335"/>
              <a:ext cx="517627" cy="1723811"/>
            </a:xfrm>
            <a:prstGeom prst="trapezoid">
              <a:avLst>
                <a:gd name="adj" fmla="val 40202"/>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07">
              <a:extLst>
                <a:ext uri="{FF2B5EF4-FFF2-40B4-BE49-F238E27FC236}">
                  <a16:creationId xmlns:a16="http://schemas.microsoft.com/office/drawing/2014/main" id="{1A8206DA-7D88-C92B-B6B5-A385F96E35E8}"/>
                </a:ext>
              </a:extLst>
            </p:cNvPr>
            <p:cNvSpPr/>
            <p:nvPr/>
          </p:nvSpPr>
          <p:spPr>
            <a:xfrm rot="10800000">
              <a:off x="6299266" y="3799936"/>
              <a:ext cx="664234" cy="854015"/>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34A3B6C3-5F4A-263B-67E5-C09D32A2CC62}"/>
                </a:ext>
              </a:extLst>
            </p:cNvPr>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AEF8CCB6-8852-7EB9-3028-69199C945B26}"/>
                </a:ext>
              </a:extLst>
            </p:cNvPr>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BAAE9216-B247-1570-AA5C-1EB069769810}"/>
                </a:ext>
              </a:extLst>
            </p:cNvPr>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a:extLst>
                <a:ext uri="{FF2B5EF4-FFF2-40B4-BE49-F238E27FC236}">
                  <a16:creationId xmlns:a16="http://schemas.microsoft.com/office/drawing/2014/main" id="{527D1E26-D827-6B25-4DE3-E44E6DF61A08}"/>
                </a:ext>
              </a:extLst>
            </p:cNvPr>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E385BAD-CA6B-6B55-EC88-F80C3074F435}"/>
                </a:ext>
              </a:extLst>
            </p:cNvPr>
            <p:cNvGrpSpPr/>
            <p:nvPr/>
          </p:nvGrpSpPr>
          <p:grpSpPr>
            <a:xfrm>
              <a:off x="6773719" y="4511615"/>
              <a:ext cx="178160" cy="1493964"/>
              <a:chOff x="6629400" y="1447800"/>
              <a:chExt cx="806264" cy="3603319"/>
            </a:xfrm>
          </p:grpSpPr>
          <p:grpSp>
            <p:nvGrpSpPr>
              <p:cNvPr id="125" name="Group 79">
                <a:extLst>
                  <a:ext uri="{FF2B5EF4-FFF2-40B4-BE49-F238E27FC236}">
                    <a16:creationId xmlns:a16="http://schemas.microsoft.com/office/drawing/2014/main" id="{2CBD84BB-99E9-9857-ABBE-26E458204327}"/>
                  </a:ext>
                </a:extLst>
              </p:cNvPr>
              <p:cNvGrpSpPr/>
              <p:nvPr/>
            </p:nvGrpSpPr>
            <p:grpSpPr>
              <a:xfrm>
                <a:off x="6629400" y="1447800"/>
                <a:ext cx="713825" cy="1174911"/>
                <a:chOff x="6629400" y="1447800"/>
                <a:chExt cx="713825" cy="1174911"/>
              </a:xfrm>
            </p:grpSpPr>
            <p:sp>
              <p:nvSpPr>
                <p:cNvPr id="134" name="Regular Pentagon 148">
                  <a:extLst>
                    <a:ext uri="{FF2B5EF4-FFF2-40B4-BE49-F238E27FC236}">
                      <a16:creationId xmlns:a16="http://schemas.microsoft.com/office/drawing/2014/main" id="{6DF4C5AA-504A-76DD-DE33-1CC49F2F56BA}"/>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49">
                  <a:extLst>
                    <a:ext uri="{FF2B5EF4-FFF2-40B4-BE49-F238E27FC236}">
                      <a16:creationId xmlns:a16="http://schemas.microsoft.com/office/drawing/2014/main" id="{4B170C32-46D7-8F6C-9823-04A69F522B56}"/>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0">
                <a:extLst>
                  <a:ext uri="{FF2B5EF4-FFF2-40B4-BE49-F238E27FC236}">
                    <a16:creationId xmlns:a16="http://schemas.microsoft.com/office/drawing/2014/main" id="{8298D85C-0AC8-2242-FF18-426AA31203A0}"/>
                  </a:ext>
                </a:extLst>
              </p:cNvPr>
              <p:cNvGrpSpPr/>
              <p:nvPr/>
            </p:nvGrpSpPr>
            <p:grpSpPr>
              <a:xfrm>
                <a:off x="6645639" y="2683240"/>
                <a:ext cx="713825" cy="1174911"/>
                <a:chOff x="6629400" y="1447800"/>
                <a:chExt cx="713825" cy="1174911"/>
              </a:xfrm>
            </p:grpSpPr>
            <p:sp>
              <p:nvSpPr>
                <p:cNvPr id="132" name="Regular Pentagon 146">
                  <a:extLst>
                    <a:ext uri="{FF2B5EF4-FFF2-40B4-BE49-F238E27FC236}">
                      <a16:creationId xmlns:a16="http://schemas.microsoft.com/office/drawing/2014/main" id="{D558E003-622F-F147-437C-8C35716C5045}"/>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gular Pentagon 147">
                  <a:extLst>
                    <a:ext uri="{FF2B5EF4-FFF2-40B4-BE49-F238E27FC236}">
                      <a16:creationId xmlns:a16="http://schemas.microsoft.com/office/drawing/2014/main" id="{C8AFA78D-F137-E250-5441-56953038FE0D}"/>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83">
                <a:extLst>
                  <a:ext uri="{FF2B5EF4-FFF2-40B4-BE49-F238E27FC236}">
                    <a16:creationId xmlns:a16="http://schemas.microsoft.com/office/drawing/2014/main" id="{904E3636-61D4-6504-50CB-DB82E9CCEB63}"/>
                  </a:ext>
                </a:extLst>
              </p:cNvPr>
              <p:cNvGrpSpPr/>
              <p:nvPr/>
            </p:nvGrpSpPr>
            <p:grpSpPr>
              <a:xfrm>
                <a:off x="6721839" y="3876208"/>
                <a:ext cx="713825" cy="1174911"/>
                <a:chOff x="6629400" y="1447800"/>
                <a:chExt cx="713825" cy="1174911"/>
              </a:xfrm>
            </p:grpSpPr>
            <p:sp>
              <p:nvSpPr>
                <p:cNvPr id="130" name="Regular Pentagon 144">
                  <a:extLst>
                    <a:ext uri="{FF2B5EF4-FFF2-40B4-BE49-F238E27FC236}">
                      <a16:creationId xmlns:a16="http://schemas.microsoft.com/office/drawing/2014/main" id="{ABCB86E9-931E-DAB4-1B4A-A501DB5022C8}"/>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gular Pentagon 145">
                  <a:extLst>
                    <a:ext uri="{FF2B5EF4-FFF2-40B4-BE49-F238E27FC236}">
                      <a16:creationId xmlns:a16="http://schemas.microsoft.com/office/drawing/2014/main" id="{AAACD2A7-3D6A-F5C3-EE1D-5F4419675BA5}"/>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Quad Arrow 142">
                <a:extLst>
                  <a:ext uri="{FF2B5EF4-FFF2-40B4-BE49-F238E27FC236}">
                    <a16:creationId xmlns:a16="http://schemas.microsoft.com/office/drawing/2014/main" id="{A4B2FDC4-6471-245E-21E0-7565EA8ACADF}"/>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43">
                <a:extLst>
                  <a:ext uri="{FF2B5EF4-FFF2-40B4-BE49-F238E27FC236}">
                    <a16:creationId xmlns:a16="http://schemas.microsoft.com/office/drawing/2014/main" id="{B2C039BC-C6CB-EA4D-E9DE-E5D95816A2C6}"/>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46AB978-6A58-14DA-939C-8692E1AD0C47}"/>
                </a:ext>
              </a:extLst>
            </p:cNvPr>
            <p:cNvGrpSpPr/>
            <p:nvPr/>
          </p:nvGrpSpPr>
          <p:grpSpPr>
            <a:xfrm>
              <a:off x="6346711" y="4511615"/>
              <a:ext cx="178160" cy="1493964"/>
              <a:chOff x="6629400" y="1447800"/>
              <a:chExt cx="806264" cy="3603319"/>
            </a:xfrm>
          </p:grpSpPr>
          <p:grpSp>
            <p:nvGrpSpPr>
              <p:cNvPr id="80" name="Group 79">
                <a:extLst>
                  <a:ext uri="{FF2B5EF4-FFF2-40B4-BE49-F238E27FC236}">
                    <a16:creationId xmlns:a16="http://schemas.microsoft.com/office/drawing/2014/main" id="{6A2284FC-DE1C-724C-08A8-2B3A56C4807B}"/>
                  </a:ext>
                </a:extLst>
              </p:cNvPr>
              <p:cNvGrpSpPr/>
              <p:nvPr/>
            </p:nvGrpSpPr>
            <p:grpSpPr>
              <a:xfrm>
                <a:off x="6629400" y="1447800"/>
                <a:ext cx="713825" cy="1174911"/>
                <a:chOff x="6629400" y="1447800"/>
                <a:chExt cx="713825" cy="1174911"/>
              </a:xfrm>
            </p:grpSpPr>
            <p:sp>
              <p:nvSpPr>
                <p:cNvPr id="123" name="Regular Pentagon 137">
                  <a:extLst>
                    <a:ext uri="{FF2B5EF4-FFF2-40B4-BE49-F238E27FC236}">
                      <a16:creationId xmlns:a16="http://schemas.microsoft.com/office/drawing/2014/main" id="{4B59966A-8185-DDB7-B753-D8BDCF725958}"/>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gular Pentagon 138">
                  <a:extLst>
                    <a:ext uri="{FF2B5EF4-FFF2-40B4-BE49-F238E27FC236}">
                      <a16:creationId xmlns:a16="http://schemas.microsoft.com/office/drawing/2014/main" id="{4F3F702E-C7D7-6924-1A27-32239633417C}"/>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43BC39EB-E326-9D3C-D723-4E2975F1CF49}"/>
                  </a:ext>
                </a:extLst>
              </p:cNvPr>
              <p:cNvGrpSpPr/>
              <p:nvPr/>
            </p:nvGrpSpPr>
            <p:grpSpPr>
              <a:xfrm>
                <a:off x="6645639" y="2683240"/>
                <a:ext cx="713825" cy="1174911"/>
                <a:chOff x="6629400" y="1447800"/>
                <a:chExt cx="713825" cy="1174911"/>
              </a:xfrm>
            </p:grpSpPr>
            <p:sp>
              <p:nvSpPr>
                <p:cNvPr id="121" name="Regular Pentagon 135">
                  <a:extLst>
                    <a:ext uri="{FF2B5EF4-FFF2-40B4-BE49-F238E27FC236}">
                      <a16:creationId xmlns:a16="http://schemas.microsoft.com/office/drawing/2014/main" id="{53A51D6E-B82F-567A-CB64-24D36BCA51BF}"/>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gular Pentagon 136">
                  <a:extLst>
                    <a:ext uri="{FF2B5EF4-FFF2-40B4-BE49-F238E27FC236}">
                      <a16:creationId xmlns:a16="http://schemas.microsoft.com/office/drawing/2014/main" id="{5CFA6215-4582-314B-A71F-3FBA8464BF68}"/>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3">
                <a:extLst>
                  <a:ext uri="{FF2B5EF4-FFF2-40B4-BE49-F238E27FC236}">
                    <a16:creationId xmlns:a16="http://schemas.microsoft.com/office/drawing/2014/main" id="{BFA83491-BABE-30E5-D68D-11873924EF78}"/>
                  </a:ext>
                </a:extLst>
              </p:cNvPr>
              <p:cNvGrpSpPr/>
              <p:nvPr/>
            </p:nvGrpSpPr>
            <p:grpSpPr>
              <a:xfrm>
                <a:off x="6721839" y="3876208"/>
                <a:ext cx="713825" cy="1174911"/>
                <a:chOff x="6629400" y="1447800"/>
                <a:chExt cx="713825" cy="1174911"/>
              </a:xfrm>
            </p:grpSpPr>
            <p:sp>
              <p:nvSpPr>
                <p:cNvPr id="119" name="Regular Pentagon 133">
                  <a:extLst>
                    <a:ext uri="{FF2B5EF4-FFF2-40B4-BE49-F238E27FC236}">
                      <a16:creationId xmlns:a16="http://schemas.microsoft.com/office/drawing/2014/main" id="{E4B95E3D-BAA8-1194-A157-7CA37DD5DE17}"/>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gular Pentagon 134">
                  <a:extLst>
                    <a:ext uri="{FF2B5EF4-FFF2-40B4-BE49-F238E27FC236}">
                      <a16:creationId xmlns:a16="http://schemas.microsoft.com/office/drawing/2014/main" id="{3CF484CF-C7E2-FEF6-73FA-B8895A33F434}"/>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Quad Arrow 131">
                <a:extLst>
                  <a:ext uri="{FF2B5EF4-FFF2-40B4-BE49-F238E27FC236}">
                    <a16:creationId xmlns:a16="http://schemas.microsoft.com/office/drawing/2014/main" id="{EFC5AFE2-07BB-594A-5FE7-26E69A3A7BDD}"/>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132">
                <a:extLst>
                  <a:ext uri="{FF2B5EF4-FFF2-40B4-BE49-F238E27FC236}">
                    <a16:creationId xmlns:a16="http://schemas.microsoft.com/office/drawing/2014/main" id="{04CA27B2-5DFC-862A-5B89-312EC73D1CFB}"/>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1">
              <a:extLst>
                <a:ext uri="{FF2B5EF4-FFF2-40B4-BE49-F238E27FC236}">
                  <a16:creationId xmlns:a16="http://schemas.microsoft.com/office/drawing/2014/main" id="{601DF079-6955-754F-FB20-A9955032661D}"/>
                </a:ext>
              </a:extLst>
            </p:cNvPr>
            <p:cNvGrpSpPr/>
            <p:nvPr/>
          </p:nvGrpSpPr>
          <p:grpSpPr>
            <a:xfrm rot="16355409">
              <a:off x="6559288" y="3284183"/>
              <a:ext cx="209602" cy="1100863"/>
              <a:chOff x="6629400" y="1447800"/>
              <a:chExt cx="806264" cy="3603319"/>
            </a:xfrm>
          </p:grpSpPr>
          <p:grpSp>
            <p:nvGrpSpPr>
              <p:cNvPr id="23" name="Group 79">
                <a:extLst>
                  <a:ext uri="{FF2B5EF4-FFF2-40B4-BE49-F238E27FC236}">
                    <a16:creationId xmlns:a16="http://schemas.microsoft.com/office/drawing/2014/main" id="{2700BF24-0F53-5105-F448-A9F66033C20B}"/>
                  </a:ext>
                </a:extLst>
              </p:cNvPr>
              <p:cNvGrpSpPr/>
              <p:nvPr/>
            </p:nvGrpSpPr>
            <p:grpSpPr>
              <a:xfrm>
                <a:off x="6629400" y="1447800"/>
                <a:ext cx="713825" cy="1174911"/>
                <a:chOff x="6629400" y="1447800"/>
                <a:chExt cx="713825" cy="1174911"/>
              </a:xfrm>
            </p:grpSpPr>
            <p:sp>
              <p:nvSpPr>
                <p:cNvPr id="36" name="Regular Pentagon 126">
                  <a:extLst>
                    <a:ext uri="{FF2B5EF4-FFF2-40B4-BE49-F238E27FC236}">
                      <a16:creationId xmlns:a16="http://schemas.microsoft.com/office/drawing/2014/main" id="{24124F08-FD9E-B1BD-88F9-47F7667E4FCC}"/>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gular Pentagon 127">
                  <a:extLst>
                    <a:ext uri="{FF2B5EF4-FFF2-40B4-BE49-F238E27FC236}">
                      <a16:creationId xmlns:a16="http://schemas.microsoft.com/office/drawing/2014/main" id="{2DA3266E-96B3-92BA-6BF5-38FE77EC79A6}"/>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0">
                <a:extLst>
                  <a:ext uri="{FF2B5EF4-FFF2-40B4-BE49-F238E27FC236}">
                    <a16:creationId xmlns:a16="http://schemas.microsoft.com/office/drawing/2014/main" id="{C6CE1F91-17BA-FDC3-BE83-573D593EFEEF}"/>
                  </a:ext>
                </a:extLst>
              </p:cNvPr>
              <p:cNvGrpSpPr/>
              <p:nvPr/>
            </p:nvGrpSpPr>
            <p:grpSpPr>
              <a:xfrm>
                <a:off x="6645639" y="2683240"/>
                <a:ext cx="713825" cy="1174911"/>
                <a:chOff x="6629400" y="1447800"/>
                <a:chExt cx="713825" cy="1174911"/>
              </a:xfrm>
            </p:grpSpPr>
            <p:sp>
              <p:nvSpPr>
                <p:cNvPr id="34" name="Regular Pentagon 124">
                  <a:extLst>
                    <a:ext uri="{FF2B5EF4-FFF2-40B4-BE49-F238E27FC236}">
                      <a16:creationId xmlns:a16="http://schemas.microsoft.com/office/drawing/2014/main" id="{51C6F31D-82D2-F9DD-6D3A-79BCAC3D457B}"/>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125">
                  <a:extLst>
                    <a:ext uri="{FF2B5EF4-FFF2-40B4-BE49-F238E27FC236}">
                      <a16:creationId xmlns:a16="http://schemas.microsoft.com/office/drawing/2014/main" id="{B3776C6A-CC35-1874-F701-515DE3D6ACAD}"/>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3">
                <a:extLst>
                  <a:ext uri="{FF2B5EF4-FFF2-40B4-BE49-F238E27FC236}">
                    <a16:creationId xmlns:a16="http://schemas.microsoft.com/office/drawing/2014/main" id="{0B0F33F9-7E5D-DA6F-2593-D056DC814D54}"/>
                  </a:ext>
                </a:extLst>
              </p:cNvPr>
              <p:cNvGrpSpPr/>
              <p:nvPr/>
            </p:nvGrpSpPr>
            <p:grpSpPr>
              <a:xfrm>
                <a:off x="6721839" y="3876208"/>
                <a:ext cx="713825" cy="1174911"/>
                <a:chOff x="6629400" y="1447800"/>
                <a:chExt cx="713825" cy="1174911"/>
              </a:xfrm>
            </p:grpSpPr>
            <p:sp>
              <p:nvSpPr>
                <p:cNvPr id="32" name="Regular Pentagon 122">
                  <a:extLst>
                    <a:ext uri="{FF2B5EF4-FFF2-40B4-BE49-F238E27FC236}">
                      <a16:creationId xmlns:a16="http://schemas.microsoft.com/office/drawing/2014/main" id="{D5ACA6D6-5977-3EC4-D3CF-436ACA28C8DF}"/>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123">
                  <a:extLst>
                    <a:ext uri="{FF2B5EF4-FFF2-40B4-BE49-F238E27FC236}">
                      <a16:creationId xmlns:a16="http://schemas.microsoft.com/office/drawing/2014/main" id="{F8A51B4A-3F4A-728B-2E2F-CB6A58FD64A8}"/>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120">
                <a:extLst>
                  <a:ext uri="{FF2B5EF4-FFF2-40B4-BE49-F238E27FC236}">
                    <a16:creationId xmlns:a16="http://schemas.microsoft.com/office/drawing/2014/main" id="{DB720F2C-FB13-FC54-EF5B-5A73C3C45BFE}"/>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121">
                <a:extLst>
                  <a:ext uri="{FF2B5EF4-FFF2-40B4-BE49-F238E27FC236}">
                    <a16:creationId xmlns:a16="http://schemas.microsoft.com/office/drawing/2014/main" id="{80BB0D7C-4C44-A08D-73C8-8092434520CA}"/>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Moon 20">
              <a:extLst>
                <a:ext uri="{FF2B5EF4-FFF2-40B4-BE49-F238E27FC236}">
                  <a16:creationId xmlns:a16="http://schemas.microsoft.com/office/drawing/2014/main" id="{30944D88-D919-247F-A667-2203A0C5464C}"/>
                </a:ext>
              </a:extLst>
            </p:cNvPr>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4F5C126B-9E7B-A292-FAA1-5F85A78D0F3C}"/>
                </a:ext>
              </a:extLst>
            </p:cNvPr>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40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0"/>
                                        </p:tgtEl>
                                        <p:attrNameLst>
                                          <p:attrName>style.visibility</p:attrName>
                                        </p:attrNameLst>
                                      </p:cBhvr>
                                      <p:to>
                                        <p:strVal val="visible"/>
                                      </p:to>
                                    </p:set>
                                    <p:anim calcmode="lin" valueType="num">
                                      <p:cBhvr>
                                        <p:cTn id="15" dur="1000" fill="hold"/>
                                        <p:tgtEl>
                                          <p:spTgt spid="40"/>
                                        </p:tgtEl>
                                        <p:attrNameLst>
                                          <p:attrName>ppt_w</p:attrName>
                                        </p:attrNameLst>
                                      </p:cBhvr>
                                      <p:tavLst>
                                        <p:tav tm="0">
                                          <p:val>
                                            <p:fltVal val="0"/>
                                          </p:val>
                                        </p:tav>
                                        <p:tav tm="100000">
                                          <p:val>
                                            <p:strVal val="#ppt_w"/>
                                          </p:val>
                                        </p:tav>
                                      </p:tavLst>
                                    </p:anim>
                                    <p:anim calcmode="lin" valueType="num">
                                      <p:cBhvr>
                                        <p:cTn id="16" dur="1000" fill="hold"/>
                                        <p:tgtEl>
                                          <p:spTgt spid="40"/>
                                        </p:tgtEl>
                                        <p:attrNameLst>
                                          <p:attrName>ppt_h</p:attrName>
                                        </p:attrNameLst>
                                      </p:cBhvr>
                                      <p:tavLst>
                                        <p:tav tm="0">
                                          <p:val>
                                            <p:fltVal val="0"/>
                                          </p:val>
                                        </p:tav>
                                        <p:tav tm="100000">
                                          <p:val>
                                            <p:strVal val="#ppt_h"/>
                                          </p:val>
                                        </p:tav>
                                      </p:tavLst>
                                    </p:anim>
                                    <p:anim calcmode="lin" valueType="num">
                                      <p:cBhvr>
                                        <p:cTn id="17" dur="1000" fill="hold"/>
                                        <p:tgtEl>
                                          <p:spTgt spid="40"/>
                                        </p:tgtEl>
                                        <p:attrNameLst>
                                          <p:attrName>style.rotation</p:attrName>
                                        </p:attrNameLst>
                                      </p:cBhvr>
                                      <p:tavLst>
                                        <p:tav tm="0">
                                          <p:val>
                                            <p:fltVal val="90"/>
                                          </p:val>
                                        </p:tav>
                                        <p:tav tm="100000">
                                          <p:val>
                                            <p:fltVal val="0"/>
                                          </p:val>
                                        </p:tav>
                                      </p:tavLst>
                                    </p:anim>
                                    <p:animEffect transition="in" filter="fade">
                                      <p:cBhvr>
                                        <p:cTn id="18" dur="10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3"/>
                                        </p:tgtEl>
                                        <p:attrNameLst>
                                          <p:attrName>style.visibility</p:attrName>
                                        </p:attrNameLst>
                                      </p:cBhvr>
                                      <p:to>
                                        <p:strVal val="visible"/>
                                      </p:to>
                                    </p:set>
                                    <p:anim calcmode="lin" valueType="num">
                                      <p:cBhvr>
                                        <p:cTn id="23" dur="1000" fill="hold"/>
                                        <p:tgtEl>
                                          <p:spTgt spid="43"/>
                                        </p:tgtEl>
                                        <p:attrNameLst>
                                          <p:attrName>ppt_w</p:attrName>
                                        </p:attrNameLst>
                                      </p:cBhvr>
                                      <p:tavLst>
                                        <p:tav tm="0">
                                          <p:val>
                                            <p:fltVal val="0"/>
                                          </p:val>
                                        </p:tav>
                                        <p:tav tm="100000">
                                          <p:val>
                                            <p:strVal val="#ppt_w"/>
                                          </p:val>
                                        </p:tav>
                                      </p:tavLst>
                                    </p:anim>
                                    <p:anim calcmode="lin" valueType="num">
                                      <p:cBhvr>
                                        <p:cTn id="24" dur="1000" fill="hold"/>
                                        <p:tgtEl>
                                          <p:spTgt spid="43"/>
                                        </p:tgtEl>
                                        <p:attrNameLst>
                                          <p:attrName>ppt_h</p:attrName>
                                        </p:attrNameLst>
                                      </p:cBhvr>
                                      <p:tavLst>
                                        <p:tav tm="0">
                                          <p:val>
                                            <p:fltVal val="0"/>
                                          </p:val>
                                        </p:tav>
                                        <p:tav tm="100000">
                                          <p:val>
                                            <p:strVal val="#ppt_h"/>
                                          </p:val>
                                        </p:tav>
                                      </p:tavLst>
                                    </p:anim>
                                    <p:anim calcmode="lin" valueType="num">
                                      <p:cBhvr>
                                        <p:cTn id="25" dur="1000" fill="hold"/>
                                        <p:tgtEl>
                                          <p:spTgt spid="43"/>
                                        </p:tgtEl>
                                        <p:attrNameLst>
                                          <p:attrName>style.rotation</p:attrName>
                                        </p:attrNameLst>
                                      </p:cBhvr>
                                      <p:tavLst>
                                        <p:tav tm="0">
                                          <p:val>
                                            <p:fltVal val="90"/>
                                          </p:val>
                                        </p:tav>
                                        <p:tav tm="100000">
                                          <p:val>
                                            <p:fltVal val="0"/>
                                          </p:val>
                                        </p:tav>
                                      </p:tavLst>
                                    </p:anim>
                                    <p:animEffect transition="in" filter="fade">
                                      <p:cBhvr>
                                        <p:cTn id="26" dur="10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ppt_w</p:attrName>
                                        </p:attrNameLst>
                                      </p:cBhvr>
                                      <p:tavLst>
                                        <p:tav tm="0">
                                          <p:val>
                                            <p:fltVal val="0"/>
                                          </p:val>
                                        </p:tav>
                                        <p:tav tm="100000">
                                          <p:val>
                                            <p:strVal val="#ppt_w"/>
                                          </p:val>
                                        </p:tav>
                                      </p:tavLst>
                                    </p:anim>
                                    <p:anim calcmode="lin" valueType="num">
                                      <p:cBhvr>
                                        <p:cTn id="32" dur="1000" fill="hold"/>
                                        <p:tgtEl>
                                          <p:spTgt spid="46"/>
                                        </p:tgtEl>
                                        <p:attrNameLst>
                                          <p:attrName>ppt_h</p:attrName>
                                        </p:attrNameLst>
                                      </p:cBhvr>
                                      <p:tavLst>
                                        <p:tav tm="0">
                                          <p:val>
                                            <p:fltVal val="0"/>
                                          </p:val>
                                        </p:tav>
                                        <p:tav tm="100000">
                                          <p:val>
                                            <p:strVal val="#ppt_h"/>
                                          </p:val>
                                        </p:tav>
                                      </p:tavLst>
                                    </p:anim>
                                    <p:anim calcmode="lin" valueType="num">
                                      <p:cBhvr>
                                        <p:cTn id="33" dur="1000" fill="hold"/>
                                        <p:tgtEl>
                                          <p:spTgt spid="46"/>
                                        </p:tgtEl>
                                        <p:attrNameLst>
                                          <p:attrName>style.rotation</p:attrName>
                                        </p:attrNameLst>
                                      </p:cBhvr>
                                      <p:tavLst>
                                        <p:tav tm="0">
                                          <p:val>
                                            <p:fltVal val="90"/>
                                          </p:val>
                                        </p:tav>
                                        <p:tav tm="100000">
                                          <p:val>
                                            <p:fltVal val="0"/>
                                          </p:val>
                                        </p:tav>
                                      </p:tavLst>
                                    </p:anim>
                                    <p:animEffect transition="in" filter="fade">
                                      <p:cBhvr>
                                        <p:cTn id="34" dur="10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49"/>
                                        </p:tgtEl>
                                        <p:attrNameLst>
                                          <p:attrName>style.visibility</p:attrName>
                                        </p:attrNameLst>
                                      </p:cBhvr>
                                      <p:to>
                                        <p:strVal val="visible"/>
                                      </p:to>
                                    </p:set>
                                    <p:anim calcmode="lin" valueType="num">
                                      <p:cBhvr>
                                        <p:cTn id="39" dur="1000" fill="hold"/>
                                        <p:tgtEl>
                                          <p:spTgt spid="49"/>
                                        </p:tgtEl>
                                        <p:attrNameLst>
                                          <p:attrName>ppt_w</p:attrName>
                                        </p:attrNameLst>
                                      </p:cBhvr>
                                      <p:tavLst>
                                        <p:tav tm="0">
                                          <p:val>
                                            <p:fltVal val="0"/>
                                          </p:val>
                                        </p:tav>
                                        <p:tav tm="100000">
                                          <p:val>
                                            <p:strVal val="#ppt_w"/>
                                          </p:val>
                                        </p:tav>
                                      </p:tavLst>
                                    </p:anim>
                                    <p:anim calcmode="lin" valueType="num">
                                      <p:cBhvr>
                                        <p:cTn id="40" dur="1000" fill="hold"/>
                                        <p:tgtEl>
                                          <p:spTgt spid="49"/>
                                        </p:tgtEl>
                                        <p:attrNameLst>
                                          <p:attrName>ppt_h</p:attrName>
                                        </p:attrNameLst>
                                      </p:cBhvr>
                                      <p:tavLst>
                                        <p:tav tm="0">
                                          <p:val>
                                            <p:fltVal val="0"/>
                                          </p:val>
                                        </p:tav>
                                        <p:tav tm="100000">
                                          <p:val>
                                            <p:strVal val="#ppt_h"/>
                                          </p:val>
                                        </p:tav>
                                      </p:tavLst>
                                    </p:anim>
                                    <p:anim calcmode="lin" valueType="num">
                                      <p:cBhvr>
                                        <p:cTn id="41" dur="1000" fill="hold"/>
                                        <p:tgtEl>
                                          <p:spTgt spid="49"/>
                                        </p:tgtEl>
                                        <p:attrNameLst>
                                          <p:attrName>style.rotation</p:attrName>
                                        </p:attrNameLst>
                                      </p:cBhvr>
                                      <p:tavLst>
                                        <p:tav tm="0">
                                          <p:val>
                                            <p:fltVal val="90"/>
                                          </p:val>
                                        </p:tav>
                                        <p:tav tm="100000">
                                          <p:val>
                                            <p:fltVal val="0"/>
                                          </p:val>
                                        </p:tav>
                                      </p:tavLst>
                                    </p:anim>
                                    <p:animEffect transition="in" filter="fade">
                                      <p:cBhvr>
                                        <p:cTn id="42" dur="1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55"/>
                                        </p:tgtEl>
                                        <p:attrNameLst>
                                          <p:attrName>style.visibility</p:attrName>
                                        </p:attrNameLst>
                                      </p:cBhvr>
                                      <p:to>
                                        <p:strVal val="visible"/>
                                      </p:to>
                                    </p:set>
                                    <p:anim calcmode="lin" valueType="num">
                                      <p:cBhvr>
                                        <p:cTn id="55" dur="1000" fill="hold"/>
                                        <p:tgtEl>
                                          <p:spTgt spid="55"/>
                                        </p:tgtEl>
                                        <p:attrNameLst>
                                          <p:attrName>ppt_w</p:attrName>
                                        </p:attrNameLst>
                                      </p:cBhvr>
                                      <p:tavLst>
                                        <p:tav tm="0">
                                          <p:val>
                                            <p:fltVal val="0"/>
                                          </p:val>
                                        </p:tav>
                                        <p:tav tm="100000">
                                          <p:val>
                                            <p:strVal val="#ppt_w"/>
                                          </p:val>
                                        </p:tav>
                                      </p:tavLst>
                                    </p:anim>
                                    <p:anim calcmode="lin" valueType="num">
                                      <p:cBhvr>
                                        <p:cTn id="56" dur="1000" fill="hold"/>
                                        <p:tgtEl>
                                          <p:spTgt spid="55"/>
                                        </p:tgtEl>
                                        <p:attrNameLst>
                                          <p:attrName>ppt_h</p:attrName>
                                        </p:attrNameLst>
                                      </p:cBhvr>
                                      <p:tavLst>
                                        <p:tav tm="0">
                                          <p:val>
                                            <p:fltVal val="0"/>
                                          </p:val>
                                        </p:tav>
                                        <p:tav tm="100000">
                                          <p:val>
                                            <p:strVal val="#ppt_h"/>
                                          </p:val>
                                        </p:tav>
                                      </p:tavLst>
                                    </p:anim>
                                    <p:anim calcmode="lin" valueType="num">
                                      <p:cBhvr>
                                        <p:cTn id="57" dur="1000" fill="hold"/>
                                        <p:tgtEl>
                                          <p:spTgt spid="55"/>
                                        </p:tgtEl>
                                        <p:attrNameLst>
                                          <p:attrName>style.rotation</p:attrName>
                                        </p:attrNameLst>
                                      </p:cBhvr>
                                      <p:tavLst>
                                        <p:tav tm="0">
                                          <p:val>
                                            <p:fltVal val="90"/>
                                          </p:val>
                                        </p:tav>
                                        <p:tav tm="100000">
                                          <p:val>
                                            <p:fltVal val="0"/>
                                          </p:val>
                                        </p:tav>
                                      </p:tavLst>
                                    </p:anim>
                                    <p:animEffect transition="in" filter="fade">
                                      <p:cBhvr>
                                        <p:cTn id="58"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83573" y="6462436"/>
            <a:ext cx="4800600" cy="307777"/>
          </a:xfrm>
          <a:prstGeom prst="rect">
            <a:avLst/>
          </a:prstGeom>
          <a:noFill/>
        </p:spPr>
        <p:txBody>
          <a:bodyPr wrap="square" rtlCol="0">
            <a:spAutoFit/>
          </a:bodyPr>
          <a:lstStyle/>
          <a:p>
            <a:r>
              <a:rPr lang="en-US" sz="1400" dirty="0">
                <a:solidFill>
                  <a:schemeClr val="bg1"/>
                </a:solidFill>
              </a:rPr>
              <a:t>2 Nephi 28:20-29</a:t>
            </a:r>
          </a:p>
        </p:txBody>
      </p:sp>
      <p:grpSp>
        <p:nvGrpSpPr>
          <p:cNvPr id="84" name="Group 83"/>
          <p:cNvGrpSpPr/>
          <p:nvPr/>
        </p:nvGrpSpPr>
        <p:grpSpPr>
          <a:xfrm>
            <a:off x="5334000" y="228600"/>
            <a:ext cx="2590800" cy="1752600"/>
            <a:chOff x="990600" y="533400"/>
            <a:chExt cx="2590800" cy="1752600"/>
          </a:xfrm>
        </p:grpSpPr>
        <p:sp>
          <p:nvSpPr>
            <p:cNvPr id="82" name="Cloud 81"/>
            <p:cNvSpPr/>
            <p:nvPr/>
          </p:nvSpPr>
          <p:spPr>
            <a:xfrm>
              <a:off x="990600" y="533400"/>
              <a:ext cx="2590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447800" y="914400"/>
              <a:ext cx="1564341" cy="954107"/>
            </a:xfrm>
            <a:prstGeom prst="rect">
              <a:avLst/>
            </a:prstGeom>
            <a:noFill/>
          </p:spPr>
          <p:txBody>
            <a:bodyPr wrap="square" rtlCol="0">
              <a:spAutoFit/>
            </a:bodyPr>
            <a:lstStyle/>
            <a:p>
              <a:pPr algn="ctr" fontAlgn="base"/>
              <a:r>
                <a:rPr lang="en-US" sz="2800" dirty="0"/>
                <a:t>Everyone does it</a:t>
              </a:r>
            </a:p>
          </p:txBody>
        </p:sp>
      </p:grpSp>
      <p:grpSp>
        <p:nvGrpSpPr>
          <p:cNvPr id="85" name="Group 84"/>
          <p:cNvGrpSpPr/>
          <p:nvPr/>
        </p:nvGrpSpPr>
        <p:grpSpPr>
          <a:xfrm>
            <a:off x="7391400" y="1600200"/>
            <a:ext cx="2590800" cy="1752600"/>
            <a:chOff x="990600" y="533400"/>
            <a:chExt cx="2590800" cy="1752600"/>
          </a:xfrm>
        </p:grpSpPr>
        <p:sp>
          <p:nvSpPr>
            <p:cNvPr id="86" name="Cloud 85"/>
            <p:cNvSpPr/>
            <p:nvPr/>
          </p:nvSpPr>
          <p:spPr>
            <a:xfrm>
              <a:off x="990600" y="533400"/>
              <a:ext cx="2590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219200" y="914400"/>
              <a:ext cx="2133600" cy="1015663"/>
            </a:xfrm>
            <a:prstGeom prst="rect">
              <a:avLst/>
            </a:prstGeom>
            <a:noFill/>
          </p:spPr>
          <p:txBody>
            <a:bodyPr wrap="square" rtlCol="0">
              <a:spAutoFit/>
            </a:bodyPr>
            <a:lstStyle/>
            <a:p>
              <a:pPr algn="ctr" fontAlgn="base"/>
              <a:r>
                <a:rPr lang="en-US" sz="2000" b="1" dirty="0"/>
                <a:t>If it doesn’t hurt anybody else, it’s all right</a:t>
              </a:r>
            </a:p>
          </p:txBody>
        </p:sp>
      </p:grpSp>
      <p:grpSp>
        <p:nvGrpSpPr>
          <p:cNvPr id="96" name="Group 95"/>
          <p:cNvGrpSpPr/>
          <p:nvPr/>
        </p:nvGrpSpPr>
        <p:grpSpPr>
          <a:xfrm>
            <a:off x="7543800" y="3886200"/>
            <a:ext cx="2590800" cy="1752600"/>
            <a:chOff x="990600" y="533400"/>
            <a:chExt cx="2590800" cy="1752600"/>
          </a:xfrm>
        </p:grpSpPr>
        <p:sp>
          <p:nvSpPr>
            <p:cNvPr id="97" name="Cloud 96"/>
            <p:cNvSpPr/>
            <p:nvPr/>
          </p:nvSpPr>
          <p:spPr>
            <a:xfrm>
              <a:off x="990600" y="533400"/>
              <a:ext cx="2590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219200" y="685800"/>
              <a:ext cx="2209800" cy="1384995"/>
            </a:xfrm>
            <a:prstGeom prst="rect">
              <a:avLst/>
            </a:prstGeom>
            <a:noFill/>
          </p:spPr>
          <p:txBody>
            <a:bodyPr wrap="square" rtlCol="0">
              <a:spAutoFit/>
            </a:bodyPr>
            <a:lstStyle/>
            <a:p>
              <a:pPr algn="ctr" fontAlgn="base"/>
              <a:r>
                <a:rPr lang="en-US" sz="2800" dirty="0"/>
                <a:t>If I feel all right about it, it’s OK</a:t>
              </a:r>
            </a:p>
          </p:txBody>
        </p:sp>
      </p:grpSp>
      <p:grpSp>
        <p:nvGrpSpPr>
          <p:cNvPr id="107" name="Group 106"/>
          <p:cNvGrpSpPr/>
          <p:nvPr/>
        </p:nvGrpSpPr>
        <p:grpSpPr>
          <a:xfrm>
            <a:off x="4648200" y="4876800"/>
            <a:ext cx="2590800" cy="1752600"/>
            <a:chOff x="990600" y="533400"/>
            <a:chExt cx="2590800" cy="1752600"/>
          </a:xfrm>
        </p:grpSpPr>
        <p:sp>
          <p:nvSpPr>
            <p:cNvPr id="108" name="Cloud 107"/>
            <p:cNvSpPr/>
            <p:nvPr/>
          </p:nvSpPr>
          <p:spPr>
            <a:xfrm>
              <a:off x="990600" y="533400"/>
              <a:ext cx="2590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1143000" y="914400"/>
              <a:ext cx="2209800" cy="954107"/>
            </a:xfrm>
            <a:prstGeom prst="rect">
              <a:avLst/>
            </a:prstGeom>
            <a:noFill/>
          </p:spPr>
          <p:txBody>
            <a:bodyPr wrap="square" rtlCol="0">
              <a:spAutoFit/>
            </a:bodyPr>
            <a:lstStyle/>
            <a:p>
              <a:pPr algn="ctr" fontAlgn="base"/>
              <a:r>
                <a:rPr lang="en-US" sz="2800" dirty="0"/>
                <a:t>It’s the “in” thing to do it</a:t>
              </a:r>
            </a:p>
          </p:txBody>
        </p:sp>
      </p:grpSp>
      <p:grpSp>
        <p:nvGrpSpPr>
          <p:cNvPr id="119" name="Group 118"/>
          <p:cNvGrpSpPr/>
          <p:nvPr/>
        </p:nvGrpSpPr>
        <p:grpSpPr>
          <a:xfrm>
            <a:off x="2133600" y="3124200"/>
            <a:ext cx="2590800" cy="1752600"/>
            <a:chOff x="990600" y="533400"/>
            <a:chExt cx="2590800" cy="1752600"/>
          </a:xfrm>
        </p:grpSpPr>
        <p:sp>
          <p:nvSpPr>
            <p:cNvPr id="120" name="Cloud 119"/>
            <p:cNvSpPr/>
            <p:nvPr/>
          </p:nvSpPr>
          <p:spPr>
            <a:xfrm>
              <a:off x="990600" y="533400"/>
              <a:ext cx="2590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219200" y="914400"/>
              <a:ext cx="2057400" cy="954107"/>
            </a:xfrm>
            <a:prstGeom prst="rect">
              <a:avLst/>
            </a:prstGeom>
            <a:noFill/>
          </p:spPr>
          <p:txBody>
            <a:bodyPr wrap="square" rtlCol="0">
              <a:spAutoFit/>
            </a:bodyPr>
            <a:lstStyle/>
            <a:p>
              <a:pPr algn="ctr" fontAlgn="base"/>
              <a:r>
                <a:rPr lang="en-US" sz="2800" dirty="0"/>
                <a:t>It is just a little thing</a:t>
              </a:r>
            </a:p>
          </p:txBody>
        </p:sp>
      </p:grpSp>
      <p:sp>
        <p:nvSpPr>
          <p:cNvPr id="122" name="TextBox 121"/>
          <p:cNvSpPr txBox="1"/>
          <p:nvPr/>
        </p:nvSpPr>
        <p:spPr>
          <a:xfrm>
            <a:off x="7391400" y="6517537"/>
            <a:ext cx="4800600" cy="307777"/>
          </a:xfrm>
          <a:prstGeom prst="rect">
            <a:avLst/>
          </a:prstGeom>
          <a:noFill/>
        </p:spPr>
        <p:txBody>
          <a:bodyPr wrap="square" rtlCol="0">
            <a:spAutoFit/>
          </a:bodyPr>
          <a:lstStyle/>
          <a:p>
            <a:pPr algn="r"/>
            <a:r>
              <a:rPr lang="en-US" sz="1400" dirty="0">
                <a:solidFill>
                  <a:schemeClr val="bg1"/>
                </a:solidFill>
              </a:rPr>
              <a:t>James E. Faust</a:t>
            </a:r>
          </a:p>
        </p:txBody>
      </p:sp>
      <p:grpSp>
        <p:nvGrpSpPr>
          <p:cNvPr id="123" name="Group 122"/>
          <p:cNvGrpSpPr/>
          <p:nvPr/>
        </p:nvGrpSpPr>
        <p:grpSpPr>
          <a:xfrm>
            <a:off x="1981200" y="381000"/>
            <a:ext cx="2590800" cy="1752600"/>
            <a:chOff x="990600" y="533400"/>
            <a:chExt cx="2590800" cy="1752600"/>
          </a:xfrm>
        </p:grpSpPr>
        <p:sp>
          <p:nvSpPr>
            <p:cNvPr id="124" name="Cloud 123"/>
            <p:cNvSpPr/>
            <p:nvPr/>
          </p:nvSpPr>
          <p:spPr>
            <a:xfrm>
              <a:off x="990600" y="533400"/>
              <a:ext cx="2590800" cy="1752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219200" y="914400"/>
              <a:ext cx="1981200" cy="1015663"/>
            </a:xfrm>
            <a:prstGeom prst="rect">
              <a:avLst/>
            </a:prstGeom>
            <a:noFill/>
          </p:spPr>
          <p:txBody>
            <a:bodyPr wrap="square" rtlCol="0">
              <a:spAutoFit/>
            </a:bodyPr>
            <a:lstStyle/>
            <a:p>
              <a:pPr algn="ctr" fontAlgn="base"/>
              <a:r>
                <a:rPr lang="en-US" sz="2000" b="1" dirty="0"/>
                <a:t>Some of the devils most appealing lines</a:t>
              </a:r>
            </a:p>
          </p:txBody>
        </p:sp>
      </p:grpSp>
      <p:pic>
        <p:nvPicPr>
          <p:cNvPr id="3" name="Picture 2">
            <a:extLst>
              <a:ext uri="{FF2B5EF4-FFF2-40B4-BE49-F238E27FC236}">
                <a16:creationId xmlns:a16="http://schemas.microsoft.com/office/drawing/2014/main" id="{BBF0BFF2-93F2-4005-B546-60742137A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073" y="5414425"/>
            <a:ext cx="849669" cy="1023698"/>
          </a:xfrm>
          <a:prstGeom prst="rect">
            <a:avLst/>
          </a:prstGeom>
        </p:spPr>
      </p:pic>
      <p:grpSp>
        <p:nvGrpSpPr>
          <p:cNvPr id="2" name="Group 64">
            <a:extLst>
              <a:ext uri="{FF2B5EF4-FFF2-40B4-BE49-F238E27FC236}">
                <a16:creationId xmlns:a16="http://schemas.microsoft.com/office/drawing/2014/main" id="{CB6941D3-E368-FDAA-B092-74D161A37180}"/>
              </a:ext>
            </a:extLst>
          </p:cNvPr>
          <p:cNvGrpSpPr/>
          <p:nvPr/>
        </p:nvGrpSpPr>
        <p:grpSpPr>
          <a:xfrm>
            <a:off x="5522123" y="1906455"/>
            <a:ext cx="1450351" cy="2846987"/>
            <a:chOff x="6014594" y="3657600"/>
            <a:chExt cx="1281022" cy="2514600"/>
          </a:xfrm>
        </p:grpSpPr>
        <p:sp>
          <p:nvSpPr>
            <p:cNvPr id="4" name="Oval 3">
              <a:extLst>
                <a:ext uri="{FF2B5EF4-FFF2-40B4-BE49-F238E27FC236}">
                  <a16:creationId xmlns:a16="http://schemas.microsoft.com/office/drawing/2014/main" id="{1B8F6794-F346-94D0-673C-219134529996}"/>
                </a:ext>
              </a:extLst>
            </p:cNvPr>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81ADBBB-0038-C39E-D2CF-55626EC896E1}"/>
                </a:ext>
              </a:extLst>
            </p:cNvPr>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9700AD17-C767-405B-5A71-67B8D427D15E}"/>
                </a:ext>
              </a:extLst>
            </p:cNvPr>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78FEB4-DE91-BD2C-C76B-F0C742312C35}"/>
                </a:ext>
              </a:extLst>
            </p:cNvPr>
            <p:cNvSpPr/>
            <p:nvPr/>
          </p:nvSpPr>
          <p:spPr>
            <a:xfrm>
              <a:off x="6014594" y="5033513"/>
              <a:ext cx="237226" cy="332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0B2764-8558-ED3B-3625-4DC51C30DB1C}"/>
                </a:ext>
              </a:extLst>
            </p:cNvPr>
            <p:cNvSpPr/>
            <p:nvPr/>
          </p:nvSpPr>
          <p:spPr>
            <a:xfrm>
              <a:off x="7058390" y="5033513"/>
              <a:ext cx="237226" cy="3321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8A218073-407A-223D-601E-0DDAA44A690C}"/>
                </a:ext>
              </a:extLst>
            </p:cNvPr>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E93ABC57-FC05-3CE4-468E-391E697D152A}"/>
                </a:ext>
              </a:extLst>
            </p:cNvPr>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705EA762-874A-780F-28C4-1AD7C7DC0F92}"/>
                </a:ext>
              </a:extLst>
            </p:cNvPr>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CA0EA2EB-E8E4-7BBC-9AF5-F6D040DDB13C}"/>
                </a:ext>
              </a:extLst>
            </p:cNvPr>
            <p:cNvSpPr/>
            <p:nvPr/>
          </p:nvSpPr>
          <p:spPr>
            <a:xfrm rot="379796">
              <a:off x="6142083" y="4359556"/>
              <a:ext cx="517627" cy="1734234"/>
            </a:xfrm>
            <a:prstGeom prst="trapezoid">
              <a:avLst>
                <a:gd name="adj" fmla="val 41830"/>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80C484D9-BC31-2DE3-F3B4-65B8F29A9C9D}"/>
                </a:ext>
              </a:extLst>
            </p:cNvPr>
            <p:cNvSpPr/>
            <p:nvPr/>
          </p:nvSpPr>
          <p:spPr>
            <a:xfrm rot="21033800">
              <a:off x="6660558" y="4317335"/>
              <a:ext cx="517627" cy="1723811"/>
            </a:xfrm>
            <a:prstGeom prst="trapezoid">
              <a:avLst>
                <a:gd name="adj" fmla="val 40202"/>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107">
              <a:extLst>
                <a:ext uri="{FF2B5EF4-FFF2-40B4-BE49-F238E27FC236}">
                  <a16:creationId xmlns:a16="http://schemas.microsoft.com/office/drawing/2014/main" id="{BFA3574A-03E1-6A5D-83B4-0A0D2F1D0DC1}"/>
                </a:ext>
              </a:extLst>
            </p:cNvPr>
            <p:cNvSpPr/>
            <p:nvPr/>
          </p:nvSpPr>
          <p:spPr>
            <a:xfrm rot="10800000">
              <a:off x="6299266" y="3799936"/>
              <a:ext cx="664234" cy="854015"/>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9CB3B9E3-7B61-87B8-7398-715D9A534BE6}"/>
                </a:ext>
              </a:extLst>
            </p:cNvPr>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712B09EE-D599-D063-7FA0-557A83257674}"/>
                </a:ext>
              </a:extLst>
            </p:cNvPr>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74E9B376-A3C0-5FB3-1DC7-F530A9899892}"/>
                </a:ext>
              </a:extLst>
            </p:cNvPr>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a:extLst>
                <a:ext uri="{FF2B5EF4-FFF2-40B4-BE49-F238E27FC236}">
                  <a16:creationId xmlns:a16="http://schemas.microsoft.com/office/drawing/2014/main" id="{93828061-7005-DF19-C529-A5E3DDB36ECA}"/>
                </a:ext>
              </a:extLst>
            </p:cNvPr>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EB89306-2DE6-EA49-9F68-41A64890BC41}"/>
                </a:ext>
              </a:extLst>
            </p:cNvPr>
            <p:cNvGrpSpPr/>
            <p:nvPr/>
          </p:nvGrpSpPr>
          <p:grpSpPr>
            <a:xfrm>
              <a:off x="6773719" y="4511615"/>
              <a:ext cx="178160" cy="1493964"/>
              <a:chOff x="6629400" y="1447800"/>
              <a:chExt cx="806264" cy="3603319"/>
            </a:xfrm>
          </p:grpSpPr>
          <p:grpSp>
            <p:nvGrpSpPr>
              <p:cNvPr id="75" name="Group 79">
                <a:extLst>
                  <a:ext uri="{FF2B5EF4-FFF2-40B4-BE49-F238E27FC236}">
                    <a16:creationId xmlns:a16="http://schemas.microsoft.com/office/drawing/2014/main" id="{86D61191-0CF5-D472-BC08-AB1FB31A6C03}"/>
                  </a:ext>
                </a:extLst>
              </p:cNvPr>
              <p:cNvGrpSpPr/>
              <p:nvPr/>
            </p:nvGrpSpPr>
            <p:grpSpPr>
              <a:xfrm>
                <a:off x="6629400" y="1447800"/>
                <a:ext cx="713825" cy="1174911"/>
                <a:chOff x="6629400" y="1447800"/>
                <a:chExt cx="713825" cy="1174911"/>
              </a:xfrm>
            </p:grpSpPr>
            <p:sp>
              <p:nvSpPr>
                <p:cNvPr id="130" name="Regular Pentagon 148">
                  <a:extLst>
                    <a:ext uri="{FF2B5EF4-FFF2-40B4-BE49-F238E27FC236}">
                      <a16:creationId xmlns:a16="http://schemas.microsoft.com/office/drawing/2014/main" id="{B7B7581C-27E0-779C-CA81-802826590CA0}"/>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gular Pentagon 149">
                  <a:extLst>
                    <a:ext uri="{FF2B5EF4-FFF2-40B4-BE49-F238E27FC236}">
                      <a16:creationId xmlns:a16="http://schemas.microsoft.com/office/drawing/2014/main" id="{96C59FBE-FAC3-75FC-0042-894C52970788}"/>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80">
                <a:extLst>
                  <a:ext uri="{FF2B5EF4-FFF2-40B4-BE49-F238E27FC236}">
                    <a16:creationId xmlns:a16="http://schemas.microsoft.com/office/drawing/2014/main" id="{CBD004A0-49BD-F3B8-998D-2DB28FE3B305}"/>
                  </a:ext>
                </a:extLst>
              </p:cNvPr>
              <p:cNvGrpSpPr/>
              <p:nvPr/>
            </p:nvGrpSpPr>
            <p:grpSpPr>
              <a:xfrm>
                <a:off x="6645639" y="2683240"/>
                <a:ext cx="713825" cy="1174911"/>
                <a:chOff x="6629400" y="1447800"/>
                <a:chExt cx="713825" cy="1174911"/>
              </a:xfrm>
            </p:grpSpPr>
            <p:sp>
              <p:nvSpPr>
                <p:cNvPr id="128" name="Regular Pentagon 146">
                  <a:extLst>
                    <a:ext uri="{FF2B5EF4-FFF2-40B4-BE49-F238E27FC236}">
                      <a16:creationId xmlns:a16="http://schemas.microsoft.com/office/drawing/2014/main" id="{7D83F0D0-8E5F-8512-EC04-362DA29C5D37}"/>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gular Pentagon 147">
                  <a:extLst>
                    <a:ext uri="{FF2B5EF4-FFF2-40B4-BE49-F238E27FC236}">
                      <a16:creationId xmlns:a16="http://schemas.microsoft.com/office/drawing/2014/main" id="{3D44E4D3-9EDA-25E4-607D-C0AAA510C628}"/>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3">
                <a:extLst>
                  <a:ext uri="{FF2B5EF4-FFF2-40B4-BE49-F238E27FC236}">
                    <a16:creationId xmlns:a16="http://schemas.microsoft.com/office/drawing/2014/main" id="{96BE1877-4C90-37CC-BA17-32DEDBFD3C6A}"/>
                  </a:ext>
                </a:extLst>
              </p:cNvPr>
              <p:cNvGrpSpPr/>
              <p:nvPr/>
            </p:nvGrpSpPr>
            <p:grpSpPr>
              <a:xfrm>
                <a:off x="6721839" y="3876208"/>
                <a:ext cx="713825" cy="1174911"/>
                <a:chOff x="6629400" y="1447800"/>
                <a:chExt cx="713825" cy="1174911"/>
              </a:xfrm>
            </p:grpSpPr>
            <p:sp>
              <p:nvSpPr>
                <p:cNvPr id="126" name="Regular Pentagon 144">
                  <a:extLst>
                    <a:ext uri="{FF2B5EF4-FFF2-40B4-BE49-F238E27FC236}">
                      <a16:creationId xmlns:a16="http://schemas.microsoft.com/office/drawing/2014/main" id="{1AA82CFF-273A-BCA6-30BF-0267C84D77B9}"/>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gular Pentagon 145">
                  <a:extLst>
                    <a:ext uri="{FF2B5EF4-FFF2-40B4-BE49-F238E27FC236}">
                      <a16:creationId xmlns:a16="http://schemas.microsoft.com/office/drawing/2014/main" id="{B19583D3-08BF-76FC-AF3A-9D65A88779C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Quad Arrow 142">
                <a:extLst>
                  <a:ext uri="{FF2B5EF4-FFF2-40B4-BE49-F238E27FC236}">
                    <a16:creationId xmlns:a16="http://schemas.microsoft.com/office/drawing/2014/main" id="{F98DC688-434C-425A-DE63-99037AB0B866}"/>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143">
                <a:extLst>
                  <a:ext uri="{FF2B5EF4-FFF2-40B4-BE49-F238E27FC236}">
                    <a16:creationId xmlns:a16="http://schemas.microsoft.com/office/drawing/2014/main" id="{6553716F-9AAA-C657-EA86-DB1EBE888E02}"/>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CC56D18-6B46-21C8-9039-7D0C951874B1}"/>
                </a:ext>
              </a:extLst>
            </p:cNvPr>
            <p:cNvGrpSpPr/>
            <p:nvPr/>
          </p:nvGrpSpPr>
          <p:grpSpPr>
            <a:xfrm>
              <a:off x="6346711" y="4511615"/>
              <a:ext cx="178160" cy="1493964"/>
              <a:chOff x="6629400" y="1447800"/>
              <a:chExt cx="806264" cy="3603319"/>
            </a:xfrm>
          </p:grpSpPr>
          <p:grpSp>
            <p:nvGrpSpPr>
              <p:cNvPr id="49" name="Group 48">
                <a:extLst>
                  <a:ext uri="{FF2B5EF4-FFF2-40B4-BE49-F238E27FC236}">
                    <a16:creationId xmlns:a16="http://schemas.microsoft.com/office/drawing/2014/main" id="{117599A4-278C-C6BA-C7AD-A2A7AB6E3164}"/>
                  </a:ext>
                </a:extLst>
              </p:cNvPr>
              <p:cNvGrpSpPr/>
              <p:nvPr/>
            </p:nvGrpSpPr>
            <p:grpSpPr>
              <a:xfrm>
                <a:off x="6629400" y="1447800"/>
                <a:ext cx="713825" cy="1174911"/>
                <a:chOff x="6629400" y="1447800"/>
                <a:chExt cx="713825" cy="1174911"/>
              </a:xfrm>
            </p:grpSpPr>
            <p:sp>
              <p:nvSpPr>
                <p:cNvPr id="58" name="Regular Pentagon 137">
                  <a:extLst>
                    <a:ext uri="{FF2B5EF4-FFF2-40B4-BE49-F238E27FC236}">
                      <a16:creationId xmlns:a16="http://schemas.microsoft.com/office/drawing/2014/main" id="{E086A040-9DD6-DD44-0544-8D25AED693B2}"/>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138">
                  <a:extLst>
                    <a:ext uri="{FF2B5EF4-FFF2-40B4-BE49-F238E27FC236}">
                      <a16:creationId xmlns:a16="http://schemas.microsoft.com/office/drawing/2014/main" id="{9DC24887-4F86-3294-9AC8-8700EEAF95FE}"/>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7AFA2EC-8D29-A3FB-70F6-D1192DD82804}"/>
                  </a:ext>
                </a:extLst>
              </p:cNvPr>
              <p:cNvGrpSpPr/>
              <p:nvPr/>
            </p:nvGrpSpPr>
            <p:grpSpPr>
              <a:xfrm>
                <a:off x="6645639" y="2683240"/>
                <a:ext cx="713825" cy="1174911"/>
                <a:chOff x="6629400" y="1447800"/>
                <a:chExt cx="713825" cy="1174911"/>
              </a:xfrm>
            </p:grpSpPr>
            <p:sp>
              <p:nvSpPr>
                <p:cNvPr id="56" name="Regular Pentagon 135">
                  <a:extLst>
                    <a:ext uri="{FF2B5EF4-FFF2-40B4-BE49-F238E27FC236}">
                      <a16:creationId xmlns:a16="http://schemas.microsoft.com/office/drawing/2014/main" id="{E6381CEC-CDCB-1448-77B5-AFADD576B3D8}"/>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136">
                  <a:extLst>
                    <a:ext uri="{FF2B5EF4-FFF2-40B4-BE49-F238E27FC236}">
                      <a16:creationId xmlns:a16="http://schemas.microsoft.com/office/drawing/2014/main" id="{9F473A9F-6DE3-51AE-DDE8-C950E16301E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83">
                <a:extLst>
                  <a:ext uri="{FF2B5EF4-FFF2-40B4-BE49-F238E27FC236}">
                    <a16:creationId xmlns:a16="http://schemas.microsoft.com/office/drawing/2014/main" id="{7BA8833B-DFA7-A2BA-53AB-DEC6549A5757}"/>
                  </a:ext>
                </a:extLst>
              </p:cNvPr>
              <p:cNvGrpSpPr/>
              <p:nvPr/>
            </p:nvGrpSpPr>
            <p:grpSpPr>
              <a:xfrm>
                <a:off x="6721839" y="3876208"/>
                <a:ext cx="713825" cy="1174911"/>
                <a:chOff x="6629400" y="1447800"/>
                <a:chExt cx="713825" cy="1174911"/>
              </a:xfrm>
            </p:grpSpPr>
            <p:sp>
              <p:nvSpPr>
                <p:cNvPr id="54" name="Regular Pentagon 133">
                  <a:extLst>
                    <a:ext uri="{FF2B5EF4-FFF2-40B4-BE49-F238E27FC236}">
                      <a16:creationId xmlns:a16="http://schemas.microsoft.com/office/drawing/2014/main" id="{08C41D58-4F5A-0882-CC1D-CE8EA244788D}"/>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134">
                  <a:extLst>
                    <a:ext uri="{FF2B5EF4-FFF2-40B4-BE49-F238E27FC236}">
                      <a16:creationId xmlns:a16="http://schemas.microsoft.com/office/drawing/2014/main" id="{98F66818-7844-6131-B0B0-9BE3339DC8F7}"/>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Quad Arrow 131">
                <a:extLst>
                  <a:ext uri="{FF2B5EF4-FFF2-40B4-BE49-F238E27FC236}">
                    <a16:creationId xmlns:a16="http://schemas.microsoft.com/office/drawing/2014/main" id="{F5686685-F508-9479-1E5E-5796405FEDBE}"/>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132">
                <a:extLst>
                  <a:ext uri="{FF2B5EF4-FFF2-40B4-BE49-F238E27FC236}">
                    <a16:creationId xmlns:a16="http://schemas.microsoft.com/office/drawing/2014/main" id="{8486D45B-063D-C148-AF77-047C770820CB}"/>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01">
              <a:extLst>
                <a:ext uri="{FF2B5EF4-FFF2-40B4-BE49-F238E27FC236}">
                  <a16:creationId xmlns:a16="http://schemas.microsoft.com/office/drawing/2014/main" id="{0B181821-F8E9-7838-A665-EA937CB6A93E}"/>
                </a:ext>
              </a:extLst>
            </p:cNvPr>
            <p:cNvGrpSpPr/>
            <p:nvPr/>
          </p:nvGrpSpPr>
          <p:grpSpPr>
            <a:xfrm rot="16355409">
              <a:off x="6559288" y="3284183"/>
              <a:ext cx="209602" cy="1100863"/>
              <a:chOff x="6629400" y="1447800"/>
              <a:chExt cx="806264" cy="3603319"/>
            </a:xfrm>
          </p:grpSpPr>
          <p:grpSp>
            <p:nvGrpSpPr>
              <p:cNvPr id="38" name="Group 79">
                <a:extLst>
                  <a:ext uri="{FF2B5EF4-FFF2-40B4-BE49-F238E27FC236}">
                    <a16:creationId xmlns:a16="http://schemas.microsoft.com/office/drawing/2014/main" id="{DFC5F83E-1A03-76A9-9CC4-0E3101327D75}"/>
                  </a:ext>
                </a:extLst>
              </p:cNvPr>
              <p:cNvGrpSpPr/>
              <p:nvPr/>
            </p:nvGrpSpPr>
            <p:grpSpPr>
              <a:xfrm>
                <a:off x="6629400" y="1447800"/>
                <a:ext cx="713825" cy="1174911"/>
                <a:chOff x="6629400" y="1447800"/>
                <a:chExt cx="713825" cy="1174911"/>
              </a:xfrm>
            </p:grpSpPr>
            <p:sp>
              <p:nvSpPr>
                <p:cNvPr id="47" name="Regular Pentagon 126">
                  <a:extLst>
                    <a:ext uri="{FF2B5EF4-FFF2-40B4-BE49-F238E27FC236}">
                      <a16:creationId xmlns:a16="http://schemas.microsoft.com/office/drawing/2014/main" id="{DC03096A-D630-7F92-339D-EA6A4F181955}"/>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127">
                  <a:extLst>
                    <a:ext uri="{FF2B5EF4-FFF2-40B4-BE49-F238E27FC236}">
                      <a16:creationId xmlns:a16="http://schemas.microsoft.com/office/drawing/2014/main" id="{AD52F019-8377-3410-E985-DBF5AA79752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0">
                <a:extLst>
                  <a:ext uri="{FF2B5EF4-FFF2-40B4-BE49-F238E27FC236}">
                    <a16:creationId xmlns:a16="http://schemas.microsoft.com/office/drawing/2014/main" id="{F953CADB-18C7-00F4-FF69-0D6E3CE91EC2}"/>
                  </a:ext>
                </a:extLst>
              </p:cNvPr>
              <p:cNvGrpSpPr/>
              <p:nvPr/>
            </p:nvGrpSpPr>
            <p:grpSpPr>
              <a:xfrm>
                <a:off x="6645639" y="2683240"/>
                <a:ext cx="713825" cy="1174911"/>
                <a:chOff x="6629400" y="1447800"/>
                <a:chExt cx="713825" cy="1174911"/>
              </a:xfrm>
            </p:grpSpPr>
            <p:sp>
              <p:nvSpPr>
                <p:cNvPr id="45" name="Regular Pentagon 124">
                  <a:extLst>
                    <a:ext uri="{FF2B5EF4-FFF2-40B4-BE49-F238E27FC236}">
                      <a16:creationId xmlns:a16="http://schemas.microsoft.com/office/drawing/2014/main" id="{DDB04A5B-021B-CEED-1357-CCCC4D9656E1}"/>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125">
                  <a:extLst>
                    <a:ext uri="{FF2B5EF4-FFF2-40B4-BE49-F238E27FC236}">
                      <a16:creationId xmlns:a16="http://schemas.microsoft.com/office/drawing/2014/main" id="{69C1E15F-F7AD-D789-8E4F-70F1D6765EE1}"/>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3">
                <a:extLst>
                  <a:ext uri="{FF2B5EF4-FFF2-40B4-BE49-F238E27FC236}">
                    <a16:creationId xmlns:a16="http://schemas.microsoft.com/office/drawing/2014/main" id="{1B24094D-C4A5-2EBB-E202-BFC396970F9D}"/>
                  </a:ext>
                </a:extLst>
              </p:cNvPr>
              <p:cNvGrpSpPr/>
              <p:nvPr/>
            </p:nvGrpSpPr>
            <p:grpSpPr>
              <a:xfrm>
                <a:off x="6721839" y="3876208"/>
                <a:ext cx="713825" cy="1174911"/>
                <a:chOff x="6629400" y="1447800"/>
                <a:chExt cx="713825" cy="1174911"/>
              </a:xfrm>
            </p:grpSpPr>
            <p:sp>
              <p:nvSpPr>
                <p:cNvPr id="43" name="Regular Pentagon 122">
                  <a:extLst>
                    <a:ext uri="{FF2B5EF4-FFF2-40B4-BE49-F238E27FC236}">
                      <a16:creationId xmlns:a16="http://schemas.microsoft.com/office/drawing/2014/main" id="{744B4B1D-D33D-4F8F-2662-46770FD10031}"/>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123">
                  <a:extLst>
                    <a:ext uri="{FF2B5EF4-FFF2-40B4-BE49-F238E27FC236}">
                      <a16:creationId xmlns:a16="http://schemas.microsoft.com/office/drawing/2014/main" id="{3AC01E87-29AF-4030-BBE7-5F115775B8A5}"/>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Quad Arrow 120">
                <a:extLst>
                  <a:ext uri="{FF2B5EF4-FFF2-40B4-BE49-F238E27FC236}">
                    <a16:creationId xmlns:a16="http://schemas.microsoft.com/office/drawing/2014/main" id="{8DD77C38-288C-B257-B306-C042C6A8836B}"/>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121">
                <a:extLst>
                  <a:ext uri="{FF2B5EF4-FFF2-40B4-BE49-F238E27FC236}">
                    <a16:creationId xmlns:a16="http://schemas.microsoft.com/office/drawing/2014/main" id="{25CBFBF1-25A1-3411-D432-C33D6DC52E92}"/>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Moon 35">
              <a:extLst>
                <a:ext uri="{FF2B5EF4-FFF2-40B4-BE49-F238E27FC236}">
                  <a16:creationId xmlns:a16="http://schemas.microsoft.com/office/drawing/2014/main" id="{63260C2A-4F28-01D9-1A15-7CE97A9AFB5E}"/>
                </a:ext>
              </a:extLst>
            </p:cNvPr>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D4D9F773-B6A4-6AD2-A00B-D5613F08A3FB}"/>
                </a:ext>
              </a:extLst>
            </p:cNvPr>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4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style.rotation</p:attrName>
                                        </p:attrNameLst>
                                      </p:cBhvr>
                                      <p:tavLst>
                                        <p:tav tm="0">
                                          <p:val>
                                            <p:fltVal val="90"/>
                                          </p:val>
                                        </p:tav>
                                        <p:tav tm="100000">
                                          <p:val>
                                            <p:fltVal val="0"/>
                                          </p:val>
                                        </p:tav>
                                      </p:tavLst>
                                    </p:anim>
                                    <p:animEffect transition="in" filter="fade">
                                      <p:cBhvr>
                                        <p:cTn id="10" dur="10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85"/>
                                        </p:tgtEl>
                                        <p:attrNameLst>
                                          <p:attrName>style.visibility</p:attrName>
                                        </p:attrNameLst>
                                      </p:cBhvr>
                                      <p:to>
                                        <p:strVal val="visible"/>
                                      </p:to>
                                    </p:set>
                                    <p:anim calcmode="lin" valueType="num">
                                      <p:cBhvr>
                                        <p:cTn id="15" dur="1000" fill="hold"/>
                                        <p:tgtEl>
                                          <p:spTgt spid="85"/>
                                        </p:tgtEl>
                                        <p:attrNameLst>
                                          <p:attrName>ppt_w</p:attrName>
                                        </p:attrNameLst>
                                      </p:cBhvr>
                                      <p:tavLst>
                                        <p:tav tm="0">
                                          <p:val>
                                            <p:fltVal val="0"/>
                                          </p:val>
                                        </p:tav>
                                        <p:tav tm="100000">
                                          <p:val>
                                            <p:strVal val="#ppt_w"/>
                                          </p:val>
                                        </p:tav>
                                      </p:tavLst>
                                    </p:anim>
                                    <p:anim calcmode="lin" valueType="num">
                                      <p:cBhvr>
                                        <p:cTn id="16" dur="1000" fill="hold"/>
                                        <p:tgtEl>
                                          <p:spTgt spid="85"/>
                                        </p:tgtEl>
                                        <p:attrNameLst>
                                          <p:attrName>ppt_h</p:attrName>
                                        </p:attrNameLst>
                                      </p:cBhvr>
                                      <p:tavLst>
                                        <p:tav tm="0">
                                          <p:val>
                                            <p:fltVal val="0"/>
                                          </p:val>
                                        </p:tav>
                                        <p:tav tm="100000">
                                          <p:val>
                                            <p:strVal val="#ppt_h"/>
                                          </p:val>
                                        </p:tav>
                                      </p:tavLst>
                                    </p:anim>
                                    <p:anim calcmode="lin" valueType="num">
                                      <p:cBhvr>
                                        <p:cTn id="17" dur="1000" fill="hold"/>
                                        <p:tgtEl>
                                          <p:spTgt spid="85"/>
                                        </p:tgtEl>
                                        <p:attrNameLst>
                                          <p:attrName>style.rotation</p:attrName>
                                        </p:attrNameLst>
                                      </p:cBhvr>
                                      <p:tavLst>
                                        <p:tav tm="0">
                                          <p:val>
                                            <p:fltVal val="90"/>
                                          </p:val>
                                        </p:tav>
                                        <p:tav tm="100000">
                                          <p:val>
                                            <p:fltVal val="0"/>
                                          </p:val>
                                        </p:tav>
                                      </p:tavLst>
                                    </p:anim>
                                    <p:animEffect transition="in" filter="fade">
                                      <p:cBhvr>
                                        <p:cTn id="18" dur="1000"/>
                                        <p:tgtEl>
                                          <p:spTgt spid="8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96"/>
                                        </p:tgtEl>
                                        <p:attrNameLst>
                                          <p:attrName>style.visibility</p:attrName>
                                        </p:attrNameLst>
                                      </p:cBhvr>
                                      <p:to>
                                        <p:strVal val="visible"/>
                                      </p:to>
                                    </p:set>
                                    <p:anim calcmode="lin" valueType="num">
                                      <p:cBhvr>
                                        <p:cTn id="23" dur="1000" fill="hold"/>
                                        <p:tgtEl>
                                          <p:spTgt spid="96"/>
                                        </p:tgtEl>
                                        <p:attrNameLst>
                                          <p:attrName>ppt_w</p:attrName>
                                        </p:attrNameLst>
                                      </p:cBhvr>
                                      <p:tavLst>
                                        <p:tav tm="0">
                                          <p:val>
                                            <p:fltVal val="0"/>
                                          </p:val>
                                        </p:tav>
                                        <p:tav tm="100000">
                                          <p:val>
                                            <p:strVal val="#ppt_w"/>
                                          </p:val>
                                        </p:tav>
                                      </p:tavLst>
                                    </p:anim>
                                    <p:anim calcmode="lin" valueType="num">
                                      <p:cBhvr>
                                        <p:cTn id="24" dur="1000" fill="hold"/>
                                        <p:tgtEl>
                                          <p:spTgt spid="96"/>
                                        </p:tgtEl>
                                        <p:attrNameLst>
                                          <p:attrName>ppt_h</p:attrName>
                                        </p:attrNameLst>
                                      </p:cBhvr>
                                      <p:tavLst>
                                        <p:tav tm="0">
                                          <p:val>
                                            <p:fltVal val="0"/>
                                          </p:val>
                                        </p:tav>
                                        <p:tav tm="100000">
                                          <p:val>
                                            <p:strVal val="#ppt_h"/>
                                          </p:val>
                                        </p:tav>
                                      </p:tavLst>
                                    </p:anim>
                                    <p:anim calcmode="lin" valueType="num">
                                      <p:cBhvr>
                                        <p:cTn id="25" dur="1000" fill="hold"/>
                                        <p:tgtEl>
                                          <p:spTgt spid="96"/>
                                        </p:tgtEl>
                                        <p:attrNameLst>
                                          <p:attrName>style.rotation</p:attrName>
                                        </p:attrNameLst>
                                      </p:cBhvr>
                                      <p:tavLst>
                                        <p:tav tm="0">
                                          <p:val>
                                            <p:fltVal val="90"/>
                                          </p:val>
                                        </p:tav>
                                        <p:tav tm="100000">
                                          <p:val>
                                            <p:fltVal val="0"/>
                                          </p:val>
                                        </p:tav>
                                      </p:tavLst>
                                    </p:anim>
                                    <p:animEffect transition="in" filter="fade">
                                      <p:cBhvr>
                                        <p:cTn id="26" dur="100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7"/>
                                        </p:tgtEl>
                                        <p:attrNameLst>
                                          <p:attrName>style.visibility</p:attrName>
                                        </p:attrNameLst>
                                      </p:cBhvr>
                                      <p:to>
                                        <p:strVal val="visible"/>
                                      </p:to>
                                    </p:set>
                                    <p:anim calcmode="lin" valueType="num">
                                      <p:cBhvr>
                                        <p:cTn id="31" dur="1000" fill="hold"/>
                                        <p:tgtEl>
                                          <p:spTgt spid="107"/>
                                        </p:tgtEl>
                                        <p:attrNameLst>
                                          <p:attrName>ppt_w</p:attrName>
                                        </p:attrNameLst>
                                      </p:cBhvr>
                                      <p:tavLst>
                                        <p:tav tm="0">
                                          <p:val>
                                            <p:fltVal val="0"/>
                                          </p:val>
                                        </p:tav>
                                        <p:tav tm="100000">
                                          <p:val>
                                            <p:strVal val="#ppt_w"/>
                                          </p:val>
                                        </p:tav>
                                      </p:tavLst>
                                    </p:anim>
                                    <p:anim calcmode="lin" valueType="num">
                                      <p:cBhvr>
                                        <p:cTn id="32" dur="1000" fill="hold"/>
                                        <p:tgtEl>
                                          <p:spTgt spid="107"/>
                                        </p:tgtEl>
                                        <p:attrNameLst>
                                          <p:attrName>ppt_h</p:attrName>
                                        </p:attrNameLst>
                                      </p:cBhvr>
                                      <p:tavLst>
                                        <p:tav tm="0">
                                          <p:val>
                                            <p:fltVal val="0"/>
                                          </p:val>
                                        </p:tav>
                                        <p:tav tm="100000">
                                          <p:val>
                                            <p:strVal val="#ppt_h"/>
                                          </p:val>
                                        </p:tav>
                                      </p:tavLst>
                                    </p:anim>
                                    <p:anim calcmode="lin" valueType="num">
                                      <p:cBhvr>
                                        <p:cTn id="33" dur="1000" fill="hold"/>
                                        <p:tgtEl>
                                          <p:spTgt spid="107"/>
                                        </p:tgtEl>
                                        <p:attrNameLst>
                                          <p:attrName>style.rotation</p:attrName>
                                        </p:attrNameLst>
                                      </p:cBhvr>
                                      <p:tavLst>
                                        <p:tav tm="0">
                                          <p:val>
                                            <p:fltVal val="90"/>
                                          </p:val>
                                        </p:tav>
                                        <p:tav tm="100000">
                                          <p:val>
                                            <p:fltVal val="0"/>
                                          </p:val>
                                        </p:tav>
                                      </p:tavLst>
                                    </p:anim>
                                    <p:animEffect transition="in" filter="fade">
                                      <p:cBhvr>
                                        <p:cTn id="34" dur="1000"/>
                                        <p:tgtEl>
                                          <p:spTgt spid="10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119"/>
                                        </p:tgtEl>
                                        <p:attrNameLst>
                                          <p:attrName>style.visibility</p:attrName>
                                        </p:attrNameLst>
                                      </p:cBhvr>
                                      <p:to>
                                        <p:strVal val="visible"/>
                                      </p:to>
                                    </p:set>
                                    <p:anim calcmode="lin" valueType="num">
                                      <p:cBhvr>
                                        <p:cTn id="39" dur="1000" fill="hold"/>
                                        <p:tgtEl>
                                          <p:spTgt spid="119"/>
                                        </p:tgtEl>
                                        <p:attrNameLst>
                                          <p:attrName>ppt_w</p:attrName>
                                        </p:attrNameLst>
                                      </p:cBhvr>
                                      <p:tavLst>
                                        <p:tav tm="0">
                                          <p:val>
                                            <p:fltVal val="0"/>
                                          </p:val>
                                        </p:tav>
                                        <p:tav tm="100000">
                                          <p:val>
                                            <p:strVal val="#ppt_w"/>
                                          </p:val>
                                        </p:tav>
                                      </p:tavLst>
                                    </p:anim>
                                    <p:anim calcmode="lin" valueType="num">
                                      <p:cBhvr>
                                        <p:cTn id="40" dur="1000" fill="hold"/>
                                        <p:tgtEl>
                                          <p:spTgt spid="119"/>
                                        </p:tgtEl>
                                        <p:attrNameLst>
                                          <p:attrName>ppt_h</p:attrName>
                                        </p:attrNameLst>
                                      </p:cBhvr>
                                      <p:tavLst>
                                        <p:tav tm="0">
                                          <p:val>
                                            <p:fltVal val="0"/>
                                          </p:val>
                                        </p:tav>
                                        <p:tav tm="100000">
                                          <p:val>
                                            <p:strVal val="#ppt_h"/>
                                          </p:val>
                                        </p:tav>
                                      </p:tavLst>
                                    </p:anim>
                                    <p:anim calcmode="lin" valueType="num">
                                      <p:cBhvr>
                                        <p:cTn id="41" dur="1000" fill="hold"/>
                                        <p:tgtEl>
                                          <p:spTgt spid="119"/>
                                        </p:tgtEl>
                                        <p:attrNameLst>
                                          <p:attrName>style.rotation</p:attrName>
                                        </p:attrNameLst>
                                      </p:cBhvr>
                                      <p:tavLst>
                                        <p:tav tm="0">
                                          <p:val>
                                            <p:fltVal val="90"/>
                                          </p:val>
                                        </p:tav>
                                        <p:tav tm="100000">
                                          <p:val>
                                            <p:fltVal val="0"/>
                                          </p:val>
                                        </p:tav>
                                      </p:tavLst>
                                    </p:anim>
                                    <p:animEffect transition="in" filter="fade">
                                      <p:cBhvr>
                                        <p:cTn id="4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00" y="1143000"/>
            <a:ext cx="7086600" cy="3539430"/>
          </a:xfrm>
          <a:prstGeom prst="rect">
            <a:avLst/>
          </a:prstGeom>
          <a:noFill/>
        </p:spPr>
        <p:txBody>
          <a:bodyPr wrap="square" rtlCol="0">
            <a:spAutoFit/>
          </a:bodyPr>
          <a:lstStyle/>
          <a:p>
            <a:pPr fontAlgn="base"/>
            <a:r>
              <a:rPr lang="en-US" sz="2800" dirty="0">
                <a:solidFill>
                  <a:schemeClr val="bg1"/>
                </a:solidFill>
              </a:rPr>
              <a:t>“It is not good practice to become intrigued by Satan and his mysteries. No good can come from getting close to evil. Like playing with fire, it is too easy to get burned…The only safe course is to keep well distanced from him and any of his wicked activities or nefarious practices…” </a:t>
            </a:r>
          </a:p>
          <a:p>
            <a:pPr fontAlgn="base"/>
            <a:r>
              <a:rPr lang="en-US" sz="2800" dirty="0">
                <a:solidFill>
                  <a:schemeClr val="bg1"/>
                </a:solidFill>
              </a:rPr>
              <a:t>James E. Faust</a:t>
            </a:r>
          </a:p>
        </p:txBody>
      </p:sp>
      <p:grpSp>
        <p:nvGrpSpPr>
          <p:cNvPr id="4" name="Group 3">
            <a:extLst>
              <a:ext uri="{FF2B5EF4-FFF2-40B4-BE49-F238E27FC236}">
                <a16:creationId xmlns:a16="http://schemas.microsoft.com/office/drawing/2014/main" id="{B16DB1CC-15B6-44F8-8DA7-24CA6B4E2EF3}"/>
              </a:ext>
            </a:extLst>
          </p:cNvPr>
          <p:cNvGrpSpPr/>
          <p:nvPr/>
        </p:nvGrpSpPr>
        <p:grpSpPr>
          <a:xfrm>
            <a:off x="6884282" y="4039772"/>
            <a:ext cx="2334747" cy="2334747"/>
            <a:chOff x="6884282" y="4039772"/>
            <a:chExt cx="2334747" cy="2334747"/>
          </a:xfrm>
        </p:grpSpPr>
        <p:sp>
          <p:nvSpPr>
            <p:cNvPr id="8" name="Rounded Rectangle 7"/>
            <p:cNvSpPr/>
            <p:nvPr/>
          </p:nvSpPr>
          <p:spPr>
            <a:xfrm rot="2670535">
              <a:off x="6884282" y="4039772"/>
              <a:ext cx="2334747" cy="23347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james e faust.jpg"/>
            <p:cNvPicPr>
              <a:picLocks noChangeAspect="1"/>
            </p:cNvPicPr>
            <p:nvPr/>
          </p:nvPicPr>
          <p:blipFill>
            <a:blip r:embed="rId2" cstate="print"/>
            <a:stretch>
              <a:fillRect/>
            </a:stretch>
          </p:blipFill>
          <p:spPr>
            <a:xfrm>
              <a:off x="7315200" y="4343400"/>
              <a:ext cx="1428750" cy="1721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969519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8545" y="6492269"/>
            <a:ext cx="4800600" cy="307777"/>
          </a:xfrm>
          <a:prstGeom prst="rect">
            <a:avLst/>
          </a:prstGeom>
          <a:noFill/>
        </p:spPr>
        <p:txBody>
          <a:bodyPr wrap="square" rtlCol="0">
            <a:spAutoFit/>
          </a:bodyPr>
          <a:lstStyle/>
          <a:p>
            <a:r>
              <a:rPr lang="en-US" sz="1400" dirty="0">
                <a:solidFill>
                  <a:schemeClr val="bg1"/>
                </a:solidFill>
              </a:rPr>
              <a:t>2 Nephi 28:30</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Engravers MT" pitchFamily="18" charset="0"/>
              </a:rPr>
              <a:t>Line upon Line</a:t>
            </a:r>
          </a:p>
        </p:txBody>
      </p:sp>
      <p:sp>
        <p:nvSpPr>
          <p:cNvPr id="5" name="TextBox 4"/>
          <p:cNvSpPr txBox="1"/>
          <p:nvPr/>
        </p:nvSpPr>
        <p:spPr>
          <a:xfrm>
            <a:off x="559837" y="838201"/>
            <a:ext cx="6983963" cy="5016758"/>
          </a:xfrm>
          <a:prstGeom prst="rect">
            <a:avLst/>
          </a:prstGeom>
          <a:noFill/>
        </p:spPr>
        <p:txBody>
          <a:bodyPr wrap="square" rtlCol="0">
            <a:spAutoFit/>
          </a:bodyPr>
          <a:lstStyle/>
          <a:p>
            <a:pPr algn="just" fontAlgn="base"/>
            <a:r>
              <a:rPr lang="en-US" sz="2000" dirty="0">
                <a:solidFill>
                  <a:schemeClr val="bg1"/>
                </a:solidFill>
              </a:rPr>
              <a:t>The Lord honors our agency and our efforts to learn of Him. </a:t>
            </a:r>
          </a:p>
          <a:p>
            <a:pPr algn="just" fontAlgn="base"/>
            <a:endParaRPr lang="en-US" sz="2000" dirty="0">
              <a:solidFill>
                <a:schemeClr val="bg1"/>
              </a:solidFill>
            </a:endParaRPr>
          </a:p>
          <a:p>
            <a:pPr algn="just"/>
            <a:r>
              <a:rPr lang="en-US" sz="2000" dirty="0">
                <a:solidFill>
                  <a:schemeClr val="bg1"/>
                </a:solidFill>
              </a:rPr>
              <a:t>A testimony is not thrust upon you; a testimony grows. We become taller in testimony like we grow taller in physical stature; we hardly know it happens because it comes by growth…</a:t>
            </a:r>
          </a:p>
          <a:p>
            <a:pPr algn="just"/>
            <a:endParaRPr lang="en-US" sz="2000" dirty="0">
              <a:solidFill>
                <a:schemeClr val="bg1"/>
              </a:solidFill>
            </a:endParaRPr>
          </a:p>
          <a:p>
            <a:pPr algn="just"/>
            <a:r>
              <a:rPr lang="en-US" sz="2000" dirty="0">
                <a:solidFill>
                  <a:schemeClr val="bg1"/>
                </a:solidFill>
              </a:rPr>
              <a:t>... You cannot force spiritual things... You can no more force the Spirit to respond than you can force a bean to sprout, or an egg to hatch before it’s time. You can create a climate to foster growth, nourish, and protect; but you cannot force or compel: you must await the growth.</a:t>
            </a:r>
          </a:p>
          <a:p>
            <a:pPr algn="just"/>
            <a:endParaRPr lang="en-US" sz="2000" dirty="0">
              <a:solidFill>
                <a:schemeClr val="bg1"/>
              </a:solidFill>
            </a:endParaRPr>
          </a:p>
          <a:p>
            <a:pPr algn="just"/>
            <a:r>
              <a:rPr lang="en-US" sz="2000" dirty="0">
                <a:solidFill>
                  <a:schemeClr val="bg1"/>
                </a:solidFill>
              </a:rPr>
              <a:t>Do not be impatient to gain great spiritual knowledge. Let it grow, help it grow, but do not force it or you will open the way to be misled.</a:t>
            </a:r>
          </a:p>
          <a:p>
            <a:pPr algn="just"/>
            <a:r>
              <a:rPr lang="en-US" sz="2000" dirty="0">
                <a:solidFill>
                  <a:schemeClr val="bg1"/>
                </a:solidFill>
              </a:rPr>
              <a:t>Boyd K. Packer</a:t>
            </a:r>
          </a:p>
        </p:txBody>
      </p:sp>
      <p:grpSp>
        <p:nvGrpSpPr>
          <p:cNvPr id="29" name="Group 28"/>
          <p:cNvGrpSpPr/>
          <p:nvPr/>
        </p:nvGrpSpPr>
        <p:grpSpPr>
          <a:xfrm>
            <a:off x="8688356" y="2477279"/>
            <a:ext cx="2334747" cy="2334747"/>
            <a:chOff x="6172200" y="914400"/>
            <a:chExt cx="2487147" cy="2487147"/>
          </a:xfrm>
        </p:grpSpPr>
        <p:sp>
          <p:nvSpPr>
            <p:cNvPr id="8" name="Rounded Rectangle 7"/>
            <p:cNvSpPr/>
            <p:nvPr/>
          </p:nvSpPr>
          <p:spPr>
            <a:xfrm rot="2670535">
              <a:off x="6172200" y="914400"/>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boyd k. packer.jpg"/>
            <p:cNvPicPr>
              <a:picLocks noChangeAspect="1"/>
            </p:cNvPicPr>
            <p:nvPr/>
          </p:nvPicPr>
          <p:blipFill>
            <a:blip r:embed="rId2" cstate="print"/>
            <a:stretch>
              <a:fillRect/>
            </a:stretch>
          </p:blipFill>
          <p:spPr>
            <a:xfrm>
              <a:off x="6613161" y="1154243"/>
              <a:ext cx="1628775" cy="2029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9453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a:solidFill>
                  <a:schemeClr val="bg1"/>
                </a:solidFill>
                <a:latin typeface="Engravers MT" pitchFamily="18" charset="0"/>
              </a:rPr>
              <a:t>Doctrinal </a:t>
            </a:r>
            <a:r>
              <a:rPr lang="en-US" sz="3600" dirty="0">
                <a:solidFill>
                  <a:schemeClr val="bg1"/>
                </a:solidFill>
                <a:latin typeface="Engravers MT" pitchFamily="18" charset="0"/>
              </a:rPr>
              <a:t>Mastery</a:t>
            </a:r>
          </a:p>
        </p:txBody>
      </p:sp>
      <p:sp>
        <p:nvSpPr>
          <p:cNvPr id="5" name="TextBox 4"/>
          <p:cNvSpPr txBox="1"/>
          <p:nvPr/>
        </p:nvSpPr>
        <p:spPr>
          <a:xfrm>
            <a:off x="6018245" y="959499"/>
            <a:ext cx="5593702" cy="5262979"/>
          </a:xfrm>
          <a:prstGeom prst="rect">
            <a:avLst/>
          </a:prstGeom>
          <a:noFill/>
        </p:spPr>
        <p:txBody>
          <a:bodyPr wrap="square" rtlCol="0">
            <a:spAutoFit/>
          </a:bodyPr>
          <a:lstStyle/>
          <a:p>
            <a:pPr fontAlgn="base"/>
            <a:r>
              <a:rPr lang="en-US" sz="2800" dirty="0">
                <a:solidFill>
                  <a:schemeClr val="bg1"/>
                </a:solidFill>
              </a:rPr>
              <a:t>For behold, thus </a:t>
            </a:r>
            <a:r>
              <a:rPr lang="en-US" sz="2800" dirty="0" err="1">
                <a:solidFill>
                  <a:schemeClr val="bg1"/>
                </a:solidFill>
              </a:rPr>
              <a:t>saith</a:t>
            </a:r>
            <a:r>
              <a:rPr lang="en-US" sz="2800" dirty="0">
                <a:solidFill>
                  <a:schemeClr val="bg1"/>
                </a:solidFill>
              </a:rPr>
              <a:t> the Lord God: I will give unto the children of men line upon line, precept upon precept, here a little and there a little; and blessed are those who hearken unto my precepts, and lend an ear unto my counsel, for they shall learn wisdom; for unto him that </a:t>
            </a:r>
            <a:r>
              <a:rPr lang="en-US" sz="2800" dirty="0" err="1">
                <a:solidFill>
                  <a:schemeClr val="bg1"/>
                </a:solidFill>
              </a:rPr>
              <a:t>receiveth</a:t>
            </a:r>
            <a:r>
              <a:rPr lang="en-US" sz="2800" dirty="0">
                <a:solidFill>
                  <a:schemeClr val="bg1"/>
                </a:solidFill>
              </a:rPr>
              <a:t> I will give more; and from them that shall say, We have enough, from them shall be taken away even that which they have.</a:t>
            </a:r>
          </a:p>
        </p:txBody>
      </p:sp>
      <p:grpSp>
        <p:nvGrpSpPr>
          <p:cNvPr id="9" name="Group 8">
            <a:extLst>
              <a:ext uri="{FF2B5EF4-FFF2-40B4-BE49-F238E27FC236}">
                <a16:creationId xmlns:a16="http://schemas.microsoft.com/office/drawing/2014/main" id="{AABD081C-62F9-45D8-A430-1D4175CA337B}"/>
              </a:ext>
            </a:extLst>
          </p:cNvPr>
          <p:cNvGrpSpPr/>
          <p:nvPr/>
        </p:nvGrpSpPr>
        <p:grpSpPr>
          <a:xfrm>
            <a:off x="556726" y="1752599"/>
            <a:ext cx="3312276" cy="3351245"/>
            <a:chOff x="2646084" y="2667000"/>
            <a:chExt cx="3886200" cy="3931920"/>
          </a:xfrm>
        </p:grpSpPr>
        <p:grpSp>
          <p:nvGrpSpPr>
            <p:cNvPr id="10" name="Group 13">
              <a:extLst>
                <a:ext uri="{FF2B5EF4-FFF2-40B4-BE49-F238E27FC236}">
                  <a16:creationId xmlns:a16="http://schemas.microsoft.com/office/drawing/2014/main" id="{A9D4CCEE-F824-4EA3-8E64-6FFAC3B296A6}"/>
                </a:ext>
              </a:extLst>
            </p:cNvPr>
            <p:cNvGrpSpPr/>
            <p:nvPr/>
          </p:nvGrpSpPr>
          <p:grpSpPr>
            <a:xfrm>
              <a:off x="3048000" y="2667000"/>
              <a:ext cx="2971800" cy="3931920"/>
              <a:chOff x="152400" y="152400"/>
              <a:chExt cx="4953000" cy="6553200"/>
            </a:xfrm>
          </p:grpSpPr>
          <p:sp>
            <p:nvSpPr>
              <p:cNvPr id="14" name="Rounded Rectangle 70">
                <a:extLst>
                  <a:ext uri="{FF2B5EF4-FFF2-40B4-BE49-F238E27FC236}">
                    <a16:creationId xmlns:a16="http://schemas.microsoft.com/office/drawing/2014/main" id="{D6FE92AC-4770-4693-AB9D-33116A302D0E}"/>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71">
                <a:extLst>
                  <a:ext uri="{FF2B5EF4-FFF2-40B4-BE49-F238E27FC236}">
                    <a16:creationId xmlns:a16="http://schemas.microsoft.com/office/drawing/2014/main" id="{09EBD773-3918-4109-BAE0-0DEA458362B5}"/>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72">
                <a:extLst>
                  <a:ext uri="{FF2B5EF4-FFF2-40B4-BE49-F238E27FC236}">
                    <a16:creationId xmlns:a16="http://schemas.microsoft.com/office/drawing/2014/main" id="{612724D2-F901-4329-9F06-3E5F3B8FD966}"/>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67C1F85-4C3A-45E7-AB61-30CA29FB92A8}"/>
                </a:ext>
              </a:extLst>
            </p:cNvPr>
            <p:cNvSpPr txBox="1"/>
            <p:nvPr/>
          </p:nvSpPr>
          <p:spPr>
            <a:xfrm>
              <a:off x="2646084" y="3823447"/>
              <a:ext cx="3886200" cy="469438"/>
            </a:xfrm>
            <a:prstGeom prst="rect">
              <a:avLst/>
            </a:prstGeom>
            <a:noFill/>
          </p:spPr>
          <p:txBody>
            <a:bodyPr wrap="square" rtlCol="0">
              <a:spAutoFit/>
            </a:bodyPr>
            <a:lstStyle/>
            <a:p>
              <a:pPr algn="ctr"/>
              <a:r>
                <a:rPr lang="en-US" sz="2000" dirty="0">
                  <a:solidFill>
                    <a:srgbClr val="FFC000"/>
                  </a:solidFill>
                  <a:latin typeface="Californian FB" pitchFamily="18" charset="0"/>
                </a:rPr>
                <a:t>2 Nephi 28:30</a:t>
              </a:r>
            </a:p>
          </p:txBody>
        </p:sp>
        <p:sp>
          <p:nvSpPr>
            <p:cNvPr id="12" name="TextBox 11">
              <a:extLst>
                <a:ext uri="{FF2B5EF4-FFF2-40B4-BE49-F238E27FC236}">
                  <a16:creationId xmlns:a16="http://schemas.microsoft.com/office/drawing/2014/main" id="{05DFB323-3574-4574-A825-429A7E68E66E}"/>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3" name="Straight Connector 12">
              <a:extLst>
                <a:ext uri="{FF2B5EF4-FFF2-40B4-BE49-F238E27FC236}">
                  <a16:creationId xmlns:a16="http://schemas.microsoft.com/office/drawing/2014/main" id="{F3F13EAF-8F07-43A9-B2E7-82C53A34F40A}"/>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Arrow: Right 5">
            <a:extLst>
              <a:ext uri="{FF2B5EF4-FFF2-40B4-BE49-F238E27FC236}">
                <a16:creationId xmlns:a16="http://schemas.microsoft.com/office/drawing/2014/main" id="{061B3430-6412-407C-A4A5-0013F6EDBC86}"/>
              </a:ext>
            </a:extLst>
          </p:cNvPr>
          <p:cNvSpPr/>
          <p:nvPr/>
        </p:nvSpPr>
        <p:spPr>
          <a:xfrm>
            <a:off x="3769567" y="2817845"/>
            <a:ext cx="1548882" cy="88640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2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0-#ppt_w/2"/>
                                          </p:val>
                                        </p:tav>
                                        <p:tav tm="100000">
                                          <p:val>
                                            <p:strVal val="#ppt_x"/>
                                          </p:val>
                                        </p:tav>
                                      </p:tavLst>
                                    </p:anim>
                                    <p:anim calcmode="lin" valueType="num">
                                      <p:cBhvr additive="base">
                                        <p:cTn id="16"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Engravers MT" pitchFamily="18" charset="0"/>
              </a:rPr>
              <a:t>Gospel Principles</a:t>
            </a:r>
          </a:p>
        </p:txBody>
      </p:sp>
      <p:grpSp>
        <p:nvGrpSpPr>
          <p:cNvPr id="17" name="Group 3">
            <a:extLst>
              <a:ext uri="{FF2B5EF4-FFF2-40B4-BE49-F238E27FC236}">
                <a16:creationId xmlns:a16="http://schemas.microsoft.com/office/drawing/2014/main" id="{5DC4480A-1EC7-4235-A08A-E7924BB404CF}"/>
              </a:ext>
            </a:extLst>
          </p:cNvPr>
          <p:cNvGrpSpPr/>
          <p:nvPr/>
        </p:nvGrpSpPr>
        <p:grpSpPr>
          <a:xfrm>
            <a:off x="812019" y="3263505"/>
            <a:ext cx="2472234" cy="3901321"/>
            <a:chOff x="71718" y="1120588"/>
            <a:chExt cx="3070535" cy="6370599"/>
          </a:xfrm>
        </p:grpSpPr>
        <p:grpSp>
          <p:nvGrpSpPr>
            <p:cNvPr id="18" name="Group 13">
              <a:extLst>
                <a:ext uri="{FF2B5EF4-FFF2-40B4-BE49-F238E27FC236}">
                  <a16:creationId xmlns:a16="http://schemas.microsoft.com/office/drawing/2014/main" id="{323211E0-22C6-4EB0-8055-95B15DA831DF}"/>
                </a:ext>
              </a:extLst>
            </p:cNvPr>
            <p:cNvGrpSpPr/>
            <p:nvPr/>
          </p:nvGrpSpPr>
          <p:grpSpPr>
            <a:xfrm>
              <a:off x="71718" y="1120588"/>
              <a:ext cx="3048000" cy="4572000"/>
              <a:chOff x="838200" y="1066800"/>
              <a:chExt cx="2438400" cy="3352800"/>
            </a:xfrm>
          </p:grpSpPr>
          <p:sp>
            <p:nvSpPr>
              <p:cNvPr id="20" name="Rounded Rectangle 61">
                <a:extLst>
                  <a:ext uri="{FF2B5EF4-FFF2-40B4-BE49-F238E27FC236}">
                    <a16:creationId xmlns:a16="http://schemas.microsoft.com/office/drawing/2014/main" id="{41F0C4B9-C242-4D93-9801-48E8FC90283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a:extLst>
                  <a:ext uri="{FF2B5EF4-FFF2-40B4-BE49-F238E27FC236}">
                    <a16:creationId xmlns:a16="http://schemas.microsoft.com/office/drawing/2014/main" id="{593B7CC9-5D1F-4E55-8D32-452C6D5395C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DF19F9BC-509B-4FB0-9357-E56073B1C74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
                <a:extLst>
                  <a:ext uri="{FF2B5EF4-FFF2-40B4-BE49-F238E27FC236}">
                    <a16:creationId xmlns:a16="http://schemas.microsoft.com/office/drawing/2014/main" id="{329C8726-58F5-4AB1-A2D4-5165A56F71F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5">
                <a:extLst>
                  <a:ext uri="{FF2B5EF4-FFF2-40B4-BE49-F238E27FC236}">
                    <a16:creationId xmlns:a16="http://schemas.microsoft.com/office/drawing/2014/main" id="{276673BF-E8AE-4614-BF48-00A5286BCFF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6">
                <a:extLst>
                  <a:ext uri="{FF2B5EF4-FFF2-40B4-BE49-F238E27FC236}">
                    <a16:creationId xmlns:a16="http://schemas.microsoft.com/office/drawing/2014/main" id="{7511ED35-5207-410C-B505-37A3C6BC633F}"/>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7">
                <a:extLst>
                  <a:ext uri="{FF2B5EF4-FFF2-40B4-BE49-F238E27FC236}">
                    <a16:creationId xmlns:a16="http://schemas.microsoft.com/office/drawing/2014/main" id="{273393FE-5BAF-4DDE-B87C-FBFCCD35290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aque 8">
                <a:extLst>
                  <a:ext uri="{FF2B5EF4-FFF2-40B4-BE49-F238E27FC236}">
                    <a16:creationId xmlns:a16="http://schemas.microsoft.com/office/drawing/2014/main" id="{3C539B1F-E32B-433B-9347-A068DC2BB38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9">
                <a:extLst>
                  <a:ext uri="{FF2B5EF4-FFF2-40B4-BE49-F238E27FC236}">
                    <a16:creationId xmlns:a16="http://schemas.microsoft.com/office/drawing/2014/main" id="{00460756-7781-4A8B-B5F1-CEAA4BB7ECA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10">
                <a:extLst>
                  <a:ext uri="{FF2B5EF4-FFF2-40B4-BE49-F238E27FC236}">
                    <a16:creationId xmlns:a16="http://schemas.microsoft.com/office/drawing/2014/main" id="{F0181871-F157-49D7-A5CD-F456972E817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8B9A11A-35B2-4D9A-8E3F-620CE85EE405}"/>
                </a:ext>
              </a:extLst>
            </p:cNvPr>
            <p:cNvSpPr txBox="1"/>
            <p:nvPr/>
          </p:nvSpPr>
          <p:spPr>
            <a:xfrm>
              <a:off x="762598" y="1254182"/>
              <a:ext cx="2379655" cy="6237005"/>
            </a:xfrm>
            <a:prstGeom prst="rect">
              <a:avLst/>
            </a:prstGeom>
            <a:noFill/>
          </p:spPr>
          <p:txBody>
            <a:bodyPr wrap="square" rtlCol="0">
              <a:spAutoFit/>
            </a:bodyPr>
            <a:lstStyle/>
            <a:p>
              <a:pPr algn="ctr"/>
              <a:r>
                <a:rPr lang="en-US" dirty="0"/>
                <a:t> </a:t>
              </a:r>
              <a:r>
                <a:rPr lang="en-US" b="1" dirty="0"/>
                <a:t>God reveals truth line upon line, precept upon precept. If we hearken to God’s precepts and counsel, we will learn wisdom. </a:t>
              </a:r>
              <a:endParaRPr lang="en-US" sz="1600" b="1" dirty="0">
                <a:solidFill>
                  <a:schemeClr val="bg2">
                    <a:lumMod val="25000"/>
                  </a:schemeClr>
                </a:solidFill>
                <a:latin typeface="Tempus Sans ITC" pitchFamily="82" charset="0"/>
              </a:endParaRPr>
            </a:p>
          </p:txBody>
        </p:sp>
      </p:grpSp>
      <p:grpSp>
        <p:nvGrpSpPr>
          <p:cNvPr id="30" name="Group 3">
            <a:extLst>
              <a:ext uri="{FF2B5EF4-FFF2-40B4-BE49-F238E27FC236}">
                <a16:creationId xmlns:a16="http://schemas.microsoft.com/office/drawing/2014/main" id="{3DB69DEA-6315-4CE3-B022-DB34FA0D7091}"/>
              </a:ext>
            </a:extLst>
          </p:cNvPr>
          <p:cNvGrpSpPr/>
          <p:nvPr/>
        </p:nvGrpSpPr>
        <p:grpSpPr>
          <a:xfrm>
            <a:off x="5173933" y="2044012"/>
            <a:ext cx="2115948" cy="2301261"/>
            <a:chOff x="71718" y="1120588"/>
            <a:chExt cx="3197432" cy="4572000"/>
          </a:xfrm>
        </p:grpSpPr>
        <p:grpSp>
          <p:nvGrpSpPr>
            <p:cNvPr id="31" name="Group 13">
              <a:extLst>
                <a:ext uri="{FF2B5EF4-FFF2-40B4-BE49-F238E27FC236}">
                  <a16:creationId xmlns:a16="http://schemas.microsoft.com/office/drawing/2014/main" id="{F37BF4AA-31D2-436B-B41E-8BA104D02183}"/>
                </a:ext>
              </a:extLst>
            </p:cNvPr>
            <p:cNvGrpSpPr/>
            <p:nvPr/>
          </p:nvGrpSpPr>
          <p:grpSpPr>
            <a:xfrm>
              <a:off x="71718" y="1120588"/>
              <a:ext cx="3048000" cy="4572000"/>
              <a:chOff x="838200" y="1066800"/>
              <a:chExt cx="2438400" cy="3352800"/>
            </a:xfrm>
          </p:grpSpPr>
          <p:sp>
            <p:nvSpPr>
              <p:cNvPr id="33" name="Rounded Rectangle 61">
                <a:extLst>
                  <a:ext uri="{FF2B5EF4-FFF2-40B4-BE49-F238E27FC236}">
                    <a16:creationId xmlns:a16="http://schemas.microsoft.com/office/drawing/2014/main" id="{CF079E13-2836-4962-AD89-112A46B95A86}"/>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
                <a:extLst>
                  <a:ext uri="{FF2B5EF4-FFF2-40B4-BE49-F238E27FC236}">
                    <a16:creationId xmlns:a16="http://schemas.microsoft.com/office/drawing/2014/main" id="{8DA37AED-CDF6-487B-A5DE-1310365F0E9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
                <a:extLst>
                  <a:ext uri="{FF2B5EF4-FFF2-40B4-BE49-F238E27FC236}">
                    <a16:creationId xmlns:a16="http://schemas.microsoft.com/office/drawing/2014/main" id="{419AFA6C-B908-4436-92E7-B16BDFCA6AA6}"/>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
                <a:extLst>
                  <a:ext uri="{FF2B5EF4-FFF2-40B4-BE49-F238E27FC236}">
                    <a16:creationId xmlns:a16="http://schemas.microsoft.com/office/drawing/2014/main" id="{F4E7179E-C2D6-4861-ABC7-D3E9123FC9D9}"/>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nut 5">
                <a:extLst>
                  <a:ext uri="{FF2B5EF4-FFF2-40B4-BE49-F238E27FC236}">
                    <a16:creationId xmlns:a16="http://schemas.microsoft.com/office/drawing/2014/main" id="{91A51448-E7F9-4043-AB63-8FD5527F316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6">
                <a:extLst>
                  <a:ext uri="{FF2B5EF4-FFF2-40B4-BE49-F238E27FC236}">
                    <a16:creationId xmlns:a16="http://schemas.microsoft.com/office/drawing/2014/main" id="{6668022D-E7BE-436B-9CD5-A576B8CB8C63}"/>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7">
                <a:extLst>
                  <a:ext uri="{FF2B5EF4-FFF2-40B4-BE49-F238E27FC236}">
                    <a16:creationId xmlns:a16="http://schemas.microsoft.com/office/drawing/2014/main" id="{29B7705A-D734-46A6-876A-0EEDD1EDD64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laque 8">
                <a:extLst>
                  <a:ext uri="{FF2B5EF4-FFF2-40B4-BE49-F238E27FC236}">
                    <a16:creationId xmlns:a16="http://schemas.microsoft.com/office/drawing/2014/main" id="{E298D547-020C-49AC-B917-1CD59D190AC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aque 9">
                <a:extLst>
                  <a:ext uri="{FF2B5EF4-FFF2-40B4-BE49-F238E27FC236}">
                    <a16:creationId xmlns:a16="http://schemas.microsoft.com/office/drawing/2014/main" id="{066C4A4D-42F9-484A-9A32-4036FD34921E}"/>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10">
                <a:extLst>
                  <a:ext uri="{FF2B5EF4-FFF2-40B4-BE49-F238E27FC236}">
                    <a16:creationId xmlns:a16="http://schemas.microsoft.com/office/drawing/2014/main" id="{BCF0B7DC-F73D-4E8F-AC22-0C8BEF2106C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685DC96-6411-4542-B235-A8B8B74FF469}"/>
                </a:ext>
              </a:extLst>
            </p:cNvPr>
            <p:cNvSpPr txBox="1"/>
            <p:nvPr/>
          </p:nvSpPr>
          <p:spPr>
            <a:xfrm>
              <a:off x="889495" y="2032756"/>
              <a:ext cx="2379655" cy="2384738"/>
            </a:xfrm>
            <a:prstGeom prst="rect">
              <a:avLst/>
            </a:prstGeom>
            <a:noFill/>
          </p:spPr>
          <p:txBody>
            <a:bodyPr wrap="square" rtlCol="0">
              <a:spAutoFit/>
            </a:bodyPr>
            <a:lstStyle/>
            <a:p>
              <a:pPr algn="ctr"/>
              <a:r>
                <a:rPr lang="en-US" b="1" dirty="0"/>
                <a:t>If we receive God’s words, He will give us more </a:t>
              </a:r>
              <a:endParaRPr lang="en-US" sz="1600" b="1" dirty="0">
                <a:solidFill>
                  <a:schemeClr val="bg2">
                    <a:lumMod val="25000"/>
                  </a:schemeClr>
                </a:solidFill>
                <a:latin typeface="Tempus Sans ITC" pitchFamily="82" charset="0"/>
              </a:endParaRPr>
            </a:p>
          </p:txBody>
        </p:sp>
      </p:grpSp>
      <p:grpSp>
        <p:nvGrpSpPr>
          <p:cNvPr id="43" name="Group 3">
            <a:extLst>
              <a:ext uri="{FF2B5EF4-FFF2-40B4-BE49-F238E27FC236}">
                <a16:creationId xmlns:a16="http://schemas.microsoft.com/office/drawing/2014/main" id="{BD7B4F05-5DEF-42B9-A472-E68B82D5B01F}"/>
              </a:ext>
            </a:extLst>
          </p:cNvPr>
          <p:cNvGrpSpPr/>
          <p:nvPr/>
        </p:nvGrpSpPr>
        <p:grpSpPr>
          <a:xfrm>
            <a:off x="8989344" y="680504"/>
            <a:ext cx="2031972" cy="2301261"/>
            <a:chOff x="71718" y="1120588"/>
            <a:chExt cx="3070535" cy="4572000"/>
          </a:xfrm>
        </p:grpSpPr>
        <p:grpSp>
          <p:nvGrpSpPr>
            <p:cNvPr id="44" name="Group 13">
              <a:extLst>
                <a:ext uri="{FF2B5EF4-FFF2-40B4-BE49-F238E27FC236}">
                  <a16:creationId xmlns:a16="http://schemas.microsoft.com/office/drawing/2014/main" id="{6D41E817-A219-4E4C-8907-541D32FE21A9}"/>
                </a:ext>
              </a:extLst>
            </p:cNvPr>
            <p:cNvGrpSpPr/>
            <p:nvPr/>
          </p:nvGrpSpPr>
          <p:grpSpPr>
            <a:xfrm>
              <a:off x="71718" y="1120588"/>
              <a:ext cx="3048000" cy="4572000"/>
              <a:chOff x="838200" y="1066800"/>
              <a:chExt cx="2438400" cy="3352800"/>
            </a:xfrm>
          </p:grpSpPr>
          <p:sp>
            <p:nvSpPr>
              <p:cNvPr id="46" name="Rounded Rectangle 61">
                <a:extLst>
                  <a:ext uri="{FF2B5EF4-FFF2-40B4-BE49-F238E27FC236}">
                    <a16:creationId xmlns:a16="http://schemas.microsoft.com/office/drawing/2014/main" id="{55238103-F033-4123-B5BD-29419BFDDF19}"/>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2">
                <a:extLst>
                  <a:ext uri="{FF2B5EF4-FFF2-40B4-BE49-F238E27FC236}">
                    <a16:creationId xmlns:a16="http://schemas.microsoft.com/office/drawing/2014/main" id="{00335AFD-44DA-4E11-9B70-A0BBEA7827A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
                <a:extLst>
                  <a:ext uri="{FF2B5EF4-FFF2-40B4-BE49-F238E27FC236}">
                    <a16:creationId xmlns:a16="http://schemas.microsoft.com/office/drawing/2014/main" id="{1BDC2901-B806-4B44-98F4-5860231991C2}"/>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
                <a:extLst>
                  <a:ext uri="{FF2B5EF4-FFF2-40B4-BE49-F238E27FC236}">
                    <a16:creationId xmlns:a16="http://schemas.microsoft.com/office/drawing/2014/main" id="{85D5926E-DC2F-4BE6-81F2-2767D51E4D5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nut 5">
                <a:extLst>
                  <a:ext uri="{FF2B5EF4-FFF2-40B4-BE49-F238E27FC236}">
                    <a16:creationId xmlns:a16="http://schemas.microsoft.com/office/drawing/2014/main" id="{09456C67-854E-41FF-8F1F-EF03322C683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6">
                <a:extLst>
                  <a:ext uri="{FF2B5EF4-FFF2-40B4-BE49-F238E27FC236}">
                    <a16:creationId xmlns:a16="http://schemas.microsoft.com/office/drawing/2014/main" id="{3199A7F3-4D73-4CD0-B85E-2C72A350876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7">
                <a:extLst>
                  <a:ext uri="{FF2B5EF4-FFF2-40B4-BE49-F238E27FC236}">
                    <a16:creationId xmlns:a16="http://schemas.microsoft.com/office/drawing/2014/main" id="{B96A8373-53B7-4F47-B301-63A65882B7D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Plaque 8">
                <a:extLst>
                  <a:ext uri="{FF2B5EF4-FFF2-40B4-BE49-F238E27FC236}">
                    <a16:creationId xmlns:a16="http://schemas.microsoft.com/office/drawing/2014/main" id="{D5DA0808-9A9B-4794-B415-20856DDE7F4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aque 9">
                <a:extLst>
                  <a:ext uri="{FF2B5EF4-FFF2-40B4-BE49-F238E27FC236}">
                    <a16:creationId xmlns:a16="http://schemas.microsoft.com/office/drawing/2014/main" id="{827C3A72-5F17-4A6D-92FF-A3D986E2F1B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aque 10">
                <a:extLst>
                  <a:ext uri="{FF2B5EF4-FFF2-40B4-BE49-F238E27FC236}">
                    <a16:creationId xmlns:a16="http://schemas.microsoft.com/office/drawing/2014/main" id="{F0F5AED9-FE79-4218-ACE8-A249B836DDC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8496552A-19AD-4A6A-916F-FAC4CDDFF2CA}"/>
                </a:ext>
              </a:extLst>
            </p:cNvPr>
            <p:cNvSpPr txBox="1"/>
            <p:nvPr/>
          </p:nvSpPr>
          <p:spPr>
            <a:xfrm>
              <a:off x="762598" y="1254182"/>
              <a:ext cx="2379655" cy="4035708"/>
            </a:xfrm>
            <a:prstGeom prst="rect">
              <a:avLst/>
            </a:prstGeom>
            <a:noFill/>
          </p:spPr>
          <p:txBody>
            <a:bodyPr wrap="square" rtlCol="0">
              <a:spAutoFit/>
            </a:bodyPr>
            <a:lstStyle/>
            <a:p>
              <a:pPr algn="ctr"/>
              <a:r>
                <a:rPr lang="en-US" b="1" dirty="0"/>
                <a:t>If we believe that we do not need more of God’s words, we will lose those we already have</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6442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0109" y="6550223"/>
            <a:ext cx="4800600" cy="307777"/>
          </a:xfrm>
          <a:prstGeom prst="rect">
            <a:avLst/>
          </a:prstGeom>
          <a:noFill/>
        </p:spPr>
        <p:txBody>
          <a:bodyPr wrap="square" rtlCol="0">
            <a:spAutoFit/>
          </a:bodyPr>
          <a:lstStyle/>
          <a:p>
            <a:r>
              <a:rPr lang="en-US" sz="1400" dirty="0">
                <a:solidFill>
                  <a:schemeClr val="bg1"/>
                </a:solidFill>
              </a:rPr>
              <a:t>2 Nephi 28:32</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Engravers MT" pitchFamily="18" charset="0"/>
              </a:rPr>
              <a:t>We Have Enough?</a:t>
            </a:r>
          </a:p>
        </p:txBody>
      </p:sp>
      <p:sp>
        <p:nvSpPr>
          <p:cNvPr id="5" name="TextBox 4"/>
          <p:cNvSpPr txBox="1"/>
          <p:nvPr/>
        </p:nvSpPr>
        <p:spPr>
          <a:xfrm>
            <a:off x="373225" y="1071467"/>
            <a:ext cx="6648061" cy="2246769"/>
          </a:xfrm>
          <a:prstGeom prst="rect">
            <a:avLst/>
          </a:prstGeom>
          <a:noFill/>
        </p:spPr>
        <p:txBody>
          <a:bodyPr wrap="square" rtlCol="0">
            <a:spAutoFit/>
          </a:bodyPr>
          <a:lstStyle/>
          <a:p>
            <a:pPr fontAlgn="base"/>
            <a:r>
              <a:rPr lang="en-US" sz="2000" dirty="0">
                <a:solidFill>
                  <a:schemeClr val="bg1"/>
                </a:solidFill>
              </a:rPr>
              <a:t>The Lord speaks to people who have denied Him. </a:t>
            </a:r>
          </a:p>
          <a:p>
            <a:pPr fontAlgn="base"/>
            <a:endParaRPr lang="en-US" sz="2000" dirty="0">
              <a:solidFill>
                <a:schemeClr val="bg1"/>
              </a:solidFill>
            </a:endParaRPr>
          </a:p>
          <a:p>
            <a:pPr fontAlgn="base"/>
            <a:r>
              <a:rPr lang="en-US" sz="2000" dirty="0">
                <a:solidFill>
                  <a:schemeClr val="bg1"/>
                </a:solidFill>
              </a:rPr>
              <a:t>“I shall lengthen out mine arm unto them from day to day”--</a:t>
            </a:r>
          </a:p>
          <a:p>
            <a:pPr fontAlgn="base"/>
            <a:endParaRPr lang="en-US" sz="2000" dirty="0">
              <a:solidFill>
                <a:schemeClr val="bg1"/>
              </a:solidFill>
            </a:endParaRPr>
          </a:p>
          <a:p>
            <a:pPr fontAlgn="base"/>
            <a:r>
              <a:rPr lang="en-US" sz="2000" dirty="0">
                <a:solidFill>
                  <a:schemeClr val="bg1"/>
                </a:solidFill>
              </a:rPr>
              <a:t>The Lord tells of His mercy and His willingness to help us each day as we seek to follow His will, even if we have rejected Him in the past.</a:t>
            </a:r>
          </a:p>
        </p:txBody>
      </p:sp>
      <p:sp>
        <p:nvSpPr>
          <p:cNvPr id="8" name="Rounded Rectangle 7"/>
          <p:cNvSpPr/>
          <p:nvPr/>
        </p:nvSpPr>
        <p:spPr>
          <a:xfrm rot="2670535">
            <a:off x="7696201" y="914401"/>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9800" y="4572001"/>
            <a:ext cx="7543800" cy="1200329"/>
          </a:xfrm>
          <a:prstGeom prst="rect">
            <a:avLst/>
          </a:prstGeom>
          <a:noFill/>
        </p:spPr>
        <p:txBody>
          <a:bodyPr wrap="square" rtlCol="0">
            <a:spAutoFit/>
          </a:bodyPr>
          <a:lstStyle/>
          <a:p>
            <a:pPr algn="ctr" fontAlgn="base"/>
            <a:r>
              <a:rPr lang="en-US" sz="3600" b="1" dirty="0">
                <a:solidFill>
                  <a:srgbClr val="FFFF00"/>
                </a:solidFill>
              </a:rPr>
              <a:t>The Lord will be merciful to all people who repent and come to Him.</a:t>
            </a:r>
            <a:endParaRPr lang="en-US" sz="3600" dirty="0">
              <a:solidFill>
                <a:srgbClr val="FFFF00"/>
              </a:solidFill>
            </a:endParaRPr>
          </a:p>
        </p:txBody>
      </p:sp>
      <p:pic>
        <p:nvPicPr>
          <p:cNvPr id="11" name="Picture 10" descr="christ_invitation.jpg"/>
          <p:cNvPicPr>
            <a:picLocks noChangeAspect="1"/>
          </p:cNvPicPr>
          <p:nvPr/>
        </p:nvPicPr>
        <p:blipFill>
          <a:blip r:embed="rId2" cstate="print"/>
          <a:srcRect l="13389" r="19665" b="796"/>
          <a:stretch>
            <a:fillRect/>
          </a:stretch>
        </p:blipFill>
        <p:spPr>
          <a:xfrm>
            <a:off x="8097416" y="1230086"/>
            <a:ext cx="1669143"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8941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154E4C-1655-4225-B0B9-EB07219E8D55}"/>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76200" y="6550223"/>
            <a:ext cx="4800600" cy="307777"/>
          </a:xfrm>
          <a:prstGeom prst="rect">
            <a:avLst/>
          </a:prstGeom>
          <a:noFill/>
        </p:spPr>
        <p:txBody>
          <a:bodyPr wrap="square" rtlCol="0">
            <a:spAutoFit/>
          </a:bodyPr>
          <a:lstStyle/>
          <a:p>
            <a:r>
              <a:rPr lang="en-US" sz="1400" dirty="0">
                <a:solidFill>
                  <a:schemeClr val="bg1"/>
                </a:solidFill>
              </a:rPr>
              <a:t>2 Nephi 26:23-28</a:t>
            </a:r>
          </a:p>
        </p:txBody>
      </p:sp>
      <p:sp>
        <p:nvSpPr>
          <p:cNvPr id="4" name="TextBox 3"/>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rial Rounded MT Bold" pitchFamily="34" charset="0"/>
              </a:rPr>
              <a:t>That All Mankind May Be Saved</a:t>
            </a:r>
          </a:p>
        </p:txBody>
      </p:sp>
      <p:sp>
        <p:nvSpPr>
          <p:cNvPr id="5" name="TextBox 4"/>
          <p:cNvSpPr txBox="1"/>
          <p:nvPr/>
        </p:nvSpPr>
        <p:spPr>
          <a:xfrm>
            <a:off x="727363" y="788075"/>
            <a:ext cx="4440381" cy="1969770"/>
          </a:xfrm>
          <a:prstGeom prst="rect">
            <a:avLst/>
          </a:prstGeom>
          <a:noFill/>
        </p:spPr>
        <p:txBody>
          <a:bodyPr wrap="square" rtlCol="0">
            <a:spAutoFit/>
          </a:bodyPr>
          <a:lstStyle/>
          <a:p>
            <a:pPr algn="ctr" fontAlgn="base"/>
            <a:r>
              <a:rPr lang="en-US" sz="2400" dirty="0">
                <a:solidFill>
                  <a:srgbClr val="FFFF00"/>
                </a:solidFill>
              </a:rPr>
              <a:t>What is the purpose of everything the Lord does? </a:t>
            </a:r>
          </a:p>
          <a:p>
            <a:pPr algn="ctr" fontAlgn="base"/>
            <a:endParaRPr lang="en-US" dirty="0">
              <a:solidFill>
                <a:srgbClr val="FFFF00"/>
              </a:solidFill>
            </a:endParaRPr>
          </a:p>
          <a:p>
            <a:pPr algn="ctr" fontAlgn="base"/>
            <a:r>
              <a:rPr lang="en-US" sz="2800" b="1" dirty="0">
                <a:solidFill>
                  <a:schemeClr val="bg1"/>
                </a:solidFill>
              </a:rPr>
              <a:t>Everything the Lord does is for the benefit of the world</a:t>
            </a:r>
            <a:endParaRPr lang="en-US" sz="2800" dirty="0">
              <a:solidFill>
                <a:schemeClr val="bg1"/>
              </a:solidFill>
            </a:endParaRPr>
          </a:p>
        </p:txBody>
      </p:sp>
      <p:sp>
        <p:nvSpPr>
          <p:cNvPr id="7" name="TextBox 6"/>
          <p:cNvSpPr txBox="1"/>
          <p:nvPr/>
        </p:nvSpPr>
        <p:spPr>
          <a:xfrm>
            <a:off x="6248400" y="914401"/>
            <a:ext cx="4572000" cy="5632311"/>
          </a:xfrm>
          <a:prstGeom prst="rect">
            <a:avLst/>
          </a:prstGeom>
          <a:noFill/>
        </p:spPr>
        <p:txBody>
          <a:bodyPr wrap="square" rtlCol="0">
            <a:spAutoFit/>
          </a:bodyPr>
          <a:lstStyle/>
          <a:p>
            <a:r>
              <a:rPr lang="en-US" dirty="0">
                <a:solidFill>
                  <a:schemeClr val="bg1"/>
                </a:solidFill>
              </a:rPr>
              <a:t>The Lord does not work in darkness</a:t>
            </a:r>
          </a:p>
          <a:p>
            <a:endParaRPr lang="en-US" dirty="0">
              <a:solidFill>
                <a:schemeClr val="bg1"/>
              </a:solidFill>
            </a:endParaRPr>
          </a:p>
          <a:p>
            <a:r>
              <a:rPr lang="en-US" dirty="0">
                <a:solidFill>
                  <a:schemeClr val="bg1"/>
                </a:solidFill>
              </a:rPr>
              <a:t>He does all things to the benefit of the world</a:t>
            </a:r>
          </a:p>
          <a:p>
            <a:endParaRPr lang="en-US" dirty="0">
              <a:solidFill>
                <a:schemeClr val="bg1"/>
              </a:solidFill>
            </a:endParaRPr>
          </a:p>
          <a:p>
            <a:r>
              <a:rPr lang="en-US" dirty="0">
                <a:solidFill>
                  <a:schemeClr val="bg1"/>
                </a:solidFill>
              </a:rPr>
              <a:t>He asks us to come:</a:t>
            </a:r>
          </a:p>
          <a:p>
            <a:r>
              <a:rPr lang="en-US" dirty="0">
                <a:solidFill>
                  <a:schemeClr val="bg1"/>
                </a:solidFill>
              </a:rPr>
              <a:t> “Buy milk and honey, without money and without price”—the most desirable foods symbolize that life’s most desirable gifts are freely given</a:t>
            </a:r>
          </a:p>
          <a:p>
            <a:endParaRPr lang="en-US" dirty="0">
              <a:solidFill>
                <a:schemeClr val="bg1"/>
              </a:solidFill>
            </a:endParaRPr>
          </a:p>
          <a:p>
            <a:r>
              <a:rPr lang="en-US" dirty="0">
                <a:solidFill>
                  <a:schemeClr val="bg1"/>
                </a:solidFill>
              </a:rPr>
              <a:t>He asks us to worship Him, in your homes, at church and in the temple</a:t>
            </a:r>
          </a:p>
          <a:p>
            <a:endParaRPr lang="en-US" dirty="0">
              <a:solidFill>
                <a:schemeClr val="bg1"/>
              </a:solidFill>
            </a:endParaRPr>
          </a:p>
          <a:p>
            <a:r>
              <a:rPr lang="en-US" dirty="0">
                <a:solidFill>
                  <a:schemeClr val="bg1"/>
                </a:solidFill>
              </a:rPr>
              <a:t>Salvation is free to everyone</a:t>
            </a:r>
          </a:p>
          <a:p>
            <a:endParaRPr lang="en-US" dirty="0">
              <a:solidFill>
                <a:schemeClr val="bg1"/>
              </a:solidFill>
            </a:endParaRPr>
          </a:p>
          <a:p>
            <a:r>
              <a:rPr lang="en-US" dirty="0">
                <a:solidFill>
                  <a:schemeClr val="bg1"/>
                </a:solidFill>
              </a:rPr>
              <a:t>He has commanded us to repent and then partake of His goodness</a:t>
            </a:r>
          </a:p>
          <a:p>
            <a:endParaRPr lang="en-US" dirty="0">
              <a:solidFill>
                <a:schemeClr val="bg1"/>
              </a:solidFill>
            </a:endParaRPr>
          </a:p>
          <a:p>
            <a:r>
              <a:rPr lang="en-US" dirty="0">
                <a:solidFill>
                  <a:schemeClr val="bg1"/>
                </a:solidFill>
              </a:rPr>
              <a:t>He loves us-- He laid down His own life for us</a:t>
            </a:r>
          </a:p>
          <a:p>
            <a:endParaRPr lang="en-US" dirty="0">
              <a:solidFill>
                <a:schemeClr val="bg1"/>
              </a:solidFill>
            </a:endParaRPr>
          </a:p>
        </p:txBody>
      </p:sp>
      <p:sp>
        <p:nvSpPr>
          <p:cNvPr id="9" name="TextBox 8"/>
          <p:cNvSpPr txBox="1"/>
          <p:nvPr/>
        </p:nvSpPr>
        <p:spPr>
          <a:xfrm>
            <a:off x="1905000" y="2819400"/>
            <a:ext cx="3810000" cy="369332"/>
          </a:xfrm>
          <a:prstGeom prst="rect">
            <a:avLst/>
          </a:prstGeom>
          <a:noFill/>
        </p:spPr>
        <p:txBody>
          <a:bodyPr wrap="square" rtlCol="0">
            <a:spAutoFit/>
          </a:bodyPr>
          <a:lstStyle/>
          <a:p>
            <a:pPr fontAlgn="base"/>
            <a:r>
              <a:rPr lang="en-US" dirty="0"/>
              <a:t> </a:t>
            </a:r>
          </a:p>
        </p:txBody>
      </p:sp>
      <p:pic>
        <p:nvPicPr>
          <p:cNvPr id="8" name="Picture 7">
            <a:extLst>
              <a:ext uri="{FF2B5EF4-FFF2-40B4-BE49-F238E27FC236}">
                <a16:creationId xmlns:a16="http://schemas.microsoft.com/office/drawing/2014/main" id="{22A4A359-D602-4803-956C-19D9885F7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44284"/>
            <a:ext cx="3190875" cy="3619500"/>
          </a:xfrm>
          <a:prstGeom prst="rect">
            <a:avLst/>
          </a:prstGeom>
        </p:spPr>
      </p:pic>
    </p:spTree>
    <p:extLst>
      <p:ext uri="{BB962C8B-B14F-4D97-AF65-F5344CB8AC3E}">
        <p14:creationId xmlns:p14="http://schemas.microsoft.com/office/powerpoint/2010/main" val="235014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24204" y="545841"/>
            <a:ext cx="6629400" cy="3785652"/>
          </a:xfrm>
          <a:prstGeom prst="rect">
            <a:avLst/>
          </a:prstGeom>
        </p:spPr>
        <p:txBody>
          <a:bodyPr wrap="square">
            <a:spAutoFit/>
          </a:bodyPr>
          <a:lstStyle/>
          <a:p>
            <a:r>
              <a:rPr lang="en-US" sz="2000" dirty="0">
                <a:solidFill>
                  <a:schemeClr val="bg1"/>
                </a:solidFill>
              </a:rPr>
              <a:t>“And how merciful is our God unto us, for he </a:t>
            </a:r>
            <a:r>
              <a:rPr lang="en-US" sz="2000" dirty="0" err="1">
                <a:solidFill>
                  <a:schemeClr val="bg1"/>
                </a:solidFill>
              </a:rPr>
              <a:t>remembereth</a:t>
            </a:r>
            <a:r>
              <a:rPr lang="en-US" sz="2000" dirty="0">
                <a:solidFill>
                  <a:schemeClr val="bg1"/>
                </a:solidFill>
              </a:rPr>
              <a:t> the house of Israel, both roots and branches; and he stretches forth his hands unto them all the day long; and they are a </a:t>
            </a:r>
            <a:r>
              <a:rPr lang="en-US" sz="2000" dirty="0" err="1">
                <a:solidFill>
                  <a:schemeClr val="bg1"/>
                </a:solidFill>
              </a:rPr>
              <a:t>stiffnecked</a:t>
            </a:r>
            <a:r>
              <a:rPr lang="en-US" sz="2000" dirty="0">
                <a:solidFill>
                  <a:schemeClr val="bg1"/>
                </a:solidFill>
              </a:rPr>
              <a:t> and a gainsaying people; but as many as will not harden their hearts shall be saved in the kingdom of God.</a:t>
            </a:r>
          </a:p>
          <a:p>
            <a:endParaRPr lang="en-US" sz="2000" dirty="0">
              <a:solidFill>
                <a:schemeClr val="bg1"/>
              </a:solidFill>
            </a:endParaRPr>
          </a:p>
          <a:p>
            <a:r>
              <a:rPr lang="en-US" sz="2000" dirty="0">
                <a:solidFill>
                  <a:schemeClr val="bg1"/>
                </a:solidFill>
              </a:rPr>
              <a:t> Wherefore, my beloved brethren, I beseech of you in words of soberness that ye would repent, and come with full purpose of heart, and cleave unto God as he </a:t>
            </a:r>
            <a:r>
              <a:rPr lang="en-US" sz="2000" dirty="0" err="1">
                <a:solidFill>
                  <a:schemeClr val="bg1"/>
                </a:solidFill>
              </a:rPr>
              <a:t>cleaveth</a:t>
            </a:r>
            <a:r>
              <a:rPr lang="en-US" sz="2000" dirty="0">
                <a:solidFill>
                  <a:schemeClr val="bg1"/>
                </a:solidFill>
              </a:rPr>
              <a:t> unto you. And while his arm of mercy is extended towards you in the light of the day, harden not your hearts.” </a:t>
            </a:r>
          </a:p>
          <a:p>
            <a:r>
              <a:rPr lang="en-US" sz="2000" dirty="0">
                <a:solidFill>
                  <a:schemeClr val="bg1"/>
                </a:solidFill>
              </a:rPr>
              <a:t>Jacob 6:4-5</a:t>
            </a:r>
          </a:p>
        </p:txBody>
      </p:sp>
      <p:grpSp>
        <p:nvGrpSpPr>
          <p:cNvPr id="4" name="Group 6"/>
          <p:cNvGrpSpPr/>
          <p:nvPr/>
        </p:nvGrpSpPr>
        <p:grpSpPr>
          <a:xfrm>
            <a:off x="7665815" y="1600201"/>
            <a:ext cx="2487147" cy="4742761"/>
            <a:chOff x="484655" y="1886641"/>
            <a:chExt cx="2487147" cy="4742761"/>
          </a:xfrm>
        </p:grpSpPr>
        <p:sp>
          <p:nvSpPr>
            <p:cNvPr id="5" name="Rounded Rectangle 4"/>
            <p:cNvSpPr/>
            <p:nvPr/>
          </p:nvSpPr>
          <p:spPr>
            <a:xfrm rot="2670535">
              <a:off x="484655" y="4142255"/>
              <a:ext cx="2487147" cy="248714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041" y="1886641"/>
              <a:ext cx="2438400" cy="523220"/>
            </a:xfrm>
            <a:prstGeom prst="rect">
              <a:avLst/>
            </a:prstGeom>
            <a:noFill/>
          </p:spPr>
          <p:txBody>
            <a:bodyPr wrap="square" rtlCol="0">
              <a:spAutoFit/>
            </a:bodyPr>
            <a:lstStyle/>
            <a:p>
              <a:pPr algn="ctr"/>
              <a:endParaRPr lang="en-US" sz="2800" dirty="0"/>
            </a:p>
          </p:txBody>
        </p:sp>
      </p:grpSp>
      <p:pic>
        <p:nvPicPr>
          <p:cNvPr id="1026" name="Picture 2"/>
          <p:cNvPicPr>
            <a:picLocks noChangeAspect="1" noChangeArrowheads="1"/>
          </p:cNvPicPr>
          <p:nvPr/>
        </p:nvPicPr>
        <p:blipFill>
          <a:blip r:embed="rId2" cstate="print"/>
          <a:srcRect/>
          <a:stretch>
            <a:fillRect/>
          </a:stretch>
        </p:blipFill>
        <p:spPr bwMode="auto">
          <a:xfrm>
            <a:off x="8229600" y="3810000"/>
            <a:ext cx="1425930" cy="2419350"/>
          </a:xfrm>
          <a:prstGeom prst="rect">
            <a:avLst/>
          </a:prstGeom>
          <a:noFill/>
          <a:ln w="9525">
            <a:noFill/>
            <a:miter lim="800000"/>
            <a:headEnd/>
            <a:tailEnd/>
          </a:ln>
          <a:effectLst/>
        </p:spPr>
      </p:pic>
    </p:spTree>
    <p:extLst>
      <p:ext uri="{BB962C8B-B14F-4D97-AF65-F5344CB8AC3E}">
        <p14:creationId xmlns:p14="http://schemas.microsoft.com/office/powerpoint/2010/main" val="5423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207820"/>
            <a:ext cx="12039600" cy="624786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r>
              <a:rPr lang="en-US" sz="1600" dirty="0">
                <a:solidFill>
                  <a:schemeClr val="bg1"/>
                </a:solidFill>
              </a:rPr>
              <a:t>Ezra Taft Benson  </a:t>
            </a:r>
            <a:r>
              <a:rPr lang="en-US" sz="1600" i="1" dirty="0">
                <a:solidFill>
                  <a:schemeClr val="bg1"/>
                </a:solidFill>
              </a:rPr>
              <a:t>The Book of Mormon Is the Word of God</a:t>
            </a:r>
            <a:r>
              <a:rPr lang="en-US" sz="1600" dirty="0">
                <a:solidFill>
                  <a:schemeClr val="bg1"/>
                </a:solidFill>
              </a:rPr>
              <a:t>, Ensign, Jan. 1988, 3; quote from 1992 Nov. </a:t>
            </a:r>
            <a:r>
              <a:rPr lang="en-US" sz="1600" i="1" dirty="0">
                <a:solidFill>
                  <a:schemeClr val="bg1"/>
                </a:solidFill>
              </a:rPr>
              <a:t>No Place For Pride </a:t>
            </a:r>
            <a:r>
              <a:rPr lang="en-US" sz="1600" dirty="0">
                <a:solidFill>
                  <a:schemeClr val="bg1"/>
                </a:solidFill>
              </a:rPr>
              <a:t>C. Richard </a:t>
            </a:r>
            <a:r>
              <a:rPr lang="en-US" sz="1600" dirty="0" err="1">
                <a:solidFill>
                  <a:schemeClr val="bg1"/>
                </a:solidFill>
              </a:rPr>
              <a:t>Chidester</a:t>
            </a:r>
            <a:endParaRPr lang="en-US" sz="1600" dirty="0">
              <a:solidFill>
                <a:schemeClr val="bg1"/>
              </a:solidFill>
            </a:endParaRPr>
          </a:p>
          <a:p>
            <a:endParaRPr lang="en-US" sz="1600" dirty="0">
              <a:solidFill>
                <a:schemeClr val="bg1"/>
              </a:solidFill>
            </a:endParaRPr>
          </a:p>
          <a:p>
            <a:r>
              <a:rPr lang="en-US" sz="1600" dirty="0">
                <a:solidFill>
                  <a:schemeClr val="bg1"/>
                </a:solidFill>
              </a:rPr>
              <a:t>Joseph Fielding McConkie and Robert L. Millet Doctrinal Commentary on the Book of Mormon pg. 328-346</a:t>
            </a:r>
          </a:p>
          <a:p>
            <a:endParaRPr lang="en-US" sz="1600" dirty="0">
              <a:solidFill>
                <a:schemeClr val="bg1"/>
              </a:solidFill>
            </a:endParaRPr>
          </a:p>
          <a:p>
            <a:r>
              <a:rPr lang="en-US" sz="1600" dirty="0">
                <a:solidFill>
                  <a:schemeClr val="bg1"/>
                </a:solidFill>
              </a:rPr>
              <a:t>Joseph Fielding Smith Plan of Salvation Vol. 3 pg 190-191 and Vol. 1 pg 239</a:t>
            </a:r>
          </a:p>
          <a:p>
            <a:endParaRPr lang="en-US" sz="1600" dirty="0">
              <a:solidFill>
                <a:schemeClr val="bg1"/>
              </a:solidFill>
            </a:endParaRPr>
          </a:p>
          <a:p>
            <a:r>
              <a:rPr lang="en-US" sz="1600" dirty="0">
                <a:solidFill>
                  <a:schemeClr val="bg1"/>
                </a:solidFill>
              </a:rPr>
              <a:t>Bruce R. </a:t>
            </a:r>
            <a:r>
              <a:rPr lang="en-US" sz="1600" dirty="0" err="1">
                <a:solidFill>
                  <a:schemeClr val="bg1"/>
                </a:solidFill>
              </a:rPr>
              <a:t>McConkie</a:t>
            </a:r>
            <a:r>
              <a:rPr lang="en-US" sz="1600" dirty="0">
                <a:solidFill>
                  <a:schemeClr val="bg1"/>
                </a:solidFill>
              </a:rPr>
              <a:t> Mormon Doctrine pg. 138</a:t>
            </a:r>
          </a:p>
          <a:p>
            <a:endParaRPr lang="en-US" sz="1600" dirty="0">
              <a:solidFill>
                <a:schemeClr val="bg1"/>
              </a:solidFill>
            </a:endParaRPr>
          </a:p>
          <a:p>
            <a:r>
              <a:rPr lang="en-US" sz="1600" dirty="0" err="1">
                <a:solidFill>
                  <a:schemeClr val="bg1"/>
                </a:solidFill>
              </a:rPr>
              <a:t>Dallin</a:t>
            </a:r>
            <a:r>
              <a:rPr lang="en-US" sz="1600" dirty="0">
                <a:solidFill>
                  <a:schemeClr val="bg1"/>
                </a:solidFill>
              </a:rPr>
              <a:t> H. Oaks </a:t>
            </a:r>
            <a:r>
              <a:rPr lang="en-US" sz="1600" i="1" dirty="0">
                <a:solidFill>
                  <a:schemeClr val="bg1"/>
                </a:solidFill>
              </a:rPr>
              <a:t>Sin and Suffering </a:t>
            </a:r>
            <a:r>
              <a:rPr lang="en-US" sz="1600" dirty="0">
                <a:solidFill>
                  <a:schemeClr val="bg1"/>
                </a:solidFill>
              </a:rPr>
              <a:t>[Brigham Young University fireside address, Aug. 5, 1990], 6, speeches.byu.edu</a:t>
            </a:r>
          </a:p>
          <a:p>
            <a:endParaRPr lang="en-US" sz="1600" dirty="0">
              <a:solidFill>
                <a:schemeClr val="bg1"/>
              </a:solidFill>
            </a:endParaRPr>
          </a:p>
          <a:p>
            <a:r>
              <a:rPr lang="en-US" sz="1600" dirty="0">
                <a:solidFill>
                  <a:schemeClr val="bg1"/>
                </a:solidFill>
              </a:rPr>
              <a:t>Gordon B. Hinckley </a:t>
            </a:r>
            <a:r>
              <a:rPr lang="en-US" sz="1600" i="1" dirty="0">
                <a:solidFill>
                  <a:schemeClr val="bg1"/>
                </a:solidFill>
              </a:rPr>
              <a:t>Building Your Tabernacle  </a:t>
            </a:r>
            <a:r>
              <a:rPr lang="en-US" sz="1600" dirty="0">
                <a:solidFill>
                  <a:schemeClr val="bg1"/>
                </a:solidFill>
              </a:rPr>
              <a:t>Ensign, Nov. 1992, 52.</a:t>
            </a:r>
          </a:p>
          <a:p>
            <a:endParaRPr lang="en-US" sz="1600" dirty="0">
              <a:solidFill>
                <a:schemeClr val="bg1"/>
              </a:solidFill>
            </a:endParaRPr>
          </a:p>
          <a:p>
            <a:r>
              <a:rPr lang="en-US" sz="1600" dirty="0">
                <a:solidFill>
                  <a:schemeClr val="bg1"/>
                </a:solidFill>
              </a:rPr>
              <a:t>Richard C. </a:t>
            </a:r>
            <a:r>
              <a:rPr lang="en-US" sz="1600" dirty="0" err="1">
                <a:solidFill>
                  <a:schemeClr val="bg1"/>
                </a:solidFill>
              </a:rPr>
              <a:t>Edgley</a:t>
            </a:r>
            <a:r>
              <a:rPr lang="en-US" sz="1600" dirty="0">
                <a:solidFill>
                  <a:schemeClr val="bg1"/>
                </a:solidFill>
              </a:rPr>
              <a:t> Ensign, Nov. 1994</a:t>
            </a:r>
          </a:p>
          <a:p>
            <a:endParaRPr lang="en-US" sz="1600" dirty="0">
              <a:solidFill>
                <a:schemeClr val="bg1"/>
              </a:solidFill>
            </a:endParaRPr>
          </a:p>
          <a:p>
            <a:r>
              <a:rPr lang="en-US" sz="1600" dirty="0">
                <a:solidFill>
                  <a:schemeClr val="bg1"/>
                </a:solidFill>
              </a:rPr>
              <a:t>Marvin J. Aston Ensign, May 1992</a:t>
            </a:r>
          </a:p>
          <a:p>
            <a:endParaRPr lang="en-US" sz="1600" dirty="0">
              <a:solidFill>
                <a:schemeClr val="bg1"/>
              </a:solidFill>
            </a:endParaRPr>
          </a:p>
          <a:p>
            <a:r>
              <a:rPr lang="en-US" sz="1600" dirty="0">
                <a:solidFill>
                  <a:schemeClr val="bg1"/>
                </a:solidFill>
              </a:rPr>
              <a:t>Boyd K. Packer </a:t>
            </a:r>
            <a:r>
              <a:rPr lang="en-US" sz="1600" i="1" dirty="0">
                <a:solidFill>
                  <a:schemeClr val="bg1"/>
                </a:solidFill>
              </a:rPr>
              <a:t>Spiritual Crocodiles Ensign,</a:t>
            </a:r>
            <a:r>
              <a:rPr lang="en-US" sz="1600" dirty="0">
                <a:solidFill>
                  <a:schemeClr val="bg1"/>
                </a:solidFill>
              </a:rPr>
              <a:t> May 1976, 30–31; </a:t>
            </a:r>
            <a:r>
              <a:rPr lang="en-US" sz="1600" i="1" dirty="0">
                <a:solidFill>
                  <a:schemeClr val="bg1"/>
                </a:solidFill>
              </a:rPr>
              <a:t>The Candle of the Lord  </a:t>
            </a:r>
            <a:r>
              <a:rPr lang="en-US" sz="1600" dirty="0">
                <a:solidFill>
                  <a:schemeClr val="bg1"/>
                </a:solidFill>
              </a:rPr>
              <a:t>Jan. 1983 Ensign</a:t>
            </a:r>
          </a:p>
          <a:p>
            <a:endParaRPr lang="en-US" sz="1600" dirty="0">
              <a:solidFill>
                <a:schemeClr val="bg1"/>
              </a:solidFill>
            </a:endParaRPr>
          </a:p>
          <a:p>
            <a:r>
              <a:rPr lang="en-US" sz="1600" dirty="0">
                <a:solidFill>
                  <a:schemeClr val="bg1"/>
                </a:solidFill>
              </a:rPr>
              <a:t>James E. Faust  </a:t>
            </a:r>
            <a:r>
              <a:rPr lang="en-US" sz="1600" i="1" dirty="0">
                <a:solidFill>
                  <a:schemeClr val="bg1"/>
                </a:solidFill>
              </a:rPr>
              <a:t>The Great Imitator </a:t>
            </a:r>
            <a:r>
              <a:rPr lang="en-US" sz="1600" dirty="0">
                <a:solidFill>
                  <a:schemeClr val="bg1"/>
                </a:solidFill>
              </a:rPr>
              <a:t>Nov. 1987 Ensign</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23" name="Footer Placeholder 14">
            <a:extLst>
              <a:ext uri="{FF2B5EF4-FFF2-40B4-BE49-F238E27FC236}">
                <a16:creationId xmlns:a16="http://schemas.microsoft.com/office/drawing/2014/main" id="{170FCFBF-9FF4-472F-B165-CBEA29A77620}"/>
              </a:ext>
            </a:extLst>
          </p:cNvPr>
          <p:cNvSpPr>
            <a:spLocks noGrp="1"/>
          </p:cNvSpPr>
          <p:nvPr/>
        </p:nvSpPr>
        <p:spPr>
          <a:xfrm>
            <a:off x="114300" y="63815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574632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36400C-D888-6035-A052-6FC14CD6A686}"/>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DDCF96-16E7-7028-E480-E662DC88D192}"/>
              </a:ext>
            </a:extLst>
          </p:cNvPr>
          <p:cNvSpPr txBox="1"/>
          <p:nvPr/>
        </p:nvSpPr>
        <p:spPr>
          <a:xfrm>
            <a:off x="1790700" y="923731"/>
            <a:ext cx="8610600" cy="2123658"/>
          </a:xfrm>
          <a:prstGeom prst="rect">
            <a:avLst/>
          </a:prstGeom>
          <a:noFill/>
        </p:spPr>
        <p:txBody>
          <a:bodyPr wrap="square" rtlCol="0">
            <a:spAutoFit/>
          </a:bodyPr>
          <a:lstStyle/>
          <a:p>
            <a:pPr algn="ctr"/>
            <a:r>
              <a:rPr lang="en-US" sz="4400" b="1" dirty="0">
                <a:solidFill>
                  <a:schemeClr val="bg1"/>
                </a:solidFill>
                <a:latin typeface="Tempus Sans ITC" pitchFamily="82" charset="0"/>
              </a:rPr>
              <a:t>Rejection of the Book of Mormon</a:t>
            </a:r>
          </a:p>
          <a:p>
            <a:pPr algn="ctr"/>
            <a:endParaRPr lang="en-US" sz="4400" b="1" dirty="0">
              <a:solidFill>
                <a:schemeClr val="bg1"/>
              </a:solidFill>
              <a:latin typeface="Tempus Sans ITC" pitchFamily="82" charset="0"/>
            </a:endParaRPr>
          </a:p>
          <a:p>
            <a:pPr algn="ctr"/>
            <a:r>
              <a:rPr lang="en-US" sz="4400" b="1" dirty="0">
                <a:solidFill>
                  <a:schemeClr val="bg1"/>
                </a:solidFill>
                <a:latin typeface="Tempus Sans ITC" pitchFamily="82" charset="0"/>
              </a:rPr>
              <a:t>2 Nephi 29-30</a:t>
            </a:r>
          </a:p>
        </p:txBody>
      </p:sp>
      <p:grpSp>
        <p:nvGrpSpPr>
          <p:cNvPr id="4" name="Group 3">
            <a:extLst>
              <a:ext uri="{FF2B5EF4-FFF2-40B4-BE49-F238E27FC236}">
                <a16:creationId xmlns:a16="http://schemas.microsoft.com/office/drawing/2014/main" id="{551659F4-283B-A6E5-735D-161B71114753}"/>
              </a:ext>
            </a:extLst>
          </p:cNvPr>
          <p:cNvGrpSpPr/>
          <p:nvPr/>
        </p:nvGrpSpPr>
        <p:grpSpPr>
          <a:xfrm rot="20291173">
            <a:off x="1614222" y="2767866"/>
            <a:ext cx="2831805" cy="2865120"/>
            <a:chOff x="2590800" y="2667000"/>
            <a:chExt cx="3886200" cy="3931920"/>
          </a:xfrm>
        </p:grpSpPr>
        <p:grpSp>
          <p:nvGrpSpPr>
            <p:cNvPr id="5" name="Group 13">
              <a:extLst>
                <a:ext uri="{FF2B5EF4-FFF2-40B4-BE49-F238E27FC236}">
                  <a16:creationId xmlns:a16="http://schemas.microsoft.com/office/drawing/2014/main" id="{2C93C546-DCD0-F784-E6AC-10862115248B}"/>
                </a:ext>
              </a:extLst>
            </p:cNvPr>
            <p:cNvGrpSpPr/>
            <p:nvPr/>
          </p:nvGrpSpPr>
          <p:grpSpPr>
            <a:xfrm>
              <a:off x="3048000" y="2667000"/>
              <a:ext cx="2971800" cy="3931920"/>
              <a:chOff x="152400" y="152400"/>
              <a:chExt cx="4953000" cy="6553200"/>
            </a:xfrm>
          </p:grpSpPr>
          <p:sp>
            <p:nvSpPr>
              <p:cNvPr id="11" name="Rounded Rectangle 28">
                <a:extLst>
                  <a:ext uri="{FF2B5EF4-FFF2-40B4-BE49-F238E27FC236}">
                    <a16:creationId xmlns:a16="http://schemas.microsoft.com/office/drawing/2014/main" id="{6EDD46F3-C7B0-AD69-1C8A-FCAF34D81F56}"/>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9">
                <a:extLst>
                  <a:ext uri="{FF2B5EF4-FFF2-40B4-BE49-F238E27FC236}">
                    <a16:creationId xmlns:a16="http://schemas.microsoft.com/office/drawing/2014/main" id="{71D84809-112E-068D-1CE7-E9B352CE9693}"/>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0">
                <a:extLst>
                  <a:ext uri="{FF2B5EF4-FFF2-40B4-BE49-F238E27FC236}">
                    <a16:creationId xmlns:a16="http://schemas.microsoft.com/office/drawing/2014/main" id="{F00233D6-DC0A-4C73-7E7B-31D2725088C1}"/>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14B048A-43C4-49CC-005B-F9BAEFBB453B}"/>
                </a:ext>
              </a:extLst>
            </p:cNvPr>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7" name="TextBox 6">
              <a:extLst>
                <a:ext uri="{FF2B5EF4-FFF2-40B4-BE49-F238E27FC236}">
                  <a16:creationId xmlns:a16="http://schemas.microsoft.com/office/drawing/2014/main" id="{C9914F73-C7A1-6D10-D52F-2FE3C8549629}"/>
                </a:ext>
              </a:extLst>
            </p:cNvPr>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8" name="Straight Connector 7">
              <a:extLst>
                <a:ext uri="{FF2B5EF4-FFF2-40B4-BE49-F238E27FC236}">
                  <a16:creationId xmlns:a16="http://schemas.microsoft.com/office/drawing/2014/main" id="{BF9A296B-5133-0E9F-427E-D5CC45DE302B}"/>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0A695B-B265-9EF8-D863-31118CD22A41}"/>
                </a:ext>
              </a:extLst>
            </p:cNvPr>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F28D16-04B4-61C5-4B84-7841F67EDEA1}"/>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AE500EB-D8D7-F0C2-3FA1-FD2B29893A79}"/>
              </a:ext>
            </a:extLst>
          </p:cNvPr>
          <p:cNvGrpSpPr/>
          <p:nvPr/>
        </p:nvGrpSpPr>
        <p:grpSpPr>
          <a:xfrm rot="668259">
            <a:off x="8015306" y="2646823"/>
            <a:ext cx="2429580" cy="3074580"/>
            <a:chOff x="2819400" y="3657600"/>
            <a:chExt cx="1447800" cy="2121932"/>
          </a:xfrm>
        </p:grpSpPr>
        <p:sp>
          <p:nvSpPr>
            <p:cNvPr id="15" name="TextBox 14">
              <a:extLst>
                <a:ext uri="{FF2B5EF4-FFF2-40B4-BE49-F238E27FC236}">
                  <a16:creationId xmlns:a16="http://schemas.microsoft.com/office/drawing/2014/main" id="{8321565D-1324-9962-21AC-347E5E60FF31}"/>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6" name="Rectangle 15">
              <a:extLst>
                <a:ext uri="{FF2B5EF4-FFF2-40B4-BE49-F238E27FC236}">
                  <a16:creationId xmlns:a16="http://schemas.microsoft.com/office/drawing/2014/main" id="{71ADE6BD-61DB-8599-A3F2-6D0616CA9C00}"/>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00BA73-EF22-E3B7-789E-70801DE34C5B}"/>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BEFCA1-EC8A-4D72-8F3E-7AD6186EA129}"/>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Holy Bible</a:t>
              </a:r>
            </a:p>
          </p:txBody>
        </p:sp>
        <p:sp>
          <p:nvSpPr>
            <p:cNvPr id="19" name="Rectangle 18">
              <a:extLst>
                <a:ext uri="{FF2B5EF4-FFF2-40B4-BE49-F238E27FC236}">
                  <a16:creationId xmlns:a16="http://schemas.microsoft.com/office/drawing/2014/main" id="{AB066CC2-A78D-F148-8161-EC6E42114C55}"/>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289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6D8C30C-ACDB-48B4-AC13-1406A2427E82}"/>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rizontal Scroll 4"/>
          <p:cNvSpPr/>
          <p:nvPr/>
        </p:nvSpPr>
        <p:spPr>
          <a:xfrm>
            <a:off x="1752600" y="0"/>
            <a:ext cx="8686800" cy="67056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7759564" flipH="1">
            <a:off x="8865479" y="3547314"/>
            <a:ext cx="288583" cy="795625"/>
          </a:xfrm>
          <a:prstGeom prst="trapezoid">
            <a:avLst/>
          </a:prstGeom>
          <a:solidFill>
            <a:srgbClr val="E1C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0" y="6550224"/>
            <a:ext cx="4800600" cy="307777"/>
          </a:xfrm>
          <a:prstGeom prst="rect">
            <a:avLst/>
          </a:prstGeom>
          <a:noFill/>
        </p:spPr>
        <p:txBody>
          <a:bodyPr wrap="square" rtlCol="0">
            <a:spAutoFit/>
          </a:bodyPr>
          <a:lstStyle/>
          <a:p>
            <a:pPr algn="ctr"/>
            <a:r>
              <a:rPr lang="en-US" sz="1400" dirty="0">
                <a:solidFill>
                  <a:schemeClr val="bg1"/>
                </a:solidFill>
              </a:rPr>
              <a:t>2 Nephi 29:1-2</a:t>
            </a:r>
          </a:p>
        </p:txBody>
      </p:sp>
      <p:sp>
        <p:nvSpPr>
          <p:cNvPr id="4" name="TextBox 3"/>
          <p:cNvSpPr txBox="1"/>
          <p:nvPr/>
        </p:nvSpPr>
        <p:spPr>
          <a:xfrm>
            <a:off x="18288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Nephi Prophesies</a:t>
            </a:r>
          </a:p>
        </p:txBody>
      </p:sp>
      <p:sp>
        <p:nvSpPr>
          <p:cNvPr id="6" name="TextBox 5"/>
          <p:cNvSpPr txBox="1"/>
          <p:nvPr/>
        </p:nvSpPr>
        <p:spPr>
          <a:xfrm>
            <a:off x="2971800" y="1219201"/>
            <a:ext cx="4572000" cy="4524315"/>
          </a:xfrm>
          <a:prstGeom prst="rect">
            <a:avLst/>
          </a:prstGeom>
          <a:noFill/>
        </p:spPr>
        <p:txBody>
          <a:bodyPr wrap="square" rtlCol="0">
            <a:spAutoFit/>
          </a:bodyPr>
          <a:lstStyle/>
          <a:p>
            <a:r>
              <a:rPr lang="en-US" dirty="0">
                <a:latin typeface="Tempus Sans ITC" pitchFamily="82" charset="0"/>
              </a:rPr>
              <a:t>Come One, come all for there will be a great and marvelous work that will come to pass.</a:t>
            </a:r>
          </a:p>
          <a:p>
            <a:endParaRPr lang="en-US" dirty="0">
              <a:latin typeface="Tempus Sans ITC" pitchFamily="82" charset="0"/>
            </a:endParaRPr>
          </a:p>
          <a:p>
            <a:r>
              <a:rPr lang="en-US" dirty="0">
                <a:latin typeface="Tempus Sans ITC" pitchFamily="82" charset="0"/>
              </a:rPr>
              <a:t>There will be a restoration of the gospel that was foretold by Isaiah the prophet.</a:t>
            </a:r>
          </a:p>
          <a:p>
            <a:endParaRPr lang="en-US" dirty="0">
              <a:latin typeface="Tempus Sans ITC" pitchFamily="82" charset="0"/>
            </a:endParaRPr>
          </a:p>
          <a:p>
            <a:r>
              <a:rPr lang="en-US" dirty="0">
                <a:latin typeface="Tempus Sans ITC" pitchFamily="82" charset="0"/>
              </a:rPr>
              <a:t>Hear ye, oh my people…</a:t>
            </a:r>
          </a:p>
          <a:p>
            <a:endParaRPr lang="en-US" dirty="0">
              <a:latin typeface="Tempus Sans ITC" pitchFamily="82" charset="0"/>
            </a:endParaRPr>
          </a:p>
          <a:p>
            <a:r>
              <a:rPr lang="en-US" dirty="0">
                <a:latin typeface="Tempus Sans ITC" pitchFamily="82" charset="0"/>
              </a:rPr>
              <a:t>Remember the promises made by our father’s; Abraham’s seed, which we are descendants of, and to the remnants of my seed. </a:t>
            </a:r>
          </a:p>
          <a:p>
            <a:endParaRPr lang="en-US" dirty="0">
              <a:latin typeface="Tempus Sans ITC" pitchFamily="82" charset="0"/>
            </a:endParaRPr>
          </a:p>
          <a:p>
            <a:r>
              <a:rPr lang="en-US" dirty="0">
                <a:latin typeface="Tempus Sans ITC" pitchFamily="82" charset="0"/>
              </a:rPr>
              <a:t>These words shall be a standard that will go forth unto the ends of the earth</a:t>
            </a:r>
          </a:p>
          <a:p>
            <a:endParaRPr lang="en-US" dirty="0"/>
          </a:p>
        </p:txBody>
      </p:sp>
      <p:sp>
        <p:nvSpPr>
          <p:cNvPr id="20" name="Oval 19"/>
          <p:cNvSpPr/>
          <p:nvPr/>
        </p:nvSpPr>
        <p:spPr>
          <a:xfrm rot="20950279">
            <a:off x="8474244" y="3615031"/>
            <a:ext cx="377589" cy="2065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8870917" y="3710452"/>
            <a:ext cx="655580" cy="1469280"/>
          </a:xfrm>
          <a:prstGeom prst="trapezoid">
            <a:avLst/>
          </a:prstGeom>
          <a:solidFill>
            <a:srgbClr val="E1C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950279">
            <a:off x="8860768" y="5138088"/>
            <a:ext cx="373082" cy="26496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0950279">
            <a:off x="9013168" y="5138088"/>
            <a:ext cx="373082" cy="26496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48234" y="2977866"/>
            <a:ext cx="655580" cy="9042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uble Wave 27"/>
          <p:cNvSpPr/>
          <p:nvPr/>
        </p:nvSpPr>
        <p:spPr>
          <a:xfrm rot="10395013">
            <a:off x="9105500" y="3222341"/>
            <a:ext cx="412594" cy="665855"/>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5400000">
            <a:off x="8975975" y="2758825"/>
            <a:ext cx="381000" cy="80695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9121696" y="2765506"/>
            <a:ext cx="152400" cy="869793"/>
          </a:xfrm>
          <a:prstGeom prst="roundRect">
            <a:avLst/>
          </a:prstGeom>
          <a:solidFill>
            <a:srgbClr val="E1C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8897134">
            <a:off x="9179179" y="3597851"/>
            <a:ext cx="288583" cy="795625"/>
          </a:xfrm>
          <a:prstGeom prst="trapezoid">
            <a:avLst/>
          </a:prstGeom>
          <a:solidFill>
            <a:srgbClr val="E1C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950279">
            <a:off x="8931445" y="3538830"/>
            <a:ext cx="377589" cy="2065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971422">
            <a:off x="7430671" y="3175992"/>
            <a:ext cx="1535761" cy="500121"/>
            <a:chOff x="2209800" y="3276600"/>
            <a:chExt cx="3810000" cy="762000"/>
          </a:xfrm>
        </p:grpSpPr>
        <p:sp>
          <p:nvSpPr>
            <p:cNvPr id="10" name="Rectangle 9"/>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rot="16200000">
              <a:off x="2171700" y="3390900"/>
              <a:ext cx="762000" cy="5334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erge 11"/>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414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8B16BF35-838E-450F-9585-4A3028F75B37}"/>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0" y="6550224"/>
            <a:ext cx="4800600" cy="307777"/>
          </a:xfrm>
          <a:prstGeom prst="rect">
            <a:avLst/>
          </a:prstGeom>
          <a:noFill/>
        </p:spPr>
        <p:txBody>
          <a:bodyPr wrap="square" rtlCol="0">
            <a:spAutoFit/>
          </a:bodyPr>
          <a:lstStyle/>
          <a:p>
            <a:pPr algn="ctr"/>
            <a:r>
              <a:rPr lang="en-US" sz="1400" dirty="0">
                <a:solidFill>
                  <a:schemeClr val="bg1"/>
                </a:solidFill>
              </a:rPr>
              <a:t>2 Nephi 29: 3</a:t>
            </a:r>
          </a:p>
        </p:txBody>
      </p:sp>
      <p:sp>
        <p:nvSpPr>
          <p:cNvPr id="5" name="Horizontal Scroll 4"/>
          <p:cNvSpPr/>
          <p:nvPr/>
        </p:nvSpPr>
        <p:spPr>
          <a:xfrm>
            <a:off x="1752600" y="0"/>
            <a:ext cx="8686800" cy="67056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 name="Group 205"/>
          <p:cNvGrpSpPr/>
          <p:nvPr/>
        </p:nvGrpSpPr>
        <p:grpSpPr>
          <a:xfrm>
            <a:off x="5257801" y="3025295"/>
            <a:ext cx="1327825" cy="2622901"/>
            <a:chOff x="4384405" y="1133605"/>
            <a:chExt cx="1783250" cy="3522520"/>
          </a:xfrm>
        </p:grpSpPr>
        <p:sp>
          <p:nvSpPr>
            <p:cNvPr id="207" name="Cloud 206"/>
            <p:cNvSpPr/>
            <p:nvPr/>
          </p:nvSpPr>
          <p:spPr>
            <a:xfrm rot="392629">
              <a:off x="4759943" y="1133605"/>
              <a:ext cx="1216571" cy="772787"/>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722499">
              <a:off x="4745500" y="1192407"/>
              <a:ext cx="533400" cy="56645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2760997" flipH="1">
              <a:off x="4592702" y="2464069"/>
              <a:ext cx="298119" cy="71471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8839003">
              <a:off x="5644555" y="2476072"/>
              <a:ext cx="331487" cy="71471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5229820" y="3270113"/>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a:off x="4925020" y="3270113"/>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832865" flipH="1">
              <a:off x="4704351" y="2108227"/>
              <a:ext cx="480065" cy="824444"/>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9767135">
              <a:off x="5390150" y="2108227"/>
              <a:ext cx="480065" cy="824444"/>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4925020" y="2115891"/>
              <a:ext cx="762000" cy="123666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5153620" y="3435002"/>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5400000">
              <a:off x="4894998" y="4301957"/>
              <a:ext cx="231790" cy="47654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5400000">
              <a:off x="5352198" y="4301957"/>
              <a:ext cx="231790" cy="476546"/>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5059679" y="1622491"/>
              <a:ext cx="502920" cy="762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876799" y="1295399"/>
              <a:ext cx="914400" cy="97913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20"/>
            <p:cNvSpPr/>
            <p:nvPr/>
          </p:nvSpPr>
          <p:spPr>
            <a:xfrm>
              <a:off x="4876800" y="1143000"/>
              <a:ext cx="838200" cy="381000"/>
            </a:xfrm>
            <a:prstGeom prst="round2DiagRect">
              <a:avLst>
                <a:gd name="adj1" fmla="val 50000"/>
                <a:gd name="adj2" fmla="val 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5486400" y="1219200"/>
              <a:ext cx="304799" cy="2286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2819400" y="1066800"/>
            <a:ext cx="6858000" cy="2123658"/>
          </a:xfrm>
          <a:prstGeom prst="rect">
            <a:avLst/>
          </a:prstGeom>
          <a:noFill/>
        </p:spPr>
        <p:txBody>
          <a:bodyPr wrap="square" rtlCol="0">
            <a:spAutoFit/>
          </a:bodyPr>
          <a:lstStyle/>
          <a:p>
            <a:pPr algn="ctr"/>
            <a:r>
              <a:rPr lang="en-US" sz="4400" b="1" dirty="0">
                <a:latin typeface="Tempus Sans ITC" pitchFamily="82" charset="0"/>
              </a:rPr>
              <a:t>We Already Have a Bible.</a:t>
            </a:r>
          </a:p>
          <a:p>
            <a:pPr algn="ctr"/>
            <a:r>
              <a:rPr lang="en-US" sz="4400" b="1" dirty="0">
                <a:latin typeface="Tempus Sans ITC" pitchFamily="82" charset="0"/>
              </a:rPr>
              <a:t>We don’t need any thing else</a:t>
            </a:r>
          </a:p>
        </p:txBody>
      </p:sp>
      <p:grpSp>
        <p:nvGrpSpPr>
          <p:cNvPr id="3" name="Group 2">
            <a:extLst>
              <a:ext uri="{FF2B5EF4-FFF2-40B4-BE49-F238E27FC236}">
                <a16:creationId xmlns:a16="http://schemas.microsoft.com/office/drawing/2014/main" id="{DD75EA3B-50D8-1116-370C-33DD0820C299}"/>
              </a:ext>
            </a:extLst>
          </p:cNvPr>
          <p:cNvGrpSpPr/>
          <p:nvPr/>
        </p:nvGrpSpPr>
        <p:grpSpPr>
          <a:xfrm>
            <a:off x="3090187" y="2584154"/>
            <a:ext cx="1635864" cy="3089707"/>
            <a:chOff x="6926556" y="1124668"/>
            <a:chExt cx="1621573" cy="3661566"/>
          </a:xfrm>
        </p:grpSpPr>
        <p:sp>
          <p:nvSpPr>
            <p:cNvPr id="6" name="Cloud 5">
              <a:extLst>
                <a:ext uri="{FF2B5EF4-FFF2-40B4-BE49-F238E27FC236}">
                  <a16:creationId xmlns:a16="http://schemas.microsoft.com/office/drawing/2014/main" id="{EB9410AA-D1E7-3105-BD2D-59E93688A9CF}"/>
                </a:ext>
              </a:extLst>
            </p:cNvPr>
            <p:cNvSpPr/>
            <p:nvPr/>
          </p:nvSpPr>
          <p:spPr>
            <a:xfrm rot="10317653">
              <a:off x="7274992" y="1205697"/>
              <a:ext cx="1033159" cy="1041277"/>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loud 6">
              <a:extLst>
                <a:ext uri="{FF2B5EF4-FFF2-40B4-BE49-F238E27FC236}">
                  <a16:creationId xmlns:a16="http://schemas.microsoft.com/office/drawing/2014/main" id="{F5043D14-E56C-6928-FF3A-B7A640BAEDCA}"/>
                </a:ext>
              </a:extLst>
            </p:cNvPr>
            <p:cNvSpPr/>
            <p:nvPr/>
          </p:nvSpPr>
          <p:spPr>
            <a:xfrm rot="722499">
              <a:off x="7251281" y="1124668"/>
              <a:ext cx="533400" cy="931858"/>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11A9D4F-D135-B1A6-7049-F7BF44683B3B}"/>
                </a:ext>
              </a:extLst>
            </p:cNvPr>
            <p:cNvSpPr/>
            <p:nvPr/>
          </p:nvSpPr>
          <p:spPr>
            <a:xfrm rot="2760997" flipH="1">
              <a:off x="7119365" y="2537074"/>
              <a:ext cx="329095" cy="7147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E507284-20F6-CFD9-8D0E-853666E47763}"/>
                </a:ext>
              </a:extLst>
            </p:cNvPr>
            <p:cNvSpPr/>
            <p:nvPr/>
          </p:nvSpPr>
          <p:spPr>
            <a:xfrm rot="18839003">
              <a:off x="8055800" y="2574779"/>
              <a:ext cx="269946" cy="7147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D99E1D93-B8EE-7634-65E0-B33739988A76}"/>
                </a:ext>
              </a:extLst>
            </p:cNvPr>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3734A1C-A51F-0467-7041-9F545002C8BD}"/>
                </a:ext>
              </a:extLst>
            </p:cNvPr>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708E99C4-5F7D-C43C-3C24-8858203594EF}"/>
                </a:ext>
              </a:extLst>
            </p:cNvPr>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BA423908-3CEE-0632-A4F7-0A3E348ECDA5}"/>
                </a:ext>
              </a:extLst>
            </p:cNvPr>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B8812B30-7D38-C117-6BC0-66FA6507A88A}"/>
                </a:ext>
              </a:extLst>
            </p:cNvPr>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6B4A1BA-83C0-58F3-AC84-4EC603FC0449}"/>
                </a:ext>
              </a:extLst>
            </p:cNvPr>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CFB5F60-D8BD-73D8-90E4-41512F1CB76A}"/>
                </a:ext>
              </a:extLst>
            </p:cNvPr>
            <p:cNvSpPr/>
            <p:nvPr/>
          </p:nvSpPr>
          <p:spPr>
            <a:xfrm rot="5400000">
              <a:off x="7333399" y="4432066"/>
              <a:ext cx="231790" cy="47654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A92DE75-4362-29EA-D719-84931B6AA416}"/>
                </a:ext>
              </a:extLst>
            </p:cNvPr>
            <p:cNvSpPr/>
            <p:nvPr/>
          </p:nvSpPr>
          <p:spPr>
            <a:xfrm rot="5400000">
              <a:off x="7790599" y="4432066"/>
              <a:ext cx="231790" cy="47654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397682A0-0FDF-F36A-5595-C210B849E9D8}"/>
                </a:ext>
              </a:extLst>
            </p:cNvPr>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5">
              <a:extLst>
                <a:ext uri="{FF2B5EF4-FFF2-40B4-BE49-F238E27FC236}">
                  <a16:creationId xmlns:a16="http://schemas.microsoft.com/office/drawing/2014/main" id="{D9B7F86C-79A0-41A1-325D-3DDE35942C48}"/>
                </a:ext>
              </a:extLst>
            </p:cNvPr>
            <p:cNvGrpSpPr/>
            <p:nvPr/>
          </p:nvGrpSpPr>
          <p:grpSpPr>
            <a:xfrm>
              <a:off x="7415735" y="2286000"/>
              <a:ext cx="585265" cy="919949"/>
              <a:chOff x="1855110" y="3740519"/>
              <a:chExt cx="583290" cy="919949"/>
            </a:xfrm>
          </p:grpSpPr>
          <p:sp>
            <p:nvSpPr>
              <p:cNvPr id="55" name="Rectangle 54">
                <a:extLst>
                  <a:ext uri="{FF2B5EF4-FFF2-40B4-BE49-F238E27FC236}">
                    <a16:creationId xmlns:a16="http://schemas.microsoft.com/office/drawing/2014/main" id="{9EE077FB-6ABB-C00D-78A8-0760E1BC5358}"/>
                  </a:ext>
                </a:extLst>
              </p:cNvPr>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3">
                <a:extLst>
                  <a:ext uri="{FF2B5EF4-FFF2-40B4-BE49-F238E27FC236}">
                    <a16:creationId xmlns:a16="http://schemas.microsoft.com/office/drawing/2014/main" id="{96ECA1D2-A4BB-A5E5-3535-A7C587516CBF}"/>
                  </a:ext>
                </a:extLst>
              </p:cNvPr>
              <p:cNvGrpSpPr/>
              <p:nvPr/>
            </p:nvGrpSpPr>
            <p:grpSpPr>
              <a:xfrm>
                <a:off x="2058195" y="3933861"/>
                <a:ext cx="232807" cy="726607"/>
                <a:chOff x="1463040" y="844062"/>
                <a:chExt cx="685800" cy="2928565"/>
              </a:xfrm>
            </p:grpSpPr>
            <p:sp>
              <p:nvSpPr>
                <p:cNvPr id="59" name="Pentagon 67">
                  <a:extLst>
                    <a:ext uri="{FF2B5EF4-FFF2-40B4-BE49-F238E27FC236}">
                      <a16:creationId xmlns:a16="http://schemas.microsoft.com/office/drawing/2014/main" id="{0FC27CCC-9594-162B-5CDD-DBA3DA8D3919}"/>
                    </a:ext>
                  </a:extLst>
                </p:cNvPr>
                <p:cNvSpPr/>
                <p:nvPr/>
              </p:nvSpPr>
              <p:spPr>
                <a:xfrm rot="5400000">
                  <a:off x="582076" y="2448344"/>
                  <a:ext cx="2342411" cy="306156"/>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6085AF19-2819-B446-31B5-D9E6D6AFAB62}"/>
                    </a:ext>
                  </a:extLst>
                </p:cNvPr>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Parallelogram 56">
                <a:extLst>
                  <a:ext uri="{FF2B5EF4-FFF2-40B4-BE49-F238E27FC236}">
                    <a16:creationId xmlns:a16="http://schemas.microsoft.com/office/drawing/2014/main" id="{3DECD9FB-C6FA-B825-255D-B1002836A695}"/>
                  </a:ext>
                </a:extLst>
              </p:cNvPr>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arallelogram 57">
                <a:extLst>
                  <a:ext uri="{FF2B5EF4-FFF2-40B4-BE49-F238E27FC236}">
                    <a16:creationId xmlns:a16="http://schemas.microsoft.com/office/drawing/2014/main" id="{154BC013-E163-2F4D-D64B-C082E5208174}"/>
                  </a:ext>
                </a:extLst>
              </p:cNvPr>
              <p:cNvSpPr/>
              <p:nvPr/>
            </p:nvSpPr>
            <p:spPr>
              <a:xfrm rot="2432673" flipH="1">
                <a:off x="1855110" y="3833916"/>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8D5FFA70-8ED1-786F-9409-BBE7F3F21EEA}"/>
                </a:ext>
              </a:extLst>
            </p:cNvPr>
            <p:cNvSpPr/>
            <p:nvPr/>
          </p:nvSpPr>
          <p:spPr>
            <a:xfrm>
              <a:off x="7542252" y="1733380"/>
              <a:ext cx="392131"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1865DBA-2DCE-3A1F-A009-DB3ADF41DFC1}"/>
                </a:ext>
              </a:extLst>
            </p:cNvPr>
            <p:cNvSpPr/>
            <p:nvPr/>
          </p:nvSpPr>
          <p:spPr>
            <a:xfrm>
              <a:off x="7363419" y="1136109"/>
              <a:ext cx="774341" cy="12964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0E0D6D7F-C15F-6A45-11EC-6E123FC1500D}"/>
              </a:ext>
            </a:extLst>
          </p:cNvPr>
          <p:cNvGrpSpPr/>
          <p:nvPr/>
        </p:nvGrpSpPr>
        <p:grpSpPr>
          <a:xfrm>
            <a:off x="7095903" y="2639109"/>
            <a:ext cx="1040856" cy="3069102"/>
            <a:chOff x="7239618" y="1329457"/>
            <a:chExt cx="1215419" cy="3583823"/>
          </a:xfrm>
        </p:grpSpPr>
        <p:sp>
          <p:nvSpPr>
            <p:cNvPr id="62" name="Cloud 61">
              <a:extLst>
                <a:ext uri="{FF2B5EF4-FFF2-40B4-BE49-F238E27FC236}">
                  <a16:creationId xmlns:a16="http://schemas.microsoft.com/office/drawing/2014/main" id="{0E4E0F7A-431C-B444-11EC-EF34C0A666DE}"/>
                </a:ext>
              </a:extLst>
            </p:cNvPr>
            <p:cNvSpPr/>
            <p:nvPr/>
          </p:nvSpPr>
          <p:spPr>
            <a:xfrm>
              <a:off x="7239618" y="1388899"/>
              <a:ext cx="1160520" cy="1726804"/>
            </a:xfrm>
            <a:prstGeom prst="cloud">
              <a:avLst/>
            </a:pr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EF35DE75-4250-701D-EB22-DA2256D2F21B}"/>
                </a:ext>
              </a:extLst>
            </p:cNvPr>
            <p:cNvSpPr/>
            <p:nvPr/>
          </p:nvSpPr>
          <p:spPr>
            <a:xfrm rot="19827184" flipH="1">
              <a:off x="7927937" y="2924076"/>
              <a:ext cx="428413" cy="969929"/>
            </a:xfrm>
            <a:prstGeom prst="trapezoid">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8">
              <a:extLst>
                <a:ext uri="{FF2B5EF4-FFF2-40B4-BE49-F238E27FC236}">
                  <a16:creationId xmlns:a16="http://schemas.microsoft.com/office/drawing/2014/main" id="{FD950AC1-1D96-1187-D06D-EBFDC610FB8B}"/>
                </a:ext>
              </a:extLst>
            </p:cNvPr>
            <p:cNvSpPr/>
            <p:nvPr/>
          </p:nvSpPr>
          <p:spPr>
            <a:xfrm rot="1875655">
              <a:off x="7256893" y="3436538"/>
              <a:ext cx="222198" cy="506531"/>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1891E584-FF76-A1DE-CA6B-4F29560BB619}"/>
                </a:ext>
              </a:extLst>
            </p:cNvPr>
            <p:cNvSpPr/>
            <p:nvPr/>
          </p:nvSpPr>
          <p:spPr>
            <a:xfrm rot="2096622" flipH="1">
              <a:off x="7365497" y="2913008"/>
              <a:ext cx="512109" cy="969929"/>
            </a:xfrm>
            <a:prstGeom prst="trapezoid">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592F5C6-2751-2623-3480-F88B32F15B12}"/>
                </a:ext>
              </a:extLst>
            </p:cNvPr>
            <p:cNvSpPr/>
            <p:nvPr/>
          </p:nvSpPr>
          <p:spPr>
            <a:xfrm rot="2332152">
              <a:off x="7564812" y="4259432"/>
              <a:ext cx="343858" cy="653848"/>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36D73EC-9F53-0481-9890-595D769BAC5A}"/>
                </a:ext>
              </a:extLst>
            </p:cNvPr>
            <p:cNvSpPr/>
            <p:nvPr/>
          </p:nvSpPr>
          <p:spPr>
            <a:xfrm rot="18048994">
              <a:off x="7895712" y="4413650"/>
              <a:ext cx="288096" cy="472805"/>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erge 42">
              <a:extLst>
                <a:ext uri="{FF2B5EF4-FFF2-40B4-BE49-F238E27FC236}">
                  <a16:creationId xmlns:a16="http://schemas.microsoft.com/office/drawing/2014/main" id="{35179232-A356-4CC7-2125-840B195C1779}"/>
                </a:ext>
              </a:extLst>
            </p:cNvPr>
            <p:cNvSpPr/>
            <p:nvPr/>
          </p:nvSpPr>
          <p:spPr>
            <a:xfrm rot="10800000">
              <a:off x="7440325" y="2829335"/>
              <a:ext cx="802828" cy="1799867"/>
            </a:xfrm>
            <a:prstGeom prst="flowChartMerge">
              <a:avLst/>
            </a:prstGeom>
            <a:solidFill>
              <a:schemeClr val="accent5">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rapezoid 68">
              <a:extLst>
                <a:ext uri="{FF2B5EF4-FFF2-40B4-BE49-F238E27FC236}">
                  <a16:creationId xmlns:a16="http://schemas.microsoft.com/office/drawing/2014/main" id="{62FE2D42-CC45-2940-DEA0-393C1A2503AF}"/>
                </a:ext>
              </a:extLst>
            </p:cNvPr>
            <p:cNvSpPr/>
            <p:nvPr/>
          </p:nvSpPr>
          <p:spPr>
            <a:xfrm rot="1733689" flipH="1">
              <a:off x="7379263" y="2777834"/>
              <a:ext cx="601752" cy="969929"/>
            </a:xfrm>
            <a:prstGeom prst="trapezoid">
              <a:avLst/>
            </a:prstGeom>
            <a:solidFill>
              <a:schemeClr val="accent5">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DFF55A9F-EC2A-155C-7284-2FFC4103EF57}"/>
                </a:ext>
              </a:extLst>
            </p:cNvPr>
            <p:cNvSpPr/>
            <p:nvPr/>
          </p:nvSpPr>
          <p:spPr>
            <a:xfrm rot="20181493">
              <a:off x="7727043" y="2715337"/>
              <a:ext cx="601752" cy="1019041"/>
            </a:xfrm>
            <a:prstGeom prst="trapezoid">
              <a:avLst>
                <a:gd name="adj" fmla="val 33127"/>
              </a:avLst>
            </a:prstGeom>
            <a:solidFill>
              <a:schemeClr val="accent5">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erge 70">
              <a:extLst>
                <a:ext uri="{FF2B5EF4-FFF2-40B4-BE49-F238E27FC236}">
                  <a16:creationId xmlns:a16="http://schemas.microsoft.com/office/drawing/2014/main" id="{DC764236-0924-4CC5-CB15-D4D4DEB80129}"/>
                </a:ext>
              </a:extLst>
            </p:cNvPr>
            <p:cNvSpPr/>
            <p:nvPr/>
          </p:nvSpPr>
          <p:spPr>
            <a:xfrm rot="10800000">
              <a:off x="7454529" y="2399390"/>
              <a:ext cx="773679" cy="2080424"/>
            </a:xfrm>
            <a:prstGeom prst="flowChartMerg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Merge 71">
              <a:extLst>
                <a:ext uri="{FF2B5EF4-FFF2-40B4-BE49-F238E27FC236}">
                  <a16:creationId xmlns:a16="http://schemas.microsoft.com/office/drawing/2014/main" id="{B4B81D69-B099-6B6C-0981-4BE85A4EAE47}"/>
                </a:ext>
              </a:extLst>
            </p:cNvPr>
            <p:cNvSpPr/>
            <p:nvPr/>
          </p:nvSpPr>
          <p:spPr>
            <a:xfrm>
              <a:off x="7627285" y="2602934"/>
              <a:ext cx="407522" cy="364854"/>
            </a:xfrm>
            <a:prstGeom prst="flowChartMerg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A1DD27F8-8BE8-5ABA-612A-BD39B4A001AD}"/>
                </a:ext>
              </a:extLst>
            </p:cNvPr>
            <p:cNvSpPr/>
            <p:nvPr/>
          </p:nvSpPr>
          <p:spPr>
            <a:xfrm>
              <a:off x="7497511" y="1626661"/>
              <a:ext cx="687716" cy="1188814"/>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a:extLst>
                <a:ext uri="{FF2B5EF4-FFF2-40B4-BE49-F238E27FC236}">
                  <a16:creationId xmlns:a16="http://schemas.microsoft.com/office/drawing/2014/main" id="{3D18E2B5-25CE-7A91-33B1-4E9B1E44F57D}"/>
                </a:ext>
              </a:extLst>
            </p:cNvPr>
            <p:cNvSpPr/>
            <p:nvPr/>
          </p:nvSpPr>
          <p:spPr>
            <a:xfrm>
              <a:off x="7411546" y="1329457"/>
              <a:ext cx="773679" cy="653848"/>
            </a:xfrm>
            <a:prstGeom prst="cloud">
              <a:avLst/>
            </a:prstGeom>
            <a:solidFill>
              <a:srgbClr val="99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80F5DA4-EAD2-911B-688F-2B32F343756A}"/>
                </a:ext>
              </a:extLst>
            </p:cNvPr>
            <p:cNvSpPr/>
            <p:nvPr/>
          </p:nvSpPr>
          <p:spPr>
            <a:xfrm rot="3438581">
              <a:off x="7682445" y="3297798"/>
              <a:ext cx="668131" cy="877052"/>
            </a:xfrm>
            <a:prstGeom prst="ellipse">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DDEA5C6-7BD0-7DB4-1A95-80E7DD96C396}"/>
                </a:ext>
              </a:extLst>
            </p:cNvPr>
            <p:cNvSpPr/>
            <p:nvPr/>
          </p:nvSpPr>
          <p:spPr>
            <a:xfrm rot="5400000">
              <a:off x="7983126" y="3436645"/>
              <a:ext cx="381789" cy="294370"/>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a:extLst>
                <a:ext uri="{FF2B5EF4-FFF2-40B4-BE49-F238E27FC236}">
                  <a16:creationId xmlns:a16="http://schemas.microsoft.com/office/drawing/2014/main" id="{90F0FC1F-D449-CE69-3686-02B6B6FCA53D}"/>
                </a:ext>
              </a:extLst>
            </p:cNvPr>
            <p:cNvSpPr/>
            <p:nvPr/>
          </p:nvSpPr>
          <p:spPr>
            <a:xfrm rot="2932349">
              <a:off x="8088534" y="3439321"/>
              <a:ext cx="318157" cy="98123"/>
            </a:xfrm>
            <a:prstGeom prst="cloud">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052CBA4-BC2F-A8A1-3DB0-88159C93B0E8}"/>
                </a:ext>
              </a:extLst>
            </p:cNvPr>
            <p:cNvSpPr/>
            <p:nvPr/>
          </p:nvSpPr>
          <p:spPr>
            <a:xfrm rot="4168391">
              <a:off x="7964422" y="3397792"/>
              <a:ext cx="100276" cy="154429"/>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F9603321-1329-2CE3-A15C-24CC429F6327}"/>
                </a:ext>
              </a:extLst>
            </p:cNvPr>
            <p:cNvSpPr/>
            <p:nvPr/>
          </p:nvSpPr>
          <p:spPr>
            <a:xfrm rot="5400000">
              <a:off x="7986341" y="3594331"/>
              <a:ext cx="180443" cy="243979"/>
            </a:xfrm>
            <a:custGeom>
              <a:avLst/>
              <a:gdLst>
                <a:gd name="connsiteX0" fmla="*/ 161 w 180443"/>
                <a:gd name="connsiteY0" fmla="*/ 194470 h 243979"/>
                <a:gd name="connsiteX1" fmla="*/ 22885 w 180443"/>
                <a:gd name="connsiteY1" fmla="*/ 136002 h 243979"/>
                <a:gd name="connsiteX2" fmla="*/ 71204 w 180443"/>
                <a:gd name="connsiteY2" fmla="*/ 96001 h 243979"/>
                <a:gd name="connsiteX3" fmla="*/ 88494 w 180443"/>
                <a:gd name="connsiteY3" fmla="*/ 92564 h 243979"/>
                <a:gd name="connsiteX4" fmla="*/ 84995 w 180443"/>
                <a:gd name="connsiteY4" fmla="*/ 67903 h 243979"/>
                <a:gd name="connsiteX5" fmla="*/ 132719 w 180443"/>
                <a:gd name="connsiteY5" fmla="*/ 0 h 243979"/>
                <a:gd name="connsiteX6" fmla="*/ 180443 w 180443"/>
                <a:gd name="connsiteY6" fmla="*/ 67903 h 243979"/>
                <a:gd name="connsiteX7" fmla="*/ 132719 w 180443"/>
                <a:gd name="connsiteY7" fmla="*/ 135806 h 243979"/>
                <a:gd name="connsiteX8" fmla="*/ 132389 w 180443"/>
                <a:gd name="connsiteY8" fmla="*/ 135712 h 243979"/>
                <a:gd name="connsiteX9" fmla="*/ 133000 w 180443"/>
                <a:gd name="connsiteY9" fmla="*/ 140585 h 243979"/>
                <a:gd name="connsiteX10" fmla="*/ 110276 w 180443"/>
                <a:gd name="connsiteY10" fmla="*/ 199053 h 243979"/>
                <a:gd name="connsiteX11" fmla="*/ 16345 w 180443"/>
                <a:gd name="connsiteY11" fmla="*/ 237156 h 243979"/>
                <a:gd name="connsiteX12" fmla="*/ 161 w 180443"/>
                <a:gd name="connsiteY12" fmla="*/ 194470 h 24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43" h="243979">
                  <a:moveTo>
                    <a:pt x="161" y="194470"/>
                  </a:moveTo>
                  <a:cubicBezTo>
                    <a:pt x="1345" y="176165"/>
                    <a:pt x="9013" y="155229"/>
                    <a:pt x="22885" y="136002"/>
                  </a:cubicBezTo>
                  <a:cubicBezTo>
                    <a:pt x="36757" y="116775"/>
                    <a:pt x="54206" y="102897"/>
                    <a:pt x="71204" y="96001"/>
                  </a:cubicBezTo>
                  <a:lnTo>
                    <a:pt x="88494" y="92564"/>
                  </a:lnTo>
                  <a:lnTo>
                    <a:pt x="84995" y="67903"/>
                  </a:lnTo>
                  <a:cubicBezTo>
                    <a:pt x="84995" y="30401"/>
                    <a:pt x="106362" y="0"/>
                    <a:pt x="132719" y="0"/>
                  </a:cubicBezTo>
                  <a:cubicBezTo>
                    <a:pt x="159076" y="0"/>
                    <a:pt x="180443" y="30401"/>
                    <a:pt x="180443" y="67903"/>
                  </a:cubicBezTo>
                  <a:cubicBezTo>
                    <a:pt x="180443" y="105405"/>
                    <a:pt x="159076" y="135806"/>
                    <a:pt x="132719" y="135806"/>
                  </a:cubicBezTo>
                  <a:lnTo>
                    <a:pt x="132389" y="135712"/>
                  </a:lnTo>
                  <a:lnTo>
                    <a:pt x="133000" y="140585"/>
                  </a:lnTo>
                  <a:cubicBezTo>
                    <a:pt x="131816" y="158890"/>
                    <a:pt x="124148" y="179826"/>
                    <a:pt x="110276" y="199053"/>
                  </a:cubicBezTo>
                  <a:cubicBezTo>
                    <a:pt x="82532" y="237508"/>
                    <a:pt x="40478" y="254567"/>
                    <a:pt x="16345" y="237156"/>
                  </a:cubicBezTo>
                  <a:cubicBezTo>
                    <a:pt x="4279" y="228450"/>
                    <a:pt x="-1022" y="212775"/>
                    <a:pt x="161" y="194470"/>
                  </a:cubicBezTo>
                  <a:close/>
                </a:path>
              </a:pathLst>
            </a:cu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0" name="Group 489">
              <a:extLst>
                <a:ext uri="{FF2B5EF4-FFF2-40B4-BE49-F238E27FC236}">
                  <a16:creationId xmlns:a16="http://schemas.microsoft.com/office/drawing/2014/main" id="{4D5BE4C5-05AE-3D38-CBB4-3B80C82BB6A1}"/>
                </a:ext>
              </a:extLst>
            </p:cNvPr>
            <p:cNvGrpSpPr/>
            <p:nvPr/>
          </p:nvGrpSpPr>
          <p:grpSpPr>
            <a:xfrm rot="20996236">
              <a:off x="7673554" y="2901003"/>
              <a:ext cx="401414" cy="599953"/>
              <a:chOff x="4648200" y="5105400"/>
              <a:chExt cx="1524000" cy="2379707"/>
            </a:xfrm>
          </p:grpSpPr>
          <p:sp>
            <p:nvSpPr>
              <p:cNvPr id="82" name="Donut 271">
                <a:extLst>
                  <a:ext uri="{FF2B5EF4-FFF2-40B4-BE49-F238E27FC236}">
                    <a16:creationId xmlns:a16="http://schemas.microsoft.com/office/drawing/2014/main" id="{B6463D47-D94D-451F-0047-96BFDB00A10B}"/>
                  </a:ext>
                </a:extLst>
              </p:cNvPr>
              <p:cNvSpPr/>
              <p:nvPr/>
            </p:nvSpPr>
            <p:spPr>
              <a:xfrm>
                <a:off x="4648200" y="5105400"/>
                <a:ext cx="533400" cy="1066800"/>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272">
                <a:extLst>
                  <a:ext uri="{FF2B5EF4-FFF2-40B4-BE49-F238E27FC236}">
                    <a16:creationId xmlns:a16="http://schemas.microsoft.com/office/drawing/2014/main" id="{084AF26E-6F19-D0EC-2383-00E2871C4800}"/>
                  </a:ext>
                </a:extLst>
              </p:cNvPr>
              <p:cNvSpPr/>
              <p:nvPr/>
            </p:nvSpPr>
            <p:spPr>
              <a:xfrm>
                <a:off x="4724400" y="5715000"/>
                <a:ext cx="457200" cy="914400"/>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273">
                <a:extLst>
                  <a:ext uri="{FF2B5EF4-FFF2-40B4-BE49-F238E27FC236}">
                    <a16:creationId xmlns:a16="http://schemas.microsoft.com/office/drawing/2014/main" id="{384EAF4D-D31D-6275-E45D-7DBD57D3F8D8}"/>
                  </a:ext>
                </a:extLst>
              </p:cNvPr>
              <p:cNvSpPr/>
              <p:nvPr/>
            </p:nvSpPr>
            <p:spPr>
              <a:xfrm rot="19880713">
                <a:off x="4915644" y="6378225"/>
                <a:ext cx="457200" cy="914400"/>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274">
                <a:extLst>
                  <a:ext uri="{FF2B5EF4-FFF2-40B4-BE49-F238E27FC236}">
                    <a16:creationId xmlns:a16="http://schemas.microsoft.com/office/drawing/2014/main" id="{AD25215E-B508-2DB1-4D24-E617D000335C}"/>
                  </a:ext>
                </a:extLst>
              </p:cNvPr>
              <p:cNvSpPr/>
              <p:nvPr/>
            </p:nvSpPr>
            <p:spPr>
              <a:xfrm rot="2188248">
                <a:off x="5244208" y="6570706"/>
                <a:ext cx="457200" cy="914401"/>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275">
                <a:extLst>
                  <a:ext uri="{FF2B5EF4-FFF2-40B4-BE49-F238E27FC236}">
                    <a16:creationId xmlns:a16="http://schemas.microsoft.com/office/drawing/2014/main" id="{477526C4-8C2C-DA41-E634-619751A6A5FF}"/>
                  </a:ext>
                </a:extLst>
              </p:cNvPr>
              <p:cNvSpPr/>
              <p:nvPr/>
            </p:nvSpPr>
            <p:spPr>
              <a:xfrm rot="1325952">
                <a:off x="5661992" y="6101582"/>
                <a:ext cx="457200" cy="914401"/>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276">
                <a:extLst>
                  <a:ext uri="{FF2B5EF4-FFF2-40B4-BE49-F238E27FC236}">
                    <a16:creationId xmlns:a16="http://schemas.microsoft.com/office/drawing/2014/main" id="{85DF8050-A571-3E40-2C8A-EFA98DB4DE08}"/>
                  </a:ext>
                </a:extLst>
              </p:cNvPr>
              <p:cNvSpPr/>
              <p:nvPr/>
            </p:nvSpPr>
            <p:spPr>
              <a:xfrm>
                <a:off x="5715000" y="5331011"/>
                <a:ext cx="457200" cy="914401"/>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Oval 80">
              <a:extLst>
                <a:ext uri="{FF2B5EF4-FFF2-40B4-BE49-F238E27FC236}">
                  <a16:creationId xmlns:a16="http://schemas.microsoft.com/office/drawing/2014/main" id="{1556E8D7-5592-C5B2-FAC8-707721C9B6D1}"/>
                </a:ext>
              </a:extLst>
            </p:cNvPr>
            <p:cNvSpPr/>
            <p:nvPr/>
          </p:nvSpPr>
          <p:spPr>
            <a:xfrm>
              <a:off x="8163418" y="3731742"/>
              <a:ext cx="257506" cy="167949"/>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6373AA69-B764-76BA-995C-445F87835900}"/>
              </a:ext>
            </a:extLst>
          </p:cNvPr>
          <p:cNvGrpSpPr/>
          <p:nvPr/>
        </p:nvGrpSpPr>
        <p:grpSpPr>
          <a:xfrm>
            <a:off x="8662873" y="2893628"/>
            <a:ext cx="1332933" cy="2836996"/>
            <a:chOff x="747132" y="860159"/>
            <a:chExt cx="2116043" cy="4503759"/>
          </a:xfrm>
        </p:grpSpPr>
        <p:sp>
          <p:nvSpPr>
            <p:cNvPr id="89" name="Oval 88">
              <a:extLst>
                <a:ext uri="{FF2B5EF4-FFF2-40B4-BE49-F238E27FC236}">
                  <a16:creationId xmlns:a16="http://schemas.microsoft.com/office/drawing/2014/main" id="{26D8F012-F0EC-49C3-FC0C-641CA06ECBD7}"/>
                </a:ext>
              </a:extLst>
            </p:cNvPr>
            <p:cNvSpPr/>
            <p:nvPr/>
          </p:nvSpPr>
          <p:spPr>
            <a:xfrm rot="3037469">
              <a:off x="2391436" y="3838613"/>
              <a:ext cx="545112" cy="39836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CE851A4-3D3F-5C4A-D97A-7A5CC49461B5}"/>
                </a:ext>
              </a:extLst>
            </p:cNvPr>
            <p:cNvSpPr/>
            <p:nvPr/>
          </p:nvSpPr>
          <p:spPr>
            <a:xfrm rot="18156958">
              <a:off x="826371" y="3892369"/>
              <a:ext cx="545112" cy="39836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5C3CED62-0ED7-4049-9060-00F9D41704F4}"/>
                </a:ext>
              </a:extLst>
            </p:cNvPr>
            <p:cNvSpPr/>
            <p:nvPr/>
          </p:nvSpPr>
          <p:spPr>
            <a:xfrm rot="20145198">
              <a:off x="1935260" y="2663018"/>
              <a:ext cx="755926" cy="145317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615816EC-4202-0E56-7ADC-B044575DCA62}"/>
                </a:ext>
              </a:extLst>
            </p:cNvPr>
            <p:cNvSpPr/>
            <p:nvPr/>
          </p:nvSpPr>
          <p:spPr>
            <a:xfrm rot="1405299">
              <a:off x="1109210" y="2642145"/>
              <a:ext cx="755926" cy="145317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B00F0DC-47DA-6510-F2F0-FC81FF422B5F}"/>
                </a:ext>
              </a:extLst>
            </p:cNvPr>
            <p:cNvSpPr/>
            <p:nvPr/>
          </p:nvSpPr>
          <p:spPr>
            <a:xfrm>
              <a:off x="1946916" y="4912100"/>
              <a:ext cx="577511" cy="42204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FA535F8-6E72-39AA-377F-46DB7202C0CD}"/>
                </a:ext>
              </a:extLst>
            </p:cNvPr>
            <p:cNvSpPr/>
            <p:nvPr/>
          </p:nvSpPr>
          <p:spPr>
            <a:xfrm>
              <a:off x="1340158" y="4920501"/>
              <a:ext cx="606758" cy="44341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a:extLst>
                <a:ext uri="{FF2B5EF4-FFF2-40B4-BE49-F238E27FC236}">
                  <a16:creationId xmlns:a16="http://schemas.microsoft.com/office/drawing/2014/main" id="{89E01CB6-4276-2C8B-185F-88D8B8217C78}"/>
                </a:ext>
              </a:extLst>
            </p:cNvPr>
            <p:cNvSpPr/>
            <p:nvPr/>
          </p:nvSpPr>
          <p:spPr>
            <a:xfrm>
              <a:off x="914400" y="2368921"/>
              <a:ext cx="1876775" cy="78435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lowchart: Manual Operation 96">
              <a:extLst>
                <a:ext uri="{FF2B5EF4-FFF2-40B4-BE49-F238E27FC236}">
                  <a16:creationId xmlns:a16="http://schemas.microsoft.com/office/drawing/2014/main" id="{4B1DD5D9-AA48-7D14-657B-5E22753D79B8}"/>
                </a:ext>
              </a:extLst>
            </p:cNvPr>
            <p:cNvSpPr/>
            <p:nvPr/>
          </p:nvSpPr>
          <p:spPr>
            <a:xfrm rot="10800000">
              <a:off x="1158394" y="4108731"/>
              <a:ext cx="1450239" cy="985817"/>
            </a:xfrm>
            <a:prstGeom prst="flowChartManualOperation">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Extract 97">
              <a:extLst>
                <a:ext uri="{FF2B5EF4-FFF2-40B4-BE49-F238E27FC236}">
                  <a16:creationId xmlns:a16="http://schemas.microsoft.com/office/drawing/2014/main" id="{1D2C00BD-3A57-D202-4476-AC4775955187}"/>
                </a:ext>
              </a:extLst>
            </p:cNvPr>
            <p:cNvSpPr/>
            <p:nvPr/>
          </p:nvSpPr>
          <p:spPr>
            <a:xfrm>
              <a:off x="1116541" y="2421271"/>
              <a:ext cx="1450240" cy="2300239"/>
            </a:xfrm>
            <a:prstGeom prst="flowChartExtra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BB32E3A7-795C-1640-6D97-5AD80021576F}"/>
                </a:ext>
              </a:extLst>
            </p:cNvPr>
            <p:cNvSpPr/>
            <p:nvPr/>
          </p:nvSpPr>
          <p:spPr>
            <a:xfrm>
              <a:off x="1737830" y="2375769"/>
              <a:ext cx="275290" cy="57850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018DC488-CA11-2996-53D8-8FE0E00D8E7A}"/>
                </a:ext>
              </a:extLst>
            </p:cNvPr>
            <p:cNvSpPr/>
            <p:nvPr/>
          </p:nvSpPr>
          <p:spPr>
            <a:xfrm>
              <a:off x="1200312" y="1499068"/>
              <a:ext cx="1294868" cy="13224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8D33E07F-705B-552F-2F2F-AD45D6D1BEC8}"/>
                </a:ext>
              </a:extLst>
            </p:cNvPr>
            <p:cNvSpPr/>
            <p:nvPr/>
          </p:nvSpPr>
          <p:spPr>
            <a:xfrm rot="5151226">
              <a:off x="658953" y="948338"/>
              <a:ext cx="2145417" cy="1969060"/>
            </a:xfrm>
            <a:custGeom>
              <a:avLst/>
              <a:gdLst>
                <a:gd name="connsiteX0" fmla="*/ 13434 w 1611984"/>
                <a:gd name="connsiteY0" fmla="*/ 374667 h 1479476"/>
                <a:gd name="connsiteX1" fmla="*/ 22989 w 1611984"/>
                <a:gd name="connsiteY1" fmla="*/ 340333 h 1479476"/>
                <a:gd name="connsiteX2" fmla="*/ 94236 w 1611984"/>
                <a:gd name="connsiteY2" fmla="*/ 279406 h 1479476"/>
                <a:gd name="connsiteX3" fmla="*/ 94427 w 1611984"/>
                <a:gd name="connsiteY3" fmla="*/ 279055 h 1479476"/>
                <a:gd name="connsiteX4" fmla="*/ 118982 w 1611984"/>
                <a:gd name="connsiteY4" fmla="*/ 233891 h 1479476"/>
                <a:gd name="connsiteX5" fmla="*/ 108433 w 1611984"/>
                <a:gd name="connsiteY5" fmla="*/ 220773 h 1479476"/>
                <a:gd name="connsiteX6" fmla="*/ 107281 w 1611984"/>
                <a:gd name="connsiteY6" fmla="*/ 202760 h 1479476"/>
                <a:gd name="connsiteX7" fmla="*/ 241930 w 1611984"/>
                <a:gd name="connsiteY7" fmla="*/ 148896 h 1479476"/>
                <a:gd name="connsiteX8" fmla="*/ 243218 w 1611984"/>
                <a:gd name="connsiteY8" fmla="*/ 147476 h 1479476"/>
                <a:gd name="connsiteX9" fmla="*/ 303197 w 1611984"/>
                <a:gd name="connsiteY9" fmla="*/ 70126 h 1479476"/>
                <a:gd name="connsiteX10" fmla="*/ 594982 w 1611984"/>
                <a:gd name="connsiteY10" fmla="*/ 52455 h 1479476"/>
                <a:gd name="connsiteX11" fmla="*/ 595047 w 1611984"/>
                <a:gd name="connsiteY11" fmla="*/ 52425 h 1479476"/>
                <a:gd name="connsiteX12" fmla="*/ 653074 w 1611984"/>
                <a:gd name="connsiteY12" fmla="*/ 25847 h 1479476"/>
                <a:gd name="connsiteX13" fmla="*/ 889169 w 1611984"/>
                <a:gd name="connsiteY13" fmla="*/ 34110 h 1479476"/>
                <a:gd name="connsiteX14" fmla="*/ 890218 w 1611984"/>
                <a:gd name="connsiteY14" fmla="*/ 33610 h 1479476"/>
                <a:gd name="connsiteX15" fmla="*/ 936303 w 1611984"/>
                <a:gd name="connsiteY15" fmla="*/ 11628 h 1479476"/>
                <a:gd name="connsiteX16" fmla="*/ 1003802 w 1611984"/>
                <a:gd name="connsiteY16" fmla="*/ 612 h 1479476"/>
                <a:gd name="connsiteX17" fmla="*/ 1082796 w 1611984"/>
                <a:gd name="connsiteY17" fmla="*/ 4609 h 1479476"/>
                <a:gd name="connsiteX18" fmla="*/ 1144138 w 1611984"/>
                <a:gd name="connsiteY18" fmla="*/ 23684 h 1479476"/>
                <a:gd name="connsiteX19" fmla="*/ 1145969 w 1611984"/>
                <a:gd name="connsiteY19" fmla="*/ 24253 h 1479476"/>
                <a:gd name="connsiteX20" fmla="*/ 1341955 w 1611984"/>
                <a:gd name="connsiteY20" fmla="*/ 5691 h 1479476"/>
                <a:gd name="connsiteX21" fmla="*/ 1441340 w 1611984"/>
                <a:gd name="connsiteY21" fmla="*/ 56331 h 1479476"/>
                <a:gd name="connsiteX22" fmla="*/ 1441888 w 1611984"/>
                <a:gd name="connsiteY22" fmla="*/ 56456 h 1479476"/>
                <a:gd name="connsiteX23" fmla="*/ 1520361 w 1611984"/>
                <a:gd name="connsiteY23" fmla="*/ 74384 h 1479476"/>
                <a:gd name="connsiteX24" fmla="*/ 1568887 w 1611984"/>
                <a:gd name="connsiteY24" fmla="*/ 105479 h 1479476"/>
                <a:gd name="connsiteX25" fmla="*/ 1563178 w 1611984"/>
                <a:gd name="connsiteY25" fmla="*/ 158773 h 1479476"/>
                <a:gd name="connsiteX26" fmla="*/ 1604882 w 1611984"/>
                <a:gd name="connsiteY26" fmla="*/ 240258 h 1479476"/>
                <a:gd name="connsiteX27" fmla="*/ 1409523 w 1611984"/>
                <a:gd name="connsiteY27" fmla="*/ 311587 h 1479476"/>
                <a:gd name="connsiteX28" fmla="*/ 1339588 w 1611984"/>
                <a:gd name="connsiteY28" fmla="*/ 372706 h 1479476"/>
                <a:gd name="connsiteX29" fmla="*/ 1101481 w 1611984"/>
                <a:gd name="connsiteY29" fmla="*/ 380106 h 1479476"/>
                <a:gd name="connsiteX30" fmla="*/ 931325 w 1611984"/>
                <a:gd name="connsiteY30" fmla="*/ 445309 h 1479476"/>
                <a:gd name="connsiteX31" fmla="*/ 681139 w 1611984"/>
                <a:gd name="connsiteY31" fmla="*/ 405509 h 1479476"/>
                <a:gd name="connsiteX32" fmla="*/ 579150 w 1611984"/>
                <a:gd name="connsiteY32" fmla="*/ 420147 h 1479476"/>
                <a:gd name="connsiteX33" fmla="*/ 520477 w 1611984"/>
                <a:gd name="connsiteY33" fmla="*/ 418715 h 1479476"/>
                <a:gd name="connsiteX34" fmla="*/ 524763 w 1611984"/>
                <a:gd name="connsiteY34" fmla="*/ 455458 h 1479476"/>
                <a:gd name="connsiteX35" fmla="*/ 502986 w 1611984"/>
                <a:gd name="connsiteY35" fmla="*/ 535047 h 1479476"/>
                <a:gd name="connsiteX36" fmla="*/ 580423 w 1611984"/>
                <a:gd name="connsiteY36" fmla="*/ 653816 h 1479476"/>
                <a:gd name="connsiteX37" fmla="*/ 516177 w 1611984"/>
                <a:gd name="connsiteY37" fmla="*/ 815535 h 1479476"/>
                <a:gd name="connsiteX38" fmla="*/ 520640 w 1611984"/>
                <a:gd name="connsiteY38" fmla="*/ 836990 h 1479476"/>
                <a:gd name="connsiteX39" fmla="*/ 529216 w 1611984"/>
                <a:gd name="connsiteY39" fmla="*/ 840832 h 1479476"/>
                <a:gd name="connsiteX40" fmla="*/ 584737 w 1611984"/>
                <a:gd name="connsiteY40" fmla="*/ 874317 h 1479476"/>
                <a:gd name="connsiteX41" fmla="*/ 778489 w 1611984"/>
                <a:gd name="connsiteY41" fmla="*/ 886586 h 1479476"/>
                <a:gd name="connsiteX42" fmla="*/ 1013466 w 1611984"/>
                <a:gd name="connsiteY42" fmla="*/ 1025245 h 1479476"/>
                <a:gd name="connsiteX43" fmla="*/ 1369797 w 1611984"/>
                <a:gd name="connsiteY43" fmla="*/ 1213614 h 1479476"/>
                <a:gd name="connsiteX44" fmla="*/ 1516731 w 1611984"/>
                <a:gd name="connsiteY44" fmla="*/ 1319970 h 1479476"/>
                <a:gd name="connsiteX45" fmla="*/ 1460169 w 1611984"/>
                <a:gd name="connsiteY45" fmla="*/ 1358071 h 1479476"/>
                <a:gd name="connsiteX46" fmla="*/ 1511440 w 1611984"/>
                <a:gd name="connsiteY46" fmla="*/ 1442384 h 1479476"/>
                <a:gd name="connsiteX47" fmla="*/ 1357285 w 1611984"/>
                <a:gd name="connsiteY47" fmla="*/ 1434690 h 1479476"/>
                <a:gd name="connsiteX48" fmla="*/ 1355477 w 1611984"/>
                <a:gd name="connsiteY48" fmla="*/ 1435421 h 1479476"/>
                <a:gd name="connsiteX49" fmla="*/ 1267183 w 1611984"/>
                <a:gd name="connsiteY49" fmla="*/ 1479431 h 1479476"/>
                <a:gd name="connsiteX50" fmla="*/ 969562 w 1611984"/>
                <a:gd name="connsiteY50" fmla="*/ 1374696 h 1479476"/>
                <a:gd name="connsiteX51" fmla="*/ 969486 w 1611984"/>
                <a:gd name="connsiteY51" fmla="*/ 1374695 h 1479476"/>
                <a:gd name="connsiteX52" fmla="*/ 901815 w 1611984"/>
                <a:gd name="connsiteY52" fmla="*/ 1374372 h 1479476"/>
                <a:gd name="connsiteX53" fmla="*/ 669297 w 1611984"/>
                <a:gd name="connsiteY53" fmla="*/ 1269568 h 1479476"/>
                <a:gd name="connsiteX54" fmla="*/ 668067 w 1611984"/>
                <a:gd name="connsiteY54" fmla="*/ 1269580 h 1479476"/>
                <a:gd name="connsiteX55" fmla="*/ 614001 w 1611984"/>
                <a:gd name="connsiteY55" fmla="*/ 1270099 h 1479476"/>
                <a:gd name="connsiteX56" fmla="*/ 542604 w 1611984"/>
                <a:gd name="connsiteY56" fmla="*/ 1252031 h 1479476"/>
                <a:gd name="connsiteX57" fmla="*/ 465259 w 1611984"/>
                <a:gd name="connsiteY57" fmla="*/ 1215869 h 1479476"/>
                <a:gd name="connsiteX58" fmla="*/ 411073 w 1611984"/>
                <a:gd name="connsiteY58" fmla="*/ 1173589 h 1479476"/>
                <a:gd name="connsiteX59" fmla="*/ 409455 w 1611984"/>
                <a:gd name="connsiteY59" fmla="*/ 1172326 h 1479476"/>
                <a:gd name="connsiteX60" fmla="*/ 311017 w 1611984"/>
                <a:gd name="connsiteY60" fmla="*/ 1154876 h 1479476"/>
                <a:gd name="connsiteX61" fmla="*/ 292085 w 1611984"/>
                <a:gd name="connsiteY61" fmla="*/ 1146325 h 1479476"/>
                <a:gd name="connsiteX62" fmla="*/ 268869 w 1611984"/>
                <a:gd name="connsiteY62" fmla="*/ 1169489 h 1479476"/>
                <a:gd name="connsiteX63" fmla="*/ 222490 w 1611984"/>
                <a:gd name="connsiteY63" fmla="*/ 1175867 h 1479476"/>
                <a:gd name="connsiteX64" fmla="*/ 158235 w 1611984"/>
                <a:gd name="connsiteY64" fmla="*/ 1081666 h 1479476"/>
                <a:gd name="connsiteX65" fmla="*/ 156433 w 1611984"/>
                <a:gd name="connsiteY65" fmla="*/ 1080678 h 1479476"/>
                <a:gd name="connsiteX66" fmla="*/ 57765 w 1611984"/>
                <a:gd name="connsiteY66" fmla="*/ 1033639 h 1479476"/>
                <a:gd name="connsiteX67" fmla="*/ 25414 w 1611984"/>
                <a:gd name="connsiteY67" fmla="*/ 939388 h 1479476"/>
                <a:gd name="connsiteX68" fmla="*/ 25415 w 1611984"/>
                <a:gd name="connsiteY68" fmla="*/ 939377 h 1479476"/>
                <a:gd name="connsiteX69" fmla="*/ 17378 w 1611984"/>
                <a:gd name="connsiteY69" fmla="*/ 925535 h 1479476"/>
                <a:gd name="connsiteX70" fmla="*/ 18124 w 1611984"/>
                <a:gd name="connsiteY70" fmla="*/ 897875 h 1479476"/>
                <a:gd name="connsiteX71" fmla="*/ 29771 w 1611984"/>
                <a:gd name="connsiteY71" fmla="*/ 889638 h 1479476"/>
                <a:gd name="connsiteX72" fmla="*/ 29944 w 1611984"/>
                <a:gd name="connsiteY72" fmla="*/ 887665 h 1479476"/>
                <a:gd name="connsiteX73" fmla="*/ 36077 w 1611984"/>
                <a:gd name="connsiteY73" fmla="*/ 871609 h 1479476"/>
                <a:gd name="connsiteX74" fmla="*/ 22049 w 1611984"/>
                <a:gd name="connsiteY74" fmla="*/ 852693 h 1479476"/>
                <a:gd name="connsiteX75" fmla="*/ 16119 w 1611984"/>
                <a:gd name="connsiteY75" fmla="*/ 806982 h 1479476"/>
                <a:gd name="connsiteX76" fmla="*/ 20105 w 1611984"/>
                <a:gd name="connsiteY76" fmla="*/ 802673 h 1479476"/>
                <a:gd name="connsiteX77" fmla="*/ 16415 w 1611984"/>
                <a:gd name="connsiteY77" fmla="*/ 797970 h 1479476"/>
                <a:gd name="connsiteX78" fmla="*/ 38583 w 1611984"/>
                <a:gd name="connsiteY78" fmla="*/ 642571 h 1479476"/>
                <a:gd name="connsiteX79" fmla="*/ 37977 w 1611984"/>
                <a:gd name="connsiteY79" fmla="*/ 641830 h 1479476"/>
                <a:gd name="connsiteX80" fmla="*/ 11330 w 1611984"/>
                <a:gd name="connsiteY80" fmla="*/ 609250 h 1479476"/>
                <a:gd name="connsiteX81" fmla="*/ 105 w 1611984"/>
                <a:gd name="connsiteY81" fmla="*/ 563550 h 1479476"/>
                <a:gd name="connsiteX82" fmla="*/ 9141 w 1611984"/>
                <a:gd name="connsiteY82" fmla="*/ 511672 h 1479476"/>
                <a:gd name="connsiteX83" fmla="*/ 37123 w 1611984"/>
                <a:gd name="connsiteY83" fmla="*/ 472908 h 1479476"/>
                <a:gd name="connsiteX84" fmla="*/ 37959 w 1611984"/>
                <a:gd name="connsiteY84" fmla="*/ 471751 h 1479476"/>
                <a:gd name="connsiteX85" fmla="*/ 13434 w 1611984"/>
                <a:gd name="connsiteY85" fmla="*/ 374667 h 14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611984" h="1479476">
                  <a:moveTo>
                    <a:pt x="13434" y="374667"/>
                  </a:moveTo>
                  <a:cubicBezTo>
                    <a:pt x="15090" y="362939"/>
                    <a:pt x="18258" y="351345"/>
                    <a:pt x="22989" y="340333"/>
                  </a:cubicBezTo>
                  <a:cubicBezTo>
                    <a:pt x="37403" y="306770"/>
                    <a:pt x="64148" y="283891"/>
                    <a:pt x="94236" y="279406"/>
                  </a:cubicBezTo>
                  <a:lnTo>
                    <a:pt x="94427" y="279055"/>
                  </a:lnTo>
                  <a:lnTo>
                    <a:pt x="118982" y="233891"/>
                  </a:lnTo>
                  <a:lnTo>
                    <a:pt x="108433" y="220773"/>
                  </a:lnTo>
                  <a:cubicBezTo>
                    <a:pt x="105923" y="214917"/>
                    <a:pt x="105471" y="208857"/>
                    <a:pt x="107281" y="202760"/>
                  </a:cubicBezTo>
                  <a:cubicBezTo>
                    <a:pt x="115775" y="174206"/>
                    <a:pt x="171681" y="151839"/>
                    <a:pt x="241930" y="148896"/>
                  </a:cubicBezTo>
                  <a:cubicBezTo>
                    <a:pt x="242347" y="148419"/>
                    <a:pt x="242800" y="147953"/>
                    <a:pt x="243218" y="147476"/>
                  </a:cubicBezTo>
                  <a:cubicBezTo>
                    <a:pt x="233784" y="119357"/>
                    <a:pt x="255784" y="91000"/>
                    <a:pt x="303197" y="70126"/>
                  </a:cubicBezTo>
                  <a:cubicBezTo>
                    <a:pt x="378110" y="37157"/>
                    <a:pt x="499565" y="29809"/>
                    <a:pt x="594982" y="52455"/>
                  </a:cubicBezTo>
                  <a:lnTo>
                    <a:pt x="595047" y="52425"/>
                  </a:lnTo>
                  <a:lnTo>
                    <a:pt x="653074" y="25847"/>
                  </a:lnTo>
                  <a:cubicBezTo>
                    <a:pt x="723265" y="6147"/>
                    <a:pt x="822802" y="7603"/>
                    <a:pt x="889169" y="34110"/>
                  </a:cubicBezTo>
                  <a:lnTo>
                    <a:pt x="890218" y="33610"/>
                  </a:lnTo>
                  <a:lnTo>
                    <a:pt x="936303" y="11628"/>
                  </a:lnTo>
                  <a:cubicBezTo>
                    <a:pt x="955989" y="5874"/>
                    <a:pt x="979068" y="2032"/>
                    <a:pt x="1003802" y="612"/>
                  </a:cubicBezTo>
                  <a:cubicBezTo>
                    <a:pt x="1031024" y="-953"/>
                    <a:pt x="1058228" y="524"/>
                    <a:pt x="1082796" y="4609"/>
                  </a:cubicBezTo>
                  <a:lnTo>
                    <a:pt x="1144138" y="23684"/>
                  </a:lnTo>
                  <a:lnTo>
                    <a:pt x="1145969" y="24253"/>
                  </a:lnTo>
                  <a:cubicBezTo>
                    <a:pt x="1194078" y="1306"/>
                    <a:pt x="1273656" y="-6229"/>
                    <a:pt x="1341955" y="5691"/>
                  </a:cubicBezTo>
                  <a:cubicBezTo>
                    <a:pt x="1393997" y="14770"/>
                    <a:pt x="1431314" y="33778"/>
                    <a:pt x="1441340" y="56331"/>
                  </a:cubicBezTo>
                  <a:lnTo>
                    <a:pt x="1441888" y="56456"/>
                  </a:lnTo>
                  <a:lnTo>
                    <a:pt x="1520361" y="74384"/>
                  </a:lnTo>
                  <a:cubicBezTo>
                    <a:pt x="1542292" y="82833"/>
                    <a:pt x="1559140" y="93456"/>
                    <a:pt x="1568887" y="105479"/>
                  </a:cubicBezTo>
                  <a:cubicBezTo>
                    <a:pt x="1583055" y="122933"/>
                    <a:pt x="1581036" y="141890"/>
                    <a:pt x="1563178" y="158773"/>
                  </a:cubicBezTo>
                  <a:cubicBezTo>
                    <a:pt x="1607075" y="181927"/>
                    <a:pt x="1622426" y="211943"/>
                    <a:pt x="1604882" y="240258"/>
                  </a:cubicBezTo>
                  <a:cubicBezTo>
                    <a:pt x="1581559" y="277902"/>
                    <a:pt x="1504348" y="306093"/>
                    <a:pt x="1409523" y="311587"/>
                  </a:cubicBezTo>
                  <a:cubicBezTo>
                    <a:pt x="1409070" y="335083"/>
                    <a:pt x="1383554" y="357366"/>
                    <a:pt x="1339588" y="372706"/>
                  </a:cubicBezTo>
                  <a:cubicBezTo>
                    <a:pt x="1272785" y="396016"/>
                    <a:pt x="1176290" y="399011"/>
                    <a:pt x="1101481" y="380106"/>
                  </a:cubicBezTo>
                  <a:cubicBezTo>
                    <a:pt x="1077287" y="412578"/>
                    <a:pt x="1012504" y="437401"/>
                    <a:pt x="931325" y="445309"/>
                  </a:cubicBezTo>
                  <a:cubicBezTo>
                    <a:pt x="835665" y="454626"/>
                    <a:pt x="735827" y="438748"/>
                    <a:pt x="681139" y="405509"/>
                  </a:cubicBezTo>
                  <a:cubicBezTo>
                    <a:pt x="648869" y="413397"/>
                    <a:pt x="614189" y="418204"/>
                    <a:pt x="579150" y="420147"/>
                  </a:cubicBezTo>
                  <a:lnTo>
                    <a:pt x="520477" y="418715"/>
                  </a:lnTo>
                  <a:lnTo>
                    <a:pt x="524763" y="455458"/>
                  </a:lnTo>
                  <a:cubicBezTo>
                    <a:pt x="524464" y="483250"/>
                    <a:pt x="517189" y="511202"/>
                    <a:pt x="502986" y="535047"/>
                  </a:cubicBezTo>
                  <a:cubicBezTo>
                    <a:pt x="544454" y="554142"/>
                    <a:pt x="573935" y="599361"/>
                    <a:pt x="580423" y="653816"/>
                  </a:cubicBezTo>
                  <a:cubicBezTo>
                    <a:pt x="588068" y="717985"/>
                    <a:pt x="562435" y="782520"/>
                    <a:pt x="516177" y="815535"/>
                  </a:cubicBezTo>
                  <a:lnTo>
                    <a:pt x="520640" y="836990"/>
                  </a:lnTo>
                  <a:lnTo>
                    <a:pt x="529216" y="840832"/>
                  </a:lnTo>
                  <a:cubicBezTo>
                    <a:pt x="549038" y="851130"/>
                    <a:pt x="567816" y="862394"/>
                    <a:pt x="584737" y="874317"/>
                  </a:cubicBezTo>
                  <a:cubicBezTo>
                    <a:pt x="620820" y="855434"/>
                    <a:pt x="694586" y="860107"/>
                    <a:pt x="778489" y="886586"/>
                  </a:cubicBezTo>
                  <a:cubicBezTo>
                    <a:pt x="877359" y="917790"/>
                    <a:pt x="971129" y="973118"/>
                    <a:pt x="1013466" y="1025245"/>
                  </a:cubicBezTo>
                  <a:cubicBezTo>
                    <a:pt x="1153856" y="1050478"/>
                    <a:pt x="1314601" y="1135448"/>
                    <a:pt x="1369797" y="1213614"/>
                  </a:cubicBezTo>
                  <a:cubicBezTo>
                    <a:pt x="1444504" y="1240886"/>
                    <a:pt x="1506641" y="1285858"/>
                    <a:pt x="1516731" y="1319970"/>
                  </a:cubicBezTo>
                  <a:cubicBezTo>
                    <a:pt x="1524050" y="1344657"/>
                    <a:pt x="1502559" y="1359141"/>
                    <a:pt x="1460169" y="1358071"/>
                  </a:cubicBezTo>
                  <a:cubicBezTo>
                    <a:pt x="1507495" y="1390569"/>
                    <a:pt x="1527635" y="1423691"/>
                    <a:pt x="1511440" y="1442384"/>
                  </a:cubicBezTo>
                  <a:cubicBezTo>
                    <a:pt x="1492462" y="1464263"/>
                    <a:pt x="1428456" y="1461071"/>
                    <a:pt x="1357285" y="1434690"/>
                  </a:cubicBezTo>
                  <a:cubicBezTo>
                    <a:pt x="1356693" y="1434942"/>
                    <a:pt x="1356070" y="1435170"/>
                    <a:pt x="1355477" y="1435421"/>
                  </a:cubicBezTo>
                  <a:cubicBezTo>
                    <a:pt x="1354547" y="1464315"/>
                    <a:pt x="1322166" y="1480444"/>
                    <a:pt x="1267183" y="1479431"/>
                  </a:cubicBezTo>
                  <a:cubicBezTo>
                    <a:pt x="1180313" y="1477819"/>
                    <a:pt x="1056431" y="1434216"/>
                    <a:pt x="969562" y="1374696"/>
                  </a:cubicBezTo>
                  <a:lnTo>
                    <a:pt x="969486" y="1374695"/>
                  </a:lnTo>
                  <a:lnTo>
                    <a:pt x="901815" y="1374372"/>
                  </a:lnTo>
                  <a:cubicBezTo>
                    <a:pt x="824538" y="1362912"/>
                    <a:pt x="725763" y="1320530"/>
                    <a:pt x="669297" y="1269568"/>
                  </a:cubicBezTo>
                  <a:lnTo>
                    <a:pt x="668067" y="1269580"/>
                  </a:lnTo>
                  <a:lnTo>
                    <a:pt x="614001" y="1270099"/>
                  </a:lnTo>
                  <a:cubicBezTo>
                    <a:pt x="592243" y="1267088"/>
                    <a:pt x="567803" y="1260977"/>
                    <a:pt x="542604" y="1252031"/>
                  </a:cubicBezTo>
                  <a:cubicBezTo>
                    <a:pt x="514867" y="1242185"/>
                    <a:pt x="488269" y="1229642"/>
                    <a:pt x="465259" y="1215869"/>
                  </a:cubicBezTo>
                  <a:lnTo>
                    <a:pt x="411073" y="1173589"/>
                  </a:lnTo>
                  <a:lnTo>
                    <a:pt x="409455" y="1172326"/>
                  </a:lnTo>
                  <a:cubicBezTo>
                    <a:pt x="381236" y="1172597"/>
                    <a:pt x="346584" y="1166195"/>
                    <a:pt x="311017" y="1154876"/>
                  </a:cubicBezTo>
                  <a:lnTo>
                    <a:pt x="292085" y="1146325"/>
                  </a:lnTo>
                  <a:lnTo>
                    <a:pt x="268869" y="1169489"/>
                  </a:lnTo>
                  <a:cubicBezTo>
                    <a:pt x="254401" y="1176977"/>
                    <a:pt x="238324" y="1179423"/>
                    <a:pt x="222490" y="1175867"/>
                  </a:cubicBezTo>
                  <a:cubicBezTo>
                    <a:pt x="185412" y="1167530"/>
                    <a:pt x="158730" y="1128417"/>
                    <a:pt x="158235" y="1081666"/>
                  </a:cubicBezTo>
                  <a:cubicBezTo>
                    <a:pt x="157630" y="1081345"/>
                    <a:pt x="157039" y="1081001"/>
                    <a:pt x="156433" y="1080678"/>
                  </a:cubicBezTo>
                  <a:cubicBezTo>
                    <a:pt x="119066" y="1084244"/>
                    <a:pt x="82895" y="1066990"/>
                    <a:pt x="57765" y="1033639"/>
                  </a:cubicBezTo>
                  <a:cubicBezTo>
                    <a:pt x="37920" y="1007291"/>
                    <a:pt x="27042" y="973856"/>
                    <a:pt x="25414" y="939388"/>
                  </a:cubicBezTo>
                  <a:lnTo>
                    <a:pt x="25415" y="939377"/>
                  </a:lnTo>
                  <a:lnTo>
                    <a:pt x="17378" y="925535"/>
                  </a:lnTo>
                  <a:cubicBezTo>
                    <a:pt x="13520" y="914852"/>
                    <a:pt x="13838" y="905506"/>
                    <a:pt x="18124" y="897875"/>
                  </a:cubicBezTo>
                  <a:lnTo>
                    <a:pt x="29771" y="889638"/>
                  </a:lnTo>
                  <a:lnTo>
                    <a:pt x="29944" y="887665"/>
                  </a:lnTo>
                  <a:lnTo>
                    <a:pt x="36077" y="871609"/>
                  </a:lnTo>
                  <a:lnTo>
                    <a:pt x="22049" y="852693"/>
                  </a:lnTo>
                  <a:cubicBezTo>
                    <a:pt x="12197" y="835056"/>
                    <a:pt x="10171" y="819426"/>
                    <a:pt x="16119" y="806982"/>
                  </a:cubicBezTo>
                  <a:lnTo>
                    <a:pt x="20105" y="802673"/>
                  </a:lnTo>
                  <a:lnTo>
                    <a:pt x="16415" y="797970"/>
                  </a:lnTo>
                  <a:cubicBezTo>
                    <a:pt x="-6082" y="749662"/>
                    <a:pt x="603" y="683952"/>
                    <a:pt x="38583" y="642571"/>
                  </a:cubicBezTo>
                  <a:lnTo>
                    <a:pt x="37977" y="641830"/>
                  </a:lnTo>
                  <a:lnTo>
                    <a:pt x="11330" y="609250"/>
                  </a:lnTo>
                  <a:cubicBezTo>
                    <a:pt x="4721" y="595681"/>
                    <a:pt x="783" y="580047"/>
                    <a:pt x="105" y="563550"/>
                  </a:cubicBezTo>
                  <a:cubicBezTo>
                    <a:pt x="-643" y="545392"/>
                    <a:pt x="2600" y="527536"/>
                    <a:pt x="9141" y="511672"/>
                  </a:cubicBezTo>
                  <a:lnTo>
                    <a:pt x="37123" y="472908"/>
                  </a:lnTo>
                  <a:lnTo>
                    <a:pt x="37959" y="471751"/>
                  </a:lnTo>
                  <a:cubicBezTo>
                    <a:pt x="17096" y="446243"/>
                    <a:pt x="8463" y="409852"/>
                    <a:pt x="13434" y="374667"/>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2" name="Group 101">
              <a:extLst>
                <a:ext uri="{FF2B5EF4-FFF2-40B4-BE49-F238E27FC236}">
                  <a16:creationId xmlns:a16="http://schemas.microsoft.com/office/drawing/2014/main" id="{131FB58B-EAA9-683E-6347-ED01917C4C21}"/>
                </a:ext>
              </a:extLst>
            </p:cNvPr>
            <p:cNvGrpSpPr/>
            <p:nvPr/>
          </p:nvGrpSpPr>
          <p:grpSpPr>
            <a:xfrm>
              <a:off x="1700596" y="2839777"/>
              <a:ext cx="325323" cy="616865"/>
              <a:chOff x="4038600" y="3195902"/>
              <a:chExt cx="533399" cy="1011411"/>
            </a:xfrm>
          </p:grpSpPr>
          <p:sp>
            <p:nvSpPr>
              <p:cNvPr id="107" name="Moon 106">
                <a:extLst>
                  <a:ext uri="{FF2B5EF4-FFF2-40B4-BE49-F238E27FC236}">
                    <a16:creationId xmlns:a16="http://schemas.microsoft.com/office/drawing/2014/main" id="{EA3690AD-1039-728D-8CB5-182E4C9BACFC}"/>
                  </a:ext>
                </a:extLst>
              </p:cNvPr>
              <p:cNvSpPr/>
              <p:nvPr/>
            </p:nvSpPr>
            <p:spPr>
              <a:xfrm rot="16200000">
                <a:off x="3968251" y="3266251"/>
                <a:ext cx="674097" cy="533399"/>
              </a:xfrm>
              <a:prstGeom prst="moon">
                <a:avLst>
                  <a:gd name="adj" fmla="val 4117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81D1B91A-93AC-FFA9-C254-05981C1C6880}"/>
                  </a:ext>
                </a:extLst>
              </p:cNvPr>
              <p:cNvSpPr/>
              <p:nvPr/>
            </p:nvSpPr>
            <p:spPr>
              <a:xfrm>
                <a:off x="4152899" y="3505200"/>
                <a:ext cx="304799" cy="702113"/>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0147BA5D-A09C-0A6D-AB87-67C4DFA01122}"/>
                </a:ext>
              </a:extLst>
            </p:cNvPr>
            <p:cNvGrpSpPr/>
            <p:nvPr/>
          </p:nvGrpSpPr>
          <p:grpSpPr>
            <a:xfrm>
              <a:off x="1413609" y="1953383"/>
              <a:ext cx="791831" cy="271794"/>
              <a:chOff x="3657600" y="2160297"/>
              <a:chExt cx="3581400" cy="1229307"/>
            </a:xfrm>
          </p:grpSpPr>
          <p:sp>
            <p:nvSpPr>
              <p:cNvPr id="104" name="Circle: Hollow 103">
                <a:extLst>
                  <a:ext uri="{FF2B5EF4-FFF2-40B4-BE49-F238E27FC236}">
                    <a16:creationId xmlns:a16="http://schemas.microsoft.com/office/drawing/2014/main" id="{D71887C3-DE14-1FDB-7100-2D621D4DC768}"/>
                  </a:ext>
                </a:extLst>
              </p:cNvPr>
              <p:cNvSpPr/>
              <p:nvPr/>
            </p:nvSpPr>
            <p:spPr>
              <a:xfrm>
                <a:off x="3657600" y="2160297"/>
                <a:ext cx="1600200" cy="1192503"/>
              </a:xfrm>
              <a:prstGeom prst="donut">
                <a:avLst>
                  <a:gd name="adj" fmla="val 854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Circle: Hollow 104">
                <a:extLst>
                  <a:ext uri="{FF2B5EF4-FFF2-40B4-BE49-F238E27FC236}">
                    <a16:creationId xmlns:a16="http://schemas.microsoft.com/office/drawing/2014/main" id="{11AB9EA5-A4CE-18A4-2168-6F0031A621FD}"/>
                  </a:ext>
                </a:extLst>
              </p:cNvPr>
              <p:cNvSpPr/>
              <p:nvPr/>
            </p:nvSpPr>
            <p:spPr>
              <a:xfrm>
                <a:off x="5638800" y="2197101"/>
                <a:ext cx="1600200" cy="1192503"/>
              </a:xfrm>
              <a:prstGeom prst="donut">
                <a:avLst>
                  <a:gd name="adj" fmla="val 854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Block Arc 105">
                <a:extLst>
                  <a:ext uri="{FF2B5EF4-FFF2-40B4-BE49-F238E27FC236}">
                    <a16:creationId xmlns:a16="http://schemas.microsoft.com/office/drawing/2014/main" id="{048F51F9-1918-D20B-0E6C-831AF14AB6F5}"/>
                  </a:ext>
                </a:extLst>
              </p:cNvPr>
              <p:cNvSpPr/>
              <p:nvPr/>
            </p:nvSpPr>
            <p:spPr>
              <a:xfrm>
                <a:off x="5177751" y="2628609"/>
                <a:ext cx="537249" cy="399812"/>
              </a:xfrm>
              <a:prstGeom prst="blockArc">
                <a:avLst>
                  <a:gd name="adj1" fmla="val 10800000"/>
                  <a:gd name="adj2" fmla="val 149496"/>
                  <a:gd name="adj3" fmla="val 223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027531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D2B48-6DD5-4C81-8D46-3117C8108AFB}"/>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6474023"/>
            <a:ext cx="4800600" cy="307777"/>
          </a:xfrm>
          <a:prstGeom prst="rect">
            <a:avLst/>
          </a:prstGeom>
          <a:noFill/>
        </p:spPr>
        <p:txBody>
          <a:bodyPr wrap="square" rtlCol="0">
            <a:spAutoFit/>
          </a:bodyPr>
          <a:lstStyle/>
          <a:p>
            <a:r>
              <a:rPr lang="en-US" sz="1400" dirty="0">
                <a:solidFill>
                  <a:schemeClr val="bg1"/>
                </a:solidFill>
              </a:rPr>
              <a:t>2 Nephi 29:3</a:t>
            </a:r>
          </a:p>
        </p:txBody>
      </p:sp>
      <p:sp>
        <p:nvSpPr>
          <p:cNvPr id="4" name="TextBox 3"/>
          <p:cNvSpPr txBox="1"/>
          <p:nvPr/>
        </p:nvSpPr>
        <p:spPr>
          <a:xfrm>
            <a:off x="1676400" y="609601"/>
            <a:ext cx="8839200" cy="4031873"/>
          </a:xfrm>
          <a:prstGeom prst="rect">
            <a:avLst/>
          </a:prstGeom>
          <a:noFill/>
        </p:spPr>
        <p:txBody>
          <a:bodyPr wrap="square" rtlCol="0">
            <a:spAutoFit/>
          </a:bodyPr>
          <a:lstStyle/>
          <a:p>
            <a:r>
              <a:rPr lang="en-US" sz="3200" dirty="0">
                <a:solidFill>
                  <a:schemeClr val="bg1"/>
                </a:solidFill>
              </a:rPr>
              <a:t>The spirit of Apostasy denies the spirit of revelation; therefore it seeks to seal the heavens</a:t>
            </a:r>
          </a:p>
          <a:p>
            <a:endParaRPr lang="en-US" sz="3200" b="1" dirty="0">
              <a:solidFill>
                <a:schemeClr val="bg1"/>
              </a:solidFill>
            </a:endParaRPr>
          </a:p>
          <a:p>
            <a:r>
              <a:rPr lang="en-US" sz="3200" dirty="0">
                <a:solidFill>
                  <a:schemeClr val="bg1"/>
                </a:solidFill>
              </a:rPr>
              <a:t>Nephi was prophetic in his description of people’s reaction to the Book of Mormon. </a:t>
            </a:r>
          </a:p>
          <a:p>
            <a:endParaRPr lang="en-US" sz="3200" dirty="0">
              <a:solidFill>
                <a:schemeClr val="bg1"/>
              </a:solidFill>
            </a:endParaRPr>
          </a:p>
          <a:p>
            <a:r>
              <a:rPr lang="en-US" sz="3200" dirty="0">
                <a:solidFill>
                  <a:schemeClr val="bg1"/>
                </a:solidFill>
              </a:rPr>
              <a:t>People today often express doubts about the Book of Mormon because they already have the Bible.</a:t>
            </a:r>
            <a:endParaRPr lang="en-US" sz="3200" b="1" dirty="0">
              <a:solidFill>
                <a:schemeClr val="bg1"/>
              </a:solidFill>
            </a:endParaRPr>
          </a:p>
        </p:txBody>
      </p:sp>
      <p:grpSp>
        <p:nvGrpSpPr>
          <p:cNvPr id="5" name="Group 4"/>
          <p:cNvGrpSpPr/>
          <p:nvPr/>
        </p:nvGrpSpPr>
        <p:grpSpPr>
          <a:xfrm>
            <a:off x="5105400" y="4648200"/>
            <a:ext cx="1447800" cy="2194506"/>
            <a:chOff x="2819400" y="3657600"/>
            <a:chExt cx="1447800" cy="2107246"/>
          </a:xfrm>
        </p:grpSpPr>
        <p:sp>
          <p:nvSpPr>
            <p:cNvPr id="6" name="TextBox 5"/>
            <p:cNvSpPr txBox="1"/>
            <p:nvPr/>
          </p:nvSpPr>
          <p:spPr>
            <a:xfrm>
              <a:off x="3869621" y="5410200"/>
              <a:ext cx="184731" cy="354646"/>
            </a:xfrm>
            <a:prstGeom prst="rect">
              <a:avLst/>
            </a:prstGeom>
            <a:noFill/>
          </p:spPr>
          <p:txBody>
            <a:bodyPr wrap="none" rtlCol="0">
              <a:spAutoFit/>
            </a:bodyPr>
            <a:lstStyle/>
            <a:p>
              <a:pPr algn="ctr"/>
              <a:endParaRPr lang="en-US" dirty="0">
                <a:latin typeface="Comic Sans MS" pitchFamily="66" charset="0"/>
              </a:endParaRPr>
            </a:p>
          </p:txBody>
        </p:sp>
        <p:sp>
          <p:nvSpPr>
            <p:cNvPr id="7" name="Rectangle 6"/>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Colonna MT" pitchFamily="82" charset="0"/>
                </a:rPr>
                <a:t>The Holy Bible</a:t>
              </a:r>
            </a:p>
          </p:txBody>
        </p:sp>
        <p:sp>
          <p:nvSpPr>
            <p:cNvPr id="10" name="Rectangle 9"/>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24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1E80B7C-7123-4F87-BBDB-AE37B8089C01}"/>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7655" y="6550223"/>
            <a:ext cx="4800600" cy="307777"/>
          </a:xfrm>
          <a:prstGeom prst="rect">
            <a:avLst/>
          </a:prstGeom>
          <a:noFill/>
        </p:spPr>
        <p:txBody>
          <a:bodyPr wrap="square" rtlCol="0">
            <a:spAutoFit/>
          </a:bodyPr>
          <a:lstStyle/>
          <a:p>
            <a:r>
              <a:rPr lang="en-US" sz="1400" dirty="0">
                <a:solidFill>
                  <a:schemeClr val="bg1"/>
                </a:solidFill>
              </a:rPr>
              <a:t>2 Nephi 29:7-10</a:t>
            </a:r>
          </a:p>
        </p:txBody>
      </p:sp>
      <p:sp>
        <p:nvSpPr>
          <p:cNvPr id="4" name="TextBox 3"/>
          <p:cNvSpPr txBox="1"/>
          <p:nvPr/>
        </p:nvSpPr>
        <p:spPr>
          <a:xfrm>
            <a:off x="1676400" y="838201"/>
            <a:ext cx="8839200" cy="4555093"/>
          </a:xfrm>
          <a:prstGeom prst="rect">
            <a:avLst/>
          </a:prstGeom>
          <a:noFill/>
        </p:spPr>
        <p:txBody>
          <a:bodyPr wrap="square" rtlCol="0">
            <a:spAutoFit/>
          </a:bodyPr>
          <a:lstStyle/>
          <a:p>
            <a:r>
              <a:rPr lang="en-US" dirty="0">
                <a:solidFill>
                  <a:srgbClr val="FFFF00"/>
                </a:solidFill>
              </a:rPr>
              <a:t> </a:t>
            </a:r>
            <a:r>
              <a:rPr lang="en-US" sz="2000" dirty="0">
                <a:solidFill>
                  <a:srgbClr val="FFFF00"/>
                </a:solidFill>
              </a:rPr>
              <a:t>What is the Lord’s purposes for giving scripture in addition to the Bible? </a:t>
            </a:r>
          </a:p>
          <a:p>
            <a:endParaRPr lang="en-US" dirty="0">
              <a:solidFill>
                <a:schemeClr val="accent1">
                  <a:lumMod val="20000"/>
                  <a:lumOff val="80000"/>
                </a:schemeClr>
              </a:solidFill>
            </a:endParaRPr>
          </a:p>
          <a:p>
            <a:r>
              <a:rPr lang="en-US" dirty="0">
                <a:solidFill>
                  <a:schemeClr val="accent1">
                    <a:lumMod val="20000"/>
                    <a:lumOff val="80000"/>
                  </a:schemeClr>
                </a:solidFill>
              </a:rPr>
              <a:t>	 The Lord remembers all people and sends His word to all nations (see verse 7)</a:t>
            </a:r>
          </a:p>
          <a:p>
            <a:endParaRPr lang="en-US" dirty="0">
              <a:solidFill>
                <a:schemeClr val="accent1">
                  <a:lumMod val="20000"/>
                  <a:lumOff val="80000"/>
                </a:schemeClr>
              </a:solidFill>
            </a:endParaRPr>
          </a:p>
          <a:p>
            <a:r>
              <a:rPr lang="en-US" dirty="0">
                <a:solidFill>
                  <a:schemeClr val="accent1">
                    <a:lumMod val="20000"/>
                    <a:lumOff val="80000"/>
                  </a:schemeClr>
                </a:solidFill>
              </a:rPr>
              <a:t>	The Lord speaks the same message to all nations, and the Book of Mormon is a second witness to the truths in the Bible (see verse 8)</a:t>
            </a:r>
          </a:p>
          <a:p>
            <a:endParaRPr lang="en-US" dirty="0">
              <a:solidFill>
                <a:schemeClr val="accent1">
                  <a:lumMod val="20000"/>
                  <a:lumOff val="80000"/>
                </a:schemeClr>
              </a:solidFill>
            </a:endParaRPr>
          </a:p>
          <a:p>
            <a:r>
              <a:rPr lang="en-US" dirty="0">
                <a:solidFill>
                  <a:schemeClr val="accent1">
                    <a:lumMod val="20000"/>
                    <a:lumOff val="80000"/>
                  </a:schemeClr>
                </a:solidFill>
              </a:rPr>
              <a:t>	The Lord is always the same, and He speaks according to His pleasure (see verse 9)</a:t>
            </a:r>
          </a:p>
          <a:p>
            <a:endParaRPr lang="en-US" dirty="0">
              <a:solidFill>
                <a:schemeClr val="accent1">
                  <a:lumMod val="20000"/>
                  <a:lumOff val="80000"/>
                </a:schemeClr>
              </a:solidFill>
            </a:endParaRPr>
          </a:p>
          <a:p>
            <a:r>
              <a:rPr lang="en-US" dirty="0">
                <a:solidFill>
                  <a:schemeClr val="accent1">
                    <a:lumMod val="20000"/>
                    <a:lumOff val="80000"/>
                  </a:schemeClr>
                </a:solidFill>
              </a:rPr>
              <a:t>	God’s work is not finished, and He will continue to speak to accomplish His work (see verse 9)</a:t>
            </a:r>
          </a:p>
          <a:p>
            <a:endParaRPr lang="en-US" dirty="0">
              <a:solidFill>
                <a:schemeClr val="accent1">
                  <a:lumMod val="20000"/>
                  <a:lumOff val="80000"/>
                </a:schemeClr>
              </a:solidFill>
            </a:endParaRPr>
          </a:p>
          <a:p>
            <a:r>
              <a:rPr lang="en-US" dirty="0">
                <a:solidFill>
                  <a:schemeClr val="accent1">
                    <a:lumMod val="20000"/>
                    <a:lumOff val="80000"/>
                  </a:schemeClr>
                </a:solidFill>
              </a:rPr>
              <a:t>	People should not assume that the Bible contains all of the Lord’s words or that the Lord has not caused more words to be written (see verse 10)</a:t>
            </a:r>
          </a:p>
          <a:p>
            <a:endParaRPr lang="en-US" dirty="0">
              <a:solidFill>
                <a:schemeClr val="accent1">
                  <a:lumMod val="20000"/>
                  <a:lumOff val="80000"/>
                </a:schemeClr>
              </a:solidFill>
            </a:endParaRPr>
          </a:p>
          <a:p>
            <a:r>
              <a:rPr lang="en-US" dirty="0">
                <a:solidFill>
                  <a:schemeClr val="accent1">
                    <a:lumMod val="20000"/>
                    <a:lumOff val="80000"/>
                  </a:schemeClr>
                </a:solidFill>
              </a:rPr>
              <a:t>	The Lord commands people in all nations to record His words (see verse 11). </a:t>
            </a:r>
            <a:endParaRPr lang="en-US" b="1" dirty="0">
              <a:solidFill>
                <a:schemeClr val="accent1">
                  <a:lumMod val="20000"/>
                  <a:lumOff val="80000"/>
                </a:schemeClr>
              </a:solidFill>
            </a:endParaRP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Additional Scriptures</a:t>
            </a:r>
          </a:p>
        </p:txBody>
      </p:sp>
      <p:grpSp>
        <p:nvGrpSpPr>
          <p:cNvPr id="12" name="Group 11"/>
          <p:cNvGrpSpPr/>
          <p:nvPr/>
        </p:nvGrpSpPr>
        <p:grpSpPr>
          <a:xfrm rot="10074859">
            <a:off x="1776063" y="1447994"/>
            <a:ext cx="762000" cy="304800"/>
            <a:chOff x="2209800" y="3276599"/>
            <a:chExt cx="3810000" cy="762000"/>
          </a:xfrm>
        </p:grpSpPr>
        <p:sp>
          <p:nvSpPr>
            <p:cNvPr id="13" name="Rectangle 12"/>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erge 13"/>
            <p:cNvSpPr/>
            <p:nvPr/>
          </p:nvSpPr>
          <p:spPr>
            <a:xfrm rot="16200000">
              <a:off x="2171701" y="3390898"/>
              <a:ext cx="762000" cy="533401"/>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erge 14"/>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10074859">
            <a:off x="1776065" y="1981394"/>
            <a:ext cx="762000" cy="304800"/>
            <a:chOff x="2209800" y="3276599"/>
            <a:chExt cx="3810000" cy="762000"/>
          </a:xfrm>
        </p:grpSpPr>
        <p:sp>
          <p:nvSpPr>
            <p:cNvPr id="18" name="Rectangle 17"/>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erge 18"/>
            <p:cNvSpPr/>
            <p:nvPr/>
          </p:nvSpPr>
          <p:spPr>
            <a:xfrm rot="16200000">
              <a:off x="2171701" y="3390898"/>
              <a:ext cx="762000" cy="533401"/>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0074859">
            <a:off x="1776063" y="2819593"/>
            <a:ext cx="762000" cy="304800"/>
            <a:chOff x="2209800" y="3276599"/>
            <a:chExt cx="3810000" cy="762000"/>
          </a:xfrm>
        </p:grpSpPr>
        <p:sp>
          <p:nvSpPr>
            <p:cNvPr id="23" name="Rectangle 22"/>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erge 23"/>
            <p:cNvSpPr/>
            <p:nvPr/>
          </p:nvSpPr>
          <p:spPr>
            <a:xfrm rot="16200000">
              <a:off x="2171701" y="3390898"/>
              <a:ext cx="762000" cy="533401"/>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erge 24"/>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0074859">
            <a:off x="1776064" y="3352994"/>
            <a:ext cx="762000" cy="304800"/>
            <a:chOff x="2209800" y="3276599"/>
            <a:chExt cx="3810000" cy="762000"/>
          </a:xfrm>
        </p:grpSpPr>
        <p:sp>
          <p:nvSpPr>
            <p:cNvPr id="28" name="Rectangle 27"/>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erge 28"/>
            <p:cNvSpPr/>
            <p:nvPr/>
          </p:nvSpPr>
          <p:spPr>
            <a:xfrm rot="16200000">
              <a:off x="2171701" y="3390898"/>
              <a:ext cx="762000" cy="533401"/>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erge 29"/>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10074859">
            <a:off x="1776064" y="4114994"/>
            <a:ext cx="762000" cy="304800"/>
            <a:chOff x="2209800" y="3276599"/>
            <a:chExt cx="3810000" cy="762000"/>
          </a:xfrm>
        </p:grpSpPr>
        <p:sp>
          <p:nvSpPr>
            <p:cNvPr id="33" name="Rectangle 32"/>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rot="16200000">
              <a:off x="2171701" y="3390898"/>
              <a:ext cx="762000" cy="533401"/>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rot="10074859">
            <a:off x="1776064" y="4953193"/>
            <a:ext cx="762000" cy="304800"/>
            <a:chOff x="2209800" y="3276599"/>
            <a:chExt cx="3810000" cy="762000"/>
          </a:xfrm>
        </p:grpSpPr>
        <p:sp>
          <p:nvSpPr>
            <p:cNvPr id="38" name="Rectangle 37"/>
            <p:cNvSpPr/>
            <p:nvPr/>
          </p:nvSpPr>
          <p:spPr>
            <a:xfrm>
              <a:off x="2667000" y="3581400"/>
              <a:ext cx="32766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p:cNvSpPr/>
            <p:nvPr/>
          </p:nvSpPr>
          <p:spPr>
            <a:xfrm rot="16200000">
              <a:off x="2171701" y="3390898"/>
              <a:ext cx="762000" cy="533401"/>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erge 39"/>
            <p:cNvSpPr/>
            <p:nvPr/>
          </p:nvSpPr>
          <p:spPr>
            <a:xfrm rot="5400000">
              <a:off x="5676900" y="3467100"/>
              <a:ext cx="304800" cy="381000"/>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3276600"/>
              <a:ext cx="112059" cy="739588"/>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14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CF9568-3E42-4DB0-B38F-CD2532A58566}"/>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6550224"/>
            <a:ext cx="9144000" cy="307777"/>
          </a:xfrm>
          <a:prstGeom prst="rect">
            <a:avLst/>
          </a:prstGeom>
          <a:noFill/>
        </p:spPr>
        <p:txBody>
          <a:bodyPr wrap="square" rtlCol="0">
            <a:spAutoFit/>
          </a:bodyPr>
          <a:lstStyle/>
          <a:p>
            <a:pPr algn="ctr"/>
            <a:r>
              <a:rPr lang="en-US" sz="1400" dirty="0">
                <a:solidFill>
                  <a:schemeClr val="bg1"/>
                </a:solidFill>
              </a:rPr>
              <a:t>2 Nephi 29:3-11</a:t>
            </a:r>
          </a:p>
        </p:txBody>
      </p:sp>
      <p:grpSp>
        <p:nvGrpSpPr>
          <p:cNvPr id="7" name="Group 6"/>
          <p:cNvGrpSpPr/>
          <p:nvPr/>
        </p:nvGrpSpPr>
        <p:grpSpPr>
          <a:xfrm>
            <a:off x="1752600" y="0"/>
            <a:ext cx="8686800" cy="6705600"/>
            <a:chOff x="228600" y="0"/>
            <a:chExt cx="8686800" cy="6705600"/>
          </a:xfrm>
        </p:grpSpPr>
        <p:sp>
          <p:nvSpPr>
            <p:cNvPr id="11" name="Horizontal Scroll 10"/>
            <p:cNvSpPr/>
            <p:nvPr/>
          </p:nvSpPr>
          <p:spPr>
            <a:xfrm>
              <a:off x="228600" y="0"/>
              <a:ext cx="8686800" cy="67056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143000"/>
              <a:ext cx="7162800" cy="3539430"/>
            </a:xfrm>
            <a:prstGeom prst="rect">
              <a:avLst/>
            </a:prstGeom>
            <a:noFill/>
          </p:spPr>
          <p:txBody>
            <a:bodyPr wrap="square" rtlCol="0">
              <a:spAutoFit/>
            </a:bodyPr>
            <a:lstStyle/>
            <a:p>
              <a:r>
                <a:rPr lang="en-US" sz="2800" dirty="0">
                  <a:latin typeface="Tempus Sans ITC" pitchFamily="82" charset="0"/>
                </a:rPr>
                <a:t>“Does God love us less than those led by the ancient prophets? Do we need his guidance and instruction less? Reason suggests that this cannot be. Does he not care? Has he lost his voice? Has he gone on a permanent vacation? Does he sleep? The unreasonableness of each of these proposals is self-evident.”</a:t>
              </a:r>
            </a:p>
            <a:p>
              <a:r>
                <a:rPr lang="en-US" sz="2800" dirty="0">
                  <a:latin typeface="Tempus Sans ITC" pitchFamily="82" charset="0"/>
                </a:rPr>
                <a:t>James E. Faust</a:t>
              </a:r>
            </a:p>
          </p:txBody>
        </p:sp>
        <p:pic>
          <p:nvPicPr>
            <p:cNvPr id="12" name="Picture 11" descr="james e faust.jpg"/>
            <p:cNvPicPr>
              <a:picLocks noChangeAspect="1"/>
            </p:cNvPicPr>
            <p:nvPr/>
          </p:nvPicPr>
          <p:blipFill>
            <a:blip r:embed="rId2" cstate="print"/>
            <a:stretch>
              <a:fillRect/>
            </a:stretch>
          </p:blipFill>
          <p:spPr>
            <a:xfrm>
              <a:off x="6324600" y="3733800"/>
              <a:ext cx="1581150" cy="1905000"/>
            </a:xfrm>
            <a:prstGeom prst="rect">
              <a:avLst/>
            </a:prstGeom>
          </p:spPr>
        </p:pic>
      </p:grpSp>
    </p:spTree>
    <p:extLst>
      <p:ext uri="{BB962C8B-B14F-4D97-AF65-F5344CB8AC3E}">
        <p14:creationId xmlns:p14="http://schemas.microsoft.com/office/powerpoint/2010/main" val="6885315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F01F05D-5CCC-4FB5-8100-87AEF0D7A26E}"/>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29:9</a:t>
            </a:r>
          </a:p>
        </p:txBody>
      </p:sp>
      <p:sp>
        <p:nvSpPr>
          <p:cNvPr id="4" name="TextBox 3"/>
          <p:cNvSpPr txBox="1"/>
          <p:nvPr/>
        </p:nvSpPr>
        <p:spPr>
          <a:xfrm>
            <a:off x="1676400" y="838200"/>
            <a:ext cx="8839200" cy="1292662"/>
          </a:xfrm>
          <a:prstGeom prst="rect">
            <a:avLst/>
          </a:prstGeom>
          <a:noFill/>
        </p:spPr>
        <p:txBody>
          <a:bodyPr wrap="square" rtlCol="0">
            <a:spAutoFit/>
          </a:bodyPr>
          <a:lstStyle/>
          <a:p>
            <a:r>
              <a:rPr lang="en-US" dirty="0">
                <a:solidFill>
                  <a:schemeClr val="bg1"/>
                </a:solidFill>
              </a:rPr>
              <a:t> </a:t>
            </a:r>
            <a:endParaRPr lang="en-US" sz="2000" dirty="0">
              <a:solidFill>
                <a:schemeClr val="bg1"/>
              </a:solidFill>
            </a:endParaRPr>
          </a:p>
          <a:p>
            <a:r>
              <a:rPr lang="en-US" sz="2400" dirty="0">
                <a:solidFill>
                  <a:schemeClr val="bg1"/>
                </a:solidFill>
              </a:rPr>
              <a:t>The whole system of salvation depends upon the constancy of God. </a:t>
            </a:r>
          </a:p>
          <a:p>
            <a:endParaRPr lang="en-US" dirty="0">
              <a:solidFill>
                <a:schemeClr val="bg1"/>
              </a:solidFill>
            </a:endParaRPr>
          </a:p>
          <a:p>
            <a:endParaRPr lang="en-US" b="1" dirty="0">
              <a:solidFill>
                <a:schemeClr val="bg1"/>
              </a:solidFill>
            </a:endParaRP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Yesterday, Today, and Forever</a:t>
            </a:r>
          </a:p>
        </p:txBody>
      </p:sp>
      <p:sp>
        <p:nvSpPr>
          <p:cNvPr id="66" name="TextBox 65"/>
          <p:cNvSpPr txBox="1"/>
          <p:nvPr/>
        </p:nvSpPr>
        <p:spPr>
          <a:xfrm>
            <a:off x="3026979" y="3573517"/>
            <a:ext cx="3962400" cy="1477328"/>
          </a:xfrm>
          <a:prstGeom prst="rect">
            <a:avLst/>
          </a:prstGeom>
          <a:noFill/>
        </p:spPr>
        <p:txBody>
          <a:bodyPr wrap="square" rtlCol="0">
            <a:spAutoFit/>
          </a:bodyPr>
          <a:lstStyle/>
          <a:p>
            <a:r>
              <a:rPr lang="en-US" dirty="0">
                <a:solidFill>
                  <a:schemeClr val="bg1"/>
                </a:solidFill>
              </a:rPr>
              <a:t> As the Lord told Moses:</a:t>
            </a:r>
          </a:p>
          <a:p>
            <a:r>
              <a:rPr lang="en-US" dirty="0">
                <a:solidFill>
                  <a:schemeClr val="bg1"/>
                </a:solidFill>
              </a:rPr>
              <a:t>“As one earth shall pass away and the heavens thereof even so shall another come; and there is no end to my works, neither to my words.” (Moses 1:18)</a:t>
            </a:r>
          </a:p>
        </p:txBody>
      </p:sp>
      <p:sp>
        <p:nvSpPr>
          <p:cNvPr id="67" name="TextBox 66"/>
          <p:cNvSpPr txBox="1"/>
          <p:nvPr/>
        </p:nvSpPr>
        <p:spPr>
          <a:xfrm>
            <a:off x="3263462" y="1894491"/>
            <a:ext cx="8610600" cy="769441"/>
          </a:xfrm>
          <a:prstGeom prst="rect">
            <a:avLst/>
          </a:prstGeom>
          <a:noFill/>
        </p:spPr>
        <p:txBody>
          <a:bodyPr wrap="square" rtlCol="0">
            <a:spAutoFit/>
          </a:bodyPr>
          <a:lstStyle/>
          <a:p>
            <a:r>
              <a:rPr lang="en-US" sz="4400" b="1" dirty="0">
                <a:solidFill>
                  <a:schemeClr val="bg1"/>
                </a:solidFill>
                <a:latin typeface="Tempus Sans ITC" pitchFamily="82" charset="0"/>
              </a:rPr>
              <a:t>My Work is not finished:</a:t>
            </a:r>
          </a:p>
        </p:txBody>
      </p:sp>
      <p:grpSp>
        <p:nvGrpSpPr>
          <p:cNvPr id="3" name="Group 2">
            <a:extLst>
              <a:ext uri="{FF2B5EF4-FFF2-40B4-BE49-F238E27FC236}">
                <a16:creationId xmlns:a16="http://schemas.microsoft.com/office/drawing/2014/main" id="{604D6C49-54F0-E7DA-474B-9214483BE487}"/>
              </a:ext>
            </a:extLst>
          </p:cNvPr>
          <p:cNvGrpSpPr/>
          <p:nvPr/>
        </p:nvGrpSpPr>
        <p:grpSpPr>
          <a:xfrm>
            <a:off x="7487733" y="2663932"/>
            <a:ext cx="1798827" cy="3781226"/>
            <a:chOff x="4308636" y="883364"/>
            <a:chExt cx="1074459" cy="2527917"/>
          </a:xfrm>
        </p:grpSpPr>
        <p:sp>
          <p:nvSpPr>
            <p:cNvPr id="5" name="Oval 28">
              <a:extLst>
                <a:ext uri="{FF2B5EF4-FFF2-40B4-BE49-F238E27FC236}">
                  <a16:creationId xmlns:a16="http://schemas.microsoft.com/office/drawing/2014/main" id="{1677C6C3-BDA5-1A4B-17F1-F4C86E354334}"/>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9">
              <a:extLst>
                <a:ext uri="{FF2B5EF4-FFF2-40B4-BE49-F238E27FC236}">
                  <a16:creationId xmlns:a16="http://schemas.microsoft.com/office/drawing/2014/main" id="{F391F780-EEEB-7E9C-AF29-8F8E060B2A89}"/>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0">
              <a:extLst>
                <a:ext uri="{FF2B5EF4-FFF2-40B4-BE49-F238E27FC236}">
                  <a16:creationId xmlns:a16="http://schemas.microsoft.com/office/drawing/2014/main" id="{ED62C6E9-DA94-7680-F637-2DD94D03B313}"/>
                </a:ext>
              </a:extLst>
            </p:cNvPr>
            <p:cNvSpPr/>
            <p:nvPr/>
          </p:nvSpPr>
          <p:spPr>
            <a:xfrm rot="1238411">
              <a:off x="4308636" y="2289899"/>
              <a:ext cx="169979" cy="2795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31">
              <a:extLst>
                <a:ext uri="{FF2B5EF4-FFF2-40B4-BE49-F238E27FC236}">
                  <a16:creationId xmlns:a16="http://schemas.microsoft.com/office/drawing/2014/main" id="{11598170-0300-CB45-141F-CC439243E5C5}"/>
                </a:ext>
              </a:extLst>
            </p:cNvPr>
            <p:cNvSpPr/>
            <p:nvPr/>
          </p:nvSpPr>
          <p:spPr>
            <a:xfrm rot="1480658">
              <a:off x="4394249" y="1651250"/>
              <a:ext cx="395586" cy="83868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32">
              <a:extLst>
                <a:ext uri="{FF2B5EF4-FFF2-40B4-BE49-F238E27FC236}">
                  <a16:creationId xmlns:a16="http://schemas.microsoft.com/office/drawing/2014/main" id="{E9233E2B-05C5-8284-5656-B8455F8782A8}"/>
                </a:ext>
              </a:extLst>
            </p:cNvPr>
            <p:cNvSpPr/>
            <p:nvPr/>
          </p:nvSpPr>
          <p:spPr>
            <a:xfrm rot="1447265">
              <a:off x="4414120" y="1591559"/>
              <a:ext cx="324692" cy="79879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33">
              <a:extLst>
                <a:ext uri="{FF2B5EF4-FFF2-40B4-BE49-F238E27FC236}">
                  <a16:creationId xmlns:a16="http://schemas.microsoft.com/office/drawing/2014/main" id="{FADED7D8-6EA6-0E2A-7B5E-68A4AAB7765E}"/>
                </a:ext>
              </a:extLst>
            </p:cNvPr>
            <p:cNvSpPr/>
            <p:nvPr/>
          </p:nvSpPr>
          <p:spPr>
            <a:xfrm>
              <a:off x="4447611" y="1698977"/>
              <a:ext cx="791172" cy="1572525"/>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5">
              <a:extLst>
                <a:ext uri="{FF2B5EF4-FFF2-40B4-BE49-F238E27FC236}">
                  <a16:creationId xmlns:a16="http://schemas.microsoft.com/office/drawing/2014/main" id="{7EC1EB27-AC1E-82E2-D7F4-BD16514B51CB}"/>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9">
              <a:extLst>
                <a:ext uri="{FF2B5EF4-FFF2-40B4-BE49-F238E27FC236}">
                  <a16:creationId xmlns:a16="http://schemas.microsoft.com/office/drawing/2014/main" id="{1FF481CF-6F4E-313E-E292-CB5635F27931}"/>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3">
              <a:extLst>
                <a:ext uri="{FF2B5EF4-FFF2-40B4-BE49-F238E27FC236}">
                  <a16:creationId xmlns:a16="http://schemas.microsoft.com/office/drawing/2014/main" id="{9B587431-B455-5B39-1D07-3DAFAD7260BE}"/>
                </a:ext>
              </a:extLst>
            </p:cNvPr>
            <p:cNvGrpSpPr/>
            <p:nvPr/>
          </p:nvGrpSpPr>
          <p:grpSpPr>
            <a:xfrm>
              <a:off x="4938016" y="1606058"/>
              <a:ext cx="445079" cy="937474"/>
              <a:chOff x="4657029" y="2921582"/>
              <a:chExt cx="1114535" cy="2044225"/>
            </a:xfrm>
          </p:grpSpPr>
          <p:sp>
            <p:nvSpPr>
              <p:cNvPr id="20" name="Oval 19">
                <a:extLst>
                  <a:ext uri="{FF2B5EF4-FFF2-40B4-BE49-F238E27FC236}">
                    <a16:creationId xmlns:a16="http://schemas.microsoft.com/office/drawing/2014/main" id="{4726D808-2D9B-28F0-2061-4133904AD669}"/>
                  </a:ext>
                </a:extLst>
              </p:cNvPr>
              <p:cNvSpPr/>
              <p:nvPr/>
            </p:nvSpPr>
            <p:spPr>
              <a:xfrm rot="19625314">
                <a:off x="5339072" y="4280007"/>
                <a:ext cx="432492"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a:extLst>
                  <a:ext uri="{FF2B5EF4-FFF2-40B4-BE49-F238E27FC236}">
                    <a16:creationId xmlns:a16="http://schemas.microsoft.com/office/drawing/2014/main" id="{AADD287F-B654-7672-A752-B146736493CF}"/>
                  </a:ext>
                </a:extLst>
              </p:cNvPr>
              <p:cNvSpPr/>
              <p:nvPr/>
            </p:nvSpPr>
            <p:spPr>
              <a:xfrm rot="20212681">
                <a:off x="4768199" y="2921582"/>
                <a:ext cx="736227" cy="1828800"/>
              </a:xfrm>
              <a:prstGeom prst="trapezoid">
                <a:avLst>
                  <a:gd name="adj" fmla="val 30469"/>
                </a:avLst>
              </a:prstGeom>
              <a:solidFill>
                <a:srgbClr val="D5BE8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94001A7C-3C05-3DF4-969F-B55EF8F5E672}"/>
                  </a:ext>
                </a:extLst>
              </p:cNvPr>
              <p:cNvSpPr/>
              <p:nvPr/>
            </p:nvSpPr>
            <p:spPr>
              <a:xfrm rot="20152516">
                <a:off x="4657029" y="3046195"/>
                <a:ext cx="847506"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loud 36">
              <a:extLst>
                <a:ext uri="{FF2B5EF4-FFF2-40B4-BE49-F238E27FC236}">
                  <a16:creationId xmlns:a16="http://schemas.microsoft.com/office/drawing/2014/main" id="{444705A5-5D74-2402-DBF5-28F4C418414A}"/>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7">
              <a:extLst>
                <a:ext uri="{FF2B5EF4-FFF2-40B4-BE49-F238E27FC236}">
                  <a16:creationId xmlns:a16="http://schemas.microsoft.com/office/drawing/2014/main" id="{754B61A1-BA94-BA22-B8AB-F697EFA2384D}"/>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0ADCC078-D7C9-050F-6523-8BACD82FC155}"/>
                </a:ext>
              </a:extLst>
            </p:cNvPr>
            <p:cNvSpPr/>
            <p:nvPr/>
          </p:nvSpPr>
          <p:spPr>
            <a:xfrm>
              <a:off x="4560824" y="883364"/>
              <a:ext cx="609600" cy="96224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6F1CCE16-CE1A-8433-5E02-FB322C67825B}"/>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762F4C-22A1-FACD-CBEA-9A5CDE50291B}"/>
                </a:ext>
              </a:extLst>
            </p:cNvPr>
            <p:cNvSpPr/>
            <p:nvPr/>
          </p:nvSpPr>
          <p:spPr>
            <a:xfrm rot="5225831">
              <a:off x="4810913" y="1459043"/>
              <a:ext cx="82450" cy="1979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39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930FB-95C8-4BC1-A176-A72F7FC6C0DC}"/>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6634" y="6550223"/>
            <a:ext cx="4800600" cy="307777"/>
          </a:xfrm>
          <a:prstGeom prst="rect">
            <a:avLst/>
          </a:prstGeom>
          <a:noFill/>
        </p:spPr>
        <p:txBody>
          <a:bodyPr wrap="square" rtlCol="0">
            <a:spAutoFit/>
          </a:bodyPr>
          <a:lstStyle/>
          <a:p>
            <a:r>
              <a:rPr lang="en-US" sz="1400" dirty="0">
                <a:solidFill>
                  <a:schemeClr val="bg1"/>
                </a:solidFill>
              </a:rPr>
              <a:t>2 Nephi 30:10</a:t>
            </a:r>
          </a:p>
        </p:txBody>
      </p:sp>
      <p:sp>
        <p:nvSpPr>
          <p:cNvPr id="11" name="TextBox 10"/>
          <p:cNvSpPr txBox="1"/>
          <p:nvPr/>
        </p:nvSpPr>
        <p:spPr>
          <a:xfrm>
            <a:off x="1676400" y="1"/>
            <a:ext cx="8610600" cy="646331"/>
          </a:xfrm>
          <a:prstGeom prst="rect">
            <a:avLst/>
          </a:prstGeom>
          <a:noFill/>
        </p:spPr>
        <p:txBody>
          <a:bodyPr wrap="square" rtlCol="0">
            <a:spAutoFit/>
          </a:bodyPr>
          <a:lstStyle/>
          <a:p>
            <a:pPr algn="ctr"/>
            <a:r>
              <a:rPr lang="en-US" sz="3600" b="1" dirty="0">
                <a:solidFill>
                  <a:schemeClr val="bg1"/>
                </a:solidFill>
                <a:latin typeface="Tempus Sans ITC" pitchFamily="82" charset="0"/>
              </a:rPr>
              <a:t>Does the Bible Contain All God’s Words?</a:t>
            </a:r>
          </a:p>
        </p:txBody>
      </p:sp>
      <p:sp>
        <p:nvSpPr>
          <p:cNvPr id="66" name="TextBox 65"/>
          <p:cNvSpPr txBox="1"/>
          <p:nvPr/>
        </p:nvSpPr>
        <p:spPr>
          <a:xfrm>
            <a:off x="642256" y="709135"/>
            <a:ext cx="5086739" cy="1200329"/>
          </a:xfrm>
          <a:prstGeom prst="rect">
            <a:avLst/>
          </a:prstGeom>
          <a:noFill/>
        </p:spPr>
        <p:txBody>
          <a:bodyPr wrap="square" rtlCol="0">
            <a:spAutoFit/>
          </a:bodyPr>
          <a:lstStyle/>
          <a:p>
            <a:r>
              <a:rPr lang="en-US" dirty="0">
                <a:solidFill>
                  <a:schemeClr val="bg1"/>
                </a:solidFill>
              </a:rPr>
              <a:t>“Wherefore, because that ye have a Bible ye need not suppose that it contains all my words; neither need ye suppose that I have not caused more to be written.”</a:t>
            </a:r>
          </a:p>
        </p:txBody>
      </p:sp>
      <p:grpSp>
        <p:nvGrpSpPr>
          <p:cNvPr id="35" name="Group 34"/>
          <p:cNvGrpSpPr/>
          <p:nvPr/>
        </p:nvGrpSpPr>
        <p:grpSpPr>
          <a:xfrm>
            <a:off x="3200400" y="1447800"/>
            <a:ext cx="6781800" cy="5235074"/>
            <a:chOff x="1676400" y="1447800"/>
            <a:chExt cx="6781800" cy="5235074"/>
          </a:xfrm>
        </p:grpSpPr>
        <p:sp>
          <p:nvSpPr>
            <p:cNvPr id="33" name="Horizontal Scroll 32"/>
            <p:cNvSpPr/>
            <p:nvPr/>
          </p:nvSpPr>
          <p:spPr>
            <a:xfrm>
              <a:off x="1676400" y="1447800"/>
              <a:ext cx="6781800" cy="5235074"/>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86000" y="2286000"/>
              <a:ext cx="5867400" cy="3293209"/>
            </a:xfrm>
            <a:prstGeom prst="rect">
              <a:avLst/>
            </a:prstGeom>
            <a:noFill/>
          </p:spPr>
          <p:txBody>
            <a:bodyPr wrap="square" rtlCol="0">
              <a:spAutoFit/>
            </a:bodyPr>
            <a:lstStyle/>
            <a:p>
              <a:r>
                <a:rPr lang="en-US" sz="1600" dirty="0"/>
                <a:t>“Much instruction has been given to man since the beginning which we do not possess now…some of our friends…are bold to say that we have everything written in the bible which god ever spoke to man since the world began…Does it remain for a people who never had faith enough to call down one scrap of revelation from heaven, and for all they have now are indebted to the faith of another people who lived hundreds and thousands of years before them, does it remain for them to say how much God </a:t>
              </a:r>
            </a:p>
            <a:p>
              <a:r>
                <a:rPr lang="en-US" sz="1600" dirty="0"/>
                <a:t>has spoken and how much he has not spoken?...</a:t>
              </a:r>
            </a:p>
            <a:p>
              <a:r>
                <a:rPr lang="en-US" sz="1600" dirty="0"/>
                <a:t>It is nowhere said that volume by the mouth of </a:t>
              </a:r>
            </a:p>
            <a:p>
              <a:r>
                <a:rPr lang="en-US" sz="1600" dirty="0"/>
                <a:t>god, that He would not, after giving what is there </a:t>
              </a:r>
            </a:p>
            <a:p>
              <a:r>
                <a:rPr lang="en-US" sz="1600" dirty="0"/>
                <a:t>contained, speak again.” </a:t>
              </a:r>
            </a:p>
            <a:p>
              <a:r>
                <a:rPr lang="en-US" sz="1600" dirty="0"/>
                <a:t>Joseph Smith</a:t>
              </a:r>
            </a:p>
          </p:txBody>
        </p:sp>
        <p:pic>
          <p:nvPicPr>
            <p:cNvPr id="34" name="Picture 33" descr="scan0015.jpg"/>
            <p:cNvPicPr>
              <a:picLocks noChangeAspect="1"/>
            </p:cNvPicPr>
            <p:nvPr/>
          </p:nvPicPr>
          <p:blipFill>
            <a:blip r:embed="rId2" cstate="print"/>
            <a:stretch>
              <a:fillRect/>
            </a:stretch>
          </p:blipFill>
          <p:spPr>
            <a:xfrm>
              <a:off x="6477000" y="4114800"/>
              <a:ext cx="1704358" cy="1681734"/>
            </a:xfrm>
            <a:prstGeom prst="rect">
              <a:avLst/>
            </a:prstGeom>
          </p:spPr>
        </p:pic>
      </p:grpSp>
    </p:spTree>
    <p:extLst>
      <p:ext uri="{BB962C8B-B14F-4D97-AF65-F5344CB8AC3E}">
        <p14:creationId xmlns:p14="http://schemas.microsoft.com/office/powerpoint/2010/main" val="7569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258710-8262-488E-857E-5DB90DEFFB15}"/>
              </a:ext>
            </a:extLst>
          </p:cNvPr>
          <p:cNvPicPr>
            <a:picLocks noChangeAspect="1"/>
          </p:cNvPicPr>
          <p:nvPr/>
        </p:nvPicPr>
        <p:blipFill rotWithShape="1">
          <a:blip r:embed="rId2">
            <a:extLst>
              <a:ext uri="{28A0092B-C50C-407E-A947-70E740481C1C}">
                <a14:useLocalDpi xmlns:a14="http://schemas.microsoft.com/office/drawing/2010/main" val="0"/>
              </a:ext>
            </a:extLst>
          </a:blip>
          <a:srcRect l="3362" t="724" r="3321" b="4244"/>
          <a:stretch/>
        </p:blipFill>
        <p:spPr>
          <a:xfrm>
            <a:off x="0" y="-40303"/>
            <a:ext cx="12192000" cy="6911197"/>
          </a:xfrm>
          <a:prstGeom prst="rect">
            <a:avLst/>
          </a:prstGeom>
        </p:spPr>
      </p:pic>
      <p:sp>
        <p:nvSpPr>
          <p:cNvPr id="2" name="TextBox 1"/>
          <p:cNvSpPr txBox="1"/>
          <p:nvPr/>
        </p:nvSpPr>
        <p:spPr>
          <a:xfrm>
            <a:off x="96982" y="6509691"/>
            <a:ext cx="4800600" cy="307777"/>
          </a:xfrm>
          <a:prstGeom prst="rect">
            <a:avLst/>
          </a:prstGeom>
          <a:noFill/>
        </p:spPr>
        <p:txBody>
          <a:bodyPr wrap="square" rtlCol="0">
            <a:spAutoFit/>
          </a:bodyPr>
          <a:lstStyle/>
          <a:p>
            <a:r>
              <a:rPr lang="en-US" sz="1400" dirty="0">
                <a:solidFill>
                  <a:schemeClr val="bg1"/>
                </a:solidFill>
              </a:rPr>
              <a:t>2 Nephi 26:23-28; Luke 10:27</a:t>
            </a:r>
          </a:p>
        </p:txBody>
      </p:sp>
      <p:sp>
        <p:nvSpPr>
          <p:cNvPr id="7" name="TextBox 6"/>
          <p:cNvSpPr txBox="1"/>
          <p:nvPr/>
        </p:nvSpPr>
        <p:spPr>
          <a:xfrm>
            <a:off x="394855" y="418539"/>
            <a:ext cx="7516090" cy="5632311"/>
          </a:xfrm>
          <a:prstGeom prst="rect">
            <a:avLst/>
          </a:prstGeom>
          <a:noFill/>
        </p:spPr>
        <p:txBody>
          <a:bodyPr wrap="square" rtlCol="0">
            <a:spAutoFit/>
          </a:bodyPr>
          <a:lstStyle/>
          <a:p>
            <a:r>
              <a:rPr lang="en-US" sz="2400" dirty="0">
                <a:solidFill>
                  <a:schemeClr val="bg1"/>
                </a:solidFill>
              </a:rPr>
              <a:t>“God’s love fills the immensity of space; therefore, there is no shortage of love in the universe, only in our willingness to do what is needed to feel it. To do this, Jesus explained we must “love the Lord thy God with all thy heart, … soul, … strength, and … mind; and thy </a:t>
            </a:r>
            <a:r>
              <a:rPr lang="en-US" sz="2400" dirty="0" err="1">
                <a:solidFill>
                  <a:schemeClr val="bg1"/>
                </a:solidFill>
              </a:rPr>
              <a:t>neighbour</a:t>
            </a:r>
            <a:r>
              <a:rPr lang="en-US" sz="2400" dirty="0">
                <a:solidFill>
                  <a:schemeClr val="bg1"/>
                </a:solidFill>
              </a:rPr>
              <a:t> as thyself”.</a:t>
            </a:r>
          </a:p>
          <a:p>
            <a:endParaRPr lang="en-US" sz="2400" dirty="0">
              <a:solidFill>
                <a:schemeClr val="bg1"/>
              </a:solidFill>
            </a:endParaRPr>
          </a:p>
          <a:p>
            <a:endParaRPr lang="en-US" sz="2400" dirty="0">
              <a:solidFill>
                <a:schemeClr val="bg1"/>
              </a:solidFill>
            </a:endParaRPr>
          </a:p>
          <a:p>
            <a:r>
              <a:rPr lang="en-US" sz="2400" dirty="0">
                <a:solidFill>
                  <a:schemeClr val="bg1"/>
                </a:solidFill>
              </a:rPr>
              <a:t>When filled with God’s love, we can do and see and understand things that we could not otherwise do or see or understand. </a:t>
            </a:r>
          </a:p>
          <a:p>
            <a:endParaRPr lang="en-US" sz="2400" dirty="0">
              <a:solidFill>
                <a:schemeClr val="bg1"/>
              </a:solidFill>
            </a:endParaRPr>
          </a:p>
          <a:p>
            <a:r>
              <a:rPr lang="en-US" sz="2400" dirty="0">
                <a:solidFill>
                  <a:schemeClr val="bg1"/>
                </a:solidFill>
              </a:rPr>
              <a:t>Filled with His love, we can endure pain, quell fear, forgive freely, avoid contention, renew strength, and bless and help others in ways surprising even to us.”</a:t>
            </a:r>
          </a:p>
          <a:p>
            <a:r>
              <a:rPr lang="en-US" sz="2400" dirty="0">
                <a:solidFill>
                  <a:schemeClr val="bg1"/>
                </a:solidFill>
              </a:rPr>
              <a:t>John H. </a:t>
            </a:r>
            <a:r>
              <a:rPr lang="en-US" sz="2400" dirty="0" err="1">
                <a:solidFill>
                  <a:schemeClr val="bg1"/>
                </a:solidFill>
              </a:rPr>
              <a:t>Groberg</a:t>
            </a:r>
            <a:endParaRPr lang="en-US" sz="2400" dirty="0">
              <a:solidFill>
                <a:schemeClr val="bg1"/>
              </a:solidFill>
            </a:endParaRPr>
          </a:p>
        </p:txBody>
      </p:sp>
      <p:sp>
        <p:nvSpPr>
          <p:cNvPr id="9" name="TextBox 8"/>
          <p:cNvSpPr txBox="1"/>
          <p:nvPr/>
        </p:nvSpPr>
        <p:spPr>
          <a:xfrm>
            <a:off x="1905000" y="2819400"/>
            <a:ext cx="3810000" cy="369332"/>
          </a:xfrm>
          <a:prstGeom prst="rect">
            <a:avLst/>
          </a:prstGeom>
          <a:noFill/>
        </p:spPr>
        <p:txBody>
          <a:bodyPr wrap="square" rtlCol="0">
            <a:spAutoFit/>
          </a:bodyPr>
          <a:lstStyle/>
          <a:p>
            <a:pPr fontAlgn="base"/>
            <a:r>
              <a:rPr lang="en-US" dirty="0"/>
              <a:t> </a:t>
            </a:r>
          </a:p>
        </p:txBody>
      </p:sp>
      <p:pic>
        <p:nvPicPr>
          <p:cNvPr id="25602" name="Picture 2" descr="John H. Groberg"/>
          <p:cNvPicPr>
            <a:picLocks noChangeAspect="1" noChangeArrowheads="1"/>
          </p:cNvPicPr>
          <p:nvPr/>
        </p:nvPicPr>
        <p:blipFill>
          <a:blip r:embed="rId3" cstate="print"/>
          <a:srcRect/>
          <a:stretch>
            <a:fillRect/>
          </a:stretch>
        </p:blipFill>
        <p:spPr bwMode="auto">
          <a:xfrm>
            <a:off x="10203872" y="4592406"/>
            <a:ext cx="1447800" cy="1806303"/>
          </a:xfrm>
          <a:prstGeom prst="rect">
            <a:avLst/>
          </a:prstGeom>
          <a:noFill/>
        </p:spPr>
      </p:pic>
      <p:pic>
        <p:nvPicPr>
          <p:cNvPr id="1028" name="Picture 4" descr="Image result for stars icon">
            <a:extLst>
              <a:ext uri="{FF2B5EF4-FFF2-40B4-BE49-F238E27FC236}">
                <a16:creationId xmlns:a16="http://schemas.microsoft.com/office/drawing/2014/main" id="{F6416A39-E24D-4E09-9062-342979861C2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flipH="1">
            <a:off x="8063346" y="418539"/>
            <a:ext cx="3588326" cy="358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487A9B-0818-4EFD-BFF7-0B93D91986F5}"/>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rizontal Scroll 6"/>
          <p:cNvSpPr/>
          <p:nvPr/>
        </p:nvSpPr>
        <p:spPr>
          <a:xfrm>
            <a:off x="1752600" y="0"/>
            <a:ext cx="8686800" cy="67056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90800" y="914401"/>
            <a:ext cx="6096000" cy="4401205"/>
          </a:xfrm>
          <a:prstGeom prst="rect">
            <a:avLst/>
          </a:prstGeom>
          <a:noFill/>
        </p:spPr>
        <p:txBody>
          <a:bodyPr wrap="square" rtlCol="0">
            <a:spAutoFit/>
          </a:bodyPr>
          <a:lstStyle/>
          <a:p>
            <a:pPr fontAlgn="base"/>
            <a:r>
              <a:rPr lang="en-US" sz="2000" dirty="0"/>
              <a:t>“Lost books are among the treasures yet to come forth. Over twenty of these are mentioned in the existing scriptures. Perhaps most startling and voluminous will be the records of the lost tribes of Israel (see 2 Nephi 29:13). We would not even know of the impending third witness for Christ except through the precious Book of Mormon, the second witness for Christ! This third set of sacred records will thus complete a triad of truth. Then, just as the Perfect Shepherd has said, ‘My word also shall be gathered in one’ (v. 14). There will be ‘one fold and one shepherd’ (1 Nephi 22:25) in a welding together of all the Christian dispensations of human history (see D&amp;C 128:18)”</a:t>
            </a:r>
          </a:p>
          <a:p>
            <a:pPr fontAlgn="base"/>
            <a:r>
              <a:rPr lang="en-US" sz="2000" dirty="0"/>
              <a:t>Neal A. Maxwell</a:t>
            </a:r>
          </a:p>
        </p:txBody>
      </p:sp>
      <p:pic>
        <p:nvPicPr>
          <p:cNvPr id="6" name="Picture 5" descr="Neil A. Maxwell.jpg"/>
          <p:cNvPicPr>
            <a:picLocks noChangeAspect="1"/>
          </p:cNvPicPr>
          <p:nvPr/>
        </p:nvPicPr>
        <p:blipFill>
          <a:blip r:embed="rId2" cstate="print"/>
          <a:stretch>
            <a:fillRect/>
          </a:stretch>
        </p:blipFill>
        <p:spPr>
          <a:xfrm>
            <a:off x="8534400" y="3810000"/>
            <a:ext cx="1583064" cy="1981200"/>
          </a:xfrm>
          <a:prstGeom prst="rect">
            <a:avLst/>
          </a:prstGeom>
        </p:spPr>
      </p:pic>
    </p:spTree>
    <p:extLst>
      <p:ext uri="{BB962C8B-B14F-4D97-AF65-F5344CB8AC3E}">
        <p14:creationId xmlns:p14="http://schemas.microsoft.com/office/powerpoint/2010/main" val="29339414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487A9B-0818-4EFD-BFF7-0B93D91986F5}"/>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rizontal Scroll 6"/>
          <p:cNvSpPr/>
          <p:nvPr/>
        </p:nvSpPr>
        <p:spPr>
          <a:xfrm>
            <a:off x="1752600" y="0"/>
            <a:ext cx="8686800" cy="67056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2139" y="1324948"/>
            <a:ext cx="6096000" cy="3477875"/>
          </a:xfrm>
          <a:prstGeom prst="rect">
            <a:avLst/>
          </a:prstGeom>
          <a:noFill/>
        </p:spPr>
        <p:txBody>
          <a:bodyPr wrap="square" rtlCol="0">
            <a:spAutoFit/>
          </a:bodyPr>
          <a:lstStyle/>
          <a:p>
            <a:pPr algn="l" fontAlgn="base"/>
            <a:r>
              <a:rPr lang="en-US" sz="2000" b="0" i="0" dirty="0">
                <a:solidFill>
                  <a:srgbClr val="212225"/>
                </a:solidFill>
                <a:effectLst/>
              </a:rPr>
              <a:t>“The Lord will eventually cause the inspired teachings He has given to His children in various nations to be brought forth for the benefit of all people. This will include accounts of the visit of the resurrected Lord to what we call the lost tribes of Israel and His revelations to all the seed of Abraham. …</a:t>
            </a:r>
          </a:p>
          <a:p>
            <a:pPr algn="l" fontAlgn="base"/>
            <a:r>
              <a:rPr lang="en-US" sz="2000" b="0" i="0" dirty="0">
                <a:solidFill>
                  <a:srgbClr val="212225"/>
                </a:solidFill>
                <a:effectLst/>
              </a:rPr>
              <a:t>When new writings come forth—and according to prophecy they will—we hope they will not be treated with the rejection some applied to the Book of Mormon because they already had a Bible.”</a:t>
            </a:r>
          </a:p>
          <a:p>
            <a:pPr algn="l" fontAlgn="base"/>
            <a:r>
              <a:rPr lang="en-US" sz="2000" b="0" i="0" dirty="0">
                <a:solidFill>
                  <a:srgbClr val="212225"/>
                </a:solidFill>
                <a:effectLst/>
              </a:rPr>
              <a:t>Dallin H. Oaks</a:t>
            </a:r>
          </a:p>
        </p:txBody>
      </p:sp>
      <p:pic>
        <p:nvPicPr>
          <p:cNvPr id="3" name="Picture 2">
            <a:extLst>
              <a:ext uri="{FF2B5EF4-FFF2-40B4-BE49-F238E27FC236}">
                <a16:creationId xmlns:a16="http://schemas.microsoft.com/office/drawing/2014/main" id="{698A65BD-4EBE-585E-2D9A-5DC453EBF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510" y="3702019"/>
            <a:ext cx="1540815" cy="1920326"/>
          </a:xfrm>
          <a:prstGeom prst="rect">
            <a:avLst/>
          </a:prstGeom>
        </p:spPr>
      </p:pic>
    </p:spTree>
    <p:extLst>
      <p:ext uri="{BB962C8B-B14F-4D97-AF65-F5344CB8AC3E}">
        <p14:creationId xmlns:p14="http://schemas.microsoft.com/office/powerpoint/2010/main" val="3782186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FC4AE4-3A51-46C9-B220-FCAD96B69DD2}"/>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9696" y="6550223"/>
            <a:ext cx="4800600" cy="307777"/>
          </a:xfrm>
          <a:prstGeom prst="rect">
            <a:avLst/>
          </a:prstGeom>
          <a:noFill/>
        </p:spPr>
        <p:txBody>
          <a:bodyPr wrap="square" rtlCol="0">
            <a:spAutoFit/>
          </a:bodyPr>
          <a:lstStyle/>
          <a:p>
            <a:r>
              <a:rPr lang="en-US" sz="1400" dirty="0">
                <a:solidFill>
                  <a:schemeClr val="bg1"/>
                </a:solidFill>
              </a:rPr>
              <a:t>2 Nephi 29:11-14</a:t>
            </a:r>
          </a:p>
        </p:txBody>
      </p:sp>
      <p:sp>
        <p:nvSpPr>
          <p:cNvPr id="4" name="TextBox 3"/>
          <p:cNvSpPr txBox="1"/>
          <p:nvPr/>
        </p:nvSpPr>
        <p:spPr>
          <a:xfrm>
            <a:off x="1676400" y="838201"/>
            <a:ext cx="8839200" cy="1015663"/>
          </a:xfrm>
          <a:prstGeom prst="rect">
            <a:avLst/>
          </a:prstGeom>
          <a:noFill/>
        </p:spPr>
        <p:txBody>
          <a:bodyPr wrap="square" rtlCol="0">
            <a:spAutoFit/>
          </a:bodyPr>
          <a:lstStyle/>
          <a:p>
            <a:r>
              <a:rPr lang="en-US" sz="2400" dirty="0">
                <a:solidFill>
                  <a:srgbClr val="FFFF00"/>
                </a:solidFill>
              </a:rPr>
              <a:t>Did other people keep sacred records? </a:t>
            </a:r>
          </a:p>
          <a:p>
            <a:endParaRPr lang="en-US" dirty="0">
              <a:solidFill>
                <a:schemeClr val="bg1"/>
              </a:solidFill>
            </a:endParaRPr>
          </a:p>
          <a:p>
            <a:endParaRPr lang="en-US" b="1" dirty="0">
              <a:solidFill>
                <a:schemeClr val="bg1"/>
              </a:solidFill>
            </a:endParaRP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Keeping Sacred Records</a:t>
            </a:r>
          </a:p>
        </p:txBody>
      </p:sp>
      <p:sp>
        <p:nvSpPr>
          <p:cNvPr id="66" name="TextBox 65"/>
          <p:cNvSpPr txBox="1"/>
          <p:nvPr/>
        </p:nvSpPr>
        <p:spPr>
          <a:xfrm>
            <a:off x="1564395" y="1657121"/>
            <a:ext cx="9573658" cy="2308324"/>
          </a:xfrm>
          <a:prstGeom prst="rect">
            <a:avLst/>
          </a:prstGeom>
          <a:noFill/>
        </p:spPr>
        <p:txBody>
          <a:bodyPr wrap="square" rtlCol="0">
            <a:spAutoFit/>
          </a:bodyPr>
          <a:lstStyle/>
          <a:p>
            <a:r>
              <a:rPr lang="en-US" dirty="0">
                <a:solidFill>
                  <a:schemeClr val="bg1"/>
                </a:solidFill>
              </a:rPr>
              <a:t>“In any and all ages the Lord’s people have had scripture of their own writing…the Jews had their own scriptural record…the Nephites kept their own…other families were led away from time to time by the hand of the Lord to various places throughout the earth. They would have kept scriptural records which will someday be restored to us…</a:t>
            </a:r>
          </a:p>
          <a:p>
            <a:r>
              <a:rPr lang="en-US" dirty="0">
                <a:solidFill>
                  <a:schemeClr val="bg1"/>
                </a:solidFill>
              </a:rPr>
              <a:t>…the Lord announces a future day when he will speak unto all nations of the earth and they also will write it…</a:t>
            </a:r>
          </a:p>
          <a:p>
            <a:r>
              <a:rPr lang="en-US" dirty="0">
                <a:solidFill>
                  <a:schemeClr val="bg1"/>
                </a:solidFill>
              </a:rPr>
              <a:t>As long as there are righteous people upon the earth, new scriptural records will be written.”</a:t>
            </a:r>
          </a:p>
          <a:p>
            <a:r>
              <a:rPr lang="en-US" dirty="0">
                <a:solidFill>
                  <a:schemeClr val="bg1"/>
                </a:solidFill>
              </a:rPr>
              <a:t>JFM and RLM</a:t>
            </a:r>
          </a:p>
        </p:txBody>
      </p:sp>
      <p:grpSp>
        <p:nvGrpSpPr>
          <p:cNvPr id="34" name="Group 33"/>
          <p:cNvGrpSpPr/>
          <p:nvPr/>
        </p:nvGrpSpPr>
        <p:grpSpPr>
          <a:xfrm>
            <a:off x="4191000" y="4038600"/>
            <a:ext cx="4724400" cy="2819400"/>
            <a:chOff x="2667000" y="4038600"/>
            <a:chExt cx="4724400" cy="2819400"/>
          </a:xfrm>
        </p:grpSpPr>
        <p:sp>
          <p:nvSpPr>
            <p:cNvPr id="33" name="Horizontal Scroll 32"/>
            <p:cNvSpPr/>
            <p:nvPr/>
          </p:nvSpPr>
          <p:spPr>
            <a:xfrm>
              <a:off x="2667000" y="4038600"/>
              <a:ext cx="4724400" cy="28194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00400" y="4419600"/>
              <a:ext cx="3962400" cy="2062103"/>
            </a:xfrm>
            <a:prstGeom prst="rect">
              <a:avLst/>
            </a:prstGeom>
            <a:noFill/>
          </p:spPr>
          <p:txBody>
            <a:bodyPr wrap="square" rtlCol="0">
              <a:spAutoFit/>
            </a:bodyPr>
            <a:lstStyle/>
            <a:p>
              <a:pPr algn="ctr"/>
              <a:r>
                <a:rPr lang="en-US" sz="3200" dirty="0">
                  <a:latin typeface="Tempus Sans ITC" pitchFamily="82" charset="0"/>
                </a:rPr>
                <a:t>The gathering will not only be of people but of sacred records that have been kept</a:t>
              </a:r>
            </a:p>
          </p:txBody>
        </p:sp>
      </p:grpSp>
      <p:pic>
        <p:nvPicPr>
          <p:cNvPr id="6" name="Picture 5">
            <a:extLst>
              <a:ext uri="{FF2B5EF4-FFF2-40B4-BE49-F238E27FC236}">
                <a16:creationId xmlns:a16="http://schemas.microsoft.com/office/drawing/2014/main" id="{B1595CDE-3CB5-4114-A9ED-BE397836C105}"/>
              </a:ext>
            </a:extLst>
          </p:cNvPr>
          <p:cNvPicPr>
            <a:picLocks noChangeAspect="1"/>
          </p:cNvPicPr>
          <p:nvPr/>
        </p:nvPicPr>
        <p:blipFill rotWithShape="1">
          <a:blip r:embed="rId2">
            <a:extLst>
              <a:ext uri="{28A0092B-C50C-407E-A947-70E740481C1C}">
                <a14:useLocalDpi xmlns:a14="http://schemas.microsoft.com/office/drawing/2010/main" val="0"/>
              </a:ext>
            </a:extLst>
          </a:blip>
          <a:srcRect r="57434" b="8276"/>
          <a:stretch/>
        </p:blipFill>
        <p:spPr>
          <a:xfrm>
            <a:off x="9980535" y="185507"/>
            <a:ext cx="919433" cy="1323803"/>
          </a:xfrm>
          <a:prstGeom prst="rect">
            <a:avLst/>
          </a:prstGeom>
        </p:spPr>
      </p:pic>
      <p:pic>
        <p:nvPicPr>
          <p:cNvPr id="8" name="Picture 7">
            <a:extLst>
              <a:ext uri="{FF2B5EF4-FFF2-40B4-BE49-F238E27FC236}">
                <a16:creationId xmlns:a16="http://schemas.microsoft.com/office/drawing/2014/main" id="{6090D697-11F4-4EC9-AA2B-53CBAD81B302}"/>
              </a:ext>
            </a:extLst>
          </p:cNvPr>
          <p:cNvPicPr>
            <a:picLocks noChangeAspect="1"/>
          </p:cNvPicPr>
          <p:nvPr/>
        </p:nvPicPr>
        <p:blipFill rotWithShape="1">
          <a:blip r:embed="rId2">
            <a:extLst>
              <a:ext uri="{28A0092B-C50C-407E-A947-70E740481C1C}">
                <a14:useLocalDpi xmlns:a14="http://schemas.microsoft.com/office/drawing/2010/main" val="0"/>
              </a:ext>
            </a:extLst>
          </a:blip>
          <a:srcRect l="53458" t="3230"/>
          <a:stretch/>
        </p:blipFill>
        <p:spPr>
          <a:xfrm>
            <a:off x="11005851" y="143219"/>
            <a:ext cx="988591" cy="1373378"/>
          </a:xfrm>
          <a:prstGeom prst="rect">
            <a:avLst/>
          </a:prstGeom>
        </p:spPr>
      </p:pic>
    </p:spTree>
    <p:extLst>
      <p:ext uri="{BB962C8B-B14F-4D97-AF65-F5344CB8AC3E}">
        <p14:creationId xmlns:p14="http://schemas.microsoft.com/office/powerpoint/2010/main" val="29889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outVertic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AD4EE-3E43-4529-95C1-4A77E43A27AE}"/>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6550224"/>
            <a:ext cx="4800600" cy="307777"/>
          </a:xfrm>
          <a:prstGeom prst="rect">
            <a:avLst/>
          </a:prstGeom>
          <a:noFill/>
        </p:spPr>
        <p:txBody>
          <a:bodyPr wrap="square" rtlCol="0">
            <a:spAutoFit/>
          </a:bodyPr>
          <a:lstStyle/>
          <a:p>
            <a:r>
              <a:rPr lang="en-US" sz="1400" dirty="0">
                <a:solidFill>
                  <a:schemeClr val="bg1"/>
                </a:solidFill>
              </a:rPr>
              <a:t>2 Nephi 30:1-2</a:t>
            </a: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No Salvation in Sin</a:t>
            </a:r>
          </a:p>
        </p:txBody>
      </p:sp>
      <p:grpSp>
        <p:nvGrpSpPr>
          <p:cNvPr id="14" name="Group 13"/>
          <p:cNvGrpSpPr/>
          <p:nvPr/>
        </p:nvGrpSpPr>
        <p:grpSpPr>
          <a:xfrm>
            <a:off x="5562600" y="1066800"/>
            <a:ext cx="4724400" cy="2819400"/>
            <a:chOff x="3962400" y="1371600"/>
            <a:chExt cx="4724400" cy="2819400"/>
          </a:xfrm>
        </p:grpSpPr>
        <p:sp>
          <p:nvSpPr>
            <p:cNvPr id="33" name="Horizontal Scroll 32"/>
            <p:cNvSpPr/>
            <p:nvPr/>
          </p:nvSpPr>
          <p:spPr>
            <a:xfrm>
              <a:off x="3962400" y="1371600"/>
              <a:ext cx="4724400" cy="28194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419600" y="1752600"/>
              <a:ext cx="3962400" cy="2062103"/>
            </a:xfrm>
            <a:prstGeom prst="rect">
              <a:avLst/>
            </a:prstGeom>
            <a:noFill/>
          </p:spPr>
          <p:txBody>
            <a:bodyPr wrap="square" rtlCol="0">
              <a:spAutoFit/>
            </a:bodyPr>
            <a:lstStyle/>
            <a:p>
              <a:pPr algn="ctr"/>
              <a:r>
                <a:rPr lang="en-US" sz="3200" dirty="0">
                  <a:latin typeface="Tempus Sans ITC" pitchFamily="82" charset="0"/>
                </a:rPr>
                <a:t>Christ came to save men “from their sins,” not in them</a:t>
              </a:r>
            </a:p>
            <a:p>
              <a:pPr algn="ctr"/>
              <a:r>
                <a:rPr lang="en-US" sz="3200" dirty="0">
                  <a:latin typeface="Tempus Sans ITC" pitchFamily="82" charset="0"/>
                </a:rPr>
                <a:t>Matthew 1:21</a:t>
              </a:r>
            </a:p>
          </p:txBody>
        </p:sp>
      </p:grpSp>
      <p:sp>
        <p:nvSpPr>
          <p:cNvPr id="4" name="TextBox 3"/>
          <p:cNvSpPr txBox="1"/>
          <p:nvPr/>
        </p:nvSpPr>
        <p:spPr>
          <a:xfrm>
            <a:off x="1676400" y="838201"/>
            <a:ext cx="3200400" cy="1846659"/>
          </a:xfrm>
          <a:prstGeom prst="rect">
            <a:avLst/>
          </a:prstGeom>
          <a:noFill/>
        </p:spPr>
        <p:txBody>
          <a:bodyPr wrap="square" rtlCol="0">
            <a:spAutoFit/>
          </a:bodyPr>
          <a:lstStyle/>
          <a:p>
            <a:r>
              <a:rPr lang="en-US" sz="2400" dirty="0">
                <a:solidFill>
                  <a:srgbClr val="FFFF00"/>
                </a:solidFill>
              </a:rPr>
              <a:t>We become part of God’s covenant people when we repent and believe in Jesus Christ.</a:t>
            </a:r>
            <a:endParaRPr lang="en-US" dirty="0">
              <a:solidFill>
                <a:srgbClr val="FFFF00"/>
              </a:solidFill>
            </a:endParaRPr>
          </a:p>
          <a:p>
            <a:endParaRPr lang="en-US" b="1" dirty="0">
              <a:solidFill>
                <a:schemeClr val="bg1"/>
              </a:solidFill>
            </a:endParaRPr>
          </a:p>
        </p:txBody>
      </p:sp>
      <p:grpSp>
        <p:nvGrpSpPr>
          <p:cNvPr id="13" name="Group 12"/>
          <p:cNvGrpSpPr/>
          <p:nvPr/>
        </p:nvGrpSpPr>
        <p:grpSpPr>
          <a:xfrm>
            <a:off x="1752600" y="3733800"/>
            <a:ext cx="4724400" cy="2819400"/>
            <a:chOff x="228600" y="3733800"/>
            <a:chExt cx="4724400" cy="2819400"/>
          </a:xfrm>
        </p:grpSpPr>
        <p:sp>
          <p:nvSpPr>
            <p:cNvPr id="9" name="Horizontal Scroll 8"/>
            <p:cNvSpPr/>
            <p:nvPr/>
          </p:nvSpPr>
          <p:spPr>
            <a:xfrm>
              <a:off x="228600" y="3733800"/>
              <a:ext cx="4724400" cy="28194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 y="4114800"/>
              <a:ext cx="3962400" cy="2062103"/>
            </a:xfrm>
            <a:prstGeom prst="rect">
              <a:avLst/>
            </a:prstGeom>
            <a:noFill/>
          </p:spPr>
          <p:txBody>
            <a:bodyPr wrap="square" rtlCol="0">
              <a:spAutoFit/>
            </a:bodyPr>
            <a:lstStyle/>
            <a:p>
              <a:pPr algn="ctr"/>
              <a:r>
                <a:rPr lang="en-US" sz="3200" dirty="0">
                  <a:latin typeface="Tempus Sans ITC" pitchFamily="82" charset="0"/>
                </a:rPr>
                <a:t>“no unclean thing can inherit the kingdom of God”</a:t>
              </a:r>
            </a:p>
            <a:p>
              <a:pPr algn="ctr"/>
              <a:r>
                <a:rPr lang="en-US" sz="3200" dirty="0">
                  <a:latin typeface="Tempus Sans ITC" pitchFamily="82" charset="0"/>
                </a:rPr>
                <a:t>Alma 40:26</a:t>
              </a:r>
            </a:p>
          </p:txBody>
        </p:sp>
      </p:grpSp>
      <p:grpSp>
        <p:nvGrpSpPr>
          <p:cNvPr id="3" name="Group 2">
            <a:extLst>
              <a:ext uri="{FF2B5EF4-FFF2-40B4-BE49-F238E27FC236}">
                <a16:creationId xmlns:a16="http://schemas.microsoft.com/office/drawing/2014/main" id="{D9904F47-0846-6635-B1B8-A8823586C113}"/>
              </a:ext>
            </a:extLst>
          </p:cNvPr>
          <p:cNvGrpSpPr/>
          <p:nvPr/>
        </p:nvGrpSpPr>
        <p:grpSpPr>
          <a:xfrm>
            <a:off x="10019489" y="1012326"/>
            <a:ext cx="1337513" cy="2873874"/>
            <a:chOff x="380464" y="378001"/>
            <a:chExt cx="2940416" cy="6317984"/>
          </a:xfrm>
        </p:grpSpPr>
        <p:sp>
          <p:nvSpPr>
            <p:cNvPr id="5" name="Cloud 4">
              <a:extLst>
                <a:ext uri="{FF2B5EF4-FFF2-40B4-BE49-F238E27FC236}">
                  <a16:creationId xmlns:a16="http://schemas.microsoft.com/office/drawing/2014/main" id="{B889E986-1410-0156-C8D4-2113AB8C9FD5}"/>
                </a:ext>
              </a:extLst>
            </p:cNvPr>
            <p:cNvSpPr/>
            <p:nvPr/>
          </p:nvSpPr>
          <p:spPr>
            <a:xfrm rot="4581231">
              <a:off x="1775565" y="964049"/>
              <a:ext cx="1458074" cy="73962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7">
              <a:extLst>
                <a:ext uri="{FF2B5EF4-FFF2-40B4-BE49-F238E27FC236}">
                  <a16:creationId xmlns:a16="http://schemas.microsoft.com/office/drawing/2014/main" id="{A89B696A-69EB-B62D-4ED6-A82E25E5E677}"/>
                </a:ext>
              </a:extLst>
            </p:cNvPr>
            <p:cNvGrpSpPr/>
            <p:nvPr/>
          </p:nvGrpSpPr>
          <p:grpSpPr>
            <a:xfrm rot="2613352">
              <a:off x="986283" y="5708442"/>
              <a:ext cx="849646" cy="987543"/>
              <a:chOff x="6106804" y="4039302"/>
              <a:chExt cx="666047" cy="774146"/>
            </a:xfrm>
          </p:grpSpPr>
          <p:sp>
            <p:nvSpPr>
              <p:cNvPr id="164" name="Oval 163">
                <a:extLst>
                  <a:ext uri="{FF2B5EF4-FFF2-40B4-BE49-F238E27FC236}">
                    <a16:creationId xmlns:a16="http://schemas.microsoft.com/office/drawing/2014/main" id="{9022DC3C-FF8D-77F8-860A-1F128AFB716C}"/>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88B033DE-050A-1724-1F4F-3F4BA3A9F99A}"/>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B30BDF75-89E5-58FA-A3D1-CB13032A5B44}"/>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6">
              <a:extLst>
                <a:ext uri="{FF2B5EF4-FFF2-40B4-BE49-F238E27FC236}">
                  <a16:creationId xmlns:a16="http://schemas.microsoft.com/office/drawing/2014/main" id="{18A8644E-A51D-E2D7-E72F-6A1181F1E400}"/>
                </a:ext>
              </a:extLst>
            </p:cNvPr>
            <p:cNvGrpSpPr/>
            <p:nvPr/>
          </p:nvGrpSpPr>
          <p:grpSpPr>
            <a:xfrm>
              <a:off x="1900966" y="5705254"/>
              <a:ext cx="849646" cy="987543"/>
              <a:chOff x="6106804" y="4039302"/>
              <a:chExt cx="666047" cy="774146"/>
            </a:xfrm>
          </p:grpSpPr>
          <p:sp>
            <p:nvSpPr>
              <p:cNvPr id="161" name="Oval 43">
                <a:extLst>
                  <a:ext uri="{FF2B5EF4-FFF2-40B4-BE49-F238E27FC236}">
                    <a16:creationId xmlns:a16="http://schemas.microsoft.com/office/drawing/2014/main" id="{34F0B5DF-4DEC-853E-745E-09CFBD2BCDB4}"/>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44">
                <a:extLst>
                  <a:ext uri="{FF2B5EF4-FFF2-40B4-BE49-F238E27FC236}">
                    <a16:creationId xmlns:a16="http://schemas.microsoft.com/office/drawing/2014/main" id="{5BEE8930-76DB-F256-EA75-4EB44A670099}"/>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45">
                <a:extLst>
                  <a:ext uri="{FF2B5EF4-FFF2-40B4-BE49-F238E27FC236}">
                    <a16:creationId xmlns:a16="http://schemas.microsoft.com/office/drawing/2014/main" id="{409B5E93-27FA-1B23-08CE-4F36F202F757}"/>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0B8A3F3F-67E1-E7CF-CFA1-34CAF5816E94}"/>
                </a:ext>
              </a:extLst>
            </p:cNvPr>
            <p:cNvSpPr/>
            <p:nvPr/>
          </p:nvSpPr>
          <p:spPr>
            <a:xfrm rot="20894653">
              <a:off x="2832711" y="3950316"/>
              <a:ext cx="488169"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EA31CC-1E4B-F834-41BA-5793BFD0E33B}"/>
                </a:ext>
              </a:extLst>
            </p:cNvPr>
            <p:cNvSpPr/>
            <p:nvPr/>
          </p:nvSpPr>
          <p:spPr>
            <a:xfrm rot="1314634">
              <a:off x="380464" y="3990525"/>
              <a:ext cx="492267"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76177B4A-A734-F03E-6187-16458E471254}"/>
                </a:ext>
              </a:extLst>
            </p:cNvPr>
            <p:cNvSpPr/>
            <p:nvPr/>
          </p:nvSpPr>
          <p:spPr>
            <a:xfrm rot="20409457">
              <a:off x="1939945" y="2141941"/>
              <a:ext cx="1124108" cy="240139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1197D138-CE81-4B94-3636-97DAC1D12B01}"/>
                </a:ext>
              </a:extLst>
            </p:cNvPr>
            <p:cNvSpPr/>
            <p:nvPr/>
          </p:nvSpPr>
          <p:spPr>
            <a:xfrm rot="1416955">
              <a:off x="724837" y="2141876"/>
              <a:ext cx="1016996" cy="2395833"/>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a:extLst>
                <a:ext uri="{FF2B5EF4-FFF2-40B4-BE49-F238E27FC236}">
                  <a16:creationId xmlns:a16="http://schemas.microsoft.com/office/drawing/2014/main" id="{C8373F67-E2BD-30A7-8B51-7DDDE031DE94}"/>
                </a:ext>
              </a:extLst>
            </p:cNvPr>
            <p:cNvSpPr/>
            <p:nvPr/>
          </p:nvSpPr>
          <p:spPr>
            <a:xfrm>
              <a:off x="903979" y="2093434"/>
              <a:ext cx="2138508" cy="3888196"/>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a:extLst>
                <a:ext uri="{FF2B5EF4-FFF2-40B4-BE49-F238E27FC236}">
                  <a16:creationId xmlns:a16="http://schemas.microsoft.com/office/drawing/2014/main" id="{9E99862C-7BFC-3E44-8361-06E93FF063BA}"/>
                </a:ext>
              </a:extLst>
            </p:cNvPr>
            <p:cNvSpPr/>
            <p:nvPr/>
          </p:nvSpPr>
          <p:spPr>
            <a:xfrm>
              <a:off x="903979" y="1899025"/>
              <a:ext cx="2138508" cy="3304967"/>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a:extLst>
                <a:ext uri="{FF2B5EF4-FFF2-40B4-BE49-F238E27FC236}">
                  <a16:creationId xmlns:a16="http://schemas.microsoft.com/office/drawing/2014/main" id="{CE08326A-38C2-A52E-CB3E-286285CA0E87}"/>
                </a:ext>
              </a:extLst>
            </p:cNvPr>
            <p:cNvSpPr/>
            <p:nvPr/>
          </p:nvSpPr>
          <p:spPr>
            <a:xfrm rot="21077847">
              <a:off x="2055914" y="2226953"/>
              <a:ext cx="773839" cy="3165112"/>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a:extLst>
                <a:ext uri="{FF2B5EF4-FFF2-40B4-BE49-F238E27FC236}">
                  <a16:creationId xmlns:a16="http://schemas.microsoft.com/office/drawing/2014/main" id="{A5412162-6591-5214-E469-1AC84F28F474}"/>
                </a:ext>
              </a:extLst>
            </p:cNvPr>
            <p:cNvSpPr/>
            <p:nvPr/>
          </p:nvSpPr>
          <p:spPr>
            <a:xfrm rot="508364">
              <a:off x="995510" y="2292824"/>
              <a:ext cx="835332" cy="313598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4">
              <a:extLst>
                <a:ext uri="{FF2B5EF4-FFF2-40B4-BE49-F238E27FC236}">
                  <a16:creationId xmlns:a16="http://schemas.microsoft.com/office/drawing/2014/main" id="{3B2FC292-B1F0-C4DC-1712-DF0D90A24199}"/>
                </a:ext>
              </a:extLst>
            </p:cNvPr>
            <p:cNvSpPr/>
            <p:nvPr/>
          </p:nvSpPr>
          <p:spPr>
            <a:xfrm>
              <a:off x="1201967" y="571620"/>
              <a:ext cx="1456480" cy="190107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26">
              <a:extLst>
                <a:ext uri="{FF2B5EF4-FFF2-40B4-BE49-F238E27FC236}">
                  <a16:creationId xmlns:a16="http://schemas.microsoft.com/office/drawing/2014/main" id="{13DC9417-F794-7E6B-C5B8-D3A2C71E029A}"/>
                </a:ext>
              </a:extLst>
            </p:cNvPr>
            <p:cNvGrpSpPr/>
            <p:nvPr/>
          </p:nvGrpSpPr>
          <p:grpSpPr>
            <a:xfrm rot="4901522">
              <a:off x="1055947" y="3502862"/>
              <a:ext cx="2818778" cy="668978"/>
              <a:chOff x="5029200" y="1371600"/>
              <a:chExt cx="6791793" cy="1933731"/>
            </a:xfrm>
          </p:grpSpPr>
          <p:grpSp>
            <p:nvGrpSpPr>
              <p:cNvPr id="149" name="Group 16">
                <a:extLst>
                  <a:ext uri="{FF2B5EF4-FFF2-40B4-BE49-F238E27FC236}">
                    <a16:creationId xmlns:a16="http://schemas.microsoft.com/office/drawing/2014/main" id="{E72E10FD-2254-BE1C-DE9F-A422130A901B}"/>
                  </a:ext>
                </a:extLst>
              </p:cNvPr>
              <p:cNvGrpSpPr/>
              <p:nvPr/>
            </p:nvGrpSpPr>
            <p:grpSpPr>
              <a:xfrm>
                <a:off x="5029200" y="1371600"/>
                <a:ext cx="1752600" cy="1905000"/>
                <a:chOff x="5029200" y="1371600"/>
                <a:chExt cx="1752600" cy="1905000"/>
              </a:xfrm>
            </p:grpSpPr>
            <p:sp>
              <p:nvSpPr>
                <p:cNvPr id="159" name="4-Point Star 14">
                  <a:extLst>
                    <a:ext uri="{FF2B5EF4-FFF2-40B4-BE49-F238E27FC236}">
                      <a16:creationId xmlns:a16="http://schemas.microsoft.com/office/drawing/2014/main" id="{809F6E96-5B97-8928-A6EE-AA5433334DC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4-Point Star 15">
                  <a:extLst>
                    <a:ext uri="{FF2B5EF4-FFF2-40B4-BE49-F238E27FC236}">
                      <a16:creationId xmlns:a16="http://schemas.microsoft.com/office/drawing/2014/main" id="{12084994-3CCE-CF5E-21D3-757FC12FCDF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7">
                <a:extLst>
                  <a:ext uri="{FF2B5EF4-FFF2-40B4-BE49-F238E27FC236}">
                    <a16:creationId xmlns:a16="http://schemas.microsoft.com/office/drawing/2014/main" id="{8B5D5301-6A25-FE23-2EB6-7B69AC515BB8}"/>
                  </a:ext>
                </a:extLst>
              </p:cNvPr>
              <p:cNvGrpSpPr/>
              <p:nvPr/>
            </p:nvGrpSpPr>
            <p:grpSpPr>
              <a:xfrm>
                <a:off x="6713095" y="1400331"/>
                <a:ext cx="1752600" cy="1905000"/>
                <a:chOff x="5029200" y="1371600"/>
                <a:chExt cx="1752600" cy="1905000"/>
              </a:xfrm>
            </p:grpSpPr>
            <p:sp>
              <p:nvSpPr>
                <p:cNvPr id="157" name="4-Point Star 205">
                  <a:extLst>
                    <a:ext uri="{FF2B5EF4-FFF2-40B4-BE49-F238E27FC236}">
                      <a16:creationId xmlns:a16="http://schemas.microsoft.com/office/drawing/2014/main" id="{87086581-E737-E5B8-D033-D7CAC316F4B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4-Point Star 206">
                  <a:extLst>
                    <a:ext uri="{FF2B5EF4-FFF2-40B4-BE49-F238E27FC236}">
                      <a16:creationId xmlns:a16="http://schemas.microsoft.com/office/drawing/2014/main" id="{91973C31-B4A4-2085-F8E8-39FFF6A0C2A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0">
                <a:extLst>
                  <a:ext uri="{FF2B5EF4-FFF2-40B4-BE49-F238E27FC236}">
                    <a16:creationId xmlns:a16="http://schemas.microsoft.com/office/drawing/2014/main" id="{DF15430E-5CB5-7A41-6DC3-29F605BE3E2C}"/>
                  </a:ext>
                </a:extLst>
              </p:cNvPr>
              <p:cNvGrpSpPr/>
              <p:nvPr/>
            </p:nvGrpSpPr>
            <p:grpSpPr>
              <a:xfrm>
                <a:off x="8404486" y="1389088"/>
                <a:ext cx="1752600" cy="1905000"/>
                <a:chOff x="5029200" y="1371600"/>
                <a:chExt cx="1752600" cy="1905000"/>
              </a:xfrm>
            </p:grpSpPr>
            <p:sp>
              <p:nvSpPr>
                <p:cNvPr id="155" name="4-Point Star 203">
                  <a:extLst>
                    <a:ext uri="{FF2B5EF4-FFF2-40B4-BE49-F238E27FC236}">
                      <a16:creationId xmlns:a16="http://schemas.microsoft.com/office/drawing/2014/main" id="{AE1547AA-4B8A-9FAC-41EA-2DD99537CC95}"/>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4-Point Star 204">
                  <a:extLst>
                    <a:ext uri="{FF2B5EF4-FFF2-40B4-BE49-F238E27FC236}">
                      <a16:creationId xmlns:a16="http://schemas.microsoft.com/office/drawing/2014/main" id="{48420A9B-FDB4-DC1C-1D3B-CF42623B217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3">
                <a:extLst>
                  <a:ext uri="{FF2B5EF4-FFF2-40B4-BE49-F238E27FC236}">
                    <a16:creationId xmlns:a16="http://schemas.microsoft.com/office/drawing/2014/main" id="{789EB52E-C45D-8A90-4625-42A3C53788CA}"/>
                  </a:ext>
                </a:extLst>
              </p:cNvPr>
              <p:cNvGrpSpPr/>
              <p:nvPr/>
            </p:nvGrpSpPr>
            <p:grpSpPr>
              <a:xfrm>
                <a:off x="10068393" y="1389089"/>
                <a:ext cx="1752600" cy="1905000"/>
                <a:chOff x="5029200" y="1371600"/>
                <a:chExt cx="1752600" cy="1905000"/>
              </a:xfrm>
            </p:grpSpPr>
            <p:sp>
              <p:nvSpPr>
                <p:cNvPr id="153" name="4-Point Star 24">
                  <a:extLst>
                    <a:ext uri="{FF2B5EF4-FFF2-40B4-BE49-F238E27FC236}">
                      <a16:creationId xmlns:a16="http://schemas.microsoft.com/office/drawing/2014/main" id="{31F8F42D-FCC7-B255-0BE4-94E0FF2D6A2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4-Point Star 25">
                  <a:extLst>
                    <a:ext uri="{FF2B5EF4-FFF2-40B4-BE49-F238E27FC236}">
                      <a16:creationId xmlns:a16="http://schemas.microsoft.com/office/drawing/2014/main" id="{4D67E9BE-780C-FD98-18EF-68E08D11D792}"/>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27">
              <a:extLst>
                <a:ext uri="{FF2B5EF4-FFF2-40B4-BE49-F238E27FC236}">
                  <a16:creationId xmlns:a16="http://schemas.microsoft.com/office/drawing/2014/main" id="{2ECF1054-8621-3583-0815-61270E11D41E}"/>
                </a:ext>
              </a:extLst>
            </p:cNvPr>
            <p:cNvGrpSpPr/>
            <p:nvPr/>
          </p:nvGrpSpPr>
          <p:grpSpPr>
            <a:xfrm rot="5740360">
              <a:off x="-2808" y="3534746"/>
              <a:ext cx="2818778" cy="668978"/>
              <a:chOff x="5029200" y="1371600"/>
              <a:chExt cx="6791793" cy="1933731"/>
            </a:xfrm>
          </p:grpSpPr>
          <p:grpSp>
            <p:nvGrpSpPr>
              <p:cNvPr id="137" name="Group 16">
                <a:extLst>
                  <a:ext uri="{FF2B5EF4-FFF2-40B4-BE49-F238E27FC236}">
                    <a16:creationId xmlns:a16="http://schemas.microsoft.com/office/drawing/2014/main" id="{8EE20244-DFC8-BCBC-8947-4A3CD92DBF6D}"/>
                  </a:ext>
                </a:extLst>
              </p:cNvPr>
              <p:cNvGrpSpPr/>
              <p:nvPr/>
            </p:nvGrpSpPr>
            <p:grpSpPr>
              <a:xfrm>
                <a:off x="5029200" y="1371600"/>
                <a:ext cx="1752600" cy="1905000"/>
                <a:chOff x="5029200" y="1371600"/>
                <a:chExt cx="1752600" cy="1905000"/>
              </a:xfrm>
            </p:grpSpPr>
            <p:sp>
              <p:nvSpPr>
                <p:cNvPr id="147" name="4-Point Star 195">
                  <a:extLst>
                    <a:ext uri="{FF2B5EF4-FFF2-40B4-BE49-F238E27FC236}">
                      <a16:creationId xmlns:a16="http://schemas.microsoft.com/office/drawing/2014/main" id="{D05B7FDC-BFAC-1901-EE45-37CEFAFB6FA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4-Point Star 196">
                  <a:extLst>
                    <a:ext uri="{FF2B5EF4-FFF2-40B4-BE49-F238E27FC236}">
                      <a16:creationId xmlns:a16="http://schemas.microsoft.com/office/drawing/2014/main" id="{0FB75550-AAD8-70D5-1A20-E23F3A33D9B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7">
                <a:extLst>
                  <a:ext uri="{FF2B5EF4-FFF2-40B4-BE49-F238E27FC236}">
                    <a16:creationId xmlns:a16="http://schemas.microsoft.com/office/drawing/2014/main" id="{C188C0EE-12AE-CABE-42D9-4B885352B5B6}"/>
                  </a:ext>
                </a:extLst>
              </p:cNvPr>
              <p:cNvGrpSpPr/>
              <p:nvPr/>
            </p:nvGrpSpPr>
            <p:grpSpPr>
              <a:xfrm>
                <a:off x="6713095" y="1400331"/>
                <a:ext cx="1752600" cy="1905000"/>
                <a:chOff x="5029200" y="1371600"/>
                <a:chExt cx="1752600" cy="1905000"/>
              </a:xfrm>
            </p:grpSpPr>
            <p:sp>
              <p:nvSpPr>
                <p:cNvPr id="145" name="4-Point Star 193">
                  <a:extLst>
                    <a:ext uri="{FF2B5EF4-FFF2-40B4-BE49-F238E27FC236}">
                      <a16:creationId xmlns:a16="http://schemas.microsoft.com/office/drawing/2014/main" id="{B85DBBE9-8EE3-849C-5A55-D217F53075E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4-Point Star 194">
                  <a:extLst>
                    <a:ext uri="{FF2B5EF4-FFF2-40B4-BE49-F238E27FC236}">
                      <a16:creationId xmlns:a16="http://schemas.microsoft.com/office/drawing/2014/main" id="{93D088BE-E2FA-A110-69CA-B71F7697B98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0">
                <a:extLst>
                  <a:ext uri="{FF2B5EF4-FFF2-40B4-BE49-F238E27FC236}">
                    <a16:creationId xmlns:a16="http://schemas.microsoft.com/office/drawing/2014/main" id="{85018B4B-1C18-114A-DF01-E0192DBB063E}"/>
                  </a:ext>
                </a:extLst>
              </p:cNvPr>
              <p:cNvGrpSpPr/>
              <p:nvPr/>
            </p:nvGrpSpPr>
            <p:grpSpPr>
              <a:xfrm>
                <a:off x="8404486" y="1389088"/>
                <a:ext cx="1752600" cy="1905000"/>
                <a:chOff x="5029200" y="1371600"/>
                <a:chExt cx="1752600" cy="1905000"/>
              </a:xfrm>
            </p:grpSpPr>
            <p:sp>
              <p:nvSpPr>
                <p:cNvPr id="143" name="4-Point Star 191">
                  <a:extLst>
                    <a:ext uri="{FF2B5EF4-FFF2-40B4-BE49-F238E27FC236}">
                      <a16:creationId xmlns:a16="http://schemas.microsoft.com/office/drawing/2014/main" id="{5C3B20EF-D93B-8A3D-836B-60A2C4D07D7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4-Point Star 192">
                  <a:extLst>
                    <a:ext uri="{FF2B5EF4-FFF2-40B4-BE49-F238E27FC236}">
                      <a16:creationId xmlns:a16="http://schemas.microsoft.com/office/drawing/2014/main" id="{4547625D-59DD-2604-15A2-B22165A6870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23">
                <a:extLst>
                  <a:ext uri="{FF2B5EF4-FFF2-40B4-BE49-F238E27FC236}">
                    <a16:creationId xmlns:a16="http://schemas.microsoft.com/office/drawing/2014/main" id="{0795B181-025B-EFBC-39C5-0572CAA96370}"/>
                  </a:ext>
                </a:extLst>
              </p:cNvPr>
              <p:cNvGrpSpPr/>
              <p:nvPr/>
            </p:nvGrpSpPr>
            <p:grpSpPr>
              <a:xfrm>
                <a:off x="10068393" y="1389089"/>
                <a:ext cx="1752600" cy="1905000"/>
                <a:chOff x="5029200" y="1371600"/>
                <a:chExt cx="1752600" cy="1905000"/>
              </a:xfrm>
            </p:grpSpPr>
            <p:sp>
              <p:nvSpPr>
                <p:cNvPr id="141" name="4-Point Star 27">
                  <a:extLst>
                    <a:ext uri="{FF2B5EF4-FFF2-40B4-BE49-F238E27FC236}">
                      <a16:creationId xmlns:a16="http://schemas.microsoft.com/office/drawing/2014/main" id="{A57BB31D-2F0A-B2B7-DC1D-38166CA90A8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4-Point Star 190">
                  <a:extLst>
                    <a:ext uri="{FF2B5EF4-FFF2-40B4-BE49-F238E27FC236}">
                      <a16:creationId xmlns:a16="http://schemas.microsoft.com/office/drawing/2014/main" id="{1DAF9F6C-D211-5852-E41F-580915621F7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2" name="Rounded Rectangle 178">
              <a:extLst>
                <a:ext uri="{FF2B5EF4-FFF2-40B4-BE49-F238E27FC236}">
                  <a16:creationId xmlns:a16="http://schemas.microsoft.com/office/drawing/2014/main" id="{FE46BA62-005F-D060-BE6D-C6F005317F3C}"/>
                </a:ext>
              </a:extLst>
            </p:cNvPr>
            <p:cNvSpPr/>
            <p:nvPr/>
          </p:nvSpPr>
          <p:spPr>
            <a:xfrm>
              <a:off x="1584413" y="3065484"/>
              <a:ext cx="680434" cy="291615"/>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79">
              <a:extLst>
                <a:ext uri="{FF2B5EF4-FFF2-40B4-BE49-F238E27FC236}">
                  <a16:creationId xmlns:a16="http://schemas.microsoft.com/office/drawing/2014/main" id="{BA26AD7E-2E6B-93AC-9F0C-BFFB7C87660E}"/>
                </a:ext>
              </a:extLst>
            </p:cNvPr>
            <p:cNvSpPr/>
            <p:nvPr/>
          </p:nvSpPr>
          <p:spPr>
            <a:xfrm>
              <a:off x="1568478" y="3631184"/>
              <a:ext cx="696370" cy="30914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D2500873-536B-8631-1562-8FDDA28B723A}"/>
                </a:ext>
              </a:extLst>
            </p:cNvPr>
            <p:cNvSpPr/>
            <p:nvPr/>
          </p:nvSpPr>
          <p:spPr>
            <a:xfrm rot="5799345">
              <a:off x="815188" y="449999"/>
              <a:ext cx="1839110" cy="1695114"/>
            </a:xfrm>
            <a:custGeom>
              <a:avLst/>
              <a:gdLst>
                <a:gd name="connsiteX0" fmla="*/ 726 w 1839110"/>
                <a:gd name="connsiteY0" fmla="*/ 343939 h 1695114"/>
                <a:gd name="connsiteX1" fmla="*/ 1735 w 1839110"/>
                <a:gd name="connsiteY1" fmla="*/ 292406 h 1695114"/>
                <a:gd name="connsiteX2" fmla="*/ 56086 w 1839110"/>
                <a:gd name="connsiteY2" fmla="*/ 189049 h 1695114"/>
                <a:gd name="connsiteX3" fmla="*/ 56187 w 1839110"/>
                <a:gd name="connsiteY3" fmla="*/ 188502 h 1695114"/>
                <a:gd name="connsiteX4" fmla="*/ 70562 w 1839110"/>
                <a:gd name="connsiteY4" fmla="*/ 110224 h 1695114"/>
                <a:gd name="connsiteX5" fmla="*/ 105341 w 1839110"/>
                <a:gd name="connsiteY5" fmla="*/ 58796 h 1695114"/>
                <a:gd name="connsiteX6" fmla="*/ 174936 w 1839110"/>
                <a:gd name="connsiteY6" fmla="*/ 56248 h 1695114"/>
                <a:gd name="connsiteX7" fmla="*/ 275676 w 1839110"/>
                <a:gd name="connsiteY7" fmla="*/ 3784 h 1695114"/>
                <a:gd name="connsiteX8" fmla="*/ 389915 w 1839110"/>
                <a:gd name="connsiteY8" fmla="*/ 181153 h 1695114"/>
                <a:gd name="connsiteX9" fmla="*/ 476851 w 1839110"/>
                <a:gd name="connsiteY9" fmla="*/ 239276 h 1695114"/>
                <a:gd name="connsiteX10" fmla="*/ 513184 w 1839110"/>
                <a:gd name="connsiteY10" fmla="*/ 467464 h 1695114"/>
                <a:gd name="connsiteX11" fmla="*/ 616665 w 1839110"/>
                <a:gd name="connsiteY11" fmla="*/ 621487 h 1695114"/>
                <a:gd name="connsiteX12" fmla="*/ 593287 w 1839110"/>
                <a:gd name="connsiteY12" fmla="*/ 868434 h 1695114"/>
                <a:gd name="connsiteX13" fmla="*/ 623688 w 1839110"/>
                <a:gd name="connsiteY13" fmla="*/ 964444 h 1695114"/>
                <a:gd name="connsiteX14" fmla="*/ 629943 w 1839110"/>
                <a:gd name="connsiteY14" fmla="*/ 1039285 h 1695114"/>
                <a:gd name="connsiteX15" fmla="*/ 631983 w 1839110"/>
                <a:gd name="connsiteY15" fmla="*/ 1038203 h 1695114"/>
                <a:gd name="connsiteX16" fmla="*/ 853053 w 1839110"/>
                <a:gd name="connsiteY16" fmla="*/ 1041810 h 1695114"/>
                <a:gd name="connsiteX17" fmla="*/ 853116 w 1839110"/>
                <a:gd name="connsiteY17" fmla="*/ 1041761 h 1695114"/>
                <a:gd name="connsiteX18" fmla="*/ 909378 w 1839110"/>
                <a:gd name="connsiteY18" fmla="*/ 997857 h 1695114"/>
                <a:gd name="connsiteX19" fmla="*/ 1138288 w 1839110"/>
                <a:gd name="connsiteY19" fmla="*/ 1011506 h 1695114"/>
                <a:gd name="connsiteX20" fmla="*/ 1139305 w 1839110"/>
                <a:gd name="connsiteY20" fmla="*/ 1010680 h 1695114"/>
                <a:gd name="connsiteX21" fmla="*/ 1183988 w 1839110"/>
                <a:gd name="connsiteY21" fmla="*/ 974369 h 1695114"/>
                <a:gd name="connsiteX22" fmla="*/ 1249433 w 1839110"/>
                <a:gd name="connsiteY22" fmla="*/ 956171 h 1695114"/>
                <a:gd name="connsiteX23" fmla="*/ 1326024 w 1839110"/>
                <a:gd name="connsiteY23" fmla="*/ 962773 h 1695114"/>
                <a:gd name="connsiteX24" fmla="*/ 1385499 w 1839110"/>
                <a:gd name="connsiteY24" fmla="*/ 994283 h 1695114"/>
                <a:gd name="connsiteX25" fmla="*/ 1387275 w 1839110"/>
                <a:gd name="connsiteY25" fmla="*/ 995224 h 1695114"/>
                <a:gd name="connsiteX26" fmla="*/ 1526229 w 1839110"/>
                <a:gd name="connsiteY26" fmla="*/ 955715 h 1695114"/>
                <a:gd name="connsiteX27" fmla="*/ 1577297 w 1839110"/>
                <a:gd name="connsiteY27" fmla="*/ 964560 h 1695114"/>
                <a:gd name="connsiteX28" fmla="*/ 1673658 w 1839110"/>
                <a:gd name="connsiteY28" fmla="*/ 1048213 h 1695114"/>
                <a:gd name="connsiteX29" fmla="*/ 1674189 w 1839110"/>
                <a:gd name="connsiteY29" fmla="*/ 1048420 h 1695114"/>
                <a:gd name="connsiteX30" fmla="*/ 1750275 w 1839110"/>
                <a:gd name="connsiteY30" fmla="*/ 1078033 h 1695114"/>
                <a:gd name="connsiteX31" fmla="*/ 1797324 w 1839110"/>
                <a:gd name="connsiteY31" fmla="*/ 1129400 h 1695114"/>
                <a:gd name="connsiteX32" fmla="*/ 1791789 w 1839110"/>
                <a:gd name="connsiteY32" fmla="*/ 1217436 h 1695114"/>
                <a:gd name="connsiteX33" fmla="*/ 1832224 w 1839110"/>
                <a:gd name="connsiteY33" fmla="*/ 1352040 h 1695114"/>
                <a:gd name="connsiteX34" fmla="*/ 1642809 w 1839110"/>
                <a:gd name="connsiteY34" fmla="*/ 1469866 h 1695114"/>
                <a:gd name="connsiteX35" fmla="*/ 1575002 w 1839110"/>
                <a:gd name="connsiteY35" fmla="*/ 1570828 h 1695114"/>
                <a:gd name="connsiteX36" fmla="*/ 1344140 w 1839110"/>
                <a:gd name="connsiteY36" fmla="*/ 1583052 h 1695114"/>
                <a:gd name="connsiteX37" fmla="*/ 1179162 w 1839110"/>
                <a:gd name="connsiteY37" fmla="*/ 1690760 h 1695114"/>
                <a:gd name="connsiteX38" fmla="*/ 936588 w 1839110"/>
                <a:gd name="connsiteY38" fmla="*/ 1625015 h 1695114"/>
                <a:gd name="connsiteX39" fmla="*/ 576255 w 1839110"/>
                <a:gd name="connsiteY39" fmla="*/ 1560059 h 1695114"/>
                <a:gd name="connsiteX40" fmla="*/ 417825 w 1839110"/>
                <a:gd name="connsiteY40" fmla="*/ 1487775 h 1695114"/>
                <a:gd name="connsiteX41" fmla="*/ 411979 w 1839110"/>
                <a:gd name="connsiteY41" fmla="*/ 1461707 h 1695114"/>
                <a:gd name="connsiteX42" fmla="*/ 414001 w 1839110"/>
                <a:gd name="connsiteY42" fmla="*/ 1448628 h 1695114"/>
                <a:gd name="connsiteX43" fmla="*/ 395456 w 1839110"/>
                <a:gd name="connsiteY43" fmla="*/ 1451691 h 1695114"/>
                <a:gd name="connsiteX44" fmla="*/ 310634 w 1839110"/>
                <a:gd name="connsiteY44" fmla="*/ 1330152 h 1695114"/>
                <a:gd name="connsiteX45" fmla="*/ 308652 w 1839110"/>
                <a:gd name="connsiteY45" fmla="*/ 1329126 h 1695114"/>
                <a:gd name="connsiteX46" fmla="*/ 201835 w 1839110"/>
                <a:gd name="connsiteY46" fmla="*/ 1283042 h 1695114"/>
                <a:gd name="connsiteX47" fmla="*/ 146182 w 1839110"/>
                <a:gd name="connsiteY47" fmla="*/ 1004709 h 1695114"/>
                <a:gd name="connsiteX48" fmla="*/ 146136 w 1839110"/>
                <a:gd name="connsiteY48" fmla="*/ 1004651 h 1695114"/>
                <a:gd name="connsiteX49" fmla="*/ 105228 w 1839110"/>
                <a:gd name="connsiteY49" fmla="*/ 952781 h 1695114"/>
                <a:gd name="connsiteX50" fmla="*/ 89387 w 1839110"/>
                <a:gd name="connsiteY50" fmla="*/ 724166 h 1695114"/>
                <a:gd name="connsiteX51" fmla="*/ 88622 w 1839110"/>
                <a:gd name="connsiteY51" fmla="*/ 723231 h 1695114"/>
                <a:gd name="connsiteX52" fmla="*/ 55003 w 1839110"/>
                <a:gd name="connsiteY52" fmla="*/ 682168 h 1695114"/>
                <a:gd name="connsiteX53" fmla="*/ 33165 w 1839110"/>
                <a:gd name="connsiteY53" fmla="*/ 618828 h 1695114"/>
                <a:gd name="connsiteX54" fmla="*/ 29459 w 1839110"/>
                <a:gd name="connsiteY54" fmla="*/ 542149 h 1695114"/>
                <a:gd name="connsiteX55" fmla="*/ 47245 w 1839110"/>
                <a:gd name="connsiteY55" fmla="*/ 480195 h 1695114"/>
                <a:gd name="connsiteX56" fmla="*/ 47776 w 1839110"/>
                <a:gd name="connsiteY56" fmla="*/ 478345 h 1695114"/>
                <a:gd name="connsiteX57" fmla="*/ 726 w 1839110"/>
                <a:gd name="connsiteY57" fmla="*/ 343939 h 169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39110" h="1695114">
                  <a:moveTo>
                    <a:pt x="726" y="343939"/>
                  </a:moveTo>
                  <a:cubicBezTo>
                    <a:pt x="-486" y="326689"/>
                    <a:pt x="-201" y="309300"/>
                    <a:pt x="1735" y="292406"/>
                  </a:cubicBezTo>
                  <a:cubicBezTo>
                    <a:pt x="7634" y="240917"/>
                    <a:pt x="28033" y="202109"/>
                    <a:pt x="56086" y="189049"/>
                  </a:cubicBezTo>
                  <a:lnTo>
                    <a:pt x="56187" y="188502"/>
                  </a:lnTo>
                  <a:lnTo>
                    <a:pt x="70562" y="110224"/>
                  </a:lnTo>
                  <a:cubicBezTo>
                    <a:pt x="79030" y="87828"/>
                    <a:pt x="90882" y="69998"/>
                    <a:pt x="105341" y="58796"/>
                  </a:cubicBezTo>
                  <a:cubicBezTo>
                    <a:pt x="126331" y="42517"/>
                    <a:pt x="151084" y="41599"/>
                    <a:pt x="174936" y="56248"/>
                  </a:cubicBezTo>
                  <a:cubicBezTo>
                    <a:pt x="199960" y="10478"/>
                    <a:pt x="237069" y="-8837"/>
                    <a:pt x="275676" y="3784"/>
                  </a:cubicBezTo>
                  <a:cubicBezTo>
                    <a:pt x="327001" y="20562"/>
                    <a:pt x="372152" y="90662"/>
                    <a:pt x="389915" y="181153"/>
                  </a:cubicBezTo>
                  <a:cubicBezTo>
                    <a:pt x="420366" y="178041"/>
                    <a:pt x="452064" y="199250"/>
                    <a:pt x="476851" y="239276"/>
                  </a:cubicBezTo>
                  <a:cubicBezTo>
                    <a:pt x="514517" y="300089"/>
                    <a:pt x="529236" y="392567"/>
                    <a:pt x="513184" y="467464"/>
                  </a:cubicBezTo>
                  <a:cubicBezTo>
                    <a:pt x="557915" y="485861"/>
                    <a:pt x="597311" y="544502"/>
                    <a:pt x="616665" y="621487"/>
                  </a:cubicBezTo>
                  <a:cubicBezTo>
                    <a:pt x="639471" y="712205"/>
                    <a:pt x="630147" y="810749"/>
                    <a:pt x="593287" y="868434"/>
                  </a:cubicBezTo>
                  <a:cubicBezTo>
                    <a:pt x="607119" y="898320"/>
                    <a:pt x="617235" y="930993"/>
                    <a:pt x="623688" y="964444"/>
                  </a:cubicBezTo>
                  <a:lnTo>
                    <a:pt x="629943" y="1039285"/>
                  </a:lnTo>
                  <a:lnTo>
                    <a:pt x="631983" y="1038203"/>
                  </a:lnTo>
                  <a:cubicBezTo>
                    <a:pt x="700082" y="1013567"/>
                    <a:pt x="783668" y="1013753"/>
                    <a:pt x="853053" y="1041810"/>
                  </a:cubicBezTo>
                  <a:lnTo>
                    <a:pt x="853116" y="1041761"/>
                  </a:lnTo>
                  <a:lnTo>
                    <a:pt x="909378" y="997857"/>
                  </a:lnTo>
                  <a:cubicBezTo>
                    <a:pt x="977432" y="965315"/>
                    <a:pt x="1073941" y="967719"/>
                    <a:pt x="1138288" y="1011506"/>
                  </a:cubicBezTo>
                  <a:lnTo>
                    <a:pt x="1139305" y="1010680"/>
                  </a:lnTo>
                  <a:lnTo>
                    <a:pt x="1183988" y="974369"/>
                  </a:lnTo>
                  <a:cubicBezTo>
                    <a:pt x="1203075" y="964864"/>
                    <a:pt x="1225452" y="958517"/>
                    <a:pt x="1249433" y="956171"/>
                  </a:cubicBezTo>
                  <a:cubicBezTo>
                    <a:pt x="1275827" y="953586"/>
                    <a:pt x="1302204" y="956026"/>
                    <a:pt x="1326024" y="962773"/>
                  </a:cubicBezTo>
                  <a:lnTo>
                    <a:pt x="1385499" y="994283"/>
                  </a:lnTo>
                  <a:lnTo>
                    <a:pt x="1387275" y="995224"/>
                  </a:lnTo>
                  <a:cubicBezTo>
                    <a:pt x="1422259" y="966795"/>
                    <a:pt x="1474405" y="952686"/>
                    <a:pt x="1526229" y="955715"/>
                  </a:cubicBezTo>
                  <a:cubicBezTo>
                    <a:pt x="1543503" y="956724"/>
                    <a:pt x="1560742" y="959638"/>
                    <a:pt x="1577297" y="964560"/>
                  </a:cubicBezTo>
                  <a:cubicBezTo>
                    <a:pt x="1627756" y="979558"/>
                    <a:pt x="1663938" y="1010958"/>
                    <a:pt x="1673658" y="1048213"/>
                  </a:cubicBezTo>
                  <a:lnTo>
                    <a:pt x="1674189" y="1048420"/>
                  </a:lnTo>
                  <a:lnTo>
                    <a:pt x="1750275" y="1078033"/>
                  </a:lnTo>
                  <a:cubicBezTo>
                    <a:pt x="1771538" y="1091991"/>
                    <a:pt x="1787874" y="1109540"/>
                    <a:pt x="1797324" y="1129400"/>
                  </a:cubicBezTo>
                  <a:cubicBezTo>
                    <a:pt x="1811061" y="1158232"/>
                    <a:pt x="1809104" y="1189546"/>
                    <a:pt x="1791789" y="1217436"/>
                  </a:cubicBezTo>
                  <a:cubicBezTo>
                    <a:pt x="1834350" y="1255684"/>
                    <a:pt x="1849234" y="1305266"/>
                    <a:pt x="1832224" y="1352040"/>
                  </a:cubicBezTo>
                  <a:cubicBezTo>
                    <a:pt x="1809610" y="1414223"/>
                    <a:pt x="1734749" y="1460792"/>
                    <a:pt x="1642809" y="1469866"/>
                  </a:cubicBezTo>
                  <a:cubicBezTo>
                    <a:pt x="1642370" y="1508679"/>
                    <a:pt x="1617630" y="1545489"/>
                    <a:pt x="1575002" y="1570828"/>
                  </a:cubicBezTo>
                  <a:cubicBezTo>
                    <a:pt x="1510232" y="1609333"/>
                    <a:pt x="1416673" y="1614281"/>
                    <a:pt x="1344140" y="1583052"/>
                  </a:cubicBezTo>
                  <a:cubicBezTo>
                    <a:pt x="1320683" y="1636692"/>
                    <a:pt x="1257871" y="1677696"/>
                    <a:pt x="1179162" y="1690760"/>
                  </a:cubicBezTo>
                  <a:cubicBezTo>
                    <a:pt x="1086412" y="1706151"/>
                    <a:pt x="989612" y="1679922"/>
                    <a:pt x="936588" y="1625015"/>
                  </a:cubicBezTo>
                  <a:cubicBezTo>
                    <a:pt x="811437" y="1677131"/>
                    <a:pt x="648889" y="1647838"/>
                    <a:pt x="576255" y="1560059"/>
                  </a:cubicBezTo>
                  <a:cubicBezTo>
                    <a:pt x="504904" y="1565829"/>
                    <a:pt x="437907" y="1535268"/>
                    <a:pt x="417825" y="1487775"/>
                  </a:cubicBezTo>
                  <a:cubicBezTo>
                    <a:pt x="414188" y="1479184"/>
                    <a:pt x="412264" y="1470424"/>
                    <a:pt x="411979" y="1461707"/>
                  </a:cubicBezTo>
                  <a:lnTo>
                    <a:pt x="414001" y="1448628"/>
                  </a:lnTo>
                  <a:lnTo>
                    <a:pt x="395456" y="1451691"/>
                  </a:lnTo>
                  <a:cubicBezTo>
                    <a:pt x="357557" y="1447822"/>
                    <a:pt x="322337" y="1397359"/>
                    <a:pt x="310634" y="1330152"/>
                  </a:cubicBezTo>
                  <a:cubicBezTo>
                    <a:pt x="309970" y="1329822"/>
                    <a:pt x="309316" y="1329456"/>
                    <a:pt x="308652" y="1329126"/>
                  </a:cubicBezTo>
                  <a:cubicBezTo>
                    <a:pt x="273332" y="1342456"/>
                    <a:pt x="234171" y="1325550"/>
                    <a:pt x="201835" y="1283042"/>
                  </a:cubicBezTo>
                  <a:cubicBezTo>
                    <a:pt x="150761" y="1215875"/>
                    <a:pt x="127605" y="1100018"/>
                    <a:pt x="146182" y="1004709"/>
                  </a:cubicBezTo>
                  <a:lnTo>
                    <a:pt x="146136" y="1004651"/>
                  </a:lnTo>
                  <a:lnTo>
                    <a:pt x="105228" y="952781"/>
                  </a:lnTo>
                  <a:cubicBezTo>
                    <a:pt x="71852" y="888160"/>
                    <a:pt x="62550" y="792081"/>
                    <a:pt x="89387" y="724166"/>
                  </a:cubicBezTo>
                  <a:lnTo>
                    <a:pt x="88622" y="723231"/>
                  </a:lnTo>
                  <a:lnTo>
                    <a:pt x="55003" y="682168"/>
                  </a:lnTo>
                  <a:cubicBezTo>
                    <a:pt x="45347" y="664079"/>
                    <a:pt x="37782" y="642432"/>
                    <a:pt x="33165" y="618828"/>
                  </a:cubicBezTo>
                  <a:cubicBezTo>
                    <a:pt x="28081" y="592848"/>
                    <a:pt x="26935" y="566426"/>
                    <a:pt x="29459" y="542149"/>
                  </a:cubicBezTo>
                  <a:lnTo>
                    <a:pt x="47245" y="480195"/>
                  </a:lnTo>
                  <a:lnTo>
                    <a:pt x="47776" y="478345"/>
                  </a:lnTo>
                  <a:cubicBezTo>
                    <a:pt x="21455" y="446196"/>
                    <a:pt x="4360" y="395690"/>
                    <a:pt x="726" y="343939"/>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 name="Cloud 134">
              <a:extLst>
                <a:ext uri="{FF2B5EF4-FFF2-40B4-BE49-F238E27FC236}">
                  <a16:creationId xmlns:a16="http://schemas.microsoft.com/office/drawing/2014/main" id="{15133A78-6F20-945D-6085-9E6401CAE535}"/>
                </a:ext>
              </a:extLst>
            </p:cNvPr>
            <p:cNvSpPr/>
            <p:nvPr/>
          </p:nvSpPr>
          <p:spPr>
            <a:xfrm rot="5799345">
              <a:off x="1388953" y="1954546"/>
              <a:ext cx="1076787" cy="93654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8A6EB96E-E8F6-D829-3DB8-2CC5FCF9748C}"/>
                </a:ext>
              </a:extLst>
            </p:cNvPr>
            <p:cNvSpPr/>
            <p:nvPr/>
          </p:nvSpPr>
          <p:spPr>
            <a:xfrm>
              <a:off x="1732342" y="2035701"/>
              <a:ext cx="404628" cy="1897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D2205705-7ECF-374D-7A92-D1D12CBD0146}"/>
              </a:ext>
            </a:extLst>
          </p:cNvPr>
          <p:cNvGrpSpPr/>
          <p:nvPr/>
        </p:nvGrpSpPr>
        <p:grpSpPr>
          <a:xfrm>
            <a:off x="272841" y="3166847"/>
            <a:ext cx="1390486" cy="3436481"/>
            <a:chOff x="3429000" y="1066800"/>
            <a:chExt cx="1524000" cy="3766449"/>
          </a:xfrm>
        </p:grpSpPr>
        <p:grpSp>
          <p:nvGrpSpPr>
            <p:cNvPr id="168" name="Group 49">
              <a:extLst>
                <a:ext uri="{FF2B5EF4-FFF2-40B4-BE49-F238E27FC236}">
                  <a16:creationId xmlns:a16="http://schemas.microsoft.com/office/drawing/2014/main" id="{674BEF2D-FBC1-D2FA-CAAB-055F12407D11}"/>
                </a:ext>
              </a:extLst>
            </p:cNvPr>
            <p:cNvGrpSpPr/>
            <p:nvPr/>
          </p:nvGrpSpPr>
          <p:grpSpPr>
            <a:xfrm rot="9550070">
              <a:off x="4213978" y="4219465"/>
              <a:ext cx="304800" cy="613784"/>
              <a:chOff x="1295400" y="4546730"/>
              <a:chExt cx="409568" cy="689984"/>
            </a:xfrm>
          </p:grpSpPr>
          <p:sp>
            <p:nvSpPr>
              <p:cNvPr id="216" name="Oval 215">
                <a:extLst>
                  <a:ext uri="{FF2B5EF4-FFF2-40B4-BE49-F238E27FC236}">
                    <a16:creationId xmlns:a16="http://schemas.microsoft.com/office/drawing/2014/main" id="{AEA7EB64-5FCC-62B2-50F1-049CA5BFB1C8}"/>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196FB2DD-5994-4EFD-FB0D-B25C00B3CF7C}"/>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42">
              <a:extLst>
                <a:ext uri="{FF2B5EF4-FFF2-40B4-BE49-F238E27FC236}">
                  <a16:creationId xmlns:a16="http://schemas.microsoft.com/office/drawing/2014/main" id="{835A58BA-B740-6304-70D9-839BC090F6CF}"/>
                </a:ext>
              </a:extLst>
            </p:cNvPr>
            <p:cNvGrpSpPr/>
            <p:nvPr/>
          </p:nvGrpSpPr>
          <p:grpSpPr>
            <a:xfrm rot="15885139">
              <a:off x="3977145" y="4210668"/>
              <a:ext cx="304800" cy="613784"/>
              <a:chOff x="1295400" y="4546730"/>
              <a:chExt cx="409568" cy="689984"/>
            </a:xfrm>
          </p:grpSpPr>
          <p:sp>
            <p:nvSpPr>
              <p:cNvPr id="214" name="Oval 5">
                <a:extLst>
                  <a:ext uri="{FF2B5EF4-FFF2-40B4-BE49-F238E27FC236}">
                    <a16:creationId xmlns:a16="http://schemas.microsoft.com/office/drawing/2014/main" id="{1B3F7E9A-E40B-3E4D-2CB2-5234A9F31E86}"/>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5AB7467E-7916-D351-A563-CE9BBF80D7F1}"/>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rapezoid 169">
              <a:extLst>
                <a:ext uri="{FF2B5EF4-FFF2-40B4-BE49-F238E27FC236}">
                  <a16:creationId xmlns:a16="http://schemas.microsoft.com/office/drawing/2014/main" id="{55ED098F-3D59-D2B4-9A90-03B5D18DB9ED}"/>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470EB8D7-825D-01C3-FCD1-325AC5A287A4}"/>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A39C307C-0DAF-92D9-8E31-163938E216E8}"/>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a:extLst>
                <a:ext uri="{FF2B5EF4-FFF2-40B4-BE49-F238E27FC236}">
                  <a16:creationId xmlns:a16="http://schemas.microsoft.com/office/drawing/2014/main" id="{BF78065A-DF37-DC75-103F-0E5BBA432C82}"/>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0CBA709-7F22-59FF-3BCF-979C8F76B9EB}"/>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4E7D2C94-4530-03A9-54FB-0A37E867868F}"/>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id="{7D54415F-43E5-DCE1-E763-BE23D71B7946}"/>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E66EEA76-81AB-CC70-6DBF-E00DD2CE1293}"/>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a:extLst>
                <a:ext uri="{FF2B5EF4-FFF2-40B4-BE49-F238E27FC236}">
                  <a16:creationId xmlns:a16="http://schemas.microsoft.com/office/drawing/2014/main" id="{959F6F8F-114E-0735-9492-B857ED60EA22}"/>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4144F640-4433-5041-6DF4-5E88853570E2}"/>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31">
              <a:extLst>
                <a:ext uri="{FF2B5EF4-FFF2-40B4-BE49-F238E27FC236}">
                  <a16:creationId xmlns:a16="http://schemas.microsoft.com/office/drawing/2014/main" id="{4BEF3682-E57A-16D8-F7BD-DB0031E4780D}"/>
                </a:ext>
              </a:extLst>
            </p:cNvPr>
            <p:cNvGrpSpPr/>
            <p:nvPr/>
          </p:nvGrpSpPr>
          <p:grpSpPr>
            <a:xfrm rot="21151532">
              <a:off x="4409671" y="1410436"/>
              <a:ext cx="343204" cy="757299"/>
              <a:chOff x="1434718" y="4935165"/>
              <a:chExt cx="343204" cy="757299"/>
            </a:xfrm>
          </p:grpSpPr>
          <p:sp>
            <p:nvSpPr>
              <p:cNvPr id="211" name="Moon 210">
                <a:extLst>
                  <a:ext uri="{FF2B5EF4-FFF2-40B4-BE49-F238E27FC236}">
                    <a16:creationId xmlns:a16="http://schemas.microsoft.com/office/drawing/2014/main" id="{FEBBB682-DE43-8458-2EB9-36274F981A5C}"/>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a:extLst>
                  <a:ext uri="{FF2B5EF4-FFF2-40B4-BE49-F238E27FC236}">
                    <a16:creationId xmlns:a16="http://schemas.microsoft.com/office/drawing/2014/main" id="{D51C87AA-C538-502C-44D2-68F90A21D504}"/>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a:extLst>
                  <a:ext uri="{FF2B5EF4-FFF2-40B4-BE49-F238E27FC236}">
                    <a16:creationId xmlns:a16="http://schemas.microsoft.com/office/drawing/2014/main" id="{110E7F60-B42E-C2DD-7710-8992EAF2D266}"/>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9">
              <a:extLst>
                <a:ext uri="{FF2B5EF4-FFF2-40B4-BE49-F238E27FC236}">
                  <a16:creationId xmlns:a16="http://schemas.microsoft.com/office/drawing/2014/main" id="{F25E72F9-C583-DF8D-C2A1-97C494F9E820}"/>
                </a:ext>
              </a:extLst>
            </p:cNvPr>
            <p:cNvGrpSpPr/>
            <p:nvPr/>
          </p:nvGrpSpPr>
          <p:grpSpPr>
            <a:xfrm rot="1653802">
              <a:off x="3690953" y="1480868"/>
              <a:ext cx="343204" cy="757299"/>
              <a:chOff x="1434718" y="4935165"/>
              <a:chExt cx="343204" cy="757299"/>
            </a:xfrm>
          </p:grpSpPr>
          <p:sp>
            <p:nvSpPr>
              <p:cNvPr id="208" name="Moon 207">
                <a:extLst>
                  <a:ext uri="{FF2B5EF4-FFF2-40B4-BE49-F238E27FC236}">
                    <a16:creationId xmlns:a16="http://schemas.microsoft.com/office/drawing/2014/main" id="{777B59AA-2046-BEC0-D248-B475A512CE1D}"/>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7">
                <a:extLst>
                  <a:ext uri="{FF2B5EF4-FFF2-40B4-BE49-F238E27FC236}">
                    <a16:creationId xmlns:a16="http://schemas.microsoft.com/office/drawing/2014/main" id="{BFEA8390-A0C1-9EA2-EE09-5E206A55D987}"/>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8">
                <a:extLst>
                  <a:ext uri="{FF2B5EF4-FFF2-40B4-BE49-F238E27FC236}">
                    <a16:creationId xmlns:a16="http://schemas.microsoft.com/office/drawing/2014/main" id="{79F0D706-6D03-6FEC-926B-84BA73C500EB}"/>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4">
              <a:extLst>
                <a:ext uri="{FF2B5EF4-FFF2-40B4-BE49-F238E27FC236}">
                  <a16:creationId xmlns:a16="http://schemas.microsoft.com/office/drawing/2014/main" id="{38F5A5D5-6660-8E4B-50BC-F9D6BF3D21F9}"/>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a:extLst>
                <a:ext uri="{FF2B5EF4-FFF2-40B4-BE49-F238E27FC236}">
                  <a16:creationId xmlns:a16="http://schemas.microsoft.com/office/drawing/2014/main" id="{26785CB6-6566-F5B5-3DA0-8DDBC023BF34}"/>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a:extLst>
                <a:ext uri="{FF2B5EF4-FFF2-40B4-BE49-F238E27FC236}">
                  <a16:creationId xmlns:a16="http://schemas.microsoft.com/office/drawing/2014/main" id="{F84F2DD3-95DE-D4A6-18F7-505D5551CE8C}"/>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a:extLst>
                <a:ext uri="{FF2B5EF4-FFF2-40B4-BE49-F238E27FC236}">
                  <a16:creationId xmlns:a16="http://schemas.microsoft.com/office/drawing/2014/main" id="{ED3E5D59-25A0-43F7-3B23-40E82057FCFF}"/>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a:extLst>
                <a:ext uri="{FF2B5EF4-FFF2-40B4-BE49-F238E27FC236}">
                  <a16:creationId xmlns:a16="http://schemas.microsoft.com/office/drawing/2014/main" id="{2331165C-2D2C-64D1-4042-785079B94A02}"/>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BBBB6AF2-F22F-854F-EBFA-9242B5BA1143}"/>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a:extLst>
                <a:ext uri="{FF2B5EF4-FFF2-40B4-BE49-F238E27FC236}">
                  <a16:creationId xmlns:a16="http://schemas.microsoft.com/office/drawing/2014/main" id="{98E59ED7-8D4E-FDC6-B967-D4B6EB7A2753}"/>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a:extLst>
                <a:ext uri="{FF2B5EF4-FFF2-40B4-BE49-F238E27FC236}">
                  <a16:creationId xmlns:a16="http://schemas.microsoft.com/office/drawing/2014/main" id="{87B4AFB8-D28B-A5AB-26F1-89CC53DD7FE3}"/>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a:extLst>
                <a:ext uri="{FF2B5EF4-FFF2-40B4-BE49-F238E27FC236}">
                  <a16:creationId xmlns:a16="http://schemas.microsoft.com/office/drawing/2014/main" id="{ABC3BE87-CB49-C87F-1571-A2E003CCD229}"/>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a:extLst>
                <a:ext uri="{FF2B5EF4-FFF2-40B4-BE49-F238E27FC236}">
                  <a16:creationId xmlns:a16="http://schemas.microsoft.com/office/drawing/2014/main" id="{2D9F57DC-5AB5-E714-E838-C46E38D3A896}"/>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a:extLst>
                <a:ext uri="{FF2B5EF4-FFF2-40B4-BE49-F238E27FC236}">
                  <a16:creationId xmlns:a16="http://schemas.microsoft.com/office/drawing/2014/main" id="{B678A227-DBA4-7DB8-5D4B-AA9A4255DD03}"/>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48">
              <a:extLst>
                <a:ext uri="{FF2B5EF4-FFF2-40B4-BE49-F238E27FC236}">
                  <a16:creationId xmlns:a16="http://schemas.microsoft.com/office/drawing/2014/main" id="{952B13ED-AC40-503E-741B-F52DA4DB1D77}"/>
                </a:ext>
              </a:extLst>
            </p:cNvPr>
            <p:cNvGrpSpPr/>
            <p:nvPr/>
          </p:nvGrpSpPr>
          <p:grpSpPr>
            <a:xfrm>
              <a:off x="3890818" y="3982130"/>
              <a:ext cx="609600" cy="164123"/>
              <a:chOff x="553453" y="4798401"/>
              <a:chExt cx="1858183" cy="519282"/>
            </a:xfrm>
          </p:grpSpPr>
          <p:sp>
            <p:nvSpPr>
              <p:cNvPr id="203" name="Frame 202">
                <a:extLst>
                  <a:ext uri="{FF2B5EF4-FFF2-40B4-BE49-F238E27FC236}">
                    <a16:creationId xmlns:a16="http://schemas.microsoft.com/office/drawing/2014/main" id="{7C85D236-66B1-941A-D8F2-F91F6F8D6833}"/>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Frame 203">
                <a:extLst>
                  <a:ext uri="{FF2B5EF4-FFF2-40B4-BE49-F238E27FC236}">
                    <a16:creationId xmlns:a16="http://schemas.microsoft.com/office/drawing/2014/main" id="{FC66E7F8-B7CC-8430-DC2A-E1A5D0A5689F}"/>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Frame 204">
                <a:extLst>
                  <a:ext uri="{FF2B5EF4-FFF2-40B4-BE49-F238E27FC236}">
                    <a16:creationId xmlns:a16="http://schemas.microsoft.com/office/drawing/2014/main" id="{C455592C-5861-E34E-6EA7-3273D41E257A}"/>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Frame 205">
                <a:extLst>
                  <a:ext uri="{FF2B5EF4-FFF2-40B4-BE49-F238E27FC236}">
                    <a16:creationId xmlns:a16="http://schemas.microsoft.com/office/drawing/2014/main" id="{43FC8A1F-AA9A-03CE-356C-732709450AAB}"/>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rame 206">
                <a:extLst>
                  <a:ext uri="{FF2B5EF4-FFF2-40B4-BE49-F238E27FC236}">
                    <a16:creationId xmlns:a16="http://schemas.microsoft.com/office/drawing/2014/main" id="{08BF3B84-837B-6FF0-DC59-E8A028430801}"/>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4" name="Group 53">
              <a:extLst>
                <a:ext uri="{FF2B5EF4-FFF2-40B4-BE49-F238E27FC236}">
                  <a16:creationId xmlns:a16="http://schemas.microsoft.com/office/drawing/2014/main" id="{D2D69D88-70F0-7EDA-5952-35824C8AA1C9}"/>
                </a:ext>
              </a:extLst>
            </p:cNvPr>
            <p:cNvGrpSpPr/>
            <p:nvPr/>
          </p:nvGrpSpPr>
          <p:grpSpPr>
            <a:xfrm rot="1653802">
              <a:off x="3691791" y="1315553"/>
              <a:ext cx="243277" cy="536804"/>
              <a:chOff x="1434718" y="4935165"/>
              <a:chExt cx="343204" cy="757299"/>
            </a:xfrm>
          </p:grpSpPr>
          <p:sp>
            <p:nvSpPr>
              <p:cNvPr id="200" name="Moon 199">
                <a:extLst>
                  <a:ext uri="{FF2B5EF4-FFF2-40B4-BE49-F238E27FC236}">
                    <a16:creationId xmlns:a16="http://schemas.microsoft.com/office/drawing/2014/main" id="{156A12F5-289B-DFA8-109E-D50CBEC8E577}"/>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a:extLst>
                  <a:ext uri="{FF2B5EF4-FFF2-40B4-BE49-F238E27FC236}">
                    <a16:creationId xmlns:a16="http://schemas.microsoft.com/office/drawing/2014/main" id="{9D306FE0-D742-DEB2-6C2E-D40582506FC2}"/>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a:extLst>
                  <a:ext uri="{FF2B5EF4-FFF2-40B4-BE49-F238E27FC236}">
                    <a16:creationId xmlns:a16="http://schemas.microsoft.com/office/drawing/2014/main" id="{356189D8-3365-45CC-2442-B32592DBB19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57">
              <a:extLst>
                <a:ext uri="{FF2B5EF4-FFF2-40B4-BE49-F238E27FC236}">
                  <a16:creationId xmlns:a16="http://schemas.microsoft.com/office/drawing/2014/main" id="{A2CAE95B-9CC4-BAFB-AFB6-3A71A2C26F9C}"/>
                </a:ext>
              </a:extLst>
            </p:cNvPr>
            <p:cNvGrpSpPr/>
            <p:nvPr/>
          </p:nvGrpSpPr>
          <p:grpSpPr>
            <a:xfrm rot="20849912">
              <a:off x="4551016" y="1309696"/>
              <a:ext cx="243277" cy="536804"/>
              <a:chOff x="1434718" y="4935165"/>
              <a:chExt cx="343204" cy="757299"/>
            </a:xfrm>
          </p:grpSpPr>
          <p:sp>
            <p:nvSpPr>
              <p:cNvPr id="197" name="Moon 196">
                <a:extLst>
                  <a:ext uri="{FF2B5EF4-FFF2-40B4-BE49-F238E27FC236}">
                    <a16:creationId xmlns:a16="http://schemas.microsoft.com/office/drawing/2014/main" id="{C358E452-6219-E561-E34A-080AD1996D9D}"/>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Moon 197">
                <a:extLst>
                  <a:ext uri="{FF2B5EF4-FFF2-40B4-BE49-F238E27FC236}">
                    <a16:creationId xmlns:a16="http://schemas.microsoft.com/office/drawing/2014/main" id="{0CB01D2B-A5D4-1A85-2420-DF3716A43066}"/>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a:extLst>
                  <a:ext uri="{FF2B5EF4-FFF2-40B4-BE49-F238E27FC236}">
                    <a16:creationId xmlns:a16="http://schemas.microsoft.com/office/drawing/2014/main" id="{2F397780-1AE6-454B-8E64-E5958CCC0AB0}"/>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ounded Rectangle 30">
              <a:extLst>
                <a:ext uri="{FF2B5EF4-FFF2-40B4-BE49-F238E27FC236}">
                  <a16:creationId xmlns:a16="http://schemas.microsoft.com/office/drawing/2014/main" id="{6C005504-F368-7004-8055-A6B57ED50B68}"/>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68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670A1E9-A720-44BA-941D-2E83A95045F0}"/>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7655" y="6550223"/>
            <a:ext cx="4800600" cy="307777"/>
          </a:xfrm>
          <a:prstGeom prst="rect">
            <a:avLst/>
          </a:prstGeom>
          <a:noFill/>
        </p:spPr>
        <p:txBody>
          <a:bodyPr wrap="square" rtlCol="0">
            <a:spAutoFit/>
          </a:bodyPr>
          <a:lstStyle/>
          <a:p>
            <a:r>
              <a:rPr lang="en-US" sz="1400" dirty="0">
                <a:solidFill>
                  <a:schemeClr val="bg1"/>
                </a:solidFill>
              </a:rPr>
              <a:t>2 Nephi 30:2-3</a:t>
            </a: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The Lord’s Promises</a:t>
            </a:r>
          </a:p>
        </p:txBody>
      </p:sp>
      <p:sp>
        <p:nvSpPr>
          <p:cNvPr id="4" name="TextBox 3"/>
          <p:cNvSpPr txBox="1"/>
          <p:nvPr/>
        </p:nvSpPr>
        <p:spPr>
          <a:xfrm>
            <a:off x="1676400" y="838200"/>
            <a:ext cx="5410200" cy="1631216"/>
          </a:xfrm>
          <a:prstGeom prst="rect">
            <a:avLst/>
          </a:prstGeom>
          <a:noFill/>
        </p:spPr>
        <p:txBody>
          <a:bodyPr wrap="square" rtlCol="0">
            <a:spAutoFit/>
          </a:bodyPr>
          <a:lstStyle/>
          <a:p>
            <a:r>
              <a:rPr lang="en-US" sz="2000" dirty="0">
                <a:solidFill>
                  <a:srgbClr val="FFFF00"/>
                </a:solidFill>
              </a:rPr>
              <a:t>The covenant people—</a:t>
            </a:r>
          </a:p>
          <a:p>
            <a:endParaRPr lang="en-US" sz="2000" dirty="0">
              <a:solidFill>
                <a:srgbClr val="FFFF00"/>
              </a:solidFill>
            </a:endParaRPr>
          </a:p>
          <a:p>
            <a:r>
              <a:rPr lang="en-US" sz="2000" dirty="0">
                <a:solidFill>
                  <a:srgbClr val="FFFF00"/>
                </a:solidFill>
              </a:rPr>
              <a:t>Abraham and his descendants</a:t>
            </a:r>
          </a:p>
          <a:p>
            <a:endParaRPr lang="en-US" sz="2000" dirty="0">
              <a:solidFill>
                <a:srgbClr val="FFFF00"/>
              </a:solidFill>
            </a:endParaRPr>
          </a:p>
          <a:p>
            <a:r>
              <a:rPr lang="en-US" sz="2000" dirty="0">
                <a:solidFill>
                  <a:srgbClr val="FFFF00"/>
                </a:solidFill>
              </a:rPr>
              <a:t>Those who recognize Christ as their Savior</a:t>
            </a:r>
          </a:p>
        </p:txBody>
      </p:sp>
      <p:grpSp>
        <p:nvGrpSpPr>
          <p:cNvPr id="6" name="Group 12"/>
          <p:cNvGrpSpPr/>
          <p:nvPr/>
        </p:nvGrpSpPr>
        <p:grpSpPr>
          <a:xfrm>
            <a:off x="2514600" y="2057400"/>
            <a:ext cx="7620000" cy="4343400"/>
            <a:chOff x="228600" y="3733800"/>
            <a:chExt cx="4724400" cy="2819400"/>
          </a:xfrm>
        </p:grpSpPr>
        <p:sp>
          <p:nvSpPr>
            <p:cNvPr id="9" name="Horizontal Scroll 8"/>
            <p:cNvSpPr/>
            <p:nvPr/>
          </p:nvSpPr>
          <p:spPr>
            <a:xfrm>
              <a:off x="228600" y="3733800"/>
              <a:ext cx="4724400" cy="28194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3796" y="4228432"/>
              <a:ext cx="3543300" cy="1738128"/>
            </a:xfrm>
            <a:prstGeom prst="rect">
              <a:avLst/>
            </a:prstGeom>
            <a:noFill/>
          </p:spPr>
          <p:txBody>
            <a:bodyPr wrap="square" rtlCol="0">
              <a:spAutoFit/>
            </a:bodyPr>
            <a:lstStyle/>
            <a:p>
              <a:pPr algn="just"/>
              <a:r>
                <a:rPr lang="en-US" sz="2400" dirty="0">
                  <a:latin typeface="Tempus Sans ITC" pitchFamily="82" charset="0"/>
                </a:rPr>
                <a:t>“…For after the book of which I have spoken shall come forth, and be written unto the Gentiles, and sealed up again unto the Lord, there shall be many which shall believe the words which are written; and they shall carry them forth unto the remnant of our seed.”</a:t>
              </a:r>
            </a:p>
          </p:txBody>
        </p:sp>
      </p:grpSp>
      <p:grpSp>
        <p:nvGrpSpPr>
          <p:cNvPr id="3" name="Group 2">
            <a:extLst>
              <a:ext uri="{FF2B5EF4-FFF2-40B4-BE49-F238E27FC236}">
                <a16:creationId xmlns:a16="http://schemas.microsoft.com/office/drawing/2014/main" id="{094AD8E2-347F-6502-33E6-4B0CF1BA579B}"/>
              </a:ext>
            </a:extLst>
          </p:cNvPr>
          <p:cNvGrpSpPr/>
          <p:nvPr/>
        </p:nvGrpSpPr>
        <p:grpSpPr>
          <a:xfrm>
            <a:off x="8997146" y="3667598"/>
            <a:ext cx="1208107" cy="2882625"/>
            <a:chOff x="397451" y="228208"/>
            <a:chExt cx="1468018" cy="3502792"/>
          </a:xfrm>
        </p:grpSpPr>
        <p:sp>
          <p:nvSpPr>
            <p:cNvPr id="5" name="Oval 4">
              <a:extLst>
                <a:ext uri="{FF2B5EF4-FFF2-40B4-BE49-F238E27FC236}">
                  <a16:creationId xmlns:a16="http://schemas.microsoft.com/office/drawing/2014/main" id="{E475E26D-A1EA-0FD6-CBBC-38BE12A221F4}"/>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34FF931-7350-97C6-0EB2-6176443DD62E}"/>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8DE04231-9DA0-19B6-E6B8-3640E2AF7ABE}"/>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83B7F7-A1AA-D03A-13F4-B765B5A3F946}"/>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0351BC17-9E10-698A-89CE-3F2B4DFB922E}"/>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5AF6511-669F-D5C9-5C8C-8C592205C629}"/>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C6378D8E-53AF-C954-D24D-3847C3082405}"/>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1E7168A-D488-2788-ECB6-6562A1976F57}"/>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49B6963-ED7D-4018-E4CB-823846C7A7AF}"/>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ounded Rectangle 152">
              <a:extLst>
                <a:ext uri="{FF2B5EF4-FFF2-40B4-BE49-F238E27FC236}">
                  <a16:creationId xmlns:a16="http://schemas.microsoft.com/office/drawing/2014/main" id="{9E364F31-B24E-5A21-6CBE-F243B54A2A54}"/>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1EB2C99-F772-D80A-7149-0315A5A888E6}"/>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54">
              <a:extLst>
                <a:ext uri="{FF2B5EF4-FFF2-40B4-BE49-F238E27FC236}">
                  <a16:creationId xmlns:a16="http://schemas.microsoft.com/office/drawing/2014/main" id="{B5BE9572-F5C9-E599-7AF4-D7986E2925EF}"/>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5256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D37417-6880-4D06-BFB9-C3588707FEE7}"/>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6635" y="6550223"/>
            <a:ext cx="4800600" cy="307777"/>
          </a:xfrm>
          <a:prstGeom prst="rect">
            <a:avLst/>
          </a:prstGeom>
          <a:noFill/>
        </p:spPr>
        <p:txBody>
          <a:bodyPr wrap="square" rtlCol="0">
            <a:spAutoFit/>
          </a:bodyPr>
          <a:lstStyle/>
          <a:p>
            <a:r>
              <a:rPr lang="en-US" sz="1400" dirty="0">
                <a:solidFill>
                  <a:schemeClr val="bg1"/>
                </a:solidFill>
              </a:rPr>
              <a:t>2 Nephi 30:4</a:t>
            </a: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Descendants of the Jews</a:t>
            </a:r>
          </a:p>
        </p:txBody>
      </p:sp>
      <p:sp>
        <p:nvSpPr>
          <p:cNvPr id="4" name="TextBox 3"/>
          <p:cNvSpPr txBox="1"/>
          <p:nvPr/>
        </p:nvSpPr>
        <p:spPr>
          <a:xfrm>
            <a:off x="1676400" y="838200"/>
            <a:ext cx="6705600" cy="1938992"/>
          </a:xfrm>
          <a:prstGeom prst="rect">
            <a:avLst/>
          </a:prstGeom>
          <a:noFill/>
        </p:spPr>
        <p:txBody>
          <a:bodyPr wrap="square" rtlCol="0">
            <a:spAutoFit/>
          </a:bodyPr>
          <a:lstStyle/>
          <a:p>
            <a:r>
              <a:rPr lang="en-US" sz="2000" dirty="0">
                <a:solidFill>
                  <a:srgbClr val="FFFF00"/>
                </a:solidFill>
              </a:rPr>
              <a:t>Nephi’s forefathers were citizens of the kingdom of Judah (not that they were of that tribe) 2 Nephi 33:8</a:t>
            </a:r>
          </a:p>
          <a:p>
            <a:endParaRPr lang="en-US" sz="2000" dirty="0">
              <a:solidFill>
                <a:srgbClr val="FFFF00"/>
              </a:solidFill>
            </a:endParaRPr>
          </a:p>
          <a:p>
            <a:r>
              <a:rPr lang="en-US" sz="2000" dirty="0">
                <a:solidFill>
                  <a:srgbClr val="FFFF00"/>
                </a:solidFill>
              </a:rPr>
              <a:t>Lehi was a descendant of Manasseh (Alma 10:3)</a:t>
            </a:r>
          </a:p>
          <a:p>
            <a:endParaRPr lang="en-US" sz="2000" dirty="0">
              <a:solidFill>
                <a:srgbClr val="FFFF00"/>
              </a:solidFill>
            </a:endParaRPr>
          </a:p>
          <a:p>
            <a:r>
              <a:rPr lang="en-US" sz="2000" dirty="0">
                <a:solidFill>
                  <a:srgbClr val="FFFF00"/>
                </a:solidFill>
              </a:rPr>
              <a:t>Ishmael of Ephraim (JD 23:184</a:t>
            </a:r>
          </a:p>
        </p:txBody>
      </p:sp>
      <p:grpSp>
        <p:nvGrpSpPr>
          <p:cNvPr id="5" name="Group 12"/>
          <p:cNvGrpSpPr/>
          <p:nvPr/>
        </p:nvGrpSpPr>
        <p:grpSpPr>
          <a:xfrm>
            <a:off x="2514600" y="2285999"/>
            <a:ext cx="7620000" cy="4343400"/>
            <a:chOff x="228600" y="3882189"/>
            <a:chExt cx="4724400" cy="2819400"/>
          </a:xfrm>
        </p:grpSpPr>
        <p:sp>
          <p:nvSpPr>
            <p:cNvPr id="9" name="Horizontal Scroll 8"/>
            <p:cNvSpPr/>
            <p:nvPr/>
          </p:nvSpPr>
          <p:spPr>
            <a:xfrm>
              <a:off x="228600" y="3882189"/>
              <a:ext cx="4724400" cy="28194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3796" y="4376821"/>
              <a:ext cx="3543300" cy="1338558"/>
            </a:xfrm>
            <a:prstGeom prst="rect">
              <a:avLst/>
            </a:prstGeom>
            <a:noFill/>
          </p:spPr>
          <p:txBody>
            <a:bodyPr wrap="square" rtlCol="0">
              <a:spAutoFit/>
            </a:bodyPr>
            <a:lstStyle/>
            <a:p>
              <a:pPr algn="ctr"/>
              <a:r>
                <a:rPr lang="en-US" sz="3200" dirty="0">
                  <a:latin typeface="Tempus Sans ITC" pitchFamily="82" charset="0"/>
                </a:rPr>
                <a:t>The Book of Mormon is the record of Joseph or the ‘stick of Ephraim” </a:t>
              </a:r>
            </a:p>
            <a:p>
              <a:pPr algn="ctr"/>
              <a:r>
                <a:rPr lang="en-US" sz="3200" dirty="0">
                  <a:latin typeface="Tempus Sans ITC" pitchFamily="82" charset="0"/>
                </a:rPr>
                <a:t>(D&amp;C 27:5 and 2 Nephi 3:12)</a:t>
              </a:r>
            </a:p>
          </p:txBody>
        </p:sp>
      </p:grpSp>
      <p:grpSp>
        <p:nvGrpSpPr>
          <p:cNvPr id="3" name="Group 2">
            <a:extLst>
              <a:ext uri="{FF2B5EF4-FFF2-40B4-BE49-F238E27FC236}">
                <a16:creationId xmlns:a16="http://schemas.microsoft.com/office/drawing/2014/main" id="{3328E2D6-173F-0F3E-FA71-8A32D440C4EC}"/>
              </a:ext>
            </a:extLst>
          </p:cNvPr>
          <p:cNvGrpSpPr/>
          <p:nvPr/>
        </p:nvGrpSpPr>
        <p:grpSpPr>
          <a:xfrm>
            <a:off x="8997146" y="3667598"/>
            <a:ext cx="1208107" cy="2882625"/>
            <a:chOff x="397451" y="228208"/>
            <a:chExt cx="1468018" cy="3502792"/>
          </a:xfrm>
        </p:grpSpPr>
        <p:sp>
          <p:nvSpPr>
            <p:cNvPr id="7" name="Oval 6">
              <a:extLst>
                <a:ext uri="{FF2B5EF4-FFF2-40B4-BE49-F238E27FC236}">
                  <a16:creationId xmlns:a16="http://schemas.microsoft.com/office/drawing/2014/main" id="{37F1E3EC-F205-3449-69F2-60E5B2B2AC5E}"/>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6E9524F-6FCB-DCE0-CE8F-6C148D9A9148}"/>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65439D20-88FE-8A40-31A8-FCF27A49F0BA}"/>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A3518F3-2D8F-C9FF-F554-CDFBF85264D3}"/>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B5E38228-92F7-2348-7C1C-85030028EECE}"/>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A8B6262-301B-5C61-5B5F-A1916AB2CF0C}"/>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5F9466C1-3F23-AE89-FB26-577637F4C5A3}"/>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735EC37-D7C1-FD09-A61E-5BD098BB6319}"/>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B8C789F-D044-AA96-123B-AF09379CFBF3}"/>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ounded Rectangle 152">
              <a:extLst>
                <a:ext uri="{FF2B5EF4-FFF2-40B4-BE49-F238E27FC236}">
                  <a16:creationId xmlns:a16="http://schemas.microsoft.com/office/drawing/2014/main" id="{B70A28E2-FCD0-68E1-82FB-BD1A840848A3}"/>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F006AD3-20E6-908D-7356-8D5F64714C77}"/>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54">
              <a:extLst>
                <a:ext uri="{FF2B5EF4-FFF2-40B4-BE49-F238E27FC236}">
                  <a16:creationId xmlns:a16="http://schemas.microsoft.com/office/drawing/2014/main" id="{D4C47E6A-8B6D-442E-5A5A-C5EB07F44803}"/>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096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D31AC5-FB9C-4B0A-A699-A85F1DDEC83A}"/>
              </a:ext>
            </a:extLst>
          </p:cNvPr>
          <p:cNvSpPr/>
          <p:nvPr/>
        </p:nvSpPr>
        <p:spPr>
          <a:xfrm>
            <a:off x="0" y="0"/>
            <a:ext cx="12192000" cy="6858000"/>
          </a:xfrm>
          <a:prstGeom prst="rect">
            <a:avLst/>
          </a:prstGeom>
          <a:gradFill>
            <a:gsLst>
              <a:gs pos="0">
                <a:srgbClr val="AF8F33"/>
              </a:gs>
              <a:gs pos="64000">
                <a:schemeClr val="tx2">
                  <a:lumMod val="75000"/>
                </a:schemeClr>
              </a:gs>
              <a:gs pos="83000">
                <a:schemeClr val="accent1">
                  <a:lumMod val="7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7655" y="6550223"/>
            <a:ext cx="4800600" cy="307777"/>
          </a:xfrm>
          <a:prstGeom prst="rect">
            <a:avLst/>
          </a:prstGeom>
          <a:noFill/>
        </p:spPr>
        <p:txBody>
          <a:bodyPr wrap="square" rtlCol="0">
            <a:spAutoFit/>
          </a:bodyPr>
          <a:lstStyle/>
          <a:p>
            <a:r>
              <a:rPr lang="en-US" sz="1400" dirty="0">
                <a:solidFill>
                  <a:schemeClr val="bg1"/>
                </a:solidFill>
              </a:rPr>
              <a:t>2 Nephi 30:4-8</a:t>
            </a: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Doing Our Part To Share</a:t>
            </a:r>
          </a:p>
        </p:txBody>
      </p:sp>
      <p:sp>
        <p:nvSpPr>
          <p:cNvPr id="4" name="TextBox 3"/>
          <p:cNvSpPr txBox="1"/>
          <p:nvPr/>
        </p:nvSpPr>
        <p:spPr>
          <a:xfrm>
            <a:off x="2590799" y="4473768"/>
            <a:ext cx="9186231" cy="2246769"/>
          </a:xfrm>
          <a:prstGeom prst="rect">
            <a:avLst/>
          </a:prstGeom>
          <a:noFill/>
        </p:spPr>
        <p:txBody>
          <a:bodyPr wrap="square" rtlCol="0">
            <a:spAutoFit/>
          </a:bodyPr>
          <a:lstStyle/>
          <a:p>
            <a:pPr fontAlgn="base"/>
            <a:r>
              <a:rPr lang="en-US" sz="2000" dirty="0">
                <a:solidFill>
                  <a:srgbClr val="FFFF00"/>
                </a:solidFill>
              </a:rPr>
              <a:t>What can we do to help others come to know Jesus Christ through the Book of Mormon?</a:t>
            </a:r>
          </a:p>
          <a:p>
            <a:pPr fontAlgn="base"/>
            <a:endParaRPr lang="en-US" sz="2000" dirty="0">
              <a:solidFill>
                <a:srgbClr val="FFFF00"/>
              </a:solidFill>
            </a:endParaRPr>
          </a:p>
          <a:p>
            <a:pPr fontAlgn="base"/>
            <a:r>
              <a:rPr lang="en-US" sz="2000" dirty="0">
                <a:solidFill>
                  <a:schemeClr val="bg1"/>
                </a:solidFill>
              </a:rPr>
              <a:t>The work of gathering that will commence in the Millennium will be of such magnitude (missionary work). </a:t>
            </a:r>
          </a:p>
          <a:p>
            <a:pPr fontAlgn="base"/>
            <a:endParaRPr lang="en-US" sz="2000" dirty="0">
              <a:solidFill>
                <a:srgbClr val="FFFF00"/>
              </a:solidFill>
            </a:endParaRPr>
          </a:p>
          <a:p>
            <a:pPr fontAlgn="base"/>
            <a:r>
              <a:rPr lang="en-US" sz="2000" dirty="0">
                <a:solidFill>
                  <a:srgbClr val="FFFF00"/>
                </a:solidFill>
              </a:rPr>
              <a:t>How has the Book of Mormon helped you come to know the Savior?</a:t>
            </a:r>
          </a:p>
        </p:txBody>
      </p:sp>
      <p:grpSp>
        <p:nvGrpSpPr>
          <p:cNvPr id="6" name="Group 12"/>
          <p:cNvGrpSpPr/>
          <p:nvPr/>
        </p:nvGrpSpPr>
        <p:grpSpPr>
          <a:xfrm>
            <a:off x="1828800" y="685800"/>
            <a:ext cx="6934200" cy="4114800"/>
            <a:chOff x="228600" y="3882189"/>
            <a:chExt cx="4724400" cy="2819400"/>
          </a:xfrm>
        </p:grpSpPr>
        <p:sp>
          <p:nvSpPr>
            <p:cNvPr id="9" name="Horizontal Scroll 8"/>
            <p:cNvSpPr/>
            <p:nvPr/>
          </p:nvSpPr>
          <p:spPr>
            <a:xfrm>
              <a:off x="228600" y="3882189"/>
              <a:ext cx="4724400" cy="28194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9681" y="4560933"/>
              <a:ext cx="3543300" cy="1412922"/>
            </a:xfrm>
            <a:prstGeom prst="rect">
              <a:avLst/>
            </a:prstGeom>
            <a:noFill/>
          </p:spPr>
          <p:txBody>
            <a:bodyPr wrap="square" rtlCol="0">
              <a:spAutoFit/>
            </a:bodyPr>
            <a:lstStyle/>
            <a:p>
              <a:pPr algn="ctr"/>
              <a:r>
                <a:rPr lang="en-US" sz="3200" dirty="0">
                  <a:latin typeface="Tempus Sans ITC" pitchFamily="82" charset="0"/>
                </a:rPr>
                <a:t>The Book of Mormon can help all people come to know Jesus Christ and live His gospel</a:t>
              </a:r>
            </a:p>
          </p:txBody>
        </p:sp>
      </p:grpSp>
      <p:grpSp>
        <p:nvGrpSpPr>
          <p:cNvPr id="28" name="Group 27"/>
          <p:cNvGrpSpPr/>
          <p:nvPr/>
        </p:nvGrpSpPr>
        <p:grpSpPr>
          <a:xfrm rot="1484721">
            <a:off x="7543800" y="2438400"/>
            <a:ext cx="1752600" cy="1905000"/>
            <a:chOff x="2590801" y="2667000"/>
            <a:chExt cx="3886200" cy="3931920"/>
          </a:xfrm>
        </p:grpSpPr>
        <p:grpSp>
          <p:nvGrpSpPr>
            <p:cNvPr id="29" name="Group 13"/>
            <p:cNvGrpSpPr/>
            <p:nvPr/>
          </p:nvGrpSpPr>
          <p:grpSpPr>
            <a:xfrm>
              <a:off x="3048000" y="2667000"/>
              <a:ext cx="2971800" cy="3931920"/>
              <a:chOff x="152400" y="152400"/>
              <a:chExt cx="4953000" cy="6553200"/>
            </a:xfrm>
          </p:grpSpPr>
          <p:sp>
            <p:nvSpPr>
              <p:cNvPr id="35" name="Rounded Rectangle 3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590801" y="2870442"/>
              <a:ext cx="3886200" cy="1969277"/>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31" name="TextBox 30"/>
            <p:cNvSpPr txBox="1"/>
            <p:nvPr/>
          </p:nvSpPr>
          <p:spPr>
            <a:xfrm>
              <a:off x="3124200" y="5013667"/>
              <a:ext cx="2667001" cy="952877"/>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32" name="Straight Connector 31"/>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17046" y="5107023"/>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1E7649-8634-4158-BB09-04A27ACFB3C9}"/>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7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806" y="6550223"/>
            <a:ext cx="12100193" cy="307777"/>
          </a:xfrm>
          <a:prstGeom prst="rect">
            <a:avLst/>
          </a:prstGeom>
          <a:noFill/>
        </p:spPr>
        <p:txBody>
          <a:bodyPr wrap="square" rtlCol="0">
            <a:spAutoFit/>
          </a:bodyPr>
          <a:lstStyle/>
          <a:p>
            <a:r>
              <a:rPr lang="en-US" sz="1400" dirty="0">
                <a:solidFill>
                  <a:schemeClr val="bg1"/>
                </a:solidFill>
              </a:rPr>
              <a:t>2 Nephi 30:9-10			                                                                                                                                                                                     JFM and RLM             </a:t>
            </a:r>
          </a:p>
        </p:txBody>
      </p:sp>
      <p:sp>
        <p:nvSpPr>
          <p:cNvPr id="11" name="TextBox 10"/>
          <p:cNvSpPr txBox="1"/>
          <p:nvPr/>
        </p:nvSpPr>
        <p:spPr>
          <a:xfrm>
            <a:off x="1676400" y="1"/>
            <a:ext cx="8610600" cy="769441"/>
          </a:xfrm>
          <a:prstGeom prst="rect">
            <a:avLst/>
          </a:prstGeom>
          <a:noFill/>
        </p:spPr>
        <p:txBody>
          <a:bodyPr wrap="square" rtlCol="0">
            <a:spAutoFit/>
          </a:bodyPr>
          <a:lstStyle/>
          <a:p>
            <a:pPr algn="ctr"/>
            <a:r>
              <a:rPr lang="en-US" sz="4400" b="1" dirty="0">
                <a:solidFill>
                  <a:schemeClr val="bg1"/>
                </a:solidFill>
                <a:latin typeface="Tempus Sans ITC" pitchFamily="82" charset="0"/>
              </a:rPr>
              <a:t>Conditions Prior to Millennium</a:t>
            </a:r>
          </a:p>
        </p:txBody>
      </p:sp>
      <p:sp>
        <p:nvSpPr>
          <p:cNvPr id="4" name="TextBox 3"/>
          <p:cNvSpPr txBox="1"/>
          <p:nvPr/>
        </p:nvSpPr>
        <p:spPr>
          <a:xfrm>
            <a:off x="1752600" y="914400"/>
            <a:ext cx="8686800" cy="5016758"/>
          </a:xfrm>
          <a:prstGeom prst="rect">
            <a:avLst/>
          </a:prstGeom>
          <a:noFill/>
        </p:spPr>
        <p:txBody>
          <a:bodyPr wrap="square" rtlCol="0">
            <a:spAutoFit/>
          </a:bodyPr>
          <a:lstStyle/>
          <a:p>
            <a:pPr fontAlgn="base"/>
            <a:r>
              <a:rPr lang="en-US" sz="2000" dirty="0">
                <a:solidFill>
                  <a:schemeClr val="bg1"/>
                </a:solidFill>
              </a:rPr>
              <a:t>The fulness and blessings have been promised to the poor</a:t>
            </a:r>
          </a:p>
          <a:p>
            <a:pPr fontAlgn="base"/>
            <a:endParaRPr lang="en-US" sz="2000" dirty="0">
              <a:solidFill>
                <a:schemeClr val="bg1"/>
              </a:solidFill>
            </a:endParaRPr>
          </a:p>
          <a:p>
            <a:pPr fontAlgn="base"/>
            <a:r>
              <a:rPr lang="en-US" sz="2000" dirty="0">
                <a:solidFill>
                  <a:schemeClr val="bg1"/>
                </a:solidFill>
              </a:rPr>
              <a:t>Each person and nation is to hear the gospel…either in mortality or the spirit world.</a:t>
            </a:r>
          </a:p>
          <a:p>
            <a:pPr fontAlgn="base"/>
            <a:endParaRPr lang="en-US" sz="2000" dirty="0">
              <a:solidFill>
                <a:schemeClr val="bg1"/>
              </a:solidFill>
            </a:endParaRPr>
          </a:p>
          <a:p>
            <a:pPr fontAlgn="base"/>
            <a:r>
              <a:rPr lang="en-US" sz="2000" dirty="0">
                <a:solidFill>
                  <a:schemeClr val="bg1"/>
                </a:solidFill>
              </a:rPr>
              <a:t>God will go first to the nations of wealth and education and those righteous can reach out to those that are poor, lame, blind—meaning the underprivileged nations. (D&amp;C 58:7-12) </a:t>
            </a:r>
          </a:p>
          <a:p>
            <a:pPr fontAlgn="base"/>
            <a:endParaRPr lang="en-US" sz="2000" dirty="0">
              <a:solidFill>
                <a:schemeClr val="bg1"/>
              </a:solidFill>
            </a:endParaRPr>
          </a:p>
          <a:p>
            <a:pPr fontAlgn="base"/>
            <a:r>
              <a:rPr lang="en-US" sz="2000" dirty="0">
                <a:solidFill>
                  <a:schemeClr val="bg1"/>
                </a:solidFill>
              </a:rPr>
              <a:t>There will be authority and chastisement—the rod of his mouth (D&amp;C 19:15)</a:t>
            </a:r>
          </a:p>
          <a:p>
            <a:pPr fontAlgn="base"/>
            <a:endParaRPr lang="en-US" sz="2000" dirty="0">
              <a:solidFill>
                <a:schemeClr val="bg1"/>
              </a:solidFill>
            </a:endParaRPr>
          </a:p>
          <a:p>
            <a:pPr fontAlgn="base"/>
            <a:r>
              <a:rPr lang="en-US" sz="2000" dirty="0">
                <a:solidFill>
                  <a:schemeClr val="bg1"/>
                </a:solidFill>
              </a:rPr>
              <a:t>Breath of his lips--The wicked shall be destroyed by the brightness and glory of the Second Coming. God has no need of armies or armaments to carry out his decrees. (Moses 1:32)</a:t>
            </a:r>
          </a:p>
          <a:p>
            <a:pPr fontAlgn="base"/>
            <a:endParaRPr lang="en-US" sz="2000" dirty="0">
              <a:solidFill>
                <a:schemeClr val="bg1"/>
              </a:solidFill>
            </a:endParaRPr>
          </a:p>
          <a:p>
            <a:pPr fontAlgn="base"/>
            <a:r>
              <a:rPr lang="en-US" sz="2000" dirty="0">
                <a:solidFill>
                  <a:schemeClr val="bg1"/>
                </a:solidFill>
              </a:rPr>
              <a:t>Eventually all must choose; all must either accept the Christ or reject Him. </a:t>
            </a:r>
          </a:p>
        </p:txBody>
      </p:sp>
      <p:pic>
        <p:nvPicPr>
          <p:cNvPr id="7" name="Picture 6">
            <a:extLst>
              <a:ext uri="{FF2B5EF4-FFF2-40B4-BE49-F238E27FC236}">
                <a16:creationId xmlns:a16="http://schemas.microsoft.com/office/drawing/2014/main" id="{025C5E16-9837-4B19-8DFF-9E8D9D62C0ED}"/>
              </a:ext>
            </a:extLst>
          </p:cNvPr>
          <p:cNvPicPr>
            <a:picLocks noChangeAspect="1"/>
          </p:cNvPicPr>
          <p:nvPr/>
        </p:nvPicPr>
        <p:blipFill rotWithShape="1">
          <a:blip r:embed="rId2">
            <a:extLst>
              <a:ext uri="{28A0092B-C50C-407E-A947-70E740481C1C}">
                <a14:useLocalDpi xmlns:a14="http://schemas.microsoft.com/office/drawing/2010/main" val="0"/>
              </a:ext>
            </a:extLst>
          </a:blip>
          <a:srcRect r="57434" b="8276"/>
          <a:stretch/>
        </p:blipFill>
        <p:spPr>
          <a:xfrm>
            <a:off x="9980535" y="185507"/>
            <a:ext cx="919433" cy="1323803"/>
          </a:xfrm>
          <a:prstGeom prst="rect">
            <a:avLst/>
          </a:prstGeom>
        </p:spPr>
      </p:pic>
      <p:pic>
        <p:nvPicPr>
          <p:cNvPr id="8" name="Picture 7">
            <a:extLst>
              <a:ext uri="{FF2B5EF4-FFF2-40B4-BE49-F238E27FC236}">
                <a16:creationId xmlns:a16="http://schemas.microsoft.com/office/drawing/2014/main" id="{00BDCE2C-231C-488B-9F9B-BD5A3D22455F}"/>
              </a:ext>
            </a:extLst>
          </p:cNvPr>
          <p:cNvPicPr>
            <a:picLocks noChangeAspect="1"/>
          </p:cNvPicPr>
          <p:nvPr/>
        </p:nvPicPr>
        <p:blipFill rotWithShape="1">
          <a:blip r:embed="rId2">
            <a:extLst>
              <a:ext uri="{28A0092B-C50C-407E-A947-70E740481C1C}">
                <a14:useLocalDpi xmlns:a14="http://schemas.microsoft.com/office/drawing/2010/main" val="0"/>
              </a:ext>
            </a:extLst>
          </a:blip>
          <a:srcRect l="53458" t="3230"/>
          <a:stretch/>
        </p:blipFill>
        <p:spPr>
          <a:xfrm>
            <a:off x="11005851" y="143219"/>
            <a:ext cx="988591" cy="1373378"/>
          </a:xfrm>
          <a:prstGeom prst="rect">
            <a:avLst/>
          </a:prstGeom>
        </p:spPr>
      </p:pic>
    </p:spTree>
    <p:extLst>
      <p:ext uri="{BB962C8B-B14F-4D97-AF65-F5344CB8AC3E}">
        <p14:creationId xmlns:p14="http://schemas.microsoft.com/office/powerpoint/2010/main" val="93503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D31AC5-FB9C-4B0A-A699-A85F1DDEC83A}"/>
              </a:ext>
            </a:extLst>
          </p:cNvPr>
          <p:cNvSpPr/>
          <p:nvPr/>
        </p:nvSpPr>
        <p:spPr>
          <a:xfrm>
            <a:off x="0" y="0"/>
            <a:ext cx="12192000" cy="6858000"/>
          </a:xfrm>
          <a:prstGeom prst="rect">
            <a:avLst/>
          </a:prstGeom>
          <a:gradFill>
            <a:gsLst>
              <a:gs pos="0">
                <a:srgbClr val="AF8F33"/>
              </a:gs>
              <a:gs pos="64000">
                <a:schemeClr val="tx2">
                  <a:lumMod val="75000"/>
                </a:schemeClr>
              </a:gs>
              <a:gs pos="83000">
                <a:schemeClr val="accent1">
                  <a:lumMod val="7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7655" y="6550223"/>
            <a:ext cx="4800600" cy="307777"/>
          </a:xfrm>
          <a:prstGeom prst="rect">
            <a:avLst/>
          </a:prstGeom>
          <a:noFill/>
        </p:spPr>
        <p:txBody>
          <a:bodyPr wrap="square" rtlCol="0">
            <a:spAutoFit/>
          </a:bodyPr>
          <a:lstStyle/>
          <a:p>
            <a:r>
              <a:rPr lang="en-US" sz="1400" dirty="0">
                <a:solidFill>
                  <a:schemeClr val="bg1"/>
                </a:solidFill>
              </a:rPr>
              <a:t>2 Nephi 30:4-8; JS—1:45; D&amp;C 1:9</a:t>
            </a:r>
          </a:p>
        </p:txBody>
      </p:sp>
      <p:grpSp>
        <p:nvGrpSpPr>
          <p:cNvPr id="6" name="Group 12"/>
          <p:cNvGrpSpPr/>
          <p:nvPr/>
        </p:nvGrpSpPr>
        <p:grpSpPr>
          <a:xfrm>
            <a:off x="588578" y="107731"/>
            <a:ext cx="11340663" cy="6172200"/>
            <a:chOff x="-616387" y="3486105"/>
            <a:chExt cx="7726605" cy="4229100"/>
          </a:xfrm>
        </p:grpSpPr>
        <p:sp>
          <p:nvSpPr>
            <p:cNvPr id="9" name="Horizontal Scroll 8"/>
            <p:cNvSpPr/>
            <p:nvPr/>
          </p:nvSpPr>
          <p:spPr>
            <a:xfrm>
              <a:off x="-616387" y="3486105"/>
              <a:ext cx="7726605" cy="4229100"/>
            </a:xfrm>
            <a:prstGeom prst="horizont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304" y="4150445"/>
              <a:ext cx="6396467" cy="2593873"/>
            </a:xfrm>
            <a:prstGeom prst="rect">
              <a:avLst/>
            </a:prstGeom>
            <a:noFill/>
          </p:spPr>
          <p:txBody>
            <a:bodyPr wrap="square" rtlCol="0">
              <a:spAutoFit/>
            </a:bodyPr>
            <a:lstStyle/>
            <a:p>
              <a:r>
                <a:rPr lang="en-US" sz="2400" dirty="0">
                  <a:latin typeface="Tempus Sans ITC" panose="04020404030D07020202" pitchFamily="82" charset="0"/>
                </a:rPr>
                <a:t>“I testify that as the forces of evil increase under Lucifer’s leadership and as the forces of good increase under the leadership of Jesus Christ, there will be growing battles between the two until the final confrontation. As the issues become clearer and more obvious, all mankind will eventually be required to align themselves either for the kingdom of God or for the kingdom of the devil. As these conflicts rage, either secretly or openly, the righteous will be tested. God’s wrath will soon shake the nations of the earth and will be poured out on the wicked without measure.”</a:t>
              </a:r>
            </a:p>
            <a:p>
              <a:r>
                <a:rPr lang="en-US" sz="2400" dirty="0">
                  <a:latin typeface="Tempus Sans ITC" panose="04020404030D07020202" pitchFamily="82" charset="0"/>
                </a:rPr>
                <a:t>President Ezra Taft Benson</a:t>
              </a:r>
            </a:p>
          </p:txBody>
        </p:sp>
      </p:grpSp>
      <p:pic>
        <p:nvPicPr>
          <p:cNvPr id="5" name="Picture 4">
            <a:extLst>
              <a:ext uri="{FF2B5EF4-FFF2-40B4-BE49-F238E27FC236}">
                <a16:creationId xmlns:a16="http://schemas.microsoft.com/office/drawing/2014/main" id="{8B4B4BCC-A7CF-41EF-A9FA-4F97950FC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39" y="3317591"/>
            <a:ext cx="1354661" cy="1916562"/>
          </a:xfrm>
          <a:prstGeom prst="rect">
            <a:avLst/>
          </a:prstGeom>
        </p:spPr>
      </p:pic>
    </p:spTree>
    <p:extLst>
      <p:ext uri="{BB962C8B-B14F-4D97-AF65-F5344CB8AC3E}">
        <p14:creationId xmlns:p14="http://schemas.microsoft.com/office/powerpoint/2010/main" val="29006201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C25B371-9F7F-4F89-A09A-FE554E95E258}"/>
              </a:ext>
            </a:extLst>
          </p:cNvPr>
          <p:cNvSpPr/>
          <p:nvPr/>
        </p:nvSpPr>
        <p:spPr>
          <a:xfrm>
            <a:off x="0" y="0"/>
            <a:ext cx="12192000" cy="6858000"/>
          </a:xfrm>
          <a:prstGeom prst="rect">
            <a:avLst/>
          </a:prstGeom>
          <a:gradFill>
            <a:gsLst>
              <a:gs pos="0">
                <a:srgbClr val="AF8F33"/>
              </a:gs>
              <a:gs pos="57000">
                <a:schemeClr val="tx2">
                  <a:lumMod val="75000"/>
                </a:schemeClr>
              </a:gs>
              <a:gs pos="83000">
                <a:schemeClr val="accent1">
                  <a:lumMod val="45000"/>
                  <a:lumOff val="55000"/>
                </a:schemeClr>
              </a:gs>
              <a:gs pos="93000">
                <a:srgbClr val="AF8F33"/>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7400" y="1"/>
            <a:ext cx="8229600" cy="1200329"/>
          </a:xfrm>
          <a:prstGeom prst="rect">
            <a:avLst/>
          </a:prstGeom>
          <a:noFill/>
        </p:spPr>
        <p:txBody>
          <a:bodyPr wrap="square" rtlCol="0">
            <a:spAutoFit/>
          </a:bodyPr>
          <a:lstStyle/>
          <a:p>
            <a:pPr algn="ctr"/>
            <a:r>
              <a:rPr lang="en-US" sz="7200" dirty="0">
                <a:latin typeface="Nyala" panose="02000504070300020003" pitchFamily="2" charset="0"/>
              </a:rPr>
              <a:t>The Daily News</a:t>
            </a:r>
          </a:p>
        </p:txBody>
      </p:sp>
      <p:sp>
        <p:nvSpPr>
          <p:cNvPr id="7" name="TextBox 6"/>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2013</a:t>
            </a:r>
          </a:p>
        </p:txBody>
      </p:sp>
      <p:sp>
        <p:nvSpPr>
          <p:cNvPr id="8" name="TextBox 7"/>
          <p:cNvSpPr txBox="1"/>
          <p:nvPr/>
        </p:nvSpPr>
        <p:spPr>
          <a:xfrm>
            <a:off x="1524000" y="1447801"/>
            <a:ext cx="9144000" cy="584775"/>
          </a:xfrm>
          <a:prstGeom prst="rect">
            <a:avLst/>
          </a:prstGeom>
          <a:noFill/>
        </p:spPr>
        <p:txBody>
          <a:bodyPr wrap="square" rtlCol="0">
            <a:spAutoFit/>
          </a:bodyPr>
          <a:lstStyle/>
          <a:p>
            <a:pPr algn="ctr"/>
            <a:r>
              <a:rPr lang="en-US" sz="3200" b="1" i="1" dirty="0">
                <a:latin typeface="Baskerville Old Face" pitchFamily="18" charset="0"/>
              </a:rPr>
              <a:t>The Return of Jesus Christ is Soon at Hand</a:t>
            </a:r>
          </a:p>
        </p:txBody>
      </p:sp>
      <p:cxnSp>
        <p:nvCxnSpPr>
          <p:cNvPr id="9" name="Straight Connector 8"/>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1905000"/>
            <a:ext cx="1905000" cy="4862870"/>
          </a:xfrm>
          <a:prstGeom prst="rect">
            <a:avLst/>
          </a:prstGeom>
          <a:noFill/>
        </p:spPr>
        <p:txBody>
          <a:bodyPr wrap="square" rtlCol="0">
            <a:spAutoFit/>
          </a:bodyPr>
          <a:lstStyle/>
          <a:p>
            <a:r>
              <a:rPr lang="en-US" sz="1600" b="1" dirty="0">
                <a:latin typeface="Baskerville Old Face" pitchFamily="18" charset="0"/>
              </a:rPr>
              <a:t>The Gospel Message</a:t>
            </a:r>
          </a:p>
          <a:p>
            <a:pPr algn="just"/>
            <a:r>
              <a:rPr lang="en-US" sz="1400" dirty="0">
                <a:latin typeface="Baskerville Old Face" pitchFamily="18" charset="0"/>
              </a:rPr>
              <a:t>Throughout all the nations, the gospel message of Jesus Christ shall move forward. Missionaries are sent forth all over the world to preach the gospel of Jesus Christ. </a:t>
            </a:r>
          </a:p>
          <a:p>
            <a:pPr algn="just"/>
            <a:r>
              <a:rPr lang="en-US" sz="1400" dirty="0">
                <a:latin typeface="Baskerville Old Face" pitchFamily="18" charset="0"/>
              </a:rPr>
              <a:t>Each nation will have the opportunity to hear about the Savior of the world. </a:t>
            </a:r>
          </a:p>
          <a:p>
            <a:pPr algn="just"/>
            <a:r>
              <a:rPr lang="en-US" sz="1400" dirty="0">
                <a:latin typeface="Baskerville Old Face" pitchFamily="18" charset="0"/>
              </a:rPr>
              <a:t>For those unable to hear the word during their mortality, the message will be given to them in the spirit world. There will be hope for all to return to Heavenly Father through Jesus Christ our Savior. </a:t>
            </a:r>
          </a:p>
        </p:txBody>
      </p:sp>
      <p:sp>
        <p:nvSpPr>
          <p:cNvPr id="14" name="TextBox 13"/>
          <p:cNvSpPr txBox="1"/>
          <p:nvPr/>
        </p:nvSpPr>
        <p:spPr>
          <a:xfrm>
            <a:off x="3581400" y="5638800"/>
            <a:ext cx="5029200" cy="1077218"/>
          </a:xfrm>
          <a:prstGeom prst="rect">
            <a:avLst/>
          </a:prstGeom>
          <a:noFill/>
        </p:spPr>
        <p:txBody>
          <a:bodyPr wrap="square" rtlCol="0">
            <a:spAutoFit/>
          </a:bodyPr>
          <a:lstStyle/>
          <a:p>
            <a:pPr fontAlgn="base"/>
            <a:r>
              <a:rPr lang="en-US" sz="1600" dirty="0">
                <a:latin typeface="Baskerville Old Face" pitchFamily="18" charset="0"/>
              </a:rPr>
              <a:t>God will go first to the nations of wealth and education.</a:t>
            </a:r>
          </a:p>
          <a:p>
            <a:pPr fontAlgn="base"/>
            <a:r>
              <a:rPr lang="en-US" sz="1600" dirty="0">
                <a:latin typeface="Baskerville Old Face" pitchFamily="18" charset="0"/>
              </a:rPr>
              <a:t>The righteous people who accept Him will be able to reach out to those that are poor, lame, blind—meaning the underprivileged nations. (D&amp;C 58:7-12) </a:t>
            </a:r>
          </a:p>
        </p:txBody>
      </p:sp>
      <p:sp>
        <p:nvSpPr>
          <p:cNvPr id="15" name="TextBox 14"/>
          <p:cNvSpPr txBox="1"/>
          <p:nvPr/>
        </p:nvSpPr>
        <p:spPr>
          <a:xfrm>
            <a:off x="3505200" y="5257801"/>
            <a:ext cx="5257800" cy="461665"/>
          </a:xfrm>
          <a:prstGeom prst="rect">
            <a:avLst/>
          </a:prstGeom>
          <a:noFill/>
        </p:spPr>
        <p:txBody>
          <a:bodyPr wrap="square" rtlCol="0">
            <a:spAutoFit/>
          </a:bodyPr>
          <a:lstStyle/>
          <a:p>
            <a:pPr algn="ctr"/>
            <a:r>
              <a:rPr lang="en-US" sz="2400" b="1" dirty="0">
                <a:latin typeface="Baskerville Old Face" pitchFamily="18" charset="0"/>
              </a:rPr>
              <a:t>Savior Helps the Underprivileged </a:t>
            </a:r>
          </a:p>
        </p:txBody>
      </p:sp>
      <p:sp>
        <p:nvSpPr>
          <p:cNvPr id="16" name="TextBox 15"/>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7" name="TextBox 16"/>
          <p:cNvSpPr txBox="1"/>
          <p:nvPr/>
        </p:nvSpPr>
        <p:spPr>
          <a:xfrm>
            <a:off x="8709212" y="1860176"/>
            <a:ext cx="1905000" cy="369332"/>
          </a:xfrm>
          <a:prstGeom prst="rect">
            <a:avLst/>
          </a:prstGeom>
          <a:noFill/>
        </p:spPr>
        <p:txBody>
          <a:bodyPr wrap="square" rtlCol="0">
            <a:spAutoFit/>
          </a:bodyPr>
          <a:lstStyle/>
          <a:p>
            <a:pPr algn="ctr"/>
            <a:r>
              <a:rPr lang="en-US" b="1" dirty="0">
                <a:latin typeface="Baskerville Old Face" pitchFamily="18" charset="0"/>
              </a:rPr>
              <a:t>A Great Division</a:t>
            </a:r>
          </a:p>
        </p:txBody>
      </p:sp>
      <p:sp>
        <p:nvSpPr>
          <p:cNvPr id="18" name="TextBox 17"/>
          <p:cNvSpPr txBox="1"/>
          <p:nvPr/>
        </p:nvSpPr>
        <p:spPr>
          <a:xfrm>
            <a:off x="8763000" y="2133600"/>
            <a:ext cx="1905000" cy="4616648"/>
          </a:xfrm>
          <a:prstGeom prst="rect">
            <a:avLst/>
          </a:prstGeom>
          <a:noFill/>
        </p:spPr>
        <p:txBody>
          <a:bodyPr wrap="square" rtlCol="0">
            <a:spAutoFit/>
          </a:bodyPr>
          <a:lstStyle/>
          <a:p>
            <a:pPr algn="just"/>
            <a:r>
              <a:rPr lang="en-US" sz="1400" dirty="0">
                <a:latin typeface="Baskerville Old Face" pitchFamily="18" charset="0"/>
              </a:rPr>
              <a:t>People will have to eventually choose to either accept Jesus Christ as their Savior, and those that have testified of Him through the Book of Mormon, or reject Him. </a:t>
            </a:r>
          </a:p>
          <a:p>
            <a:pPr algn="just"/>
            <a:r>
              <a:rPr lang="en-US" sz="1400" dirty="0">
                <a:latin typeface="Baskerville Old Face" pitchFamily="18" charset="0"/>
              </a:rPr>
              <a:t>Those rejecting the Savior will be “cut off” from among the Lord’s people at the Lord’s return (3 Nephi 21:11)</a:t>
            </a:r>
          </a:p>
          <a:p>
            <a:pPr algn="just"/>
            <a:r>
              <a:rPr lang="en-US" sz="1400" dirty="0">
                <a:latin typeface="Baskerville Old Face" pitchFamily="18" charset="0"/>
              </a:rPr>
              <a:t>There will be a division between the righteous and the wicked. And Satan will not have power over the people during the Millennium and the righteous will have peace.</a:t>
            </a:r>
          </a:p>
        </p:txBody>
      </p:sp>
      <p:sp>
        <p:nvSpPr>
          <p:cNvPr id="10" name="Rectangle 9"/>
          <p:cNvSpPr/>
          <p:nvPr/>
        </p:nvSpPr>
        <p:spPr>
          <a:xfrm>
            <a:off x="3429000" y="1905000"/>
            <a:ext cx="53340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E1C5407-FDF1-D69C-3236-22877F311A4F}"/>
              </a:ext>
            </a:extLst>
          </p:cNvPr>
          <p:cNvGrpSpPr/>
          <p:nvPr/>
        </p:nvGrpSpPr>
        <p:grpSpPr>
          <a:xfrm>
            <a:off x="5334000" y="1945417"/>
            <a:ext cx="1335193" cy="3180401"/>
            <a:chOff x="403818" y="251257"/>
            <a:chExt cx="2684676" cy="6394842"/>
          </a:xfrm>
        </p:grpSpPr>
        <p:grpSp>
          <p:nvGrpSpPr>
            <p:cNvPr id="3" name="Group 2">
              <a:extLst>
                <a:ext uri="{FF2B5EF4-FFF2-40B4-BE49-F238E27FC236}">
                  <a16:creationId xmlns:a16="http://schemas.microsoft.com/office/drawing/2014/main" id="{7E507FFC-738B-9AC8-0247-B4A7EC584813}"/>
                </a:ext>
              </a:extLst>
            </p:cNvPr>
            <p:cNvGrpSpPr/>
            <p:nvPr/>
          </p:nvGrpSpPr>
          <p:grpSpPr>
            <a:xfrm>
              <a:off x="403818" y="251257"/>
              <a:ext cx="2684676" cy="6394842"/>
              <a:chOff x="403818" y="251257"/>
              <a:chExt cx="2684676" cy="6394842"/>
            </a:xfrm>
          </p:grpSpPr>
          <p:grpSp>
            <p:nvGrpSpPr>
              <p:cNvPr id="20" name="Group 19">
                <a:extLst>
                  <a:ext uri="{FF2B5EF4-FFF2-40B4-BE49-F238E27FC236}">
                    <a16:creationId xmlns:a16="http://schemas.microsoft.com/office/drawing/2014/main" id="{C6C58611-7D60-B62A-ED6A-943820CA66F6}"/>
                  </a:ext>
                </a:extLst>
              </p:cNvPr>
              <p:cNvGrpSpPr/>
              <p:nvPr/>
            </p:nvGrpSpPr>
            <p:grpSpPr>
              <a:xfrm>
                <a:off x="403818" y="361401"/>
                <a:ext cx="2684676" cy="6284698"/>
                <a:chOff x="1444129" y="2153330"/>
                <a:chExt cx="1750463" cy="4097751"/>
              </a:xfrm>
            </p:grpSpPr>
            <p:sp>
              <p:nvSpPr>
                <p:cNvPr id="22" name="Freeform: Shape 21">
                  <a:extLst>
                    <a:ext uri="{FF2B5EF4-FFF2-40B4-BE49-F238E27FC236}">
                      <a16:creationId xmlns:a16="http://schemas.microsoft.com/office/drawing/2014/main" id="{463E7773-AB18-AD7B-7A76-C319EBDC2974}"/>
                    </a:ext>
                  </a:extLst>
                </p:cNvPr>
                <p:cNvSpPr/>
                <p:nvPr/>
              </p:nvSpPr>
              <p:spPr>
                <a:xfrm rot="10800000">
                  <a:off x="1444129" y="2153330"/>
                  <a:ext cx="1691161" cy="174210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Oval 22">
                  <a:extLst>
                    <a:ext uri="{FF2B5EF4-FFF2-40B4-BE49-F238E27FC236}">
                      <a16:creationId xmlns:a16="http://schemas.microsoft.com/office/drawing/2014/main" id="{73EEA75F-9EFB-BD2D-53DF-BC28063D781E}"/>
                    </a:ext>
                  </a:extLst>
                </p:cNvPr>
                <p:cNvSpPr/>
                <p:nvPr/>
              </p:nvSpPr>
              <p:spPr>
                <a:xfrm rot="976600">
                  <a:off x="1461559" y="4425592"/>
                  <a:ext cx="333450" cy="5435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BFB1DDEB-6DA3-612F-A06E-A44B8AD2D5B4}"/>
                    </a:ext>
                  </a:extLst>
                </p:cNvPr>
                <p:cNvSpPr/>
                <p:nvPr/>
              </p:nvSpPr>
              <p:spPr>
                <a:xfrm rot="808127">
                  <a:off x="1508363" y="3326989"/>
                  <a:ext cx="907083" cy="1460229"/>
                </a:xfrm>
                <a:prstGeom prst="trapezoid">
                  <a:avLst>
                    <a:gd name="adj" fmla="val 50000"/>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A98A2952-0382-172E-1A5C-231E4EE0877E}"/>
                    </a:ext>
                  </a:extLst>
                </p:cNvPr>
                <p:cNvSpPr/>
                <p:nvPr/>
              </p:nvSpPr>
              <p:spPr>
                <a:xfrm>
                  <a:off x="1877851" y="3280890"/>
                  <a:ext cx="921718" cy="102550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3313981-0BA2-DB8B-1E4D-009426102A58}"/>
                    </a:ext>
                  </a:extLst>
                </p:cNvPr>
                <p:cNvSpPr/>
                <p:nvPr/>
              </p:nvSpPr>
              <p:spPr>
                <a:xfrm rot="886948" flipH="1">
                  <a:off x="2314948"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6F3ABA7-8EAE-1E03-2870-428E3F8600BE}"/>
                    </a:ext>
                  </a:extLst>
                </p:cNvPr>
                <p:cNvSpPr/>
                <p:nvPr/>
              </p:nvSpPr>
              <p:spPr>
                <a:xfrm rot="20713052">
                  <a:off x="1729729"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8FA4192C-92CE-F684-9286-949D646A6C8D}"/>
                    </a:ext>
                  </a:extLst>
                </p:cNvPr>
                <p:cNvSpPr/>
                <p:nvPr/>
              </p:nvSpPr>
              <p:spPr>
                <a:xfrm>
                  <a:off x="1482828" y="3334864"/>
                  <a:ext cx="1711764" cy="2698690"/>
                </a:xfrm>
                <a:prstGeom prst="trapezoid">
                  <a:avLst>
                    <a:gd name="adj" fmla="val 34948"/>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9CD1E7B-DF74-CD64-7E26-921FD9BB0942}"/>
                    </a:ext>
                  </a:extLst>
                </p:cNvPr>
                <p:cNvSpPr/>
                <p:nvPr/>
              </p:nvSpPr>
              <p:spPr>
                <a:xfrm>
                  <a:off x="1849207" y="4479765"/>
                  <a:ext cx="921718" cy="161921"/>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089491B8-71CF-0E9D-8CDE-F2F1E305864F}"/>
                    </a:ext>
                  </a:extLst>
                </p:cNvPr>
                <p:cNvSpPr/>
                <p:nvPr/>
              </p:nvSpPr>
              <p:spPr>
                <a:xfrm rot="381480" flipH="1">
                  <a:off x="1602529" y="3243103"/>
                  <a:ext cx="784115" cy="2854826"/>
                </a:xfrm>
                <a:prstGeom prst="trapezoid">
                  <a:avLst>
                    <a:gd name="adj" fmla="val 4512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45F8EB62-8614-C9B9-268D-F4AC6D7897E9}"/>
                    </a:ext>
                  </a:extLst>
                </p:cNvPr>
                <p:cNvSpPr/>
                <p:nvPr/>
              </p:nvSpPr>
              <p:spPr>
                <a:xfrm rot="20990305" flipH="1">
                  <a:off x="2219626" y="3249829"/>
                  <a:ext cx="784115" cy="2854826"/>
                </a:xfrm>
                <a:prstGeom prst="trapezoid">
                  <a:avLst>
                    <a:gd name="adj" fmla="val 32128"/>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a:extLst>
                    <a:ext uri="{FF2B5EF4-FFF2-40B4-BE49-F238E27FC236}">
                      <a16:creationId xmlns:a16="http://schemas.microsoft.com/office/drawing/2014/main" id="{959B005D-6775-CADA-EA55-876060A3CC88}"/>
                    </a:ext>
                  </a:extLst>
                </p:cNvPr>
                <p:cNvSpPr/>
                <p:nvPr/>
              </p:nvSpPr>
              <p:spPr>
                <a:xfrm rot="533072">
                  <a:off x="2597789" y="4436048"/>
                  <a:ext cx="359479" cy="5356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6714C822-1798-9F76-77B0-D4A7AE8F0071}"/>
                    </a:ext>
                  </a:extLst>
                </p:cNvPr>
                <p:cNvSpPr/>
                <p:nvPr/>
              </p:nvSpPr>
              <p:spPr>
                <a:xfrm rot="20882837" flipH="1">
                  <a:off x="2304690" y="3206317"/>
                  <a:ext cx="784115" cy="1477371"/>
                </a:xfrm>
                <a:prstGeom prst="trapezoid">
                  <a:avLst>
                    <a:gd name="adj" fmla="val 4520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973CD8A-886E-B60A-B7DD-560C314E1B95}"/>
                    </a:ext>
                  </a:extLst>
                </p:cNvPr>
                <p:cNvSpPr/>
                <p:nvPr/>
              </p:nvSpPr>
              <p:spPr>
                <a:xfrm flipH="1">
                  <a:off x="2029979" y="2939310"/>
                  <a:ext cx="476453" cy="8182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9B525BC-1C06-FFA6-475F-AC27F5D869B2}"/>
                    </a:ext>
                  </a:extLst>
                </p:cNvPr>
                <p:cNvSpPr/>
                <p:nvPr/>
              </p:nvSpPr>
              <p:spPr>
                <a:xfrm>
                  <a:off x="1885852" y="2356224"/>
                  <a:ext cx="802969" cy="122181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0C83A77E-0FF4-8FA7-555C-AB1A8D3A778D}"/>
                    </a:ext>
                  </a:extLst>
                </p:cNvPr>
                <p:cNvSpPr/>
                <p:nvPr/>
              </p:nvSpPr>
              <p:spPr>
                <a:xfrm rot="17176324">
                  <a:off x="2074346" y="351161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8613AA00-4B3F-DAF7-ACF7-C20B643576A6}"/>
                    </a:ext>
                  </a:extLst>
                </p:cNvPr>
                <p:cNvSpPr/>
                <p:nvPr/>
              </p:nvSpPr>
              <p:spPr>
                <a:xfrm rot="14557315">
                  <a:off x="2163703" y="361248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CA3822E-B63C-FF3B-E49E-B3B491E82C76}"/>
                    </a:ext>
                  </a:extLst>
                </p:cNvPr>
                <p:cNvSpPr/>
                <p:nvPr/>
              </p:nvSpPr>
              <p:spPr>
                <a:xfrm rot="886948" flipH="1">
                  <a:off x="2550320" y="2332668"/>
                  <a:ext cx="248261" cy="25061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F64B400-59B1-864E-0F49-15257C1479A1}"/>
                    </a:ext>
                  </a:extLst>
                </p:cNvPr>
                <p:cNvSpPr/>
                <p:nvPr/>
              </p:nvSpPr>
              <p:spPr>
                <a:xfrm rot="407483">
                  <a:off x="1905921" y="3198183"/>
                  <a:ext cx="758020" cy="48412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0" name="Oval 39">
                  <a:extLst>
                    <a:ext uri="{FF2B5EF4-FFF2-40B4-BE49-F238E27FC236}">
                      <a16:creationId xmlns:a16="http://schemas.microsoft.com/office/drawing/2014/main" id="{CB2776D9-C006-947C-9F4C-C4C9843ADB28}"/>
                    </a:ext>
                  </a:extLst>
                </p:cNvPr>
                <p:cNvSpPr/>
                <p:nvPr/>
              </p:nvSpPr>
              <p:spPr>
                <a:xfrm>
                  <a:off x="2162648" y="3272923"/>
                  <a:ext cx="183992" cy="893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id="{3C928E8C-3EF6-54A8-392A-B9A74071DD44}"/>
                  </a:ext>
                </a:extLst>
              </p:cNvPr>
              <p:cNvSpPr/>
              <p:nvPr/>
            </p:nvSpPr>
            <p:spPr>
              <a:xfrm rot="886948" flipH="1">
                <a:off x="940425" y="251257"/>
                <a:ext cx="1518418" cy="867990"/>
              </a:xfrm>
              <a:custGeom>
                <a:avLst/>
                <a:gdLst>
                  <a:gd name="connsiteX0" fmla="*/ 995363 w 1518418"/>
                  <a:gd name="connsiteY0" fmla="*/ 140247 h 867990"/>
                  <a:gd name="connsiteX1" fmla="*/ 814507 w 1518418"/>
                  <a:gd name="connsiteY1" fmla="*/ 132835 h 867990"/>
                  <a:gd name="connsiteX2" fmla="*/ 796975 w 1518418"/>
                  <a:gd name="connsiteY2" fmla="*/ 140134 h 867990"/>
                  <a:gd name="connsiteX3" fmla="*/ 785328 w 1518418"/>
                  <a:gd name="connsiteY3" fmla="*/ 125137 h 867990"/>
                  <a:gd name="connsiteX4" fmla="*/ 624363 w 1518418"/>
                  <a:gd name="connsiteY4" fmla="*/ 42346 h 867990"/>
                  <a:gd name="connsiteX5" fmla="*/ 472014 w 1518418"/>
                  <a:gd name="connsiteY5" fmla="*/ 28925 h 867990"/>
                  <a:gd name="connsiteX6" fmla="*/ 426592 w 1518418"/>
                  <a:gd name="connsiteY6" fmla="*/ 42653 h 867990"/>
                  <a:gd name="connsiteX7" fmla="*/ 389322 w 1518418"/>
                  <a:gd name="connsiteY7" fmla="*/ 22231 h 867990"/>
                  <a:gd name="connsiteX8" fmla="*/ 280240 w 1518418"/>
                  <a:gd name="connsiteY8" fmla="*/ 0 h 867990"/>
                  <a:gd name="connsiteX9" fmla="*/ 0 w 1518418"/>
                  <a:gd name="connsiteY9" fmla="*/ 282897 h 867990"/>
                  <a:gd name="connsiteX10" fmla="*/ 223762 w 1518418"/>
                  <a:gd name="connsiteY10" fmla="*/ 560047 h 867990"/>
                  <a:gd name="connsiteX11" fmla="*/ 239124 w 1518418"/>
                  <a:gd name="connsiteY11" fmla="*/ 561610 h 867990"/>
                  <a:gd name="connsiteX12" fmla="*/ 249052 w 1518418"/>
                  <a:gd name="connsiteY12" fmla="*/ 584155 h 867990"/>
                  <a:gd name="connsiteX13" fmla="*/ 430624 w 1518418"/>
                  <a:gd name="connsiteY13" fmla="*/ 654745 h 867990"/>
                  <a:gd name="connsiteX14" fmla="*/ 522425 w 1518418"/>
                  <a:gd name="connsiteY14" fmla="*/ 789222 h 867990"/>
                  <a:gd name="connsiteX15" fmla="*/ 743345 w 1518418"/>
                  <a:gd name="connsiteY15" fmla="*/ 796667 h 867990"/>
                  <a:gd name="connsiteX16" fmla="*/ 1058971 w 1518418"/>
                  <a:gd name="connsiteY16" fmla="*/ 835494 h 867990"/>
                  <a:gd name="connsiteX17" fmla="*/ 1214512 w 1518418"/>
                  <a:gd name="connsiteY17" fmla="*/ 815440 h 867990"/>
                  <a:gd name="connsiteX18" fmla="*/ 1219351 w 1518418"/>
                  <a:gd name="connsiteY18" fmla="*/ 805586 h 867990"/>
                  <a:gd name="connsiteX19" fmla="*/ 1238177 w 1518418"/>
                  <a:gd name="connsiteY19" fmla="*/ 807502 h 867990"/>
                  <a:gd name="connsiteX20" fmla="*/ 1518418 w 1518418"/>
                  <a:gd name="connsiteY20" fmla="*/ 524605 h 867990"/>
                  <a:gd name="connsiteX21" fmla="*/ 1238178 w 1518418"/>
                  <a:gd name="connsiteY21" fmla="*/ 241707 h 867990"/>
                  <a:gd name="connsiteX22" fmla="*/ 1181700 w 1518418"/>
                  <a:gd name="connsiteY22" fmla="*/ 247455 h 867990"/>
                  <a:gd name="connsiteX23" fmla="*/ 1173002 w 1518418"/>
                  <a:gd name="connsiteY23" fmla="*/ 250181 h 867990"/>
                  <a:gd name="connsiteX24" fmla="*/ 1171499 w 1518418"/>
                  <a:gd name="connsiteY24" fmla="*/ 242573 h 867990"/>
                  <a:gd name="connsiteX25" fmla="*/ 995363 w 1518418"/>
                  <a:gd name="connsiteY25" fmla="*/ 140247 h 8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8418" h="867990">
                    <a:moveTo>
                      <a:pt x="995363" y="140247"/>
                    </a:moveTo>
                    <a:cubicBezTo>
                      <a:pt x="924218" y="121473"/>
                      <a:pt x="857547" y="119871"/>
                      <a:pt x="814507" y="132835"/>
                    </a:cubicBezTo>
                    <a:lnTo>
                      <a:pt x="796975" y="140134"/>
                    </a:lnTo>
                    <a:lnTo>
                      <a:pt x="785328" y="125137"/>
                    </a:lnTo>
                    <a:cubicBezTo>
                      <a:pt x="754289" y="92623"/>
                      <a:pt x="695509" y="61120"/>
                      <a:pt x="624363" y="42346"/>
                    </a:cubicBezTo>
                    <a:cubicBezTo>
                      <a:pt x="567448" y="27327"/>
                      <a:pt x="513395" y="23298"/>
                      <a:pt x="472014" y="28925"/>
                    </a:cubicBezTo>
                    <a:lnTo>
                      <a:pt x="426592" y="42653"/>
                    </a:lnTo>
                    <a:lnTo>
                      <a:pt x="389322" y="22231"/>
                    </a:lnTo>
                    <a:cubicBezTo>
                      <a:pt x="355795" y="7916"/>
                      <a:pt x="318933" y="0"/>
                      <a:pt x="280240" y="0"/>
                    </a:cubicBezTo>
                    <a:cubicBezTo>
                      <a:pt x="125468" y="0"/>
                      <a:pt x="0" y="126657"/>
                      <a:pt x="0" y="282897"/>
                    </a:cubicBezTo>
                    <a:cubicBezTo>
                      <a:pt x="0" y="419607"/>
                      <a:pt x="96061" y="533668"/>
                      <a:pt x="223762" y="560047"/>
                    </a:cubicBezTo>
                    <a:lnTo>
                      <a:pt x="239124" y="561610"/>
                    </a:lnTo>
                    <a:lnTo>
                      <a:pt x="249052" y="584155"/>
                    </a:lnTo>
                    <a:cubicBezTo>
                      <a:pt x="286543" y="633740"/>
                      <a:pt x="360129" y="662342"/>
                      <a:pt x="430624" y="654745"/>
                    </a:cubicBezTo>
                    <a:cubicBezTo>
                      <a:pt x="428980" y="706405"/>
                      <a:pt x="463932" y="757603"/>
                      <a:pt x="522425" y="789222"/>
                    </a:cubicBezTo>
                    <a:cubicBezTo>
                      <a:pt x="591353" y="826481"/>
                      <a:pt x="679510" y="829457"/>
                      <a:pt x="743345" y="796667"/>
                    </a:cubicBezTo>
                    <a:cubicBezTo>
                      <a:pt x="824332" y="873558"/>
                      <a:pt x="966709" y="891080"/>
                      <a:pt x="1058971" y="835494"/>
                    </a:cubicBezTo>
                    <a:cubicBezTo>
                      <a:pt x="1114324" y="859002"/>
                      <a:pt x="1180096" y="850527"/>
                      <a:pt x="1214512" y="815440"/>
                    </a:cubicBezTo>
                    <a:lnTo>
                      <a:pt x="1219351" y="805586"/>
                    </a:lnTo>
                    <a:lnTo>
                      <a:pt x="1238177" y="807502"/>
                    </a:lnTo>
                    <a:cubicBezTo>
                      <a:pt x="1392950" y="807502"/>
                      <a:pt x="1518418" y="680844"/>
                      <a:pt x="1518418" y="524605"/>
                    </a:cubicBezTo>
                    <a:cubicBezTo>
                      <a:pt x="1518418" y="368365"/>
                      <a:pt x="1392950" y="241707"/>
                      <a:pt x="1238178" y="241707"/>
                    </a:cubicBezTo>
                    <a:cubicBezTo>
                      <a:pt x="1218831" y="241708"/>
                      <a:pt x="1199943" y="243687"/>
                      <a:pt x="1181700" y="247455"/>
                    </a:cubicBezTo>
                    <a:lnTo>
                      <a:pt x="1173002" y="250181"/>
                    </a:lnTo>
                    <a:lnTo>
                      <a:pt x="1171499" y="242573"/>
                    </a:lnTo>
                    <a:cubicBezTo>
                      <a:pt x="1148306" y="203633"/>
                      <a:pt x="1080737" y="162776"/>
                      <a:pt x="995363" y="140247"/>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Oval 18">
              <a:extLst>
                <a:ext uri="{FF2B5EF4-FFF2-40B4-BE49-F238E27FC236}">
                  <a16:creationId xmlns:a16="http://schemas.microsoft.com/office/drawing/2014/main" id="{A5DF3FFE-DEB5-2F61-50E3-4158820E621E}"/>
                </a:ext>
              </a:extLst>
            </p:cNvPr>
            <p:cNvSpPr/>
            <p:nvPr/>
          </p:nvSpPr>
          <p:spPr>
            <a:xfrm rot="886948" flipH="1">
              <a:off x="2081111" y="500187"/>
              <a:ext cx="436506" cy="44064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58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0" dur="500"/>
                                        <p:tgtEl>
                                          <p:spTgt spid="1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3" dur="500"/>
                                        <p:tgtEl>
                                          <p:spTgt spid="1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6" dur="500"/>
                                        <p:tgtEl>
                                          <p:spTgt spid="1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1" dur="500"/>
                                        <p:tgtEl>
                                          <p:spTgt spid="18">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4" dur="500"/>
                                        <p:tgtEl>
                                          <p:spTgt spid="18">
                                            <p:txEl>
                                              <p:pRg st="1" end="1"/>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7" dur="500"/>
                                        <p:tgtEl>
                                          <p:spTgt spid="18">
                                            <p:txEl>
                                              <p:pRg st="2" end="2"/>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14380</Words>
  <Application>Microsoft Office PowerPoint</Application>
  <PresentationFormat>Widescreen</PresentationFormat>
  <Paragraphs>1061</Paragraphs>
  <Slides>102</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102</vt:i4>
      </vt:variant>
    </vt:vector>
  </HeadingPairs>
  <TitlesOfParts>
    <vt:vector size="119" baseType="lpstr">
      <vt:lpstr>Abadi</vt:lpstr>
      <vt:lpstr>Calibri Light</vt:lpstr>
      <vt:lpstr>Tempus Sans ITC</vt:lpstr>
      <vt:lpstr>Calibri</vt:lpstr>
      <vt:lpstr>Colonna MT</vt:lpstr>
      <vt:lpstr>Nyala</vt:lpstr>
      <vt:lpstr>Comic Sans MS</vt:lpstr>
      <vt:lpstr>Arial</vt:lpstr>
      <vt:lpstr>Baskerville Old Face</vt:lpstr>
      <vt:lpstr>Open Sans</vt:lpstr>
      <vt:lpstr>Magneto</vt:lpstr>
      <vt:lpstr>Arial Rounded MT Bold</vt:lpstr>
      <vt:lpstr>Arial Black</vt:lpstr>
      <vt:lpstr>Engravers MT</vt:lpstr>
      <vt:lpstr>Times New Roman</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2023-09-25T14:25:58Z</dcterms:created>
  <dcterms:modified xsi:type="dcterms:W3CDTF">2023-09-26T15:02:31Z</dcterms:modified>
</cp:coreProperties>
</file>