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30" r:id="rId2"/>
    <p:sldId id="321" r:id="rId3"/>
    <p:sldId id="258" r:id="rId4"/>
    <p:sldId id="324" r:id="rId5"/>
    <p:sldId id="259" r:id="rId6"/>
    <p:sldId id="260" r:id="rId7"/>
    <p:sldId id="261" r:id="rId8"/>
    <p:sldId id="262" r:id="rId9"/>
    <p:sldId id="263" r:id="rId10"/>
    <p:sldId id="264" r:id="rId11"/>
    <p:sldId id="265" r:id="rId12"/>
    <p:sldId id="266" r:id="rId13"/>
    <p:sldId id="325" r:id="rId14"/>
    <p:sldId id="267" r:id="rId15"/>
    <p:sldId id="268" r:id="rId16"/>
    <p:sldId id="269" r:id="rId17"/>
    <p:sldId id="272" r:id="rId18"/>
    <p:sldId id="271" r:id="rId19"/>
    <p:sldId id="326" r:id="rId20"/>
    <p:sldId id="322" r:id="rId21"/>
    <p:sldId id="274" r:id="rId22"/>
    <p:sldId id="275" r:id="rId23"/>
    <p:sldId id="276" r:id="rId24"/>
    <p:sldId id="277" r:id="rId25"/>
    <p:sldId id="278" r:id="rId26"/>
    <p:sldId id="279" r:id="rId27"/>
    <p:sldId id="280" r:id="rId28"/>
    <p:sldId id="327" r:id="rId29"/>
    <p:sldId id="282" r:id="rId30"/>
    <p:sldId id="283" r:id="rId31"/>
    <p:sldId id="284" r:id="rId32"/>
    <p:sldId id="285" r:id="rId33"/>
    <p:sldId id="270"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28" r:id="rId49"/>
    <p:sldId id="300" r:id="rId50"/>
    <p:sldId id="323"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29" r:id="rId68"/>
    <p:sldId id="318" r:id="rId69"/>
    <p:sldId id="319" r:id="rId70"/>
    <p:sldId id="320" r:id="rId71"/>
  </p:sldIdLst>
  <p:sldSz cx="12192000" cy="6858000"/>
  <p:notesSz cx="6858000" cy="9144000"/>
  <p:embeddedFontLst>
    <p:embeddedFont>
      <p:font typeface="Abadi" panose="020B0604020104020204" pitchFamily="34" charset="0"/>
      <p:regular r:id="rId72"/>
    </p:embeddedFont>
    <p:embeddedFont>
      <p:font typeface="Aharoni" panose="02010803020104030203" pitchFamily="2" charset="-79"/>
      <p:bold r:id="rId73"/>
    </p:embeddedFont>
    <p:embeddedFont>
      <p:font typeface="Calibri" panose="020F0502020204030204" pitchFamily="34" charset="0"/>
      <p:regular r:id="rId74"/>
      <p:bold r:id="rId75"/>
      <p:italic r:id="rId76"/>
      <p:boldItalic r:id="rId77"/>
    </p:embeddedFont>
    <p:embeddedFont>
      <p:font typeface="Calibri Light" panose="020F0302020204030204" pitchFamily="34" charset="0"/>
      <p:regular r:id="rId78"/>
      <p:italic r:id="rId79"/>
    </p:embeddedFont>
    <p:embeddedFont>
      <p:font typeface="Castellar" panose="020A0402060406010301" pitchFamily="18" charset="0"/>
      <p:regular r:id="rId80"/>
    </p:embeddedFont>
    <p:embeddedFont>
      <p:font typeface="Open Sans" panose="020B0606030504020204" pitchFamily="34" charset="0"/>
      <p:regular r:id="rId81"/>
      <p:bold r:id="rId82"/>
      <p:italic r:id="rId83"/>
      <p:boldItalic r:id="rId84"/>
    </p:embeddedFont>
    <p:embeddedFont>
      <p:font typeface="Tempus Sans ITC" panose="04020404030D07020202" pitchFamily="82" charset="0"/>
      <p:regular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7800"/>
    <a:srgbClr val="FFFF66"/>
    <a:srgbClr val="E4D9AA"/>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7533-0E51-805A-E72A-61CF314A4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350609-E240-1962-7CF8-F55436BA4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8BCE8-CD44-0128-FAA7-0E1D649254CC}"/>
              </a:ext>
            </a:extLst>
          </p:cNvPr>
          <p:cNvSpPr>
            <a:spLocks noGrp="1"/>
          </p:cNvSpPr>
          <p:nvPr>
            <p:ph type="dt" sz="half" idx="10"/>
          </p:nvPr>
        </p:nvSpPr>
        <p:spPr/>
        <p:txBody>
          <a:bodyPr/>
          <a:lstStyle/>
          <a:p>
            <a:fld id="{7D03F806-7739-419B-A694-187297232827}" type="datetimeFigureOut">
              <a:rPr lang="en-US" smtClean="0"/>
              <a:t>1/2/2024</a:t>
            </a:fld>
            <a:endParaRPr lang="en-US"/>
          </a:p>
        </p:txBody>
      </p:sp>
      <p:sp>
        <p:nvSpPr>
          <p:cNvPr id="5" name="Footer Placeholder 4">
            <a:extLst>
              <a:ext uri="{FF2B5EF4-FFF2-40B4-BE49-F238E27FC236}">
                <a16:creationId xmlns:a16="http://schemas.microsoft.com/office/drawing/2014/main" id="{FE4047F3-B0E3-44DB-1C78-2975B05AC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AB881-1259-5B0C-63FB-2A90EABC0D01}"/>
              </a:ext>
            </a:extLst>
          </p:cNvPr>
          <p:cNvSpPr>
            <a:spLocks noGrp="1"/>
          </p:cNvSpPr>
          <p:nvPr>
            <p:ph type="sldNum" sz="quarter" idx="12"/>
          </p:nvPr>
        </p:nvSpPr>
        <p:spPr/>
        <p:txBody>
          <a:bodyPr/>
          <a:lstStyle/>
          <a:p>
            <a:fld id="{82C769C3-6F18-4DB0-BFF6-A77918A27242}" type="slidenum">
              <a:rPr lang="en-US" smtClean="0"/>
              <a:t>‹#›</a:t>
            </a:fld>
            <a:endParaRPr lang="en-US"/>
          </a:p>
        </p:txBody>
      </p:sp>
    </p:spTree>
    <p:extLst>
      <p:ext uri="{BB962C8B-B14F-4D97-AF65-F5344CB8AC3E}">
        <p14:creationId xmlns:p14="http://schemas.microsoft.com/office/powerpoint/2010/main" val="222300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81E2-D8B8-7A7C-6036-17592B353A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615EAE-5BDF-DC0E-6D3D-E213BF44B8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47677-4297-2E38-72FD-0FFFCDC1F605}"/>
              </a:ext>
            </a:extLst>
          </p:cNvPr>
          <p:cNvSpPr>
            <a:spLocks noGrp="1"/>
          </p:cNvSpPr>
          <p:nvPr>
            <p:ph type="dt" sz="half" idx="10"/>
          </p:nvPr>
        </p:nvSpPr>
        <p:spPr/>
        <p:txBody>
          <a:bodyPr/>
          <a:lstStyle/>
          <a:p>
            <a:fld id="{7D03F806-7739-419B-A694-187297232827}" type="datetimeFigureOut">
              <a:rPr lang="en-US" smtClean="0"/>
              <a:t>1/2/2024</a:t>
            </a:fld>
            <a:endParaRPr lang="en-US"/>
          </a:p>
        </p:txBody>
      </p:sp>
      <p:sp>
        <p:nvSpPr>
          <p:cNvPr id="5" name="Footer Placeholder 4">
            <a:extLst>
              <a:ext uri="{FF2B5EF4-FFF2-40B4-BE49-F238E27FC236}">
                <a16:creationId xmlns:a16="http://schemas.microsoft.com/office/drawing/2014/main" id="{3C41CD29-9D29-1FC5-8081-694878302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48ABF-0B19-7D0B-3C14-6F095B024673}"/>
              </a:ext>
            </a:extLst>
          </p:cNvPr>
          <p:cNvSpPr>
            <a:spLocks noGrp="1"/>
          </p:cNvSpPr>
          <p:nvPr>
            <p:ph type="sldNum" sz="quarter" idx="12"/>
          </p:nvPr>
        </p:nvSpPr>
        <p:spPr/>
        <p:txBody>
          <a:bodyPr/>
          <a:lstStyle/>
          <a:p>
            <a:fld id="{82C769C3-6F18-4DB0-BFF6-A77918A27242}" type="slidenum">
              <a:rPr lang="en-US" smtClean="0"/>
              <a:t>‹#›</a:t>
            </a:fld>
            <a:endParaRPr lang="en-US"/>
          </a:p>
        </p:txBody>
      </p:sp>
    </p:spTree>
    <p:extLst>
      <p:ext uri="{BB962C8B-B14F-4D97-AF65-F5344CB8AC3E}">
        <p14:creationId xmlns:p14="http://schemas.microsoft.com/office/powerpoint/2010/main" val="1913868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FE1DFF-84CF-E215-B04D-D168440149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A950F6-DD3A-4CD7-2720-D0272F7E77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4316C-5492-3F7F-11D3-8F0CE4C9E4AA}"/>
              </a:ext>
            </a:extLst>
          </p:cNvPr>
          <p:cNvSpPr>
            <a:spLocks noGrp="1"/>
          </p:cNvSpPr>
          <p:nvPr>
            <p:ph type="dt" sz="half" idx="10"/>
          </p:nvPr>
        </p:nvSpPr>
        <p:spPr/>
        <p:txBody>
          <a:bodyPr/>
          <a:lstStyle/>
          <a:p>
            <a:fld id="{7D03F806-7739-419B-A694-187297232827}" type="datetimeFigureOut">
              <a:rPr lang="en-US" smtClean="0"/>
              <a:t>1/2/2024</a:t>
            </a:fld>
            <a:endParaRPr lang="en-US"/>
          </a:p>
        </p:txBody>
      </p:sp>
      <p:sp>
        <p:nvSpPr>
          <p:cNvPr id="5" name="Footer Placeholder 4">
            <a:extLst>
              <a:ext uri="{FF2B5EF4-FFF2-40B4-BE49-F238E27FC236}">
                <a16:creationId xmlns:a16="http://schemas.microsoft.com/office/drawing/2014/main" id="{0AFA215D-0ABF-F35C-CF78-B2CDC3B12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C97AE-C7E2-0019-5721-329A5FC01A48}"/>
              </a:ext>
            </a:extLst>
          </p:cNvPr>
          <p:cNvSpPr>
            <a:spLocks noGrp="1"/>
          </p:cNvSpPr>
          <p:nvPr>
            <p:ph type="sldNum" sz="quarter" idx="12"/>
          </p:nvPr>
        </p:nvSpPr>
        <p:spPr/>
        <p:txBody>
          <a:bodyPr/>
          <a:lstStyle/>
          <a:p>
            <a:fld id="{82C769C3-6F18-4DB0-BFF6-A77918A27242}" type="slidenum">
              <a:rPr lang="en-US" smtClean="0"/>
              <a:t>‹#›</a:t>
            </a:fld>
            <a:endParaRPr lang="en-US"/>
          </a:p>
        </p:txBody>
      </p:sp>
    </p:spTree>
    <p:extLst>
      <p:ext uri="{BB962C8B-B14F-4D97-AF65-F5344CB8AC3E}">
        <p14:creationId xmlns:p14="http://schemas.microsoft.com/office/powerpoint/2010/main" val="1910764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6C1C-F36D-24FB-1CE5-91B41B8F4C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72F83-6AC0-ABA6-218E-F1AE875AAE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00C47-F4EB-BEDE-88A5-E2E73788F311}"/>
              </a:ext>
            </a:extLst>
          </p:cNvPr>
          <p:cNvSpPr>
            <a:spLocks noGrp="1"/>
          </p:cNvSpPr>
          <p:nvPr>
            <p:ph type="dt" sz="half" idx="10"/>
          </p:nvPr>
        </p:nvSpPr>
        <p:spPr/>
        <p:txBody>
          <a:bodyPr/>
          <a:lstStyle/>
          <a:p>
            <a:fld id="{7D03F806-7739-419B-A694-187297232827}" type="datetimeFigureOut">
              <a:rPr lang="en-US" smtClean="0"/>
              <a:t>1/2/2024</a:t>
            </a:fld>
            <a:endParaRPr lang="en-US"/>
          </a:p>
        </p:txBody>
      </p:sp>
      <p:sp>
        <p:nvSpPr>
          <p:cNvPr id="5" name="Footer Placeholder 4">
            <a:extLst>
              <a:ext uri="{FF2B5EF4-FFF2-40B4-BE49-F238E27FC236}">
                <a16:creationId xmlns:a16="http://schemas.microsoft.com/office/drawing/2014/main" id="{E6243408-4BA7-34AB-B627-4435D564D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A77B1-D39C-0CAC-FEEE-1F02512787BB}"/>
              </a:ext>
            </a:extLst>
          </p:cNvPr>
          <p:cNvSpPr>
            <a:spLocks noGrp="1"/>
          </p:cNvSpPr>
          <p:nvPr>
            <p:ph type="sldNum" sz="quarter" idx="12"/>
          </p:nvPr>
        </p:nvSpPr>
        <p:spPr/>
        <p:txBody>
          <a:bodyPr/>
          <a:lstStyle/>
          <a:p>
            <a:fld id="{82C769C3-6F18-4DB0-BFF6-A77918A27242}" type="slidenum">
              <a:rPr lang="en-US" smtClean="0"/>
              <a:t>‹#›</a:t>
            </a:fld>
            <a:endParaRPr lang="en-US"/>
          </a:p>
        </p:txBody>
      </p:sp>
    </p:spTree>
    <p:extLst>
      <p:ext uri="{BB962C8B-B14F-4D97-AF65-F5344CB8AC3E}">
        <p14:creationId xmlns:p14="http://schemas.microsoft.com/office/powerpoint/2010/main" val="352431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C135-F558-BF94-1157-470D3D77F0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4AB8F9-94D6-26FD-2ACD-222447166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7DC25-A468-90DD-F15C-79A88F42B67F}"/>
              </a:ext>
            </a:extLst>
          </p:cNvPr>
          <p:cNvSpPr>
            <a:spLocks noGrp="1"/>
          </p:cNvSpPr>
          <p:nvPr>
            <p:ph type="dt" sz="half" idx="10"/>
          </p:nvPr>
        </p:nvSpPr>
        <p:spPr/>
        <p:txBody>
          <a:bodyPr/>
          <a:lstStyle/>
          <a:p>
            <a:fld id="{7D03F806-7739-419B-A694-187297232827}" type="datetimeFigureOut">
              <a:rPr lang="en-US" smtClean="0"/>
              <a:t>1/2/2024</a:t>
            </a:fld>
            <a:endParaRPr lang="en-US"/>
          </a:p>
        </p:txBody>
      </p:sp>
      <p:sp>
        <p:nvSpPr>
          <p:cNvPr id="5" name="Footer Placeholder 4">
            <a:extLst>
              <a:ext uri="{FF2B5EF4-FFF2-40B4-BE49-F238E27FC236}">
                <a16:creationId xmlns:a16="http://schemas.microsoft.com/office/drawing/2014/main" id="{B470A9CD-7E0A-C418-87B1-0A5B46680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70C84-E8FF-92AE-62F7-708850F9D03D}"/>
              </a:ext>
            </a:extLst>
          </p:cNvPr>
          <p:cNvSpPr>
            <a:spLocks noGrp="1"/>
          </p:cNvSpPr>
          <p:nvPr>
            <p:ph type="sldNum" sz="quarter" idx="12"/>
          </p:nvPr>
        </p:nvSpPr>
        <p:spPr/>
        <p:txBody>
          <a:bodyPr/>
          <a:lstStyle/>
          <a:p>
            <a:fld id="{82C769C3-6F18-4DB0-BFF6-A77918A27242}" type="slidenum">
              <a:rPr lang="en-US" smtClean="0"/>
              <a:t>‹#›</a:t>
            </a:fld>
            <a:endParaRPr lang="en-US"/>
          </a:p>
        </p:txBody>
      </p:sp>
    </p:spTree>
    <p:extLst>
      <p:ext uri="{BB962C8B-B14F-4D97-AF65-F5344CB8AC3E}">
        <p14:creationId xmlns:p14="http://schemas.microsoft.com/office/powerpoint/2010/main" val="1108116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72F3-7827-A5E9-E324-07763D3224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7C493-F4C6-472B-4DF1-EB3196D00B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5C9C92-15C3-4687-5566-1B46E0593A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06D2ED-36AD-88DA-F954-8B69C5B32C52}"/>
              </a:ext>
            </a:extLst>
          </p:cNvPr>
          <p:cNvSpPr>
            <a:spLocks noGrp="1"/>
          </p:cNvSpPr>
          <p:nvPr>
            <p:ph type="dt" sz="half" idx="10"/>
          </p:nvPr>
        </p:nvSpPr>
        <p:spPr/>
        <p:txBody>
          <a:bodyPr/>
          <a:lstStyle/>
          <a:p>
            <a:fld id="{7D03F806-7739-419B-A694-187297232827}" type="datetimeFigureOut">
              <a:rPr lang="en-US" smtClean="0"/>
              <a:t>1/2/2024</a:t>
            </a:fld>
            <a:endParaRPr lang="en-US"/>
          </a:p>
        </p:txBody>
      </p:sp>
      <p:sp>
        <p:nvSpPr>
          <p:cNvPr id="6" name="Footer Placeholder 5">
            <a:extLst>
              <a:ext uri="{FF2B5EF4-FFF2-40B4-BE49-F238E27FC236}">
                <a16:creationId xmlns:a16="http://schemas.microsoft.com/office/drawing/2014/main" id="{E240B52B-F1F2-EF13-D34C-2762DE7C0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E1B61-34C5-EC0B-1586-144928FBF39A}"/>
              </a:ext>
            </a:extLst>
          </p:cNvPr>
          <p:cNvSpPr>
            <a:spLocks noGrp="1"/>
          </p:cNvSpPr>
          <p:nvPr>
            <p:ph type="sldNum" sz="quarter" idx="12"/>
          </p:nvPr>
        </p:nvSpPr>
        <p:spPr/>
        <p:txBody>
          <a:bodyPr/>
          <a:lstStyle/>
          <a:p>
            <a:fld id="{82C769C3-6F18-4DB0-BFF6-A77918A27242}" type="slidenum">
              <a:rPr lang="en-US" smtClean="0"/>
              <a:t>‹#›</a:t>
            </a:fld>
            <a:endParaRPr lang="en-US"/>
          </a:p>
        </p:txBody>
      </p:sp>
    </p:spTree>
    <p:extLst>
      <p:ext uri="{BB962C8B-B14F-4D97-AF65-F5344CB8AC3E}">
        <p14:creationId xmlns:p14="http://schemas.microsoft.com/office/powerpoint/2010/main" val="1049631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5A08-01C9-DC97-4854-DF7142EB6E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3DA4F4-0787-4828-2EE4-3C7AC7D2BD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C90427-6B46-3D9B-90CE-6D65B5EE22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68C277-B364-BB34-1A40-ABAAFD7025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3C7D7-228D-0369-3AD5-39376F247A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ED66F6-5708-D8CA-5D7A-69D8385565AA}"/>
              </a:ext>
            </a:extLst>
          </p:cNvPr>
          <p:cNvSpPr>
            <a:spLocks noGrp="1"/>
          </p:cNvSpPr>
          <p:nvPr>
            <p:ph type="dt" sz="half" idx="10"/>
          </p:nvPr>
        </p:nvSpPr>
        <p:spPr/>
        <p:txBody>
          <a:bodyPr/>
          <a:lstStyle/>
          <a:p>
            <a:fld id="{7D03F806-7739-419B-A694-187297232827}" type="datetimeFigureOut">
              <a:rPr lang="en-US" smtClean="0"/>
              <a:t>1/2/2024</a:t>
            </a:fld>
            <a:endParaRPr lang="en-US"/>
          </a:p>
        </p:txBody>
      </p:sp>
      <p:sp>
        <p:nvSpPr>
          <p:cNvPr id="8" name="Footer Placeholder 7">
            <a:extLst>
              <a:ext uri="{FF2B5EF4-FFF2-40B4-BE49-F238E27FC236}">
                <a16:creationId xmlns:a16="http://schemas.microsoft.com/office/drawing/2014/main" id="{B8433DDB-53B6-A063-C618-DAAC84CAC1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96CA29-20A0-342A-545E-A2875E1E08F9}"/>
              </a:ext>
            </a:extLst>
          </p:cNvPr>
          <p:cNvSpPr>
            <a:spLocks noGrp="1"/>
          </p:cNvSpPr>
          <p:nvPr>
            <p:ph type="sldNum" sz="quarter" idx="12"/>
          </p:nvPr>
        </p:nvSpPr>
        <p:spPr/>
        <p:txBody>
          <a:bodyPr/>
          <a:lstStyle/>
          <a:p>
            <a:fld id="{82C769C3-6F18-4DB0-BFF6-A77918A27242}" type="slidenum">
              <a:rPr lang="en-US" smtClean="0"/>
              <a:t>‹#›</a:t>
            </a:fld>
            <a:endParaRPr lang="en-US"/>
          </a:p>
        </p:txBody>
      </p:sp>
    </p:spTree>
    <p:extLst>
      <p:ext uri="{BB962C8B-B14F-4D97-AF65-F5344CB8AC3E}">
        <p14:creationId xmlns:p14="http://schemas.microsoft.com/office/powerpoint/2010/main" val="361006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4AC0-0E50-0C33-C983-2F0E13795E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77D532-2791-C530-D371-FA3D012A4D66}"/>
              </a:ext>
            </a:extLst>
          </p:cNvPr>
          <p:cNvSpPr>
            <a:spLocks noGrp="1"/>
          </p:cNvSpPr>
          <p:nvPr>
            <p:ph type="dt" sz="half" idx="10"/>
          </p:nvPr>
        </p:nvSpPr>
        <p:spPr/>
        <p:txBody>
          <a:bodyPr/>
          <a:lstStyle/>
          <a:p>
            <a:fld id="{7D03F806-7739-419B-A694-187297232827}" type="datetimeFigureOut">
              <a:rPr lang="en-US" smtClean="0"/>
              <a:t>1/2/2024</a:t>
            </a:fld>
            <a:endParaRPr lang="en-US"/>
          </a:p>
        </p:txBody>
      </p:sp>
      <p:sp>
        <p:nvSpPr>
          <p:cNvPr id="4" name="Footer Placeholder 3">
            <a:extLst>
              <a:ext uri="{FF2B5EF4-FFF2-40B4-BE49-F238E27FC236}">
                <a16:creationId xmlns:a16="http://schemas.microsoft.com/office/drawing/2014/main" id="{92E7C65A-9070-2B43-0FB2-2D15B79970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40EA4B-60C8-5910-92F9-9C22E8D52A80}"/>
              </a:ext>
            </a:extLst>
          </p:cNvPr>
          <p:cNvSpPr>
            <a:spLocks noGrp="1"/>
          </p:cNvSpPr>
          <p:nvPr>
            <p:ph type="sldNum" sz="quarter" idx="12"/>
          </p:nvPr>
        </p:nvSpPr>
        <p:spPr/>
        <p:txBody>
          <a:bodyPr/>
          <a:lstStyle/>
          <a:p>
            <a:fld id="{82C769C3-6F18-4DB0-BFF6-A77918A27242}" type="slidenum">
              <a:rPr lang="en-US" smtClean="0"/>
              <a:t>‹#›</a:t>
            </a:fld>
            <a:endParaRPr lang="en-US"/>
          </a:p>
        </p:txBody>
      </p:sp>
    </p:spTree>
    <p:extLst>
      <p:ext uri="{BB962C8B-B14F-4D97-AF65-F5344CB8AC3E}">
        <p14:creationId xmlns:p14="http://schemas.microsoft.com/office/powerpoint/2010/main" val="11438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12A1B4-7AE2-3A18-7E93-D2CABDAE57A3}"/>
              </a:ext>
            </a:extLst>
          </p:cNvPr>
          <p:cNvSpPr>
            <a:spLocks noGrp="1"/>
          </p:cNvSpPr>
          <p:nvPr>
            <p:ph type="dt" sz="half" idx="10"/>
          </p:nvPr>
        </p:nvSpPr>
        <p:spPr/>
        <p:txBody>
          <a:bodyPr/>
          <a:lstStyle/>
          <a:p>
            <a:fld id="{7D03F806-7739-419B-A694-187297232827}" type="datetimeFigureOut">
              <a:rPr lang="en-US" smtClean="0"/>
              <a:t>1/2/2024</a:t>
            </a:fld>
            <a:endParaRPr lang="en-US"/>
          </a:p>
        </p:txBody>
      </p:sp>
      <p:sp>
        <p:nvSpPr>
          <p:cNvPr id="3" name="Footer Placeholder 2">
            <a:extLst>
              <a:ext uri="{FF2B5EF4-FFF2-40B4-BE49-F238E27FC236}">
                <a16:creationId xmlns:a16="http://schemas.microsoft.com/office/drawing/2014/main" id="{C0BB83C2-7E38-BDD3-B0F3-4FF6C162EE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D6DE22-3E1A-C8CD-D4A8-931F4D403E85}"/>
              </a:ext>
            </a:extLst>
          </p:cNvPr>
          <p:cNvSpPr>
            <a:spLocks noGrp="1"/>
          </p:cNvSpPr>
          <p:nvPr>
            <p:ph type="sldNum" sz="quarter" idx="12"/>
          </p:nvPr>
        </p:nvSpPr>
        <p:spPr/>
        <p:txBody>
          <a:bodyPr/>
          <a:lstStyle/>
          <a:p>
            <a:fld id="{82C769C3-6F18-4DB0-BFF6-A77918A27242}" type="slidenum">
              <a:rPr lang="en-US" smtClean="0"/>
              <a:t>‹#›</a:t>
            </a:fld>
            <a:endParaRPr lang="en-US"/>
          </a:p>
        </p:txBody>
      </p:sp>
    </p:spTree>
    <p:extLst>
      <p:ext uri="{BB962C8B-B14F-4D97-AF65-F5344CB8AC3E}">
        <p14:creationId xmlns:p14="http://schemas.microsoft.com/office/powerpoint/2010/main" val="404727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0399-7880-3E0A-CF3F-E98C24A6B6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ED1A9E-325F-90AD-B02A-C345015BAA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CA3F4C-B32B-C79A-8CCE-32B083C40A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EA0ECE-E6FA-DC73-1DCB-BA899FBF068A}"/>
              </a:ext>
            </a:extLst>
          </p:cNvPr>
          <p:cNvSpPr>
            <a:spLocks noGrp="1"/>
          </p:cNvSpPr>
          <p:nvPr>
            <p:ph type="dt" sz="half" idx="10"/>
          </p:nvPr>
        </p:nvSpPr>
        <p:spPr/>
        <p:txBody>
          <a:bodyPr/>
          <a:lstStyle/>
          <a:p>
            <a:fld id="{7D03F806-7739-419B-A694-187297232827}" type="datetimeFigureOut">
              <a:rPr lang="en-US" smtClean="0"/>
              <a:t>1/2/2024</a:t>
            </a:fld>
            <a:endParaRPr lang="en-US"/>
          </a:p>
        </p:txBody>
      </p:sp>
      <p:sp>
        <p:nvSpPr>
          <p:cNvPr id="6" name="Footer Placeholder 5">
            <a:extLst>
              <a:ext uri="{FF2B5EF4-FFF2-40B4-BE49-F238E27FC236}">
                <a16:creationId xmlns:a16="http://schemas.microsoft.com/office/drawing/2014/main" id="{76ECB2DA-625E-E508-7FDF-DBB68F482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13D3F2-F5F9-EACF-10CB-133CCDEEFBA2}"/>
              </a:ext>
            </a:extLst>
          </p:cNvPr>
          <p:cNvSpPr>
            <a:spLocks noGrp="1"/>
          </p:cNvSpPr>
          <p:nvPr>
            <p:ph type="sldNum" sz="quarter" idx="12"/>
          </p:nvPr>
        </p:nvSpPr>
        <p:spPr/>
        <p:txBody>
          <a:bodyPr/>
          <a:lstStyle/>
          <a:p>
            <a:fld id="{82C769C3-6F18-4DB0-BFF6-A77918A27242}" type="slidenum">
              <a:rPr lang="en-US" smtClean="0"/>
              <a:t>‹#›</a:t>
            </a:fld>
            <a:endParaRPr lang="en-US"/>
          </a:p>
        </p:txBody>
      </p:sp>
    </p:spTree>
    <p:extLst>
      <p:ext uri="{BB962C8B-B14F-4D97-AF65-F5344CB8AC3E}">
        <p14:creationId xmlns:p14="http://schemas.microsoft.com/office/powerpoint/2010/main" val="3262287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8090E-7495-E553-92C5-9ED118BB13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CDA2AA-A5CC-6958-1017-A214904BD3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2C062C-6F1B-D9EA-CEE5-37F049CB7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30A4EC-A3A8-2BB6-CE04-4822E1274965}"/>
              </a:ext>
            </a:extLst>
          </p:cNvPr>
          <p:cNvSpPr>
            <a:spLocks noGrp="1"/>
          </p:cNvSpPr>
          <p:nvPr>
            <p:ph type="dt" sz="half" idx="10"/>
          </p:nvPr>
        </p:nvSpPr>
        <p:spPr/>
        <p:txBody>
          <a:bodyPr/>
          <a:lstStyle/>
          <a:p>
            <a:fld id="{7D03F806-7739-419B-A694-187297232827}" type="datetimeFigureOut">
              <a:rPr lang="en-US" smtClean="0"/>
              <a:t>1/2/2024</a:t>
            </a:fld>
            <a:endParaRPr lang="en-US"/>
          </a:p>
        </p:txBody>
      </p:sp>
      <p:sp>
        <p:nvSpPr>
          <p:cNvPr id="6" name="Footer Placeholder 5">
            <a:extLst>
              <a:ext uri="{FF2B5EF4-FFF2-40B4-BE49-F238E27FC236}">
                <a16:creationId xmlns:a16="http://schemas.microsoft.com/office/drawing/2014/main" id="{97CCD9DB-F90E-23F3-A157-A4BC775A5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235B7-C750-805A-2F63-11ABD5FCE00C}"/>
              </a:ext>
            </a:extLst>
          </p:cNvPr>
          <p:cNvSpPr>
            <a:spLocks noGrp="1"/>
          </p:cNvSpPr>
          <p:nvPr>
            <p:ph type="sldNum" sz="quarter" idx="12"/>
          </p:nvPr>
        </p:nvSpPr>
        <p:spPr/>
        <p:txBody>
          <a:bodyPr/>
          <a:lstStyle/>
          <a:p>
            <a:fld id="{82C769C3-6F18-4DB0-BFF6-A77918A27242}" type="slidenum">
              <a:rPr lang="en-US" smtClean="0"/>
              <a:t>‹#›</a:t>
            </a:fld>
            <a:endParaRPr lang="en-US"/>
          </a:p>
        </p:txBody>
      </p:sp>
    </p:spTree>
    <p:extLst>
      <p:ext uri="{BB962C8B-B14F-4D97-AF65-F5344CB8AC3E}">
        <p14:creationId xmlns:p14="http://schemas.microsoft.com/office/powerpoint/2010/main" val="3841649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9F4DC-20EC-8731-8512-3E7AB408D5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63097C-5CA0-A05E-A039-981B1264D6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541DF-388F-98C1-D365-C213A2012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03F806-7739-419B-A694-187297232827}" type="datetimeFigureOut">
              <a:rPr lang="en-US" smtClean="0"/>
              <a:t>1/2/2024</a:t>
            </a:fld>
            <a:endParaRPr lang="en-US"/>
          </a:p>
        </p:txBody>
      </p:sp>
      <p:sp>
        <p:nvSpPr>
          <p:cNvPr id="5" name="Footer Placeholder 4">
            <a:extLst>
              <a:ext uri="{FF2B5EF4-FFF2-40B4-BE49-F238E27FC236}">
                <a16:creationId xmlns:a16="http://schemas.microsoft.com/office/drawing/2014/main" id="{0EF2D039-1CF3-EEDF-6D8A-63D1EA74C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2952A0-9DD8-F09A-CC1B-EFDD8FD737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769C3-6F18-4DB0-BFF6-A77918A27242}" type="slidenum">
              <a:rPr lang="en-US" smtClean="0"/>
              <a:t>‹#›</a:t>
            </a:fld>
            <a:endParaRPr lang="en-US"/>
          </a:p>
        </p:txBody>
      </p:sp>
    </p:spTree>
    <p:extLst>
      <p:ext uri="{BB962C8B-B14F-4D97-AF65-F5344CB8AC3E}">
        <p14:creationId xmlns:p14="http://schemas.microsoft.com/office/powerpoint/2010/main" val="41143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AE357-2348-4A0B-6D68-F282ED65B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199" name="Cloud 198">
            <a:extLst>
              <a:ext uri="{FF2B5EF4-FFF2-40B4-BE49-F238E27FC236}">
                <a16:creationId xmlns:a16="http://schemas.microsoft.com/office/drawing/2014/main" id="{C1967AB9-18EF-4A8F-43D7-59C1C6A6BFCF}"/>
              </a:ext>
            </a:extLst>
          </p:cNvPr>
          <p:cNvSpPr/>
          <p:nvPr/>
        </p:nvSpPr>
        <p:spPr>
          <a:xfrm>
            <a:off x="5168789" y="2913529"/>
            <a:ext cx="4979258" cy="3361765"/>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4E466E-7E1B-DD84-7350-885C46A3D850}"/>
              </a:ext>
            </a:extLst>
          </p:cNvPr>
          <p:cNvSpPr txBox="1"/>
          <p:nvPr/>
        </p:nvSpPr>
        <p:spPr>
          <a:xfrm>
            <a:off x="1714499" y="1004048"/>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2 Nephi 3-5</a:t>
            </a:r>
          </a:p>
        </p:txBody>
      </p:sp>
      <p:grpSp>
        <p:nvGrpSpPr>
          <p:cNvPr id="4" name="Group 3">
            <a:extLst>
              <a:ext uri="{FF2B5EF4-FFF2-40B4-BE49-F238E27FC236}">
                <a16:creationId xmlns:a16="http://schemas.microsoft.com/office/drawing/2014/main" id="{363323E5-4AC4-ECCF-7FF8-54239C8CCE9E}"/>
              </a:ext>
            </a:extLst>
          </p:cNvPr>
          <p:cNvGrpSpPr/>
          <p:nvPr/>
        </p:nvGrpSpPr>
        <p:grpSpPr>
          <a:xfrm>
            <a:off x="545089" y="2527169"/>
            <a:ext cx="1771350" cy="3597660"/>
            <a:chOff x="4847870" y="1415932"/>
            <a:chExt cx="2215815" cy="4500383"/>
          </a:xfrm>
        </p:grpSpPr>
        <p:sp>
          <p:nvSpPr>
            <p:cNvPr id="5" name="Oval 4">
              <a:extLst>
                <a:ext uri="{FF2B5EF4-FFF2-40B4-BE49-F238E27FC236}">
                  <a16:creationId xmlns:a16="http://schemas.microsoft.com/office/drawing/2014/main" id="{7FBAF150-6C5C-3A17-34B8-7C78122FC746}"/>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83EE8E3C-E4E7-4021-6208-9E7CE7307E54}"/>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BFAA9BB-685C-DE07-0C7B-03942D694ADE}"/>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apezoid 7">
              <a:extLst>
                <a:ext uri="{FF2B5EF4-FFF2-40B4-BE49-F238E27FC236}">
                  <a16:creationId xmlns:a16="http://schemas.microsoft.com/office/drawing/2014/main" id="{9617766E-96F3-C108-7F8C-CCBAE78514FA}"/>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1AA1011C-DC4A-E24F-7865-033FE4FED852}"/>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C79825F-8580-6193-3E3C-4EFE393E4F90}"/>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8E0F2204-F32A-D80D-D66E-FA0CFFC58B55}"/>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1912412-A11A-627C-8959-CD01642A21E5}"/>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2404DEC-7FD0-67BF-2B83-34B6D9F7EA92}"/>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C4E520B-686F-8380-E6E7-C4FA529BC0AF}"/>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Double Wave 14">
              <a:extLst>
                <a:ext uri="{FF2B5EF4-FFF2-40B4-BE49-F238E27FC236}">
                  <a16:creationId xmlns:a16="http://schemas.microsoft.com/office/drawing/2014/main" id="{431D1F48-918E-ED87-D404-E8277C04187F}"/>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uble Wave 15">
              <a:extLst>
                <a:ext uri="{FF2B5EF4-FFF2-40B4-BE49-F238E27FC236}">
                  <a16:creationId xmlns:a16="http://schemas.microsoft.com/office/drawing/2014/main" id="{9A52DD33-B5F1-5300-C83F-FEF8007EC6CE}"/>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elay 16">
              <a:extLst>
                <a:ext uri="{FF2B5EF4-FFF2-40B4-BE49-F238E27FC236}">
                  <a16:creationId xmlns:a16="http://schemas.microsoft.com/office/drawing/2014/main" id="{9DA3AF95-5D63-676C-E2C1-B6BD792B9ACD}"/>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89DF6A2-2012-83D0-B220-1779668006B4}"/>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01D0A95E-B430-AA31-8042-DF41867A803A}"/>
              </a:ext>
            </a:extLst>
          </p:cNvPr>
          <p:cNvGrpSpPr/>
          <p:nvPr/>
        </p:nvGrpSpPr>
        <p:grpSpPr>
          <a:xfrm>
            <a:off x="2410101" y="3323404"/>
            <a:ext cx="1403646" cy="2753961"/>
            <a:chOff x="3872941" y="1344704"/>
            <a:chExt cx="1720972" cy="3376555"/>
          </a:xfrm>
        </p:grpSpPr>
        <p:grpSp>
          <p:nvGrpSpPr>
            <p:cNvPr id="20" name="Group 19">
              <a:extLst>
                <a:ext uri="{FF2B5EF4-FFF2-40B4-BE49-F238E27FC236}">
                  <a16:creationId xmlns:a16="http://schemas.microsoft.com/office/drawing/2014/main" id="{EDE0349F-4034-E7A1-0846-31E3668D9719}"/>
                </a:ext>
              </a:extLst>
            </p:cNvPr>
            <p:cNvGrpSpPr/>
            <p:nvPr/>
          </p:nvGrpSpPr>
          <p:grpSpPr>
            <a:xfrm>
              <a:off x="3872941" y="1344704"/>
              <a:ext cx="1720972" cy="3376555"/>
              <a:chOff x="1434541" y="2106704"/>
              <a:chExt cx="1720972" cy="3376555"/>
            </a:xfrm>
          </p:grpSpPr>
          <p:sp>
            <p:nvSpPr>
              <p:cNvPr id="22" name="Oval 21">
                <a:extLst>
                  <a:ext uri="{FF2B5EF4-FFF2-40B4-BE49-F238E27FC236}">
                    <a16:creationId xmlns:a16="http://schemas.microsoft.com/office/drawing/2014/main" id="{3B9E8834-B42C-B7F3-312D-AAC92FB9A369}"/>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206858-3269-D0FF-0BE9-9AC12C6F2B94}"/>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68A2530-B2D8-7BC3-CB32-C1CA7A458193}"/>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E7CC525-FD39-6994-BC8C-7F11275A8A94}"/>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757051C4-76A8-63AD-E151-B6F1DD2FFD9D}"/>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2E86E41F-6D92-1DCA-1A2F-B8D683526704}"/>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857FAA71-8EBC-6D43-72C7-A5A322D53776}"/>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17B49B5B-E5C9-C5C9-AB9E-5C53EAFBEF7E}"/>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66BC53CC-6738-4482-D65D-45F7B1263E67}"/>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FE48994-035A-0BA6-CE66-EB033C933399}"/>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a:extLst>
                  <a:ext uri="{FF2B5EF4-FFF2-40B4-BE49-F238E27FC236}">
                    <a16:creationId xmlns:a16="http://schemas.microsoft.com/office/drawing/2014/main" id="{43E8FA0F-A608-AFEA-3848-67E487D6BB25}"/>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4CE60570-B0F0-4AA5-90BF-55776B7BB659}"/>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ord 33">
                <a:extLst>
                  <a:ext uri="{FF2B5EF4-FFF2-40B4-BE49-F238E27FC236}">
                    <a16:creationId xmlns:a16="http://schemas.microsoft.com/office/drawing/2014/main" id="{601C7F36-406B-7E27-28E1-32CCDD6DD3B5}"/>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ounded Rectangle 78">
              <a:extLst>
                <a:ext uri="{FF2B5EF4-FFF2-40B4-BE49-F238E27FC236}">
                  <a16:creationId xmlns:a16="http://schemas.microsoft.com/office/drawing/2014/main" id="{43802FF8-2C33-14B7-DABE-D15DEC9E25FF}"/>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938FBC80-A417-F2BF-5116-4DBD181CE8B3}"/>
              </a:ext>
            </a:extLst>
          </p:cNvPr>
          <p:cNvGrpSpPr/>
          <p:nvPr/>
        </p:nvGrpSpPr>
        <p:grpSpPr>
          <a:xfrm>
            <a:off x="8751369" y="3486068"/>
            <a:ext cx="856337" cy="1784291"/>
            <a:chOff x="5257800" y="720222"/>
            <a:chExt cx="1905000" cy="3969319"/>
          </a:xfrm>
        </p:grpSpPr>
        <p:sp>
          <p:nvSpPr>
            <p:cNvPr id="36" name="Oval 35">
              <a:extLst>
                <a:ext uri="{FF2B5EF4-FFF2-40B4-BE49-F238E27FC236}">
                  <a16:creationId xmlns:a16="http://schemas.microsoft.com/office/drawing/2014/main" id="{A3FC2006-A133-9946-0AC1-CA6554B5CBDF}"/>
                </a:ext>
              </a:extLst>
            </p:cNvPr>
            <p:cNvSpPr/>
            <p:nvPr/>
          </p:nvSpPr>
          <p:spPr>
            <a:xfrm rot="19338880">
              <a:off x="6844570" y="2804990"/>
              <a:ext cx="318230" cy="4714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DDC79D4-B7F9-EC74-D988-90281BC9D15C}"/>
                </a:ext>
              </a:extLst>
            </p:cNvPr>
            <p:cNvSpPr/>
            <p:nvPr/>
          </p:nvSpPr>
          <p:spPr>
            <a:xfrm rot="1933618">
              <a:off x="5318704" y="2806426"/>
              <a:ext cx="318230" cy="4714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80828E24-A418-9111-6307-40389542F235}"/>
                </a:ext>
              </a:extLst>
            </p:cNvPr>
            <p:cNvSpPr/>
            <p:nvPr/>
          </p:nvSpPr>
          <p:spPr>
            <a:xfrm rot="1297750" flipH="1">
              <a:off x="5257800" y="2648875"/>
              <a:ext cx="480277" cy="468901"/>
            </a:xfrm>
            <a:prstGeom prst="trapezoid">
              <a:avLst>
                <a:gd name="adj" fmla="val 1121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8FF14DF7-B2E2-02F9-86E3-AA552ED6FB52}"/>
                </a:ext>
              </a:extLst>
            </p:cNvPr>
            <p:cNvSpPr/>
            <p:nvPr/>
          </p:nvSpPr>
          <p:spPr>
            <a:xfrm rot="20302250">
              <a:off x="6660988" y="2664241"/>
              <a:ext cx="480277" cy="468901"/>
            </a:xfrm>
            <a:prstGeom prst="trapezoid">
              <a:avLst>
                <a:gd name="adj" fmla="val 1121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2C9B3B5-7368-F17A-0AC5-CC493CE17B4F}"/>
                </a:ext>
              </a:extLst>
            </p:cNvPr>
            <p:cNvSpPr/>
            <p:nvPr/>
          </p:nvSpPr>
          <p:spPr>
            <a:xfrm rot="4886474">
              <a:off x="6250147" y="4240517"/>
              <a:ext cx="314751" cy="582694"/>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2384783-1877-67B8-4FB9-EA9F57DB0745}"/>
                </a:ext>
              </a:extLst>
            </p:cNvPr>
            <p:cNvSpPr/>
            <p:nvPr/>
          </p:nvSpPr>
          <p:spPr>
            <a:xfrm rot="4886474">
              <a:off x="5794424" y="4255646"/>
              <a:ext cx="278335" cy="58945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406A0E4B-19EB-9EEB-DDD0-49D5928C907E}"/>
                </a:ext>
              </a:extLst>
            </p:cNvPr>
            <p:cNvSpPr/>
            <p:nvPr/>
          </p:nvSpPr>
          <p:spPr>
            <a:xfrm>
              <a:off x="6087311" y="3177388"/>
              <a:ext cx="627041" cy="1337285"/>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5F08BE08-C9C2-EDAF-B2BC-848E6FE57D32}"/>
                </a:ext>
              </a:extLst>
            </p:cNvPr>
            <p:cNvSpPr/>
            <p:nvPr/>
          </p:nvSpPr>
          <p:spPr>
            <a:xfrm rot="263894">
              <a:off x="5679392" y="3119792"/>
              <a:ext cx="563346" cy="1418973"/>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D55E962F-5AF6-5B62-7A28-145F10896278}"/>
                </a:ext>
              </a:extLst>
            </p:cNvPr>
            <p:cNvSpPr/>
            <p:nvPr/>
          </p:nvSpPr>
          <p:spPr>
            <a:xfrm rot="1375821">
              <a:off x="5472135" y="1840634"/>
              <a:ext cx="480277" cy="11357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C1753818-7E02-110A-4B4D-3C64B3FC08DB}"/>
                </a:ext>
              </a:extLst>
            </p:cNvPr>
            <p:cNvSpPr/>
            <p:nvPr/>
          </p:nvSpPr>
          <p:spPr>
            <a:xfrm rot="20337671">
              <a:off x="6470654" y="1863778"/>
              <a:ext cx="480277" cy="1106189"/>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97D53E71-DA2C-F5B7-AEA9-151BCA8952E7}"/>
                </a:ext>
              </a:extLst>
            </p:cNvPr>
            <p:cNvSpPr/>
            <p:nvPr/>
          </p:nvSpPr>
          <p:spPr>
            <a:xfrm>
              <a:off x="5715000" y="1849879"/>
              <a:ext cx="1016264" cy="1437247"/>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A045475-615B-1F1E-9F33-F6FE42A06A56}"/>
                </a:ext>
              </a:extLst>
            </p:cNvPr>
            <p:cNvSpPr/>
            <p:nvPr/>
          </p:nvSpPr>
          <p:spPr>
            <a:xfrm>
              <a:off x="5943600" y="914400"/>
              <a:ext cx="5334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E33ECADC-838F-77BB-F075-3AE649AE0E62}"/>
                </a:ext>
              </a:extLst>
            </p:cNvPr>
            <p:cNvCxnSpPr>
              <a:endCxn id="46" idx="2"/>
            </p:cNvCxnSpPr>
            <p:nvPr/>
          </p:nvCxnSpPr>
          <p:spPr>
            <a:xfrm flipH="1">
              <a:off x="6223132" y="2168360"/>
              <a:ext cx="6516" cy="11187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ardrop 48">
              <a:extLst>
                <a:ext uri="{FF2B5EF4-FFF2-40B4-BE49-F238E27FC236}">
                  <a16:creationId xmlns:a16="http://schemas.microsoft.com/office/drawing/2014/main" id="{BBB08D6C-5219-8B50-5FF7-7EA0FA003D61}"/>
                </a:ext>
              </a:extLst>
            </p:cNvPr>
            <p:cNvSpPr/>
            <p:nvPr/>
          </p:nvSpPr>
          <p:spPr>
            <a:xfrm rot="711584">
              <a:off x="5626659" y="869517"/>
              <a:ext cx="373548" cy="662187"/>
            </a:xfrm>
            <a:prstGeom prst="teardrop">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D026DC5-4F34-C3B4-B87C-B39E5D2FD8A1}"/>
                </a:ext>
              </a:extLst>
            </p:cNvPr>
            <p:cNvSpPr/>
            <p:nvPr/>
          </p:nvSpPr>
          <p:spPr>
            <a:xfrm rot="15873315">
              <a:off x="6019423" y="3176244"/>
              <a:ext cx="306890" cy="76849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ardrop 50">
              <a:extLst>
                <a:ext uri="{FF2B5EF4-FFF2-40B4-BE49-F238E27FC236}">
                  <a16:creationId xmlns:a16="http://schemas.microsoft.com/office/drawing/2014/main" id="{A1F3A2CD-2237-292B-8B06-16A8FB15B79E}"/>
                </a:ext>
              </a:extLst>
            </p:cNvPr>
            <p:cNvSpPr/>
            <p:nvPr/>
          </p:nvSpPr>
          <p:spPr>
            <a:xfrm rot="20888416" flipH="1">
              <a:off x="6464858" y="945716"/>
              <a:ext cx="373548" cy="662187"/>
            </a:xfrm>
            <a:prstGeom prst="teardrop">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Wave 51">
              <a:extLst>
                <a:ext uri="{FF2B5EF4-FFF2-40B4-BE49-F238E27FC236}">
                  <a16:creationId xmlns:a16="http://schemas.microsoft.com/office/drawing/2014/main" id="{1018F83E-5B35-B124-7D01-F8FC9A43CD77}"/>
                </a:ext>
              </a:extLst>
            </p:cNvPr>
            <p:cNvSpPr/>
            <p:nvPr/>
          </p:nvSpPr>
          <p:spPr>
            <a:xfrm rot="858469">
              <a:off x="5764393" y="720222"/>
              <a:ext cx="960552" cy="520290"/>
            </a:xfrm>
            <a:prstGeom prst="wave">
              <a:avLst>
                <a:gd name="adj1" fmla="val 13676"/>
                <a:gd name="adj2" fmla="val -1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F647F6C-0A8B-0B15-A0D0-DE03A6AF8624}"/>
                </a:ext>
              </a:extLst>
            </p:cNvPr>
            <p:cNvSpPr/>
            <p:nvPr/>
          </p:nvSpPr>
          <p:spPr>
            <a:xfrm>
              <a:off x="5715000" y="914400"/>
              <a:ext cx="304800"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F13EDD4-D0F0-4CDB-361E-5E61C4D09B2B}"/>
                </a:ext>
              </a:extLst>
            </p:cNvPr>
            <p:cNvSpPr/>
            <p:nvPr/>
          </p:nvSpPr>
          <p:spPr>
            <a:xfrm>
              <a:off x="6477000" y="990600"/>
              <a:ext cx="304800"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400A1BC-FF48-0B7A-8A29-06C26607DB8E}"/>
                </a:ext>
              </a:extLst>
            </p:cNvPr>
            <p:cNvSpPr/>
            <p:nvPr/>
          </p:nvSpPr>
          <p:spPr>
            <a:xfrm>
              <a:off x="6418729" y="2066364"/>
              <a:ext cx="76200" cy="11430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0BCB05A-B14D-AD20-F2B8-70ACE29358C7}"/>
                </a:ext>
              </a:extLst>
            </p:cNvPr>
            <p:cNvSpPr/>
            <p:nvPr/>
          </p:nvSpPr>
          <p:spPr>
            <a:xfrm>
              <a:off x="5943600" y="2057400"/>
              <a:ext cx="76200" cy="11430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2713B558-3FDD-6DEE-DEDC-933D1B5F7190}"/>
                </a:ext>
              </a:extLst>
            </p:cNvPr>
            <p:cNvSpPr/>
            <p:nvPr/>
          </p:nvSpPr>
          <p:spPr>
            <a:xfrm>
              <a:off x="5715000" y="3153955"/>
              <a:ext cx="1032148" cy="122645"/>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Manual Input 57">
              <a:extLst>
                <a:ext uri="{FF2B5EF4-FFF2-40B4-BE49-F238E27FC236}">
                  <a16:creationId xmlns:a16="http://schemas.microsoft.com/office/drawing/2014/main" id="{27C65972-5ACA-9A34-5CD1-0C39AD8F34A1}"/>
                </a:ext>
              </a:extLst>
            </p:cNvPr>
            <p:cNvSpPr/>
            <p:nvPr/>
          </p:nvSpPr>
          <p:spPr>
            <a:xfrm rot="7269359" flipV="1">
              <a:off x="6166528" y="1879650"/>
              <a:ext cx="513161" cy="176953"/>
            </a:xfrm>
            <a:prstGeom prst="flowChartManualInpu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Manual Input 58">
              <a:extLst>
                <a:ext uri="{FF2B5EF4-FFF2-40B4-BE49-F238E27FC236}">
                  <a16:creationId xmlns:a16="http://schemas.microsoft.com/office/drawing/2014/main" id="{AC0493B3-B9DC-2176-629E-E71D1123EDB9}"/>
                </a:ext>
              </a:extLst>
            </p:cNvPr>
            <p:cNvSpPr/>
            <p:nvPr/>
          </p:nvSpPr>
          <p:spPr>
            <a:xfrm rot="14330641" flipH="1" flipV="1">
              <a:off x="5739615" y="1879650"/>
              <a:ext cx="513161" cy="176953"/>
            </a:xfrm>
            <a:prstGeom prst="flowChartManualInpu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02247ED-9AE0-05C4-21E9-B6C7CB214D10}"/>
                </a:ext>
              </a:extLst>
            </p:cNvPr>
            <p:cNvSpPr/>
            <p:nvPr/>
          </p:nvSpPr>
          <p:spPr>
            <a:xfrm>
              <a:off x="5791200" y="914400"/>
              <a:ext cx="762000" cy="10878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ame 60">
              <a:extLst>
                <a:ext uri="{FF2B5EF4-FFF2-40B4-BE49-F238E27FC236}">
                  <a16:creationId xmlns:a16="http://schemas.microsoft.com/office/drawing/2014/main" id="{FABB6D99-2703-A690-400E-5E454CC4AF07}"/>
                </a:ext>
              </a:extLst>
            </p:cNvPr>
            <p:cNvSpPr/>
            <p:nvPr/>
          </p:nvSpPr>
          <p:spPr>
            <a:xfrm>
              <a:off x="6172200" y="3124200"/>
              <a:ext cx="160092" cy="236495"/>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a:extLst>
                <a:ext uri="{FF2B5EF4-FFF2-40B4-BE49-F238E27FC236}">
                  <a16:creationId xmlns:a16="http://schemas.microsoft.com/office/drawing/2014/main" id="{0140FD4A-8D55-2E2C-ED7B-2C27F72D51E7}"/>
                </a:ext>
              </a:extLst>
            </p:cNvPr>
            <p:cNvSpPr/>
            <p:nvPr/>
          </p:nvSpPr>
          <p:spPr>
            <a:xfrm>
              <a:off x="6400800" y="2743200"/>
              <a:ext cx="152400" cy="76200"/>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Frame 62">
              <a:extLst>
                <a:ext uri="{FF2B5EF4-FFF2-40B4-BE49-F238E27FC236}">
                  <a16:creationId xmlns:a16="http://schemas.microsoft.com/office/drawing/2014/main" id="{11BDD842-DB85-EDAF-D021-9FF651813788}"/>
                </a:ext>
              </a:extLst>
            </p:cNvPr>
            <p:cNvSpPr/>
            <p:nvPr/>
          </p:nvSpPr>
          <p:spPr>
            <a:xfrm>
              <a:off x="5894294" y="2752165"/>
              <a:ext cx="152400" cy="76200"/>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4" name="Group 63">
            <a:extLst>
              <a:ext uri="{FF2B5EF4-FFF2-40B4-BE49-F238E27FC236}">
                <a16:creationId xmlns:a16="http://schemas.microsoft.com/office/drawing/2014/main" id="{75018B72-2F90-3BB4-FEF1-8B1C9E14FEC1}"/>
              </a:ext>
            </a:extLst>
          </p:cNvPr>
          <p:cNvGrpSpPr/>
          <p:nvPr/>
        </p:nvGrpSpPr>
        <p:grpSpPr>
          <a:xfrm>
            <a:off x="7741164" y="3373005"/>
            <a:ext cx="809875" cy="1940387"/>
            <a:chOff x="304800" y="2402559"/>
            <a:chExt cx="1295400" cy="2697867"/>
          </a:xfrm>
        </p:grpSpPr>
        <p:sp>
          <p:nvSpPr>
            <p:cNvPr id="65" name="Oval 64">
              <a:extLst>
                <a:ext uri="{FF2B5EF4-FFF2-40B4-BE49-F238E27FC236}">
                  <a16:creationId xmlns:a16="http://schemas.microsoft.com/office/drawing/2014/main" id="{542589F7-52F4-A26B-FAC6-076E1ED54DF0}"/>
                </a:ext>
              </a:extLst>
            </p:cNvPr>
            <p:cNvSpPr/>
            <p:nvPr/>
          </p:nvSpPr>
          <p:spPr>
            <a:xfrm rot="19338880">
              <a:off x="1383803" y="3822361"/>
              <a:ext cx="216397" cy="3193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261DC18-D5B6-2EB3-EC52-462112050836}"/>
                </a:ext>
              </a:extLst>
            </p:cNvPr>
            <p:cNvSpPr/>
            <p:nvPr/>
          </p:nvSpPr>
          <p:spPr>
            <a:xfrm rot="1933618">
              <a:off x="346215" y="3823334"/>
              <a:ext cx="216397" cy="3193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C65D3F12-378D-F88C-F260-059482CF5B22}"/>
                </a:ext>
              </a:extLst>
            </p:cNvPr>
            <p:cNvSpPr/>
            <p:nvPr/>
          </p:nvSpPr>
          <p:spPr>
            <a:xfrm rot="1297750" flipH="1">
              <a:off x="304800" y="371660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8C072B84-CCCC-D0CE-EBD4-EF2C10D2ADFC}"/>
                </a:ext>
              </a:extLst>
            </p:cNvPr>
            <p:cNvSpPr/>
            <p:nvPr/>
          </p:nvSpPr>
          <p:spPr>
            <a:xfrm rot="20302250">
              <a:off x="1258968" y="37270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7BFAF2A-4601-28A2-1DAD-6CDBDFB1FC24}"/>
                </a:ext>
              </a:extLst>
            </p:cNvPr>
            <p:cNvSpPr/>
            <p:nvPr/>
          </p:nvSpPr>
          <p:spPr>
            <a:xfrm rot="4886474">
              <a:off x="1020914" y="4829255"/>
              <a:ext cx="170956" cy="36258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9C068B2E-A65F-19F5-DFF2-4BF822C8A343}"/>
                </a:ext>
              </a:extLst>
            </p:cNvPr>
            <p:cNvSpPr/>
            <p:nvPr/>
          </p:nvSpPr>
          <p:spPr>
            <a:xfrm rot="4886474">
              <a:off x="665090" y="4800005"/>
              <a:ext cx="179761" cy="4210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005A4616-C583-5C66-01A1-BA69555FA380}"/>
                </a:ext>
              </a:extLst>
            </p:cNvPr>
            <p:cNvSpPr/>
            <p:nvPr/>
          </p:nvSpPr>
          <p:spPr>
            <a:xfrm>
              <a:off x="868868" y="4074630"/>
              <a:ext cx="426388" cy="905902"/>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07F9B370-1CAB-6C0F-DDBA-1221E8B2FAEC}"/>
                </a:ext>
              </a:extLst>
            </p:cNvPr>
            <p:cNvSpPr/>
            <p:nvPr/>
          </p:nvSpPr>
          <p:spPr>
            <a:xfrm rot="263894">
              <a:off x="591482" y="4035614"/>
              <a:ext cx="383075" cy="961239"/>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5A5F98AD-E039-2485-C6A2-ADCAE09E187F}"/>
                </a:ext>
              </a:extLst>
            </p:cNvPr>
            <p:cNvSpPr/>
            <p:nvPr/>
          </p:nvSpPr>
          <p:spPr>
            <a:xfrm rot="1375821">
              <a:off x="450548" y="31690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a:extLst>
                <a:ext uri="{FF2B5EF4-FFF2-40B4-BE49-F238E27FC236}">
                  <a16:creationId xmlns:a16="http://schemas.microsoft.com/office/drawing/2014/main" id="{08DAC921-6486-E18A-F7C6-4D36CE6314F9}"/>
                </a:ext>
              </a:extLst>
            </p:cNvPr>
            <p:cNvSpPr/>
            <p:nvPr/>
          </p:nvSpPr>
          <p:spPr>
            <a:xfrm rot="20337671">
              <a:off x="1129541" y="3184765"/>
              <a:ext cx="326588" cy="7493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5CA1CF2F-71F5-15ED-FC8B-10965DBA9E1A}"/>
                </a:ext>
              </a:extLst>
            </p:cNvPr>
            <p:cNvSpPr/>
            <p:nvPr/>
          </p:nvSpPr>
          <p:spPr>
            <a:xfrm>
              <a:off x="581005" y="3175350"/>
              <a:ext cx="725750" cy="97361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7E055F6D-1BC3-8E81-6CE0-0E3C0BDE9C73}"/>
                </a:ext>
              </a:extLst>
            </p:cNvPr>
            <p:cNvSpPr/>
            <p:nvPr/>
          </p:nvSpPr>
          <p:spPr>
            <a:xfrm>
              <a:off x="673451" y="2636266"/>
              <a:ext cx="580601" cy="7369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Manual Input 76">
              <a:extLst>
                <a:ext uri="{FF2B5EF4-FFF2-40B4-BE49-F238E27FC236}">
                  <a16:creationId xmlns:a16="http://schemas.microsoft.com/office/drawing/2014/main" id="{E71DFAEB-ABC4-F711-C2BF-3F1990D74EB2}"/>
                </a:ext>
              </a:extLst>
            </p:cNvPr>
            <p:cNvSpPr/>
            <p:nvPr/>
          </p:nvSpPr>
          <p:spPr>
            <a:xfrm rot="7269359" flipV="1">
              <a:off x="923397" y="3195289"/>
              <a:ext cx="347625" cy="120328"/>
            </a:xfrm>
            <a:prstGeom prst="flowChartManualInput">
              <a:avLst/>
            </a:prstGeom>
            <a:solidFill>
              <a:srgbClr val="E4D9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Manual Input 77">
              <a:extLst>
                <a:ext uri="{FF2B5EF4-FFF2-40B4-BE49-F238E27FC236}">
                  <a16:creationId xmlns:a16="http://schemas.microsoft.com/office/drawing/2014/main" id="{694C5401-9F5B-73D0-9779-C202E4539739}"/>
                </a:ext>
              </a:extLst>
            </p:cNvPr>
            <p:cNvSpPr/>
            <p:nvPr/>
          </p:nvSpPr>
          <p:spPr>
            <a:xfrm rot="14330641" flipH="1" flipV="1">
              <a:off x="633097" y="31952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4504615-E5F2-CD9B-9F22-39B980D9E633}"/>
                </a:ext>
              </a:extLst>
            </p:cNvPr>
            <p:cNvSpPr/>
            <p:nvPr/>
          </p:nvSpPr>
          <p:spPr>
            <a:xfrm>
              <a:off x="617293" y="2534524"/>
              <a:ext cx="689463" cy="7369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059A1083-9933-1075-C964-5F56E2DB2DA5}"/>
                </a:ext>
              </a:extLst>
            </p:cNvPr>
            <p:cNvCxnSpPr>
              <a:endCxn id="75" idx="2"/>
            </p:cNvCxnSpPr>
            <p:nvPr/>
          </p:nvCxnSpPr>
          <p:spPr>
            <a:xfrm flipH="1">
              <a:off x="943880" y="33910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rapezoid 80">
              <a:extLst>
                <a:ext uri="{FF2B5EF4-FFF2-40B4-BE49-F238E27FC236}">
                  <a16:creationId xmlns:a16="http://schemas.microsoft.com/office/drawing/2014/main" id="{B292F607-CEFF-B178-15D2-8296F5EF231C}"/>
                </a:ext>
              </a:extLst>
            </p:cNvPr>
            <p:cNvSpPr/>
            <p:nvPr/>
          </p:nvSpPr>
          <p:spPr>
            <a:xfrm>
              <a:off x="557729" y="4058756"/>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ame 81">
              <a:extLst>
                <a:ext uri="{FF2B5EF4-FFF2-40B4-BE49-F238E27FC236}">
                  <a16:creationId xmlns:a16="http://schemas.microsoft.com/office/drawing/2014/main" id="{EAFF4DF1-F089-2657-275A-F4FF2A438C3E}"/>
                </a:ext>
              </a:extLst>
            </p:cNvPr>
            <p:cNvSpPr/>
            <p:nvPr/>
          </p:nvSpPr>
          <p:spPr>
            <a:xfrm>
              <a:off x="913648" y="40309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eeform: Shape 82">
              <a:extLst>
                <a:ext uri="{FF2B5EF4-FFF2-40B4-BE49-F238E27FC236}">
                  <a16:creationId xmlns:a16="http://schemas.microsoft.com/office/drawing/2014/main" id="{6D78D2E6-078C-89E7-988D-2AAA6DF5BC69}"/>
                </a:ext>
              </a:extLst>
            </p:cNvPr>
            <p:cNvSpPr/>
            <p:nvPr/>
          </p:nvSpPr>
          <p:spPr>
            <a:xfrm rot="711584">
              <a:off x="570198" y="24025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3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5" y="2275"/>
                    <a:pt x="641804" y="156845"/>
                    <a:pt x="753475" y="0"/>
                  </a:cubicBezTo>
                  <a:lnTo>
                    <a:pt x="678251" y="277433"/>
                  </a:lnTo>
                  <a:cubicBezTo>
                    <a:pt x="575170" y="422213"/>
                    <a:pt x="416366" y="301646"/>
                    <a:pt x="285424" y="313752"/>
                  </a:cubicBezTo>
                  <a:lnTo>
                    <a:pt x="254012" y="319643"/>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Oval 83">
              <a:extLst>
                <a:ext uri="{FF2B5EF4-FFF2-40B4-BE49-F238E27FC236}">
                  <a16:creationId xmlns:a16="http://schemas.microsoft.com/office/drawing/2014/main" id="{71FA4D96-633F-CE43-1A23-451528CF55D0}"/>
                </a:ext>
              </a:extLst>
            </p:cNvPr>
            <p:cNvSpPr/>
            <p:nvPr/>
          </p:nvSpPr>
          <p:spPr>
            <a:xfrm rot="15873315">
              <a:off x="823100" y="4072864"/>
              <a:ext cx="207893" cy="522573"/>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1B88A844-ACE9-AEE1-3FFD-CCB7E3C1D77D}"/>
              </a:ext>
            </a:extLst>
          </p:cNvPr>
          <p:cNvGrpSpPr/>
          <p:nvPr/>
        </p:nvGrpSpPr>
        <p:grpSpPr>
          <a:xfrm>
            <a:off x="5852276" y="3425021"/>
            <a:ext cx="721447" cy="1806734"/>
            <a:chOff x="1548575" y="2057400"/>
            <a:chExt cx="2276754" cy="4724400"/>
          </a:xfrm>
        </p:grpSpPr>
        <p:sp>
          <p:nvSpPr>
            <p:cNvPr id="86" name="Oval 85">
              <a:extLst>
                <a:ext uri="{FF2B5EF4-FFF2-40B4-BE49-F238E27FC236}">
                  <a16:creationId xmlns:a16="http://schemas.microsoft.com/office/drawing/2014/main" id="{9654A91D-3ED8-993A-907D-D80E7E0F0BFC}"/>
                </a:ext>
              </a:extLst>
            </p:cNvPr>
            <p:cNvSpPr/>
            <p:nvPr/>
          </p:nvSpPr>
          <p:spPr>
            <a:xfrm rot="20950279">
              <a:off x="2641500" y="6299805"/>
              <a:ext cx="685750" cy="481994"/>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1F22A93-0D3D-AF17-E0B1-E01ADC444253}"/>
                </a:ext>
              </a:extLst>
            </p:cNvPr>
            <p:cNvSpPr/>
            <p:nvPr/>
          </p:nvSpPr>
          <p:spPr>
            <a:xfrm rot="20950279">
              <a:off x="2023934" y="6299806"/>
              <a:ext cx="685750" cy="481994"/>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E2E4A1AC-0C9E-0951-4C23-042DF42CC680}"/>
                </a:ext>
              </a:extLst>
            </p:cNvPr>
            <p:cNvSpPr/>
            <p:nvPr/>
          </p:nvSpPr>
          <p:spPr>
            <a:xfrm rot="3826150" flipH="1">
              <a:off x="3336495" y="5148168"/>
              <a:ext cx="614864" cy="362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E883A96A-E924-2478-51A0-F5186ED8AC6B}"/>
                </a:ext>
              </a:extLst>
            </p:cNvPr>
            <p:cNvSpPr/>
            <p:nvPr/>
          </p:nvSpPr>
          <p:spPr>
            <a:xfrm rot="18514504">
              <a:off x="1422546" y="5233487"/>
              <a:ext cx="614864" cy="362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a:extLst>
                <a:ext uri="{FF2B5EF4-FFF2-40B4-BE49-F238E27FC236}">
                  <a16:creationId xmlns:a16="http://schemas.microsoft.com/office/drawing/2014/main" id="{034991BA-9F0D-BB67-F479-A382B04ACCFE}"/>
                </a:ext>
              </a:extLst>
            </p:cNvPr>
            <p:cNvSpPr/>
            <p:nvPr/>
          </p:nvSpPr>
          <p:spPr>
            <a:xfrm>
              <a:off x="1967902" y="3797819"/>
              <a:ext cx="1485940" cy="2672755"/>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110CEFA3-3BEE-7318-0E41-43414E1FA5C3}"/>
                </a:ext>
              </a:extLst>
            </p:cNvPr>
            <p:cNvSpPr/>
            <p:nvPr/>
          </p:nvSpPr>
          <p:spPr>
            <a:xfrm rot="20382913">
              <a:off x="3029893" y="3862254"/>
              <a:ext cx="614226" cy="1547123"/>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a:extLst>
                <a:ext uri="{FF2B5EF4-FFF2-40B4-BE49-F238E27FC236}">
                  <a16:creationId xmlns:a16="http://schemas.microsoft.com/office/drawing/2014/main" id="{3DF703EE-0594-AEF8-9253-30841E39C246}"/>
                </a:ext>
              </a:extLst>
            </p:cNvPr>
            <p:cNvSpPr/>
            <p:nvPr/>
          </p:nvSpPr>
          <p:spPr>
            <a:xfrm rot="1217087" flipH="1">
              <a:off x="1708743" y="3870466"/>
              <a:ext cx="668618" cy="16032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13701B11-3971-5F03-02D4-588929AC3A51}"/>
                </a:ext>
              </a:extLst>
            </p:cNvPr>
            <p:cNvSpPr/>
            <p:nvPr/>
          </p:nvSpPr>
          <p:spPr>
            <a:xfrm rot="10800000">
              <a:off x="2438399" y="3810000"/>
              <a:ext cx="609600" cy="547304"/>
            </a:xfrm>
            <a:prstGeom prst="trapezoid">
              <a:avLst>
                <a:gd name="adj" fmla="val 4452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0B72EB23-AA0D-D746-3312-33A8FB5B9FAC}"/>
                </a:ext>
              </a:extLst>
            </p:cNvPr>
            <p:cNvSpPr/>
            <p:nvPr/>
          </p:nvSpPr>
          <p:spPr>
            <a:xfrm>
              <a:off x="2080604" y="2813076"/>
              <a:ext cx="1305704" cy="1325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Cloud 94">
              <a:extLst>
                <a:ext uri="{FF2B5EF4-FFF2-40B4-BE49-F238E27FC236}">
                  <a16:creationId xmlns:a16="http://schemas.microsoft.com/office/drawing/2014/main" id="{DC2DB812-3255-7797-24D0-105D6BEC6BD8}"/>
                </a:ext>
              </a:extLst>
            </p:cNvPr>
            <p:cNvSpPr/>
            <p:nvPr/>
          </p:nvSpPr>
          <p:spPr>
            <a:xfrm rot="671737">
              <a:off x="1859246" y="2397031"/>
              <a:ext cx="470983" cy="1144707"/>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24">
              <a:extLst>
                <a:ext uri="{FF2B5EF4-FFF2-40B4-BE49-F238E27FC236}">
                  <a16:creationId xmlns:a16="http://schemas.microsoft.com/office/drawing/2014/main" id="{A110906D-9481-0AC0-A563-95C935A26B28}"/>
                </a:ext>
              </a:extLst>
            </p:cNvPr>
            <p:cNvGrpSpPr/>
            <p:nvPr/>
          </p:nvGrpSpPr>
          <p:grpSpPr>
            <a:xfrm>
              <a:off x="1981200" y="5181600"/>
              <a:ext cx="1295400" cy="1219200"/>
              <a:chOff x="7543801" y="3644154"/>
              <a:chExt cx="1066799" cy="1004047"/>
            </a:xfrm>
          </p:grpSpPr>
          <p:sp>
            <p:nvSpPr>
              <p:cNvPr id="140" name="Rounded Rectangle 17">
                <a:extLst>
                  <a:ext uri="{FF2B5EF4-FFF2-40B4-BE49-F238E27FC236}">
                    <a16:creationId xmlns:a16="http://schemas.microsoft.com/office/drawing/2014/main" id="{6CD7D465-641D-851E-D2B6-AA5898A67990}"/>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62">
                <a:extLst>
                  <a:ext uri="{FF2B5EF4-FFF2-40B4-BE49-F238E27FC236}">
                    <a16:creationId xmlns:a16="http://schemas.microsoft.com/office/drawing/2014/main" id="{4337D285-3B56-C8AD-2F1C-9C265121F308}"/>
                  </a:ext>
                </a:extLst>
              </p:cNvPr>
              <p:cNvGrpSpPr/>
              <p:nvPr/>
            </p:nvGrpSpPr>
            <p:grpSpPr>
              <a:xfrm>
                <a:off x="7543801" y="3644154"/>
                <a:ext cx="439270" cy="1004047"/>
                <a:chOff x="6827799" y="4920787"/>
                <a:chExt cx="834345" cy="1922990"/>
              </a:xfrm>
              <a:solidFill>
                <a:srgbClr val="D98A33"/>
              </a:solidFill>
            </p:grpSpPr>
            <p:sp>
              <p:nvSpPr>
                <p:cNvPr id="142" name="Double Wave 19">
                  <a:extLst>
                    <a:ext uri="{FF2B5EF4-FFF2-40B4-BE49-F238E27FC236}">
                      <a16:creationId xmlns:a16="http://schemas.microsoft.com/office/drawing/2014/main" id="{5593BD2C-657F-B5A8-B0EA-3DC6A065FB2F}"/>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uble Wave 20">
                  <a:extLst>
                    <a:ext uri="{FF2B5EF4-FFF2-40B4-BE49-F238E27FC236}">
                      <a16:creationId xmlns:a16="http://schemas.microsoft.com/office/drawing/2014/main" id="{B23BD0A8-4BAA-0F40-31F5-BA33C07A398F}"/>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21">
                  <a:extLst>
                    <a:ext uri="{FF2B5EF4-FFF2-40B4-BE49-F238E27FC236}">
                      <a16:creationId xmlns:a16="http://schemas.microsoft.com/office/drawing/2014/main" id="{6B5E896A-C36D-2297-CB19-BFCBD0DF5400}"/>
                    </a:ext>
                  </a:extLst>
                </p:cNvPr>
                <p:cNvSpPr/>
                <p:nvPr/>
              </p:nvSpPr>
              <p:spPr>
                <a:xfrm>
                  <a:off x="7010401" y="4920787"/>
                  <a:ext cx="651743" cy="4894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7" name="Cloud 96">
              <a:extLst>
                <a:ext uri="{FF2B5EF4-FFF2-40B4-BE49-F238E27FC236}">
                  <a16:creationId xmlns:a16="http://schemas.microsoft.com/office/drawing/2014/main" id="{60BA6CDD-AB88-B7C8-F459-0A17CE95B8E9}"/>
                </a:ext>
              </a:extLst>
            </p:cNvPr>
            <p:cNvSpPr/>
            <p:nvPr/>
          </p:nvSpPr>
          <p:spPr>
            <a:xfrm rot="20696985">
              <a:off x="3112343" y="2327516"/>
              <a:ext cx="470983" cy="1144707"/>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oud 13">
              <a:extLst>
                <a:ext uri="{FF2B5EF4-FFF2-40B4-BE49-F238E27FC236}">
                  <a16:creationId xmlns:a16="http://schemas.microsoft.com/office/drawing/2014/main" id="{97074857-1F89-D81D-B411-852949603A38}"/>
                </a:ext>
              </a:extLst>
            </p:cNvPr>
            <p:cNvSpPr/>
            <p:nvPr/>
          </p:nvSpPr>
          <p:spPr>
            <a:xfrm rot="16200000" flipH="1">
              <a:off x="2209800" y="1676400"/>
              <a:ext cx="1066800" cy="1828800"/>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33">
              <a:extLst>
                <a:ext uri="{FF2B5EF4-FFF2-40B4-BE49-F238E27FC236}">
                  <a16:creationId xmlns:a16="http://schemas.microsoft.com/office/drawing/2014/main" id="{C2D53DEE-8595-81FB-EC3B-79B4302CB13E}"/>
                </a:ext>
              </a:extLst>
            </p:cNvPr>
            <p:cNvGrpSpPr/>
            <p:nvPr/>
          </p:nvGrpSpPr>
          <p:grpSpPr>
            <a:xfrm rot="5400000">
              <a:off x="1996814" y="4556387"/>
              <a:ext cx="990601" cy="259830"/>
              <a:chOff x="457200" y="3352800"/>
              <a:chExt cx="4648200" cy="1219200"/>
            </a:xfrm>
          </p:grpSpPr>
          <p:grpSp>
            <p:nvGrpSpPr>
              <p:cNvPr id="128" name="Group 23">
                <a:extLst>
                  <a:ext uri="{FF2B5EF4-FFF2-40B4-BE49-F238E27FC236}">
                    <a16:creationId xmlns:a16="http://schemas.microsoft.com/office/drawing/2014/main" id="{E1BE3223-A98F-697F-B8D9-994A9230E8E8}"/>
                  </a:ext>
                </a:extLst>
              </p:cNvPr>
              <p:cNvGrpSpPr/>
              <p:nvPr/>
            </p:nvGrpSpPr>
            <p:grpSpPr>
              <a:xfrm>
                <a:off x="457200" y="3352800"/>
                <a:ext cx="1447800" cy="1219200"/>
                <a:chOff x="457200" y="3352800"/>
                <a:chExt cx="1447800" cy="1219200"/>
              </a:xfrm>
            </p:grpSpPr>
            <p:sp>
              <p:nvSpPr>
                <p:cNvPr id="138" name="Quad Arrow Callout 44">
                  <a:extLst>
                    <a:ext uri="{FF2B5EF4-FFF2-40B4-BE49-F238E27FC236}">
                      <a16:creationId xmlns:a16="http://schemas.microsoft.com/office/drawing/2014/main" id="{54B59E40-E832-6C44-1EFC-F1556341A069}"/>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ross 45">
                  <a:extLst>
                    <a:ext uri="{FF2B5EF4-FFF2-40B4-BE49-F238E27FC236}">
                      <a16:creationId xmlns:a16="http://schemas.microsoft.com/office/drawing/2014/main" id="{CDCB6483-D2C9-6851-89E1-000D744B4231}"/>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24">
                <a:extLst>
                  <a:ext uri="{FF2B5EF4-FFF2-40B4-BE49-F238E27FC236}">
                    <a16:creationId xmlns:a16="http://schemas.microsoft.com/office/drawing/2014/main" id="{6081834B-69A4-EB54-C2D9-422A60C279F9}"/>
                  </a:ext>
                </a:extLst>
              </p:cNvPr>
              <p:cNvGrpSpPr/>
              <p:nvPr/>
            </p:nvGrpSpPr>
            <p:grpSpPr>
              <a:xfrm>
                <a:off x="1524000" y="3352800"/>
                <a:ext cx="1447800" cy="1219200"/>
                <a:chOff x="457200" y="3352800"/>
                <a:chExt cx="1447800" cy="1219200"/>
              </a:xfrm>
            </p:grpSpPr>
            <p:sp>
              <p:nvSpPr>
                <p:cNvPr id="136" name="Quad Arrow Callout 52">
                  <a:extLst>
                    <a:ext uri="{FF2B5EF4-FFF2-40B4-BE49-F238E27FC236}">
                      <a16:creationId xmlns:a16="http://schemas.microsoft.com/office/drawing/2014/main" id="{8CA89869-ABE3-D2AF-406F-5BEDC4B7BBB5}"/>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ross 136">
                  <a:extLst>
                    <a:ext uri="{FF2B5EF4-FFF2-40B4-BE49-F238E27FC236}">
                      <a16:creationId xmlns:a16="http://schemas.microsoft.com/office/drawing/2014/main" id="{244DECEF-A944-D7D4-6FD3-35CEE098ABA8}"/>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27">
                <a:extLst>
                  <a:ext uri="{FF2B5EF4-FFF2-40B4-BE49-F238E27FC236}">
                    <a16:creationId xmlns:a16="http://schemas.microsoft.com/office/drawing/2014/main" id="{20411675-0711-F783-E896-DD01D50614B8}"/>
                  </a:ext>
                </a:extLst>
              </p:cNvPr>
              <p:cNvGrpSpPr/>
              <p:nvPr/>
            </p:nvGrpSpPr>
            <p:grpSpPr>
              <a:xfrm>
                <a:off x="2590800" y="3352800"/>
                <a:ext cx="1447800" cy="1219200"/>
                <a:chOff x="457200" y="3352800"/>
                <a:chExt cx="1447800" cy="1219200"/>
              </a:xfrm>
            </p:grpSpPr>
            <p:sp>
              <p:nvSpPr>
                <p:cNvPr id="134" name="Quad Arrow Callout 50">
                  <a:extLst>
                    <a:ext uri="{FF2B5EF4-FFF2-40B4-BE49-F238E27FC236}">
                      <a16:creationId xmlns:a16="http://schemas.microsoft.com/office/drawing/2014/main" id="{A6F8980B-0A59-09E5-B0B8-61EC6DEE2FA2}"/>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ross 134">
                  <a:extLst>
                    <a:ext uri="{FF2B5EF4-FFF2-40B4-BE49-F238E27FC236}">
                      <a16:creationId xmlns:a16="http://schemas.microsoft.com/office/drawing/2014/main" id="{0C8240D6-354B-147F-0E31-C26FC55634F0}"/>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30">
                <a:extLst>
                  <a:ext uri="{FF2B5EF4-FFF2-40B4-BE49-F238E27FC236}">
                    <a16:creationId xmlns:a16="http://schemas.microsoft.com/office/drawing/2014/main" id="{D20EB19F-7E5C-8438-1B33-696E4DB6B2F5}"/>
                  </a:ext>
                </a:extLst>
              </p:cNvPr>
              <p:cNvGrpSpPr/>
              <p:nvPr/>
            </p:nvGrpSpPr>
            <p:grpSpPr>
              <a:xfrm>
                <a:off x="3657600" y="3352800"/>
                <a:ext cx="1447800" cy="1219200"/>
                <a:chOff x="457200" y="3352800"/>
                <a:chExt cx="1447800" cy="1219200"/>
              </a:xfrm>
            </p:grpSpPr>
            <p:sp>
              <p:nvSpPr>
                <p:cNvPr id="132" name="Quad Arrow Callout 48">
                  <a:extLst>
                    <a:ext uri="{FF2B5EF4-FFF2-40B4-BE49-F238E27FC236}">
                      <a16:creationId xmlns:a16="http://schemas.microsoft.com/office/drawing/2014/main" id="{47DB0188-DD42-45C8-53EC-3CB13004BEDA}"/>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ross 132">
                  <a:extLst>
                    <a:ext uri="{FF2B5EF4-FFF2-40B4-BE49-F238E27FC236}">
                      <a16:creationId xmlns:a16="http://schemas.microsoft.com/office/drawing/2014/main" id="{076DBB5F-DA66-B035-A13E-7E7D969F2A85}"/>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 name="Group 46">
              <a:extLst>
                <a:ext uri="{FF2B5EF4-FFF2-40B4-BE49-F238E27FC236}">
                  <a16:creationId xmlns:a16="http://schemas.microsoft.com/office/drawing/2014/main" id="{B237F25D-FFAA-02BA-EA5F-2AF3AB20DD9F}"/>
                </a:ext>
              </a:extLst>
            </p:cNvPr>
            <p:cNvGrpSpPr/>
            <p:nvPr/>
          </p:nvGrpSpPr>
          <p:grpSpPr>
            <a:xfrm rot="5400000">
              <a:off x="2454014" y="4556386"/>
              <a:ext cx="990601" cy="259830"/>
              <a:chOff x="457200" y="3352800"/>
              <a:chExt cx="4648200" cy="1219200"/>
            </a:xfrm>
          </p:grpSpPr>
          <p:grpSp>
            <p:nvGrpSpPr>
              <p:cNvPr id="116" name="Group 23">
                <a:extLst>
                  <a:ext uri="{FF2B5EF4-FFF2-40B4-BE49-F238E27FC236}">
                    <a16:creationId xmlns:a16="http://schemas.microsoft.com/office/drawing/2014/main" id="{91863C18-E8BE-D3BE-B922-57A0C538046A}"/>
                  </a:ext>
                </a:extLst>
              </p:cNvPr>
              <p:cNvGrpSpPr/>
              <p:nvPr/>
            </p:nvGrpSpPr>
            <p:grpSpPr>
              <a:xfrm>
                <a:off x="457200" y="3352800"/>
                <a:ext cx="1447800" cy="1219200"/>
                <a:chOff x="457200" y="3352800"/>
                <a:chExt cx="1447800" cy="1219200"/>
              </a:xfrm>
            </p:grpSpPr>
            <p:sp>
              <p:nvSpPr>
                <p:cNvPr id="126" name="Quad Arrow Callout 42">
                  <a:extLst>
                    <a:ext uri="{FF2B5EF4-FFF2-40B4-BE49-F238E27FC236}">
                      <a16:creationId xmlns:a16="http://schemas.microsoft.com/office/drawing/2014/main" id="{3A5FF482-C478-26EA-7A6D-6D0B2E28291E}"/>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ross 126">
                  <a:extLst>
                    <a:ext uri="{FF2B5EF4-FFF2-40B4-BE49-F238E27FC236}">
                      <a16:creationId xmlns:a16="http://schemas.microsoft.com/office/drawing/2014/main" id="{23130BC7-8C1D-A80D-110E-A9639CC22A3C}"/>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24">
                <a:extLst>
                  <a:ext uri="{FF2B5EF4-FFF2-40B4-BE49-F238E27FC236}">
                    <a16:creationId xmlns:a16="http://schemas.microsoft.com/office/drawing/2014/main" id="{F430818B-8DE7-F8A0-64A6-1AD2932755B9}"/>
                  </a:ext>
                </a:extLst>
              </p:cNvPr>
              <p:cNvGrpSpPr/>
              <p:nvPr/>
            </p:nvGrpSpPr>
            <p:grpSpPr>
              <a:xfrm>
                <a:off x="1524000" y="3352800"/>
                <a:ext cx="1447800" cy="1219200"/>
                <a:chOff x="457200" y="3352800"/>
                <a:chExt cx="1447800" cy="1219200"/>
              </a:xfrm>
            </p:grpSpPr>
            <p:sp>
              <p:nvSpPr>
                <p:cNvPr id="124" name="Quad Arrow Callout 40">
                  <a:extLst>
                    <a:ext uri="{FF2B5EF4-FFF2-40B4-BE49-F238E27FC236}">
                      <a16:creationId xmlns:a16="http://schemas.microsoft.com/office/drawing/2014/main" id="{70965F90-F63A-9DD2-8B37-96F6B97EB0DE}"/>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ross 124">
                  <a:extLst>
                    <a:ext uri="{FF2B5EF4-FFF2-40B4-BE49-F238E27FC236}">
                      <a16:creationId xmlns:a16="http://schemas.microsoft.com/office/drawing/2014/main" id="{693649DE-B849-A23F-1821-63C3CECA8F76}"/>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27">
                <a:extLst>
                  <a:ext uri="{FF2B5EF4-FFF2-40B4-BE49-F238E27FC236}">
                    <a16:creationId xmlns:a16="http://schemas.microsoft.com/office/drawing/2014/main" id="{F0421D2D-0724-DE4A-945A-52411204B4B6}"/>
                  </a:ext>
                </a:extLst>
              </p:cNvPr>
              <p:cNvGrpSpPr/>
              <p:nvPr/>
            </p:nvGrpSpPr>
            <p:grpSpPr>
              <a:xfrm>
                <a:off x="2590800" y="3352800"/>
                <a:ext cx="1447800" cy="1219200"/>
                <a:chOff x="457200" y="3352800"/>
                <a:chExt cx="1447800" cy="1219200"/>
              </a:xfrm>
            </p:grpSpPr>
            <p:sp>
              <p:nvSpPr>
                <p:cNvPr id="122" name="Quad Arrow Callout 38">
                  <a:extLst>
                    <a:ext uri="{FF2B5EF4-FFF2-40B4-BE49-F238E27FC236}">
                      <a16:creationId xmlns:a16="http://schemas.microsoft.com/office/drawing/2014/main" id="{461FAD1B-A5EF-375C-AFD9-8BFEA71E73F9}"/>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ross 122">
                  <a:extLst>
                    <a:ext uri="{FF2B5EF4-FFF2-40B4-BE49-F238E27FC236}">
                      <a16:creationId xmlns:a16="http://schemas.microsoft.com/office/drawing/2014/main" id="{9D443A14-0563-29B9-F7B0-2CA2263C6DD2}"/>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30">
                <a:extLst>
                  <a:ext uri="{FF2B5EF4-FFF2-40B4-BE49-F238E27FC236}">
                    <a16:creationId xmlns:a16="http://schemas.microsoft.com/office/drawing/2014/main" id="{33819086-5454-E1E4-3BF4-E1C894D607F3}"/>
                  </a:ext>
                </a:extLst>
              </p:cNvPr>
              <p:cNvGrpSpPr/>
              <p:nvPr/>
            </p:nvGrpSpPr>
            <p:grpSpPr>
              <a:xfrm>
                <a:off x="3657600" y="3352800"/>
                <a:ext cx="1447800" cy="1219200"/>
                <a:chOff x="457200" y="3352800"/>
                <a:chExt cx="1447800" cy="1219200"/>
              </a:xfrm>
            </p:grpSpPr>
            <p:sp>
              <p:nvSpPr>
                <p:cNvPr id="120" name="Quad Arrow Callout 36">
                  <a:extLst>
                    <a:ext uri="{FF2B5EF4-FFF2-40B4-BE49-F238E27FC236}">
                      <a16:creationId xmlns:a16="http://schemas.microsoft.com/office/drawing/2014/main" id="{B782F4D8-00EA-7565-31CD-07D1D914503D}"/>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ross 120">
                  <a:extLst>
                    <a:ext uri="{FF2B5EF4-FFF2-40B4-BE49-F238E27FC236}">
                      <a16:creationId xmlns:a16="http://schemas.microsoft.com/office/drawing/2014/main" id="{74B92868-F7BD-6184-5FB5-7E6814D8E746}"/>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 name="Group 73">
              <a:extLst>
                <a:ext uri="{FF2B5EF4-FFF2-40B4-BE49-F238E27FC236}">
                  <a16:creationId xmlns:a16="http://schemas.microsoft.com/office/drawing/2014/main" id="{221C6014-3B78-799C-C144-899DD0D6CA7B}"/>
                </a:ext>
              </a:extLst>
            </p:cNvPr>
            <p:cNvGrpSpPr/>
            <p:nvPr/>
          </p:nvGrpSpPr>
          <p:grpSpPr>
            <a:xfrm>
              <a:off x="1904999" y="2743200"/>
              <a:ext cx="1586345" cy="304800"/>
              <a:chOff x="4267200" y="3886200"/>
              <a:chExt cx="1219200" cy="304800"/>
            </a:xfrm>
          </p:grpSpPr>
          <p:sp>
            <p:nvSpPr>
              <p:cNvPr id="102" name="Rounded Rectangle 18">
                <a:extLst>
                  <a:ext uri="{FF2B5EF4-FFF2-40B4-BE49-F238E27FC236}">
                    <a16:creationId xmlns:a16="http://schemas.microsoft.com/office/drawing/2014/main" id="{075EED70-74E5-3D65-E3BB-BE60B8CBF289}"/>
                  </a:ext>
                </a:extLst>
              </p:cNvPr>
              <p:cNvSpPr/>
              <p:nvPr/>
            </p:nvSpPr>
            <p:spPr>
              <a:xfrm>
                <a:off x="4267200" y="3886200"/>
                <a:ext cx="1219200" cy="304800"/>
              </a:xfrm>
              <a:prstGeom prst="roundRect">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59">
                <a:extLst>
                  <a:ext uri="{FF2B5EF4-FFF2-40B4-BE49-F238E27FC236}">
                    <a16:creationId xmlns:a16="http://schemas.microsoft.com/office/drawing/2014/main" id="{CD271BBC-BCF3-900D-140F-4FEEBDE7D954}"/>
                  </a:ext>
                </a:extLst>
              </p:cNvPr>
              <p:cNvGrpSpPr/>
              <p:nvPr/>
            </p:nvGrpSpPr>
            <p:grpSpPr>
              <a:xfrm rot="10800000">
                <a:off x="4358025" y="3910170"/>
                <a:ext cx="990601" cy="259830"/>
                <a:chOff x="457200" y="3352800"/>
                <a:chExt cx="4648200" cy="1219200"/>
              </a:xfrm>
            </p:grpSpPr>
            <p:grpSp>
              <p:nvGrpSpPr>
                <p:cNvPr id="104" name="Group 23">
                  <a:extLst>
                    <a:ext uri="{FF2B5EF4-FFF2-40B4-BE49-F238E27FC236}">
                      <a16:creationId xmlns:a16="http://schemas.microsoft.com/office/drawing/2014/main" id="{D01041B4-B1FD-3EA8-02DC-CEA481B9A6DD}"/>
                    </a:ext>
                  </a:extLst>
                </p:cNvPr>
                <p:cNvGrpSpPr/>
                <p:nvPr/>
              </p:nvGrpSpPr>
              <p:grpSpPr>
                <a:xfrm>
                  <a:off x="457200" y="3352800"/>
                  <a:ext cx="1447800" cy="1219200"/>
                  <a:chOff x="457200" y="3352800"/>
                  <a:chExt cx="1447800" cy="1219200"/>
                </a:xfrm>
              </p:grpSpPr>
              <p:sp>
                <p:nvSpPr>
                  <p:cNvPr id="114" name="Quad Arrow Callout 30">
                    <a:extLst>
                      <a:ext uri="{FF2B5EF4-FFF2-40B4-BE49-F238E27FC236}">
                        <a16:creationId xmlns:a16="http://schemas.microsoft.com/office/drawing/2014/main" id="{6A5654CF-476E-AC59-03F9-04D5D4228A51}"/>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ross 114">
                    <a:extLst>
                      <a:ext uri="{FF2B5EF4-FFF2-40B4-BE49-F238E27FC236}">
                        <a16:creationId xmlns:a16="http://schemas.microsoft.com/office/drawing/2014/main" id="{AC120DD6-D6A1-D965-6412-1F61E82BDACF}"/>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24">
                  <a:extLst>
                    <a:ext uri="{FF2B5EF4-FFF2-40B4-BE49-F238E27FC236}">
                      <a16:creationId xmlns:a16="http://schemas.microsoft.com/office/drawing/2014/main" id="{90384D9E-35EB-5FB6-AD48-7D5FC8102025}"/>
                    </a:ext>
                  </a:extLst>
                </p:cNvPr>
                <p:cNvGrpSpPr/>
                <p:nvPr/>
              </p:nvGrpSpPr>
              <p:grpSpPr>
                <a:xfrm>
                  <a:off x="1524000" y="3352800"/>
                  <a:ext cx="1447800" cy="1219200"/>
                  <a:chOff x="457200" y="3352800"/>
                  <a:chExt cx="1447800" cy="1219200"/>
                </a:xfrm>
              </p:grpSpPr>
              <p:sp>
                <p:nvSpPr>
                  <p:cNvPr id="112" name="Quad Arrow Callout 28">
                    <a:extLst>
                      <a:ext uri="{FF2B5EF4-FFF2-40B4-BE49-F238E27FC236}">
                        <a16:creationId xmlns:a16="http://schemas.microsoft.com/office/drawing/2014/main" id="{CEC2DED1-D060-97B0-F207-8F1788C7EAAD}"/>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ross 112">
                    <a:extLst>
                      <a:ext uri="{FF2B5EF4-FFF2-40B4-BE49-F238E27FC236}">
                        <a16:creationId xmlns:a16="http://schemas.microsoft.com/office/drawing/2014/main" id="{7A8F321D-225E-8C46-1861-64C858EE5259}"/>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27">
                  <a:extLst>
                    <a:ext uri="{FF2B5EF4-FFF2-40B4-BE49-F238E27FC236}">
                      <a16:creationId xmlns:a16="http://schemas.microsoft.com/office/drawing/2014/main" id="{A22308F1-A09C-2354-C6E3-32F16A0DA3A2}"/>
                    </a:ext>
                  </a:extLst>
                </p:cNvPr>
                <p:cNvGrpSpPr/>
                <p:nvPr/>
              </p:nvGrpSpPr>
              <p:grpSpPr>
                <a:xfrm>
                  <a:off x="2590800" y="3352800"/>
                  <a:ext cx="1447800" cy="1219200"/>
                  <a:chOff x="457200" y="3352800"/>
                  <a:chExt cx="1447800" cy="1219200"/>
                </a:xfrm>
              </p:grpSpPr>
              <p:sp>
                <p:nvSpPr>
                  <p:cNvPr id="110" name="Quad Arrow Callout 26">
                    <a:extLst>
                      <a:ext uri="{FF2B5EF4-FFF2-40B4-BE49-F238E27FC236}">
                        <a16:creationId xmlns:a16="http://schemas.microsoft.com/office/drawing/2014/main" id="{205588D7-5B6D-FEE6-DCAD-D4BC4DC6DD30}"/>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ross 110">
                    <a:extLst>
                      <a:ext uri="{FF2B5EF4-FFF2-40B4-BE49-F238E27FC236}">
                        <a16:creationId xmlns:a16="http://schemas.microsoft.com/office/drawing/2014/main" id="{42D8E3A0-38E4-2E66-0099-EBFC6F8D6E61}"/>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0C13B5A7-D8BF-10FF-1673-1D5D4CFA46A3}"/>
                    </a:ext>
                  </a:extLst>
                </p:cNvPr>
                <p:cNvGrpSpPr/>
                <p:nvPr/>
              </p:nvGrpSpPr>
              <p:grpSpPr>
                <a:xfrm>
                  <a:off x="3657600" y="3352800"/>
                  <a:ext cx="1447800" cy="1219200"/>
                  <a:chOff x="457200" y="3352800"/>
                  <a:chExt cx="1447800" cy="1219200"/>
                </a:xfrm>
              </p:grpSpPr>
              <p:sp>
                <p:nvSpPr>
                  <p:cNvPr id="108" name="Quad Arrow Callout 24">
                    <a:extLst>
                      <a:ext uri="{FF2B5EF4-FFF2-40B4-BE49-F238E27FC236}">
                        <a16:creationId xmlns:a16="http://schemas.microsoft.com/office/drawing/2014/main" id="{654F52CE-8064-117E-10BD-ECBB66026FB0}"/>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ross 108">
                    <a:extLst>
                      <a:ext uri="{FF2B5EF4-FFF2-40B4-BE49-F238E27FC236}">
                        <a16:creationId xmlns:a16="http://schemas.microsoft.com/office/drawing/2014/main" id="{CF487FE1-599E-BA0B-E988-260B0382C362}"/>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45" name="Group 72">
            <a:extLst>
              <a:ext uri="{FF2B5EF4-FFF2-40B4-BE49-F238E27FC236}">
                <a16:creationId xmlns:a16="http://schemas.microsoft.com/office/drawing/2014/main" id="{A748B3FA-2A5D-EE51-BC46-97E498231D6E}"/>
              </a:ext>
            </a:extLst>
          </p:cNvPr>
          <p:cNvGrpSpPr/>
          <p:nvPr/>
        </p:nvGrpSpPr>
        <p:grpSpPr>
          <a:xfrm>
            <a:off x="6817877" y="3379757"/>
            <a:ext cx="687225" cy="2015588"/>
            <a:chOff x="754412" y="3803705"/>
            <a:chExt cx="1521331" cy="4292726"/>
          </a:xfrm>
        </p:grpSpPr>
        <p:grpSp>
          <p:nvGrpSpPr>
            <p:cNvPr id="146" name="Group 3">
              <a:extLst>
                <a:ext uri="{FF2B5EF4-FFF2-40B4-BE49-F238E27FC236}">
                  <a16:creationId xmlns:a16="http://schemas.microsoft.com/office/drawing/2014/main" id="{4E297BF2-ECF7-A17E-6CBB-1F464D28FCEE}"/>
                </a:ext>
              </a:extLst>
            </p:cNvPr>
            <p:cNvGrpSpPr/>
            <p:nvPr/>
          </p:nvGrpSpPr>
          <p:grpSpPr>
            <a:xfrm rot="2754858">
              <a:off x="991462" y="7433382"/>
              <a:ext cx="362746" cy="580393"/>
              <a:chOff x="1676400" y="2133600"/>
              <a:chExt cx="1447800" cy="2088845"/>
            </a:xfrm>
          </p:grpSpPr>
          <p:sp>
            <p:nvSpPr>
              <p:cNvPr id="196" name="Oval 195">
                <a:extLst>
                  <a:ext uri="{FF2B5EF4-FFF2-40B4-BE49-F238E27FC236}">
                    <a16:creationId xmlns:a16="http://schemas.microsoft.com/office/drawing/2014/main" id="{6CAAFE91-3BDF-4A24-8F55-71AD2ED11A3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196">
                <a:extLst>
                  <a:ext uri="{FF2B5EF4-FFF2-40B4-BE49-F238E27FC236}">
                    <a16:creationId xmlns:a16="http://schemas.microsoft.com/office/drawing/2014/main" id="{7FFC03B7-3E9B-4D82-C7D7-ED47E32DE8BE}"/>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Moon 197">
                <a:extLst>
                  <a:ext uri="{FF2B5EF4-FFF2-40B4-BE49-F238E27FC236}">
                    <a16:creationId xmlns:a16="http://schemas.microsoft.com/office/drawing/2014/main" id="{C12F0DA8-09C1-3E16-C5D1-80F704EB14B3}"/>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8">
              <a:extLst>
                <a:ext uri="{FF2B5EF4-FFF2-40B4-BE49-F238E27FC236}">
                  <a16:creationId xmlns:a16="http://schemas.microsoft.com/office/drawing/2014/main" id="{BEBB71E8-B295-512B-D002-5AF7A0D87BB0}"/>
                </a:ext>
              </a:extLst>
            </p:cNvPr>
            <p:cNvGrpSpPr/>
            <p:nvPr/>
          </p:nvGrpSpPr>
          <p:grpSpPr>
            <a:xfrm rot="19182012">
              <a:off x="1592451" y="7516038"/>
              <a:ext cx="362746" cy="580393"/>
              <a:chOff x="1676400" y="2133600"/>
              <a:chExt cx="1447800" cy="2088845"/>
            </a:xfrm>
          </p:grpSpPr>
          <p:sp>
            <p:nvSpPr>
              <p:cNvPr id="193" name="Oval 192">
                <a:extLst>
                  <a:ext uri="{FF2B5EF4-FFF2-40B4-BE49-F238E27FC236}">
                    <a16:creationId xmlns:a16="http://schemas.microsoft.com/office/drawing/2014/main" id="{E3524A35-65E7-8E49-5C3E-5AEB2147B483}"/>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193">
                <a:extLst>
                  <a:ext uri="{FF2B5EF4-FFF2-40B4-BE49-F238E27FC236}">
                    <a16:creationId xmlns:a16="http://schemas.microsoft.com/office/drawing/2014/main" id="{E29FF190-C042-8847-B307-A57D4144B45E}"/>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oon 194">
                <a:extLst>
                  <a:ext uri="{FF2B5EF4-FFF2-40B4-BE49-F238E27FC236}">
                    <a16:creationId xmlns:a16="http://schemas.microsoft.com/office/drawing/2014/main" id="{FF4E8A78-E5C7-88AF-72FB-5C184AD931D4}"/>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Oval 147">
              <a:extLst>
                <a:ext uri="{FF2B5EF4-FFF2-40B4-BE49-F238E27FC236}">
                  <a16:creationId xmlns:a16="http://schemas.microsoft.com/office/drawing/2014/main" id="{87506E47-306A-70F7-DA82-515D84E6543B}"/>
                </a:ext>
              </a:extLst>
            </p:cNvPr>
            <p:cNvSpPr/>
            <p:nvPr/>
          </p:nvSpPr>
          <p:spPr>
            <a:xfrm rot="2451945">
              <a:off x="1984283" y="6148579"/>
              <a:ext cx="291460" cy="3509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9D6BC5CC-32B3-9F89-D890-B37F10FA2C2D}"/>
                </a:ext>
              </a:extLst>
            </p:cNvPr>
            <p:cNvSpPr/>
            <p:nvPr/>
          </p:nvSpPr>
          <p:spPr>
            <a:xfrm rot="19586780">
              <a:off x="754412" y="6149848"/>
              <a:ext cx="296658" cy="337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a:extLst>
                <a:ext uri="{FF2B5EF4-FFF2-40B4-BE49-F238E27FC236}">
                  <a16:creationId xmlns:a16="http://schemas.microsoft.com/office/drawing/2014/main" id="{42FEE83A-D627-49AA-43D3-11A561E5886B}"/>
                </a:ext>
              </a:extLst>
            </p:cNvPr>
            <p:cNvSpPr/>
            <p:nvPr/>
          </p:nvSpPr>
          <p:spPr>
            <a:xfrm rot="20354810">
              <a:off x="1456672" y="4945164"/>
              <a:ext cx="653200" cy="1459952"/>
            </a:xfrm>
            <a:prstGeom prst="trapezoid">
              <a:avLst>
                <a:gd name="adj" fmla="val 12409"/>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150">
              <a:extLst>
                <a:ext uri="{FF2B5EF4-FFF2-40B4-BE49-F238E27FC236}">
                  <a16:creationId xmlns:a16="http://schemas.microsoft.com/office/drawing/2014/main" id="{B541C338-5BF0-E6D6-C220-9DE3CF1FCF5E}"/>
                </a:ext>
              </a:extLst>
            </p:cNvPr>
            <p:cNvSpPr/>
            <p:nvPr/>
          </p:nvSpPr>
          <p:spPr>
            <a:xfrm rot="1018040">
              <a:off x="864941" y="5019469"/>
              <a:ext cx="653200" cy="1325152"/>
            </a:xfrm>
            <a:prstGeom prst="trapezoid">
              <a:avLst>
                <a:gd name="adj" fmla="val 26582"/>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a:extLst>
                <a:ext uri="{FF2B5EF4-FFF2-40B4-BE49-F238E27FC236}">
                  <a16:creationId xmlns:a16="http://schemas.microsoft.com/office/drawing/2014/main" id="{1D6BA24F-9724-3115-4231-FAAB2F7BF05D}"/>
                </a:ext>
              </a:extLst>
            </p:cNvPr>
            <p:cNvSpPr/>
            <p:nvPr/>
          </p:nvSpPr>
          <p:spPr>
            <a:xfrm>
              <a:off x="909066" y="5016636"/>
              <a:ext cx="1211265" cy="2679564"/>
            </a:xfrm>
            <a:prstGeom prst="trapezoid">
              <a:avLst>
                <a:gd name="adj" fmla="val 36016"/>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a:extLst>
                <a:ext uri="{FF2B5EF4-FFF2-40B4-BE49-F238E27FC236}">
                  <a16:creationId xmlns:a16="http://schemas.microsoft.com/office/drawing/2014/main" id="{A94C6832-4895-E009-50B3-2C77FA583328}"/>
                </a:ext>
              </a:extLst>
            </p:cNvPr>
            <p:cNvSpPr/>
            <p:nvPr/>
          </p:nvSpPr>
          <p:spPr>
            <a:xfrm rot="10800000">
              <a:off x="1320140" y="4403766"/>
              <a:ext cx="346076" cy="1096942"/>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77">
              <a:extLst>
                <a:ext uri="{FF2B5EF4-FFF2-40B4-BE49-F238E27FC236}">
                  <a16:creationId xmlns:a16="http://schemas.microsoft.com/office/drawing/2014/main" id="{2D553734-371A-1260-DFDD-E5A39815F30F}"/>
                </a:ext>
              </a:extLst>
            </p:cNvPr>
            <p:cNvGrpSpPr/>
            <p:nvPr/>
          </p:nvGrpSpPr>
          <p:grpSpPr>
            <a:xfrm>
              <a:off x="966746" y="3803705"/>
              <a:ext cx="1166855" cy="1482633"/>
              <a:chOff x="5029200" y="600855"/>
              <a:chExt cx="1541530" cy="2059846"/>
            </a:xfrm>
          </p:grpSpPr>
          <p:sp>
            <p:nvSpPr>
              <p:cNvPr id="185" name="Rounded Rectangle 134">
                <a:extLst>
                  <a:ext uri="{FF2B5EF4-FFF2-40B4-BE49-F238E27FC236}">
                    <a16:creationId xmlns:a16="http://schemas.microsoft.com/office/drawing/2014/main" id="{64088F6F-5A78-A3DD-258A-2856B2D60D87}"/>
                  </a:ext>
                </a:extLst>
              </p:cNvPr>
              <p:cNvSpPr/>
              <p:nvPr/>
            </p:nvSpPr>
            <p:spPr>
              <a:xfrm rot="4035056">
                <a:off x="5713976" y="1727746"/>
                <a:ext cx="1427825" cy="285683"/>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135">
                <a:extLst>
                  <a:ext uri="{FF2B5EF4-FFF2-40B4-BE49-F238E27FC236}">
                    <a16:creationId xmlns:a16="http://schemas.microsoft.com/office/drawing/2014/main" id="{2C97FB31-547F-957C-5792-E3F9ADA8498B}"/>
                  </a:ext>
                </a:extLst>
              </p:cNvPr>
              <p:cNvSpPr/>
              <p:nvPr/>
            </p:nvSpPr>
            <p:spPr>
              <a:xfrm rot="4845266">
                <a:off x="5637774" y="1803947"/>
                <a:ext cx="1427825" cy="285683"/>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F8928B20-8F92-EF8B-D718-5136CBFC324F}"/>
                  </a:ext>
                </a:extLst>
              </p:cNvPr>
              <p:cNvSpPr/>
              <p:nvPr/>
            </p:nvSpPr>
            <p:spPr>
              <a:xfrm>
                <a:off x="5029200" y="838200"/>
                <a:ext cx="1371600" cy="1606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71">
                <a:extLst>
                  <a:ext uri="{FF2B5EF4-FFF2-40B4-BE49-F238E27FC236}">
                    <a16:creationId xmlns:a16="http://schemas.microsoft.com/office/drawing/2014/main" id="{603C8A6E-CD02-BF6E-88D9-0E14116C2511}"/>
                  </a:ext>
                </a:extLst>
              </p:cNvPr>
              <p:cNvGrpSpPr/>
              <p:nvPr/>
            </p:nvGrpSpPr>
            <p:grpSpPr>
              <a:xfrm rot="21037220">
                <a:off x="5059595" y="600855"/>
                <a:ext cx="1340487" cy="1376021"/>
                <a:chOff x="6862932" y="1711953"/>
                <a:chExt cx="1742735" cy="1770839"/>
              </a:xfrm>
              <a:solidFill>
                <a:srgbClr val="E2B470"/>
              </a:solidFill>
            </p:grpSpPr>
            <p:sp>
              <p:nvSpPr>
                <p:cNvPr id="189" name="Chord 188">
                  <a:extLst>
                    <a:ext uri="{FF2B5EF4-FFF2-40B4-BE49-F238E27FC236}">
                      <a16:creationId xmlns:a16="http://schemas.microsoft.com/office/drawing/2014/main" id="{24436E06-24FD-2BD3-FD3E-F90F4BF43571}"/>
                    </a:ext>
                  </a:extLst>
                </p:cNvPr>
                <p:cNvSpPr/>
                <p:nvPr/>
              </p:nvSpPr>
              <p:spPr>
                <a:xfrm rot="8556574">
                  <a:off x="6874226" y="1711953"/>
                  <a:ext cx="1709272" cy="1770839"/>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hord 189">
                  <a:extLst>
                    <a:ext uri="{FF2B5EF4-FFF2-40B4-BE49-F238E27FC236}">
                      <a16:creationId xmlns:a16="http://schemas.microsoft.com/office/drawing/2014/main" id="{07F6DABB-141D-4757-E8C0-4609C66E0740}"/>
                    </a:ext>
                  </a:extLst>
                </p:cNvPr>
                <p:cNvSpPr/>
                <p:nvPr/>
              </p:nvSpPr>
              <p:spPr>
                <a:xfrm rot="8556574">
                  <a:off x="7032233" y="1750901"/>
                  <a:ext cx="1504306" cy="1584832"/>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a:extLst>
                    <a:ext uri="{FF2B5EF4-FFF2-40B4-BE49-F238E27FC236}">
                      <a16:creationId xmlns:a16="http://schemas.microsoft.com/office/drawing/2014/main" id="{F4B577CD-754F-7D61-1860-7C25FB2AF798}"/>
                    </a:ext>
                  </a:extLst>
                </p:cNvPr>
                <p:cNvSpPr/>
                <p:nvPr/>
              </p:nvSpPr>
              <p:spPr>
                <a:xfrm rot="5400000">
                  <a:off x="7677150" y="1543050"/>
                  <a:ext cx="647700" cy="10668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ed Rectangle 141">
                  <a:extLst>
                    <a:ext uri="{FF2B5EF4-FFF2-40B4-BE49-F238E27FC236}">
                      <a16:creationId xmlns:a16="http://schemas.microsoft.com/office/drawing/2014/main" id="{A2B837EA-6260-29E8-7F93-D4827F468A0D}"/>
                    </a:ext>
                  </a:extLst>
                </p:cNvPr>
                <p:cNvSpPr/>
                <p:nvPr/>
              </p:nvSpPr>
              <p:spPr>
                <a:xfrm rot="551536">
                  <a:off x="6862932" y="2145504"/>
                  <a:ext cx="1742735" cy="201855"/>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213">
              <a:extLst>
                <a:ext uri="{FF2B5EF4-FFF2-40B4-BE49-F238E27FC236}">
                  <a16:creationId xmlns:a16="http://schemas.microsoft.com/office/drawing/2014/main" id="{6221E10A-61CC-9E22-B75A-10D2A9AFA9FA}"/>
                </a:ext>
              </a:extLst>
            </p:cNvPr>
            <p:cNvGrpSpPr/>
            <p:nvPr/>
          </p:nvGrpSpPr>
          <p:grpSpPr>
            <a:xfrm>
              <a:off x="990600" y="4114800"/>
              <a:ext cx="990600" cy="228600"/>
              <a:chOff x="2895600" y="4343400"/>
              <a:chExt cx="1524000" cy="381000"/>
            </a:xfrm>
          </p:grpSpPr>
          <p:sp>
            <p:nvSpPr>
              <p:cNvPr id="171" name="Rounded Rectangle 120">
                <a:extLst>
                  <a:ext uri="{FF2B5EF4-FFF2-40B4-BE49-F238E27FC236}">
                    <a16:creationId xmlns:a16="http://schemas.microsoft.com/office/drawing/2014/main" id="{DE8236C6-3006-E282-AA10-F832986CA138}"/>
                  </a:ext>
                </a:extLst>
              </p:cNvPr>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200">
                <a:extLst>
                  <a:ext uri="{FF2B5EF4-FFF2-40B4-BE49-F238E27FC236}">
                    <a16:creationId xmlns:a16="http://schemas.microsoft.com/office/drawing/2014/main" id="{D2A33108-DC3E-1338-E536-6D9DF084B343}"/>
                  </a:ext>
                </a:extLst>
              </p:cNvPr>
              <p:cNvGrpSpPr/>
              <p:nvPr/>
            </p:nvGrpSpPr>
            <p:grpSpPr>
              <a:xfrm>
                <a:off x="2950029" y="4388922"/>
                <a:ext cx="1405247" cy="294904"/>
                <a:chOff x="990600" y="3101789"/>
                <a:chExt cx="4800600" cy="1775011"/>
              </a:xfrm>
            </p:grpSpPr>
            <p:sp>
              <p:nvSpPr>
                <p:cNvPr id="173" name="L-Shape 172">
                  <a:extLst>
                    <a:ext uri="{FF2B5EF4-FFF2-40B4-BE49-F238E27FC236}">
                      <a16:creationId xmlns:a16="http://schemas.microsoft.com/office/drawing/2014/main" id="{A05046B1-2979-8F81-33B3-069F3C59ED1D}"/>
                    </a:ext>
                  </a:extLst>
                </p:cNvPr>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L-Shape 173">
                  <a:extLst>
                    <a:ext uri="{FF2B5EF4-FFF2-40B4-BE49-F238E27FC236}">
                      <a16:creationId xmlns:a16="http://schemas.microsoft.com/office/drawing/2014/main" id="{F055BAF9-B8FC-8896-6E0B-765B5661CD1C}"/>
                    </a:ext>
                  </a:extLst>
                </p:cNvPr>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L-Shape 174">
                  <a:extLst>
                    <a:ext uri="{FF2B5EF4-FFF2-40B4-BE49-F238E27FC236}">
                      <a16:creationId xmlns:a16="http://schemas.microsoft.com/office/drawing/2014/main" id="{578A51A6-B714-5C39-58E5-44AD5AB430EA}"/>
                    </a:ext>
                  </a:extLst>
                </p:cNvPr>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L-Shape 175">
                  <a:extLst>
                    <a:ext uri="{FF2B5EF4-FFF2-40B4-BE49-F238E27FC236}">
                      <a16:creationId xmlns:a16="http://schemas.microsoft.com/office/drawing/2014/main" id="{B73F580D-5E8D-9A03-E947-8313AAB84530}"/>
                    </a:ext>
                  </a:extLst>
                </p:cNvPr>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L-Shape 176">
                  <a:extLst>
                    <a:ext uri="{FF2B5EF4-FFF2-40B4-BE49-F238E27FC236}">
                      <a16:creationId xmlns:a16="http://schemas.microsoft.com/office/drawing/2014/main" id="{3A42C266-D538-17E9-16CA-2461DEEC8509}"/>
                    </a:ext>
                  </a:extLst>
                </p:cNvPr>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L-Shape 177">
                  <a:extLst>
                    <a:ext uri="{FF2B5EF4-FFF2-40B4-BE49-F238E27FC236}">
                      <a16:creationId xmlns:a16="http://schemas.microsoft.com/office/drawing/2014/main" id="{8559529D-F732-4212-53C3-224314793F81}"/>
                    </a:ext>
                  </a:extLst>
                </p:cNvPr>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Isosceles Triangle 178">
                  <a:extLst>
                    <a:ext uri="{FF2B5EF4-FFF2-40B4-BE49-F238E27FC236}">
                      <a16:creationId xmlns:a16="http://schemas.microsoft.com/office/drawing/2014/main" id="{F48F2144-7354-A528-37BD-7A62367BF34E}"/>
                    </a:ext>
                  </a:extLst>
                </p:cNvPr>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Isosceles Triangle 179">
                  <a:extLst>
                    <a:ext uri="{FF2B5EF4-FFF2-40B4-BE49-F238E27FC236}">
                      <a16:creationId xmlns:a16="http://schemas.microsoft.com/office/drawing/2014/main" id="{768CB26C-D162-42F7-42D8-78D133C74A72}"/>
                    </a:ext>
                  </a:extLst>
                </p:cNvPr>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Isosceles Triangle 180">
                  <a:extLst>
                    <a:ext uri="{FF2B5EF4-FFF2-40B4-BE49-F238E27FC236}">
                      <a16:creationId xmlns:a16="http://schemas.microsoft.com/office/drawing/2014/main" id="{E986E7DF-1A11-0DC8-D60E-4C70E3389732}"/>
                    </a:ext>
                  </a:extLst>
                </p:cNvPr>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Isosceles Triangle 181">
                  <a:extLst>
                    <a:ext uri="{FF2B5EF4-FFF2-40B4-BE49-F238E27FC236}">
                      <a16:creationId xmlns:a16="http://schemas.microsoft.com/office/drawing/2014/main" id="{037A94C7-6E60-1A4E-8490-4FA9A603DD96}"/>
                    </a:ext>
                  </a:extLst>
                </p:cNvPr>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1C9DF04A-AF41-FED1-AAD3-1C1173648591}"/>
                    </a:ext>
                  </a:extLst>
                </p:cNvPr>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a:extLst>
                    <a:ext uri="{FF2B5EF4-FFF2-40B4-BE49-F238E27FC236}">
                      <a16:creationId xmlns:a16="http://schemas.microsoft.com/office/drawing/2014/main" id="{F439493D-ABB5-3645-2D63-CF5533747185}"/>
                    </a:ext>
                  </a:extLst>
                </p:cNvPr>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6" name="Group 214">
              <a:extLst>
                <a:ext uri="{FF2B5EF4-FFF2-40B4-BE49-F238E27FC236}">
                  <a16:creationId xmlns:a16="http://schemas.microsoft.com/office/drawing/2014/main" id="{920B20AE-01C9-493C-153B-F69A097467BF}"/>
                </a:ext>
              </a:extLst>
            </p:cNvPr>
            <p:cNvGrpSpPr/>
            <p:nvPr/>
          </p:nvGrpSpPr>
          <p:grpSpPr>
            <a:xfrm>
              <a:off x="1143000" y="5867400"/>
              <a:ext cx="762000" cy="304800"/>
              <a:chOff x="2895600" y="4343400"/>
              <a:chExt cx="1524000" cy="381000"/>
            </a:xfrm>
          </p:grpSpPr>
          <p:sp>
            <p:nvSpPr>
              <p:cNvPr id="157" name="Rounded Rectangle 106">
                <a:extLst>
                  <a:ext uri="{FF2B5EF4-FFF2-40B4-BE49-F238E27FC236}">
                    <a16:creationId xmlns:a16="http://schemas.microsoft.com/office/drawing/2014/main" id="{B515B0B0-B9DD-9B4C-05B1-33BD9D6ECC88}"/>
                  </a:ext>
                </a:extLst>
              </p:cNvPr>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200">
                <a:extLst>
                  <a:ext uri="{FF2B5EF4-FFF2-40B4-BE49-F238E27FC236}">
                    <a16:creationId xmlns:a16="http://schemas.microsoft.com/office/drawing/2014/main" id="{1BB67E78-89F2-77C1-2C7D-04D61C1CC162}"/>
                  </a:ext>
                </a:extLst>
              </p:cNvPr>
              <p:cNvGrpSpPr/>
              <p:nvPr/>
            </p:nvGrpSpPr>
            <p:grpSpPr>
              <a:xfrm>
                <a:off x="2950029" y="4388922"/>
                <a:ext cx="1405247" cy="294904"/>
                <a:chOff x="990600" y="3101789"/>
                <a:chExt cx="4800600" cy="1775011"/>
              </a:xfrm>
            </p:grpSpPr>
            <p:sp>
              <p:nvSpPr>
                <p:cNvPr id="159" name="L-Shape 158">
                  <a:extLst>
                    <a:ext uri="{FF2B5EF4-FFF2-40B4-BE49-F238E27FC236}">
                      <a16:creationId xmlns:a16="http://schemas.microsoft.com/office/drawing/2014/main" id="{5DDE659D-8F59-4AD2-3871-BCB8092D5837}"/>
                    </a:ext>
                  </a:extLst>
                </p:cNvPr>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L-Shape 159">
                  <a:extLst>
                    <a:ext uri="{FF2B5EF4-FFF2-40B4-BE49-F238E27FC236}">
                      <a16:creationId xmlns:a16="http://schemas.microsoft.com/office/drawing/2014/main" id="{7065A5F7-3FEB-5017-6D5A-DEC6AC1D0359}"/>
                    </a:ext>
                  </a:extLst>
                </p:cNvPr>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L-Shape 160">
                  <a:extLst>
                    <a:ext uri="{FF2B5EF4-FFF2-40B4-BE49-F238E27FC236}">
                      <a16:creationId xmlns:a16="http://schemas.microsoft.com/office/drawing/2014/main" id="{AA84BA5B-FDBD-113E-F8BD-1380A3AE9DA7}"/>
                    </a:ext>
                  </a:extLst>
                </p:cNvPr>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L-Shape 161">
                  <a:extLst>
                    <a:ext uri="{FF2B5EF4-FFF2-40B4-BE49-F238E27FC236}">
                      <a16:creationId xmlns:a16="http://schemas.microsoft.com/office/drawing/2014/main" id="{329E60E0-C68F-95B6-DB18-9DFCD00610BC}"/>
                    </a:ext>
                  </a:extLst>
                </p:cNvPr>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L-Shape 162">
                  <a:extLst>
                    <a:ext uri="{FF2B5EF4-FFF2-40B4-BE49-F238E27FC236}">
                      <a16:creationId xmlns:a16="http://schemas.microsoft.com/office/drawing/2014/main" id="{B047BB30-2C45-6DF4-0FE5-361A2CF7CE95}"/>
                    </a:ext>
                  </a:extLst>
                </p:cNvPr>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L-Shape 163">
                  <a:extLst>
                    <a:ext uri="{FF2B5EF4-FFF2-40B4-BE49-F238E27FC236}">
                      <a16:creationId xmlns:a16="http://schemas.microsoft.com/office/drawing/2014/main" id="{44969BDB-748B-07F7-15E8-B580A872C344}"/>
                    </a:ext>
                  </a:extLst>
                </p:cNvPr>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Isosceles Triangle 164">
                  <a:extLst>
                    <a:ext uri="{FF2B5EF4-FFF2-40B4-BE49-F238E27FC236}">
                      <a16:creationId xmlns:a16="http://schemas.microsoft.com/office/drawing/2014/main" id="{63853CF6-9FB9-9426-7C32-F7E34B8F851F}"/>
                    </a:ext>
                  </a:extLst>
                </p:cNvPr>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a:extLst>
                    <a:ext uri="{FF2B5EF4-FFF2-40B4-BE49-F238E27FC236}">
                      <a16:creationId xmlns:a16="http://schemas.microsoft.com/office/drawing/2014/main" id="{1007D8D0-AC99-697E-0BA1-D110817A9A5C}"/>
                    </a:ext>
                  </a:extLst>
                </p:cNvPr>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a:extLst>
                    <a:ext uri="{FF2B5EF4-FFF2-40B4-BE49-F238E27FC236}">
                      <a16:creationId xmlns:a16="http://schemas.microsoft.com/office/drawing/2014/main" id="{6EE019E5-60E0-C311-305C-0401C5F1D440}"/>
                    </a:ext>
                  </a:extLst>
                </p:cNvPr>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a:extLst>
                    <a:ext uri="{FF2B5EF4-FFF2-40B4-BE49-F238E27FC236}">
                      <a16:creationId xmlns:a16="http://schemas.microsoft.com/office/drawing/2014/main" id="{3E901A85-41D0-2345-FDA7-88B63CBD5265}"/>
                    </a:ext>
                  </a:extLst>
                </p:cNvPr>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Diamond 168">
                  <a:extLst>
                    <a:ext uri="{FF2B5EF4-FFF2-40B4-BE49-F238E27FC236}">
                      <a16:creationId xmlns:a16="http://schemas.microsoft.com/office/drawing/2014/main" id="{16C3AC7C-B9A7-5AF0-9E46-67DC5DAB5C07}"/>
                    </a:ext>
                  </a:extLst>
                </p:cNvPr>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iamond 169">
                  <a:extLst>
                    <a:ext uri="{FF2B5EF4-FFF2-40B4-BE49-F238E27FC236}">
                      <a16:creationId xmlns:a16="http://schemas.microsoft.com/office/drawing/2014/main" id="{C20594C6-7467-C4C5-8495-BC1094206905}"/>
                    </a:ext>
                  </a:extLst>
                </p:cNvPr>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478522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Rectangle 1"/>
          <p:cNvSpPr/>
          <p:nvPr/>
        </p:nvSpPr>
        <p:spPr>
          <a:xfrm>
            <a:off x="386280" y="353840"/>
            <a:ext cx="6324600" cy="3539430"/>
          </a:xfrm>
          <a:prstGeom prst="rect">
            <a:avLst/>
          </a:prstGeom>
        </p:spPr>
        <p:txBody>
          <a:bodyPr wrap="square">
            <a:spAutoFit/>
          </a:bodyPr>
          <a:lstStyle/>
          <a:p>
            <a:r>
              <a:rPr lang="en-US" sz="2800" dirty="0">
                <a:solidFill>
                  <a:schemeClr val="bg2"/>
                </a:solidFill>
              </a:rPr>
              <a:t>“The Old Testament and the New Testament … and … the Book of Mormon … are now woven together in such a way that as you pore over one you are drawn to the other; as you learn from one you are enlightened by the other. They are indeed one in our hands”</a:t>
            </a:r>
          </a:p>
          <a:p>
            <a:r>
              <a:rPr lang="en-US" sz="2800" dirty="0">
                <a:solidFill>
                  <a:schemeClr val="bg2"/>
                </a:solidFill>
              </a:rPr>
              <a:t>Boyd K. Packer</a:t>
            </a:r>
          </a:p>
        </p:txBody>
      </p:sp>
      <p:pic>
        <p:nvPicPr>
          <p:cNvPr id="4" name="Picture 3" descr="boyd k. packer.jpg"/>
          <p:cNvPicPr>
            <a:picLocks noChangeAspect="1"/>
          </p:cNvPicPr>
          <p:nvPr/>
        </p:nvPicPr>
        <p:blipFill rotWithShape="1">
          <a:blip r:embed="rId3" cstate="print"/>
          <a:srcRect l="7413" t="2662" r="5028" b="3792"/>
          <a:stretch/>
        </p:blipFill>
        <p:spPr>
          <a:xfrm>
            <a:off x="3105338" y="3938257"/>
            <a:ext cx="1692999" cy="2254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3"/>
          <p:cNvGrpSpPr/>
          <p:nvPr/>
        </p:nvGrpSpPr>
        <p:grpSpPr>
          <a:xfrm>
            <a:off x="8306553" y="2478289"/>
            <a:ext cx="2240734" cy="2781773"/>
            <a:chOff x="71718" y="1120588"/>
            <a:chExt cx="3108211" cy="5142520"/>
          </a:xfrm>
        </p:grpSpPr>
        <p:grpSp>
          <p:nvGrpSpPr>
            <p:cNvPr id="7" name="Group 13"/>
            <p:cNvGrpSpPr/>
            <p:nvPr/>
          </p:nvGrpSpPr>
          <p:grpSpPr>
            <a:xfrm>
              <a:off x="71718" y="1120588"/>
              <a:ext cx="3048000" cy="4572000"/>
              <a:chOff x="838200" y="1066800"/>
              <a:chExt cx="2438400" cy="3352800"/>
            </a:xfrm>
          </p:grpSpPr>
          <p:sp>
            <p:nvSpPr>
              <p:cNvPr id="9"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800274" y="1371339"/>
              <a:ext cx="2379655" cy="4891769"/>
            </a:xfrm>
            <a:prstGeom prst="rect">
              <a:avLst/>
            </a:prstGeom>
            <a:noFill/>
          </p:spPr>
          <p:txBody>
            <a:bodyPr wrap="square" rtlCol="0">
              <a:spAutoFit/>
            </a:bodyPr>
            <a:lstStyle/>
            <a:p>
              <a:pPr algn="ctr"/>
              <a:r>
                <a:rPr lang="en-US" sz="1400" b="1" dirty="0"/>
                <a:t>The Book of Mormon and the Bible work together to confound false doctrines, establish peace, and bring people to the knowledge of the Lord’s covenants</a:t>
              </a:r>
              <a:endParaRPr lang="en-US" sz="14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00485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Bring About Restoration</a:t>
            </a:r>
          </a:p>
        </p:txBody>
      </p:sp>
      <p:sp>
        <p:nvSpPr>
          <p:cNvPr id="6" name="TextBox 5"/>
          <p:cNvSpPr txBox="1"/>
          <p:nvPr/>
        </p:nvSpPr>
        <p:spPr>
          <a:xfrm>
            <a:off x="354593" y="1010245"/>
            <a:ext cx="5901351" cy="4401205"/>
          </a:xfrm>
          <a:prstGeom prst="rect">
            <a:avLst/>
          </a:prstGeom>
          <a:noFill/>
        </p:spPr>
        <p:txBody>
          <a:bodyPr wrap="square" rtlCol="0">
            <a:spAutoFit/>
          </a:bodyPr>
          <a:lstStyle/>
          <a:p>
            <a:r>
              <a:rPr lang="en-US" sz="2000" dirty="0">
                <a:solidFill>
                  <a:schemeClr val="bg2"/>
                </a:solidFill>
              </a:rPr>
              <a:t>The Lord raise up the prophet Joseph Smith to help bring about the Restoration of the gospel:</a:t>
            </a:r>
          </a:p>
          <a:p>
            <a:endParaRPr lang="en-US" sz="2000" dirty="0">
              <a:solidFill>
                <a:schemeClr val="bg2"/>
              </a:solidFill>
            </a:endParaRPr>
          </a:p>
          <a:p>
            <a:r>
              <a:rPr lang="en-US" sz="2000" dirty="0">
                <a:solidFill>
                  <a:schemeClr val="bg2"/>
                </a:solidFill>
              </a:rPr>
              <a:t>Bring forth My Word (Convincing)</a:t>
            </a:r>
          </a:p>
          <a:p>
            <a:endParaRPr lang="en-US" sz="2000" dirty="0">
              <a:solidFill>
                <a:schemeClr val="bg2"/>
              </a:solidFill>
            </a:endParaRPr>
          </a:p>
          <a:p>
            <a:r>
              <a:rPr lang="en-US" sz="2000" dirty="0">
                <a:solidFill>
                  <a:schemeClr val="bg2"/>
                </a:solidFill>
              </a:rPr>
              <a:t>Out of weaknesses he shall be made strong</a:t>
            </a:r>
          </a:p>
          <a:p>
            <a:endParaRPr lang="en-US" sz="2000" dirty="0">
              <a:solidFill>
                <a:schemeClr val="bg2"/>
              </a:solidFill>
            </a:endParaRPr>
          </a:p>
          <a:p>
            <a:r>
              <a:rPr lang="en-US" sz="2000" dirty="0">
                <a:solidFill>
                  <a:schemeClr val="bg2"/>
                </a:solidFill>
              </a:rPr>
              <a:t>They that seek to destroy him shall be confounded</a:t>
            </a:r>
          </a:p>
          <a:p>
            <a:endParaRPr lang="en-US" sz="2000" dirty="0">
              <a:solidFill>
                <a:schemeClr val="bg2"/>
              </a:solidFill>
            </a:endParaRPr>
          </a:p>
          <a:p>
            <a:r>
              <a:rPr lang="en-US" sz="2000" dirty="0">
                <a:solidFill>
                  <a:schemeClr val="bg2"/>
                </a:solidFill>
              </a:rPr>
              <a:t>His name shall be called after me</a:t>
            </a:r>
          </a:p>
          <a:p>
            <a:endParaRPr lang="en-US" sz="2000" dirty="0">
              <a:solidFill>
                <a:schemeClr val="bg2"/>
              </a:solidFill>
            </a:endParaRPr>
          </a:p>
          <a:p>
            <a:r>
              <a:rPr lang="en-US" sz="2000" dirty="0">
                <a:solidFill>
                  <a:schemeClr val="bg2"/>
                </a:solidFill>
              </a:rPr>
              <a:t>Called after name of father</a:t>
            </a:r>
          </a:p>
          <a:p>
            <a:endParaRPr lang="en-US" sz="2000" dirty="0">
              <a:solidFill>
                <a:schemeClr val="bg2"/>
              </a:solidFill>
            </a:endParaRPr>
          </a:p>
          <a:p>
            <a:r>
              <a:rPr lang="en-US" sz="2000" dirty="0">
                <a:solidFill>
                  <a:schemeClr val="bg2"/>
                </a:solidFill>
              </a:rPr>
              <a:t>Likened unto me</a:t>
            </a:r>
          </a:p>
        </p:txBody>
      </p:sp>
      <p:sp>
        <p:nvSpPr>
          <p:cNvPr id="8" name="TextBox 7"/>
          <p:cNvSpPr txBox="1"/>
          <p:nvPr/>
        </p:nvSpPr>
        <p:spPr>
          <a:xfrm>
            <a:off x="156927" y="6457890"/>
            <a:ext cx="4800600" cy="400110"/>
          </a:xfrm>
          <a:prstGeom prst="rect">
            <a:avLst/>
          </a:prstGeom>
          <a:noFill/>
        </p:spPr>
        <p:txBody>
          <a:bodyPr wrap="square" rtlCol="0">
            <a:spAutoFit/>
          </a:bodyPr>
          <a:lstStyle/>
          <a:p>
            <a:r>
              <a:rPr lang="en-US" sz="2000" dirty="0">
                <a:solidFill>
                  <a:schemeClr val="bg2"/>
                </a:solidFill>
              </a:rPr>
              <a:t>2 Nephi 3:11-15</a:t>
            </a:r>
          </a:p>
        </p:txBody>
      </p:sp>
      <p:pic>
        <p:nvPicPr>
          <p:cNvPr id="20482" name="Picture 2" descr="http://i1.squidoocdn.com/resize/squidoo_images/-1/lens19113252_8b0be53e892307113f2ca382936ed502.jpg"/>
          <p:cNvPicPr>
            <a:picLocks noChangeAspect="1" noChangeArrowheads="1"/>
          </p:cNvPicPr>
          <p:nvPr/>
        </p:nvPicPr>
        <p:blipFill>
          <a:blip r:embed="rId3" cstate="print"/>
          <a:srcRect l="5517" t="2380" r="3450" b="2430"/>
          <a:stretch>
            <a:fillRect/>
          </a:stretch>
        </p:blipFill>
        <p:spPr bwMode="auto">
          <a:xfrm>
            <a:off x="7162800" y="990600"/>
            <a:ext cx="2057400" cy="2493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1" name="TextBox 60"/>
          <p:cNvSpPr txBox="1"/>
          <p:nvPr/>
        </p:nvSpPr>
        <p:spPr>
          <a:xfrm>
            <a:off x="6135232" y="3490866"/>
            <a:ext cx="4800600" cy="3139321"/>
          </a:xfrm>
          <a:prstGeom prst="rect">
            <a:avLst/>
          </a:prstGeom>
          <a:noFill/>
        </p:spPr>
        <p:txBody>
          <a:bodyPr wrap="square" rtlCol="0">
            <a:spAutoFit/>
          </a:bodyPr>
          <a:lstStyle/>
          <a:p>
            <a:r>
              <a:rPr lang="en-US" dirty="0">
                <a:solidFill>
                  <a:srgbClr val="FFFF00"/>
                </a:solidFill>
              </a:rPr>
              <a:t>Power to bring forth My word through:</a:t>
            </a:r>
          </a:p>
          <a:p>
            <a:endParaRPr lang="en-US" dirty="0">
              <a:solidFill>
                <a:schemeClr val="bg2"/>
              </a:solidFill>
            </a:endParaRPr>
          </a:p>
          <a:p>
            <a:r>
              <a:rPr lang="en-US" dirty="0">
                <a:solidFill>
                  <a:schemeClr val="bg2"/>
                </a:solidFill>
              </a:rPr>
              <a:t>Book of Mormon</a:t>
            </a:r>
          </a:p>
          <a:p>
            <a:endParaRPr lang="en-US" dirty="0">
              <a:solidFill>
                <a:schemeClr val="bg2"/>
              </a:solidFill>
            </a:endParaRPr>
          </a:p>
          <a:p>
            <a:r>
              <a:rPr lang="en-US" dirty="0">
                <a:solidFill>
                  <a:schemeClr val="bg2"/>
                </a:solidFill>
              </a:rPr>
              <a:t>Doctrine and Covenants</a:t>
            </a:r>
          </a:p>
          <a:p>
            <a:endParaRPr lang="en-US" dirty="0">
              <a:solidFill>
                <a:schemeClr val="bg2"/>
              </a:solidFill>
            </a:endParaRPr>
          </a:p>
          <a:p>
            <a:r>
              <a:rPr lang="en-US" dirty="0">
                <a:solidFill>
                  <a:schemeClr val="bg2"/>
                </a:solidFill>
              </a:rPr>
              <a:t>Pearl of Great price</a:t>
            </a:r>
          </a:p>
          <a:p>
            <a:endParaRPr lang="en-US" dirty="0">
              <a:solidFill>
                <a:schemeClr val="bg2"/>
              </a:solidFill>
            </a:endParaRPr>
          </a:p>
          <a:p>
            <a:r>
              <a:rPr lang="en-US" dirty="0">
                <a:solidFill>
                  <a:schemeClr val="bg2"/>
                </a:solidFill>
              </a:rPr>
              <a:t>Joseph Smith Translation</a:t>
            </a:r>
          </a:p>
          <a:p>
            <a:endParaRPr lang="en-US" dirty="0">
              <a:solidFill>
                <a:schemeClr val="bg2"/>
              </a:solidFill>
            </a:endParaRPr>
          </a:p>
          <a:p>
            <a:r>
              <a:rPr lang="en-US" dirty="0">
                <a:solidFill>
                  <a:schemeClr val="bg2"/>
                </a:solidFill>
              </a:rPr>
              <a:t>Prophet’s Sermons</a:t>
            </a:r>
          </a:p>
        </p:txBody>
      </p:sp>
      <p:grpSp>
        <p:nvGrpSpPr>
          <p:cNvPr id="10" name="Group 3"/>
          <p:cNvGrpSpPr/>
          <p:nvPr/>
        </p:nvGrpSpPr>
        <p:grpSpPr>
          <a:xfrm>
            <a:off x="9746056" y="4316144"/>
            <a:ext cx="2031972" cy="2301261"/>
            <a:chOff x="71718" y="1120588"/>
            <a:chExt cx="3070535" cy="4572000"/>
          </a:xfrm>
        </p:grpSpPr>
        <p:grpSp>
          <p:nvGrpSpPr>
            <p:cNvPr id="11" name="Group 13"/>
            <p:cNvGrpSpPr/>
            <p:nvPr/>
          </p:nvGrpSpPr>
          <p:grpSpPr>
            <a:xfrm>
              <a:off x="71718" y="1120588"/>
              <a:ext cx="3048000" cy="4572000"/>
              <a:chOff x="838200" y="1066800"/>
              <a:chExt cx="2438400" cy="3352800"/>
            </a:xfrm>
          </p:grpSpPr>
          <p:sp>
            <p:nvSpPr>
              <p:cNvPr id="13"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762598" y="1254182"/>
              <a:ext cx="2379655" cy="3607680"/>
            </a:xfrm>
            <a:prstGeom prst="rect">
              <a:avLst/>
            </a:prstGeom>
            <a:noFill/>
          </p:spPr>
          <p:txBody>
            <a:bodyPr wrap="square" rtlCol="0">
              <a:spAutoFit/>
            </a:bodyPr>
            <a:lstStyle/>
            <a:p>
              <a:pPr algn="ctr"/>
              <a:r>
                <a:rPr lang="en-US" sz="1600" b="1" dirty="0"/>
                <a:t>The Lord raised up the Prophet Joseph Smith to help bring about the Restoration of the gospel</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6139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482"/>
                                        </p:tgtEl>
                                        <p:attrNameLst>
                                          <p:attrName>style.visibility</p:attrName>
                                        </p:attrNameLst>
                                      </p:cBhvr>
                                      <p:to>
                                        <p:strVal val="visible"/>
                                      </p:to>
                                    </p:set>
                                    <p:animEffect transition="in" filter="fade">
                                      <p:cBhvr>
                                        <p:cTn id="9" dur="2000"/>
                                        <p:tgtEl>
                                          <p:spTgt spid="2048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1">
                                            <p:txEl>
                                              <p:pRg st="4" end="4"/>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61">
                                            <p:txEl>
                                              <p:pRg st="6" end="6"/>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1">
                                            <p:txEl>
                                              <p:pRg st="8" end="8"/>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61">
                                            <p:txEl>
                                              <p:pRg st="10" end="1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Rectangle 1"/>
          <p:cNvSpPr/>
          <p:nvPr/>
        </p:nvSpPr>
        <p:spPr>
          <a:xfrm>
            <a:off x="351575" y="361385"/>
            <a:ext cx="7090373" cy="5909310"/>
          </a:xfrm>
          <a:prstGeom prst="rect">
            <a:avLst/>
          </a:prstGeom>
        </p:spPr>
        <p:txBody>
          <a:bodyPr wrap="square">
            <a:spAutoFit/>
          </a:bodyPr>
          <a:lstStyle/>
          <a:p>
            <a:r>
              <a:rPr lang="en-US" dirty="0">
                <a:solidFill>
                  <a:schemeClr val="bg2"/>
                </a:solidFill>
              </a:rPr>
              <a:t>Joseph Smith, the Prophet and Seer of the Lord, has done more, save Jesus only, for the salvation of men in this world, than any other man that ever lived in it.</a:t>
            </a:r>
          </a:p>
          <a:p>
            <a:endParaRPr lang="en-US" dirty="0">
              <a:solidFill>
                <a:schemeClr val="bg2"/>
              </a:solidFill>
            </a:endParaRPr>
          </a:p>
          <a:p>
            <a:r>
              <a:rPr lang="en-US" dirty="0">
                <a:solidFill>
                  <a:schemeClr val="bg2"/>
                </a:solidFill>
              </a:rPr>
              <a:t> In the short space of twenty years, he has brought forth the Book of Mormon, which he translated by the gift and power of God, and has been the means of publishing it on two continents; has sent the fulness of the everlasting gospel, which it contained, to the four quarters of the earth; </a:t>
            </a:r>
          </a:p>
          <a:p>
            <a:r>
              <a:rPr lang="en-US" dirty="0">
                <a:solidFill>
                  <a:schemeClr val="bg2"/>
                </a:solidFill>
              </a:rPr>
              <a:t>has brought forth the revelations and commandments which compose this book of Doctrine and Covenants, and many other wise documents and instructions for the benefit of the children of men; </a:t>
            </a:r>
          </a:p>
          <a:p>
            <a:r>
              <a:rPr lang="en-US" dirty="0">
                <a:solidFill>
                  <a:schemeClr val="bg2"/>
                </a:solidFill>
              </a:rPr>
              <a:t>gathered many thousands of the Latter-day Saints, founded a great city, and left a fame and name that cannot be slain. </a:t>
            </a:r>
          </a:p>
          <a:p>
            <a:endParaRPr lang="en-US" dirty="0">
              <a:solidFill>
                <a:schemeClr val="bg2"/>
              </a:solidFill>
            </a:endParaRPr>
          </a:p>
          <a:p>
            <a:r>
              <a:rPr lang="en-US" dirty="0">
                <a:solidFill>
                  <a:schemeClr val="bg2"/>
                </a:solidFill>
              </a:rPr>
              <a:t>He lived great, and he died great in the eyes of God and his people; and like most of the Lord’s anointed in ancient times,</a:t>
            </a:r>
          </a:p>
          <a:p>
            <a:r>
              <a:rPr lang="en-US" dirty="0">
                <a:solidFill>
                  <a:schemeClr val="bg2"/>
                </a:solidFill>
              </a:rPr>
              <a:t>has sealed his mission and his works with his own blood; and so has his brother Hyrum. </a:t>
            </a:r>
          </a:p>
          <a:p>
            <a:endParaRPr lang="en-US" dirty="0">
              <a:solidFill>
                <a:schemeClr val="bg2"/>
              </a:solidFill>
            </a:endParaRPr>
          </a:p>
          <a:p>
            <a:r>
              <a:rPr lang="en-US" dirty="0">
                <a:solidFill>
                  <a:schemeClr val="bg2"/>
                </a:solidFill>
              </a:rPr>
              <a:t>In life they were not divided, and in death they were not separated!</a:t>
            </a:r>
          </a:p>
          <a:p>
            <a:r>
              <a:rPr lang="en-US" dirty="0">
                <a:solidFill>
                  <a:schemeClr val="bg2"/>
                </a:solidFill>
              </a:rPr>
              <a:t>D&amp;C 135:3</a:t>
            </a:r>
          </a:p>
        </p:txBody>
      </p:sp>
      <p:pic>
        <p:nvPicPr>
          <p:cNvPr id="26626" name="Picture 2" descr="http://www.staheli.org/JosephSmithPlay/Images/ProphetOfTheLord_Home.jpg"/>
          <p:cNvPicPr>
            <a:picLocks noChangeAspect="1" noChangeArrowheads="1"/>
          </p:cNvPicPr>
          <p:nvPr/>
        </p:nvPicPr>
        <p:blipFill>
          <a:blip r:embed="rId3" cstate="print"/>
          <a:srcRect/>
          <a:stretch>
            <a:fillRect/>
          </a:stretch>
        </p:blipFill>
        <p:spPr bwMode="auto">
          <a:xfrm>
            <a:off x="8196044" y="1396353"/>
            <a:ext cx="2605863" cy="3340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50298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Rectangle 1"/>
          <p:cNvSpPr/>
          <p:nvPr/>
        </p:nvSpPr>
        <p:spPr>
          <a:xfrm>
            <a:off x="2632722" y="108487"/>
            <a:ext cx="7090373" cy="2585323"/>
          </a:xfrm>
          <a:prstGeom prst="rect">
            <a:avLst/>
          </a:prstGeom>
        </p:spPr>
        <p:txBody>
          <a:bodyPr wrap="square">
            <a:spAutoFit/>
          </a:bodyPr>
          <a:lstStyle/>
          <a:p>
            <a:pPr fontAlgn="base"/>
            <a:r>
              <a:rPr lang="en-US" dirty="0">
                <a:solidFill>
                  <a:schemeClr val="bg1"/>
                </a:solidFill>
                <a:latin typeface="Abadi" panose="020B0604020104020204" pitchFamily="34" charset="0"/>
              </a:rPr>
              <a:t>The negative commentary about the Prophet Joseph Smith will increase as we move toward the Second Coming of the Savior. </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The half-truths and subtle deceptions will not diminish. </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There will be family members and friends who will need your help. …</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To the youth … I give a specific challenge: Gain a personal witness of the Prophet Joseph Smith. </a:t>
            </a:r>
          </a:p>
        </p:txBody>
      </p:sp>
      <p:pic>
        <p:nvPicPr>
          <p:cNvPr id="4" name="Picture 3">
            <a:extLst>
              <a:ext uri="{FF2B5EF4-FFF2-40B4-BE49-F238E27FC236}">
                <a16:creationId xmlns:a16="http://schemas.microsoft.com/office/drawing/2014/main" id="{AD309B97-B847-CF78-6861-6183C4AF0B90}"/>
              </a:ext>
            </a:extLst>
          </p:cNvPr>
          <p:cNvPicPr>
            <a:picLocks noChangeAspect="1"/>
          </p:cNvPicPr>
          <p:nvPr/>
        </p:nvPicPr>
        <p:blipFill>
          <a:blip r:embed="rId3"/>
          <a:stretch>
            <a:fillRect/>
          </a:stretch>
        </p:blipFill>
        <p:spPr>
          <a:xfrm>
            <a:off x="406596" y="430199"/>
            <a:ext cx="1819529" cy="2495898"/>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93927CEA-CFFF-67B6-D938-244224D14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4249" y="230348"/>
            <a:ext cx="1085850" cy="1447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AAAF183C-1EC1-25B5-33E1-1DAF3AE1BCDD}"/>
              </a:ext>
            </a:extLst>
          </p:cNvPr>
          <p:cNvSpPr txBox="1"/>
          <p:nvPr/>
        </p:nvSpPr>
        <p:spPr>
          <a:xfrm>
            <a:off x="3632433" y="3078000"/>
            <a:ext cx="7875166" cy="3693319"/>
          </a:xfrm>
          <a:prstGeom prst="rect">
            <a:avLst/>
          </a:prstGeom>
          <a:noFill/>
        </p:spPr>
        <p:txBody>
          <a:bodyPr wrap="square">
            <a:spAutoFit/>
          </a:bodyPr>
          <a:lstStyle/>
          <a:p>
            <a:r>
              <a:rPr lang="en-US" b="0" i="0" dirty="0">
                <a:solidFill>
                  <a:schemeClr val="bg1"/>
                </a:solidFill>
                <a:effectLst/>
                <a:latin typeface="Abadi" panose="020B0604020104020204" pitchFamily="34" charset="0"/>
              </a:rPr>
              <a:t>A testimony of the Prophet Joseph Smith can come differently to each of us. It may come as you kneel in prayer, asking God to confirm that he was a true prophet.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It may come as you read the Prophet’s account of the First Vision.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A testimony may distill upon your soul as you read the Book of Mormon again and again. </a:t>
            </a:r>
          </a:p>
          <a:p>
            <a:endParaRPr lang="en-US" dirty="0">
              <a:solidFill>
                <a:schemeClr val="bg1"/>
              </a:solidFill>
              <a:latin typeface="Abadi" panose="020B0604020104020204" pitchFamily="34" charset="0"/>
            </a:endParaRPr>
          </a:p>
          <a:p>
            <a:r>
              <a:rPr lang="en-US" b="0" i="0" dirty="0">
                <a:solidFill>
                  <a:schemeClr val="bg1"/>
                </a:solidFill>
                <a:effectLst/>
                <a:latin typeface="Abadi" panose="020B0604020104020204" pitchFamily="34" charset="0"/>
              </a:rPr>
              <a:t>It may come as you bear your own testimony of the Prophet or as you stand in the temple and realize that through Joseph Smith the holy sealing power was restored to the earth. With faith and real intent, your testimony of the Prophet Joseph Smith will strengthen. </a:t>
            </a:r>
            <a:endParaRPr lang="en-US" dirty="0">
              <a:solidFill>
                <a:schemeClr val="bg1"/>
              </a:solidFill>
              <a:latin typeface="Abadi" panose="020B0604020104020204" pitchFamily="34" charset="0"/>
            </a:endParaRPr>
          </a:p>
        </p:txBody>
      </p:sp>
      <p:sp>
        <p:nvSpPr>
          <p:cNvPr id="11" name="TextBox 10">
            <a:extLst>
              <a:ext uri="{FF2B5EF4-FFF2-40B4-BE49-F238E27FC236}">
                <a16:creationId xmlns:a16="http://schemas.microsoft.com/office/drawing/2014/main" id="{183AE131-5E5C-50B7-B8AD-1DB0D6A59955}"/>
              </a:ext>
            </a:extLst>
          </p:cNvPr>
          <p:cNvSpPr txBox="1"/>
          <p:nvPr/>
        </p:nvSpPr>
        <p:spPr>
          <a:xfrm>
            <a:off x="83306" y="6488668"/>
            <a:ext cx="6094602" cy="369332"/>
          </a:xfrm>
          <a:prstGeom prst="rect">
            <a:avLst/>
          </a:prstGeom>
          <a:noFill/>
        </p:spPr>
        <p:txBody>
          <a:bodyPr wrap="square">
            <a:spAutoFit/>
          </a:bodyPr>
          <a:lstStyle/>
          <a:p>
            <a:r>
              <a:rPr lang="en-US" b="0" i="0" dirty="0">
                <a:solidFill>
                  <a:schemeClr val="bg1"/>
                </a:solidFill>
                <a:effectLst/>
                <a:latin typeface="Abadi" panose="020B0604020104020204" pitchFamily="34" charset="0"/>
              </a:rPr>
              <a:t>Neil L. Andersen</a:t>
            </a:r>
            <a:endParaRPr lang="en-US" dirty="0"/>
          </a:p>
        </p:txBody>
      </p:sp>
      <p:sp>
        <p:nvSpPr>
          <p:cNvPr id="12" name="Rectangle 11">
            <a:extLst>
              <a:ext uri="{FF2B5EF4-FFF2-40B4-BE49-F238E27FC236}">
                <a16:creationId xmlns:a16="http://schemas.microsoft.com/office/drawing/2014/main" id="{9EFDA036-24AE-EE5B-5D10-30B50A5EC6A7}"/>
              </a:ext>
            </a:extLst>
          </p:cNvPr>
          <p:cNvSpPr/>
          <p:nvPr/>
        </p:nvSpPr>
        <p:spPr>
          <a:xfrm>
            <a:off x="330854" y="2985667"/>
            <a:ext cx="3403659" cy="341632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Gaining A Testimony of Your Own</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58776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God’s Covenant with Joseph</a:t>
            </a:r>
          </a:p>
        </p:txBody>
      </p:sp>
      <p:sp>
        <p:nvSpPr>
          <p:cNvPr id="6" name="TextBox 5"/>
          <p:cNvSpPr txBox="1"/>
          <p:nvPr/>
        </p:nvSpPr>
        <p:spPr>
          <a:xfrm>
            <a:off x="1676400" y="1219201"/>
            <a:ext cx="4191000" cy="2462213"/>
          </a:xfrm>
          <a:prstGeom prst="rect">
            <a:avLst/>
          </a:prstGeom>
          <a:noFill/>
        </p:spPr>
        <p:txBody>
          <a:bodyPr wrap="square" rtlCol="0">
            <a:spAutoFit/>
          </a:bodyPr>
          <a:lstStyle/>
          <a:p>
            <a:r>
              <a:rPr lang="en-US" sz="2000" dirty="0">
                <a:solidFill>
                  <a:schemeClr val="bg2"/>
                </a:solidFill>
              </a:rPr>
              <a:t>“ Yea, thus prophesied Joseph: I am sure of this thing, even as I am sure of the promise of Moses; for the Lord hath said unto me, I will preserve thy seed forever.”</a:t>
            </a:r>
          </a:p>
          <a:p>
            <a:endParaRPr lang="en-US" sz="2000" dirty="0">
              <a:solidFill>
                <a:schemeClr val="bg2"/>
              </a:solidFill>
            </a:endParaRPr>
          </a:p>
          <a:p>
            <a:endParaRPr lang="en-US" sz="1400" dirty="0">
              <a:solidFill>
                <a:schemeClr val="bg2"/>
              </a:solidFill>
            </a:endParaRPr>
          </a:p>
          <a:p>
            <a:endParaRPr lang="en-US" sz="2000" dirty="0">
              <a:solidFill>
                <a:schemeClr val="bg2"/>
              </a:solidFill>
            </a:endParaRPr>
          </a:p>
        </p:txBody>
      </p:sp>
      <p:sp>
        <p:nvSpPr>
          <p:cNvPr id="8" name="TextBox 7"/>
          <p:cNvSpPr txBox="1"/>
          <p:nvPr/>
        </p:nvSpPr>
        <p:spPr>
          <a:xfrm>
            <a:off x="138820" y="6457890"/>
            <a:ext cx="4800600" cy="400110"/>
          </a:xfrm>
          <a:prstGeom prst="rect">
            <a:avLst/>
          </a:prstGeom>
          <a:noFill/>
        </p:spPr>
        <p:txBody>
          <a:bodyPr wrap="square" rtlCol="0">
            <a:spAutoFit/>
          </a:bodyPr>
          <a:lstStyle/>
          <a:p>
            <a:r>
              <a:rPr lang="en-US" sz="2000" dirty="0">
                <a:solidFill>
                  <a:schemeClr val="bg2"/>
                </a:solidFill>
              </a:rPr>
              <a:t>2 Nephi 3:16</a:t>
            </a:r>
          </a:p>
        </p:txBody>
      </p:sp>
      <p:sp>
        <p:nvSpPr>
          <p:cNvPr id="61" name="TextBox 60"/>
          <p:cNvSpPr txBox="1"/>
          <p:nvPr/>
        </p:nvSpPr>
        <p:spPr>
          <a:xfrm>
            <a:off x="6624139" y="4552950"/>
            <a:ext cx="4020493" cy="1015663"/>
          </a:xfrm>
          <a:prstGeom prst="rect">
            <a:avLst/>
          </a:prstGeom>
          <a:noFill/>
        </p:spPr>
        <p:txBody>
          <a:bodyPr wrap="square" rtlCol="0">
            <a:spAutoFit/>
          </a:bodyPr>
          <a:lstStyle/>
          <a:p>
            <a:r>
              <a:rPr lang="en-US" sz="2000" i="1" dirty="0">
                <a:solidFill>
                  <a:srgbClr val="FFFF00"/>
                </a:solidFill>
              </a:rPr>
              <a:t>“Lord </a:t>
            </a:r>
            <a:r>
              <a:rPr lang="en-US" sz="2000" i="1" dirty="0" err="1">
                <a:solidFill>
                  <a:srgbClr val="FFFF00"/>
                </a:solidFill>
              </a:rPr>
              <a:t>sware</a:t>
            </a:r>
            <a:r>
              <a:rPr lang="en-US" sz="2000" i="1" dirty="0">
                <a:solidFill>
                  <a:srgbClr val="FFFF00"/>
                </a:solidFill>
              </a:rPr>
              <a:t> unto Joseph that he would preserve his seed forever:” </a:t>
            </a:r>
          </a:p>
          <a:p>
            <a:r>
              <a:rPr lang="en-US" sz="2000" i="1" dirty="0">
                <a:solidFill>
                  <a:srgbClr val="FFFF00"/>
                </a:solidFill>
              </a:rPr>
              <a:t>Genesis 50:34, 36</a:t>
            </a:r>
          </a:p>
        </p:txBody>
      </p:sp>
      <p:pic>
        <p:nvPicPr>
          <p:cNvPr id="25602" name="Picture 2" descr="http://ubdavid.org/light_ot/graphics/3_3_joseph_ruler_jesus.jpg"/>
          <p:cNvPicPr>
            <a:picLocks noChangeAspect="1" noChangeArrowheads="1"/>
          </p:cNvPicPr>
          <p:nvPr/>
        </p:nvPicPr>
        <p:blipFill>
          <a:blip r:embed="rId3" cstate="print"/>
          <a:srcRect r="30000"/>
          <a:stretch>
            <a:fillRect/>
          </a:stretch>
        </p:blipFill>
        <p:spPr bwMode="auto">
          <a:xfrm>
            <a:off x="2590800" y="3124200"/>
            <a:ext cx="2667000" cy="2857500"/>
          </a:xfrm>
          <a:prstGeom prst="rect">
            <a:avLst/>
          </a:prstGeom>
          <a:noFill/>
        </p:spPr>
      </p:pic>
      <p:pic>
        <p:nvPicPr>
          <p:cNvPr id="3" name="Picture 2" descr="reload">
            <a:extLst>
              <a:ext uri="{FF2B5EF4-FFF2-40B4-BE49-F238E27FC236}">
                <a16:creationId xmlns:a16="http://schemas.microsoft.com/office/drawing/2014/main" id="{3E7FC551-1540-9210-FC61-C1D12D5EF9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3037" y="1074244"/>
            <a:ext cx="2101768" cy="2101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load">
            <a:extLst>
              <a:ext uri="{FF2B5EF4-FFF2-40B4-BE49-F238E27FC236}">
                <a16:creationId xmlns:a16="http://schemas.microsoft.com/office/drawing/2014/main" id="{E912B1B1-75C0-9AA8-6A55-9BC86A1042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055" y="2620430"/>
            <a:ext cx="1415968" cy="14159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oad">
            <a:extLst>
              <a:ext uri="{FF2B5EF4-FFF2-40B4-BE49-F238E27FC236}">
                <a16:creationId xmlns:a16="http://schemas.microsoft.com/office/drawing/2014/main" id="{F596EF8B-9AAD-4E42-08BD-A0A982C6E9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6647" y="2620430"/>
            <a:ext cx="1415969" cy="1415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03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60" name="TextBox 59"/>
          <p:cNvSpPr txBox="1"/>
          <p:nvPr/>
        </p:nvSpPr>
        <p:spPr>
          <a:xfrm>
            <a:off x="1041149" y="1450818"/>
            <a:ext cx="4671588" cy="4524315"/>
          </a:xfrm>
          <a:prstGeom prst="rect">
            <a:avLst/>
          </a:prstGeom>
          <a:noFill/>
        </p:spPr>
        <p:txBody>
          <a:bodyPr wrap="square" rtlCol="0">
            <a:spAutoFit/>
          </a:bodyPr>
          <a:lstStyle/>
          <a:p>
            <a:pPr fontAlgn="base"/>
            <a:r>
              <a:rPr lang="en-US" dirty="0">
                <a:solidFill>
                  <a:schemeClr val="bg2"/>
                </a:solidFill>
              </a:rPr>
              <a:t>“[The] knowledge of Deity. …</a:t>
            </a:r>
          </a:p>
          <a:p>
            <a:pPr fontAlgn="base"/>
            <a:endParaRPr lang="en-US" dirty="0">
              <a:solidFill>
                <a:schemeClr val="bg2"/>
              </a:solidFill>
            </a:endParaRPr>
          </a:p>
          <a:p>
            <a:pPr fontAlgn="base"/>
            <a:r>
              <a:rPr lang="en-US" dirty="0">
                <a:solidFill>
                  <a:schemeClr val="bg2"/>
                </a:solidFill>
              </a:rPr>
              <a:t>“The Book of Mormon. …</a:t>
            </a:r>
          </a:p>
          <a:p>
            <a:pPr fontAlgn="base"/>
            <a:endParaRPr lang="en-US" dirty="0">
              <a:solidFill>
                <a:schemeClr val="bg2"/>
              </a:solidFill>
            </a:endParaRPr>
          </a:p>
          <a:p>
            <a:pPr fontAlgn="base"/>
            <a:r>
              <a:rPr lang="en-US" dirty="0">
                <a:solidFill>
                  <a:schemeClr val="bg2"/>
                </a:solidFill>
              </a:rPr>
              <a:t>“… The restored priesthood. …</a:t>
            </a:r>
          </a:p>
          <a:p>
            <a:pPr fontAlgn="base"/>
            <a:endParaRPr lang="en-US" dirty="0">
              <a:solidFill>
                <a:schemeClr val="bg2"/>
              </a:solidFill>
            </a:endParaRPr>
          </a:p>
          <a:p>
            <a:pPr fontAlgn="base"/>
            <a:r>
              <a:rPr lang="en-US" dirty="0">
                <a:solidFill>
                  <a:schemeClr val="bg2"/>
                </a:solidFill>
              </a:rPr>
              <a:t>“… The plan for the eternal life of the family. …</a:t>
            </a:r>
          </a:p>
          <a:p>
            <a:pPr fontAlgn="base"/>
            <a:endParaRPr lang="en-US" dirty="0">
              <a:solidFill>
                <a:schemeClr val="bg2"/>
              </a:solidFill>
            </a:endParaRPr>
          </a:p>
          <a:p>
            <a:pPr fontAlgn="base"/>
            <a:r>
              <a:rPr lang="en-US" dirty="0">
                <a:solidFill>
                  <a:schemeClr val="bg2"/>
                </a:solidFill>
              </a:rPr>
              <a:t>“The innocence of little children. …</a:t>
            </a:r>
          </a:p>
          <a:p>
            <a:pPr fontAlgn="base"/>
            <a:endParaRPr lang="en-US" dirty="0">
              <a:solidFill>
                <a:schemeClr val="bg2"/>
              </a:solidFill>
            </a:endParaRPr>
          </a:p>
          <a:p>
            <a:pPr fontAlgn="base"/>
            <a:r>
              <a:rPr lang="en-US" dirty="0">
                <a:solidFill>
                  <a:schemeClr val="bg2"/>
                </a:solidFill>
              </a:rPr>
              <a:t>“… The great doctrine of salvation for the dead. …</a:t>
            </a:r>
          </a:p>
          <a:p>
            <a:pPr fontAlgn="base"/>
            <a:endParaRPr lang="en-US" dirty="0">
              <a:solidFill>
                <a:schemeClr val="bg2"/>
              </a:solidFill>
            </a:endParaRPr>
          </a:p>
          <a:p>
            <a:pPr fontAlgn="base"/>
            <a:r>
              <a:rPr lang="en-US" dirty="0">
                <a:solidFill>
                  <a:schemeClr val="bg2"/>
                </a:solidFill>
              </a:rPr>
              <a:t>“The eternal nature of man. …</a:t>
            </a:r>
          </a:p>
          <a:p>
            <a:pPr fontAlgn="base"/>
            <a:endParaRPr lang="en-US" dirty="0">
              <a:solidFill>
                <a:schemeClr val="bg2"/>
              </a:solidFill>
            </a:endParaRPr>
          </a:p>
          <a:p>
            <a:pPr fontAlgn="base"/>
            <a:r>
              <a:rPr lang="en-US" dirty="0">
                <a:solidFill>
                  <a:schemeClr val="bg2"/>
                </a:solidFill>
              </a:rPr>
              <a:t>“… The principle of modern revelation. …</a:t>
            </a:r>
          </a:p>
        </p:txBody>
      </p:sp>
      <p:pic>
        <p:nvPicPr>
          <p:cNvPr id="9" name="Picture 8" descr="Gordon b hinckley 1.jpg"/>
          <p:cNvPicPr>
            <a:picLocks noChangeAspect="1"/>
          </p:cNvPicPr>
          <p:nvPr/>
        </p:nvPicPr>
        <p:blipFill rotWithShape="1">
          <a:blip r:embed="rId3" cstate="print"/>
          <a:srcRect l="8947" t="2470" r="9497" b="4363"/>
          <a:stretch/>
        </p:blipFill>
        <p:spPr>
          <a:xfrm>
            <a:off x="6645243" y="2163778"/>
            <a:ext cx="1601640" cy="228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3880919" y="112797"/>
            <a:ext cx="6096000" cy="1200329"/>
          </a:xfrm>
          <a:prstGeom prst="rect">
            <a:avLst/>
          </a:prstGeom>
        </p:spPr>
        <p:txBody>
          <a:bodyPr>
            <a:spAutoFit/>
          </a:bodyPr>
          <a:lstStyle/>
          <a:p>
            <a:pPr fontAlgn="base"/>
            <a:r>
              <a:rPr lang="en-US" dirty="0">
                <a:solidFill>
                  <a:schemeClr val="bg2"/>
                </a:solidFill>
              </a:rPr>
              <a:t>“Permit me to name a few of many doctrines and practices which distinguish us from all other churches, and all of which have come of revelation to the youthful Prophet [Joseph Smith]. …</a:t>
            </a:r>
          </a:p>
        </p:txBody>
      </p:sp>
      <p:sp>
        <p:nvSpPr>
          <p:cNvPr id="4" name="Rectangle 3"/>
          <p:cNvSpPr/>
          <p:nvPr/>
        </p:nvSpPr>
        <p:spPr>
          <a:xfrm>
            <a:off x="5818360" y="5418127"/>
            <a:ext cx="6096000" cy="1200329"/>
          </a:xfrm>
          <a:prstGeom prst="rect">
            <a:avLst/>
          </a:prstGeom>
        </p:spPr>
        <p:txBody>
          <a:bodyPr>
            <a:spAutoFit/>
          </a:bodyPr>
          <a:lstStyle/>
          <a:p>
            <a:pPr fontAlgn="base"/>
            <a:r>
              <a:rPr lang="en-US" dirty="0">
                <a:solidFill>
                  <a:schemeClr val="bg2"/>
                </a:solidFill>
              </a:rPr>
              <a:t>“… During the brief 38 and one-half years of his life, there came through him an incomparable outpouring of knowledge, gifts, and doctrine.” </a:t>
            </a:r>
          </a:p>
          <a:p>
            <a:pPr fontAlgn="base"/>
            <a:r>
              <a:rPr lang="en-US" dirty="0">
                <a:solidFill>
                  <a:schemeClr val="bg2"/>
                </a:solidFill>
              </a:rPr>
              <a:t>Gordon B. Hinckley</a:t>
            </a:r>
          </a:p>
        </p:txBody>
      </p:sp>
    </p:spTree>
    <p:extLst>
      <p:ext uri="{BB962C8B-B14F-4D97-AF65-F5344CB8AC3E}">
        <p14:creationId xmlns:p14="http://schemas.microsoft.com/office/powerpoint/2010/main" val="234117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2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Prophets and Spokesmen</a:t>
            </a:r>
          </a:p>
        </p:txBody>
      </p:sp>
      <p:sp>
        <p:nvSpPr>
          <p:cNvPr id="6" name="TextBox 5"/>
          <p:cNvSpPr txBox="1"/>
          <p:nvPr/>
        </p:nvSpPr>
        <p:spPr>
          <a:xfrm>
            <a:off x="454182" y="1699034"/>
            <a:ext cx="5340036" cy="3724096"/>
          </a:xfrm>
          <a:prstGeom prst="rect">
            <a:avLst/>
          </a:prstGeom>
          <a:noFill/>
        </p:spPr>
        <p:txBody>
          <a:bodyPr wrap="square" rtlCol="0">
            <a:spAutoFit/>
          </a:bodyPr>
          <a:lstStyle/>
          <a:p>
            <a:r>
              <a:rPr lang="en-US" sz="2000" dirty="0">
                <a:solidFill>
                  <a:schemeClr val="bg2"/>
                </a:solidFill>
              </a:rPr>
              <a:t>“Note these words of the Lord: ‘And I, behold, I will give unto him [Mormon] that he shall write the writing of the fruit of thy loins [the Nephites], unto the fruit of thy loins [the </a:t>
            </a:r>
            <a:r>
              <a:rPr lang="en-US" sz="2000" dirty="0" err="1">
                <a:solidFill>
                  <a:schemeClr val="bg2"/>
                </a:solidFill>
              </a:rPr>
              <a:t>Lamanites</a:t>
            </a:r>
            <a:r>
              <a:rPr lang="en-US" sz="2000" dirty="0">
                <a:solidFill>
                  <a:schemeClr val="bg2"/>
                </a:solidFill>
              </a:rPr>
              <a:t>]; and the spokesman of thy loins [Joseph Smith] shall declare it.’ That is, Mormon wrote the Book of Mormon, but what he wrote was taken from the writings of the </a:t>
            </a:r>
            <a:r>
              <a:rPr lang="en-US" sz="2000" dirty="0" err="1">
                <a:solidFill>
                  <a:schemeClr val="bg2"/>
                </a:solidFill>
              </a:rPr>
              <a:t>Nephite</a:t>
            </a:r>
            <a:r>
              <a:rPr lang="en-US" sz="2000" dirty="0">
                <a:solidFill>
                  <a:schemeClr val="bg2"/>
                </a:solidFill>
              </a:rPr>
              <a:t> prophets; and these writings, compiled into one book, were translated by Joseph Smith and sent forth by him unto the </a:t>
            </a:r>
            <a:r>
              <a:rPr lang="en-US" sz="2000" dirty="0" err="1">
                <a:solidFill>
                  <a:schemeClr val="bg2"/>
                </a:solidFill>
              </a:rPr>
              <a:t>Lamanites</a:t>
            </a:r>
            <a:r>
              <a:rPr lang="en-US" sz="2000" dirty="0">
                <a:solidFill>
                  <a:schemeClr val="bg2"/>
                </a:solidFill>
              </a:rPr>
              <a:t>”</a:t>
            </a:r>
          </a:p>
          <a:p>
            <a:r>
              <a:rPr lang="en-US" sz="1600" dirty="0">
                <a:solidFill>
                  <a:schemeClr val="bg2"/>
                </a:solidFill>
              </a:rPr>
              <a:t>Comments of Bruce R. McConkie</a:t>
            </a:r>
            <a:endParaRPr lang="en-US" sz="2000" dirty="0">
              <a:solidFill>
                <a:schemeClr val="bg2"/>
              </a:solidFill>
            </a:endParaRPr>
          </a:p>
        </p:txBody>
      </p:sp>
      <p:sp>
        <p:nvSpPr>
          <p:cNvPr id="8" name="TextBox 7"/>
          <p:cNvSpPr txBox="1"/>
          <p:nvPr/>
        </p:nvSpPr>
        <p:spPr>
          <a:xfrm>
            <a:off x="66392" y="6457890"/>
            <a:ext cx="4800600" cy="400110"/>
          </a:xfrm>
          <a:prstGeom prst="rect">
            <a:avLst/>
          </a:prstGeom>
          <a:noFill/>
        </p:spPr>
        <p:txBody>
          <a:bodyPr wrap="square" rtlCol="0">
            <a:spAutoFit/>
          </a:bodyPr>
          <a:lstStyle/>
          <a:p>
            <a:r>
              <a:rPr lang="en-US" sz="2000" dirty="0">
                <a:solidFill>
                  <a:schemeClr val="bg2"/>
                </a:solidFill>
              </a:rPr>
              <a:t>2 Nephi 3:17-18</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66" t="2918" r="6105" b="5224"/>
          <a:stretch/>
        </p:blipFill>
        <p:spPr>
          <a:xfrm>
            <a:off x="280657" y="135801"/>
            <a:ext cx="905347" cy="13323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
            <a:extLst>
              <a:ext uri="{FF2B5EF4-FFF2-40B4-BE49-F238E27FC236}">
                <a16:creationId xmlns:a16="http://schemas.microsoft.com/office/drawing/2014/main" id="{14A2F971-D79E-2DEF-511C-5436D1EA7EC3}"/>
              </a:ext>
            </a:extLst>
          </p:cNvPr>
          <p:cNvGrpSpPr/>
          <p:nvPr/>
        </p:nvGrpSpPr>
        <p:grpSpPr>
          <a:xfrm>
            <a:off x="6815257" y="2334922"/>
            <a:ext cx="1760429" cy="2644328"/>
            <a:chOff x="1143000" y="1828800"/>
            <a:chExt cx="2819400" cy="4191000"/>
          </a:xfrm>
        </p:grpSpPr>
        <p:sp>
          <p:nvSpPr>
            <p:cNvPr id="4" name="Oval 3">
              <a:extLst>
                <a:ext uri="{FF2B5EF4-FFF2-40B4-BE49-F238E27FC236}">
                  <a16:creationId xmlns:a16="http://schemas.microsoft.com/office/drawing/2014/main" id="{2ABFF0DB-0586-774C-3089-CFF64EA047F6}"/>
                </a:ext>
              </a:extLst>
            </p:cNvPr>
            <p:cNvSpPr/>
            <p:nvPr/>
          </p:nvSpPr>
          <p:spPr>
            <a:xfrm>
              <a:off x="1905000" y="5644074"/>
              <a:ext cx="533400" cy="37572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0241B48-B1B3-83B9-1F5C-2700DA2217DC}"/>
                </a:ext>
              </a:extLst>
            </p:cNvPr>
            <p:cNvSpPr/>
            <p:nvPr/>
          </p:nvSpPr>
          <p:spPr>
            <a:xfrm>
              <a:off x="2743200" y="5644074"/>
              <a:ext cx="514350" cy="37572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7389902-99A6-65C4-352C-8946D3758504}"/>
                </a:ext>
              </a:extLst>
            </p:cNvPr>
            <p:cNvSpPr/>
            <p:nvPr/>
          </p:nvSpPr>
          <p:spPr>
            <a:xfrm>
              <a:off x="3257550" y="2748776"/>
              <a:ext cx="704850" cy="4088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61102F2-5B13-64DA-4113-E5C1575BB7DE}"/>
                </a:ext>
              </a:extLst>
            </p:cNvPr>
            <p:cNvSpPr/>
            <p:nvPr/>
          </p:nvSpPr>
          <p:spPr>
            <a:xfrm>
              <a:off x="1143000" y="2748776"/>
              <a:ext cx="704850" cy="40887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Manual Operation 92">
              <a:extLst>
                <a:ext uri="{FF2B5EF4-FFF2-40B4-BE49-F238E27FC236}">
                  <a16:creationId xmlns:a16="http://schemas.microsoft.com/office/drawing/2014/main" id="{3AC5CD67-9151-4734-E0B5-B498E890DA17}"/>
                </a:ext>
              </a:extLst>
            </p:cNvPr>
            <p:cNvSpPr/>
            <p:nvPr/>
          </p:nvSpPr>
          <p:spPr>
            <a:xfrm rot="18602443">
              <a:off x="1662655" y="2771273"/>
              <a:ext cx="715537" cy="1083407"/>
            </a:xfrm>
            <a:prstGeom prst="flowChartManualOperation">
              <a:avLst/>
            </a:prstGeom>
            <a:solidFill>
              <a:srgbClr val="D4BF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Manual Operation 93">
              <a:extLst>
                <a:ext uri="{FF2B5EF4-FFF2-40B4-BE49-F238E27FC236}">
                  <a16:creationId xmlns:a16="http://schemas.microsoft.com/office/drawing/2014/main" id="{5E91311F-0C5D-C6DD-52FB-5234D9DB57CC}"/>
                </a:ext>
              </a:extLst>
            </p:cNvPr>
            <p:cNvSpPr/>
            <p:nvPr/>
          </p:nvSpPr>
          <p:spPr>
            <a:xfrm rot="3308327">
              <a:off x="2758282" y="2769300"/>
              <a:ext cx="715537" cy="980061"/>
            </a:xfrm>
            <a:prstGeom prst="flowChartManualOperation">
              <a:avLst/>
            </a:prstGeom>
            <a:solidFill>
              <a:srgbClr val="D4BF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DC6EE489-CF6A-6C8A-9C10-E27B02AF355A}"/>
                </a:ext>
              </a:extLst>
            </p:cNvPr>
            <p:cNvSpPr/>
            <p:nvPr/>
          </p:nvSpPr>
          <p:spPr>
            <a:xfrm>
              <a:off x="1981200" y="3048000"/>
              <a:ext cx="1219200" cy="1734670"/>
            </a:xfrm>
            <a:prstGeom prst="trapezoid">
              <a:avLst>
                <a:gd name="adj" fmla="val 23562"/>
              </a:avLst>
            </a:prstGeom>
            <a:solidFill>
              <a:srgbClr val="D4BF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Manual Operation 95">
              <a:extLst>
                <a:ext uri="{FF2B5EF4-FFF2-40B4-BE49-F238E27FC236}">
                  <a16:creationId xmlns:a16="http://schemas.microsoft.com/office/drawing/2014/main" id="{945B3D4F-6302-2257-2F80-BA8306430A36}"/>
                </a:ext>
              </a:extLst>
            </p:cNvPr>
            <p:cNvSpPr/>
            <p:nvPr/>
          </p:nvSpPr>
          <p:spPr>
            <a:xfrm rot="11545809">
              <a:off x="1890674" y="4793001"/>
              <a:ext cx="772039" cy="991265"/>
            </a:xfrm>
            <a:prstGeom prst="flowChartManualOperation">
              <a:avLst/>
            </a:prstGeom>
            <a:solidFill>
              <a:srgbClr val="C3B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Manual Operation 96">
              <a:extLst>
                <a:ext uri="{FF2B5EF4-FFF2-40B4-BE49-F238E27FC236}">
                  <a16:creationId xmlns:a16="http://schemas.microsoft.com/office/drawing/2014/main" id="{770C5CCA-AAD3-92D0-2DE7-C400C8B66C69}"/>
                </a:ext>
              </a:extLst>
            </p:cNvPr>
            <p:cNvSpPr/>
            <p:nvPr/>
          </p:nvSpPr>
          <p:spPr>
            <a:xfrm rot="10196762">
              <a:off x="2551884" y="4783896"/>
              <a:ext cx="722931" cy="991265"/>
            </a:xfrm>
            <a:prstGeom prst="flowChartManualOperation">
              <a:avLst/>
            </a:prstGeom>
            <a:solidFill>
              <a:srgbClr val="C3B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hevron 17">
              <a:extLst>
                <a:ext uri="{FF2B5EF4-FFF2-40B4-BE49-F238E27FC236}">
                  <a16:creationId xmlns:a16="http://schemas.microsoft.com/office/drawing/2014/main" id="{BA4344B0-9B83-B915-07CA-E4FA10F854B0}"/>
                </a:ext>
              </a:extLst>
            </p:cNvPr>
            <p:cNvSpPr/>
            <p:nvPr/>
          </p:nvSpPr>
          <p:spPr>
            <a:xfrm rot="5400000">
              <a:off x="2210619" y="3199581"/>
              <a:ext cx="715537" cy="717176"/>
            </a:xfrm>
            <a:prstGeom prst="chevron">
              <a:avLst>
                <a:gd name="adj" fmla="val 82161"/>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Isosceles Triangle 98">
              <a:extLst>
                <a:ext uri="{FF2B5EF4-FFF2-40B4-BE49-F238E27FC236}">
                  <a16:creationId xmlns:a16="http://schemas.microsoft.com/office/drawing/2014/main" id="{B71D2AB6-09A2-08D1-3799-28958D82EBAC}"/>
                </a:ext>
              </a:extLst>
            </p:cNvPr>
            <p:cNvSpPr/>
            <p:nvPr/>
          </p:nvSpPr>
          <p:spPr>
            <a:xfrm rot="10800000">
              <a:off x="2268070" y="2922494"/>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552A8234-95D8-4242-7CA7-19EBA6DF64FD}"/>
                </a:ext>
              </a:extLst>
            </p:cNvPr>
            <p:cNvSpPr/>
            <p:nvPr/>
          </p:nvSpPr>
          <p:spPr>
            <a:xfrm>
              <a:off x="2112169" y="1931020"/>
              <a:ext cx="881063" cy="14310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a:extLst>
                <a:ext uri="{FF2B5EF4-FFF2-40B4-BE49-F238E27FC236}">
                  <a16:creationId xmlns:a16="http://schemas.microsoft.com/office/drawing/2014/main" id="{3AD4E8C5-D92A-D4FC-989F-24E4F6F2B4B4}"/>
                </a:ext>
              </a:extLst>
            </p:cNvPr>
            <p:cNvSpPr/>
            <p:nvPr/>
          </p:nvSpPr>
          <p:spPr>
            <a:xfrm rot="18173890">
              <a:off x="1666402" y="2287227"/>
              <a:ext cx="831501" cy="51421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loud 101">
              <a:extLst>
                <a:ext uri="{FF2B5EF4-FFF2-40B4-BE49-F238E27FC236}">
                  <a16:creationId xmlns:a16="http://schemas.microsoft.com/office/drawing/2014/main" id="{983E8B32-E549-6EF7-A10C-101A340B259A}"/>
                </a:ext>
              </a:extLst>
            </p:cNvPr>
            <p:cNvSpPr/>
            <p:nvPr/>
          </p:nvSpPr>
          <p:spPr>
            <a:xfrm rot="3426110" flipH="1">
              <a:off x="2635570" y="2287227"/>
              <a:ext cx="831501" cy="51421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loud 102">
              <a:extLst>
                <a:ext uri="{FF2B5EF4-FFF2-40B4-BE49-F238E27FC236}">
                  <a16:creationId xmlns:a16="http://schemas.microsoft.com/office/drawing/2014/main" id="{EB5485D1-03CF-6DBA-4A88-6163FC6F1C92}"/>
                </a:ext>
              </a:extLst>
            </p:cNvPr>
            <p:cNvSpPr/>
            <p:nvPr/>
          </p:nvSpPr>
          <p:spPr>
            <a:xfrm>
              <a:off x="2024063" y="1828800"/>
              <a:ext cx="1057275" cy="613317"/>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2">
              <a:extLst>
                <a:ext uri="{FF2B5EF4-FFF2-40B4-BE49-F238E27FC236}">
                  <a16:creationId xmlns:a16="http://schemas.microsoft.com/office/drawing/2014/main" id="{B941D024-9E4B-B577-3B88-D0171C1E0C4B}"/>
                </a:ext>
              </a:extLst>
            </p:cNvPr>
            <p:cNvSpPr/>
            <p:nvPr/>
          </p:nvSpPr>
          <p:spPr>
            <a:xfrm>
              <a:off x="1981200" y="4648200"/>
              <a:ext cx="1233488" cy="204439"/>
            </a:xfrm>
            <a:prstGeom prst="roundRect">
              <a:avLst>
                <a:gd name="adj" fmla="val 21765"/>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439CF942-117F-31F7-70C1-7F80DF1F4286}"/>
                </a:ext>
              </a:extLst>
            </p:cNvPr>
            <p:cNvGrpSpPr/>
            <p:nvPr/>
          </p:nvGrpSpPr>
          <p:grpSpPr>
            <a:xfrm>
              <a:off x="1905000" y="2133600"/>
              <a:ext cx="1295400" cy="228600"/>
              <a:chOff x="4267200" y="3733800"/>
              <a:chExt cx="1981200" cy="1524000"/>
            </a:xfrm>
          </p:grpSpPr>
          <p:sp>
            <p:nvSpPr>
              <p:cNvPr id="140" name="Rectangle 139">
                <a:extLst>
                  <a:ext uri="{FF2B5EF4-FFF2-40B4-BE49-F238E27FC236}">
                    <a16:creationId xmlns:a16="http://schemas.microsoft.com/office/drawing/2014/main" id="{2DF6C8D0-52EE-3C0D-0967-1E77FA94061B}"/>
                  </a:ext>
                </a:extLst>
              </p:cNvPr>
              <p:cNvSpPr/>
              <p:nvPr/>
            </p:nvSpPr>
            <p:spPr>
              <a:xfrm>
                <a:off x="4267200" y="3733800"/>
                <a:ext cx="1981200" cy="152400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154E953A-18D3-D939-7231-6061269FD872}"/>
                  </a:ext>
                </a:extLst>
              </p:cNvPr>
              <p:cNvGrpSpPr/>
              <p:nvPr/>
            </p:nvGrpSpPr>
            <p:grpSpPr>
              <a:xfrm>
                <a:off x="4438482" y="3818965"/>
                <a:ext cx="1706545" cy="1362635"/>
                <a:chOff x="4438482" y="3818965"/>
                <a:chExt cx="1706545" cy="1362635"/>
              </a:xfrm>
            </p:grpSpPr>
            <p:grpSp>
              <p:nvGrpSpPr>
                <p:cNvPr id="142" name="Group 141">
                  <a:extLst>
                    <a:ext uri="{FF2B5EF4-FFF2-40B4-BE49-F238E27FC236}">
                      <a16:creationId xmlns:a16="http://schemas.microsoft.com/office/drawing/2014/main" id="{38D37E67-E94B-82F5-BFC0-6D7D056B67B5}"/>
                    </a:ext>
                  </a:extLst>
                </p:cNvPr>
                <p:cNvGrpSpPr/>
                <p:nvPr/>
              </p:nvGrpSpPr>
              <p:grpSpPr>
                <a:xfrm>
                  <a:off x="4438482" y="4052314"/>
                  <a:ext cx="536650" cy="863189"/>
                  <a:chOff x="4438482" y="4052314"/>
                  <a:chExt cx="536650" cy="863189"/>
                </a:xfrm>
              </p:grpSpPr>
              <p:sp>
                <p:nvSpPr>
                  <p:cNvPr id="153" name="Chevron 24">
                    <a:extLst>
                      <a:ext uri="{FF2B5EF4-FFF2-40B4-BE49-F238E27FC236}">
                        <a16:creationId xmlns:a16="http://schemas.microsoft.com/office/drawing/2014/main" id="{15E62AFB-980F-5B70-F8F9-0666F553FE2C}"/>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Chevron 25">
                    <a:extLst>
                      <a:ext uri="{FF2B5EF4-FFF2-40B4-BE49-F238E27FC236}">
                        <a16:creationId xmlns:a16="http://schemas.microsoft.com/office/drawing/2014/main" id="{0BC43709-BC9A-0352-3A9E-AB520B4BC1EC}"/>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3" name="Group 142">
                  <a:extLst>
                    <a:ext uri="{FF2B5EF4-FFF2-40B4-BE49-F238E27FC236}">
                      <a16:creationId xmlns:a16="http://schemas.microsoft.com/office/drawing/2014/main" id="{AAA62EAB-AD19-B146-A698-0A81D746DCE4}"/>
                    </a:ext>
                  </a:extLst>
                </p:cNvPr>
                <p:cNvGrpSpPr/>
                <p:nvPr/>
              </p:nvGrpSpPr>
              <p:grpSpPr>
                <a:xfrm>
                  <a:off x="5025671" y="4043350"/>
                  <a:ext cx="536650" cy="863189"/>
                  <a:chOff x="4438482" y="4052314"/>
                  <a:chExt cx="536650" cy="863189"/>
                </a:xfrm>
              </p:grpSpPr>
              <p:sp>
                <p:nvSpPr>
                  <p:cNvPr id="151" name="Chevron 28">
                    <a:extLst>
                      <a:ext uri="{FF2B5EF4-FFF2-40B4-BE49-F238E27FC236}">
                        <a16:creationId xmlns:a16="http://schemas.microsoft.com/office/drawing/2014/main" id="{48831FB9-66AC-A554-2463-0BDCF280CCCF}"/>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Chevron 29">
                    <a:extLst>
                      <a:ext uri="{FF2B5EF4-FFF2-40B4-BE49-F238E27FC236}">
                        <a16:creationId xmlns:a16="http://schemas.microsoft.com/office/drawing/2014/main" id="{3A63099F-B71C-E6F5-6D12-85E7DE0F3EA2}"/>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4" name="Group 143">
                  <a:extLst>
                    <a:ext uri="{FF2B5EF4-FFF2-40B4-BE49-F238E27FC236}">
                      <a16:creationId xmlns:a16="http://schemas.microsoft.com/office/drawing/2014/main" id="{884567E6-B1E2-E463-87DD-3089C39F679B}"/>
                    </a:ext>
                  </a:extLst>
                </p:cNvPr>
                <p:cNvGrpSpPr/>
                <p:nvPr/>
              </p:nvGrpSpPr>
              <p:grpSpPr>
                <a:xfrm>
                  <a:off x="5608377" y="4038867"/>
                  <a:ext cx="536650" cy="863189"/>
                  <a:chOff x="4438482" y="4052314"/>
                  <a:chExt cx="536650" cy="863189"/>
                </a:xfrm>
              </p:grpSpPr>
              <p:sp>
                <p:nvSpPr>
                  <p:cNvPr id="149" name="Chevron 31">
                    <a:extLst>
                      <a:ext uri="{FF2B5EF4-FFF2-40B4-BE49-F238E27FC236}">
                        <a16:creationId xmlns:a16="http://schemas.microsoft.com/office/drawing/2014/main" id="{641EE450-580D-E985-EB7E-3E4E675748CB}"/>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Chevron 32">
                    <a:extLst>
                      <a:ext uri="{FF2B5EF4-FFF2-40B4-BE49-F238E27FC236}">
                        <a16:creationId xmlns:a16="http://schemas.microsoft.com/office/drawing/2014/main" id="{4A8153F8-4268-CBFE-F828-F64490121CC6}"/>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5" name="Diamond 144">
                  <a:extLst>
                    <a:ext uri="{FF2B5EF4-FFF2-40B4-BE49-F238E27FC236}">
                      <a16:creationId xmlns:a16="http://schemas.microsoft.com/office/drawing/2014/main" id="{4D7E02D6-0E5D-B7E3-1793-21BC6E521C0E}"/>
                    </a:ext>
                  </a:extLst>
                </p:cNvPr>
                <p:cNvSpPr/>
                <p:nvPr/>
              </p:nvSpPr>
              <p:spPr>
                <a:xfrm>
                  <a:off x="4845424" y="3845859"/>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C8F9AF87-23D7-CFE9-BCBB-41265F8D3E76}"/>
                    </a:ext>
                  </a:extLst>
                </p:cNvPr>
                <p:cNvSpPr/>
                <p:nvPr/>
              </p:nvSpPr>
              <p:spPr>
                <a:xfrm>
                  <a:off x="5428130" y="3818965"/>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977E688A-0B14-BDCF-8196-51C4CC002058}"/>
                    </a:ext>
                  </a:extLst>
                </p:cNvPr>
                <p:cNvSpPr/>
                <p:nvPr/>
              </p:nvSpPr>
              <p:spPr>
                <a:xfrm>
                  <a:off x="4836459" y="455407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a:extLst>
                    <a:ext uri="{FF2B5EF4-FFF2-40B4-BE49-F238E27FC236}">
                      <a16:creationId xmlns:a16="http://schemas.microsoft.com/office/drawing/2014/main" id="{213B759A-F6AA-1B70-01AB-DDF0F2E9B9D0}"/>
                    </a:ext>
                  </a:extLst>
                </p:cNvPr>
                <p:cNvSpPr/>
                <p:nvPr/>
              </p:nvSpPr>
              <p:spPr>
                <a:xfrm>
                  <a:off x="5410200" y="457200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37">
              <a:extLst>
                <a:ext uri="{FF2B5EF4-FFF2-40B4-BE49-F238E27FC236}">
                  <a16:creationId xmlns:a16="http://schemas.microsoft.com/office/drawing/2014/main" id="{C5BB2CDD-439F-D3D4-00C5-33DD2387A1E9}"/>
                </a:ext>
              </a:extLst>
            </p:cNvPr>
            <p:cNvGrpSpPr/>
            <p:nvPr/>
          </p:nvGrpSpPr>
          <p:grpSpPr>
            <a:xfrm>
              <a:off x="1981200" y="4648200"/>
              <a:ext cx="1219200" cy="228600"/>
              <a:chOff x="4438482" y="3818965"/>
              <a:chExt cx="1706545" cy="1362635"/>
            </a:xfrm>
          </p:grpSpPr>
          <p:grpSp>
            <p:nvGrpSpPr>
              <p:cNvPr id="127" name="Group 26">
                <a:extLst>
                  <a:ext uri="{FF2B5EF4-FFF2-40B4-BE49-F238E27FC236}">
                    <a16:creationId xmlns:a16="http://schemas.microsoft.com/office/drawing/2014/main" id="{CC44180C-F1FE-9311-2AEF-F31447F12B1D}"/>
                  </a:ext>
                </a:extLst>
              </p:cNvPr>
              <p:cNvGrpSpPr/>
              <p:nvPr/>
            </p:nvGrpSpPr>
            <p:grpSpPr>
              <a:xfrm>
                <a:off x="4438482" y="4052314"/>
                <a:ext cx="536650" cy="863189"/>
                <a:chOff x="4438482" y="4052314"/>
                <a:chExt cx="536650" cy="863189"/>
              </a:xfrm>
            </p:grpSpPr>
            <p:sp>
              <p:nvSpPr>
                <p:cNvPr id="138" name="Chevron 53">
                  <a:extLst>
                    <a:ext uri="{FF2B5EF4-FFF2-40B4-BE49-F238E27FC236}">
                      <a16:creationId xmlns:a16="http://schemas.microsoft.com/office/drawing/2014/main" id="{1CBA5F94-3FEF-6B1E-782C-6A4AB9F62053}"/>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Chevron 54">
                  <a:extLst>
                    <a:ext uri="{FF2B5EF4-FFF2-40B4-BE49-F238E27FC236}">
                      <a16:creationId xmlns:a16="http://schemas.microsoft.com/office/drawing/2014/main" id="{B7D7FBEB-3017-7AA9-5A2C-01DDBE7A0C32}"/>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8" name="Group 27">
                <a:extLst>
                  <a:ext uri="{FF2B5EF4-FFF2-40B4-BE49-F238E27FC236}">
                    <a16:creationId xmlns:a16="http://schemas.microsoft.com/office/drawing/2014/main" id="{199DDA17-1435-4A93-0363-6B03A9116EAD}"/>
                  </a:ext>
                </a:extLst>
              </p:cNvPr>
              <p:cNvGrpSpPr/>
              <p:nvPr/>
            </p:nvGrpSpPr>
            <p:grpSpPr>
              <a:xfrm>
                <a:off x="5025671" y="4043350"/>
                <a:ext cx="536650" cy="863189"/>
                <a:chOff x="4438482" y="4052314"/>
                <a:chExt cx="536650" cy="863189"/>
              </a:xfrm>
            </p:grpSpPr>
            <p:sp>
              <p:nvSpPr>
                <p:cNvPr id="136" name="Chevron 51">
                  <a:extLst>
                    <a:ext uri="{FF2B5EF4-FFF2-40B4-BE49-F238E27FC236}">
                      <a16:creationId xmlns:a16="http://schemas.microsoft.com/office/drawing/2014/main" id="{FDE09AE1-1296-819B-763A-C9DDB66451E8}"/>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Chevron 52">
                  <a:extLst>
                    <a:ext uri="{FF2B5EF4-FFF2-40B4-BE49-F238E27FC236}">
                      <a16:creationId xmlns:a16="http://schemas.microsoft.com/office/drawing/2014/main" id="{18A8EA10-E759-AFCF-269E-DC2CC2279BBD}"/>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9" name="Group 30">
                <a:extLst>
                  <a:ext uri="{FF2B5EF4-FFF2-40B4-BE49-F238E27FC236}">
                    <a16:creationId xmlns:a16="http://schemas.microsoft.com/office/drawing/2014/main" id="{95740181-B85C-39B7-930E-65BCAB041DFA}"/>
                  </a:ext>
                </a:extLst>
              </p:cNvPr>
              <p:cNvGrpSpPr/>
              <p:nvPr/>
            </p:nvGrpSpPr>
            <p:grpSpPr>
              <a:xfrm>
                <a:off x="5608377" y="4038867"/>
                <a:ext cx="536650" cy="863189"/>
                <a:chOff x="4438482" y="4052314"/>
                <a:chExt cx="536650" cy="863189"/>
              </a:xfrm>
            </p:grpSpPr>
            <p:sp>
              <p:nvSpPr>
                <p:cNvPr id="134" name="Chevron 49">
                  <a:extLst>
                    <a:ext uri="{FF2B5EF4-FFF2-40B4-BE49-F238E27FC236}">
                      <a16:creationId xmlns:a16="http://schemas.microsoft.com/office/drawing/2014/main" id="{CDCBC009-4220-9FB8-9E90-E9191CE51869}"/>
                    </a:ext>
                  </a:extLst>
                </p:cNvPr>
                <p:cNvSpPr/>
                <p:nvPr/>
              </p:nvSpPr>
              <p:spPr>
                <a:xfrm rot="16200000">
                  <a:off x="4345032" y="4145764"/>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Chevron 50">
                  <a:extLst>
                    <a:ext uri="{FF2B5EF4-FFF2-40B4-BE49-F238E27FC236}">
                      <a16:creationId xmlns:a16="http://schemas.microsoft.com/office/drawing/2014/main" id="{DDDACDA2-9D7B-6A02-9E77-B0E77586BAF6}"/>
                    </a:ext>
                  </a:extLst>
                </p:cNvPr>
                <p:cNvSpPr/>
                <p:nvPr/>
              </p:nvSpPr>
              <p:spPr>
                <a:xfrm rot="5400000">
                  <a:off x="4353044" y="4293416"/>
                  <a:ext cx="715537" cy="528638"/>
                </a:xfrm>
                <a:prstGeom prst="chevron">
                  <a:avLst>
                    <a:gd name="adj" fmla="val 83333"/>
                  </a:avLst>
                </a:prstGeom>
                <a:solidFill>
                  <a:srgbClr val="FFD96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0" name="Diamond 129">
                <a:extLst>
                  <a:ext uri="{FF2B5EF4-FFF2-40B4-BE49-F238E27FC236}">
                    <a16:creationId xmlns:a16="http://schemas.microsoft.com/office/drawing/2014/main" id="{703281C5-036D-9684-EFEB-A490B3789DFD}"/>
                  </a:ext>
                </a:extLst>
              </p:cNvPr>
              <p:cNvSpPr/>
              <p:nvPr/>
            </p:nvSpPr>
            <p:spPr>
              <a:xfrm>
                <a:off x="4845424" y="3845859"/>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a:extLst>
                  <a:ext uri="{FF2B5EF4-FFF2-40B4-BE49-F238E27FC236}">
                    <a16:creationId xmlns:a16="http://schemas.microsoft.com/office/drawing/2014/main" id="{54ED3DED-C400-CFE4-0F61-5523F10069AB}"/>
                  </a:ext>
                </a:extLst>
              </p:cNvPr>
              <p:cNvSpPr/>
              <p:nvPr/>
            </p:nvSpPr>
            <p:spPr>
              <a:xfrm>
                <a:off x="5428130" y="3818965"/>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86169F0E-AAB7-F7EC-B2D5-7FCF89E85626}"/>
                  </a:ext>
                </a:extLst>
              </p:cNvPr>
              <p:cNvSpPr/>
              <p:nvPr/>
            </p:nvSpPr>
            <p:spPr>
              <a:xfrm>
                <a:off x="4836459" y="455407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Diamond 132">
                <a:extLst>
                  <a:ext uri="{FF2B5EF4-FFF2-40B4-BE49-F238E27FC236}">
                    <a16:creationId xmlns:a16="http://schemas.microsoft.com/office/drawing/2014/main" id="{2E001FE4-8EE5-62C0-C281-9FE1D7C4A188}"/>
                  </a:ext>
                </a:extLst>
              </p:cNvPr>
              <p:cNvSpPr/>
              <p:nvPr/>
            </p:nvSpPr>
            <p:spPr>
              <a:xfrm>
                <a:off x="5410200" y="4572000"/>
                <a:ext cx="304800" cy="609600"/>
              </a:xfrm>
              <a:prstGeom prst="diamond">
                <a:avLst/>
              </a:prstGeom>
              <a:solidFill>
                <a:srgbClr val="CF9E5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Diamond 106">
              <a:extLst>
                <a:ext uri="{FF2B5EF4-FFF2-40B4-BE49-F238E27FC236}">
                  <a16:creationId xmlns:a16="http://schemas.microsoft.com/office/drawing/2014/main" id="{2D55E3DA-3ED6-CFE4-1F1E-A9A7A130A5D9}"/>
                </a:ext>
              </a:extLst>
            </p:cNvPr>
            <p:cNvSpPr/>
            <p:nvPr/>
          </p:nvSpPr>
          <p:spPr>
            <a:xfrm>
              <a:off x="2433918" y="3756212"/>
              <a:ext cx="304800" cy="609600"/>
            </a:xfrm>
            <a:prstGeom prst="diamond">
              <a:avLst/>
            </a:prstGeom>
            <a:solidFill>
              <a:srgbClr val="CF9E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a16="http://schemas.microsoft.com/office/drawing/2014/main" id="{8DF3B613-180D-5F42-7C0E-17BFE9DD65D9}"/>
              </a:ext>
            </a:extLst>
          </p:cNvPr>
          <p:cNvGrpSpPr/>
          <p:nvPr/>
        </p:nvGrpSpPr>
        <p:grpSpPr>
          <a:xfrm>
            <a:off x="8482002" y="1233786"/>
            <a:ext cx="1186108" cy="2615439"/>
            <a:chOff x="4847870" y="1415932"/>
            <a:chExt cx="2215815" cy="4500383"/>
          </a:xfrm>
        </p:grpSpPr>
        <p:sp>
          <p:nvSpPr>
            <p:cNvPr id="206" name="Oval 205">
              <a:extLst>
                <a:ext uri="{FF2B5EF4-FFF2-40B4-BE49-F238E27FC236}">
                  <a16:creationId xmlns:a16="http://schemas.microsoft.com/office/drawing/2014/main" id="{B90C5E5A-204F-7106-99F4-9124E3D3C6AE}"/>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a:extLst>
                <a:ext uri="{FF2B5EF4-FFF2-40B4-BE49-F238E27FC236}">
                  <a16:creationId xmlns:a16="http://schemas.microsoft.com/office/drawing/2014/main" id="{81C6DFFC-CB39-CC6D-0833-4CB8531118E0}"/>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AF685680-027E-9FC3-AFE8-EAC3610E8B10}"/>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Trapezoid 208">
              <a:extLst>
                <a:ext uri="{FF2B5EF4-FFF2-40B4-BE49-F238E27FC236}">
                  <a16:creationId xmlns:a16="http://schemas.microsoft.com/office/drawing/2014/main" id="{F787FF3A-746A-1895-87F1-9CC5BA3154EA}"/>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209">
              <a:extLst>
                <a:ext uri="{FF2B5EF4-FFF2-40B4-BE49-F238E27FC236}">
                  <a16:creationId xmlns:a16="http://schemas.microsoft.com/office/drawing/2014/main" id="{391DA907-C9FA-A0FE-E8DE-463FC421B68F}"/>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435FD7E5-3491-349C-E7DB-B43297E3AF27}"/>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rapezoid 211">
              <a:extLst>
                <a:ext uri="{FF2B5EF4-FFF2-40B4-BE49-F238E27FC236}">
                  <a16:creationId xmlns:a16="http://schemas.microsoft.com/office/drawing/2014/main" id="{02382726-7E5F-E1AE-11DF-22EB2E378DAB}"/>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E7562F7C-D300-BABC-17C5-6FF8F74976F3}"/>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0E370830-F9B4-BD80-3DD1-C816F97DCA10}"/>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reeform: Shape 214">
              <a:extLst>
                <a:ext uri="{FF2B5EF4-FFF2-40B4-BE49-F238E27FC236}">
                  <a16:creationId xmlns:a16="http://schemas.microsoft.com/office/drawing/2014/main" id="{89C9FE0C-5B52-B382-8394-8B274BBF6817}"/>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6" name="Double Wave 215">
              <a:extLst>
                <a:ext uri="{FF2B5EF4-FFF2-40B4-BE49-F238E27FC236}">
                  <a16:creationId xmlns:a16="http://schemas.microsoft.com/office/drawing/2014/main" id="{D002281E-8DE0-0BEA-548C-B8793E1116F4}"/>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ouble Wave 216">
              <a:extLst>
                <a:ext uri="{FF2B5EF4-FFF2-40B4-BE49-F238E27FC236}">
                  <a16:creationId xmlns:a16="http://schemas.microsoft.com/office/drawing/2014/main" id="{A6CB0527-967B-E8A6-783F-97EB9E0E017F}"/>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Delay 217">
              <a:extLst>
                <a:ext uri="{FF2B5EF4-FFF2-40B4-BE49-F238E27FC236}">
                  <a16:creationId xmlns:a16="http://schemas.microsoft.com/office/drawing/2014/main" id="{BF3E4FF3-F469-FA3B-619B-A2ECCB048F2A}"/>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795EA5DD-0890-73CD-F5F5-BAC821A1CEBB}"/>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ABA7E900-A422-B6E5-6A32-8190560EAEAC}"/>
              </a:ext>
            </a:extLst>
          </p:cNvPr>
          <p:cNvGrpSpPr/>
          <p:nvPr/>
        </p:nvGrpSpPr>
        <p:grpSpPr>
          <a:xfrm>
            <a:off x="6171143" y="3570162"/>
            <a:ext cx="1255071" cy="3007036"/>
            <a:chOff x="304800" y="2402559"/>
            <a:chExt cx="1295400" cy="2697867"/>
          </a:xfrm>
        </p:grpSpPr>
        <p:sp>
          <p:nvSpPr>
            <p:cNvPr id="221" name="Oval 220">
              <a:extLst>
                <a:ext uri="{FF2B5EF4-FFF2-40B4-BE49-F238E27FC236}">
                  <a16:creationId xmlns:a16="http://schemas.microsoft.com/office/drawing/2014/main" id="{7C6B6A51-79FB-0DAD-A06A-DC521BE50A6A}"/>
                </a:ext>
              </a:extLst>
            </p:cNvPr>
            <p:cNvSpPr/>
            <p:nvPr/>
          </p:nvSpPr>
          <p:spPr>
            <a:xfrm rot="19338880">
              <a:off x="1383803" y="3822361"/>
              <a:ext cx="216397" cy="3193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260ABE86-C669-6212-8B7B-62715B3772C6}"/>
                </a:ext>
              </a:extLst>
            </p:cNvPr>
            <p:cNvSpPr/>
            <p:nvPr/>
          </p:nvSpPr>
          <p:spPr>
            <a:xfrm rot="1933618">
              <a:off x="346215" y="3823334"/>
              <a:ext cx="216397" cy="3193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a:extLst>
                <a:ext uri="{FF2B5EF4-FFF2-40B4-BE49-F238E27FC236}">
                  <a16:creationId xmlns:a16="http://schemas.microsoft.com/office/drawing/2014/main" id="{B06D21D1-51AD-6CC7-8C10-2884A3A1DC5F}"/>
                </a:ext>
              </a:extLst>
            </p:cNvPr>
            <p:cNvSpPr/>
            <p:nvPr/>
          </p:nvSpPr>
          <p:spPr>
            <a:xfrm rot="1297750" flipH="1">
              <a:off x="304800" y="371660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a:extLst>
                <a:ext uri="{FF2B5EF4-FFF2-40B4-BE49-F238E27FC236}">
                  <a16:creationId xmlns:a16="http://schemas.microsoft.com/office/drawing/2014/main" id="{52517835-0688-D562-6E3A-76D451510EAE}"/>
                </a:ext>
              </a:extLst>
            </p:cNvPr>
            <p:cNvSpPr/>
            <p:nvPr/>
          </p:nvSpPr>
          <p:spPr>
            <a:xfrm rot="20302250">
              <a:off x="1258968" y="37270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1F6EBF03-ACA4-1503-A454-D4E003BB34CF}"/>
                </a:ext>
              </a:extLst>
            </p:cNvPr>
            <p:cNvSpPr/>
            <p:nvPr/>
          </p:nvSpPr>
          <p:spPr>
            <a:xfrm rot="4886474">
              <a:off x="1020914" y="4829255"/>
              <a:ext cx="170956" cy="36258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6F269EC7-F7AE-E0F3-C267-ABF8ABDD8FEF}"/>
                </a:ext>
              </a:extLst>
            </p:cNvPr>
            <p:cNvSpPr/>
            <p:nvPr/>
          </p:nvSpPr>
          <p:spPr>
            <a:xfrm rot="4886474">
              <a:off x="665090" y="4800005"/>
              <a:ext cx="179761" cy="4210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rapezoid 279">
              <a:extLst>
                <a:ext uri="{FF2B5EF4-FFF2-40B4-BE49-F238E27FC236}">
                  <a16:creationId xmlns:a16="http://schemas.microsoft.com/office/drawing/2014/main" id="{830053CC-1510-8A11-1D8E-F75C7509EBAC}"/>
                </a:ext>
              </a:extLst>
            </p:cNvPr>
            <p:cNvSpPr/>
            <p:nvPr/>
          </p:nvSpPr>
          <p:spPr>
            <a:xfrm>
              <a:off x="868868" y="4074630"/>
              <a:ext cx="426388" cy="905902"/>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rapezoid 280">
              <a:extLst>
                <a:ext uri="{FF2B5EF4-FFF2-40B4-BE49-F238E27FC236}">
                  <a16:creationId xmlns:a16="http://schemas.microsoft.com/office/drawing/2014/main" id="{56EDC1A5-B8AD-F115-633A-06AC7F8C16F7}"/>
                </a:ext>
              </a:extLst>
            </p:cNvPr>
            <p:cNvSpPr/>
            <p:nvPr/>
          </p:nvSpPr>
          <p:spPr>
            <a:xfrm rot="263894">
              <a:off x="591482" y="4035614"/>
              <a:ext cx="383075" cy="961239"/>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rapezoid 281">
              <a:extLst>
                <a:ext uri="{FF2B5EF4-FFF2-40B4-BE49-F238E27FC236}">
                  <a16:creationId xmlns:a16="http://schemas.microsoft.com/office/drawing/2014/main" id="{E0D0B692-8F81-E801-CC37-2688F20932D9}"/>
                </a:ext>
              </a:extLst>
            </p:cNvPr>
            <p:cNvSpPr/>
            <p:nvPr/>
          </p:nvSpPr>
          <p:spPr>
            <a:xfrm rot="1375821">
              <a:off x="450548" y="31690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rapezoid 282">
              <a:extLst>
                <a:ext uri="{FF2B5EF4-FFF2-40B4-BE49-F238E27FC236}">
                  <a16:creationId xmlns:a16="http://schemas.microsoft.com/office/drawing/2014/main" id="{4905A825-A71F-34A6-F4FB-22151D698020}"/>
                </a:ext>
              </a:extLst>
            </p:cNvPr>
            <p:cNvSpPr/>
            <p:nvPr/>
          </p:nvSpPr>
          <p:spPr>
            <a:xfrm rot="20337671">
              <a:off x="1129541" y="3184765"/>
              <a:ext cx="326588" cy="7493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a:extLst>
                <a:ext uri="{FF2B5EF4-FFF2-40B4-BE49-F238E27FC236}">
                  <a16:creationId xmlns:a16="http://schemas.microsoft.com/office/drawing/2014/main" id="{1005E65B-F339-040F-901E-C782591F2EFB}"/>
                </a:ext>
              </a:extLst>
            </p:cNvPr>
            <p:cNvSpPr/>
            <p:nvPr/>
          </p:nvSpPr>
          <p:spPr>
            <a:xfrm>
              <a:off x="581005" y="3175350"/>
              <a:ext cx="725750" cy="97361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9C94B0EE-B089-8FEE-51AD-709EA4F3C516}"/>
                </a:ext>
              </a:extLst>
            </p:cNvPr>
            <p:cNvSpPr/>
            <p:nvPr/>
          </p:nvSpPr>
          <p:spPr>
            <a:xfrm>
              <a:off x="673451" y="2636266"/>
              <a:ext cx="580601" cy="7369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lowchart: Manual Input 285">
              <a:extLst>
                <a:ext uri="{FF2B5EF4-FFF2-40B4-BE49-F238E27FC236}">
                  <a16:creationId xmlns:a16="http://schemas.microsoft.com/office/drawing/2014/main" id="{E4AAEF4F-356B-7079-2104-6481E64D0D37}"/>
                </a:ext>
              </a:extLst>
            </p:cNvPr>
            <p:cNvSpPr/>
            <p:nvPr/>
          </p:nvSpPr>
          <p:spPr>
            <a:xfrm rot="7269359" flipV="1">
              <a:off x="923397" y="3195289"/>
              <a:ext cx="347625" cy="120328"/>
            </a:xfrm>
            <a:prstGeom prst="flowChartManualInput">
              <a:avLst/>
            </a:prstGeom>
            <a:solidFill>
              <a:srgbClr val="E4D9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lowchart: Manual Input 286">
              <a:extLst>
                <a:ext uri="{FF2B5EF4-FFF2-40B4-BE49-F238E27FC236}">
                  <a16:creationId xmlns:a16="http://schemas.microsoft.com/office/drawing/2014/main" id="{F3097222-9F64-1072-13F6-EE55198DA817}"/>
                </a:ext>
              </a:extLst>
            </p:cNvPr>
            <p:cNvSpPr/>
            <p:nvPr/>
          </p:nvSpPr>
          <p:spPr>
            <a:xfrm rot="14330641" flipH="1" flipV="1">
              <a:off x="633097" y="31952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B2E0AB53-7B97-83A2-C87F-6F0646CD90B1}"/>
                </a:ext>
              </a:extLst>
            </p:cNvPr>
            <p:cNvSpPr/>
            <p:nvPr/>
          </p:nvSpPr>
          <p:spPr>
            <a:xfrm>
              <a:off x="617293" y="2534524"/>
              <a:ext cx="689463" cy="7369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9" name="Straight Connector 288">
              <a:extLst>
                <a:ext uri="{FF2B5EF4-FFF2-40B4-BE49-F238E27FC236}">
                  <a16:creationId xmlns:a16="http://schemas.microsoft.com/office/drawing/2014/main" id="{64CBC063-61E7-AC34-82B8-8D486148BE34}"/>
                </a:ext>
              </a:extLst>
            </p:cNvPr>
            <p:cNvCxnSpPr>
              <a:endCxn id="284" idx="2"/>
            </p:cNvCxnSpPr>
            <p:nvPr/>
          </p:nvCxnSpPr>
          <p:spPr>
            <a:xfrm flipH="1">
              <a:off x="943880" y="33910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0" name="Trapezoid 289">
              <a:extLst>
                <a:ext uri="{FF2B5EF4-FFF2-40B4-BE49-F238E27FC236}">
                  <a16:creationId xmlns:a16="http://schemas.microsoft.com/office/drawing/2014/main" id="{DD9A8148-2009-8925-2AD6-5FE0BDF5758B}"/>
                </a:ext>
              </a:extLst>
            </p:cNvPr>
            <p:cNvSpPr/>
            <p:nvPr/>
          </p:nvSpPr>
          <p:spPr>
            <a:xfrm>
              <a:off x="557729" y="4058756"/>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rame 290">
              <a:extLst>
                <a:ext uri="{FF2B5EF4-FFF2-40B4-BE49-F238E27FC236}">
                  <a16:creationId xmlns:a16="http://schemas.microsoft.com/office/drawing/2014/main" id="{D61A9B71-7665-F1D5-C003-BFFBD99C81EA}"/>
                </a:ext>
              </a:extLst>
            </p:cNvPr>
            <p:cNvSpPr/>
            <p:nvPr/>
          </p:nvSpPr>
          <p:spPr>
            <a:xfrm>
              <a:off x="913648" y="40309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2" name="Freeform: Shape 291">
              <a:extLst>
                <a:ext uri="{FF2B5EF4-FFF2-40B4-BE49-F238E27FC236}">
                  <a16:creationId xmlns:a16="http://schemas.microsoft.com/office/drawing/2014/main" id="{916CDD42-0345-66EA-2E72-8A30A24DBE9B}"/>
                </a:ext>
              </a:extLst>
            </p:cNvPr>
            <p:cNvSpPr/>
            <p:nvPr/>
          </p:nvSpPr>
          <p:spPr>
            <a:xfrm rot="711584">
              <a:off x="570198" y="24025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3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5" y="2275"/>
                    <a:pt x="641804" y="156845"/>
                    <a:pt x="753475" y="0"/>
                  </a:cubicBezTo>
                  <a:lnTo>
                    <a:pt x="678251" y="277433"/>
                  </a:lnTo>
                  <a:cubicBezTo>
                    <a:pt x="575170" y="422213"/>
                    <a:pt x="416366" y="301646"/>
                    <a:pt x="285424" y="313752"/>
                  </a:cubicBezTo>
                  <a:lnTo>
                    <a:pt x="254012" y="319643"/>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3" name="Oval 292">
              <a:extLst>
                <a:ext uri="{FF2B5EF4-FFF2-40B4-BE49-F238E27FC236}">
                  <a16:creationId xmlns:a16="http://schemas.microsoft.com/office/drawing/2014/main" id="{660C35FE-D958-1327-BC47-EEA8217F03FA}"/>
                </a:ext>
              </a:extLst>
            </p:cNvPr>
            <p:cNvSpPr/>
            <p:nvPr/>
          </p:nvSpPr>
          <p:spPr>
            <a:xfrm rot="15873315">
              <a:off x="823100" y="4072864"/>
              <a:ext cx="207893" cy="522573"/>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a:extLst>
              <a:ext uri="{FF2B5EF4-FFF2-40B4-BE49-F238E27FC236}">
                <a16:creationId xmlns:a16="http://schemas.microsoft.com/office/drawing/2014/main" id="{E315487A-0687-75CB-7805-7C332D15476D}"/>
              </a:ext>
            </a:extLst>
          </p:cNvPr>
          <p:cNvGrpSpPr/>
          <p:nvPr/>
        </p:nvGrpSpPr>
        <p:grpSpPr>
          <a:xfrm>
            <a:off x="9433067" y="2406548"/>
            <a:ext cx="1192388" cy="2797523"/>
            <a:chOff x="1600200" y="4114800"/>
            <a:chExt cx="1981200" cy="4648200"/>
          </a:xfrm>
        </p:grpSpPr>
        <p:grpSp>
          <p:nvGrpSpPr>
            <p:cNvPr id="295" name="Group 285">
              <a:extLst>
                <a:ext uri="{FF2B5EF4-FFF2-40B4-BE49-F238E27FC236}">
                  <a16:creationId xmlns:a16="http://schemas.microsoft.com/office/drawing/2014/main" id="{B31266C5-400B-C6A6-6BE5-797537EB1C57}"/>
                </a:ext>
              </a:extLst>
            </p:cNvPr>
            <p:cNvGrpSpPr/>
            <p:nvPr/>
          </p:nvGrpSpPr>
          <p:grpSpPr>
            <a:xfrm rot="17194410">
              <a:off x="2602773" y="8085383"/>
              <a:ext cx="509454" cy="722914"/>
              <a:chOff x="4934260" y="5008578"/>
              <a:chExt cx="373811" cy="553131"/>
            </a:xfrm>
          </p:grpSpPr>
          <p:sp>
            <p:nvSpPr>
              <p:cNvPr id="318" name="Oval 317">
                <a:extLst>
                  <a:ext uri="{FF2B5EF4-FFF2-40B4-BE49-F238E27FC236}">
                    <a16:creationId xmlns:a16="http://schemas.microsoft.com/office/drawing/2014/main" id="{A3DC78C0-3A07-C6D6-6CEC-1B159D9579DE}"/>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1CF9987C-48D5-83CB-93DB-A4094EB57558}"/>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84">
              <a:extLst>
                <a:ext uri="{FF2B5EF4-FFF2-40B4-BE49-F238E27FC236}">
                  <a16:creationId xmlns:a16="http://schemas.microsoft.com/office/drawing/2014/main" id="{0F889632-C289-DDB6-EC23-CADAF4C46237}"/>
                </a:ext>
              </a:extLst>
            </p:cNvPr>
            <p:cNvGrpSpPr/>
            <p:nvPr/>
          </p:nvGrpSpPr>
          <p:grpSpPr>
            <a:xfrm>
              <a:off x="2057400" y="8077200"/>
              <a:ext cx="533400" cy="685800"/>
              <a:chOff x="4934260" y="5008578"/>
              <a:chExt cx="373811" cy="553131"/>
            </a:xfrm>
          </p:grpSpPr>
          <p:sp>
            <p:nvSpPr>
              <p:cNvPr id="316" name="Oval 315">
                <a:extLst>
                  <a:ext uri="{FF2B5EF4-FFF2-40B4-BE49-F238E27FC236}">
                    <a16:creationId xmlns:a16="http://schemas.microsoft.com/office/drawing/2014/main" id="{4150B7A3-F61C-FB51-BB63-3E7C59A77AB8}"/>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C5EA40E9-A7D4-6573-2E2C-7D7841A00819}"/>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11">
              <a:extLst>
                <a:ext uri="{FF2B5EF4-FFF2-40B4-BE49-F238E27FC236}">
                  <a16:creationId xmlns:a16="http://schemas.microsoft.com/office/drawing/2014/main" id="{667B695A-C1A0-BF57-BDFF-5CDECB44A4D8}"/>
                </a:ext>
              </a:extLst>
            </p:cNvPr>
            <p:cNvGrpSpPr/>
            <p:nvPr/>
          </p:nvGrpSpPr>
          <p:grpSpPr>
            <a:xfrm>
              <a:off x="1600200" y="5638800"/>
              <a:ext cx="1981200" cy="2743200"/>
              <a:chOff x="4419600" y="2060454"/>
              <a:chExt cx="3045502" cy="4187946"/>
            </a:xfrm>
          </p:grpSpPr>
          <p:sp>
            <p:nvSpPr>
              <p:cNvPr id="307" name="Oval 306">
                <a:extLst>
                  <a:ext uri="{FF2B5EF4-FFF2-40B4-BE49-F238E27FC236}">
                    <a16:creationId xmlns:a16="http://schemas.microsoft.com/office/drawing/2014/main" id="{67797227-0347-7166-3AB9-CB7C0739580F}"/>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60A0BF47-AB09-789E-65C3-8122998F7D2B}"/>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rapezoid 308">
                <a:extLst>
                  <a:ext uri="{FF2B5EF4-FFF2-40B4-BE49-F238E27FC236}">
                    <a16:creationId xmlns:a16="http://schemas.microsoft.com/office/drawing/2014/main" id="{D189EE7B-B34F-90B3-CE33-0F75C9557D59}"/>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Trapezoid 309">
                <a:extLst>
                  <a:ext uri="{FF2B5EF4-FFF2-40B4-BE49-F238E27FC236}">
                    <a16:creationId xmlns:a16="http://schemas.microsoft.com/office/drawing/2014/main" id="{BBD3CFA8-90CA-273B-CC96-679C022CE197}"/>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Trapezoid 310">
                <a:extLst>
                  <a:ext uri="{FF2B5EF4-FFF2-40B4-BE49-F238E27FC236}">
                    <a16:creationId xmlns:a16="http://schemas.microsoft.com/office/drawing/2014/main" id="{722444FD-F5B1-E3E0-D542-26028D8BEE95}"/>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Isosceles Triangle 311">
                <a:extLst>
                  <a:ext uri="{FF2B5EF4-FFF2-40B4-BE49-F238E27FC236}">
                    <a16:creationId xmlns:a16="http://schemas.microsoft.com/office/drawing/2014/main" id="{7B9E9A99-5147-9358-C5DB-0837D40E896A}"/>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3D284850-744B-250D-FEB2-082874E4992B}"/>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rapezoid 313">
                <a:extLst>
                  <a:ext uri="{FF2B5EF4-FFF2-40B4-BE49-F238E27FC236}">
                    <a16:creationId xmlns:a16="http://schemas.microsoft.com/office/drawing/2014/main" id="{901C7EFC-750B-54DA-3F72-C9EB1FD6729A}"/>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rapezoid 314">
                <a:extLst>
                  <a:ext uri="{FF2B5EF4-FFF2-40B4-BE49-F238E27FC236}">
                    <a16:creationId xmlns:a16="http://schemas.microsoft.com/office/drawing/2014/main" id="{7C70D788-C161-265C-AD6C-528E094FDEAC}"/>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8" name="Rounded Rectangle 6">
              <a:extLst>
                <a:ext uri="{FF2B5EF4-FFF2-40B4-BE49-F238E27FC236}">
                  <a16:creationId xmlns:a16="http://schemas.microsoft.com/office/drawing/2014/main" id="{0FF44EF9-0B38-D53E-6965-803A1A5FC247}"/>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ounded Rectangle 7">
              <a:extLst>
                <a:ext uri="{FF2B5EF4-FFF2-40B4-BE49-F238E27FC236}">
                  <a16:creationId xmlns:a16="http://schemas.microsoft.com/office/drawing/2014/main" id="{E1B3A1BD-7032-CD00-4F1C-DB99CB7ED7D6}"/>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 Diagonal Corner Rectangle 8">
              <a:extLst>
                <a:ext uri="{FF2B5EF4-FFF2-40B4-BE49-F238E27FC236}">
                  <a16:creationId xmlns:a16="http://schemas.microsoft.com/office/drawing/2014/main" id="{1CBCBFC2-66E9-BEF5-0EB1-17BC56B0C104}"/>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 Diagonal Corner Rectangle 9">
              <a:extLst>
                <a:ext uri="{FF2B5EF4-FFF2-40B4-BE49-F238E27FC236}">
                  <a16:creationId xmlns:a16="http://schemas.microsoft.com/office/drawing/2014/main" id="{DE72243A-7911-9646-0C87-6177B9B68F2E}"/>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B83DAB23-23FD-FF56-4050-E6C78E348DEA}"/>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172A3DF9-F7AA-A863-1DAC-B4E09A4E8035}"/>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 Diagonal Corner Rectangle 12">
              <a:extLst>
                <a:ext uri="{FF2B5EF4-FFF2-40B4-BE49-F238E27FC236}">
                  <a16:creationId xmlns:a16="http://schemas.microsoft.com/office/drawing/2014/main" id="{2060EFB9-C645-240F-6D68-CA0B3A7E40CA}"/>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 Diagonal Corner Rectangle 13">
              <a:extLst>
                <a:ext uri="{FF2B5EF4-FFF2-40B4-BE49-F238E27FC236}">
                  <a16:creationId xmlns:a16="http://schemas.microsoft.com/office/drawing/2014/main" id="{24E602AA-4DD3-5226-09B0-69B887020060}"/>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14">
              <a:extLst>
                <a:ext uri="{FF2B5EF4-FFF2-40B4-BE49-F238E27FC236}">
                  <a16:creationId xmlns:a16="http://schemas.microsoft.com/office/drawing/2014/main" id="{20F4345B-2ED3-7253-C415-D3336B32AE76}"/>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319">
            <a:extLst>
              <a:ext uri="{FF2B5EF4-FFF2-40B4-BE49-F238E27FC236}">
                <a16:creationId xmlns:a16="http://schemas.microsoft.com/office/drawing/2014/main" id="{33C1C8AC-033A-C110-6437-3C8C0D495803}"/>
              </a:ext>
            </a:extLst>
          </p:cNvPr>
          <p:cNvGrpSpPr/>
          <p:nvPr/>
        </p:nvGrpSpPr>
        <p:grpSpPr>
          <a:xfrm>
            <a:off x="8670917" y="3189757"/>
            <a:ext cx="1016192" cy="2667005"/>
            <a:chOff x="544699" y="1966364"/>
            <a:chExt cx="1349002" cy="3540469"/>
          </a:xfrm>
        </p:grpSpPr>
        <p:sp>
          <p:nvSpPr>
            <p:cNvPr id="321" name="Cloud 320">
              <a:extLst>
                <a:ext uri="{FF2B5EF4-FFF2-40B4-BE49-F238E27FC236}">
                  <a16:creationId xmlns:a16="http://schemas.microsoft.com/office/drawing/2014/main" id="{74A7049E-B45B-565F-E6F7-542747A48882}"/>
                </a:ext>
              </a:extLst>
            </p:cNvPr>
            <p:cNvSpPr/>
            <p:nvPr/>
          </p:nvSpPr>
          <p:spPr>
            <a:xfrm rot="20820648" flipH="1">
              <a:off x="1064006" y="1966364"/>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E4F44310-5E59-DBFD-A29C-13113A35FF66}"/>
                </a:ext>
              </a:extLst>
            </p:cNvPr>
            <p:cNvSpPr/>
            <p:nvPr/>
          </p:nvSpPr>
          <p:spPr>
            <a:xfrm rot="13669358">
              <a:off x="1319074" y="5097978"/>
              <a:ext cx="522261" cy="2954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D330DF2D-E47E-AD06-34EE-DAA5A3CF062F}"/>
                </a:ext>
              </a:extLst>
            </p:cNvPr>
            <p:cNvSpPr/>
            <p:nvPr/>
          </p:nvSpPr>
          <p:spPr>
            <a:xfrm rot="20024321">
              <a:off x="581153" y="5061080"/>
              <a:ext cx="507320" cy="294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lowchart: Manual Operation 323">
              <a:extLst>
                <a:ext uri="{FF2B5EF4-FFF2-40B4-BE49-F238E27FC236}">
                  <a16:creationId xmlns:a16="http://schemas.microsoft.com/office/drawing/2014/main" id="{3E841572-14D9-EBCD-28E2-6E3658C423BD}"/>
                </a:ext>
              </a:extLst>
            </p:cNvPr>
            <p:cNvSpPr/>
            <p:nvPr/>
          </p:nvSpPr>
          <p:spPr>
            <a:xfrm rot="10414038">
              <a:off x="1152362" y="4468054"/>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Flowchart: Manual Operation 324">
              <a:extLst>
                <a:ext uri="{FF2B5EF4-FFF2-40B4-BE49-F238E27FC236}">
                  <a16:creationId xmlns:a16="http://schemas.microsoft.com/office/drawing/2014/main" id="{BA121023-08BB-3E12-BB91-DB7183ABCE68}"/>
                </a:ext>
              </a:extLst>
            </p:cNvPr>
            <p:cNvSpPr/>
            <p:nvPr/>
          </p:nvSpPr>
          <p:spPr>
            <a:xfrm rot="11285734">
              <a:off x="606201" y="4477196"/>
              <a:ext cx="811726"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Flowchart: Merge 325">
              <a:extLst>
                <a:ext uri="{FF2B5EF4-FFF2-40B4-BE49-F238E27FC236}">
                  <a16:creationId xmlns:a16="http://schemas.microsoft.com/office/drawing/2014/main" id="{478C1C34-7326-3926-68BB-A7A92287B94E}"/>
                </a:ext>
              </a:extLst>
            </p:cNvPr>
            <p:cNvSpPr/>
            <p:nvPr/>
          </p:nvSpPr>
          <p:spPr>
            <a:xfrm rot="10800000">
              <a:off x="675038" y="2109939"/>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Cloud 326">
              <a:extLst>
                <a:ext uri="{FF2B5EF4-FFF2-40B4-BE49-F238E27FC236}">
                  <a16:creationId xmlns:a16="http://schemas.microsoft.com/office/drawing/2014/main" id="{754679A3-4629-95E4-7C76-6E104AB748AB}"/>
                </a:ext>
              </a:extLst>
            </p:cNvPr>
            <p:cNvSpPr/>
            <p:nvPr/>
          </p:nvSpPr>
          <p:spPr>
            <a:xfrm rot="779352">
              <a:off x="586671" y="2028927"/>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reeform: Shape 327">
              <a:extLst>
                <a:ext uri="{FF2B5EF4-FFF2-40B4-BE49-F238E27FC236}">
                  <a16:creationId xmlns:a16="http://schemas.microsoft.com/office/drawing/2014/main" id="{A3033639-C865-7C41-6F6B-857C4D3408F3}"/>
                </a:ext>
              </a:extLst>
            </p:cNvPr>
            <p:cNvSpPr/>
            <p:nvPr/>
          </p:nvSpPr>
          <p:spPr>
            <a:xfrm>
              <a:off x="544699" y="3344002"/>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9" name="Flowchart: Merge 328">
              <a:extLst>
                <a:ext uri="{FF2B5EF4-FFF2-40B4-BE49-F238E27FC236}">
                  <a16:creationId xmlns:a16="http://schemas.microsoft.com/office/drawing/2014/main" id="{99CB1676-7B33-633D-DAA4-CAD6C0F585AB}"/>
                </a:ext>
              </a:extLst>
            </p:cNvPr>
            <p:cNvSpPr/>
            <p:nvPr/>
          </p:nvSpPr>
          <p:spPr>
            <a:xfrm>
              <a:off x="1060269" y="2824520"/>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reeform: Shape 329">
              <a:extLst>
                <a:ext uri="{FF2B5EF4-FFF2-40B4-BE49-F238E27FC236}">
                  <a16:creationId xmlns:a16="http://schemas.microsoft.com/office/drawing/2014/main" id="{9BDD6B23-A4AC-103B-D34D-9B90DCD1B052}"/>
                </a:ext>
              </a:extLst>
            </p:cNvPr>
            <p:cNvSpPr/>
            <p:nvPr/>
          </p:nvSpPr>
          <p:spPr>
            <a:xfrm flipH="1">
              <a:off x="1219200" y="3429000"/>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1" name="Flowchart: Merge 330">
              <a:extLst>
                <a:ext uri="{FF2B5EF4-FFF2-40B4-BE49-F238E27FC236}">
                  <a16:creationId xmlns:a16="http://schemas.microsoft.com/office/drawing/2014/main" id="{819D6E86-126A-1687-611B-D6921AA50E6B}"/>
                </a:ext>
              </a:extLst>
            </p:cNvPr>
            <p:cNvSpPr/>
            <p:nvPr/>
          </p:nvSpPr>
          <p:spPr>
            <a:xfrm rot="9322467">
              <a:off x="1194577" y="2847848"/>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lowchart: Merge 331">
              <a:extLst>
                <a:ext uri="{FF2B5EF4-FFF2-40B4-BE49-F238E27FC236}">
                  <a16:creationId xmlns:a16="http://schemas.microsoft.com/office/drawing/2014/main" id="{A20A3D22-3F45-D35E-57DF-2DC07872F8DF}"/>
                </a:ext>
              </a:extLst>
            </p:cNvPr>
            <p:cNvSpPr/>
            <p:nvPr/>
          </p:nvSpPr>
          <p:spPr>
            <a:xfrm rot="12149459">
              <a:off x="582945" y="2844474"/>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83F42782-C497-3C73-3536-0BC7BAEB2439}"/>
                </a:ext>
              </a:extLst>
            </p:cNvPr>
            <p:cNvSpPr/>
            <p:nvPr/>
          </p:nvSpPr>
          <p:spPr>
            <a:xfrm>
              <a:off x="811416" y="1967023"/>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4" name="Group 333">
            <a:extLst>
              <a:ext uri="{FF2B5EF4-FFF2-40B4-BE49-F238E27FC236}">
                <a16:creationId xmlns:a16="http://schemas.microsoft.com/office/drawing/2014/main" id="{715510ED-2A57-A553-B82E-565607ABDC2F}"/>
              </a:ext>
            </a:extLst>
          </p:cNvPr>
          <p:cNvGrpSpPr/>
          <p:nvPr/>
        </p:nvGrpSpPr>
        <p:grpSpPr>
          <a:xfrm>
            <a:off x="7390205" y="3220763"/>
            <a:ext cx="1430261" cy="2807148"/>
            <a:chOff x="4795899" y="198408"/>
            <a:chExt cx="2932227" cy="5851754"/>
          </a:xfrm>
        </p:grpSpPr>
        <p:sp>
          <p:nvSpPr>
            <p:cNvPr id="335" name="Oval 334">
              <a:extLst>
                <a:ext uri="{FF2B5EF4-FFF2-40B4-BE49-F238E27FC236}">
                  <a16:creationId xmlns:a16="http://schemas.microsoft.com/office/drawing/2014/main" id="{4394A356-D0E6-26EA-319F-847077A99086}"/>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97598B2E-2CD0-127F-868D-219A4D12018A}"/>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D4F1C712-5518-BFE6-3721-D9227B30AEDD}"/>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Flowchart: Manual Operation 337">
              <a:extLst>
                <a:ext uri="{FF2B5EF4-FFF2-40B4-BE49-F238E27FC236}">
                  <a16:creationId xmlns:a16="http://schemas.microsoft.com/office/drawing/2014/main" id="{847666C7-1519-70B2-484C-3E9834955B27}"/>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Trapezoid 338">
              <a:extLst>
                <a:ext uri="{FF2B5EF4-FFF2-40B4-BE49-F238E27FC236}">
                  <a16:creationId xmlns:a16="http://schemas.microsoft.com/office/drawing/2014/main" id="{1D80892A-8458-D573-BF6E-A3B2B9238CCF}"/>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Oval 339">
              <a:extLst>
                <a:ext uri="{FF2B5EF4-FFF2-40B4-BE49-F238E27FC236}">
                  <a16:creationId xmlns:a16="http://schemas.microsoft.com/office/drawing/2014/main" id="{DEC28634-9C99-128C-1AA5-F2DBF08DB810}"/>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Cloud 340">
              <a:extLst>
                <a:ext uri="{FF2B5EF4-FFF2-40B4-BE49-F238E27FC236}">
                  <a16:creationId xmlns:a16="http://schemas.microsoft.com/office/drawing/2014/main" id="{1261B2A3-9328-D6B9-AE70-87A1C6F589A2}"/>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Cloud 341">
              <a:extLst>
                <a:ext uri="{FF2B5EF4-FFF2-40B4-BE49-F238E27FC236}">
                  <a16:creationId xmlns:a16="http://schemas.microsoft.com/office/drawing/2014/main" id="{73C4FC08-A7E4-73CD-43F9-1BAF88D9322A}"/>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lowchart: Manual Operation 342">
              <a:extLst>
                <a:ext uri="{FF2B5EF4-FFF2-40B4-BE49-F238E27FC236}">
                  <a16:creationId xmlns:a16="http://schemas.microsoft.com/office/drawing/2014/main" id="{F9279B10-21AD-78D7-2299-AE18C14089F2}"/>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rapezoid 343">
              <a:extLst>
                <a:ext uri="{FF2B5EF4-FFF2-40B4-BE49-F238E27FC236}">
                  <a16:creationId xmlns:a16="http://schemas.microsoft.com/office/drawing/2014/main" id="{12BC850D-53F0-A82E-E274-1609DDBBEE45}"/>
                </a:ext>
              </a:extLst>
            </p:cNvPr>
            <p:cNvSpPr/>
            <p:nvPr/>
          </p:nvSpPr>
          <p:spPr>
            <a:xfrm rot="397969">
              <a:off x="5116254" y="2122194"/>
              <a:ext cx="1290043" cy="2901508"/>
            </a:xfrm>
            <a:prstGeom prst="trapezoid">
              <a:avLst>
                <a:gd name="adj" fmla="val 45372"/>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rapezoid 344">
              <a:extLst>
                <a:ext uri="{FF2B5EF4-FFF2-40B4-BE49-F238E27FC236}">
                  <a16:creationId xmlns:a16="http://schemas.microsoft.com/office/drawing/2014/main" id="{A15D7B49-1BF3-861D-64F0-A95911F76B2E}"/>
                </a:ext>
              </a:extLst>
            </p:cNvPr>
            <p:cNvSpPr/>
            <p:nvPr/>
          </p:nvSpPr>
          <p:spPr>
            <a:xfrm rot="21153879">
              <a:off x="6049625" y="2127632"/>
              <a:ext cx="1273805" cy="2899065"/>
            </a:xfrm>
            <a:prstGeom prst="trapezoid">
              <a:avLst>
                <a:gd name="adj" fmla="val 44423"/>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Isosceles Triangle 345">
              <a:extLst>
                <a:ext uri="{FF2B5EF4-FFF2-40B4-BE49-F238E27FC236}">
                  <a16:creationId xmlns:a16="http://schemas.microsoft.com/office/drawing/2014/main" id="{E9CA18F2-12AC-BD99-E0AD-3B717D5FE9E7}"/>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7" name="Group 88">
              <a:extLst>
                <a:ext uri="{FF2B5EF4-FFF2-40B4-BE49-F238E27FC236}">
                  <a16:creationId xmlns:a16="http://schemas.microsoft.com/office/drawing/2014/main" id="{CA95D723-4B76-6A10-2A93-B09C4A58E743}"/>
                </a:ext>
              </a:extLst>
            </p:cNvPr>
            <p:cNvGrpSpPr/>
            <p:nvPr/>
          </p:nvGrpSpPr>
          <p:grpSpPr>
            <a:xfrm>
              <a:off x="5334000" y="5257800"/>
              <a:ext cx="1817298" cy="314739"/>
              <a:chOff x="5334000" y="5257800"/>
              <a:chExt cx="1752600" cy="381000"/>
            </a:xfrm>
          </p:grpSpPr>
          <p:sp>
            <p:nvSpPr>
              <p:cNvPr id="362" name="Quad Arrow Callout 63">
                <a:extLst>
                  <a:ext uri="{FF2B5EF4-FFF2-40B4-BE49-F238E27FC236}">
                    <a16:creationId xmlns:a16="http://schemas.microsoft.com/office/drawing/2014/main" id="{DA0F11BB-D2D2-81AA-F938-F5A4D8123686}"/>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Quad Arrow Callout 64">
                <a:extLst>
                  <a:ext uri="{FF2B5EF4-FFF2-40B4-BE49-F238E27FC236}">
                    <a16:creationId xmlns:a16="http://schemas.microsoft.com/office/drawing/2014/main" id="{146DAC93-8E79-374E-12C8-DB3FBF5D0BA4}"/>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Quad Arrow Callout 65">
                <a:extLst>
                  <a:ext uri="{FF2B5EF4-FFF2-40B4-BE49-F238E27FC236}">
                    <a16:creationId xmlns:a16="http://schemas.microsoft.com/office/drawing/2014/main" id="{89791313-A838-B9E8-4618-9C722E446570}"/>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Quad Arrow Callout 66">
                <a:extLst>
                  <a:ext uri="{FF2B5EF4-FFF2-40B4-BE49-F238E27FC236}">
                    <a16:creationId xmlns:a16="http://schemas.microsoft.com/office/drawing/2014/main" id="{9F0FEFF8-3B8A-441B-1B2B-4CA2A2ECEC14}"/>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8" name="Oval 347">
              <a:extLst>
                <a:ext uri="{FF2B5EF4-FFF2-40B4-BE49-F238E27FC236}">
                  <a16:creationId xmlns:a16="http://schemas.microsoft.com/office/drawing/2014/main" id="{C64AF7F0-59CA-F35D-4D43-49A7C7654B2A}"/>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Flowchart: Stored Data 348">
              <a:extLst>
                <a:ext uri="{FF2B5EF4-FFF2-40B4-BE49-F238E27FC236}">
                  <a16:creationId xmlns:a16="http://schemas.microsoft.com/office/drawing/2014/main" id="{AD06D475-2BC1-D7C8-4696-657C50A7E4A6}"/>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Isosceles Triangle 349">
              <a:extLst>
                <a:ext uri="{FF2B5EF4-FFF2-40B4-BE49-F238E27FC236}">
                  <a16:creationId xmlns:a16="http://schemas.microsoft.com/office/drawing/2014/main" id="{89097594-8400-0E5C-BF01-54ADE7F2F391}"/>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Isosceles Triangle 350">
              <a:extLst>
                <a:ext uri="{FF2B5EF4-FFF2-40B4-BE49-F238E27FC236}">
                  <a16:creationId xmlns:a16="http://schemas.microsoft.com/office/drawing/2014/main" id="{3C9B55E7-47F4-8FF9-063E-D2AD0342A002}"/>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Isosceles Triangle 351">
              <a:extLst>
                <a:ext uri="{FF2B5EF4-FFF2-40B4-BE49-F238E27FC236}">
                  <a16:creationId xmlns:a16="http://schemas.microsoft.com/office/drawing/2014/main" id="{09DFFFA1-E329-C20A-37B2-D698884EF24B}"/>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Isosceles Triangle 352">
              <a:extLst>
                <a:ext uri="{FF2B5EF4-FFF2-40B4-BE49-F238E27FC236}">
                  <a16:creationId xmlns:a16="http://schemas.microsoft.com/office/drawing/2014/main" id="{6AC7D7A9-6C16-E496-6C01-221D90998452}"/>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Left-Right Arrow 55">
              <a:extLst>
                <a:ext uri="{FF2B5EF4-FFF2-40B4-BE49-F238E27FC236}">
                  <a16:creationId xmlns:a16="http://schemas.microsoft.com/office/drawing/2014/main" id="{D675DBE4-9A84-FF87-D7FD-D5D7EEDBB213}"/>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Left-Right Arrow 56">
              <a:extLst>
                <a:ext uri="{FF2B5EF4-FFF2-40B4-BE49-F238E27FC236}">
                  <a16:creationId xmlns:a16="http://schemas.microsoft.com/office/drawing/2014/main" id="{7321D78C-4290-DBC1-0364-3309D2BF5B99}"/>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Donut 57">
              <a:extLst>
                <a:ext uri="{FF2B5EF4-FFF2-40B4-BE49-F238E27FC236}">
                  <a16:creationId xmlns:a16="http://schemas.microsoft.com/office/drawing/2014/main" id="{933D7C39-BE44-4D18-4B83-D72973BBD527}"/>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7" name="Group 119">
              <a:extLst>
                <a:ext uri="{FF2B5EF4-FFF2-40B4-BE49-F238E27FC236}">
                  <a16:creationId xmlns:a16="http://schemas.microsoft.com/office/drawing/2014/main" id="{DB8D01DF-C5A1-28C8-5356-4E6428F196CF}"/>
                </a:ext>
              </a:extLst>
            </p:cNvPr>
            <p:cNvGrpSpPr/>
            <p:nvPr/>
          </p:nvGrpSpPr>
          <p:grpSpPr>
            <a:xfrm>
              <a:off x="5638800" y="838201"/>
              <a:ext cx="1253706" cy="248728"/>
              <a:chOff x="5334000" y="5257800"/>
              <a:chExt cx="1752600" cy="381000"/>
            </a:xfrm>
          </p:grpSpPr>
          <p:sp>
            <p:nvSpPr>
              <p:cNvPr id="358" name="Quad Arrow Callout 59">
                <a:extLst>
                  <a:ext uri="{FF2B5EF4-FFF2-40B4-BE49-F238E27FC236}">
                    <a16:creationId xmlns:a16="http://schemas.microsoft.com/office/drawing/2014/main" id="{948DB9FE-5506-362C-1BCE-2D23C14AF282}"/>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Quad Arrow Callout 60">
                <a:extLst>
                  <a:ext uri="{FF2B5EF4-FFF2-40B4-BE49-F238E27FC236}">
                    <a16:creationId xmlns:a16="http://schemas.microsoft.com/office/drawing/2014/main" id="{455B07FE-D64F-5186-166F-95EE33FB7EBC}"/>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Quad Arrow Callout 61">
                <a:extLst>
                  <a:ext uri="{FF2B5EF4-FFF2-40B4-BE49-F238E27FC236}">
                    <a16:creationId xmlns:a16="http://schemas.microsoft.com/office/drawing/2014/main" id="{8FA3539A-8BA4-782A-3C8F-82722FC7BBC1}"/>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Quad Arrow Callout 62">
                <a:extLst>
                  <a:ext uri="{FF2B5EF4-FFF2-40B4-BE49-F238E27FC236}">
                    <a16:creationId xmlns:a16="http://schemas.microsoft.com/office/drawing/2014/main" id="{868D0518-F3E3-91F8-EFD2-A811A7BA904C}"/>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6" name="Group 365">
            <a:extLst>
              <a:ext uri="{FF2B5EF4-FFF2-40B4-BE49-F238E27FC236}">
                <a16:creationId xmlns:a16="http://schemas.microsoft.com/office/drawing/2014/main" id="{F89B0C0C-467C-18CB-0D9E-70E1949E9A71}"/>
              </a:ext>
            </a:extLst>
          </p:cNvPr>
          <p:cNvGrpSpPr/>
          <p:nvPr/>
        </p:nvGrpSpPr>
        <p:grpSpPr>
          <a:xfrm>
            <a:off x="9896423" y="3379374"/>
            <a:ext cx="1392139" cy="2714029"/>
            <a:chOff x="2819915" y="1752600"/>
            <a:chExt cx="1828315" cy="3418171"/>
          </a:xfrm>
        </p:grpSpPr>
        <p:sp>
          <p:nvSpPr>
            <p:cNvPr id="367" name="Oval 366">
              <a:extLst>
                <a:ext uri="{FF2B5EF4-FFF2-40B4-BE49-F238E27FC236}">
                  <a16:creationId xmlns:a16="http://schemas.microsoft.com/office/drawing/2014/main" id="{9D935608-A857-6E29-C36B-CB4774D2A507}"/>
                </a:ext>
              </a:extLst>
            </p:cNvPr>
            <p:cNvSpPr/>
            <p:nvPr/>
          </p:nvSpPr>
          <p:spPr>
            <a:xfrm rot="18750594">
              <a:off x="2730166" y="3973630"/>
              <a:ext cx="495049" cy="3155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a:extLst>
                <a:ext uri="{FF2B5EF4-FFF2-40B4-BE49-F238E27FC236}">
                  <a16:creationId xmlns:a16="http://schemas.microsoft.com/office/drawing/2014/main" id="{DF702BA1-E42C-E246-3BEE-D436D6F0B481}"/>
                </a:ext>
              </a:extLst>
            </p:cNvPr>
            <p:cNvSpPr/>
            <p:nvPr/>
          </p:nvSpPr>
          <p:spPr>
            <a:xfrm rot="13837370">
              <a:off x="4266445" y="3913867"/>
              <a:ext cx="466190" cy="2973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55FE1B65-4897-5450-ACB1-184FB0FB3A97}"/>
                </a:ext>
              </a:extLst>
            </p:cNvPr>
            <p:cNvSpPr/>
            <p:nvPr/>
          </p:nvSpPr>
          <p:spPr>
            <a:xfrm rot="20039060">
              <a:off x="3276597" y="4888540"/>
              <a:ext cx="466190" cy="2822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ABD75899-C84B-527D-4CB3-E7CE96B04B0A}"/>
                </a:ext>
              </a:extLst>
            </p:cNvPr>
            <p:cNvSpPr/>
            <p:nvPr/>
          </p:nvSpPr>
          <p:spPr>
            <a:xfrm rot="1560940" flipH="1">
              <a:off x="3733799" y="4888541"/>
              <a:ext cx="466190" cy="2822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Trapezoid 370">
              <a:extLst>
                <a:ext uri="{FF2B5EF4-FFF2-40B4-BE49-F238E27FC236}">
                  <a16:creationId xmlns:a16="http://schemas.microsoft.com/office/drawing/2014/main" id="{3AB73705-5003-DBF0-C210-30911AF79FAC}"/>
                </a:ext>
              </a:extLst>
            </p:cNvPr>
            <p:cNvSpPr/>
            <p:nvPr/>
          </p:nvSpPr>
          <p:spPr>
            <a:xfrm>
              <a:off x="3009722" y="3276600"/>
              <a:ext cx="1447800" cy="16764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rapezoid 371">
              <a:extLst>
                <a:ext uri="{FF2B5EF4-FFF2-40B4-BE49-F238E27FC236}">
                  <a16:creationId xmlns:a16="http://schemas.microsoft.com/office/drawing/2014/main" id="{78EE42D6-632A-BCA8-500E-E62956DCC48C}"/>
                </a:ext>
              </a:extLst>
            </p:cNvPr>
            <p:cNvSpPr/>
            <p:nvPr/>
          </p:nvSpPr>
          <p:spPr>
            <a:xfrm rot="19906957">
              <a:off x="4010242" y="2953783"/>
              <a:ext cx="533400" cy="1143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Trapezoid 372">
              <a:extLst>
                <a:ext uri="{FF2B5EF4-FFF2-40B4-BE49-F238E27FC236}">
                  <a16:creationId xmlns:a16="http://schemas.microsoft.com/office/drawing/2014/main" id="{2CAD0679-641F-911D-21DE-A72A0482B599}"/>
                </a:ext>
              </a:extLst>
            </p:cNvPr>
            <p:cNvSpPr/>
            <p:nvPr/>
          </p:nvSpPr>
          <p:spPr>
            <a:xfrm rot="1389622">
              <a:off x="2908202" y="3030636"/>
              <a:ext cx="533400" cy="1143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Trapezoid 373">
              <a:extLst>
                <a:ext uri="{FF2B5EF4-FFF2-40B4-BE49-F238E27FC236}">
                  <a16:creationId xmlns:a16="http://schemas.microsoft.com/office/drawing/2014/main" id="{6C23D110-457F-A8D0-FACE-706146C63405}"/>
                </a:ext>
              </a:extLst>
            </p:cNvPr>
            <p:cNvSpPr/>
            <p:nvPr/>
          </p:nvSpPr>
          <p:spPr>
            <a:xfrm>
              <a:off x="3085922" y="2971800"/>
              <a:ext cx="1295400" cy="16764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Trapezoid 374">
              <a:extLst>
                <a:ext uri="{FF2B5EF4-FFF2-40B4-BE49-F238E27FC236}">
                  <a16:creationId xmlns:a16="http://schemas.microsoft.com/office/drawing/2014/main" id="{5B572F8D-C060-36FA-A10A-62159017B581}"/>
                </a:ext>
              </a:extLst>
            </p:cNvPr>
            <p:cNvSpPr/>
            <p:nvPr/>
          </p:nvSpPr>
          <p:spPr>
            <a:xfrm rot="20436617">
              <a:off x="4113995" y="2137096"/>
              <a:ext cx="366715" cy="116070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Trapezoid 375">
              <a:extLst>
                <a:ext uri="{FF2B5EF4-FFF2-40B4-BE49-F238E27FC236}">
                  <a16:creationId xmlns:a16="http://schemas.microsoft.com/office/drawing/2014/main" id="{E0A1E356-4B85-403F-E881-071FD3D1160E}"/>
                </a:ext>
              </a:extLst>
            </p:cNvPr>
            <p:cNvSpPr/>
            <p:nvPr/>
          </p:nvSpPr>
          <p:spPr>
            <a:xfrm rot="20233135">
              <a:off x="4160231" y="2054421"/>
              <a:ext cx="320959" cy="972688"/>
            </a:xfrm>
            <a:prstGeom prst="trapezoid">
              <a:avLst>
                <a:gd name="adj" fmla="val 3747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Oval 376">
              <a:extLst>
                <a:ext uri="{FF2B5EF4-FFF2-40B4-BE49-F238E27FC236}">
                  <a16:creationId xmlns:a16="http://schemas.microsoft.com/office/drawing/2014/main" id="{C36E905F-56BE-EDD0-C15D-B52AD66C44D7}"/>
                </a:ext>
              </a:extLst>
            </p:cNvPr>
            <p:cNvSpPr/>
            <p:nvPr/>
          </p:nvSpPr>
          <p:spPr>
            <a:xfrm>
              <a:off x="3314522" y="2057400"/>
              <a:ext cx="838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Trapezoid 377">
              <a:extLst>
                <a:ext uri="{FF2B5EF4-FFF2-40B4-BE49-F238E27FC236}">
                  <a16:creationId xmlns:a16="http://schemas.microsoft.com/office/drawing/2014/main" id="{E7B2F6D5-45F4-585C-4329-22C0EC9E899E}"/>
                </a:ext>
              </a:extLst>
            </p:cNvPr>
            <p:cNvSpPr/>
            <p:nvPr/>
          </p:nvSpPr>
          <p:spPr>
            <a:xfrm rot="20688057">
              <a:off x="4027020" y="1997857"/>
              <a:ext cx="287694" cy="120391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Trapezoid 378">
              <a:extLst>
                <a:ext uri="{FF2B5EF4-FFF2-40B4-BE49-F238E27FC236}">
                  <a16:creationId xmlns:a16="http://schemas.microsoft.com/office/drawing/2014/main" id="{21E01437-AD19-1E3A-8506-55B727944D05}"/>
                </a:ext>
              </a:extLst>
            </p:cNvPr>
            <p:cNvSpPr/>
            <p:nvPr/>
          </p:nvSpPr>
          <p:spPr>
            <a:xfrm rot="1077434">
              <a:off x="3052989" y="2187539"/>
              <a:ext cx="295679" cy="116070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Trapezoid 379">
              <a:extLst>
                <a:ext uri="{FF2B5EF4-FFF2-40B4-BE49-F238E27FC236}">
                  <a16:creationId xmlns:a16="http://schemas.microsoft.com/office/drawing/2014/main" id="{630E06BC-9933-B7FA-41AF-E2F50DEB5FD6}"/>
                </a:ext>
              </a:extLst>
            </p:cNvPr>
            <p:cNvSpPr/>
            <p:nvPr/>
          </p:nvSpPr>
          <p:spPr>
            <a:xfrm rot="1211022">
              <a:off x="2992481" y="2062395"/>
              <a:ext cx="204015" cy="117276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Trapezoid 380">
              <a:extLst>
                <a:ext uri="{FF2B5EF4-FFF2-40B4-BE49-F238E27FC236}">
                  <a16:creationId xmlns:a16="http://schemas.microsoft.com/office/drawing/2014/main" id="{0708079D-44D5-6E0D-8FCF-9C1D349A663E}"/>
                </a:ext>
              </a:extLst>
            </p:cNvPr>
            <p:cNvSpPr/>
            <p:nvPr/>
          </p:nvSpPr>
          <p:spPr>
            <a:xfrm rot="1083159">
              <a:off x="3083851" y="2079628"/>
              <a:ext cx="336271" cy="1000844"/>
            </a:xfrm>
            <a:prstGeom prst="trapezoid">
              <a:avLst>
                <a:gd name="adj" fmla="val 3747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B843282C-11B5-D6F9-4DCE-F4C6AAD4CE78}"/>
                </a:ext>
              </a:extLst>
            </p:cNvPr>
            <p:cNvSpPr/>
            <p:nvPr/>
          </p:nvSpPr>
          <p:spPr>
            <a:xfrm>
              <a:off x="3238322" y="1752600"/>
              <a:ext cx="990600" cy="6096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Moon 382">
              <a:extLst>
                <a:ext uri="{FF2B5EF4-FFF2-40B4-BE49-F238E27FC236}">
                  <a16:creationId xmlns:a16="http://schemas.microsoft.com/office/drawing/2014/main" id="{9846FFDD-22E8-4C37-A179-20A1FA811002}"/>
                </a:ext>
              </a:extLst>
            </p:cNvPr>
            <p:cNvSpPr/>
            <p:nvPr/>
          </p:nvSpPr>
          <p:spPr>
            <a:xfrm rot="5400000">
              <a:off x="3563215" y="1619042"/>
              <a:ext cx="330848" cy="848165"/>
            </a:xfrm>
            <a:prstGeom prst="mo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Cloud 383">
              <a:extLst>
                <a:ext uri="{FF2B5EF4-FFF2-40B4-BE49-F238E27FC236}">
                  <a16:creationId xmlns:a16="http://schemas.microsoft.com/office/drawing/2014/main" id="{FE80F68A-30CB-7537-CCC8-756FCB04E10B}"/>
                </a:ext>
              </a:extLst>
            </p:cNvPr>
            <p:cNvSpPr/>
            <p:nvPr/>
          </p:nvSpPr>
          <p:spPr>
            <a:xfrm>
              <a:off x="3238322" y="2611650"/>
              <a:ext cx="898437" cy="78970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DD0F9B0E-C4D1-DEA5-7364-A3820A42516E}"/>
                </a:ext>
              </a:extLst>
            </p:cNvPr>
            <p:cNvSpPr/>
            <p:nvPr/>
          </p:nvSpPr>
          <p:spPr>
            <a:xfrm>
              <a:off x="32383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72D0D4F2-C3AD-31D3-8C05-2193A98C21D2}"/>
                </a:ext>
              </a:extLst>
            </p:cNvPr>
            <p:cNvSpPr/>
            <p:nvPr/>
          </p:nvSpPr>
          <p:spPr>
            <a:xfrm>
              <a:off x="34669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F470A786-2181-865B-620C-5D38DC6307F6}"/>
                </a:ext>
              </a:extLst>
            </p:cNvPr>
            <p:cNvSpPr/>
            <p:nvPr/>
          </p:nvSpPr>
          <p:spPr>
            <a:xfrm>
              <a:off x="36955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195906C2-54B5-E557-FB18-C01841B72CE2}"/>
                </a:ext>
              </a:extLst>
            </p:cNvPr>
            <p:cNvSpPr/>
            <p:nvPr/>
          </p:nvSpPr>
          <p:spPr>
            <a:xfrm>
              <a:off x="39241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0A69FF86-0685-D5F7-1302-4F21F57BB598}"/>
                </a:ext>
              </a:extLst>
            </p:cNvPr>
            <p:cNvSpPr/>
            <p:nvPr/>
          </p:nvSpPr>
          <p:spPr>
            <a:xfrm>
              <a:off x="41527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EBFF68A7-7BAE-3962-8588-5AF292F933CF}"/>
                </a:ext>
              </a:extLst>
            </p:cNvPr>
            <p:cNvSpPr/>
            <p:nvPr/>
          </p:nvSpPr>
          <p:spPr>
            <a:xfrm>
              <a:off x="3556125" y="2776016"/>
              <a:ext cx="323093" cy="1715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1" name="Group 390">
            <a:extLst>
              <a:ext uri="{FF2B5EF4-FFF2-40B4-BE49-F238E27FC236}">
                <a16:creationId xmlns:a16="http://schemas.microsoft.com/office/drawing/2014/main" id="{C9FDA1BF-381C-181A-DFC6-02A4E9DBFBCC}"/>
              </a:ext>
            </a:extLst>
          </p:cNvPr>
          <p:cNvGrpSpPr/>
          <p:nvPr/>
        </p:nvGrpSpPr>
        <p:grpSpPr>
          <a:xfrm>
            <a:off x="9251727" y="3917567"/>
            <a:ext cx="1022388" cy="2439488"/>
            <a:chOff x="397451" y="228208"/>
            <a:chExt cx="1468018" cy="3502792"/>
          </a:xfrm>
        </p:grpSpPr>
        <p:sp>
          <p:nvSpPr>
            <p:cNvPr id="392" name="Oval 391">
              <a:extLst>
                <a:ext uri="{FF2B5EF4-FFF2-40B4-BE49-F238E27FC236}">
                  <a16:creationId xmlns:a16="http://schemas.microsoft.com/office/drawing/2014/main" id="{F6E2DE0E-69C7-0D65-B2CC-ACAF933CF730}"/>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DC98A94F-8A50-CD73-C984-E347137F8699}"/>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rapezoid 393">
              <a:extLst>
                <a:ext uri="{FF2B5EF4-FFF2-40B4-BE49-F238E27FC236}">
                  <a16:creationId xmlns:a16="http://schemas.microsoft.com/office/drawing/2014/main" id="{33977CEB-5EDA-B45E-90A4-F0CD374286F2}"/>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D50DE0F9-6724-68EB-9C9A-AC939BE93385}"/>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Trapezoid 395">
              <a:extLst>
                <a:ext uri="{FF2B5EF4-FFF2-40B4-BE49-F238E27FC236}">
                  <a16:creationId xmlns:a16="http://schemas.microsoft.com/office/drawing/2014/main" id="{817769E4-D317-2604-C60A-52BF2B945F65}"/>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6EF9C6F3-F4EF-FC92-BAA7-FC04AFE7559A}"/>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Trapezoid 397">
              <a:extLst>
                <a:ext uri="{FF2B5EF4-FFF2-40B4-BE49-F238E27FC236}">
                  <a16:creationId xmlns:a16="http://schemas.microsoft.com/office/drawing/2014/main" id="{CE41D877-026E-7E83-3C2F-B6A3A9DD6734}"/>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682E2884-62D7-7561-A7C5-B1AB6E4FA1A1}"/>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Freeform: Shape 399">
              <a:extLst>
                <a:ext uri="{FF2B5EF4-FFF2-40B4-BE49-F238E27FC236}">
                  <a16:creationId xmlns:a16="http://schemas.microsoft.com/office/drawing/2014/main" id="{E54F516D-9458-D574-697E-5DDA7D85543D}"/>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1" name="Rounded Rectangle 152">
              <a:extLst>
                <a:ext uri="{FF2B5EF4-FFF2-40B4-BE49-F238E27FC236}">
                  <a16:creationId xmlns:a16="http://schemas.microsoft.com/office/drawing/2014/main" id="{65B58B3B-DF69-C524-2D53-A07D6DEBAB23}"/>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A421922D-5CAD-EDC0-65BF-3A2A757684EB}"/>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ounded Rectangle 154">
              <a:extLst>
                <a:ext uri="{FF2B5EF4-FFF2-40B4-BE49-F238E27FC236}">
                  <a16:creationId xmlns:a16="http://schemas.microsoft.com/office/drawing/2014/main" id="{2A73DFD6-60AE-58EA-66B2-EE2BB882EC5A}"/>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8756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2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Fruit of Thy Loins</a:t>
            </a:r>
          </a:p>
        </p:txBody>
      </p:sp>
      <p:sp>
        <p:nvSpPr>
          <p:cNvPr id="6" name="TextBox 5"/>
          <p:cNvSpPr txBox="1"/>
          <p:nvPr/>
        </p:nvSpPr>
        <p:spPr>
          <a:xfrm>
            <a:off x="445129" y="331960"/>
            <a:ext cx="5340036" cy="400110"/>
          </a:xfrm>
          <a:prstGeom prst="rect">
            <a:avLst/>
          </a:prstGeom>
          <a:noFill/>
        </p:spPr>
        <p:txBody>
          <a:bodyPr wrap="square" rtlCol="0">
            <a:spAutoFit/>
          </a:bodyPr>
          <a:lstStyle/>
          <a:p>
            <a:r>
              <a:rPr lang="en-US" sz="2000" dirty="0">
                <a:solidFill>
                  <a:schemeClr val="bg2"/>
                </a:solidFill>
              </a:rPr>
              <a:t>Something of Interest</a:t>
            </a:r>
          </a:p>
        </p:txBody>
      </p:sp>
      <p:sp>
        <p:nvSpPr>
          <p:cNvPr id="8" name="TextBox 7"/>
          <p:cNvSpPr txBox="1"/>
          <p:nvPr/>
        </p:nvSpPr>
        <p:spPr>
          <a:xfrm>
            <a:off x="66392" y="6457890"/>
            <a:ext cx="4800600" cy="400110"/>
          </a:xfrm>
          <a:prstGeom prst="rect">
            <a:avLst/>
          </a:prstGeom>
          <a:noFill/>
        </p:spPr>
        <p:txBody>
          <a:bodyPr wrap="square" rtlCol="0">
            <a:spAutoFit/>
          </a:bodyPr>
          <a:lstStyle/>
          <a:p>
            <a:r>
              <a:rPr lang="en-US" sz="2000" dirty="0">
                <a:solidFill>
                  <a:schemeClr val="bg2"/>
                </a:solidFill>
              </a:rPr>
              <a:t>2 Nephi 3:17-18</a:t>
            </a:r>
          </a:p>
        </p:txBody>
      </p:sp>
      <p:sp>
        <p:nvSpPr>
          <p:cNvPr id="210" name="TextBox 209"/>
          <p:cNvSpPr txBox="1"/>
          <p:nvPr/>
        </p:nvSpPr>
        <p:spPr>
          <a:xfrm>
            <a:off x="2426123" y="833434"/>
            <a:ext cx="8184332" cy="400110"/>
          </a:xfrm>
          <a:prstGeom prst="rect">
            <a:avLst/>
          </a:prstGeom>
          <a:noFill/>
        </p:spPr>
        <p:txBody>
          <a:bodyPr wrap="square" rtlCol="0">
            <a:spAutoFit/>
          </a:bodyPr>
          <a:lstStyle/>
          <a:p>
            <a:r>
              <a:rPr lang="en-US" sz="2000" dirty="0">
                <a:solidFill>
                  <a:schemeClr val="bg2"/>
                </a:solidFill>
              </a:rPr>
              <a:t>The phrase “fruit of thy loins” is mentioned </a:t>
            </a:r>
            <a:r>
              <a:rPr lang="en-US" sz="2000" dirty="0">
                <a:solidFill>
                  <a:schemeClr val="bg2"/>
                </a:solidFill>
                <a:effectLst>
                  <a:glow rad="139700">
                    <a:schemeClr val="accent6">
                      <a:satMod val="175000"/>
                      <a:alpha val="40000"/>
                    </a:schemeClr>
                  </a:glow>
                </a:effectLst>
              </a:rPr>
              <a:t>19</a:t>
            </a:r>
            <a:r>
              <a:rPr lang="en-US" sz="2000" dirty="0">
                <a:solidFill>
                  <a:schemeClr val="bg2"/>
                </a:solidFill>
              </a:rPr>
              <a:t> times in 2 Nephi 3</a:t>
            </a:r>
          </a:p>
        </p:txBody>
      </p:sp>
      <p:sp>
        <p:nvSpPr>
          <p:cNvPr id="211" name="TextBox 210"/>
          <p:cNvSpPr txBox="1"/>
          <p:nvPr/>
        </p:nvSpPr>
        <p:spPr>
          <a:xfrm>
            <a:off x="1301677" y="1803319"/>
            <a:ext cx="5340036" cy="1015663"/>
          </a:xfrm>
          <a:prstGeom prst="rect">
            <a:avLst/>
          </a:prstGeom>
          <a:noFill/>
        </p:spPr>
        <p:txBody>
          <a:bodyPr wrap="square" rtlCol="0">
            <a:spAutoFit/>
          </a:bodyPr>
          <a:lstStyle/>
          <a:p>
            <a:r>
              <a:rPr lang="en-US" sz="2000" dirty="0">
                <a:solidFill>
                  <a:schemeClr val="bg2"/>
                </a:solidFill>
              </a:rPr>
              <a:t>Rachel, Joseph’s mother dies around 1900 BC</a:t>
            </a:r>
          </a:p>
          <a:p>
            <a:endParaRPr lang="en-US" sz="2000" dirty="0">
              <a:solidFill>
                <a:schemeClr val="bg2"/>
              </a:solidFill>
            </a:endParaRPr>
          </a:p>
          <a:p>
            <a:r>
              <a:rPr lang="en-US" sz="2000" dirty="0">
                <a:solidFill>
                  <a:schemeClr val="bg2"/>
                </a:solidFill>
              </a:rPr>
              <a:t>Zedekiah dies around 600 BC</a:t>
            </a:r>
          </a:p>
        </p:txBody>
      </p:sp>
      <p:sp>
        <p:nvSpPr>
          <p:cNvPr id="212" name="TextBox 211"/>
          <p:cNvSpPr txBox="1"/>
          <p:nvPr/>
        </p:nvSpPr>
        <p:spPr>
          <a:xfrm>
            <a:off x="7340063" y="1747183"/>
            <a:ext cx="998899" cy="1015663"/>
          </a:xfrm>
          <a:prstGeom prst="rect">
            <a:avLst/>
          </a:prstGeom>
          <a:noFill/>
        </p:spPr>
        <p:txBody>
          <a:bodyPr wrap="square" rtlCol="0">
            <a:spAutoFit/>
          </a:bodyPr>
          <a:lstStyle/>
          <a:p>
            <a:r>
              <a:rPr lang="en-US" sz="2000" dirty="0">
                <a:solidFill>
                  <a:schemeClr val="bg2"/>
                </a:solidFill>
              </a:rPr>
              <a:t>1900</a:t>
            </a:r>
          </a:p>
          <a:p>
            <a:r>
              <a:rPr lang="en-US" sz="2000" u="sng" dirty="0">
                <a:solidFill>
                  <a:schemeClr val="bg2"/>
                </a:solidFill>
              </a:rPr>
              <a:t> -600</a:t>
            </a:r>
          </a:p>
          <a:p>
            <a:r>
              <a:rPr lang="en-US" sz="2000" dirty="0">
                <a:solidFill>
                  <a:schemeClr val="bg2"/>
                </a:solidFill>
              </a:rPr>
              <a:t>1300</a:t>
            </a:r>
          </a:p>
        </p:txBody>
      </p:sp>
      <p:sp>
        <p:nvSpPr>
          <p:cNvPr id="216" name="Rectangle 215"/>
          <p:cNvSpPr/>
          <p:nvPr/>
        </p:nvSpPr>
        <p:spPr>
          <a:xfrm>
            <a:off x="4517233" y="3123621"/>
            <a:ext cx="5136663" cy="461665"/>
          </a:xfrm>
          <a:prstGeom prst="rect">
            <a:avLst/>
          </a:prstGeom>
        </p:spPr>
        <p:txBody>
          <a:bodyPr wrap="none">
            <a:spAutoFit/>
          </a:bodyPr>
          <a:lstStyle/>
          <a:p>
            <a:r>
              <a:rPr lang="en-US" sz="2400" dirty="0">
                <a:solidFill>
                  <a:schemeClr val="bg2"/>
                </a:solidFill>
              </a:rPr>
              <a:t>Assuming a person lives about 72 years </a:t>
            </a:r>
          </a:p>
        </p:txBody>
      </p:sp>
      <p:grpSp>
        <p:nvGrpSpPr>
          <p:cNvPr id="281" name="Group 280"/>
          <p:cNvGrpSpPr/>
          <p:nvPr/>
        </p:nvGrpSpPr>
        <p:grpSpPr>
          <a:xfrm>
            <a:off x="5389383" y="3740767"/>
            <a:ext cx="3309916" cy="470716"/>
            <a:chOff x="4592678" y="4093852"/>
            <a:chExt cx="3309916" cy="470716"/>
          </a:xfrm>
        </p:grpSpPr>
        <p:sp>
          <p:nvSpPr>
            <p:cNvPr id="215" name="Rectangle 214"/>
            <p:cNvSpPr/>
            <p:nvPr/>
          </p:nvSpPr>
          <p:spPr>
            <a:xfrm>
              <a:off x="5632317" y="4102903"/>
              <a:ext cx="564578" cy="461665"/>
            </a:xfrm>
            <a:prstGeom prst="rect">
              <a:avLst/>
            </a:prstGeom>
          </p:spPr>
          <p:txBody>
            <a:bodyPr wrap="none">
              <a:spAutoFit/>
            </a:bodyPr>
            <a:lstStyle/>
            <a:p>
              <a:r>
                <a:rPr lang="en-US" sz="2400" dirty="0">
                  <a:solidFill>
                    <a:schemeClr val="bg2"/>
                  </a:solidFill>
                </a:rPr>
                <a:t>72 </a:t>
              </a:r>
            </a:p>
          </p:txBody>
        </p:sp>
        <p:grpSp>
          <p:nvGrpSpPr>
            <p:cNvPr id="280" name="Group 279"/>
            <p:cNvGrpSpPr/>
            <p:nvPr/>
          </p:nvGrpSpPr>
          <p:grpSpPr>
            <a:xfrm>
              <a:off x="4592678" y="4093852"/>
              <a:ext cx="3309916" cy="463173"/>
              <a:chOff x="4484036" y="3804141"/>
              <a:chExt cx="3309916" cy="463173"/>
            </a:xfrm>
          </p:grpSpPr>
          <p:sp>
            <p:nvSpPr>
              <p:cNvPr id="3" name="Rectangle 2"/>
              <p:cNvSpPr/>
              <p:nvPr/>
            </p:nvSpPr>
            <p:spPr>
              <a:xfrm>
                <a:off x="4484036" y="3805649"/>
                <a:ext cx="875561" cy="461665"/>
              </a:xfrm>
              <a:prstGeom prst="rect">
                <a:avLst/>
              </a:prstGeom>
            </p:spPr>
            <p:txBody>
              <a:bodyPr wrap="none">
                <a:spAutoFit/>
              </a:bodyPr>
              <a:lstStyle/>
              <a:p>
                <a:r>
                  <a:rPr lang="en-US" sz="2400" dirty="0">
                    <a:solidFill>
                      <a:schemeClr val="bg2"/>
                    </a:solidFill>
                  </a:rPr>
                  <a:t>1300 </a:t>
                </a:r>
              </a:p>
            </p:txBody>
          </p:sp>
          <p:sp>
            <p:nvSpPr>
              <p:cNvPr id="4" name="Division Sign 3"/>
              <p:cNvSpPr/>
              <p:nvPr/>
            </p:nvSpPr>
            <p:spPr>
              <a:xfrm>
                <a:off x="5214796" y="3947310"/>
                <a:ext cx="425513" cy="235390"/>
              </a:xfrm>
              <a:prstGeom prst="mathDivid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quals 6"/>
              <p:cNvSpPr/>
              <p:nvPr/>
            </p:nvSpPr>
            <p:spPr>
              <a:xfrm>
                <a:off x="5957180" y="3947311"/>
                <a:ext cx="380246" cy="235390"/>
              </a:xfrm>
              <a:prstGeom prst="mathEqua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Rectangle 217"/>
              <p:cNvSpPr/>
              <p:nvPr/>
            </p:nvSpPr>
            <p:spPr>
              <a:xfrm>
                <a:off x="6293220" y="3804141"/>
                <a:ext cx="1500732" cy="461665"/>
              </a:xfrm>
              <a:prstGeom prst="rect">
                <a:avLst/>
              </a:prstGeom>
            </p:spPr>
            <p:txBody>
              <a:bodyPr wrap="none">
                <a:spAutoFit/>
              </a:bodyPr>
              <a:lstStyle/>
              <a:p>
                <a:r>
                  <a:rPr lang="en-US" sz="2400" dirty="0">
                    <a:solidFill>
                      <a:schemeClr val="bg2"/>
                    </a:solidFill>
                  </a:rPr>
                  <a:t>18.6   (19) </a:t>
                </a:r>
              </a:p>
            </p:txBody>
          </p:sp>
        </p:grpSp>
      </p:grpSp>
      <p:sp>
        <p:nvSpPr>
          <p:cNvPr id="219" name="Rectangle 218"/>
          <p:cNvSpPr/>
          <p:nvPr/>
        </p:nvSpPr>
        <p:spPr>
          <a:xfrm>
            <a:off x="2427391" y="4609900"/>
            <a:ext cx="7017690" cy="1446550"/>
          </a:xfrm>
          <a:prstGeom prst="rect">
            <a:avLst/>
          </a:prstGeom>
        </p:spPr>
        <p:txBody>
          <a:bodyPr wrap="none">
            <a:spAutoFit/>
          </a:bodyPr>
          <a:lstStyle/>
          <a:p>
            <a:r>
              <a:rPr lang="en-US" sz="4000" dirty="0">
                <a:solidFill>
                  <a:schemeClr val="bg2"/>
                </a:solidFill>
                <a:effectLst>
                  <a:glow rad="228600">
                    <a:schemeClr val="accent6">
                      <a:satMod val="175000"/>
                      <a:alpha val="40000"/>
                    </a:schemeClr>
                  </a:glow>
                </a:effectLst>
              </a:rPr>
              <a:t>19</a:t>
            </a:r>
            <a:r>
              <a:rPr lang="en-US" sz="4000" dirty="0">
                <a:solidFill>
                  <a:schemeClr val="bg2"/>
                </a:solidFill>
              </a:rPr>
              <a:t> generations </a:t>
            </a:r>
            <a:r>
              <a:rPr lang="en-US" sz="2400" dirty="0">
                <a:solidFill>
                  <a:schemeClr val="bg2"/>
                </a:solidFill>
              </a:rPr>
              <a:t>from Joseph to Zedekiah</a:t>
            </a:r>
          </a:p>
          <a:p>
            <a:endParaRPr lang="en-US" sz="2400" dirty="0">
              <a:solidFill>
                <a:schemeClr val="bg2"/>
              </a:solidFill>
            </a:endParaRPr>
          </a:p>
          <a:p>
            <a:r>
              <a:rPr lang="en-US" sz="2400" dirty="0">
                <a:solidFill>
                  <a:schemeClr val="bg2"/>
                </a:solidFill>
              </a:rPr>
              <a:t>About 588 to 572 BC that Lehi speaks to his son Joseph</a:t>
            </a:r>
          </a:p>
        </p:txBody>
      </p:sp>
      <p:sp>
        <p:nvSpPr>
          <p:cNvPr id="282" name="Rectangle 281"/>
          <p:cNvSpPr/>
          <p:nvPr/>
        </p:nvSpPr>
        <p:spPr>
          <a:xfrm>
            <a:off x="6297981" y="5851543"/>
            <a:ext cx="2908168" cy="923330"/>
          </a:xfrm>
          <a:prstGeom prst="rect">
            <a:avLst/>
          </a:prstGeom>
          <a:noFill/>
        </p:spPr>
        <p:txBody>
          <a:bodyPr wrap="none" lIns="91440" tIns="45720" rIns="91440" bIns="45720">
            <a:spAutoFit/>
          </a:bodyPr>
          <a:lstStyle/>
          <a:p>
            <a:pPr algn="ctr"/>
            <a:r>
              <a:rPr lang="en-US" sz="5400" b="1" cap="none" spc="0" dirty="0" err="1">
                <a:ln w="22225">
                  <a:solidFill>
                    <a:schemeClr val="accent2"/>
                  </a:solidFill>
                  <a:prstDash val="solid"/>
                </a:ln>
                <a:solidFill>
                  <a:schemeClr val="accent2">
                    <a:lumMod val="40000"/>
                    <a:lumOff val="60000"/>
                  </a:schemeClr>
                </a:solidFill>
                <a:effectLst/>
              </a:rPr>
              <a:t>Hummm</a:t>
            </a:r>
            <a:r>
              <a:rPr lang="en-US" sz="5400" b="1" cap="none" spc="0" dirty="0">
                <a:ln w="22225">
                  <a:solidFill>
                    <a:schemeClr val="accent2"/>
                  </a:solidFill>
                  <a:prstDash val="solid"/>
                </a:ln>
                <a:solidFill>
                  <a:schemeClr val="accent2">
                    <a:lumMod val="40000"/>
                    <a:lumOff val="60000"/>
                  </a:schemeClr>
                </a:solidFill>
                <a:effectLst/>
              </a:rPr>
              <a:t>!</a:t>
            </a:r>
          </a:p>
        </p:txBody>
      </p:sp>
      <p:grpSp>
        <p:nvGrpSpPr>
          <p:cNvPr id="337" name="Group 336"/>
          <p:cNvGrpSpPr/>
          <p:nvPr/>
        </p:nvGrpSpPr>
        <p:grpSpPr>
          <a:xfrm>
            <a:off x="9621981" y="3356547"/>
            <a:ext cx="1081981" cy="2645212"/>
            <a:chOff x="6352883" y="514478"/>
            <a:chExt cx="1909010" cy="4667122"/>
          </a:xfrm>
        </p:grpSpPr>
        <p:grpSp>
          <p:nvGrpSpPr>
            <p:cNvPr id="338" name="Group 337"/>
            <p:cNvGrpSpPr/>
            <p:nvPr/>
          </p:nvGrpSpPr>
          <p:grpSpPr>
            <a:xfrm>
              <a:off x="6352883" y="966754"/>
              <a:ext cx="1909010" cy="4214846"/>
              <a:chOff x="333083" y="1957354"/>
              <a:chExt cx="1909010" cy="4214846"/>
            </a:xfrm>
          </p:grpSpPr>
          <p:sp>
            <p:nvSpPr>
              <p:cNvPr id="349" name="Wave 348"/>
              <p:cNvSpPr/>
              <p:nvPr/>
            </p:nvSpPr>
            <p:spPr>
              <a:xfrm rot="6109734">
                <a:off x="394975" y="2205156"/>
                <a:ext cx="1152332" cy="957401"/>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Wave 349"/>
              <p:cNvSpPr/>
              <p:nvPr/>
            </p:nvSpPr>
            <p:spPr>
              <a:xfrm rot="4598943">
                <a:off x="1163013" y="2383246"/>
                <a:ext cx="1211882" cy="685800"/>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rot="19336703">
                <a:off x="1242030" y="5622470"/>
                <a:ext cx="315310" cy="549730"/>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rot="2192056">
                <a:off x="869062" y="5592641"/>
                <a:ext cx="315310" cy="547578"/>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rapezoid 352"/>
              <p:cNvSpPr/>
              <p:nvPr/>
            </p:nvSpPr>
            <p:spPr>
              <a:xfrm>
                <a:off x="822434" y="3345650"/>
                <a:ext cx="1008993" cy="2484319"/>
              </a:xfrm>
              <a:prstGeom prst="trapezoid">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p:cNvSpPr/>
              <p:nvPr/>
            </p:nvSpPr>
            <p:spPr>
              <a:xfrm rot="20274748">
                <a:off x="1926783" y="3980494"/>
                <a:ext cx="315310" cy="4384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p:cNvSpPr/>
              <p:nvPr/>
            </p:nvSpPr>
            <p:spPr>
              <a:xfrm rot="1435296">
                <a:off x="333083" y="3913825"/>
                <a:ext cx="315310" cy="4384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Trapezoid 355"/>
              <p:cNvSpPr/>
              <p:nvPr/>
            </p:nvSpPr>
            <p:spPr>
              <a:xfrm rot="19984891">
                <a:off x="1527364" y="2967067"/>
                <a:ext cx="496707" cy="1334786"/>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Trapezoid 356"/>
              <p:cNvSpPr/>
              <p:nvPr/>
            </p:nvSpPr>
            <p:spPr>
              <a:xfrm rot="2090544">
                <a:off x="597164" y="3028817"/>
                <a:ext cx="531349" cy="1264665"/>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Trapezoid 357"/>
              <p:cNvSpPr/>
              <p:nvPr/>
            </p:nvSpPr>
            <p:spPr>
              <a:xfrm>
                <a:off x="807720" y="3097590"/>
                <a:ext cx="1008993" cy="2484319"/>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Isosceles Triangle 358"/>
              <p:cNvSpPr/>
              <p:nvPr/>
            </p:nvSpPr>
            <p:spPr>
              <a:xfrm rot="10800000">
                <a:off x="1137745" y="3126445"/>
                <a:ext cx="378373" cy="292273"/>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rapezoid 359"/>
              <p:cNvSpPr/>
              <p:nvPr/>
            </p:nvSpPr>
            <p:spPr>
              <a:xfrm rot="657615">
                <a:off x="665693" y="3084089"/>
                <a:ext cx="504497" cy="2725525"/>
              </a:xfrm>
              <a:prstGeom prst="trapezoid">
                <a:avLst>
                  <a:gd name="adj" fmla="val 3088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p:cNvSpPr/>
              <p:nvPr/>
            </p:nvSpPr>
            <p:spPr>
              <a:xfrm rot="21232594">
                <a:off x="1389526" y="3076675"/>
                <a:ext cx="504497" cy="2761107"/>
              </a:xfrm>
              <a:prstGeom prst="trapezoid">
                <a:avLst>
                  <a:gd name="adj" fmla="val 3088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Oval 361"/>
              <p:cNvSpPr/>
              <p:nvPr/>
            </p:nvSpPr>
            <p:spPr>
              <a:xfrm>
                <a:off x="885497" y="1957354"/>
                <a:ext cx="882869" cy="1242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3" name="Group 73"/>
              <p:cNvGrpSpPr/>
              <p:nvPr/>
            </p:nvGrpSpPr>
            <p:grpSpPr>
              <a:xfrm rot="16200000">
                <a:off x="199614" y="4310458"/>
                <a:ext cx="2130612" cy="304800"/>
                <a:chOff x="6065778" y="2743200"/>
                <a:chExt cx="2083323" cy="356485"/>
              </a:xfrm>
            </p:grpSpPr>
            <p:grpSp>
              <p:nvGrpSpPr>
                <p:cNvPr id="369" name="Group 56"/>
                <p:cNvGrpSpPr/>
                <p:nvPr/>
              </p:nvGrpSpPr>
              <p:grpSpPr>
                <a:xfrm>
                  <a:off x="6065778" y="2771715"/>
                  <a:ext cx="757701" cy="316144"/>
                  <a:chOff x="6065778" y="2771715"/>
                  <a:chExt cx="757701" cy="316144"/>
                </a:xfrm>
              </p:grpSpPr>
              <p:sp>
                <p:nvSpPr>
                  <p:cNvPr id="376" name="Right Arrow Callout 119"/>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ight Arrow Callout 120"/>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57"/>
                <p:cNvGrpSpPr/>
                <p:nvPr/>
              </p:nvGrpSpPr>
              <p:grpSpPr>
                <a:xfrm>
                  <a:off x="6741459" y="2783541"/>
                  <a:ext cx="757701" cy="316144"/>
                  <a:chOff x="6065778" y="2771715"/>
                  <a:chExt cx="757701" cy="316144"/>
                </a:xfrm>
              </p:grpSpPr>
              <p:sp>
                <p:nvSpPr>
                  <p:cNvPr id="374" name="Right Arrow Callout 117"/>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ight Arrow Callout 118"/>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1" name="Group 70"/>
                <p:cNvGrpSpPr/>
                <p:nvPr/>
              </p:nvGrpSpPr>
              <p:grpSpPr>
                <a:xfrm>
                  <a:off x="7391400" y="2743200"/>
                  <a:ext cx="757701" cy="316144"/>
                  <a:chOff x="6065778" y="2771715"/>
                  <a:chExt cx="757701" cy="316144"/>
                </a:xfrm>
              </p:grpSpPr>
              <p:sp>
                <p:nvSpPr>
                  <p:cNvPr id="372" name="Right Arrow Callout 115"/>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ight Arrow Callout 116"/>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4" name="Hexagon 363"/>
              <p:cNvSpPr/>
              <p:nvPr/>
            </p:nvSpPr>
            <p:spPr>
              <a:xfrm>
                <a:off x="1173480" y="3697514"/>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5" name="Hexagon 364"/>
              <p:cNvSpPr/>
              <p:nvPr/>
            </p:nvSpPr>
            <p:spPr>
              <a:xfrm>
                <a:off x="1173480" y="4297438"/>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6" name="Hexagon 365"/>
              <p:cNvSpPr/>
              <p:nvPr/>
            </p:nvSpPr>
            <p:spPr>
              <a:xfrm>
                <a:off x="1173480" y="5047343"/>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7" name="Cloud 366"/>
              <p:cNvSpPr/>
              <p:nvPr/>
            </p:nvSpPr>
            <p:spPr>
              <a:xfrm>
                <a:off x="963733" y="2675764"/>
                <a:ext cx="685800" cy="914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p:cNvSpPr/>
              <p:nvPr/>
            </p:nvSpPr>
            <p:spPr>
              <a:xfrm>
                <a:off x="1164688" y="2787486"/>
                <a:ext cx="3048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338"/>
            <p:cNvGrpSpPr/>
            <p:nvPr/>
          </p:nvGrpSpPr>
          <p:grpSpPr>
            <a:xfrm>
              <a:off x="6734938" y="514478"/>
              <a:ext cx="1236724" cy="646929"/>
              <a:chOff x="1239442" y="2583838"/>
              <a:chExt cx="1535084" cy="678655"/>
            </a:xfrm>
          </p:grpSpPr>
          <p:sp>
            <p:nvSpPr>
              <p:cNvPr id="340" name="Rounded Rectangle 128"/>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gular Pentagon 129"/>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egular Pentagon 130"/>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egular Pentagon 131"/>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Diamond 343"/>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Diamond 344"/>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Diamond 345"/>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Diamond 346"/>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Diamond 347"/>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3" name="Group 392"/>
          <p:cNvGrpSpPr/>
          <p:nvPr/>
        </p:nvGrpSpPr>
        <p:grpSpPr>
          <a:xfrm>
            <a:off x="270164" y="1163007"/>
            <a:ext cx="856677" cy="1876905"/>
            <a:chOff x="3409804" y="394080"/>
            <a:chExt cx="1717537" cy="3762975"/>
          </a:xfrm>
        </p:grpSpPr>
        <p:grpSp>
          <p:nvGrpSpPr>
            <p:cNvPr id="394" name="Group 393"/>
            <p:cNvGrpSpPr/>
            <p:nvPr/>
          </p:nvGrpSpPr>
          <p:grpSpPr>
            <a:xfrm>
              <a:off x="3770012" y="3241737"/>
              <a:ext cx="981992" cy="915318"/>
              <a:chOff x="3770012" y="3241737"/>
              <a:chExt cx="981992" cy="915318"/>
            </a:xfrm>
          </p:grpSpPr>
          <p:sp>
            <p:nvSpPr>
              <p:cNvPr id="413" name="Oval 412"/>
              <p:cNvSpPr/>
              <p:nvPr/>
            </p:nvSpPr>
            <p:spPr>
              <a:xfrm rot="2500661">
                <a:off x="3773733" y="3454095"/>
                <a:ext cx="418497" cy="702960"/>
              </a:xfrm>
              <a:prstGeom prst="ellipse">
                <a:avLst/>
              </a:prstGeom>
              <a:solidFill>
                <a:srgbClr val="E4D9A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p:cNvSpPr/>
              <p:nvPr/>
            </p:nvSpPr>
            <p:spPr>
              <a:xfrm rot="19779230">
                <a:off x="4317334" y="3453580"/>
                <a:ext cx="418497" cy="702960"/>
              </a:xfrm>
              <a:prstGeom prst="ellipse">
                <a:avLst/>
              </a:prstGeom>
              <a:solidFill>
                <a:srgbClr val="E4D9A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p:cNvSpPr/>
              <p:nvPr/>
            </p:nvSpPr>
            <p:spPr>
              <a:xfrm rot="19779230">
                <a:off x="4231291" y="3241737"/>
                <a:ext cx="418497" cy="7340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p:cNvSpPr/>
              <p:nvPr/>
            </p:nvSpPr>
            <p:spPr>
              <a:xfrm rot="2542647">
                <a:off x="3841730" y="3288381"/>
                <a:ext cx="418497" cy="7340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Block Arc 416"/>
              <p:cNvSpPr/>
              <p:nvPr/>
            </p:nvSpPr>
            <p:spPr>
              <a:xfrm>
                <a:off x="3770012" y="3697113"/>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8" name="Block Arc 417"/>
              <p:cNvSpPr/>
              <p:nvPr/>
            </p:nvSpPr>
            <p:spPr>
              <a:xfrm rot="21278537">
                <a:off x="4287006" y="3668818"/>
                <a:ext cx="464998" cy="157288"/>
              </a:xfrm>
              <a:prstGeom prst="blockArc">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95" name="Trapezoid 394"/>
            <p:cNvSpPr/>
            <p:nvPr/>
          </p:nvSpPr>
          <p:spPr>
            <a:xfrm>
              <a:off x="3566214" y="3167116"/>
              <a:ext cx="1361052" cy="524291"/>
            </a:xfrm>
            <a:prstGeom prst="trapezoid">
              <a:avLst/>
            </a:prstGeom>
            <a:solidFill>
              <a:srgbClr val="E4D9A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203"/>
            <p:cNvSpPr/>
            <p:nvPr/>
          </p:nvSpPr>
          <p:spPr>
            <a:xfrm rot="362096">
              <a:off x="3409804" y="2343783"/>
              <a:ext cx="264584" cy="58958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204"/>
            <p:cNvSpPr/>
            <p:nvPr/>
          </p:nvSpPr>
          <p:spPr>
            <a:xfrm rot="20638171" flipH="1">
              <a:off x="4830129" y="2264951"/>
              <a:ext cx="297212" cy="58958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ed Rectangle 103"/>
            <p:cNvSpPr/>
            <p:nvPr/>
          </p:nvSpPr>
          <p:spPr>
            <a:xfrm rot="1554746" flipH="1">
              <a:off x="3514158" y="1564483"/>
              <a:ext cx="536537" cy="1185990"/>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ounded Rectangle 104"/>
            <p:cNvSpPr/>
            <p:nvPr/>
          </p:nvSpPr>
          <p:spPr>
            <a:xfrm rot="19580082">
              <a:off x="4452910" y="1667465"/>
              <a:ext cx="547251" cy="1052568"/>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Trapezoid 399"/>
            <p:cNvSpPr/>
            <p:nvPr/>
          </p:nvSpPr>
          <p:spPr>
            <a:xfrm>
              <a:off x="3662091" y="1751529"/>
              <a:ext cx="1162494" cy="1484837"/>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1"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a:off x="3768942" y="2568807"/>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402"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5475421">
              <a:off x="3582713" y="2102481"/>
              <a:ext cx="950733" cy="189021"/>
            </a:xfrm>
            <a:prstGeom prst="rect">
              <a:avLst/>
            </a:prstGeom>
            <a:noFill/>
            <a:extLst>
              <a:ext uri="{909E8E84-426E-40DD-AFC4-6F175D3DCCD1}">
                <a14:hiddenFill xmlns:a14="http://schemas.microsoft.com/office/drawing/2010/main">
                  <a:solidFill>
                    <a:srgbClr val="FFFFFF"/>
                  </a:solidFill>
                </a14:hiddenFill>
              </a:ext>
            </a:extLst>
          </p:spPr>
        </p:pic>
        <p:pic>
          <p:nvPicPr>
            <p:cNvPr id="403"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5" t="8361" r="725" b="75565"/>
            <a:stretch/>
          </p:blipFill>
          <p:spPr bwMode="auto">
            <a:xfrm rot="17105770">
              <a:off x="3900578" y="2089418"/>
              <a:ext cx="950733" cy="189021"/>
            </a:xfrm>
            <a:prstGeom prst="rect">
              <a:avLst/>
            </a:prstGeom>
            <a:noFill/>
            <a:extLst>
              <a:ext uri="{909E8E84-426E-40DD-AFC4-6F175D3DCCD1}">
                <a14:hiddenFill xmlns:a14="http://schemas.microsoft.com/office/drawing/2010/main">
                  <a:solidFill>
                    <a:srgbClr val="FFFFFF"/>
                  </a:solidFill>
                </a14:hiddenFill>
              </a:ext>
            </a:extLst>
          </p:spPr>
        </p:pic>
        <p:grpSp>
          <p:nvGrpSpPr>
            <p:cNvPr id="404" name="Group 403"/>
            <p:cNvGrpSpPr/>
            <p:nvPr/>
          </p:nvGrpSpPr>
          <p:grpSpPr>
            <a:xfrm>
              <a:off x="3559233" y="394080"/>
              <a:ext cx="1356166" cy="2252449"/>
              <a:chOff x="3559233" y="394080"/>
              <a:chExt cx="1356166" cy="2252449"/>
            </a:xfrm>
          </p:grpSpPr>
          <p:sp>
            <p:nvSpPr>
              <p:cNvPr id="407" name="Oval 406"/>
              <p:cNvSpPr/>
              <p:nvPr/>
            </p:nvSpPr>
            <p:spPr>
              <a:xfrm>
                <a:off x="3717941" y="498938"/>
                <a:ext cx="976495" cy="131072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Cloud 220"/>
              <p:cNvSpPr/>
              <p:nvPr/>
            </p:nvSpPr>
            <p:spPr>
              <a:xfrm>
                <a:off x="3712770" y="394080"/>
                <a:ext cx="1021836" cy="849704"/>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Cloud 221"/>
              <p:cNvSpPr/>
              <p:nvPr/>
            </p:nvSpPr>
            <p:spPr>
              <a:xfrm rot="16448485">
                <a:off x="2837894" y="1523177"/>
                <a:ext cx="1872078" cy="374625"/>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Cloud 409"/>
              <p:cNvSpPr/>
              <p:nvPr/>
            </p:nvSpPr>
            <p:spPr>
              <a:xfrm rot="16448485">
                <a:off x="3730662" y="1451898"/>
                <a:ext cx="1847687" cy="387966"/>
              </a:xfrm>
              <a:prstGeom prst="cloud">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ectangle 410"/>
              <p:cNvSpPr/>
              <p:nvPr/>
            </p:nvSpPr>
            <p:spPr>
              <a:xfrm rot="309110">
                <a:off x="3559233" y="812737"/>
                <a:ext cx="255326" cy="1382556"/>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ectangle 411"/>
              <p:cNvSpPr/>
              <p:nvPr/>
            </p:nvSpPr>
            <p:spPr>
              <a:xfrm rot="20983275">
                <a:off x="4667992" y="681543"/>
                <a:ext cx="247407" cy="1591427"/>
              </a:xfrm>
              <a:prstGeom prst="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5" name="Trapezoid 404"/>
            <p:cNvSpPr/>
            <p:nvPr/>
          </p:nvSpPr>
          <p:spPr>
            <a:xfrm>
              <a:off x="3531942" y="656226"/>
              <a:ext cx="1394992" cy="262146"/>
            </a:xfrm>
            <a:prstGeom prst="trapezoid">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6" name="Picture 4" descr="http://cache1.asset-cache.net/gc/509686059-set-of-seamless-laced-border-patterns-in-gettyimages.jpg?v=1&amp;c=IWSAsset&amp;k=2&amp;d=ZG7FFTctFllnPWKaVwhmXbeD11d3L%2FSJK8cfZft%2B5OX244GfDF3knQTA%2Fr29SQO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5" t="8361" r="725" b="75565"/>
            <a:stretch/>
          </p:blipFill>
          <p:spPr bwMode="auto">
            <a:xfrm>
              <a:off x="3592981" y="699138"/>
              <a:ext cx="1290784" cy="1629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72">
            <a:extLst>
              <a:ext uri="{FF2B5EF4-FFF2-40B4-BE49-F238E27FC236}">
                <a16:creationId xmlns:a16="http://schemas.microsoft.com/office/drawing/2014/main" id="{E539C1F3-3246-6D87-6BC9-13D2D05CBDE5}"/>
              </a:ext>
            </a:extLst>
          </p:cNvPr>
          <p:cNvGrpSpPr/>
          <p:nvPr/>
        </p:nvGrpSpPr>
        <p:grpSpPr>
          <a:xfrm>
            <a:off x="940875" y="3606362"/>
            <a:ext cx="953927" cy="2704728"/>
            <a:chOff x="754412" y="3803705"/>
            <a:chExt cx="1521331" cy="4292726"/>
          </a:xfrm>
        </p:grpSpPr>
        <p:grpSp>
          <p:nvGrpSpPr>
            <p:cNvPr id="9" name="Group 3">
              <a:extLst>
                <a:ext uri="{FF2B5EF4-FFF2-40B4-BE49-F238E27FC236}">
                  <a16:creationId xmlns:a16="http://schemas.microsoft.com/office/drawing/2014/main" id="{2A5E653F-6C61-09E5-D506-6257CD3C1C6B}"/>
                </a:ext>
              </a:extLst>
            </p:cNvPr>
            <p:cNvGrpSpPr/>
            <p:nvPr/>
          </p:nvGrpSpPr>
          <p:grpSpPr>
            <a:xfrm rot="2754858">
              <a:off x="991462" y="7433382"/>
              <a:ext cx="362746" cy="580393"/>
              <a:chOff x="1676400" y="2133600"/>
              <a:chExt cx="1447800" cy="2088845"/>
            </a:xfrm>
          </p:grpSpPr>
          <p:sp>
            <p:nvSpPr>
              <p:cNvPr id="59" name="Oval 58">
                <a:extLst>
                  <a:ext uri="{FF2B5EF4-FFF2-40B4-BE49-F238E27FC236}">
                    <a16:creationId xmlns:a16="http://schemas.microsoft.com/office/drawing/2014/main" id="{81F04B1F-D29D-E6EA-3BA1-93B9F6A77338}"/>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a:extLst>
                  <a:ext uri="{FF2B5EF4-FFF2-40B4-BE49-F238E27FC236}">
                    <a16:creationId xmlns:a16="http://schemas.microsoft.com/office/drawing/2014/main" id="{05A5C292-74A8-0479-EF6C-E9A47C24E12C}"/>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a:extLst>
                  <a:ext uri="{FF2B5EF4-FFF2-40B4-BE49-F238E27FC236}">
                    <a16:creationId xmlns:a16="http://schemas.microsoft.com/office/drawing/2014/main" id="{908F1F1D-1315-897A-F60E-1983C2E9C952}"/>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8">
              <a:extLst>
                <a:ext uri="{FF2B5EF4-FFF2-40B4-BE49-F238E27FC236}">
                  <a16:creationId xmlns:a16="http://schemas.microsoft.com/office/drawing/2014/main" id="{23338715-7A01-4B79-EA03-D9730524D278}"/>
                </a:ext>
              </a:extLst>
            </p:cNvPr>
            <p:cNvGrpSpPr/>
            <p:nvPr/>
          </p:nvGrpSpPr>
          <p:grpSpPr>
            <a:xfrm rot="19182012">
              <a:off x="1592451" y="7516038"/>
              <a:ext cx="362746" cy="580393"/>
              <a:chOff x="1676400" y="2133600"/>
              <a:chExt cx="1447800" cy="2088845"/>
            </a:xfrm>
          </p:grpSpPr>
          <p:sp>
            <p:nvSpPr>
              <p:cNvPr id="56" name="Oval 55">
                <a:extLst>
                  <a:ext uri="{FF2B5EF4-FFF2-40B4-BE49-F238E27FC236}">
                    <a16:creationId xmlns:a16="http://schemas.microsoft.com/office/drawing/2014/main" id="{54BFC28B-D3F2-5E22-CA9C-B061FA6B6519}"/>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a:extLst>
                  <a:ext uri="{FF2B5EF4-FFF2-40B4-BE49-F238E27FC236}">
                    <a16:creationId xmlns:a16="http://schemas.microsoft.com/office/drawing/2014/main" id="{A2B68535-2B3D-3BA5-3EEF-8D1C57ABEB42}"/>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a:extLst>
                  <a:ext uri="{FF2B5EF4-FFF2-40B4-BE49-F238E27FC236}">
                    <a16:creationId xmlns:a16="http://schemas.microsoft.com/office/drawing/2014/main" id="{9C65916E-E0E0-8D46-4FC6-C33530465C10}"/>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20F914E6-31FF-D564-CB02-9C158531F968}"/>
                </a:ext>
              </a:extLst>
            </p:cNvPr>
            <p:cNvSpPr/>
            <p:nvPr/>
          </p:nvSpPr>
          <p:spPr>
            <a:xfrm rot="2451945">
              <a:off x="1984283" y="6148579"/>
              <a:ext cx="291460" cy="3509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C1C3BF-53B9-D99C-04B0-E693DEB92161}"/>
                </a:ext>
              </a:extLst>
            </p:cNvPr>
            <p:cNvSpPr/>
            <p:nvPr/>
          </p:nvSpPr>
          <p:spPr>
            <a:xfrm rot="19586780">
              <a:off x="754412" y="6149848"/>
              <a:ext cx="296658" cy="337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0259457B-3A60-DA39-688D-86D43B43B06D}"/>
                </a:ext>
              </a:extLst>
            </p:cNvPr>
            <p:cNvSpPr/>
            <p:nvPr/>
          </p:nvSpPr>
          <p:spPr>
            <a:xfrm rot="20354810">
              <a:off x="1456672" y="4945164"/>
              <a:ext cx="653200" cy="1459952"/>
            </a:xfrm>
            <a:prstGeom prst="trapezoid">
              <a:avLst>
                <a:gd name="adj" fmla="val 12409"/>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FC4A6A9E-3CF6-E6BD-E367-5244BC40D48E}"/>
                </a:ext>
              </a:extLst>
            </p:cNvPr>
            <p:cNvSpPr/>
            <p:nvPr/>
          </p:nvSpPr>
          <p:spPr>
            <a:xfrm rot="1018040">
              <a:off x="864941" y="5019469"/>
              <a:ext cx="653200" cy="1325152"/>
            </a:xfrm>
            <a:prstGeom prst="trapezoid">
              <a:avLst>
                <a:gd name="adj" fmla="val 26582"/>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4DF69080-C4CB-64D1-CDF7-6BF7E9ABB0EC}"/>
                </a:ext>
              </a:extLst>
            </p:cNvPr>
            <p:cNvSpPr/>
            <p:nvPr/>
          </p:nvSpPr>
          <p:spPr>
            <a:xfrm>
              <a:off x="909066" y="5016636"/>
              <a:ext cx="1211265" cy="2679564"/>
            </a:xfrm>
            <a:prstGeom prst="trapezoid">
              <a:avLst>
                <a:gd name="adj" fmla="val 36016"/>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40B6179A-0616-78BA-1FEB-3859C005BDB6}"/>
                </a:ext>
              </a:extLst>
            </p:cNvPr>
            <p:cNvSpPr/>
            <p:nvPr/>
          </p:nvSpPr>
          <p:spPr>
            <a:xfrm rot="10800000">
              <a:off x="1320140" y="4403766"/>
              <a:ext cx="346076" cy="1096942"/>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77">
              <a:extLst>
                <a:ext uri="{FF2B5EF4-FFF2-40B4-BE49-F238E27FC236}">
                  <a16:creationId xmlns:a16="http://schemas.microsoft.com/office/drawing/2014/main" id="{62643353-3541-8511-FB11-2942CB4C979D}"/>
                </a:ext>
              </a:extLst>
            </p:cNvPr>
            <p:cNvGrpSpPr/>
            <p:nvPr/>
          </p:nvGrpSpPr>
          <p:grpSpPr>
            <a:xfrm>
              <a:off x="966746" y="3803705"/>
              <a:ext cx="1166855" cy="1482633"/>
              <a:chOff x="5029200" y="600855"/>
              <a:chExt cx="1541530" cy="2059846"/>
            </a:xfrm>
          </p:grpSpPr>
          <p:sp>
            <p:nvSpPr>
              <p:cNvPr id="48" name="Rounded Rectangle 134">
                <a:extLst>
                  <a:ext uri="{FF2B5EF4-FFF2-40B4-BE49-F238E27FC236}">
                    <a16:creationId xmlns:a16="http://schemas.microsoft.com/office/drawing/2014/main" id="{66ABDC1A-C545-7292-E11B-BCBB24E98A14}"/>
                  </a:ext>
                </a:extLst>
              </p:cNvPr>
              <p:cNvSpPr/>
              <p:nvPr/>
            </p:nvSpPr>
            <p:spPr>
              <a:xfrm rot="4035056">
                <a:off x="5713976" y="1727746"/>
                <a:ext cx="1427825" cy="285683"/>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35">
                <a:extLst>
                  <a:ext uri="{FF2B5EF4-FFF2-40B4-BE49-F238E27FC236}">
                    <a16:creationId xmlns:a16="http://schemas.microsoft.com/office/drawing/2014/main" id="{3356D838-946D-DF91-0077-8C13BD43E300}"/>
                  </a:ext>
                </a:extLst>
              </p:cNvPr>
              <p:cNvSpPr/>
              <p:nvPr/>
            </p:nvSpPr>
            <p:spPr>
              <a:xfrm rot="4845266">
                <a:off x="5637774" y="1803947"/>
                <a:ext cx="1427825" cy="285683"/>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DAFBB711-17CA-3B66-7E47-2FC12D3DD915}"/>
                  </a:ext>
                </a:extLst>
              </p:cNvPr>
              <p:cNvSpPr/>
              <p:nvPr/>
            </p:nvSpPr>
            <p:spPr>
              <a:xfrm>
                <a:off x="5029200" y="838200"/>
                <a:ext cx="1371600" cy="1606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71">
                <a:extLst>
                  <a:ext uri="{FF2B5EF4-FFF2-40B4-BE49-F238E27FC236}">
                    <a16:creationId xmlns:a16="http://schemas.microsoft.com/office/drawing/2014/main" id="{E8AB3DA4-51A6-8F26-05F8-EB3BE30074A6}"/>
                  </a:ext>
                </a:extLst>
              </p:cNvPr>
              <p:cNvGrpSpPr/>
              <p:nvPr/>
            </p:nvGrpSpPr>
            <p:grpSpPr>
              <a:xfrm rot="21037220">
                <a:off x="5059595" y="600855"/>
                <a:ext cx="1340487" cy="1376021"/>
                <a:chOff x="6862932" y="1711953"/>
                <a:chExt cx="1742735" cy="1770839"/>
              </a:xfrm>
              <a:solidFill>
                <a:srgbClr val="E2B470"/>
              </a:solidFill>
            </p:grpSpPr>
            <p:sp>
              <p:nvSpPr>
                <p:cNvPr id="52" name="Chord 51">
                  <a:extLst>
                    <a:ext uri="{FF2B5EF4-FFF2-40B4-BE49-F238E27FC236}">
                      <a16:creationId xmlns:a16="http://schemas.microsoft.com/office/drawing/2014/main" id="{E21210BF-7230-FD48-8A3D-6D00CB1F31A6}"/>
                    </a:ext>
                  </a:extLst>
                </p:cNvPr>
                <p:cNvSpPr/>
                <p:nvPr/>
              </p:nvSpPr>
              <p:spPr>
                <a:xfrm rot="8556574">
                  <a:off x="6874226" y="1711953"/>
                  <a:ext cx="1709272" cy="1770839"/>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hord 52">
                  <a:extLst>
                    <a:ext uri="{FF2B5EF4-FFF2-40B4-BE49-F238E27FC236}">
                      <a16:creationId xmlns:a16="http://schemas.microsoft.com/office/drawing/2014/main" id="{B50CC521-4BE8-6768-9634-79D1971A3DBC}"/>
                    </a:ext>
                  </a:extLst>
                </p:cNvPr>
                <p:cNvSpPr/>
                <p:nvPr/>
              </p:nvSpPr>
              <p:spPr>
                <a:xfrm rot="8556574">
                  <a:off x="7032233" y="1750901"/>
                  <a:ext cx="1504306" cy="1584832"/>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a:extLst>
                    <a:ext uri="{FF2B5EF4-FFF2-40B4-BE49-F238E27FC236}">
                      <a16:creationId xmlns:a16="http://schemas.microsoft.com/office/drawing/2014/main" id="{21B7EB5B-B968-CF14-37CC-4274D5B87C6D}"/>
                    </a:ext>
                  </a:extLst>
                </p:cNvPr>
                <p:cNvSpPr/>
                <p:nvPr/>
              </p:nvSpPr>
              <p:spPr>
                <a:xfrm rot="5400000">
                  <a:off x="7677150" y="1543050"/>
                  <a:ext cx="647700" cy="10668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41">
                  <a:extLst>
                    <a:ext uri="{FF2B5EF4-FFF2-40B4-BE49-F238E27FC236}">
                      <a16:creationId xmlns:a16="http://schemas.microsoft.com/office/drawing/2014/main" id="{A73225A5-84F0-4E54-16C2-87E6A98102F8}"/>
                    </a:ext>
                  </a:extLst>
                </p:cNvPr>
                <p:cNvSpPr/>
                <p:nvPr/>
              </p:nvSpPr>
              <p:spPr>
                <a:xfrm rot="551536">
                  <a:off x="6862932" y="2145504"/>
                  <a:ext cx="1742735" cy="201855"/>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213">
              <a:extLst>
                <a:ext uri="{FF2B5EF4-FFF2-40B4-BE49-F238E27FC236}">
                  <a16:creationId xmlns:a16="http://schemas.microsoft.com/office/drawing/2014/main" id="{A74869B6-83AE-E5A5-3A4B-7565BAF6CCCB}"/>
                </a:ext>
              </a:extLst>
            </p:cNvPr>
            <p:cNvGrpSpPr/>
            <p:nvPr/>
          </p:nvGrpSpPr>
          <p:grpSpPr>
            <a:xfrm>
              <a:off x="990600" y="4114800"/>
              <a:ext cx="990600" cy="228600"/>
              <a:chOff x="2895600" y="4343400"/>
              <a:chExt cx="1524000" cy="381000"/>
            </a:xfrm>
          </p:grpSpPr>
          <p:sp>
            <p:nvSpPr>
              <p:cNvPr id="34" name="Rounded Rectangle 120">
                <a:extLst>
                  <a:ext uri="{FF2B5EF4-FFF2-40B4-BE49-F238E27FC236}">
                    <a16:creationId xmlns:a16="http://schemas.microsoft.com/office/drawing/2014/main" id="{F6FF7587-7901-D570-E095-5F20029ED8C3}"/>
                  </a:ext>
                </a:extLst>
              </p:cNvPr>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00">
                <a:extLst>
                  <a:ext uri="{FF2B5EF4-FFF2-40B4-BE49-F238E27FC236}">
                    <a16:creationId xmlns:a16="http://schemas.microsoft.com/office/drawing/2014/main" id="{6CC85804-E2BE-47E8-EE34-6E1D3CF3B204}"/>
                  </a:ext>
                </a:extLst>
              </p:cNvPr>
              <p:cNvGrpSpPr/>
              <p:nvPr/>
            </p:nvGrpSpPr>
            <p:grpSpPr>
              <a:xfrm>
                <a:off x="2950029" y="4388922"/>
                <a:ext cx="1405247" cy="294904"/>
                <a:chOff x="990600" y="3101789"/>
                <a:chExt cx="4800600" cy="1775011"/>
              </a:xfrm>
            </p:grpSpPr>
            <p:sp>
              <p:nvSpPr>
                <p:cNvPr id="36" name="L-Shape 35">
                  <a:extLst>
                    <a:ext uri="{FF2B5EF4-FFF2-40B4-BE49-F238E27FC236}">
                      <a16:creationId xmlns:a16="http://schemas.microsoft.com/office/drawing/2014/main" id="{8D7033CD-324E-F05D-1CFC-45E8E57D6D23}"/>
                    </a:ext>
                  </a:extLst>
                </p:cNvPr>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Shape 36">
                  <a:extLst>
                    <a:ext uri="{FF2B5EF4-FFF2-40B4-BE49-F238E27FC236}">
                      <a16:creationId xmlns:a16="http://schemas.microsoft.com/office/drawing/2014/main" id="{32A00C90-EE2D-72A8-4FDF-97FB7D64922C}"/>
                    </a:ext>
                  </a:extLst>
                </p:cNvPr>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Shape 37">
                  <a:extLst>
                    <a:ext uri="{FF2B5EF4-FFF2-40B4-BE49-F238E27FC236}">
                      <a16:creationId xmlns:a16="http://schemas.microsoft.com/office/drawing/2014/main" id="{8EF11004-3D77-90D4-4F1B-AE997AAFB524}"/>
                    </a:ext>
                  </a:extLst>
                </p:cNvPr>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Shape 38">
                  <a:extLst>
                    <a:ext uri="{FF2B5EF4-FFF2-40B4-BE49-F238E27FC236}">
                      <a16:creationId xmlns:a16="http://schemas.microsoft.com/office/drawing/2014/main" id="{F7637C86-FE60-E7D5-C9C6-B9C9643E5625}"/>
                    </a:ext>
                  </a:extLst>
                </p:cNvPr>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Shape 39">
                  <a:extLst>
                    <a:ext uri="{FF2B5EF4-FFF2-40B4-BE49-F238E27FC236}">
                      <a16:creationId xmlns:a16="http://schemas.microsoft.com/office/drawing/2014/main" id="{10C29DC6-D188-2F15-7AF3-01C518CDD1B8}"/>
                    </a:ext>
                  </a:extLst>
                </p:cNvPr>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Shape 40">
                  <a:extLst>
                    <a:ext uri="{FF2B5EF4-FFF2-40B4-BE49-F238E27FC236}">
                      <a16:creationId xmlns:a16="http://schemas.microsoft.com/office/drawing/2014/main" id="{9AFD24C7-4895-EBE0-BC75-9D5B81A391FE}"/>
                    </a:ext>
                  </a:extLst>
                </p:cNvPr>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D6BDBDE5-C954-52CE-CD40-E9B4B1F69FB8}"/>
                    </a:ext>
                  </a:extLst>
                </p:cNvPr>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ABAAC329-C1C7-3AA7-4980-79ED6BB108EA}"/>
                    </a:ext>
                  </a:extLst>
                </p:cNvPr>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4C418319-FA22-11EB-9270-AC872C71882A}"/>
                    </a:ext>
                  </a:extLst>
                </p:cNvPr>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a:extLst>
                    <a:ext uri="{FF2B5EF4-FFF2-40B4-BE49-F238E27FC236}">
                      <a16:creationId xmlns:a16="http://schemas.microsoft.com/office/drawing/2014/main" id="{EEE6EFA6-E51D-5EFF-1C3B-473614C0595B}"/>
                    </a:ext>
                  </a:extLst>
                </p:cNvPr>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8F2F4449-0703-B532-6DDF-B806397A4D31}"/>
                    </a:ext>
                  </a:extLst>
                </p:cNvPr>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CC5D1F67-C86A-445A-6989-7C64CAC8F27B}"/>
                    </a:ext>
                  </a:extLst>
                </p:cNvPr>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214">
              <a:extLst>
                <a:ext uri="{FF2B5EF4-FFF2-40B4-BE49-F238E27FC236}">
                  <a16:creationId xmlns:a16="http://schemas.microsoft.com/office/drawing/2014/main" id="{1AE3ECEF-A84C-9889-6894-A28AE478BCBE}"/>
                </a:ext>
              </a:extLst>
            </p:cNvPr>
            <p:cNvGrpSpPr/>
            <p:nvPr/>
          </p:nvGrpSpPr>
          <p:grpSpPr>
            <a:xfrm>
              <a:off x="1143000" y="5867400"/>
              <a:ext cx="762000" cy="304800"/>
              <a:chOff x="2895600" y="4343400"/>
              <a:chExt cx="1524000" cy="381000"/>
            </a:xfrm>
          </p:grpSpPr>
          <p:sp>
            <p:nvSpPr>
              <p:cNvPr id="20" name="Rounded Rectangle 106">
                <a:extLst>
                  <a:ext uri="{FF2B5EF4-FFF2-40B4-BE49-F238E27FC236}">
                    <a16:creationId xmlns:a16="http://schemas.microsoft.com/office/drawing/2014/main" id="{EB6A266A-CBD8-9D32-CC93-DF3F4FAE4BD9}"/>
                  </a:ext>
                </a:extLst>
              </p:cNvPr>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0">
                <a:extLst>
                  <a:ext uri="{FF2B5EF4-FFF2-40B4-BE49-F238E27FC236}">
                    <a16:creationId xmlns:a16="http://schemas.microsoft.com/office/drawing/2014/main" id="{F280A535-45C7-284C-B3A7-0FFFFAFCE961}"/>
                  </a:ext>
                </a:extLst>
              </p:cNvPr>
              <p:cNvGrpSpPr/>
              <p:nvPr/>
            </p:nvGrpSpPr>
            <p:grpSpPr>
              <a:xfrm>
                <a:off x="2950029" y="4388922"/>
                <a:ext cx="1405247" cy="294904"/>
                <a:chOff x="990600" y="3101789"/>
                <a:chExt cx="4800600" cy="1775011"/>
              </a:xfrm>
            </p:grpSpPr>
            <p:sp>
              <p:nvSpPr>
                <p:cNvPr id="22" name="L-Shape 21">
                  <a:extLst>
                    <a:ext uri="{FF2B5EF4-FFF2-40B4-BE49-F238E27FC236}">
                      <a16:creationId xmlns:a16="http://schemas.microsoft.com/office/drawing/2014/main" id="{121E6852-BD84-8404-026D-0D26A5CFEF31}"/>
                    </a:ext>
                  </a:extLst>
                </p:cNvPr>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B02E0521-E2CA-E59C-DE2E-BEBC957DECB1}"/>
                    </a:ext>
                  </a:extLst>
                </p:cNvPr>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Shape 23">
                  <a:extLst>
                    <a:ext uri="{FF2B5EF4-FFF2-40B4-BE49-F238E27FC236}">
                      <a16:creationId xmlns:a16="http://schemas.microsoft.com/office/drawing/2014/main" id="{EDF201FD-A3E8-C6F4-8179-868BE4BE7D09}"/>
                    </a:ext>
                  </a:extLst>
                </p:cNvPr>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Shape 24">
                  <a:extLst>
                    <a:ext uri="{FF2B5EF4-FFF2-40B4-BE49-F238E27FC236}">
                      <a16:creationId xmlns:a16="http://schemas.microsoft.com/office/drawing/2014/main" id="{93ED5069-D7FC-5FB8-7445-2169DA903339}"/>
                    </a:ext>
                  </a:extLst>
                </p:cNvPr>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Shape 25">
                  <a:extLst>
                    <a:ext uri="{FF2B5EF4-FFF2-40B4-BE49-F238E27FC236}">
                      <a16:creationId xmlns:a16="http://schemas.microsoft.com/office/drawing/2014/main" id="{CB33B891-37AF-A119-81E6-094A670E8EEE}"/>
                    </a:ext>
                  </a:extLst>
                </p:cNvPr>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Shape 26">
                  <a:extLst>
                    <a:ext uri="{FF2B5EF4-FFF2-40B4-BE49-F238E27FC236}">
                      <a16:creationId xmlns:a16="http://schemas.microsoft.com/office/drawing/2014/main" id="{5F6A1E22-ADDF-81D3-A61D-E9E40C01493E}"/>
                    </a:ext>
                  </a:extLst>
                </p:cNvPr>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E512A258-68CC-A0F8-06AC-19573D067296}"/>
                    </a:ext>
                  </a:extLst>
                </p:cNvPr>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B4513AD5-FDA2-B4E1-F8F0-A0C00E019246}"/>
                    </a:ext>
                  </a:extLst>
                </p:cNvPr>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9BA61A95-9CD8-4A37-56A3-63C004235186}"/>
                    </a:ext>
                  </a:extLst>
                </p:cNvPr>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CACAB1A2-B28A-D56C-945E-2FC0E8ABF05E}"/>
                    </a:ext>
                  </a:extLst>
                </p:cNvPr>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6EE2051E-9488-1F60-5F64-F8C79EBAD88E}"/>
                    </a:ext>
                  </a:extLst>
                </p:cNvPr>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6899275D-6521-3CE7-AB71-45DD06DE3048}"/>
                    </a:ext>
                  </a:extLst>
                </p:cNvPr>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2" name="Group 61">
            <a:extLst>
              <a:ext uri="{FF2B5EF4-FFF2-40B4-BE49-F238E27FC236}">
                <a16:creationId xmlns:a16="http://schemas.microsoft.com/office/drawing/2014/main" id="{8F4E8DB0-50EE-B03F-D811-C2B703E37652}"/>
              </a:ext>
            </a:extLst>
          </p:cNvPr>
          <p:cNvGrpSpPr/>
          <p:nvPr/>
        </p:nvGrpSpPr>
        <p:grpSpPr>
          <a:xfrm>
            <a:off x="10816917" y="3390354"/>
            <a:ext cx="1186108" cy="2615439"/>
            <a:chOff x="4847870" y="1415932"/>
            <a:chExt cx="2215815" cy="4500383"/>
          </a:xfrm>
        </p:grpSpPr>
        <p:sp>
          <p:nvSpPr>
            <p:cNvPr id="63" name="Oval 62">
              <a:extLst>
                <a:ext uri="{FF2B5EF4-FFF2-40B4-BE49-F238E27FC236}">
                  <a16:creationId xmlns:a16="http://schemas.microsoft.com/office/drawing/2014/main" id="{ECDE6568-2567-4CFA-911F-AE5D49D84FED}"/>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Trapezoid 467">
              <a:extLst>
                <a:ext uri="{FF2B5EF4-FFF2-40B4-BE49-F238E27FC236}">
                  <a16:creationId xmlns:a16="http://schemas.microsoft.com/office/drawing/2014/main" id="{05721518-D643-82AC-27E2-FC566457A056}"/>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31CB1ADD-6CEE-0DAD-329D-420796B52702}"/>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0" name="Trapezoid 469">
              <a:extLst>
                <a:ext uri="{FF2B5EF4-FFF2-40B4-BE49-F238E27FC236}">
                  <a16:creationId xmlns:a16="http://schemas.microsoft.com/office/drawing/2014/main" id="{2E20CC2C-5C0C-CB6D-CC2E-F6CBF81ED6C6}"/>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Trapezoid 470">
              <a:extLst>
                <a:ext uri="{FF2B5EF4-FFF2-40B4-BE49-F238E27FC236}">
                  <a16:creationId xmlns:a16="http://schemas.microsoft.com/office/drawing/2014/main" id="{1F3E6418-D313-4AA4-05D2-BAD0D217C662}"/>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471">
              <a:extLst>
                <a:ext uri="{FF2B5EF4-FFF2-40B4-BE49-F238E27FC236}">
                  <a16:creationId xmlns:a16="http://schemas.microsoft.com/office/drawing/2014/main" id="{74936882-C765-CB60-58DA-A274D9C31AC6}"/>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3" name="Trapezoid 472">
              <a:extLst>
                <a:ext uri="{FF2B5EF4-FFF2-40B4-BE49-F238E27FC236}">
                  <a16:creationId xmlns:a16="http://schemas.microsoft.com/office/drawing/2014/main" id="{EDE9ABAE-63DB-D5AF-E196-07B2709AF0FB}"/>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DE8AFF54-6D96-F8A6-1ABF-4C3760CC77F4}"/>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A6D78E2D-D365-511D-6039-93E4FAEC8025}"/>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Freeform: Shape 475">
              <a:extLst>
                <a:ext uri="{FF2B5EF4-FFF2-40B4-BE49-F238E27FC236}">
                  <a16:creationId xmlns:a16="http://schemas.microsoft.com/office/drawing/2014/main" id="{56D6FD78-B958-EBF9-2D2F-CB3EFDF03A7A}"/>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7" name="Double Wave 476">
              <a:extLst>
                <a:ext uri="{FF2B5EF4-FFF2-40B4-BE49-F238E27FC236}">
                  <a16:creationId xmlns:a16="http://schemas.microsoft.com/office/drawing/2014/main" id="{AE800C87-DAB9-0644-770F-FDFC5600DE3D}"/>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Double Wave 477">
              <a:extLst>
                <a:ext uri="{FF2B5EF4-FFF2-40B4-BE49-F238E27FC236}">
                  <a16:creationId xmlns:a16="http://schemas.microsoft.com/office/drawing/2014/main" id="{316AFC6D-9959-FAD2-7144-22C88932FC41}"/>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Flowchart: Delay 478">
              <a:extLst>
                <a:ext uri="{FF2B5EF4-FFF2-40B4-BE49-F238E27FC236}">
                  <a16:creationId xmlns:a16="http://schemas.microsoft.com/office/drawing/2014/main" id="{768A9A9D-AC5F-A721-E143-C7A705CAD066}"/>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12CEA4E0-9815-7FF6-8134-C21F157496D0}"/>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121">
            <a:extLst>
              <a:ext uri="{FF2B5EF4-FFF2-40B4-BE49-F238E27FC236}">
                <a16:creationId xmlns:a16="http://schemas.microsoft.com/office/drawing/2014/main" id="{F0FF02F2-961B-A2C8-0305-D9BA1B3B1C82}"/>
              </a:ext>
            </a:extLst>
          </p:cNvPr>
          <p:cNvGrpSpPr/>
          <p:nvPr/>
        </p:nvGrpSpPr>
        <p:grpSpPr>
          <a:xfrm rot="3325321">
            <a:off x="9470374" y="60902"/>
            <a:ext cx="2696520" cy="2401278"/>
            <a:chOff x="4188033" y="366634"/>
            <a:chExt cx="3559840" cy="3791674"/>
          </a:xfrm>
        </p:grpSpPr>
        <p:grpSp>
          <p:nvGrpSpPr>
            <p:cNvPr id="482" name="Group 23">
              <a:extLst>
                <a:ext uri="{FF2B5EF4-FFF2-40B4-BE49-F238E27FC236}">
                  <a16:creationId xmlns:a16="http://schemas.microsoft.com/office/drawing/2014/main" id="{A5D40D63-030E-6137-085D-AC2D24BC7AD2}"/>
                </a:ext>
              </a:extLst>
            </p:cNvPr>
            <p:cNvGrpSpPr/>
            <p:nvPr/>
          </p:nvGrpSpPr>
          <p:grpSpPr>
            <a:xfrm rot="2623431">
              <a:off x="4885247" y="366634"/>
              <a:ext cx="1479746" cy="3791674"/>
              <a:chOff x="97208" y="425658"/>
              <a:chExt cx="2661701" cy="8055733"/>
            </a:xfrm>
          </p:grpSpPr>
          <p:sp>
            <p:nvSpPr>
              <p:cNvPr id="196" name="Freeform 156">
                <a:extLst>
                  <a:ext uri="{FF2B5EF4-FFF2-40B4-BE49-F238E27FC236}">
                    <a16:creationId xmlns:a16="http://schemas.microsoft.com/office/drawing/2014/main" id="{16EF7653-47C6-5821-A093-1DC87CB14754}"/>
                  </a:ext>
                </a:extLst>
              </p:cNvPr>
              <p:cNvSpPr/>
              <p:nvPr/>
            </p:nvSpPr>
            <p:spPr>
              <a:xfrm>
                <a:off x="225287" y="848139"/>
                <a:ext cx="2146852" cy="7633252"/>
              </a:xfrm>
              <a:custGeom>
                <a:avLst/>
                <a:gdLst>
                  <a:gd name="connsiteX0" fmla="*/ 702365 w 2146852"/>
                  <a:gd name="connsiteY0" fmla="*/ 7633252 h 7633252"/>
                  <a:gd name="connsiteX1" fmla="*/ 795130 w 2146852"/>
                  <a:gd name="connsiteY1" fmla="*/ 7593496 h 7633252"/>
                  <a:gd name="connsiteX2" fmla="*/ 808383 w 2146852"/>
                  <a:gd name="connsiteY2" fmla="*/ 7553739 h 7633252"/>
                  <a:gd name="connsiteX3" fmla="*/ 848139 w 2146852"/>
                  <a:gd name="connsiteY3" fmla="*/ 7500731 h 7633252"/>
                  <a:gd name="connsiteX4" fmla="*/ 848139 w 2146852"/>
                  <a:gd name="connsiteY4" fmla="*/ 7235687 h 7633252"/>
                  <a:gd name="connsiteX5" fmla="*/ 834887 w 2146852"/>
                  <a:gd name="connsiteY5" fmla="*/ 7182678 h 7633252"/>
                  <a:gd name="connsiteX6" fmla="*/ 808383 w 2146852"/>
                  <a:gd name="connsiteY6" fmla="*/ 7142922 h 7633252"/>
                  <a:gd name="connsiteX7" fmla="*/ 795130 w 2146852"/>
                  <a:gd name="connsiteY7" fmla="*/ 7103165 h 7633252"/>
                  <a:gd name="connsiteX8" fmla="*/ 689113 w 2146852"/>
                  <a:gd name="connsiteY8" fmla="*/ 6983896 h 7633252"/>
                  <a:gd name="connsiteX9" fmla="*/ 662609 w 2146852"/>
                  <a:gd name="connsiteY9" fmla="*/ 6957391 h 7633252"/>
                  <a:gd name="connsiteX10" fmla="*/ 569843 w 2146852"/>
                  <a:gd name="connsiteY10" fmla="*/ 6864626 h 7633252"/>
                  <a:gd name="connsiteX11" fmla="*/ 477078 w 2146852"/>
                  <a:gd name="connsiteY11" fmla="*/ 6758609 h 7633252"/>
                  <a:gd name="connsiteX12" fmla="*/ 437322 w 2146852"/>
                  <a:gd name="connsiteY12" fmla="*/ 6718852 h 7633252"/>
                  <a:gd name="connsiteX13" fmla="*/ 410817 w 2146852"/>
                  <a:gd name="connsiteY13" fmla="*/ 6692348 h 7633252"/>
                  <a:gd name="connsiteX14" fmla="*/ 384313 w 2146852"/>
                  <a:gd name="connsiteY14" fmla="*/ 6639339 h 7633252"/>
                  <a:gd name="connsiteX15" fmla="*/ 344556 w 2146852"/>
                  <a:gd name="connsiteY15" fmla="*/ 6599583 h 7633252"/>
                  <a:gd name="connsiteX16" fmla="*/ 331304 w 2146852"/>
                  <a:gd name="connsiteY16" fmla="*/ 6559826 h 7633252"/>
                  <a:gd name="connsiteX17" fmla="*/ 278296 w 2146852"/>
                  <a:gd name="connsiteY17" fmla="*/ 6480313 h 7633252"/>
                  <a:gd name="connsiteX18" fmla="*/ 225287 w 2146852"/>
                  <a:gd name="connsiteY18" fmla="*/ 6387548 h 7633252"/>
                  <a:gd name="connsiteX19" fmla="*/ 212035 w 2146852"/>
                  <a:gd name="connsiteY19" fmla="*/ 6347791 h 7633252"/>
                  <a:gd name="connsiteX20" fmla="*/ 198783 w 2146852"/>
                  <a:gd name="connsiteY20" fmla="*/ 6294783 h 7633252"/>
                  <a:gd name="connsiteX21" fmla="*/ 172278 w 2146852"/>
                  <a:gd name="connsiteY21" fmla="*/ 6255026 h 7633252"/>
                  <a:gd name="connsiteX22" fmla="*/ 159026 w 2146852"/>
                  <a:gd name="connsiteY22" fmla="*/ 6215270 h 7633252"/>
                  <a:gd name="connsiteX23" fmla="*/ 132522 w 2146852"/>
                  <a:gd name="connsiteY23" fmla="*/ 6188765 h 7633252"/>
                  <a:gd name="connsiteX24" fmla="*/ 119270 w 2146852"/>
                  <a:gd name="connsiteY24" fmla="*/ 6135757 h 7633252"/>
                  <a:gd name="connsiteX25" fmla="*/ 92765 w 2146852"/>
                  <a:gd name="connsiteY25" fmla="*/ 6096000 h 7633252"/>
                  <a:gd name="connsiteX26" fmla="*/ 66261 w 2146852"/>
                  <a:gd name="connsiteY26" fmla="*/ 6003235 h 7633252"/>
                  <a:gd name="connsiteX27" fmla="*/ 53009 w 2146852"/>
                  <a:gd name="connsiteY27" fmla="*/ 5950226 h 7633252"/>
                  <a:gd name="connsiteX28" fmla="*/ 66261 w 2146852"/>
                  <a:gd name="connsiteY28" fmla="*/ 5764696 h 7633252"/>
                  <a:gd name="connsiteX29" fmla="*/ 92765 w 2146852"/>
                  <a:gd name="connsiteY29" fmla="*/ 5685183 h 7633252"/>
                  <a:gd name="connsiteX30" fmla="*/ 119270 w 2146852"/>
                  <a:gd name="connsiteY30" fmla="*/ 5658678 h 7633252"/>
                  <a:gd name="connsiteX31" fmla="*/ 132522 w 2146852"/>
                  <a:gd name="connsiteY31" fmla="*/ 5618922 h 7633252"/>
                  <a:gd name="connsiteX32" fmla="*/ 185530 w 2146852"/>
                  <a:gd name="connsiteY32" fmla="*/ 5526157 h 7633252"/>
                  <a:gd name="connsiteX33" fmla="*/ 212035 w 2146852"/>
                  <a:gd name="connsiteY33" fmla="*/ 5499652 h 7633252"/>
                  <a:gd name="connsiteX34" fmla="*/ 238539 w 2146852"/>
                  <a:gd name="connsiteY34" fmla="*/ 5446644 h 7633252"/>
                  <a:gd name="connsiteX35" fmla="*/ 291548 w 2146852"/>
                  <a:gd name="connsiteY35" fmla="*/ 5393635 h 7633252"/>
                  <a:gd name="connsiteX36" fmla="*/ 384313 w 2146852"/>
                  <a:gd name="connsiteY36" fmla="*/ 5287618 h 7633252"/>
                  <a:gd name="connsiteX37" fmla="*/ 463826 w 2146852"/>
                  <a:gd name="connsiteY37" fmla="*/ 5221357 h 7633252"/>
                  <a:gd name="connsiteX38" fmla="*/ 490330 w 2146852"/>
                  <a:gd name="connsiteY38" fmla="*/ 5181600 h 7633252"/>
                  <a:gd name="connsiteX39" fmla="*/ 516835 w 2146852"/>
                  <a:gd name="connsiteY39" fmla="*/ 5155096 h 7633252"/>
                  <a:gd name="connsiteX40" fmla="*/ 569843 w 2146852"/>
                  <a:gd name="connsiteY40" fmla="*/ 5062331 h 7633252"/>
                  <a:gd name="connsiteX41" fmla="*/ 622852 w 2146852"/>
                  <a:gd name="connsiteY41" fmla="*/ 4982818 h 7633252"/>
                  <a:gd name="connsiteX42" fmla="*/ 675861 w 2146852"/>
                  <a:gd name="connsiteY42" fmla="*/ 4876800 h 7633252"/>
                  <a:gd name="connsiteX43" fmla="*/ 689113 w 2146852"/>
                  <a:gd name="connsiteY43" fmla="*/ 4333461 h 7633252"/>
                  <a:gd name="connsiteX44" fmla="*/ 662609 w 2146852"/>
                  <a:gd name="connsiteY44" fmla="*/ 4240696 h 7633252"/>
                  <a:gd name="connsiteX45" fmla="*/ 622852 w 2146852"/>
                  <a:gd name="connsiteY45" fmla="*/ 4147931 h 7633252"/>
                  <a:gd name="connsiteX46" fmla="*/ 583096 w 2146852"/>
                  <a:gd name="connsiteY46" fmla="*/ 4055165 h 7633252"/>
                  <a:gd name="connsiteX47" fmla="*/ 543339 w 2146852"/>
                  <a:gd name="connsiteY47" fmla="*/ 4015409 h 7633252"/>
                  <a:gd name="connsiteX48" fmla="*/ 516835 w 2146852"/>
                  <a:gd name="connsiteY48" fmla="*/ 3975652 h 7633252"/>
                  <a:gd name="connsiteX49" fmla="*/ 463826 w 2146852"/>
                  <a:gd name="connsiteY49" fmla="*/ 3909391 h 7633252"/>
                  <a:gd name="connsiteX50" fmla="*/ 437322 w 2146852"/>
                  <a:gd name="connsiteY50" fmla="*/ 3856383 h 7633252"/>
                  <a:gd name="connsiteX51" fmla="*/ 424070 w 2146852"/>
                  <a:gd name="connsiteY51" fmla="*/ 3816626 h 7633252"/>
                  <a:gd name="connsiteX52" fmla="*/ 384313 w 2146852"/>
                  <a:gd name="connsiteY52" fmla="*/ 3776870 h 7633252"/>
                  <a:gd name="connsiteX53" fmla="*/ 357809 w 2146852"/>
                  <a:gd name="connsiteY53" fmla="*/ 3737113 h 7633252"/>
                  <a:gd name="connsiteX54" fmla="*/ 331304 w 2146852"/>
                  <a:gd name="connsiteY54" fmla="*/ 3710609 h 7633252"/>
                  <a:gd name="connsiteX55" fmla="*/ 278296 w 2146852"/>
                  <a:gd name="connsiteY55" fmla="*/ 3631096 h 7633252"/>
                  <a:gd name="connsiteX56" fmla="*/ 198783 w 2146852"/>
                  <a:gd name="connsiteY56" fmla="*/ 3525078 h 7633252"/>
                  <a:gd name="connsiteX57" fmla="*/ 145774 w 2146852"/>
                  <a:gd name="connsiteY57" fmla="*/ 3445565 h 7633252"/>
                  <a:gd name="connsiteX58" fmla="*/ 119270 w 2146852"/>
                  <a:gd name="connsiteY58" fmla="*/ 3392557 h 7633252"/>
                  <a:gd name="connsiteX59" fmla="*/ 106017 w 2146852"/>
                  <a:gd name="connsiteY59" fmla="*/ 3352800 h 7633252"/>
                  <a:gd name="connsiteX60" fmla="*/ 79513 w 2146852"/>
                  <a:gd name="connsiteY60" fmla="*/ 3313044 h 7633252"/>
                  <a:gd name="connsiteX61" fmla="*/ 39756 w 2146852"/>
                  <a:gd name="connsiteY61" fmla="*/ 3220278 h 7633252"/>
                  <a:gd name="connsiteX62" fmla="*/ 13252 w 2146852"/>
                  <a:gd name="connsiteY62" fmla="*/ 3140765 h 7633252"/>
                  <a:gd name="connsiteX63" fmla="*/ 0 w 2146852"/>
                  <a:gd name="connsiteY63" fmla="*/ 3101009 h 7633252"/>
                  <a:gd name="connsiteX64" fmla="*/ 26504 w 2146852"/>
                  <a:gd name="connsiteY64" fmla="*/ 2928731 h 7633252"/>
                  <a:gd name="connsiteX65" fmla="*/ 79513 w 2146852"/>
                  <a:gd name="connsiteY65" fmla="*/ 2849218 h 7633252"/>
                  <a:gd name="connsiteX66" fmla="*/ 119270 w 2146852"/>
                  <a:gd name="connsiteY66" fmla="*/ 2769704 h 7633252"/>
                  <a:gd name="connsiteX67" fmla="*/ 198783 w 2146852"/>
                  <a:gd name="connsiteY67" fmla="*/ 2663687 h 7633252"/>
                  <a:gd name="connsiteX68" fmla="*/ 278296 w 2146852"/>
                  <a:gd name="connsiteY68" fmla="*/ 2610678 h 7633252"/>
                  <a:gd name="connsiteX69" fmla="*/ 318052 w 2146852"/>
                  <a:gd name="connsiteY69" fmla="*/ 2584174 h 7633252"/>
                  <a:gd name="connsiteX70" fmla="*/ 397565 w 2146852"/>
                  <a:gd name="connsiteY70" fmla="*/ 2517913 h 7633252"/>
                  <a:gd name="connsiteX71" fmla="*/ 463826 w 2146852"/>
                  <a:gd name="connsiteY71" fmla="*/ 2438400 h 7633252"/>
                  <a:gd name="connsiteX72" fmla="*/ 503583 w 2146852"/>
                  <a:gd name="connsiteY72" fmla="*/ 2411896 h 7633252"/>
                  <a:gd name="connsiteX73" fmla="*/ 569843 w 2146852"/>
                  <a:gd name="connsiteY73" fmla="*/ 2345635 h 7633252"/>
                  <a:gd name="connsiteX74" fmla="*/ 583096 w 2146852"/>
                  <a:gd name="connsiteY74" fmla="*/ 2305878 h 7633252"/>
                  <a:gd name="connsiteX75" fmla="*/ 622852 w 2146852"/>
                  <a:gd name="connsiteY75" fmla="*/ 2266122 h 7633252"/>
                  <a:gd name="connsiteX76" fmla="*/ 649356 w 2146852"/>
                  <a:gd name="connsiteY76" fmla="*/ 2226365 h 7633252"/>
                  <a:gd name="connsiteX77" fmla="*/ 662609 w 2146852"/>
                  <a:gd name="connsiteY77" fmla="*/ 2173357 h 7633252"/>
                  <a:gd name="connsiteX78" fmla="*/ 689113 w 2146852"/>
                  <a:gd name="connsiteY78" fmla="*/ 2146852 h 7633252"/>
                  <a:gd name="connsiteX79" fmla="*/ 702365 w 2146852"/>
                  <a:gd name="connsiteY79" fmla="*/ 2093844 h 7633252"/>
                  <a:gd name="connsiteX80" fmla="*/ 728870 w 2146852"/>
                  <a:gd name="connsiteY80" fmla="*/ 2054087 h 7633252"/>
                  <a:gd name="connsiteX81" fmla="*/ 755374 w 2146852"/>
                  <a:gd name="connsiteY81" fmla="*/ 1961322 h 7633252"/>
                  <a:gd name="connsiteX82" fmla="*/ 781878 w 2146852"/>
                  <a:gd name="connsiteY82" fmla="*/ 1921565 h 7633252"/>
                  <a:gd name="connsiteX83" fmla="*/ 821635 w 2146852"/>
                  <a:gd name="connsiteY83" fmla="*/ 1789044 h 7633252"/>
                  <a:gd name="connsiteX84" fmla="*/ 834887 w 2146852"/>
                  <a:gd name="connsiteY84" fmla="*/ 1749287 h 7633252"/>
                  <a:gd name="connsiteX85" fmla="*/ 848139 w 2146852"/>
                  <a:gd name="connsiteY85" fmla="*/ 1709531 h 7633252"/>
                  <a:gd name="connsiteX86" fmla="*/ 821635 w 2146852"/>
                  <a:gd name="connsiteY86" fmla="*/ 1457739 h 7633252"/>
                  <a:gd name="connsiteX87" fmla="*/ 808383 w 2146852"/>
                  <a:gd name="connsiteY87" fmla="*/ 1417983 h 7633252"/>
                  <a:gd name="connsiteX88" fmla="*/ 781878 w 2146852"/>
                  <a:gd name="connsiteY88" fmla="*/ 1378226 h 7633252"/>
                  <a:gd name="connsiteX89" fmla="*/ 768626 w 2146852"/>
                  <a:gd name="connsiteY89" fmla="*/ 1338470 h 7633252"/>
                  <a:gd name="connsiteX90" fmla="*/ 689113 w 2146852"/>
                  <a:gd name="connsiteY90" fmla="*/ 1232452 h 7633252"/>
                  <a:gd name="connsiteX91" fmla="*/ 649356 w 2146852"/>
                  <a:gd name="connsiteY91" fmla="*/ 1166191 h 7633252"/>
                  <a:gd name="connsiteX92" fmla="*/ 569843 w 2146852"/>
                  <a:gd name="connsiteY92" fmla="*/ 1060174 h 7633252"/>
                  <a:gd name="connsiteX93" fmla="*/ 530087 w 2146852"/>
                  <a:gd name="connsiteY93" fmla="*/ 1033670 h 7633252"/>
                  <a:gd name="connsiteX94" fmla="*/ 477078 w 2146852"/>
                  <a:gd name="connsiteY94" fmla="*/ 980661 h 7633252"/>
                  <a:gd name="connsiteX95" fmla="*/ 463826 w 2146852"/>
                  <a:gd name="connsiteY95" fmla="*/ 940904 h 7633252"/>
                  <a:gd name="connsiteX96" fmla="*/ 437322 w 2146852"/>
                  <a:gd name="connsiteY96" fmla="*/ 901148 h 7633252"/>
                  <a:gd name="connsiteX97" fmla="*/ 384313 w 2146852"/>
                  <a:gd name="connsiteY97" fmla="*/ 848139 h 7633252"/>
                  <a:gd name="connsiteX98" fmla="*/ 357809 w 2146852"/>
                  <a:gd name="connsiteY98" fmla="*/ 795131 h 7633252"/>
                  <a:gd name="connsiteX99" fmla="*/ 291548 w 2146852"/>
                  <a:gd name="connsiteY99" fmla="*/ 728870 h 7633252"/>
                  <a:gd name="connsiteX100" fmla="*/ 265043 w 2146852"/>
                  <a:gd name="connsiteY100" fmla="*/ 689113 h 7633252"/>
                  <a:gd name="connsiteX101" fmla="*/ 251791 w 2146852"/>
                  <a:gd name="connsiteY101" fmla="*/ 649357 h 7633252"/>
                  <a:gd name="connsiteX102" fmla="*/ 225287 w 2146852"/>
                  <a:gd name="connsiteY102" fmla="*/ 609600 h 7633252"/>
                  <a:gd name="connsiteX103" fmla="*/ 198783 w 2146852"/>
                  <a:gd name="connsiteY103" fmla="*/ 530087 h 7633252"/>
                  <a:gd name="connsiteX104" fmla="*/ 185530 w 2146852"/>
                  <a:gd name="connsiteY104" fmla="*/ 490331 h 7633252"/>
                  <a:gd name="connsiteX105" fmla="*/ 172278 w 2146852"/>
                  <a:gd name="connsiteY105" fmla="*/ 450574 h 7633252"/>
                  <a:gd name="connsiteX106" fmla="*/ 185530 w 2146852"/>
                  <a:gd name="connsiteY106" fmla="*/ 344557 h 7633252"/>
                  <a:gd name="connsiteX107" fmla="*/ 198783 w 2146852"/>
                  <a:gd name="connsiteY107" fmla="*/ 291548 h 7633252"/>
                  <a:gd name="connsiteX108" fmla="*/ 238539 w 2146852"/>
                  <a:gd name="connsiteY108" fmla="*/ 265044 h 7633252"/>
                  <a:gd name="connsiteX109" fmla="*/ 291548 w 2146852"/>
                  <a:gd name="connsiteY109" fmla="*/ 212035 h 7633252"/>
                  <a:gd name="connsiteX110" fmla="*/ 384313 w 2146852"/>
                  <a:gd name="connsiteY110" fmla="*/ 172278 h 7633252"/>
                  <a:gd name="connsiteX111" fmla="*/ 424070 w 2146852"/>
                  <a:gd name="connsiteY111" fmla="*/ 159026 h 7633252"/>
                  <a:gd name="connsiteX112" fmla="*/ 463826 w 2146852"/>
                  <a:gd name="connsiteY112" fmla="*/ 132522 h 7633252"/>
                  <a:gd name="connsiteX113" fmla="*/ 516835 w 2146852"/>
                  <a:gd name="connsiteY113" fmla="*/ 119270 h 7633252"/>
                  <a:gd name="connsiteX114" fmla="*/ 596348 w 2146852"/>
                  <a:gd name="connsiteY114" fmla="*/ 92765 h 7633252"/>
                  <a:gd name="connsiteX115" fmla="*/ 675861 w 2146852"/>
                  <a:gd name="connsiteY115" fmla="*/ 66261 h 7633252"/>
                  <a:gd name="connsiteX116" fmla="*/ 715617 w 2146852"/>
                  <a:gd name="connsiteY116" fmla="*/ 53009 h 7633252"/>
                  <a:gd name="connsiteX117" fmla="*/ 821635 w 2146852"/>
                  <a:gd name="connsiteY117" fmla="*/ 26504 h 7633252"/>
                  <a:gd name="connsiteX118" fmla="*/ 901148 w 2146852"/>
                  <a:gd name="connsiteY118" fmla="*/ 0 h 7633252"/>
                  <a:gd name="connsiteX119" fmla="*/ 1099930 w 2146852"/>
                  <a:gd name="connsiteY119" fmla="*/ 26504 h 7633252"/>
                  <a:gd name="connsiteX120" fmla="*/ 1179443 w 2146852"/>
                  <a:gd name="connsiteY120" fmla="*/ 79513 h 7633252"/>
                  <a:gd name="connsiteX121" fmla="*/ 1219200 w 2146852"/>
                  <a:gd name="connsiteY121" fmla="*/ 106018 h 7633252"/>
                  <a:gd name="connsiteX122" fmla="*/ 1311965 w 2146852"/>
                  <a:gd name="connsiteY122" fmla="*/ 132522 h 7633252"/>
                  <a:gd name="connsiteX123" fmla="*/ 1391478 w 2146852"/>
                  <a:gd name="connsiteY123" fmla="*/ 172278 h 7633252"/>
                  <a:gd name="connsiteX124" fmla="*/ 1444487 w 2146852"/>
                  <a:gd name="connsiteY124" fmla="*/ 212035 h 7633252"/>
                  <a:gd name="connsiteX125" fmla="*/ 1510748 w 2146852"/>
                  <a:gd name="connsiteY125" fmla="*/ 225287 h 7633252"/>
                  <a:gd name="connsiteX126" fmla="*/ 1590261 w 2146852"/>
                  <a:gd name="connsiteY126" fmla="*/ 251791 h 7633252"/>
                  <a:gd name="connsiteX127" fmla="*/ 1643270 w 2146852"/>
                  <a:gd name="connsiteY127" fmla="*/ 265044 h 7633252"/>
                  <a:gd name="connsiteX128" fmla="*/ 1881809 w 2146852"/>
                  <a:gd name="connsiteY128" fmla="*/ 251791 h 7633252"/>
                  <a:gd name="connsiteX129" fmla="*/ 1961322 w 2146852"/>
                  <a:gd name="connsiteY129" fmla="*/ 225287 h 7633252"/>
                  <a:gd name="connsiteX130" fmla="*/ 2014330 w 2146852"/>
                  <a:gd name="connsiteY130" fmla="*/ 212035 h 7633252"/>
                  <a:gd name="connsiteX131" fmla="*/ 2040835 w 2146852"/>
                  <a:gd name="connsiteY131" fmla="*/ 185531 h 7633252"/>
                  <a:gd name="connsiteX132" fmla="*/ 2080591 w 2146852"/>
                  <a:gd name="connsiteY132" fmla="*/ 172278 h 7633252"/>
                  <a:gd name="connsiteX133" fmla="*/ 2107096 w 2146852"/>
                  <a:gd name="connsiteY133" fmla="*/ 92765 h 7633252"/>
                  <a:gd name="connsiteX134" fmla="*/ 2146852 w 2146852"/>
                  <a:gd name="connsiteY134" fmla="*/ 39757 h 763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46852" h="7633252">
                    <a:moveTo>
                      <a:pt x="702365" y="7633252"/>
                    </a:moveTo>
                    <a:cubicBezTo>
                      <a:pt x="734196" y="7625294"/>
                      <a:pt x="772250" y="7622095"/>
                      <a:pt x="795130" y="7593496"/>
                    </a:cubicBezTo>
                    <a:cubicBezTo>
                      <a:pt x="803857" y="7582588"/>
                      <a:pt x="801452" y="7565868"/>
                      <a:pt x="808383" y="7553739"/>
                    </a:cubicBezTo>
                    <a:cubicBezTo>
                      <a:pt x="819341" y="7534562"/>
                      <a:pt x="834887" y="7518400"/>
                      <a:pt x="848139" y="7500731"/>
                    </a:cubicBezTo>
                    <a:cubicBezTo>
                      <a:pt x="883921" y="7393383"/>
                      <a:pt x="868987" y="7454592"/>
                      <a:pt x="848139" y="7235687"/>
                    </a:cubicBezTo>
                    <a:cubicBezTo>
                      <a:pt x="846412" y="7217556"/>
                      <a:pt x="842062" y="7199419"/>
                      <a:pt x="834887" y="7182678"/>
                    </a:cubicBezTo>
                    <a:cubicBezTo>
                      <a:pt x="828613" y="7168039"/>
                      <a:pt x="815506" y="7157167"/>
                      <a:pt x="808383" y="7142922"/>
                    </a:cubicBezTo>
                    <a:cubicBezTo>
                      <a:pt x="802136" y="7130428"/>
                      <a:pt x="801377" y="7115659"/>
                      <a:pt x="795130" y="7103165"/>
                    </a:cubicBezTo>
                    <a:cubicBezTo>
                      <a:pt x="771481" y="7055868"/>
                      <a:pt x="724236" y="7019020"/>
                      <a:pt x="689113" y="6983896"/>
                    </a:cubicBezTo>
                    <a:lnTo>
                      <a:pt x="662609" y="6957391"/>
                    </a:lnTo>
                    <a:cubicBezTo>
                      <a:pt x="623294" y="6839454"/>
                      <a:pt x="697438" y="7034753"/>
                      <a:pt x="569843" y="6864626"/>
                    </a:cubicBezTo>
                    <a:cubicBezTo>
                      <a:pt x="515092" y="6791624"/>
                      <a:pt x="545707" y="6827239"/>
                      <a:pt x="477078" y="6758609"/>
                    </a:cubicBezTo>
                    <a:lnTo>
                      <a:pt x="437322" y="6718852"/>
                    </a:lnTo>
                    <a:lnTo>
                      <a:pt x="410817" y="6692348"/>
                    </a:lnTo>
                    <a:cubicBezTo>
                      <a:pt x="401982" y="6674678"/>
                      <a:pt x="395796" y="6655414"/>
                      <a:pt x="384313" y="6639339"/>
                    </a:cubicBezTo>
                    <a:cubicBezTo>
                      <a:pt x="373420" y="6624089"/>
                      <a:pt x="354952" y="6615177"/>
                      <a:pt x="344556" y="6599583"/>
                    </a:cubicBezTo>
                    <a:cubicBezTo>
                      <a:pt x="336807" y="6587960"/>
                      <a:pt x="338088" y="6572037"/>
                      <a:pt x="331304" y="6559826"/>
                    </a:cubicBezTo>
                    <a:cubicBezTo>
                      <a:pt x="315834" y="6531980"/>
                      <a:pt x="292542" y="6508804"/>
                      <a:pt x="278296" y="6480313"/>
                    </a:cubicBezTo>
                    <a:cubicBezTo>
                      <a:pt x="244668" y="6413059"/>
                      <a:pt x="262749" y="6443741"/>
                      <a:pt x="225287" y="6387548"/>
                    </a:cubicBezTo>
                    <a:cubicBezTo>
                      <a:pt x="220870" y="6374296"/>
                      <a:pt x="215873" y="6361223"/>
                      <a:pt x="212035" y="6347791"/>
                    </a:cubicBezTo>
                    <a:cubicBezTo>
                      <a:pt x="207032" y="6330279"/>
                      <a:pt x="205958" y="6311523"/>
                      <a:pt x="198783" y="6294783"/>
                    </a:cubicBezTo>
                    <a:cubicBezTo>
                      <a:pt x="192509" y="6280143"/>
                      <a:pt x="181113" y="6268278"/>
                      <a:pt x="172278" y="6255026"/>
                    </a:cubicBezTo>
                    <a:cubicBezTo>
                      <a:pt x="167861" y="6241774"/>
                      <a:pt x="166213" y="6227248"/>
                      <a:pt x="159026" y="6215270"/>
                    </a:cubicBezTo>
                    <a:cubicBezTo>
                      <a:pt x="152598" y="6204556"/>
                      <a:pt x="138110" y="6199940"/>
                      <a:pt x="132522" y="6188765"/>
                    </a:cubicBezTo>
                    <a:cubicBezTo>
                      <a:pt x="124377" y="6172475"/>
                      <a:pt x="126445" y="6152497"/>
                      <a:pt x="119270" y="6135757"/>
                    </a:cubicBezTo>
                    <a:cubicBezTo>
                      <a:pt x="112996" y="6121117"/>
                      <a:pt x="101600" y="6109252"/>
                      <a:pt x="92765" y="6096000"/>
                    </a:cubicBezTo>
                    <a:cubicBezTo>
                      <a:pt x="51337" y="5930283"/>
                      <a:pt x="104284" y="6136318"/>
                      <a:pt x="66261" y="6003235"/>
                    </a:cubicBezTo>
                    <a:cubicBezTo>
                      <a:pt x="61257" y="5985722"/>
                      <a:pt x="57426" y="5967896"/>
                      <a:pt x="53009" y="5950226"/>
                    </a:cubicBezTo>
                    <a:cubicBezTo>
                      <a:pt x="57426" y="5888383"/>
                      <a:pt x="57064" y="5826011"/>
                      <a:pt x="66261" y="5764696"/>
                    </a:cubicBezTo>
                    <a:cubicBezTo>
                      <a:pt x="70405" y="5737067"/>
                      <a:pt x="73010" y="5704938"/>
                      <a:pt x="92765" y="5685183"/>
                    </a:cubicBezTo>
                    <a:lnTo>
                      <a:pt x="119270" y="5658678"/>
                    </a:lnTo>
                    <a:cubicBezTo>
                      <a:pt x="123687" y="5645426"/>
                      <a:pt x="127019" y="5631761"/>
                      <a:pt x="132522" y="5618922"/>
                    </a:cubicBezTo>
                    <a:cubicBezTo>
                      <a:pt x="145080" y="5589621"/>
                      <a:pt x="165054" y="5551752"/>
                      <a:pt x="185530" y="5526157"/>
                    </a:cubicBezTo>
                    <a:cubicBezTo>
                      <a:pt x="193335" y="5516400"/>
                      <a:pt x="205104" y="5510048"/>
                      <a:pt x="212035" y="5499652"/>
                    </a:cubicBezTo>
                    <a:cubicBezTo>
                      <a:pt x="222993" y="5483215"/>
                      <a:pt x="226686" y="5462448"/>
                      <a:pt x="238539" y="5446644"/>
                    </a:cubicBezTo>
                    <a:cubicBezTo>
                      <a:pt x="253532" y="5426653"/>
                      <a:pt x="277687" y="5414427"/>
                      <a:pt x="291548" y="5393635"/>
                    </a:cubicBezTo>
                    <a:cubicBezTo>
                      <a:pt x="353391" y="5300870"/>
                      <a:pt x="318052" y="5331791"/>
                      <a:pt x="384313" y="5287618"/>
                    </a:cubicBezTo>
                    <a:cubicBezTo>
                      <a:pt x="448886" y="5190756"/>
                      <a:pt x="362944" y="5305425"/>
                      <a:pt x="463826" y="5221357"/>
                    </a:cubicBezTo>
                    <a:cubicBezTo>
                      <a:pt x="476062" y="5211161"/>
                      <a:pt x="480380" y="5194037"/>
                      <a:pt x="490330" y="5181600"/>
                    </a:cubicBezTo>
                    <a:cubicBezTo>
                      <a:pt x="498135" y="5171844"/>
                      <a:pt x="508000" y="5163931"/>
                      <a:pt x="516835" y="5155096"/>
                    </a:cubicBezTo>
                    <a:cubicBezTo>
                      <a:pt x="540017" y="5062368"/>
                      <a:pt x="511668" y="5137127"/>
                      <a:pt x="569843" y="5062331"/>
                    </a:cubicBezTo>
                    <a:cubicBezTo>
                      <a:pt x="589400" y="5037187"/>
                      <a:pt x="622852" y="4982818"/>
                      <a:pt x="622852" y="4982818"/>
                    </a:cubicBezTo>
                    <a:cubicBezTo>
                      <a:pt x="653307" y="4891451"/>
                      <a:pt x="629600" y="4923059"/>
                      <a:pt x="675861" y="4876800"/>
                    </a:cubicBezTo>
                    <a:cubicBezTo>
                      <a:pt x="749528" y="4655797"/>
                      <a:pt x="712842" y="4796177"/>
                      <a:pt x="689113" y="4333461"/>
                    </a:cubicBezTo>
                    <a:cubicBezTo>
                      <a:pt x="687818" y="4308215"/>
                      <a:pt x="669852" y="4266044"/>
                      <a:pt x="662609" y="4240696"/>
                    </a:cubicBezTo>
                    <a:cubicBezTo>
                      <a:pt x="641215" y="4165819"/>
                      <a:pt x="663200" y="4208453"/>
                      <a:pt x="622852" y="4147931"/>
                    </a:cubicBezTo>
                    <a:cubicBezTo>
                      <a:pt x="612038" y="4115487"/>
                      <a:pt x="603565" y="4083822"/>
                      <a:pt x="583096" y="4055165"/>
                    </a:cubicBezTo>
                    <a:cubicBezTo>
                      <a:pt x="572203" y="4039915"/>
                      <a:pt x="555337" y="4029807"/>
                      <a:pt x="543339" y="4015409"/>
                    </a:cubicBezTo>
                    <a:cubicBezTo>
                      <a:pt x="533143" y="4003173"/>
                      <a:pt x="526785" y="3988089"/>
                      <a:pt x="516835" y="3975652"/>
                    </a:cubicBezTo>
                    <a:cubicBezTo>
                      <a:pt x="473295" y="3921227"/>
                      <a:pt x="504619" y="3980780"/>
                      <a:pt x="463826" y="3909391"/>
                    </a:cubicBezTo>
                    <a:cubicBezTo>
                      <a:pt x="454025" y="3892239"/>
                      <a:pt x="445104" y="3874541"/>
                      <a:pt x="437322" y="3856383"/>
                    </a:cubicBezTo>
                    <a:cubicBezTo>
                      <a:pt x="431819" y="3843543"/>
                      <a:pt x="431819" y="3828249"/>
                      <a:pt x="424070" y="3816626"/>
                    </a:cubicBezTo>
                    <a:cubicBezTo>
                      <a:pt x="413674" y="3801032"/>
                      <a:pt x="396311" y="3791268"/>
                      <a:pt x="384313" y="3776870"/>
                    </a:cubicBezTo>
                    <a:cubicBezTo>
                      <a:pt x="374117" y="3764634"/>
                      <a:pt x="367759" y="3749550"/>
                      <a:pt x="357809" y="3737113"/>
                    </a:cubicBezTo>
                    <a:cubicBezTo>
                      <a:pt x="350004" y="3727357"/>
                      <a:pt x="338801" y="3720604"/>
                      <a:pt x="331304" y="3710609"/>
                    </a:cubicBezTo>
                    <a:cubicBezTo>
                      <a:pt x="312191" y="3685126"/>
                      <a:pt x="300820" y="3653620"/>
                      <a:pt x="278296" y="3631096"/>
                    </a:cubicBezTo>
                    <a:cubicBezTo>
                      <a:pt x="229266" y="3582066"/>
                      <a:pt x="258725" y="3614990"/>
                      <a:pt x="198783" y="3525078"/>
                    </a:cubicBezTo>
                    <a:lnTo>
                      <a:pt x="145774" y="3445565"/>
                    </a:lnTo>
                    <a:cubicBezTo>
                      <a:pt x="136939" y="3427896"/>
                      <a:pt x="127052" y="3410715"/>
                      <a:pt x="119270" y="3392557"/>
                    </a:cubicBezTo>
                    <a:cubicBezTo>
                      <a:pt x="113767" y="3379717"/>
                      <a:pt x="112264" y="3365294"/>
                      <a:pt x="106017" y="3352800"/>
                    </a:cubicBezTo>
                    <a:cubicBezTo>
                      <a:pt x="98894" y="3338555"/>
                      <a:pt x="88348" y="3326296"/>
                      <a:pt x="79513" y="3313044"/>
                    </a:cubicBezTo>
                    <a:cubicBezTo>
                      <a:pt x="44458" y="3172819"/>
                      <a:pt x="92053" y="3337946"/>
                      <a:pt x="39756" y="3220278"/>
                    </a:cubicBezTo>
                    <a:cubicBezTo>
                      <a:pt x="28409" y="3194748"/>
                      <a:pt x="22087" y="3167269"/>
                      <a:pt x="13252" y="3140765"/>
                    </a:cubicBezTo>
                    <a:lnTo>
                      <a:pt x="0" y="3101009"/>
                    </a:lnTo>
                    <a:cubicBezTo>
                      <a:pt x="1949" y="3081514"/>
                      <a:pt x="3207" y="2970665"/>
                      <a:pt x="26504" y="2928731"/>
                    </a:cubicBezTo>
                    <a:cubicBezTo>
                      <a:pt x="41974" y="2900885"/>
                      <a:pt x="79513" y="2849218"/>
                      <a:pt x="79513" y="2849218"/>
                    </a:cubicBezTo>
                    <a:cubicBezTo>
                      <a:pt x="102972" y="2755382"/>
                      <a:pt x="74963" y="2828780"/>
                      <a:pt x="119270" y="2769704"/>
                    </a:cubicBezTo>
                    <a:cubicBezTo>
                      <a:pt x="142771" y="2738369"/>
                      <a:pt x="164045" y="2689740"/>
                      <a:pt x="198783" y="2663687"/>
                    </a:cubicBezTo>
                    <a:cubicBezTo>
                      <a:pt x="224267" y="2644574"/>
                      <a:pt x="251792" y="2628348"/>
                      <a:pt x="278296" y="2610678"/>
                    </a:cubicBezTo>
                    <a:cubicBezTo>
                      <a:pt x="291548" y="2601843"/>
                      <a:pt x="306790" y="2595436"/>
                      <a:pt x="318052" y="2584174"/>
                    </a:cubicBezTo>
                    <a:cubicBezTo>
                      <a:pt x="369071" y="2533156"/>
                      <a:pt x="342215" y="2554814"/>
                      <a:pt x="397565" y="2517913"/>
                    </a:cubicBezTo>
                    <a:cubicBezTo>
                      <a:pt x="423624" y="2478825"/>
                      <a:pt x="425565" y="2470284"/>
                      <a:pt x="463826" y="2438400"/>
                    </a:cubicBezTo>
                    <a:cubicBezTo>
                      <a:pt x="476062" y="2428204"/>
                      <a:pt x="491597" y="2422384"/>
                      <a:pt x="503583" y="2411896"/>
                    </a:cubicBezTo>
                    <a:cubicBezTo>
                      <a:pt x="527090" y="2391327"/>
                      <a:pt x="569843" y="2345635"/>
                      <a:pt x="569843" y="2345635"/>
                    </a:cubicBezTo>
                    <a:cubicBezTo>
                      <a:pt x="574261" y="2332383"/>
                      <a:pt x="575347" y="2317501"/>
                      <a:pt x="583096" y="2305878"/>
                    </a:cubicBezTo>
                    <a:cubicBezTo>
                      <a:pt x="593492" y="2290284"/>
                      <a:pt x="610854" y="2280519"/>
                      <a:pt x="622852" y="2266122"/>
                    </a:cubicBezTo>
                    <a:cubicBezTo>
                      <a:pt x="633048" y="2253886"/>
                      <a:pt x="640521" y="2239617"/>
                      <a:pt x="649356" y="2226365"/>
                    </a:cubicBezTo>
                    <a:cubicBezTo>
                      <a:pt x="653774" y="2208696"/>
                      <a:pt x="654464" y="2189647"/>
                      <a:pt x="662609" y="2173357"/>
                    </a:cubicBezTo>
                    <a:cubicBezTo>
                      <a:pt x="668197" y="2162182"/>
                      <a:pt x="683525" y="2158027"/>
                      <a:pt x="689113" y="2146852"/>
                    </a:cubicBezTo>
                    <a:cubicBezTo>
                      <a:pt x="697258" y="2130562"/>
                      <a:pt x="695190" y="2110584"/>
                      <a:pt x="702365" y="2093844"/>
                    </a:cubicBezTo>
                    <a:cubicBezTo>
                      <a:pt x="708639" y="2079204"/>
                      <a:pt x="720035" y="2067339"/>
                      <a:pt x="728870" y="2054087"/>
                    </a:cubicBezTo>
                    <a:cubicBezTo>
                      <a:pt x="733116" y="2037102"/>
                      <a:pt x="745868" y="1980335"/>
                      <a:pt x="755374" y="1961322"/>
                    </a:cubicBezTo>
                    <a:cubicBezTo>
                      <a:pt x="762497" y="1947076"/>
                      <a:pt x="773043" y="1934817"/>
                      <a:pt x="781878" y="1921565"/>
                    </a:cubicBezTo>
                    <a:cubicBezTo>
                      <a:pt x="801907" y="1841449"/>
                      <a:pt x="789369" y="1885842"/>
                      <a:pt x="821635" y="1789044"/>
                    </a:cubicBezTo>
                    <a:lnTo>
                      <a:pt x="834887" y="1749287"/>
                    </a:lnTo>
                    <a:lnTo>
                      <a:pt x="848139" y="1709531"/>
                    </a:lnTo>
                    <a:cubicBezTo>
                      <a:pt x="838330" y="1562390"/>
                      <a:pt x="849717" y="1556025"/>
                      <a:pt x="821635" y="1457739"/>
                    </a:cubicBezTo>
                    <a:cubicBezTo>
                      <a:pt x="817798" y="1444308"/>
                      <a:pt x="814630" y="1430477"/>
                      <a:pt x="808383" y="1417983"/>
                    </a:cubicBezTo>
                    <a:cubicBezTo>
                      <a:pt x="801260" y="1403737"/>
                      <a:pt x="790713" y="1391478"/>
                      <a:pt x="781878" y="1378226"/>
                    </a:cubicBezTo>
                    <a:cubicBezTo>
                      <a:pt x="777461" y="1364974"/>
                      <a:pt x="775813" y="1350448"/>
                      <a:pt x="768626" y="1338470"/>
                    </a:cubicBezTo>
                    <a:cubicBezTo>
                      <a:pt x="721534" y="1259982"/>
                      <a:pt x="744117" y="1397465"/>
                      <a:pt x="689113" y="1232452"/>
                    </a:cubicBezTo>
                    <a:cubicBezTo>
                      <a:pt x="663775" y="1156437"/>
                      <a:pt x="693015" y="1224404"/>
                      <a:pt x="649356" y="1166191"/>
                    </a:cubicBezTo>
                    <a:cubicBezTo>
                      <a:pt x="617554" y="1123787"/>
                      <a:pt x="607837" y="1090568"/>
                      <a:pt x="569843" y="1060174"/>
                    </a:cubicBezTo>
                    <a:cubicBezTo>
                      <a:pt x="557406" y="1050225"/>
                      <a:pt x="543339" y="1042505"/>
                      <a:pt x="530087" y="1033670"/>
                    </a:cubicBezTo>
                    <a:cubicBezTo>
                      <a:pt x="494748" y="927651"/>
                      <a:pt x="547757" y="1051340"/>
                      <a:pt x="477078" y="980661"/>
                    </a:cubicBezTo>
                    <a:cubicBezTo>
                      <a:pt x="467200" y="970783"/>
                      <a:pt x="470073" y="953398"/>
                      <a:pt x="463826" y="940904"/>
                    </a:cubicBezTo>
                    <a:cubicBezTo>
                      <a:pt x="456703" y="926658"/>
                      <a:pt x="447687" y="913241"/>
                      <a:pt x="437322" y="901148"/>
                    </a:cubicBezTo>
                    <a:cubicBezTo>
                      <a:pt x="421060" y="882175"/>
                      <a:pt x="395488" y="870490"/>
                      <a:pt x="384313" y="848139"/>
                    </a:cubicBezTo>
                    <a:cubicBezTo>
                      <a:pt x="375478" y="830470"/>
                      <a:pt x="369937" y="810725"/>
                      <a:pt x="357809" y="795131"/>
                    </a:cubicBezTo>
                    <a:cubicBezTo>
                      <a:pt x="338632" y="770475"/>
                      <a:pt x="308875" y="754860"/>
                      <a:pt x="291548" y="728870"/>
                    </a:cubicBezTo>
                    <a:lnTo>
                      <a:pt x="265043" y="689113"/>
                    </a:lnTo>
                    <a:cubicBezTo>
                      <a:pt x="260626" y="675861"/>
                      <a:pt x="258038" y="661851"/>
                      <a:pt x="251791" y="649357"/>
                    </a:cubicBezTo>
                    <a:cubicBezTo>
                      <a:pt x="244668" y="635111"/>
                      <a:pt x="231756" y="624154"/>
                      <a:pt x="225287" y="609600"/>
                    </a:cubicBezTo>
                    <a:cubicBezTo>
                      <a:pt x="213940" y="584070"/>
                      <a:pt x="207618" y="556591"/>
                      <a:pt x="198783" y="530087"/>
                    </a:cubicBezTo>
                    <a:lnTo>
                      <a:pt x="185530" y="490331"/>
                    </a:lnTo>
                    <a:lnTo>
                      <a:pt x="172278" y="450574"/>
                    </a:lnTo>
                    <a:cubicBezTo>
                      <a:pt x="176695" y="415235"/>
                      <a:pt x="179675" y="379686"/>
                      <a:pt x="185530" y="344557"/>
                    </a:cubicBezTo>
                    <a:cubicBezTo>
                      <a:pt x="188524" y="326591"/>
                      <a:pt x="188680" y="306703"/>
                      <a:pt x="198783" y="291548"/>
                    </a:cubicBezTo>
                    <a:cubicBezTo>
                      <a:pt x="207618" y="278296"/>
                      <a:pt x="226446" y="275409"/>
                      <a:pt x="238539" y="265044"/>
                    </a:cubicBezTo>
                    <a:cubicBezTo>
                      <a:pt x="257512" y="248782"/>
                      <a:pt x="267842" y="219937"/>
                      <a:pt x="291548" y="212035"/>
                    </a:cubicBezTo>
                    <a:cubicBezTo>
                      <a:pt x="384786" y="180956"/>
                      <a:pt x="269678" y="221407"/>
                      <a:pt x="384313" y="172278"/>
                    </a:cubicBezTo>
                    <a:cubicBezTo>
                      <a:pt x="397153" y="166775"/>
                      <a:pt x="410818" y="163443"/>
                      <a:pt x="424070" y="159026"/>
                    </a:cubicBezTo>
                    <a:cubicBezTo>
                      <a:pt x="437322" y="150191"/>
                      <a:pt x="449187" y="138796"/>
                      <a:pt x="463826" y="132522"/>
                    </a:cubicBezTo>
                    <a:cubicBezTo>
                      <a:pt x="480567" y="125347"/>
                      <a:pt x="499390" y="124504"/>
                      <a:pt x="516835" y="119270"/>
                    </a:cubicBezTo>
                    <a:cubicBezTo>
                      <a:pt x="543595" y="111242"/>
                      <a:pt x="569844" y="101600"/>
                      <a:pt x="596348" y="92765"/>
                    </a:cubicBezTo>
                    <a:lnTo>
                      <a:pt x="675861" y="66261"/>
                    </a:lnTo>
                    <a:cubicBezTo>
                      <a:pt x="689113" y="61844"/>
                      <a:pt x="702065" y="56397"/>
                      <a:pt x="715617" y="53009"/>
                    </a:cubicBezTo>
                    <a:cubicBezTo>
                      <a:pt x="750956" y="44174"/>
                      <a:pt x="787077" y="38023"/>
                      <a:pt x="821635" y="26504"/>
                    </a:cubicBezTo>
                    <a:lnTo>
                      <a:pt x="901148" y="0"/>
                    </a:lnTo>
                    <a:cubicBezTo>
                      <a:pt x="967409" y="8835"/>
                      <a:pt x="1035655" y="8140"/>
                      <a:pt x="1099930" y="26504"/>
                    </a:cubicBezTo>
                    <a:cubicBezTo>
                      <a:pt x="1130559" y="35255"/>
                      <a:pt x="1152939" y="61843"/>
                      <a:pt x="1179443" y="79513"/>
                    </a:cubicBezTo>
                    <a:cubicBezTo>
                      <a:pt x="1192695" y="88348"/>
                      <a:pt x="1203748" y="102155"/>
                      <a:pt x="1219200" y="106018"/>
                    </a:cubicBezTo>
                    <a:cubicBezTo>
                      <a:pt x="1236185" y="110264"/>
                      <a:pt x="1292952" y="123016"/>
                      <a:pt x="1311965" y="132522"/>
                    </a:cubicBezTo>
                    <a:cubicBezTo>
                      <a:pt x="1414723" y="183901"/>
                      <a:pt x="1291551" y="138969"/>
                      <a:pt x="1391478" y="172278"/>
                    </a:cubicBezTo>
                    <a:cubicBezTo>
                      <a:pt x="1409148" y="185530"/>
                      <a:pt x="1424304" y="203065"/>
                      <a:pt x="1444487" y="212035"/>
                    </a:cubicBezTo>
                    <a:cubicBezTo>
                      <a:pt x="1465070" y="221183"/>
                      <a:pt x="1489017" y="219361"/>
                      <a:pt x="1510748" y="225287"/>
                    </a:cubicBezTo>
                    <a:cubicBezTo>
                      <a:pt x="1537702" y="232638"/>
                      <a:pt x="1563157" y="245015"/>
                      <a:pt x="1590261" y="251791"/>
                    </a:cubicBezTo>
                    <a:lnTo>
                      <a:pt x="1643270" y="265044"/>
                    </a:lnTo>
                    <a:cubicBezTo>
                      <a:pt x="1722783" y="260626"/>
                      <a:pt x="1802788" y="261669"/>
                      <a:pt x="1881809" y="251791"/>
                    </a:cubicBezTo>
                    <a:cubicBezTo>
                      <a:pt x="1909531" y="248326"/>
                      <a:pt x="1934218" y="232063"/>
                      <a:pt x="1961322" y="225287"/>
                    </a:cubicBezTo>
                    <a:lnTo>
                      <a:pt x="2014330" y="212035"/>
                    </a:lnTo>
                    <a:cubicBezTo>
                      <a:pt x="2023165" y="203200"/>
                      <a:pt x="2030121" y="191959"/>
                      <a:pt x="2040835" y="185531"/>
                    </a:cubicBezTo>
                    <a:cubicBezTo>
                      <a:pt x="2052813" y="178344"/>
                      <a:pt x="2072472" y="183645"/>
                      <a:pt x="2080591" y="172278"/>
                    </a:cubicBezTo>
                    <a:cubicBezTo>
                      <a:pt x="2096830" y="149544"/>
                      <a:pt x="2091599" y="116011"/>
                      <a:pt x="2107096" y="92765"/>
                    </a:cubicBezTo>
                    <a:cubicBezTo>
                      <a:pt x="2137065" y="47811"/>
                      <a:pt x="2122338" y="64271"/>
                      <a:pt x="2146852" y="39757"/>
                    </a:cubicBezTo>
                  </a:path>
                </a:pathLst>
              </a:cu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7" name="Round Diagonal Corner Rectangle 157">
                <a:extLst>
                  <a:ext uri="{FF2B5EF4-FFF2-40B4-BE49-F238E27FC236}">
                    <a16:creationId xmlns:a16="http://schemas.microsoft.com/office/drawing/2014/main" id="{DA5EFE6D-727B-288D-3D5C-B2A689888DCB}"/>
                  </a:ext>
                </a:extLst>
              </p:cNvPr>
              <p:cNvSpPr/>
              <p:nvPr/>
            </p:nvSpPr>
            <p:spPr>
              <a:xfrm>
                <a:off x="609600" y="67818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 Diagonal Corner Rectangle 158">
                <a:extLst>
                  <a:ext uri="{FF2B5EF4-FFF2-40B4-BE49-F238E27FC236}">
                    <a16:creationId xmlns:a16="http://schemas.microsoft.com/office/drawing/2014/main" id="{1BAE6C00-45E5-6972-AB9A-CB038E04FA45}"/>
                  </a:ext>
                </a:extLst>
              </p:cNvPr>
              <p:cNvSpPr/>
              <p:nvPr/>
            </p:nvSpPr>
            <p:spPr>
              <a:xfrm>
                <a:off x="914400" y="46482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 Diagonal Corner Rectangle 159">
                <a:extLst>
                  <a:ext uri="{FF2B5EF4-FFF2-40B4-BE49-F238E27FC236}">
                    <a16:creationId xmlns:a16="http://schemas.microsoft.com/office/drawing/2014/main" id="{990EB491-896C-E877-5288-CEBBECEA8541}"/>
                  </a:ext>
                </a:extLst>
              </p:cNvPr>
              <p:cNvSpPr/>
              <p:nvPr/>
            </p:nvSpPr>
            <p:spPr>
              <a:xfrm rot="5229604">
                <a:off x="990600" y="2286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 Diagonal Corner Rectangle 160">
                <a:extLst>
                  <a:ext uri="{FF2B5EF4-FFF2-40B4-BE49-F238E27FC236}">
                    <a16:creationId xmlns:a16="http://schemas.microsoft.com/office/drawing/2014/main" id="{CC5EBF34-E927-9389-44BA-E3A49605A82A}"/>
                  </a:ext>
                </a:extLst>
              </p:cNvPr>
              <p:cNvSpPr/>
              <p:nvPr/>
            </p:nvSpPr>
            <p:spPr>
              <a:xfrm>
                <a:off x="1371600" y="1143000"/>
                <a:ext cx="7620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 Diagonal Corner Rectangle 161">
                <a:extLst>
                  <a:ext uri="{FF2B5EF4-FFF2-40B4-BE49-F238E27FC236}">
                    <a16:creationId xmlns:a16="http://schemas.microsoft.com/office/drawing/2014/main" id="{6A84108D-C086-EA11-CAEA-9E902AA67B29}"/>
                  </a:ext>
                </a:extLst>
              </p:cNvPr>
              <p:cNvSpPr/>
              <p:nvPr/>
            </p:nvSpPr>
            <p:spPr>
              <a:xfrm rot="4604726">
                <a:off x="1543573" y="63097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 Diagonal Corner Rectangle 162">
                <a:extLst>
                  <a:ext uri="{FF2B5EF4-FFF2-40B4-BE49-F238E27FC236}">
                    <a16:creationId xmlns:a16="http://schemas.microsoft.com/office/drawing/2014/main" id="{BF876D83-7789-67E4-C681-E8BD9C3FBE2A}"/>
                  </a:ext>
                </a:extLst>
              </p:cNvPr>
              <p:cNvSpPr/>
              <p:nvPr/>
            </p:nvSpPr>
            <p:spPr>
              <a:xfrm rot="19448008">
                <a:off x="97208" y="16558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ound Diagonal Corner Rectangle 163">
                <a:extLst>
                  <a:ext uri="{FF2B5EF4-FFF2-40B4-BE49-F238E27FC236}">
                    <a16:creationId xmlns:a16="http://schemas.microsoft.com/office/drawing/2014/main" id="{6F788D21-44BB-07D2-6C2E-F042F9E92A3B}"/>
                  </a:ext>
                </a:extLst>
              </p:cNvPr>
              <p:cNvSpPr/>
              <p:nvPr/>
            </p:nvSpPr>
            <p:spPr>
              <a:xfrm rot="1507468">
                <a:off x="593860" y="1372621"/>
                <a:ext cx="449532" cy="384972"/>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ound Diagonal Corner Rectangle 164">
                <a:extLst>
                  <a:ext uri="{FF2B5EF4-FFF2-40B4-BE49-F238E27FC236}">
                    <a16:creationId xmlns:a16="http://schemas.microsoft.com/office/drawing/2014/main" id="{B775890B-19BF-9067-CA0C-6C2CC7488A7E}"/>
                  </a:ext>
                </a:extLst>
              </p:cNvPr>
              <p:cNvSpPr/>
              <p:nvPr/>
            </p:nvSpPr>
            <p:spPr>
              <a:xfrm rot="21068341">
                <a:off x="418364" y="2406989"/>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 Diagonal Corner Rectangle 165">
                <a:extLst>
                  <a:ext uri="{FF2B5EF4-FFF2-40B4-BE49-F238E27FC236}">
                    <a16:creationId xmlns:a16="http://schemas.microsoft.com/office/drawing/2014/main" id="{010ADDA8-0895-62BC-104F-48B46D7A577F}"/>
                  </a:ext>
                </a:extLst>
              </p:cNvPr>
              <p:cNvSpPr/>
              <p:nvPr/>
            </p:nvSpPr>
            <p:spPr>
              <a:xfrm rot="4146964">
                <a:off x="312372" y="3459794"/>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ound Diagonal Corner Rectangle 166">
                <a:extLst>
                  <a:ext uri="{FF2B5EF4-FFF2-40B4-BE49-F238E27FC236}">
                    <a16:creationId xmlns:a16="http://schemas.microsoft.com/office/drawing/2014/main" id="{EA9FDE9F-6F10-FEEE-2511-5B98A8889D0B}"/>
                  </a:ext>
                </a:extLst>
              </p:cNvPr>
              <p:cNvSpPr/>
              <p:nvPr/>
            </p:nvSpPr>
            <p:spPr>
              <a:xfrm rot="2821278">
                <a:off x="96001" y="4562558"/>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 Diagonal Corner Rectangle 167">
                <a:extLst>
                  <a:ext uri="{FF2B5EF4-FFF2-40B4-BE49-F238E27FC236}">
                    <a16:creationId xmlns:a16="http://schemas.microsoft.com/office/drawing/2014/main" id="{8E5E42BA-3DFD-0D14-659C-CDB5F62F52C8}"/>
                  </a:ext>
                </a:extLst>
              </p:cNvPr>
              <p:cNvSpPr/>
              <p:nvPr/>
            </p:nvSpPr>
            <p:spPr>
              <a:xfrm rot="20067693">
                <a:off x="260141" y="7552611"/>
                <a:ext cx="622852" cy="5334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 Diagonal Corner Rectangle 168">
                <a:extLst>
                  <a:ext uri="{FF2B5EF4-FFF2-40B4-BE49-F238E27FC236}">
                    <a16:creationId xmlns:a16="http://schemas.microsoft.com/office/drawing/2014/main" id="{033D0A07-0C6B-F196-5FDC-397B3A49BEE4}"/>
                  </a:ext>
                </a:extLst>
              </p:cNvPr>
              <p:cNvSpPr/>
              <p:nvPr/>
            </p:nvSpPr>
            <p:spPr>
              <a:xfrm rot="5400000">
                <a:off x="781863" y="5847537"/>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 Diagonal Corner Rectangle 169">
                <a:extLst>
                  <a:ext uri="{FF2B5EF4-FFF2-40B4-BE49-F238E27FC236}">
                    <a16:creationId xmlns:a16="http://schemas.microsoft.com/office/drawing/2014/main" id="{428D0A2A-165A-351A-2495-A4D9FC8B8187}"/>
                  </a:ext>
                </a:extLst>
              </p:cNvPr>
              <p:cNvSpPr/>
              <p:nvPr/>
            </p:nvSpPr>
            <p:spPr>
              <a:xfrm rot="19398071">
                <a:off x="2209624" y="425658"/>
                <a:ext cx="549285" cy="436611"/>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3" name="Group 48">
              <a:extLst>
                <a:ext uri="{FF2B5EF4-FFF2-40B4-BE49-F238E27FC236}">
                  <a16:creationId xmlns:a16="http://schemas.microsoft.com/office/drawing/2014/main" id="{F7891C91-D51C-5B8F-57E1-316621BB54E4}"/>
                </a:ext>
              </a:extLst>
            </p:cNvPr>
            <p:cNvGrpSpPr/>
            <p:nvPr/>
          </p:nvGrpSpPr>
          <p:grpSpPr>
            <a:xfrm rot="21134140">
              <a:off x="4188033" y="2488341"/>
              <a:ext cx="816641" cy="1139546"/>
              <a:chOff x="5638800" y="3223341"/>
              <a:chExt cx="1676400" cy="2339259"/>
            </a:xfrm>
          </p:grpSpPr>
          <p:sp>
            <p:nvSpPr>
              <p:cNvPr id="506" name="Oval 505">
                <a:extLst>
                  <a:ext uri="{FF2B5EF4-FFF2-40B4-BE49-F238E27FC236}">
                    <a16:creationId xmlns:a16="http://schemas.microsoft.com/office/drawing/2014/main" id="{DA614197-38C8-585C-9F53-3C556AEC9E60}"/>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506">
                <a:extLst>
                  <a:ext uri="{FF2B5EF4-FFF2-40B4-BE49-F238E27FC236}">
                    <a16:creationId xmlns:a16="http://schemas.microsoft.com/office/drawing/2014/main" id="{A80E1039-3116-8CCF-8034-4E45401C5880}"/>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59B21183-B20F-DD09-057C-D9C4476D9108}"/>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BD731CF3-F481-64F8-1B5E-AD8D46B0ADD7}"/>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a:extLst>
                  <a:ext uri="{FF2B5EF4-FFF2-40B4-BE49-F238E27FC236}">
                    <a16:creationId xmlns:a16="http://schemas.microsoft.com/office/drawing/2014/main" id="{EBCFB5B8-940E-C7CC-055F-7777BE8E21AF}"/>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Oval 510">
                <a:extLst>
                  <a:ext uri="{FF2B5EF4-FFF2-40B4-BE49-F238E27FC236}">
                    <a16:creationId xmlns:a16="http://schemas.microsoft.com/office/drawing/2014/main" id="{BD58775A-AF7A-BFD1-8908-0E1B4FA44A08}"/>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DA813D1C-B10D-6E4C-D484-3840B24A4661}"/>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94417D73-CE17-BB71-16A5-B915ADA53C7D}"/>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 Diagonal Corner Rectangle 154">
                <a:extLst>
                  <a:ext uri="{FF2B5EF4-FFF2-40B4-BE49-F238E27FC236}">
                    <a16:creationId xmlns:a16="http://schemas.microsoft.com/office/drawing/2014/main" id="{3BAB8958-2436-7038-CB7D-C96CD7C5CB9B}"/>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 Diagonal Corner Rectangle 155">
                <a:extLst>
                  <a:ext uri="{FF2B5EF4-FFF2-40B4-BE49-F238E27FC236}">
                    <a16:creationId xmlns:a16="http://schemas.microsoft.com/office/drawing/2014/main" id="{9243ADE6-59C8-84A3-FD82-A6D6E44240D6}"/>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4" name="Group 49">
              <a:extLst>
                <a:ext uri="{FF2B5EF4-FFF2-40B4-BE49-F238E27FC236}">
                  <a16:creationId xmlns:a16="http://schemas.microsoft.com/office/drawing/2014/main" id="{9A2908F7-0054-E088-AFD3-8003373CF524}"/>
                </a:ext>
              </a:extLst>
            </p:cNvPr>
            <p:cNvGrpSpPr/>
            <p:nvPr/>
          </p:nvGrpSpPr>
          <p:grpSpPr>
            <a:xfrm rot="21134140">
              <a:off x="5712032" y="1269140"/>
              <a:ext cx="816641" cy="1139546"/>
              <a:chOff x="5638800" y="3223341"/>
              <a:chExt cx="1676400" cy="2339259"/>
            </a:xfrm>
          </p:grpSpPr>
          <p:sp>
            <p:nvSpPr>
              <p:cNvPr id="496" name="Oval 495">
                <a:extLst>
                  <a:ext uri="{FF2B5EF4-FFF2-40B4-BE49-F238E27FC236}">
                    <a16:creationId xmlns:a16="http://schemas.microsoft.com/office/drawing/2014/main" id="{BA33BA19-6FBB-26FA-CC3B-312A2C28D68B}"/>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a:extLst>
                  <a:ext uri="{FF2B5EF4-FFF2-40B4-BE49-F238E27FC236}">
                    <a16:creationId xmlns:a16="http://schemas.microsoft.com/office/drawing/2014/main" id="{15D66378-F43A-64A0-BF6B-2AE9233EDAEA}"/>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Oval 497">
                <a:extLst>
                  <a:ext uri="{FF2B5EF4-FFF2-40B4-BE49-F238E27FC236}">
                    <a16:creationId xmlns:a16="http://schemas.microsoft.com/office/drawing/2014/main" id="{8B776781-8AE8-F1AC-D6E5-91EC1AA72F2A}"/>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498">
                <a:extLst>
                  <a:ext uri="{FF2B5EF4-FFF2-40B4-BE49-F238E27FC236}">
                    <a16:creationId xmlns:a16="http://schemas.microsoft.com/office/drawing/2014/main" id="{F928B788-1CEE-AF48-BFF5-6409BADEE318}"/>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C2BF925F-F396-5419-3543-9A01CD11403C}"/>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BA358D36-2E85-9903-E916-FC3B681A963A}"/>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AEE8FEE6-F68D-463A-3CFA-65EA74DB8677}"/>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502">
                <a:extLst>
                  <a:ext uri="{FF2B5EF4-FFF2-40B4-BE49-F238E27FC236}">
                    <a16:creationId xmlns:a16="http://schemas.microsoft.com/office/drawing/2014/main" id="{6FD2EAE6-8C78-D789-D107-30A8A2719B6A}"/>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Round Diagonal Corner Rectangle 144">
                <a:extLst>
                  <a:ext uri="{FF2B5EF4-FFF2-40B4-BE49-F238E27FC236}">
                    <a16:creationId xmlns:a16="http://schemas.microsoft.com/office/drawing/2014/main" id="{053F566E-21E2-1E9E-AE2E-5CD84D96C61F}"/>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ound Diagonal Corner Rectangle 145">
                <a:extLst>
                  <a:ext uri="{FF2B5EF4-FFF2-40B4-BE49-F238E27FC236}">
                    <a16:creationId xmlns:a16="http://schemas.microsoft.com/office/drawing/2014/main" id="{310EA87D-C4EC-D227-21F1-20F8BC38DBF8}"/>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5" name="Group 60">
              <a:extLst>
                <a:ext uri="{FF2B5EF4-FFF2-40B4-BE49-F238E27FC236}">
                  <a16:creationId xmlns:a16="http://schemas.microsoft.com/office/drawing/2014/main" id="{5B14BDE1-5890-B484-DC0C-11BFDB6D713E}"/>
                </a:ext>
              </a:extLst>
            </p:cNvPr>
            <p:cNvGrpSpPr/>
            <p:nvPr/>
          </p:nvGrpSpPr>
          <p:grpSpPr>
            <a:xfrm rot="21134140">
              <a:off x="6931232" y="1421540"/>
              <a:ext cx="816641" cy="1139546"/>
              <a:chOff x="5638800" y="3223341"/>
              <a:chExt cx="1676400" cy="2339259"/>
            </a:xfrm>
          </p:grpSpPr>
          <p:sp>
            <p:nvSpPr>
              <p:cNvPr id="486" name="Oval 485">
                <a:extLst>
                  <a:ext uri="{FF2B5EF4-FFF2-40B4-BE49-F238E27FC236}">
                    <a16:creationId xmlns:a16="http://schemas.microsoft.com/office/drawing/2014/main" id="{36CD6EB0-2F38-073C-96FD-BF51066691CB}"/>
                  </a:ext>
                </a:extLst>
              </p:cNvPr>
              <p:cNvSpPr/>
              <p:nvPr/>
            </p:nvSpPr>
            <p:spPr>
              <a:xfrm>
                <a:off x="6172200" y="4876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769C812A-11E3-5730-36D0-9974DAC775B9}"/>
                  </a:ext>
                </a:extLst>
              </p:cNvPr>
              <p:cNvSpPr/>
              <p:nvPr/>
            </p:nvSpPr>
            <p:spPr>
              <a:xfrm>
                <a:off x="59436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C5001BB1-2B77-657F-36B2-E5A9D3922DD3}"/>
                  </a:ext>
                </a:extLst>
              </p:cNvPr>
              <p:cNvSpPr/>
              <p:nvPr/>
            </p:nvSpPr>
            <p:spPr>
              <a:xfrm>
                <a:off x="6477000" y="4572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063C0500-9CBC-7711-FC96-77446C719B92}"/>
                  </a:ext>
                </a:extLst>
              </p:cNvPr>
              <p:cNvSpPr/>
              <p:nvPr/>
            </p:nvSpPr>
            <p:spPr>
              <a:xfrm>
                <a:off x="56388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D0C4BB18-54AD-4355-C472-5B1BCC02E66E}"/>
                  </a:ext>
                </a:extLst>
              </p:cNvPr>
              <p:cNvSpPr/>
              <p:nvPr/>
            </p:nvSpPr>
            <p:spPr>
              <a:xfrm>
                <a:off x="6172200" y="4114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9CA0DD02-722B-7B0D-CDDA-C72BF58D79BF}"/>
                  </a:ext>
                </a:extLst>
              </p:cNvPr>
              <p:cNvSpPr/>
              <p:nvPr/>
            </p:nvSpPr>
            <p:spPr>
              <a:xfrm>
                <a:off x="6629400" y="41910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9FA49B7F-57B8-06EE-64FE-D60EAAE43B67}"/>
                  </a:ext>
                </a:extLst>
              </p:cNvPr>
              <p:cNvSpPr/>
              <p:nvPr/>
            </p:nvSpPr>
            <p:spPr>
              <a:xfrm>
                <a:off x="5867400" y="37338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55163C4E-E3D0-7A76-8504-D0D1FFB38088}"/>
                  </a:ext>
                </a:extLst>
              </p:cNvPr>
              <p:cNvSpPr/>
              <p:nvPr/>
            </p:nvSpPr>
            <p:spPr>
              <a:xfrm>
                <a:off x="6400800" y="3657600"/>
                <a:ext cx="685800" cy="685800"/>
              </a:xfrm>
              <a:prstGeom prst="ellipse">
                <a:avLst/>
              </a:prstGeom>
              <a:solidFill>
                <a:srgbClr val="A667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ound Diagonal Corner Rectangle 134">
                <a:extLst>
                  <a:ext uri="{FF2B5EF4-FFF2-40B4-BE49-F238E27FC236}">
                    <a16:creationId xmlns:a16="http://schemas.microsoft.com/office/drawing/2014/main" id="{D18E0A35-5594-F3A2-378F-1C44CAFA9EEB}"/>
                  </a:ext>
                </a:extLst>
              </p:cNvPr>
              <p:cNvSpPr/>
              <p:nvPr/>
            </p:nvSpPr>
            <p:spPr>
              <a:xfrm>
                <a:off x="6324600" y="3276600"/>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ound Diagonal Corner Rectangle 135">
                <a:extLst>
                  <a:ext uri="{FF2B5EF4-FFF2-40B4-BE49-F238E27FC236}">
                    <a16:creationId xmlns:a16="http://schemas.microsoft.com/office/drawing/2014/main" id="{110B8120-4E84-F3B9-0830-EB626FE24F82}"/>
                  </a:ext>
                </a:extLst>
              </p:cNvPr>
              <p:cNvSpPr/>
              <p:nvPr/>
            </p:nvSpPr>
            <p:spPr>
              <a:xfrm rot="17443209">
                <a:off x="5737940" y="3223341"/>
                <a:ext cx="685800" cy="685800"/>
              </a:xfrm>
              <a:prstGeom prst="round2DiagRect">
                <a:avLst>
                  <a:gd name="adj1" fmla="val 50000"/>
                  <a:gd name="adj2" fmla="val 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7435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82"/>
                                        </p:tgtEl>
                                        <p:attrNameLst>
                                          <p:attrName>style.visibility</p:attrName>
                                        </p:attrNameLst>
                                      </p:cBhvr>
                                      <p:to>
                                        <p:strVal val="visible"/>
                                      </p:to>
                                    </p:set>
                                    <p:animEffect transition="in" filter="fade">
                                      <p:cBhvr>
                                        <p:cTn id="37" dur="1000"/>
                                        <p:tgtEl>
                                          <p:spTgt spid="282"/>
                                        </p:tgtEl>
                                      </p:cBhvr>
                                    </p:animEffect>
                                    <p:anim calcmode="lin" valueType="num">
                                      <p:cBhvr>
                                        <p:cTn id="38" dur="1000" fill="hold"/>
                                        <p:tgtEl>
                                          <p:spTgt spid="282"/>
                                        </p:tgtEl>
                                        <p:attrNameLst>
                                          <p:attrName>ppt_x</p:attrName>
                                        </p:attrNameLst>
                                      </p:cBhvr>
                                      <p:tavLst>
                                        <p:tav tm="0">
                                          <p:val>
                                            <p:strVal val="#ppt_x"/>
                                          </p:val>
                                        </p:tav>
                                        <p:tav tm="100000">
                                          <p:val>
                                            <p:strVal val="#ppt_x"/>
                                          </p:val>
                                        </p:tav>
                                      </p:tavLst>
                                    </p:anim>
                                    <p:anim calcmode="lin" valueType="num">
                                      <p:cBhvr>
                                        <p:cTn id="39" dur="1000" fill="hold"/>
                                        <p:tgtEl>
                                          <p:spTgt spid="2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6" grpId="0"/>
      <p:bldP spid="2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213511" y="277639"/>
            <a:ext cx="8610600" cy="4401205"/>
          </a:xfrm>
          <a:prstGeom prst="rect">
            <a:avLst/>
          </a:prstGeom>
          <a:noFill/>
        </p:spPr>
        <p:txBody>
          <a:bodyPr wrap="square" rtlCol="0">
            <a:spAutoFit/>
          </a:bodyPr>
          <a:lstStyle/>
          <a:p>
            <a:r>
              <a:rPr lang="en-US" sz="2000" dirty="0">
                <a:solidFill>
                  <a:schemeClr val="bg2"/>
                </a:solidFill>
              </a:rPr>
              <a:t>Sources:</a:t>
            </a:r>
          </a:p>
          <a:p>
            <a:endParaRPr lang="en-US" sz="2000" dirty="0">
              <a:solidFill>
                <a:schemeClr val="bg2"/>
              </a:solidFill>
            </a:endParaRPr>
          </a:p>
          <a:p>
            <a:r>
              <a:rPr lang="en-US" sz="2000" i="1" dirty="0">
                <a:solidFill>
                  <a:schemeClr val="bg2"/>
                </a:solidFill>
              </a:rPr>
              <a:t>Discourses of Brigham Young,</a:t>
            </a:r>
            <a:r>
              <a:rPr lang="en-US" sz="2000" dirty="0">
                <a:solidFill>
                  <a:schemeClr val="bg2"/>
                </a:solidFill>
              </a:rPr>
              <a:t> sel. John A. </a:t>
            </a:r>
            <a:r>
              <a:rPr lang="en-US" sz="2000" dirty="0" err="1">
                <a:solidFill>
                  <a:schemeClr val="bg2"/>
                </a:solidFill>
              </a:rPr>
              <a:t>Widtsoe</a:t>
            </a:r>
            <a:r>
              <a:rPr lang="en-US" sz="2000" dirty="0">
                <a:solidFill>
                  <a:schemeClr val="bg2"/>
                </a:solidFill>
              </a:rPr>
              <a:t> [1954], 108.</a:t>
            </a:r>
          </a:p>
          <a:p>
            <a:r>
              <a:rPr lang="en-US" sz="2000" dirty="0">
                <a:solidFill>
                  <a:schemeClr val="bg2"/>
                </a:solidFill>
              </a:rPr>
              <a:t>Neal A. Maxwell (Ensign May 1992 p. 39 quoting from </a:t>
            </a:r>
            <a:r>
              <a:rPr lang="en-US" sz="2000" i="1" dirty="0">
                <a:solidFill>
                  <a:schemeClr val="bg2"/>
                </a:solidFill>
              </a:rPr>
              <a:t>Patriarchal Blessing</a:t>
            </a:r>
            <a:r>
              <a:rPr lang="en-US" sz="2000" dirty="0">
                <a:solidFill>
                  <a:schemeClr val="bg2"/>
                </a:solidFill>
              </a:rPr>
              <a:t>, 1:3); </a:t>
            </a:r>
            <a:r>
              <a:rPr lang="en-US" sz="2000" dirty="0">
                <a:solidFill>
                  <a:schemeClr val="bg1"/>
                </a:solidFill>
              </a:rPr>
              <a:t>Neil L. Andersen, “Joseph Smith,” </a:t>
            </a:r>
            <a:r>
              <a:rPr lang="en-US" sz="2000" i="1" dirty="0">
                <a:solidFill>
                  <a:schemeClr val="bg1"/>
                </a:solidFill>
              </a:rPr>
              <a:t>Ensign</a:t>
            </a:r>
            <a:r>
              <a:rPr lang="en-US" sz="2000" dirty="0">
                <a:solidFill>
                  <a:schemeClr val="bg1"/>
                </a:solidFill>
              </a:rPr>
              <a:t> or </a:t>
            </a:r>
            <a:r>
              <a:rPr lang="en-US" sz="2000" i="1" dirty="0">
                <a:solidFill>
                  <a:schemeClr val="bg1"/>
                </a:solidFill>
              </a:rPr>
              <a:t>Liahona</a:t>
            </a:r>
            <a:r>
              <a:rPr lang="en-US" sz="2000" dirty="0">
                <a:solidFill>
                  <a:schemeClr val="bg1"/>
                </a:solidFill>
              </a:rPr>
              <a:t>, Nov. 2014, 30</a:t>
            </a:r>
            <a:endParaRPr lang="en-US" sz="2000" dirty="0">
              <a:solidFill>
                <a:schemeClr val="bg2"/>
              </a:solidFill>
            </a:endParaRPr>
          </a:p>
          <a:p>
            <a:r>
              <a:rPr lang="en-US" sz="2000" i="1" dirty="0">
                <a:solidFill>
                  <a:schemeClr val="bg2"/>
                </a:solidFill>
              </a:rPr>
              <a:t>Doctrine and Covenants Who’s Who </a:t>
            </a:r>
            <a:r>
              <a:rPr lang="en-US" sz="2000" dirty="0">
                <a:solidFill>
                  <a:schemeClr val="bg2"/>
                </a:solidFill>
              </a:rPr>
              <a:t>by Ed J. </a:t>
            </a:r>
            <a:r>
              <a:rPr lang="en-US" sz="2000" dirty="0" err="1">
                <a:solidFill>
                  <a:schemeClr val="bg2"/>
                </a:solidFill>
              </a:rPr>
              <a:t>Pinegar</a:t>
            </a:r>
            <a:r>
              <a:rPr lang="en-US" sz="2000" dirty="0">
                <a:solidFill>
                  <a:schemeClr val="bg2"/>
                </a:solidFill>
              </a:rPr>
              <a:t> and Richard J. Allen</a:t>
            </a:r>
          </a:p>
          <a:p>
            <a:r>
              <a:rPr lang="en-US" sz="2000" dirty="0">
                <a:solidFill>
                  <a:schemeClr val="bg2"/>
                </a:solidFill>
              </a:rPr>
              <a:t>D. Kelly Ogden and Andrew Skinner, </a:t>
            </a:r>
            <a:r>
              <a:rPr lang="en-US" sz="2000" i="1" dirty="0">
                <a:solidFill>
                  <a:schemeClr val="bg2"/>
                </a:solidFill>
              </a:rPr>
              <a:t>Verse by Verse</a:t>
            </a:r>
            <a:r>
              <a:rPr lang="en-US" sz="2000" dirty="0">
                <a:solidFill>
                  <a:schemeClr val="bg2"/>
                </a:solidFill>
              </a:rPr>
              <a:t>, </a:t>
            </a:r>
            <a:r>
              <a:rPr lang="en-US" sz="2000" i="1" dirty="0">
                <a:solidFill>
                  <a:schemeClr val="bg2"/>
                </a:solidFill>
              </a:rPr>
              <a:t>The Book of Mormon</a:t>
            </a:r>
            <a:r>
              <a:rPr lang="en-US" sz="2000" dirty="0">
                <a:solidFill>
                  <a:schemeClr val="bg2"/>
                </a:solidFill>
              </a:rPr>
              <a:t>, </a:t>
            </a:r>
            <a:r>
              <a:rPr lang="en-US" sz="2000" dirty="0" err="1">
                <a:solidFill>
                  <a:schemeClr val="bg2"/>
                </a:solidFill>
              </a:rPr>
              <a:t>pg</a:t>
            </a:r>
            <a:r>
              <a:rPr lang="en-US" sz="2000" dirty="0">
                <a:solidFill>
                  <a:schemeClr val="bg2"/>
                </a:solidFill>
              </a:rPr>
              <a:t> 130</a:t>
            </a:r>
          </a:p>
          <a:p>
            <a:pPr fontAlgn="base"/>
            <a:r>
              <a:rPr lang="en-US" sz="2000" dirty="0">
                <a:solidFill>
                  <a:schemeClr val="bg2"/>
                </a:solidFill>
              </a:rPr>
              <a:t>Gordon B. Hinckley (“The Great Things Which God Has Revealed,” </a:t>
            </a:r>
            <a:r>
              <a:rPr lang="en-US" sz="2000" i="1" dirty="0">
                <a:solidFill>
                  <a:schemeClr val="bg2"/>
                </a:solidFill>
              </a:rPr>
              <a:t>Ensign or Liahona</a:t>
            </a:r>
            <a:r>
              <a:rPr lang="en-US" sz="2000" dirty="0">
                <a:solidFill>
                  <a:schemeClr val="bg2"/>
                </a:solidFill>
              </a:rPr>
              <a:t>,  May 2005, 80–83).</a:t>
            </a:r>
          </a:p>
          <a:p>
            <a:pPr fontAlgn="base"/>
            <a:r>
              <a:rPr lang="en-US" sz="2000" dirty="0">
                <a:solidFill>
                  <a:schemeClr val="bg2"/>
                </a:solidFill>
              </a:rPr>
              <a:t>Joseph Fielding </a:t>
            </a:r>
            <a:r>
              <a:rPr lang="en-US" sz="2000" dirty="0" err="1">
                <a:solidFill>
                  <a:schemeClr val="bg2"/>
                </a:solidFill>
              </a:rPr>
              <a:t>McConkie</a:t>
            </a:r>
            <a:r>
              <a:rPr lang="en-US" sz="2000" dirty="0">
                <a:solidFill>
                  <a:schemeClr val="bg2"/>
                </a:solidFill>
              </a:rPr>
              <a:t> and Robert L. Millet </a:t>
            </a:r>
            <a:r>
              <a:rPr lang="en-US" sz="2000" i="1" dirty="0">
                <a:solidFill>
                  <a:schemeClr val="bg2"/>
                </a:solidFill>
              </a:rPr>
              <a:t>Doctrinal Commentary of Book of Mormon </a:t>
            </a:r>
            <a:r>
              <a:rPr lang="en-US" sz="2000" dirty="0">
                <a:solidFill>
                  <a:schemeClr val="bg2"/>
                </a:solidFill>
              </a:rPr>
              <a:t>pg. 207</a:t>
            </a:r>
          </a:p>
          <a:p>
            <a:pPr fontAlgn="base"/>
            <a:r>
              <a:rPr lang="en-US" sz="2000" dirty="0">
                <a:solidFill>
                  <a:schemeClr val="bg2"/>
                </a:solidFill>
              </a:rPr>
              <a:t>Boyd K. Packer (“Scriptures,” </a:t>
            </a:r>
            <a:r>
              <a:rPr lang="en-US" sz="2000" i="1" dirty="0">
                <a:solidFill>
                  <a:schemeClr val="bg2"/>
                </a:solidFill>
              </a:rPr>
              <a:t>Ensign,</a:t>
            </a:r>
            <a:r>
              <a:rPr lang="en-US" sz="2000" dirty="0">
                <a:solidFill>
                  <a:schemeClr val="bg2"/>
                </a:solidFill>
              </a:rPr>
              <a:t> Nov. 1982, 53).</a:t>
            </a:r>
          </a:p>
          <a:p>
            <a:pPr fontAlgn="base"/>
            <a:r>
              <a:rPr lang="en-US" sz="2000" dirty="0">
                <a:solidFill>
                  <a:schemeClr val="bg2"/>
                </a:solidFill>
              </a:rPr>
              <a:t>Comments of Bruce R. McConkie (</a:t>
            </a:r>
            <a:r>
              <a:rPr lang="en-US" sz="2000" i="1" dirty="0">
                <a:solidFill>
                  <a:schemeClr val="bg2"/>
                </a:solidFill>
              </a:rPr>
              <a:t>A New Witness for the Articles of Faith</a:t>
            </a:r>
            <a:r>
              <a:rPr lang="en-US" sz="2000" dirty="0">
                <a:solidFill>
                  <a:schemeClr val="bg2"/>
                </a:solidFill>
              </a:rPr>
              <a:t> [1985], 426).</a:t>
            </a:r>
          </a:p>
        </p:txBody>
      </p:sp>
      <p:sp>
        <p:nvSpPr>
          <p:cNvPr id="5" name="Footer Placeholder 14">
            <a:extLst>
              <a:ext uri="{FF2B5EF4-FFF2-40B4-BE49-F238E27FC236}">
                <a16:creationId xmlns:a16="http://schemas.microsoft.com/office/drawing/2014/main" id="{170FCFBF-9FF4-472F-B165-CBEA29A77620}"/>
              </a:ext>
            </a:extLst>
          </p:cNvPr>
          <p:cNvSpPr>
            <a:spLocks noGrp="1"/>
          </p:cNvSpPr>
          <p:nvPr/>
        </p:nvSpPr>
        <p:spPr>
          <a:xfrm>
            <a:off x="100342" y="6378937"/>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3538917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F463F5-EB77-C469-D716-3CF6409AE1A3}"/>
              </a:ext>
            </a:extLst>
          </p:cNvPr>
          <p:cNvSpPr txBox="1"/>
          <p:nvPr/>
        </p:nvSpPr>
        <p:spPr>
          <a:xfrm>
            <a:off x="0" y="0"/>
            <a:ext cx="6096000" cy="738664"/>
          </a:xfrm>
          <a:prstGeom prst="rect">
            <a:avLst/>
          </a:prstGeom>
          <a:noFill/>
          <a:ln>
            <a:solidFill>
              <a:schemeClr val="tx1"/>
            </a:solidFill>
          </a:ln>
        </p:spPr>
        <p:txBody>
          <a:bodyPr wrap="square">
            <a:spAutoFit/>
          </a:bodyPr>
          <a:lstStyle/>
          <a:p>
            <a:r>
              <a:rPr lang="en-US" sz="1400" b="1" i="0" dirty="0">
                <a:solidFill>
                  <a:srgbClr val="212225"/>
                </a:solidFill>
                <a:effectLst/>
              </a:rPr>
              <a:t>Do we worship Joseph? </a:t>
            </a:r>
            <a:r>
              <a:rPr lang="en-US" sz="1400" b="0" i="0" dirty="0">
                <a:solidFill>
                  <a:srgbClr val="212225"/>
                </a:solidFill>
                <a:effectLst/>
              </a:rPr>
              <a:t>We worship God the Eternal Father and His Son, Jesus Christ, not the Prophet Joseph nor any mortal man or woman. (Gerrit W. Gong, “</a:t>
            </a:r>
            <a:r>
              <a:rPr lang="en-US" sz="1400" b="0" i="0" u="none" strike="noStrike" dirty="0">
                <a:effectLst/>
              </a:rPr>
              <a:t>All Nations, Kindreds, and Tongues</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2020, 39)</a:t>
            </a:r>
            <a:endParaRPr lang="en-US" sz="1400" dirty="0"/>
          </a:p>
        </p:txBody>
      </p:sp>
      <p:sp>
        <p:nvSpPr>
          <p:cNvPr id="5" name="TextBox 4">
            <a:extLst>
              <a:ext uri="{FF2B5EF4-FFF2-40B4-BE49-F238E27FC236}">
                <a16:creationId xmlns:a16="http://schemas.microsoft.com/office/drawing/2014/main" id="{1A0B5570-6D1E-2597-F5E3-ACB0AA6D7520}"/>
              </a:ext>
            </a:extLst>
          </p:cNvPr>
          <p:cNvSpPr txBox="1"/>
          <p:nvPr/>
        </p:nvSpPr>
        <p:spPr>
          <a:xfrm>
            <a:off x="0" y="738664"/>
            <a:ext cx="6096000" cy="954107"/>
          </a:xfrm>
          <a:prstGeom prst="rect">
            <a:avLst/>
          </a:prstGeom>
          <a:noFill/>
          <a:ln>
            <a:solidFill>
              <a:schemeClr val="tx1"/>
            </a:solidFill>
          </a:ln>
        </p:spPr>
        <p:txBody>
          <a:bodyPr wrap="square">
            <a:spAutoFit/>
          </a:bodyPr>
          <a:lstStyle/>
          <a:p>
            <a:r>
              <a:rPr lang="en-US" sz="1400" b="1" i="0" dirty="0">
                <a:solidFill>
                  <a:srgbClr val="212225"/>
                </a:solidFill>
                <a:effectLst/>
              </a:rPr>
              <a:t>Foreordained: </a:t>
            </a:r>
            <a:r>
              <a:rPr lang="en-US" sz="1400" b="0" i="0" dirty="0">
                <a:solidFill>
                  <a:srgbClr val="212225"/>
                </a:solidFill>
                <a:effectLst/>
              </a:rPr>
              <a:t>I know that Joseph Smith is the foreordained prophet whom the Lord chose to open this last dispensation. Through him the Lord’s Church was restored to the earth. Joseph sealed his testimony with his blood. How I love and honor him! (Russell M. Nelson, “</a:t>
            </a:r>
            <a:r>
              <a:rPr lang="en-US" sz="1400" b="0" i="0" u="none" strike="noStrike" dirty="0">
                <a:effectLst/>
              </a:rPr>
              <a:t>Hear Him</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2020, 92)</a:t>
            </a:r>
            <a:endParaRPr lang="en-US" sz="1400" dirty="0"/>
          </a:p>
        </p:txBody>
      </p:sp>
      <p:sp>
        <p:nvSpPr>
          <p:cNvPr id="7" name="TextBox 6">
            <a:extLst>
              <a:ext uri="{FF2B5EF4-FFF2-40B4-BE49-F238E27FC236}">
                <a16:creationId xmlns:a16="http://schemas.microsoft.com/office/drawing/2014/main" id="{A2AAEDB5-7151-BFCA-3976-3B3797DD977D}"/>
              </a:ext>
            </a:extLst>
          </p:cNvPr>
          <p:cNvSpPr txBox="1"/>
          <p:nvPr/>
        </p:nvSpPr>
        <p:spPr>
          <a:xfrm>
            <a:off x="0" y="1692771"/>
            <a:ext cx="6096000" cy="1384995"/>
          </a:xfrm>
          <a:prstGeom prst="rect">
            <a:avLst/>
          </a:prstGeom>
          <a:noFill/>
          <a:ln>
            <a:solidFill>
              <a:schemeClr val="tx1"/>
            </a:solidFill>
          </a:ln>
        </p:spPr>
        <p:txBody>
          <a:bodyPr wrap="square">
            <a:spAutoFit/>
          </a:bodyPr>
          <a:lstStyle/>
          <a:p>
            <a:r>
              <a:rPr lang="en-US" sz="1400" b="1" i="0" dirty="0">
                <a:solidFill>
                  <a:srgbClr val="212225"/>
                </a:solidFill>
                <a:effectLst/>
              </a:rPr>
              <a:t>Testimony: </a:t>
            </a:r>
            <a:r>
              <a:rPr lang="en-US" sz="1400" b="0" i="0" dirty="0">
                <a:solidFill>
                  <a:srgbClr val="212225"/>
                </a:solidFill>
                <a:effectLst/>
              </a:rPr>
              <a:t>Like other faithful Latter-day Saints, I have built my life on the testimony and mission of the Prophet Joseph Smith. In all of my reading and original research, I have never been dissuaded from my testimony of his prophetic calling and of the gospel and priesthood restoration the Lord initiated through him. (Dallin H. Oaks, “</a:t>
            </a:r>
            <a:r>
              <a:rPr lang="en-US" sz="1400" b="0" i="0" u="none" strike="noStrike" dirty="0">
                <a:effectLst/>
              </a:rPr>
              <a:t>Joseph, the Man and the Prophet</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May 1996, 73)</a:t>
            </a:r>
            <a:endParaRPr lang="en-US" sz="1400" dirty="0"/>
          </a:p>
        </p:txBody>
      </p:sp>
    </p:spTree>
    <p:extLst>
      <p:ext uri="{BB962C8B-B14F-4D97-AF65-F5344CB8AC3E}">
        <p14:creationId xmlns:p14="http://schemas.microsoft.com/office/powerpoint/2010/main" val="4285176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41D785-3EF1-8DB3-B97F-2E8DDA141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grpSp>
        <p:nvGrpSpPr>
          <p:cNvPr id="3" name="Group 2">
            <a:extLst>
              <a:ext uri="{FF2B5EF4-FFF2-40B4-BE49-F238E27FC236}">
                <a16:creationId xmlns:a16="http://schemas.microsoft.com/office/drawing/2014/main" id="{CDF26313-66F1-9029-4617-AF205A4F2E04}"/>
              </a:ext>
            </a:extLst>
          </p:cNvPr>
          <p:cNvGrpSpPr/>
          <p:nvPr/>
        </p:nvGrpSpPr>
        <p:grpSpPr>
          <a:xfrm>
            <a:off x="5152948" y="2946893"/>
            <a:ext cx="1771350" cy="3597660"/>
            <a:chOff x="4847870" y="1415932"/>
            <a:chExt cx="2215815" cy="4500383"/>
          </a:xfrm>
        </p:grpSpPr>
        <p:sp>
          <p:nvSpPr>
            <p:cNvPr id="4" name="Oval 3">
              <a:extLst>
                <a:ext uri="{FF2B5EF4-FFF2-40B4-BE49-F238E27FC236}">
                  <a16:creationId xmlns:a16="http://schemas.microsoft.com/office/drawing/2014/main" id="{E36EB6A2-3BAF-8ACC-61E7-7075F7FC76A6}"/>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8BE57650-1806-5B9E-C647-4CE5FBEEC8AC}"/>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4F70272-E8D2-35D7-BAA9-34B4857CC52E}"/>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apezoid 6">
              <a:extLst>
                <a:ext uri="{FF2B5EF4-FFF2-40B4-BE49-F238E27FC236}">
                  <a16:creationId xmlns:a16="http://schemas.microsoft.com/office/drawing/2014/main" id="{115835A9-2E0A-F28C-A20A-8B621A032319}"/>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356F76BD-8861-58E8-3309-E4CE3528B3AB}"/>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497D42C-02B5-EBE6-16F9-F7308A0B38C9}"/>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DDC31F24-C31A-65FC-D11D-C07EE37B42EB}"/>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9AD758D-7A43-93AC-DB60-01115ADE0DE3}"/>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95DCC0C-D9CF-4E83-E49C-93E34D054E31}"/>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BA4314E-C7A0-AF8C-FF13-DC3C47EB1512}"/>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Double Wave 13">
              <a:extLst>
                <a:ext uri="{FF2B5EF4-FFF2-40B4-BE49-F238E27FC236}">
                  <a16:creationId xmlns:a16="http://schemas.microsoft.com/office/drawing/2014/main" id="{95709F2C-9952-1FA9-F85E-B5657D25BD57}"/>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Wave 14">
              <a:extLst>
                <a:ext uri="{FF2B5EF4-FFF2-40B4-BE49-F238E27FC236}">
                  <a16:creationId xmlns:a16="http://schemas.microsoft.com/office/drawing/2014/main" id="{2F5F0C2D-B77B-C473-C5E8-E6D54339AD65}"/>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EEE0A1C7-9321-7C96-6F52-988BDEA5931B}"/>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1A05C8-B6EF-54B1-E656-A3C05D44E9FE}"/>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63C3E45-54B9-343A-EE5F-72C693E5973B}"/>
              </a:ext>
            </a:extLst>
          </p:cNvPr>
          <p:cNvGrpSpPr/>
          <p:nvPr/>
        </p:nvGrpSpPr>
        <p:grpSpPr>
          <a:xfrm>
            <a:off x="7017960" y="3743128"/>
            <a:ext cx="1403646" cy="2753961"/>
            <a:chOff x="3872941" y="1344704"/>
            <a:chExt cx="1720972" cy="3376555"/>
          </a:xfrm>
        </p:grpSpPr>
        <p:grpSp>
          <p:nvGrpSpPr>
            <p:cNvPr id="19" name="Group 18">
              <a:extLst>
                <a:ext uri="{FF2B5EF4-FFF2-40B4-BE49-F238E27FC236}">
                  <a16:creationId xmlns:a16="http://schemas.microsoft.com/office/drawing/2014/main" id="{8DBBBF76-641A-E4E4-AA89-784349E7E20C}"/>
                </a:ext>
              </a:extLst>
            </p:cNvPr>
            <p:cNvGrpSpPr/>
            <p:nvPr/>
          </p:nvGrpSpPr>
          <p:grpSpPr>
            <a:xfrm>
              <a:off x="3872941" y="1344704"/>
              <a:ext cx="1720972" cy="3376555"/>
              <a:chOff x="1434541" y="2106704"/>
              <a:chExt cx="1720972" cy="3376555"/>
            </a:xfrm>
          </p:grpSpPr>
          <p:sp>
            <p:nvSpPr>
              <p:cNvPr id="21" name="Oval 20">
                <a:extLst>
                  <a:ext uri="{FF2B5EF4-FFF2-40B4-BE49-F238E27FC236}">
                    <a16:creationId xmlns:a16="http://schemas.microsoft.com/office/drawing/2014/main" id="{6B4619A7-590D-0A90-EB77-4A5082999FD0}"/>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909A8DA-B959-86CB-CDDF-ECF75E0621B1}"/>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83AF981-20AF-2936-A145-EAB63AB441F9}"/>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3AE9391-CC40-A5F6-A877-C7C1CC34B028}"/>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1546B1BE-C5D5-910C-78C7-CD6A13B2665B}"/>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1F98B8B8-79EF-326A-A7AB-C388E594FBCA}"/>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6D499B62-3A8D-25B6-1D2F-16F5C6DDADA0}"/>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6EC6E27C-72A6-4122-94EB-9960384F97D9}"/>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0C35BDB8-04B7-2D26-110B-7776D001B810}"/>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63AB2D8-CECE-5DDF-7555-9B0EDE0C69A8}"/>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C6154C91-BA83-7644-60FB-A11336A5CBB6}"/>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a:extLst>
                  <a:ext uri="{FF2B5EF4-FFF2-40B4-BE49-F238E27FC236}">
                    <a16:creationId xmlns:a16="http://schemas.microsoft.com/office/drawing/2014/main" id="{249B1F77-7E10-A293-88D3-9546A881F08B}"/>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hord 32">
                <a:extLst>
                  <a:ext uri="{FF2B5EF4-FFF2-40B4-BE49-F238E27FC236}">
                    <a16:creationId xmlns:a16="http://schemas.microsoft.com/office/drawing/2014/main" id="{7FF75A77-0574-49C5-2140-988955A72084}"/>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ounded Rectangle 78">
              <a:extLst>
                <a:ext uri="{FF2B5EF4-FFF2-40B4-BE49-F238E27FC236}">
                  <a16:creationId xmlns:a16="http://schemas.microsoft.com/office/drawing/2014/main" id="{6B7DB716-9E17-A66E-D9F5-4994ECE63EFC}"/>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
            <a:extLst>
              <a:ext uri="{FF2B5EF4-FFF2-40B4-BE49-F238E27FC236}">
                <a16:creationId xmlns:a16="http://schemas.microsoft.com/office/drawing/2014/main" id="{04F19BF4-5EA1-1435-A136-6E12707F7BDB}"/>
              </a:ext>
            </a:extLst>
          </p:cNvPr>
          <p:cNvGrpSpPr/>
          <p:nvPr/>
        </p:nvGrpSpPr>
        <p:grpSpPr>
          <a:xfrm>
            <a:off x="3308820" y="4237157"/>
            <a:ext cx="1752600" cy="2259932"/>
            <a:chOff x="533400" y="1143000"/>
            <a:chExt cx="2895600" cy="3429000"/>
          </a:xfrm>
          <a:solidFill>
            <a:schemeClr val="bg1">
              <a:lumMod val="50000"/>
            </a:schemeClr>
          </a:solidFill>
        </p:grpSpPr>
        <p:sp>
          <p:nvSpPr>
            <p:cNvPr id="35" name="Flowchart: Manual Operation 34">
              <a:extLst>
                <a:ext uri="{FF2B5EF4-FFF2-40B4-BE49-F238E27FC236}">
                  <a16:creationId xmlns:a16="http://schemas.microsoft.com/office/drawing/2014/main" id="{EFC593CF-C28F-AABF-1B0E-29B431A15731}"/>
                </a:ext>
              </a:extLst>
            </p:cNvPr>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nut 11">
              <a:extLst>
                <a:ext uri="{FF2B5EF4-FFF2-40B4-BE49-F238E27FC236}">
                  <a16:creationId xmlns:a16="http://schemas.microsoft.com/office/drawing/2014/main" id="{22F6D12F-C6ED-B632-994D-D3ACFEB343C8}"/>
                </a:ext>
              </a:extLst>
            </p:cNvPr>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a:extLst>
                <a:ext uri="{FF2B5EF4-FFF2-40B4-BE49-F238E27FC236}">
                  <a16:creationId xmlns:a16="http://schemas.microsoft.com/office/drawing/2014/main" id="{0D004CBE-E320-ADBB-E0D2-FD7D70ADDC89}"/>
                </a:ext>
              </a:extLst>
            </p:cNvPr>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Block Arc 37">
              <a:extLst>
                <a:ext uri="{FF2B5EF4-FFF2-40B4-BE49-F238E27FC236}">
                  <a16:creationId xmlns:a16="http://schemas.microsoft.com/office/drawing/2014/main" id="{092D715E-99D7-2F99-4351-18E413D3EBE3}"/>
                </a:ext>
              </a:extLst>
            </p:cNvPr>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65BAD6C9-491D-D2FF-16AB-DC333DD627D9}"/>
                </a:ext>
              </a:extLst>
            </p:cNvPr>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C5BEF76-EF94-D655-9EA3-60E7522CC0DD}"/>
                </a:ext>
              </a:extLst>
            </p:cNvPr>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B9ED51E5-6393-AAF2-5685-A73A268726C5}"/>
              </a:ext>
            </a:extLst>
          </p:cNvPr>
          <p:cNvSpPr txBox="1"/>
          <p:nvPr/>
        </p:nvSpPr>
        <p:spPr>
          <a:xfrm>
            <a:off x="1752600" y="152401"/>
            <a:ext cx="8763000" cy="2800767"/>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The Bucket List</a:t>
            </a:r>
          </a:p>
          <a:p>
            <a:pPr algn="ctr"/>
            <a:r>
              <a:rPr lang="en-US" sz="4400" dirty="0">
                <a:solidFill>
                  <a:schemeClr val="bg2"/>
                </a:solidFill>
                <a:latin typeface="Abadi" panose="020B0604020104020204" pitchFamily="34" charset="0"/>
              </a:rPr>
              <a:t>Part 2</a:t>
            </a:r>
          </a:p>
          <a:p>
            <a:pPr algn="ctr"/>
            <a:endParaRPr lang="en-US" sz="4400" dirty="0">
              <a:solidFill>
                <a:schemeClr val="bg2"/>
              </a:solidFill>
              <a:latin typeface="Abadi" panose="020B0604020104020204" pitchFamily="34" charset="0"/>
            </a:endParaRPr>
          </a:p>
          <a:p>
            <a:pPr algn="ctr"/>
            <a:r>
              <a:rPr lang="en-US" sz="4400" dirty="0">
                <a:solidFill>
                  <a:schemeClr val="bg2"/>
                </a:solidFill>
                <a:latin typeface="Abadi" panose="020B0604020104020204" pitchFamily="34" charset="0"/>
              </a:rPr>
              <a:t>2 Nephi 3</a:t>
            </a:r>
          </a:p>
        </p:txBody>
      </p:sp>
    </p:spTree>
    <p:extLst>
      <p:ext uri="{BB962C8B-B14F-4D97-AF65-F5344CB8AC3E}">
        <p14:creationId xmlns:p14="http://schemas.microsoft.com/office/powerpoint/2010/main" val="3497392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41D785-3EF1-8DB3-B97F-2E8DDA141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grpSp>
        <p:nvGrpSpPr>
          <p:cNvPr id="3" name="Group 2">
            <a:extLst>
              <a:ext uri="{FF2B5EF4-FFF2-40B4-BE49-F238E27FC236}">
                <a16:creationId xmlns:a16="http://schemas.microsoft.com/office/drawing/2014/main" id="{CDF26313-66F1-9029-4617-AF205A4F2E04}"/>
              </a:ext>
            </a:extLst>
          </p:cNvPr>
          <p:cNvGrpSpPr/>
          <p:nvPr/>
        </p:nvGrpSpPr>
        <p:grpSpPr>
          <a:xfrm>
            <a:off x="1092295" y="3768643"/>
            <a:ext cx="1378990" cy="2800767"/>
            <a:chOff x="4847870" y="1415932"/>
            <a:chExt cx="2215815" cy="4500383"/>
          </a:xfrm>
        </p:grpSpPr>
        <p:sp>
          <p:nvSpPr>
            <p:cNvPr id="4" name="Oval 3">
              <a:extLst>
                <a:ext uri="{FF2B5EF4-FFF2-40B4-BE49-F238E27FC236}">
                  <a16:creationId xmlns:a16="http://schemas.microsoft.com/office/drawing/2014/main" id="{E36EB6A2-3BAF-8ACC-61E7-7075F7FC76A6}"/>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8BE57650-1806-5B9E-C647-4CE5FBEEC8AC}"/>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4F70272-E8D2-35D7-BAA9-34B4857CC52E}"/>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rapezoid 6">
              <a:extLst>
                <a:ext uri="{FF2B5EF4-FFF2-40B4-BE49-F238E27FC236}">
                  <a16:creationId xmlns:a16="http://schemas.microsoft.com/office/drawing/2014/main" id="{115835A9-2E0A-F28C-A20A-8B621A032319}"/>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356F76BD-8861-58E8-3309-E4CE3528B3AB}"/>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497D42C-02B5-EBE6-16F9-F7308A0B38C9}"/>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DDC31F24-C31A-65FC-D11D-C07EE37B42EB}"/>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9AD758D-7A43-93AC-DB60-01115ADE0DE3}"/>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95DCC0C-D9CF-4E83-E49C-93E34D054E31}"/>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BA4314E-C7A0-AF8C-FF13-DC3C47EB1512}"/>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Double Wave 13">
              <a:extLst>
                <a:ext uri="{FF2B5EF4-FFF2-40B4-BE49-F238E27FC236}">
                  <a16:creationId xmlns:a16="http://schemas.microsoft.com/office/drawing/2014/main" id="{95709F2C-9952-1FA9-F85E-B5657D25BD57}"/>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uble Wave 14">
              <a:extLst>
                <a:ext uri="{FF2B5EF4-FFF2-40B4-BE49-F238E27FC236}">
                  <a16:creationId xmlns:a16="http://schemas.microsoft.com/office/drawing/2014/main" id="{2F5F0C2D-B77B-C473-C5E8-E6D54339AD65}"/>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Delay 15">
              <a:extLst>
                <a:ext uri="{FF2B5EF4-FFF2-40B4-BE49-F238E27FC236}">
                  <a16:creationId xmlns:a16="http://schemas.microsoft.com/office/drawing/2014/main" id="{EEE0A1C7-9321-7C96-6F52-988BDEA5931B}"/>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A1A05C8-B6EF-54B1-E656-A3C05D44E9FE}"/>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63C3E45-54B9-343A-EE5F-72C693E5973B}"/>
              </a:ext>
            </a:extLst>
          </p:cNvPr>
          <p:cNvGrpSpPr/>
          <p:nvPr/>
        </p:nvGrpSpPr>
        <p:grpSpPr>
          <a:xfrm>
            <a:off x="7241470" y="4181658"/>
            <a:ext cx="1180135" cy="2315431"/>
            <a:chOff x="3872941" y="1344704"/>
            <a:chExt cx="1720972" cy="3376555"/>
          </a:xfrm>
        </p:grpSpPr>
        <p:grpSp>
          <p:nvGrpSpPr>
            <p:cNvPr id="19" name="Group 18">
              <a:extLst>
                <a:ext uri="{FF2B5EF4-FFF2-40B4-BE49-F238E27FC236}">
                  <a16:creationId xmlns:a16="http://schemas.microsoft.com/office/drawing/2014/main" id="{8DBBBF76-641A-E4E4-AA89-784349E7E20C}"/>
                </a:ext>
              </a:extLst>
            </p:cNvPr>
            <p:cNvGrpSpPr/>
            <p:nvPr/>
          </p:nvGrpSpPr>
          <p:grpSpPr>
            <a:xfrm>
              <a:off x="3872941" y="1344704"/>
              <a:ext cx="1720972" cy="3376555"/>
              <a:chOff x="1434541" y="2106704"/>
              <a:chExt cx="1720972" cy="3376555"/>
            </a:xfrm>
          </p:grpSpPr>
          <p:sp>
            <p:nvSpPr>
              <p:cNvPr id="21" name="Oval 20">
                <a:extLst>
                  <a:ext uri="{FF2B5EF4-FFF2-40B4-BE49-F238E27FC236}">
                    <a16:creationId xmlns:a16="http://schemas.microsoft.com/office/drawing/2014/main" id="{6B4619A7-590D-0A90-EB77-4A5082999FD0}"/>
                  </a:ext>
                </a:extLst>
              </p:cNvPr>
              <p:cNvSpPr/>
              <p:nvPr/>
            </p:nvSpPr>
            <p:spPr>
              <a:xfrm rot="20950279">
                <a:off x="2314954" y="5135916"/>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909A8DA-B959-86CB-CDDF-ECF75E0621B1}"/>
                  </a:ext>
                </a:extLst>
              </p:cNvPr>
              <p:cNvSpPr/>
              <p:nvPr/>
            </p:nvSpPr>
            <p:spPr>
              <a:xfrm rot="20950279">
                <a:off x="1856191" y="5135917"/>
                <a:ext cx="509414" cy="34734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83AF981-20AF-2936-A145-EAB63AB441F9}"/>
                  </a:ext>
                </a:extLst>
              </p:cNvPr>
              <p:cNvSpPr/>
              <p:nvPr/>
            </p:nvSpPr>
            <p:spPr>
              <a:xfrm rot="4171446" flipH="1">
                <a:off x="2764637" y="4310311"/>
                <a:ext cx="509414" cy="2723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3AE9391-CC40-A5F6-A877-C7C1CC34B028}"/>
                  </a:ext>
                </a:extLst>
              </p:cNvPr>
              <p:cNvSpPr/>
              <p:nvPr/>
            </p:nvSpPr>
            <p:spPr>
              <a:xfrm rot="18981320">
                <a:off x="1434541" y="4361383"/>
                <a:ext cx="509414" cy="256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1546B1BE-C5D5-910C-78C7-CD6A13B2665B}"/>
                  </a:ext>
                </a:extLst>
              </p:cNvPr>
              <p:cNvSpPr/>
              <p:nvPr/>
            </p:nvSpPr>
            <p:spPr>
              <a:xfrm>
                <a:off x="1814567" y="3332896"/>
                <a:ext cx="1103841" cy="192608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1F98B8B8-79EF-326A-A7AB-C388E594FBCA}"/>
                  </a:ext>
                </a:extLst>
              </p:cNvPr>
              <p:cNvSpPr/>
              <p:nvPr/>
            </p:nvSpPr>
            <p:spPr>
              <a:xfrm rot="20382913">
                <a:off x="2603475" y="3379330"/>
                <a:ext cx="456282" cy="111491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6D499B62-3A8D-25B6-1D2F-16F5C6DDADA0}"/>
                  </a:ext>
                </a:extLst>
              </p:cNvPr>
              <p:cNvSpPr/>
              <p:nvPr/>
            </p:nvSpPr>
            <p:spPr>
              <a:xfrm rot="1217087" flipH="1">
                <a:off x="1622049" y="3385248"/>
                <a:ext cx="496688" cy="1155323"/>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6EC6E27C-72A6-4122-94EB-9960384F97D9}"/>
                  </a:ext>
                </a:extLst>
              </p:cNvPr>
              <p:cNvSpPr/>
              <p:nvPr/>
            </p:nvSpPr>
            <p:spPr>
              <a:xfrm>
                <a:off x="1906554" y="4369212"/>
                <a:ext cx="919867" cy="230293"/>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0C35BDB8-04B7-2D26-110B-7776D001B810}"/>
                  </a:ext>
                </a:extLst>
              </p:cNvPr>
              <p:cNvSpPr/>
              <p:nvPr/>
            </p:nvSpPr>
            <p:spPr>
              <a:xfrm rot="10800000">
                <a:off x="2180231" y="3349364"/>
                <a:ext cx="367012" cy="394407"/>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63AB2D8-CECE-5DDF-7555-9B0EDE0C69A8}"/>
                  </a:ext>
                </a:extLst>
              </p:cNvPr>
              <p:cNvSpPr/>
              <p:nvPr/>
            </p:nvSpPr>
            <p:spPr>
              <a:xfrm>
                <a:off x="1830364" y="2228136"/>
                <a:ext cx="1103841" cy="141315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C6154C91-BA83-7644-60FB-A11336A5CBB6}"/>
                  </a:ext>
                </a:extLst>
              </p:cNvPr>
              <p:cNvSpPr/>
              <p:nvPr/>
            </p:nvSpPr>
            <p:spPr>
              <a:xfrm rot="671737">
                <a:off x="1718050" y="2552594"/>
                <a:ext cx="349873" cy="82491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a:extLst>
                  <a:ext uri="{FF2B5EF4-FFF2-40B4-BE49-F238E27FC236}">
                    <a16:creationId xmlns:a16="http://schemas.microsoft.com/office/drawing/2014/main" id="{249B1F77-7E10-A293-88D3-9546A881F08B}"/>
                  </a:ext>
                </a:extLst>
              </p:cNvPr>
              <p:cNvSpPr/>
              <p:nvPr/>
            </p:nvSpPr>
            <p:spPr>
              <a:xfrm rot="20928263" flipH="1">
                <a:off x="2626076" y="2657265"/>
                <a:ext cx="398950" cy="7248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hord 32">
                <a:extLst>
                  <a:ext uri="{FF2B5EF4-FFF2-40B4-BE49-F238E27FC236}">
                    <a16:creationId xmlns:a16="http://schemas.microsoft.com/office/drawing/2014/main" id="{7FF75A77-0574-49C5-2140-988955A72084}"/>
                  </a:ext>
                </a:extLst>
              </p:cNvPr>
              <p:cNvSpPr/>
              <p:nvPr/>
            </p:nvSpPr>
            <p:spPr>
              <a:xfrm rot="7621963">
                <a:off x="1894316" y="2104979"/>
                <a:ext cx="898520" cy="90196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ounded Rectangle 78">
              <a:extLst>
                <a:ext uri="{FF2B5EF4-FFF2-40B4-BE49-F238E27FC236}">
                  <a16:creationId xmlns:a16="http://schemas.microsoft.com/office/drawing/2014/main" id="{6B7DB716-9E17-A66E-D9F5-4994ECE63EFC}"/>
                </a:ext>
              </a:extLst>
            </p:cNvPr>
            <p:cNvSpPr/>
            <p:nvPr/>
          </p:nvSpPr>
          <p:spPr>
            <a:xfrm>
              <a:off x="4267200" y="1676400"/>
              <a:ext cx="10668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4">
            <a:extLst>
              <a:ext uri="{FF2B5EF4-FFF2-40B4-BE49-F238E27FC236}">
                <a16:creationId xmlns:a16="http://schemas.microsoft.com/office/drawing/2014/main" id="{04F19BF4-5EA1-1435-A136-6E12707F7BDB}"/>
              </a:ext>
            </a:extLst>
          </p:cNvPr>
          <p:cNvGrpSpPr/>
          <p:nvPr/>
        </p:nvGrpSpPr>
        <p:grpSpPr>
          <a:xfrm>
            <a:off x="2532966" y="594773"/>
            <a:ext cx="1752600" cy="2259932"/>
            <a:chOff x="533400" y="1143000"/>
            <a:chExt cx="2895600" cy="3429000"/>
          </a:xfrm>
          <a:solidFill>
            <a:schemeClr val="bg1">
              <a:lumMod val="50000"/>
            </a:schemeClr>
          </a:solidFill>
        </p:grpSpPr>
        <p:sp>
          <p:nvSpPr>
            <p:cNvPr id="35" name="Flowchart: Manual Operation 34">
              <a:extLst>
                <a:ext uri="{FF2B5EF4-FFF2-40B4-BE49-F238E27FC236}">
                  <a16:creationId xmlns:a16="http://schemas.microsoft.com/office/drawing/2014/main" id="{EFC593CF-C28F-AABF-1B0E-29B431A15731}"/>
                </a:ext>
              </a:extLst>
            </p:cNvPr>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nut 11">
              <a:extLst>
                <a:ext uri="{FF2B5EF4-FFF2-40B4-BE49-F238E27FC236}">
                  <a16:creationId xmlns:a16="http://schemas.microsoft.com/office/drawing/2014/main" id="{22F6D12F-C6ED-B632-994D-D3ACFEB343C8}"/>
                </a:ext>
              </a:extLst>
            </p:cNvPr>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a:extLst>
                <a:ext uri="{FF2B5EF4-FFF2-40B4-BE49-F238E27FC236}">
                  <a16:creationId xmlns:a16="http://schemas.microsoft.com/office/drawing/2014/main" id="{0D004CBE-E320-ADBB-E0D2-FD7D70ADDC89}"/>
                </a:ext>
              </a:extLst>
            </p:cNvPr>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Block Arc 37">
              <a:extLst>
                <a:ext uri="{FF2B5EF4-FFF2-40B4-BE49-F238E27FC236}">
                  <a16:creationId xmlns:a16="http://schemas.microsoft.com/office/drawing/2014/main" id="{092D715E-99D7-2F99-4351-18E413D3EBE3}"/>
                </a:ext>
              </a:extLst>
            </p:cNvPr>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65BAD6C9-491D-D2FF-16AB-DC333DD627D9}"/>
                </a:ext>
              </a:extLst>
            </p:cNvPr>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C5BEF76-EF94-D655-9EA3-60E7522CC0DD}"/>
                </a:ext>
              </a:extLst>
            </p:cNvPr>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B9ED51E5-6393-AAF2-5685-A73A268726C5}"/>
              </a:ext>
            </a:extLst>
          </p:cNvPr>
          <p:cNvSpPr txBox="1"/>
          <p:nvPr/>
        </p:nvSpPr>
        <p:spPr>
          <a:xfrm>
            <a:off x="1752600" y="152401"/>
            <a:ext cx="8763000" cy="2800767"/>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The Bucket List</a:t>
            </a:r>
          </a:p>
          <a:p>
            <a:pPr algn="ctr"/>
            <a:r>
              <a:rPr lang="en-US" sz="4400" dirty="0">
                <a:solidFill>
                  <a:schemeClr val="bg2"/>
                </a:solidFill>
                <a:latin typeface="Abadi" panose="020B0604020104020204" pitchFamily="34" charset="0"/>
              </a:rPr>
              <a:t>Part 3</a:t>
            </a:r>
          </a:p>
          <a:p>
            <a:pPr algn="ctr"/>
            <a:endParaRPr lang="en-US" sz="4400" dirty="0">
              <a:solidFill>
                <a:schemeClr val="bg2"/>
              </a:solidFill>
              <a:latin typeface="Abadi" panose="020B0604020104020204" pitchFamily="34" charset="0"/>
            </a:endParaRPr>
          </a:p>
          <a:p>
            <a:pPr algn="ctr"/>
            <a:r>
              <a:rPr lang="en-US" sz="4400" dirty="0">
                <a:solidFill>
                  <a:schemeClr val="bg2"/>
                </a:solidFill>
                <a:latin typeface="Abadi" panose="020B0604020104020204" pitchFamily="34" charset="0"/>
              </a:rPr>
              <a:t>2 Nephi 4</a:t>
            </a:r>
          </a:p>
        </p:txBody>
      </p:sp>
      <p:grpSp>
        <p:nvGrpSpPr>
          <p:cNvPr id="42" name="Group 145">
            <a:extLst>
              <a:ext uri="{FF2B5EF4-FFF2-40B4-BE49-F238E27FC236}">
                <a16:creationId xmlns:a16="http://schemas.microsoft.com/office/drawing/2014/main" id="{E4386F9D-82A4-1862-CCBD-89C4154B16E0}"/>
              </a:ext>
            </a:extLst>
          </p:cNvPr>
          <p:cNvGrpSpPr/>
          <p:nvPr/>
        </p:nvGrpSpPr>
        <p:grpSpPr>
          <a:xfrm>
            <a:off x="2600820" y="4415177"/>
            <a:ext cx="979260" cy="2088291"/>
            <a:chOff x="3930669" y="1447801"/>
            <a:chExt cx="1343592" cy="2591351"/>
          </a:xfrm>
        </p:grpSpPr>
        <p:sp>
          <p:nvSpPr>
            <p:cNvPr id="43" name="Oval 42">
              <a:extLst>
                <a:ext uri="{FF2B5EF4-FFF2-40B4-BE49-F238E27FC236}">
                  <a16:creationId xmlns:a16="http://schemas.microsoft.com/office/drawing/2014/main" id="{C76F53BA-13E9-02F5-223B-F37416EA4186}"/>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E87AD33-D5DD-DFB5-2DD2-B3A587D13383}"/>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ACA3B639-1E76-88CE-1E1F-D3B579345034}"/>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B80792C1-330A-A7A9-838B-E1653CDD15C8}"/>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5D344DF9-AA38-FD59-BCD6-2E845E94F6E1}"/>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C02F0B9-B583-82B4-83D3-E445BDBECC2D}"/>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CE01E910-6951-A5F6-0F7A-68AD8A2B042E}"/>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CA6CF4C-5C18-E0D3-224E-B47E192B4AD5}"/>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hord 50">
              <a:extLst>
                <a:ext uri="{FF2B5EF4-FFF2-40B4-BE49-F238E27FC236}">
                  <a16:creationId xmlns:a16="http://schemas.microsoft.com/office/drawing/2014/main" id="{36A0E224-2AE4-D4C4-45CE-5C632A5ED9F1}"/>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7EB9A70D-7AED-3AFE-0E70-260CFA7F3ACF}"/>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a:extLst>
                <a:ext uri="{FF2B5EF4-FFF2-40B4-BE49-F238E27FC236}">
                  <a16:creationId xmlns:a16="http://schemas.microsoft.com/office/drawing/2014/main" id="{C3956B50-908E-AA3B-2B63-16315C7963B9}"/>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53">
              <a:extLst>
                <a:ext uri="{FF2B5EF4-FFF2-40B4-BE49-F238E27FC236}">
                  <a16:creationId xmlns:a16="http://schemas.microsoft.com/office/drawing/2014/main" id="{3D47E722-9AD7-6916-28D1-3FAEF760EFCA}"/>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958DD92-42C3-6B89-ED02-4E31922998A2}"/>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159">
            <a:extLst>
              <a:ext uri="{FF2B5EF4-FFF2-40B4-BE49-F238E27FC236}">
                <a16:creationId xmlns:a16="http://schemas.microsoft.com/office/drawing/2014/main" id="{1844C407-A703-37D6-9250-5E8D40D747E5}"/>
              </a:ext>
            </a:extLst>
          </p:cNvPr>
          <p:cNvGrpSpPr/>
          <p:nvPr/>
        </p:nvGrpSpPr>
        <p:grpSpPr>
          <a:xfrm>
            <a:off x="3903829" y="4497183"/>
            <a:ext cx="1057687" cy="2038410"/>
            <a:chOff x="5817073" y="1532681"/>
            <a:chExt cx="1306526" cy="2496891"/>
          </a:xfrm>
        </p:grpSpPr>
        <p:sp>
          <p:nvSpPr>
            <p:cNvPr id="57" name="Cloud 56">
              <a:extLst>
                <a:ext uri="{FF2B5EF4-FFF2-40B4-BE49-F238E27FC236}">
                  <a16:creationId xmlns:a16="http://schemas.microsoft.com/office/drawing/2014/main" id="{AEE43273-A5B5-3C54-DF35-52D33E4A771A}"/>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a:extLst>
                <a:ext uri="{FF2B5EF4-FFF2-40B4-BE49-F238E27FC236}">
                  <a16:creationId xmlns:a16="http://schemas.microsoft.com/office/drawing/2014/main" id="{F876A65B-DE71-D94C-0E67-697602D911FD}"/>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CA5FCA7-B866-F60A-CB6A-3A22D2853CB5}"/>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B9835730-BF88-9E28-E747-DAF9B65D0F0F}"/>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310CF19A-8FF2-A868-8875-B2899AAFFFE6}"/>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7D1DE70C-C831-BB77-F691-44D3158A98DE}"/>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8E183F40-B8F4-463F-3892-854BA210DC1B}"/>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7E77FB0-2860-277A-4A92-10FFA3233BD4}"/>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036EE0D7-7F39-DBC3-34EE-E085640FE469}"/>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99EE0F27-DD30-DC0B-450D-6C71844A2E45}"/>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a:extLst>
                <a:ext uri="{FF2B5EF4-FFF2-40B4-BE49-F238E27FC236}">
                  <a16:creationId xmlns:a16="http://schemas.microsoft.com/office/drawing/2014/main" id="{7DAE4EB7-9DC1-E601-E796-2CB82E159615}"/>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12BB3A99-3C3D-87A3-C638-2C7BA9284D1A}"/>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68">
              <a:extLst>
                <a:ext uri="{FF2B5EF4-FFF2-40B4-BE49-F238E27FC236}">
                  <a16:creationId xmlns:a16="http://schemas.microsoft.com/office/drawing/2014/main" id="{085A05DD-9404-6529-6DD9-45FADBC1FCE3}"/>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31">
              <a:extLst>
                <a:ext uri="{FF2B5EF4-FFF2-40B4-BE49-F238E27FC236}">
                  <a16:creationId xmlns:a16="http://schemas.microsoft.com/office/drawing/2014/main" id="{417C94A9-4B97-C480-02DC-F18C2F8B3641}"/>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3678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extBox 1"/>
          <p:cNvSpPr txBox="1"/>
          <p:nvPr/>
        </p:nvSpPr>
        <p:spPr>
          <a:xfrm>
            <a:off x="389298" y="1494576"/>
            <a:ext cx="5748951" cy="3170099"/>
          </a:xfrm>
          <a:prstGeom prst="rect">
            <a:avLst/>
          </a:prstGeom>
          <a:noFill/>
        </p:spPr>
        <p:txBody>
          <a:bodyPr wrap="square" rtlCol="0">
            <a:spAutoFit/>
          </a:bodyPr>
          <a:lstStyle/>
          <a:p>
            <a:r>
              <a:rPr lang="en-US" sz="2000" dirty="0">
                <a:solidFill>
                  <a:schemeClr val="bg2"/>
                </a:solidFill>
              </a:rPr>
              <a:t>“Parents have a sacred duty to rear their children in love and righteousness, to provide for their physical and spiritual needs, and to teach them to love and serve one another, observe the commandments of God, and be law-abiding citizens wherever they live. Husbands and wives—mothers and </a:t>
            </a:r>
          </a:p>
          <a:p>
            <a:r>
              <a:rPr lang="en-US" sz="2000" dirty="0">
                <a:solidFill>
                  <a:schemeClr val="bg2"/>
                </a:solidFill>
              </a:rPr>
              <a:t>fathers—will be held accountable </a:t>
            </a:r>
          </a:p>
          <a:p>
            <a:r>
              <a:rPr lang="en-US" sz="2000" dirty="0">
                <a:solidFill>
                  <a:schemeClr val="bg2"/>
                </a:solidFill>
              </a:rPr>
              <a:t>before God for the discharge of these obligations. … Extended families </a:t>
            </a:r>
          </a:p>
          <a:p>
            <a:r>
              <a:rPr lang="en-US" sz="2000" dirty="0">
                <a:solidFill>
                  <a:schemeClr val="bg2"/>
                </a:solidFill>
              </a:rPr>
              <a:t>should lend support when needed.” </a:t>
            </a:r>
          </a:p>
        </p:txBody>
      </p:sp>
      <p:sp>
        <p:nvSpPr>
          <p:cNvPr id="4" name="TextBox 3"/>
          <p:cNvSpPr txBox="1"/>
          <p:nvPr/>
        </p:nvSpPr>
        <p:spPr>
          <a:xfrm>
            <a:off x="2362200" y="152401"/>
            <a:ext cx="7467600" cy="1015663"/>
          </a:xfrm>
          <a:prstGeom prst="rect">
            <a:avLst/>
          </a:prstGeom>
          <a:noFill/>
        </p:spPr>
        <p:txBody>
          <a:bodyPr wrap="square" rtlCol="0">
            <a:spAutoFit/>
          </a:bodyPr>
          <a:lstStyle/>
          <a:p>
            <a:pPr algn="ctr"/>
            <a:r>
              <a:rPr lang="en-US" sz="6000" dirty="0">
                <a:solidFill>
                  <a:schemeClr val="bg2"/>
                </a:solidFill>
                <a:latin typeface="Abadi" panose="020B0604020104020204" pitchFamily="34" charset="0"/>
              </a:rPr>
              <a:t>A Sacred Duty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136" y="2215647"/>
            <a:ext cx="4982471" cy="3985977"/>
          </a:xfrm>
          <a:prstGeom prst="rect">
            <a:avLst/>
          </a:prstGeom>
        </p:spPr>
      </p:pic>
      <p:sp>
        <p:nvSpPr>
          <p:cNvPr id="8" name="Rectangle 7"/>
          <p:cNvSpPr/>
          <p:nvPr/>
        </p:nvSpPr>
        <p:spPr>
          <a:xfrm>
            <a:off x="86742" y="6488668"/>
            <a:ext cx="3979038" cy="369332"/>
          </a:xfrm>
          <a:prstGeom prst="rect">
            <a:avLst/>
          </a:prstGeom>
        </p:spPr>
        <p:txBody>
          <a:bodyPr wrap="none">
            <a:spAutoFit/>
          </a:bodyPr>
          <a:lstStyle/>
          <a:p>
            <a:r>
              <a:rPr lang="en-US" dirty="0">
                <a:solidFill>
                  <a:schemeClr val="bg2"/>
                </a:solidFill>
              </a:rPr>
              <a:t>The Family: A Proclamation to the World</a:t>
            </a:r>
          </a:p>
        </p:txBody>
      </p:sp>
    </p:spTree>
    <p:extLst>
      <p:ext uri="{BB962C8B-B14F-4D97-AF65-F5344CB8AC3E}">
        <p14:creationId xmlns:p14="http://schemas.microsoft.com/office/powerpoint/2010/main" val="3915235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extBox 1"/>
          <p:cNvSpPr txBox="1"/>
          <p:nvPr/>
        </p:nvSpPr>
        <p:spPr>
          <a:xfrm>
            <a:off x="2590800" y="1295401"/>
            <a:ext cx="2057400" cy="769441"/>
          </a:xfrm>
          <a:prstGeom prst="rect">
            <a:avLst/>
          </a:prstGeom>
          <a:noFill/>
        </p:spPr>
        <p:txBody>
          <a:bodyPr wrap="square" rtlCol="0">
            <a:spAutoFit/>
          </a:bodyPr>
          <a:lstStyle/>
          <a:p>
            <a:r>
              <a:rPr lang="en-US" sz="4400" dirty="0">
                <a:solidFill>
                  <a:schemeClr val="bg2"/>
                </a:solidFill>
                <a:latin typeface="Abadi" panose="020B0604020104020204" pitchFamily="34" charset="0"/>
              </a:rPr>
              <a:t>Laman</a:t>
            </a:r>
          </a:p>
        </p:txBody>
      </p:sp>
      <p:sp>
        <p:nvSpPr>
          <p:cNvPr id="4" name="TextBox 3"/>
          <p:cNvSpPr txBox="1"/>
          <p:nvPr/>
        </p:nvSpPr>
        <p:spPr>
          <a:xfrm>
            <a:off x="2362200" y="152401"/>
            <a:ext cx="74676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Lehi’s Last Blessings</a:t>
            </a:r>
          </a:p>
        </p:txBody>
      </p:sp>
      <p:sp>
        <p:nvSpPr>
          <p:cNvPr id="19" name="TextBox 18"/>
          <p:cNvSpPr txBox="1"/>
          <p:nvPr/>
        </p:nvSpPr>
        <p:spPr>
          <a:xfrm>
            <a:off x="403633" y="2089843"/>
            <a:ext cx="3733800" cy="4524315"/>
          </a:xfrm>
          <a:prstGeom prst="rect">
            <a:avLst/>
          </a:prstGeom>
          <a:noFill/>
        </p:spPr>
        <p:txBody>
          <a:bodyPr wrap="square" rtlCol="0">
            <a:spAutoFit/>
          </a:bodyPr>
          <a:lstStyle/>
          <a:p>
            <a:r>
              <a:rPr lang="en-US" sz="1600" dirty="0">
                <a:solidFill>
                  <a:schemeClr val="bg2"/>
                </a:solidFill>
              </a:rPr>
              <a:t>The oldest son of Lehi</a:t>
            </a:r>
          </a:p>
          <a:p>
            <a:endParaRPr lang="en-US" sz="1600" dirty="0">
              <a:solidFill>
                <a:schemeClr val="bg2"/>
              </a:solidFill>
            </a:endParaRPr>
          </a:p>
          <a:p>
            <a:r>
              <a:rPr lang="en-US" sz="1600" dirty="0">
                <a:solidFill>
                  <a:schemeClr val="bg2"/>
                </a:solidFill>
              </a:rPr>
              <a:t>Was the cause of murmur and deception </a:t>
            </a:r>
          </a:p>
          <a:p>
            <a:endParaRPr lang="en-US" sz="1600" dirty="0">
              <a:solidFill>
                <a:schemeClr val="bg2"/>
              </a:solidFill>
            </a:endParaRPr>
          </a:p>
          <a:p>
            <a:r>
              <a:rPr lang="en-US" sz="1600" dirty="0">
                <a:solidFill>
                  <a:schemeClr val="bg2"/>
                </a:solidFill>
              </a:rPr>
              <a:t>“cast off from the presence of the Lord”</a:t>
            </a:r>
          </a:p>
          <a:p>
            <a:r>
              <a:rPr lang="en-US" sz="1600" dirty="0">
                <a:solidFill>
                  <a:schemeClr val="bg2"/>
                </a:solidFill>
              </a:rPr>
              <a:t> (1 Nephi 8:36)</a:t>
            </a:r>
          </a:p>
          <a:p>
            <a:endParaRPr lang="en-US" sz="1600" dirty="0">
              <a:solidFill>
                <a:schemeClr val="bg2"/>
              </a:solidFill>
            </a:endParaRPr>
          </a:p>
          <a:p>
            <a:r>
              <a:rPr lang="en-US" sz="1600" dirty="0">
                <a:solidFill>
                  <a:schemeClr val="bg2"/>
                </a:solidFill>
              </a:rPr>
              <a:t>Joined with Lemuel, accusing their father of being a “visionary man”</a:t>
            </a:r>
          </a:p>
          <a:p>
            <a:endParaRPr lang="en-US" sz="1600" dirty="0">
              <a:solidFill>
                <a:schemeClr val="bg2"/>
              </a:solidFill>
            </a:endParaRPr>
          </a:p>
          <a:p>
            <a:r>
              <a:rPr lang="en-US" sz="1600" dirty="0">
                <a:solidFill>
                  <a:schemeClr val="bg2"/>
                </a:solidFill>
              </a:rPr>
              <a:t>Had a preference for the earthly treasures </a:t>
            </a:r>
          </a:p>
          <a:p>
            <a:endParaRPr lang="en-US" sz="1600" dirty="0">
              <a:solidFill>
                <a:schemeClr val="bg2"/>
              </a:solidFill>
            </a:endParaRPr>
          </a:p>
          <a:p>
            <a:r>
              <a:rPr lang="en-US" sz="1600" dirty="0">
                <a:solidFill>
                  <a:schemeClr val="bg2"/>
                </a:solidFill>
              </a:rPr>
              <a:t>Jealous of the leadership of brother Nephi</a:t>
            </a:r>
          </a:p>
          <a:p>
            <a:endParaRPr lang="en-US" sz="1600" dirty="0">
              <a:solidFill>
                <a:schemeClr val="bg2"/>
              </a:solidFill>
            </a:endParaRPr>
          </a:p>
          <a:p>
            <a:r>
              <a:rPr lang="en-US" sz="1600" dirty="0">
                <a:solidFill>
                  <a:schemeClr val="bg2"/>
                </a:solidFill>
              </a:rPr>
              <a:t>Was rebuked many times by the Lord </a:t>
            </a:r>
          </a:p>
          <a:p>
            <a:endParaRPr lang="en-US" sz="1600" dirty="0">
              <a:solidFill>
                <a:schemeClr val="bg2"/>
              </a:solidFill>
            </a:endParaRPr>
          </a:p>
          <a:p>
            <a:r>
              <a:rPr lang="en-US" sz="1600" dirty="0">
                <a:solidFill>
                  <a:schemeClr val="bg2"/>
                </a:solidFill>
              </a:rPr>
              <a:t>Constant persistent and hardness of the heart</a:t>
            </a:r>
          </a:p>
        </p:txBody>
      </p:sp>
      <p:sp>
        <p:nvSpPr>
          <p:cNvPr id="20" name="TextBox 19"/>
          <p:cNvSpPr txBox="1"/>
          <p:nvPr/>
        </p:nvSpPr>
        <p:spPr>
          <a:xfrm>
            <a:off x="7794279" y="1519037"/>
            <a:ext cx="3733800" cy="5016758"/>
          </a:xfrm>
          <a:prstGeom prst="rect">
            <a:avLst/>
          </a:prstGeom>
          <a:noFill/>
        </p:spPr>
        <p:txBody>
          <a:bodyPr wrap="square" rtlCol="0">
            <a:spAutoFit/>
          </a:bodyPr>
          <a:lstStyle/>
          <a:p>
            <a:r>
              <a:rPr lang="en-US" sz="1600" i="1" dirty="0">
                <a:solidFill>
                  <a:srgbClr val="FFFF00"/>
                </a:solidFill>
              </a:rPr>
              <a:t>   “…ye shall keep my commandments ye shall prosper in the land; and inasmuch as ye will not keep my commandments ye shall be cut off from my presence.”</a:t>
            </a:r>
          </a:p>
          <a:p>
            <a:endParaRPr lang="en-US" sz="1600" i="1" dirty="0">
              <a:solidFill>
                <a:srgbClr val="FFFF00"/>
              </a:solidFill>
            </a:endParaRPr>
          </a:p>
          <a:p>
            <a:r>
              <a:rPr lang="en-US" sz="1600" i="1" dirty="0">
                <a:solidFill>
                  <a:srgbClr val="FFFF00"/>
                </a:solidFill>
              </a:rPr>
              <a:t>“…for behold, I know that if ye are brought up in the way ye should go ye will not depart from it.</a:t>
            </a:r>
          </a:p>
          <a:p>
            <a:pPr fontAlgn="base"/>
            <a:r>
              <a:rPr lang="en-US" sz="1600" i="1" dirty="0">
                <a:solidFill>
                  <a:srgbClr val="FFFF00"/>
                </a:solidFill>
              </a:rPr>
              <a:t> </a:t>
            </a:r>
          </a:p>
          <a:p>
            <a:pPr fontAlgn="base"/>
            <a:r>
              <a:rPr lang="en-US" sz="1600" i="1" dirty="0">
                <a:solidFill>
                  <a:srgbClr val="FFFF00"/>
                </a:solidFill>
              </a:rPr>
              <a:t>“Wherefore, if ye are cursed, behold, I leave my blessing upon you, that the cursing may be taken from you and be answered upon the heads of your parents.”</a:t>
            </a:r>
          </a:p>
          <a:p>
            <a:pPr fontAlgn="base"/>
            <a:endParaRPr lang="en-US" sz="1600" i="1" dirty="0">
              <a:solidFill>
                <a:srgbClr val="FFFF00"/>
              </a:solidFill>
            </a:endParaRPr>
          </a:p>
          <a:p>
            <a:pPr fontAlgn="base"/>
            <a:r>
              <a:rPr lang="en-US" sz="1600" i="1" dirty="0">
                <a:solidFill>
                  <a:srgbClr val="FFFF00"/>
                </a:solidFill>
              </a:rPr>
              <a:t>“Wherefore, because of my blessing the Lord God will not suffer that ye shall perish; wherefore, he will be merciful unto you and unto your seed forever.”</a:t>
            </a:r>
          </a:p>
          <a:p>
            <a:pPr fontAlgn="base"/>
            <a:r>
              <a:rPr lang="en-US" sz="1600" i="1" dirty="0">
                <a:solidFill>
                  <a:srgbClr val="FFFF00"/>
                </a:solidFill>
              </a:rPr>
              <a:t>2 Nephi 4:4-7</a:t>
            </a:r>
          </a:p>
          <a:p>
            <a:endParaRPr lang="en-US" sz="1600" i="1" dirty="0">
              <a:solidFill>
                <a:srgbClr val="FFFF00"/>
              </a:solidFill>
            </a:endParaRPr>
          </a:p>
        </p:txBody>
      </p:sp>
      <p:grpSp>
        <p:nvGrpSpPr>
          <p:cNvPr id="22" name="Group 21"/>
          <p:cNvGrpSpPr/>
          <p:nvPr/>
        </p:nvGrpSpPr>
        <p:grpSpPr>
          <a:xfrm rot="3286233">
            <a:off x="1913468" y="138146"/>
            <a:ext cx="1018724" cy="1313618"/>
            <a:chOff x="533400" y="1143000"/>
            <a:chExt cx="2895600" cy="3429000"/>
          </a:xfrm>
          <a:solidFill>
            <a:schemeClr val="bg1">
              <a:lumMod val="50000"/>
            </a:schemeClr>
          </a:solidFill>
        </p:grpSpPr>
        <p:sp>
          <p:nvSpPr>
            <p:cNvPr id="23" name="Flowchart: Manual Operation 22"/>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23"/>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Block Arc 25"/>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descr="reload">
            <a:extLst>
              <a:ext uri="{FF2B5EF4-FFF2-40B4-BE49-F238E27FC236}">
                <a16:creationId xmlns:a16="http://schemas.microsoft.com/office/drawing/2014/main" id="{F68A2060-C2C2-024B-4111-915ADC31D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336" y="2376845"/>
            <a:ext cx="3243040" cy="324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93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xEl>
                                              <p:pRg st="6" end="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extBox 1"/>
          <p:cNvSpPr txBox="1"/>
          <p:nvPr/>
        </p:nvSpPr>
        <p:spPr>
          <a:xfrm>
            <a:off x="2590800" y="1219201"/>
            <a:ext cx="2057400" cy="769441"/>
          </a:xfrm>
          <a:prstGeom prst="rect">
            <a:avLst/>
          </a:prstGeom>
          <a:noFill/>
        </p:spPr>
        <p:txBody>
          <a:bodyPr wrap="square" rtlCol="0">
            <a:spAutoFit/>
          </a:bodyPr>
          <a:lstStyle/>
          <a:p>
            <a:r>
              <a:rPr lang="en-US" sz="4400" dirty="0">
                <a:solidFill>
                  <a:schemeClr val="bg2"/>
                </a:solidFill>
                <a:latin typeface="Abadi" panose="020B0604020104020204" pitchFamily="34" charset="0"/>
              </a:rPr>
              <a:t>Lemuel</a:t>
            </a:r>
          </a:p>
        </p:txBody>
      </p:sp>
      <p:sp>
        <p:nvSpPr>
          <p:cNvPr id="4" name="TextBox 3"/>
          <p:cNvSpPr txBox="1"/>
          <p:nvPr/>
        </p:nvSpPr>
        <p:spPr>
          <a:xfrm>
            <a:off x="2362200" y="152401"/>
            <a:ext cx="74676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Lehi’s Last Blessings</a:t>
            </a:r>
          </a:p>
        </p:txBody>
      </p:sp>
      <p:sp>
        <p:nvSpPr>
          <p:cNvPr id="19" name="TextBox 18"/>
          <p:cNvSpPr txBox="1"/>
          <p:nvPr/>
        </p:nvSpPr>
        <p:spPr>
          <a:xfrm>
            <a:off x="199176" y="1841242"/>
            <a:ext cx="5287224" cy="4770537"/>
          </a:xfrm>
          <a:prstGeom prst="rect">
            <a:avLst/>
          </a:prstGeom>
          <a:noFill/>
        </p:spPr>
        <p:txBody>
          <a:bodyPr wrap="square" rtlCol="0">
            <a:spAutoFit/>
          </a:bodyPr>
          <a:lstStyle/>
          <a:p>
            <a:r>
              <a:rPr lang="en-US" sz="1600" dirty="0">
                <a:solidFill>
                  <a:schemeClr val="bg2"/>
                </a:solidFill>
              </a:rPr>
              <a:t>The second son of Lehi</a:t>
            </a:r>
          </a:p>
          <a:p>
            <a:endParaRPr lang="en-US" sz="1600" dirty="0">
              <a:solidFill>
                <a:schemeClr val="bg2"/>
              </a:solidFill>
            </a:endParaRPr>
          </a:p>
          <a:p>
            <a:r>
              <a:rPr lang="en-US" sz="1600" dirty="0">
                <a:solidFill>
                  <a:schemeClr val="bg2"/>
                </a:solidFill>
              </a:rPr>
              <a:t>A mirror image of his brother Laman</a:t>
            </a:r>
          </a:p>
          <a:p>
            <a:endParaRPr lang="en-US" sz="1600" dirty="0">
              <a:solidFill>
                <a:schemeClr val="bg2"/>
              </a:solidFill>
            </a:endParaRPr>
          </a:p>
          <a:p>
            <a:r>
              <a:rPr lang="en-US" sz="1600" dirty="0">
                <a:solidFill>
                  <a:schemeClr val="bg2"/>
                </a:solidFill>
              </a:rPr>
              <a:t>Was rebellious of the ways of the Lord</a:t>
            </a:r>
          </a:p>
          <a:p>
            <a:endParaRPr lang="en-US" sz="1600" dirty="0">
              <a:solidFill>
                <a:schemeClr val="bg2"/>
              </a:solidFill>
            </a:endParaRPr>
          </a:p>
          <a:p>
            <a:r>
              <a:rPr lang="en-US" sz="1600" dirty="0">
                <a:solidFill>
                  <a:schemeClr val="bg2"/>
                </a:solidFill>
              </a:rPr>
              <a:t>“cast off from the presence of the Lord”</a:t>
            </a:r>
          </a:p>
          <a:p>
            <a:r>
              <a:rPr lang="en-US" sz="1600" dirty="0">
                <a:solidFill>
                  <a:schemeClr val="bg2"/>
                </a:solidFill>
              </a:rPr>
              <a:t> (1 Nephi 8:36)</a:t>
            </a:r>
          </a:p>
          <a:p>
            <a:endParaRPr lang="en-US" sz="1600" dirty="0">
              <a:solidFill>
                <a:schemeClr val="bg2"/>
              </a:solidFill>
            </a:endParaRPr>
          </a:p>
          <a:p>
            <a:r>
              <a:rPr lang="en-US" sz="1600" dirty="0">
                <a:solidFill>
                  <a:schemeClr val="bg2"/>
                </a:solidFill>
              </a:rPr>
              <a:t>Joined with Laman, accusing their father of being a “visionary man”</a:t>
            </a:r>
          </a:p>
          <a:p>
            <a:endParaRPr lang="en-US" sz="1600" dirty="0">
              <a:solidFill>
                <a:schemeClr val="bg2"/>
              </a:solidFill>
            </a:endParaRPr>
          </a:p>
          <a:p>
            <a:r>
              <a:rPr lang="en-US" sz="1600" dirty="0">
                <a:solidFill>
                  <a:schemeClr val="bg2"/>
                </a:solidFill>
              </a:rPr>
              <a:t>Was a murderer and plotted murders</a:t>
            </a:r>
          </a:p>
          <a:p>
            <a:endParaRPr lang="en-US" sz="1600" dirty="0">
              <a:solidFill>
                <a:schemeClr val="bg2"/>
              </a:solidFill>
            </a:endParaRPr>
          </a:p>
          <a:p>
            <a:r>
              <a:rPr lang="en-US" sz="1600" dirty="0">
                <a:solidFill>
                  <a:schemeClr val="bg2"/>
                </a:solidFill>
              </a:rPr>
              <a:t>Jealous of the leadership of brother Nephi</a:t>
            </a:r>
          </a:p>
          <a:p>
            <a:endParaRPr lang="en-US" sz="1600" dirty="0">
              <a:solidFill>
                <a:schemeClr val="bg2"/>
              </a:solidFill>
            </a:endParaRPr>
          </a:p>
          <a:p>
            <a:r>
              <a:rPr lang="en-US" sz="1600" dirty="0">
                <a:solidFill>
                  <a:schemeClr val="bg2"/>
                </a:solidFill>
              </a:rPr>
              <a:t>Was rebuked many times by the Lord </a:t>
            </a:r>
          </a:p>
          <a:p>
            <a:endParaRPr lang="en-US" sz="1600" dirty="0">
              <a:solidFill>
                <a:schemeClr val="bg2"/>
              </a:solidFill>
            </a:endParaRPr>
          </a:p>
          <a:p>
            <a:r>
              <a:rPr lang="en-US" sz="1600" dirty="0">
                <a:solidFill>
                  <a:schemeClr val="bg2"/>
                </a:solidFill>
              </a:rPr>
              <a:t>Constant persistent and hardness of the heart</a:t>
            </a:r>
          </a:p>
        </p:txBody>
      </p:sp>
      <p:sp>
        <p:nvSpPr>
          <p:cNvPr id="20" name="TextBox 19"/>
          <p:cNvSpPr txBox="1"/>
          <p:nvPr/>
        </p:nvSpPr>
        <p:spPr>
          <a:xfrm>
            <a:off x="8252988" y="1537580"/>
            <a:ext cx="3048000" cy="3785652"/>
          </a:xfrm>
          <a:prstGeom prst="rect">
            <a:avLst/>
          </a:prstGeom>
          <a:noFill/>
        </p:spPr>
        <p:txBody>
          <a:bodyPr wrap="square" rtlCol="0">
            <a:spAutoFit/>
          </a:bodyPr>
          <a:lstStyle/>
          <a:p>
            <a:r>
              <a:rPr lang="en-US" sz="1600" i="1" dirty="0">
                <a:solidFill>
                  <a:srgbClr val="FFFF00"/>
                </a:solidFill>
              </a:rPr>
              <a:t>“And he </a:t>
            </a:r>
            <a:r>
              <a:rPr lang="en-US" sz="1600" i="1" dirty="0" err="1">
                <a:solidFill>
                  <a:srgbClr val="FFFF00"/>
                </a:solidFill>
              </a:rPr>
              <a:t>spake</a:t>
            </a:r>
            <a:r>
              <a:rPr lang="en-US" sz="1600" i="1" dirty="0">
                <a:solidFill>
                  <a:srgbClr val="FFFF00"/>
                </a:solidFill>
              </a:rPr>
              <a:t> unto them, saying: Behold, my sons and my daughters, who are the sons and the daughters of my second son; behold </a:t>
            </a:r>
          </a:p>
          <a:p>
            <a:endParaRPr lang="en-US" sz="1600" i="1" dirty="0">
              <a:solidFill>
                <a:srgbClr val="FFFF00"/>
              </a:solidFill>
            </a:endParaRPr>
          </a:p>
          <a:p>
            <a:r>
              <a:rPr lang="en-US" sz="1600" i="1" dirty="0">
                <a:solidFill>
                  <a:srgbClr val="FFFF00"/>
                </a:solidFill>
              </a:rPr>
              <a:t>I leave unto you the same blessing which I left unto the sons and daughters of Laman; wherefore, thou </a:t>
            </a:r>
            <a:r>
              <a:rPr lang="en-US" sz="1600" i="1" dirty="0" err="1">
                <a:solidFill>
                  <a:srgbClr val="FFFF00"/>
                </a:solidFill>
              </a:rPr>
              <a:t>shalt</a:t>
            </a:r>
            <a:r>
              <a:rPr lang="en-US" sz="1600" i="1" dirty="0">
                <a:solidFill>
                  <a:srgbClr val="FFFF00"/>
                </a:solidFill>
              </a:rPr>
              <a:t> not utterly be destroyed; </a:t>
            </a:r>
          </a:p>
          <a:p>
            <a:endParaRPr lang="en-US" sz="1600" i="1" dirty="0">
              <a:solidFill>
                <a:srgbClr val="FFFF00"/>
              </a:solidFill>
            </a:endParaRPr>
          </a:p>
          <a:p>
            <a:r>
              <a:rPr lang="en-US" sz="1600" i="1" dirty="0">
                <a:solidFill>
                  <a:srgbClr val="FFFF00"/>
                </a:solidFill>
              </a:rPr>
              <a:t>but in the end thy seed shall be blessed.”</a:t>
            </a:r>
          </a:p>
          <a:p>
            <a:r>
              <a:rPr lang="en-US" sz="1600" i="1" dirty="0">
                <a:solidFill>
                  <a:srgbClr val="FFFF00"/>
                </a:solidFill>
              </a:rPr>
              <a:t>2 Nephi 4:9</a:t>
            </a:r>
          </a:p>
        </p:txBody>
      </p:sp>
      <p:grpSp>
        <p:nvGrpSpPr>
          <p:cNvPr id="37" name="Group 36"/>
          <p:cNvGrpSpPr/>
          <p:nvPr/>
        </p:nvGrpSpPr>
        <p:grpSpPr>
          <a:xfrm rot="3286233">
            <a:off x="1913468" y="138146"/>
            <a:ext cx="1018724" cy="1313618"/>
            <a:chOff x="533400" y="1143000"/>
            <a:chExt cx="2895600" cy="3429000"/>
          </a:xfrm>
          <a:solidFill>
            <a:schemeClr val="bg1">
              <a:lumMod val="50000"/>
            </a:schemeClr>
          </a:solidFill>
        </p:grpSpPr>
        <p:sp>
          <p:nvSpPr>
            <p:cNvPr id="38" name="Flowchart: Manual Operation 37"/>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nut 38"/>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Block Arc 40"/>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Oval 41"/>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 descr="reload">
            <a:extLst>
              <a:ext uri="{FF2B5EF4-FFF2-40B4-BE49-F238E27FC236}">
                <a16:creationId xmlns:a16="http://schemas.microsoft.com/office/drawing/2014/main" id="{E433A8B5-365A-D7C0-E317-CDA47AC57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189" y="1408183"/>
            <a:ext cx="2404917" cy="240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4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xEl>
                                              <p:pRg st="4" end="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extBox 1"/>
          <p:cNvSpPr txBox="1"/>
          <p:nvPr/>
        </p:nvSpPr>
        <p:spPr>
          <a:xfrm>
            <a:off x="2590800" y="1219201"/>
            <a:ext cx="2057400" cy="769441"/>
          </a:xfrm>
          <a:prstGeom prst="rect">
            <a:avLst/>
          </a:prstGeom>
          <a:noFill/>
        </p:spPr>
        <p:txBody>
          <a:bodyPr wrap="square" rtlCol="0">
            <a:spAutoFit/>
          </a:bodyPr>
          <a:lstStyle/>
          <a:p>
            <a:r>
              <a:rPr lang="en-US" sz="4400" dirty="0">
                <a:solidFill>
                  <a:schemeClr val="bg2"/>
                </a:solidFill>
                <a:latin typeface="Abadi" panose="020B0604020104020204" pitchFamily="34" charset="0"/>
              </a:rPr>
              <a:t>Ishmael</a:t>
            </a:r>
          </a:p>
        </p:txBody>
      </p:sp>
      <p:sp>
        <p:nvSpPr>
          <p:cNvPr id="4" name="TextBox 3"/>
          <p:cNvSpPr txBox="1"/>
          <p:nvPr/>
        </p:nvSpPr>
        <p:spPr>
          <a:xfrm>
            <a:off x="2362200" y="152401"/>
            <a:ext cx="74676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Lehi’s Last Blessings</a:t>
            </a:r>
          </a:p>
        </p:txBody>
      </p:sp>
      <p:sp>
        <p:nvSpPr>
          <p:cNvPr id="19" name="TextBox 18"/>
          <p:cNvSpPr txBox="1"/>
          <p:nvPr/>
        </p:nvSpPr>
        <p:spPr>
          <a:xfrm>
            <a:off x="1028322" y="2194328"/>
            <a:ext cx="5852311" cy="4247317"/>
          </a:xfrm>
          <a:prstGeom prst="rect">
            <a:avLst/>
          </a:prstGeom>
          <a:noFill/>
        </p:spPr>
        <p:txBody>
          <a:bodyPr wrap="square" rtlCol="0">
            <a:spAutoFit/>
          </a:bodyPr>
          <a:lstStyle/>
          <a:p>
            <a:r>
              <a:rPr lang="en-US" dirty="0">
                <a:solidFill>
                  <a:schemeClr val="bg2"/>
                </a:solidFill>
              </a:rPr>
              <a:t>A descendant of Ephraim—a lineage of Joseph</a:t>
            </a:r>
          </a:p>
          <a:p>
            <a:endParaRPr lang="en-US" dirty="0">
              <a:solidFill>
                <a:schemeClr val="bg2"/>
              </a:solidFill>
            </a:endParaRPr>
          </a:p>
          <a:p>
            <a:r>
              <a:rPr lang="en-US" dirty="0">
                <a:solidFill>
                  <a:schemeClr val="bg2"/>
                </a:solidFill>
              </a:rPr>
              <a:t>Had  5 daughters that married into Lehi’s family</a:t>
            </a:r>
          </a:p>
          <a:p>
            <a:endParaRPr lang="en-US" dirty="0">
              <a:solidFill>
                <a:schemeClr val="bg2"/>
              </a:solidFill>
            </a:endParaRPr>
          </a:p>
          <a:p>
            <a:r>
              <a:rPr lang="en-US" dirty="0">
                <a:solidFill>
                  <a:schemeClr val="bg2"/>
                </a:solidFill>
              </a:rPr>
              <a:t>Had 2 sons that also joined with Lehi’s family</a:t>
            </a:r>
          </a:p>
          <a:p>
            <a:endParaRPr lang="en-US" dirty="0">
              <a:solidFill>
                <a:schemeClr val="bg2"/>
              </a:solidFill>
            </a:endParaRPr>
          </a:p>
          <a:p>
            <a:r>
              <a:rPr lang="en-US" dirty="0">
                <a:solidFill>
                  <a:schemeClr val="bg2"/>
                </a:solidFill>
              </a:rPr>
              <a:t>Was supportive of the exodus, but his children reflected a division between the rebellious children of Lehi and the righteous </a:t>
            </a:r>
          </a:p>
          <a:p>
            <a:endParaRPr lang="en-US" dirty="0">
              <a:solidFill>
                <a:schemeClr val="bg2"/>
              </a:solidFill>
            </a:endParaRPr>
          </a:p>
          <a:p>
            <a:r>
              <a:rPr lang="en-US" dirty="0">
                <a:solidFill>
                  <a:schemeClr val="bg2"/>
                </a:solidFill>
              </a:rPr>
              <a:t>Oldest daughter marries </a:t>
            </a:r>
            <a:r>
              <a:rPr lang="en-US" dirty="0" err="1">
                <a:solidFill>
                  <a:schemeClr val="bg2"/>
                </a:solidFill>
              </a:rPr>
              <a:t>Zorum</a:t>
            </a:r>
            <a:endParaRPr lang="en-US" dirty="0">
              <a:solidFill>
                <a:schemeClr val="bg2"/>
              </a:solidFill>
            </a:endParaRPr>
          </a:p>
          <a:p>
            <a:endParaRPr lang="en-US" dirty="0">
              <a:solidFill>
                <a:schemeClr val="bg2"/>
              </a:solidFill>
            </a:endParaRPr>
          </a:p>
          <a:p>
            <a:r>
              <a:rPr lang="en-US" dirty="0">
                <a:solidFill>
                  <a:schemeClr val="bg2"/>
                </a:solidFill>
              </a:rPr>
              <a:t>Did not complete the journey to the land of promise and dies in the wilderness</a:t>
            </a:r>
          </a:p>
          <a:p>
            <a:endParaRPr lang="en-US" dirty="0">
              <a:solidFill>
                <a:schemeClr val="bg2"/>
              </a:solidFill>
            </a:endParaRPr>
          </a:p>
        </p:txBody>
      </p:sp>
      <p:sp>
        <p:nvSpPr>
          <p:cNvPr id="20" name="TextBox 19"/>
          <p:cNvSpPr txBox="1"/>
          <p:nvPr/>
        </p:nvSpPr>
        <p:spPr>
          <a:xfrm>
            <a:off x="7635844" y="4876047"/>
            <a:ext cx="3048000" cy="1569660"/>
          </a:xfrm>
          <a:prstGeom prst="rect">
            <a:avLst/>
          </a:prstGeom>
          <a:noFill/>
        </p:spPr>
        <p:txBody>
          <a:bodyPr wrap="square" rtlCol="0">
            <a:spAutoFit/>
          </a:bodyPr>
          <a:lstStyle/>
          <a:p>
            <a:r>
              <a:rPr lang="en-US" sz="1600" dirty="0">
                <a:solidFill>
                  <a:srgbClr val="FFFF00"/>
                </a:solidFill>
              </a:rPr>
              <a:t>“And it came to pass that when my father had made an end of speaking unto them, behold, he </a:t>
            </a:r>
            <a:r>
              <a:rPr lang="en-US" sz="1600" dirty="0" err="1">
                <a:solidFill>
                  <a:srgbClr val="FFFF00"/>
                </a:solidFill>
              </a:rPr>
              <a:t>spake</a:t>
            </a:r>
            <a:r>
              <a:rPr lang="en-US" sz="1600" dirty="0">
                <a:solidFill>
                  <a:srgbClr val="FFFF00"/>
                </a:solidFill>
              </a:rPr>
              <a:t> unto the sons of Ishmael, yea, and even all his household.”</a:t>
            </a:r>
          </a:p>
          <a:p>
            <a:r>
              <a:rPr lang="en-US" sz="1600" dirty="0">
                <a:solidFill>
                  <a:srgbClr val="FFFF00"/>
                </a:solidFill>
              </a:rPr>
              <a:t>2 Nephi 4:10</a:t>
            </a:r>
          </a:p>
        </p:txBody>
      </p:sp>
      <p:grpSp>
        <p:nvGrpSpPr>
          <p:cNvPr id="52" name="Group 51"/>
          <p:cNvGrpSpPr/>
          <p:nvPr/>
        </p:nvGrpSpPr>
        <p:grpSpPr>
          <a:xfrm rot="3286233">
            <a:off x="1913468" y="138146"/>
            <a:ext cx="1018724" cy="1313618"/>
            <a:chOff x="533400" y="1143000"/>
            <a:chExt cx="2895600" cy="3429000"/>
          </a:xfrm>
          <a:solidFill>
            <a:schemeClr val="bg1">
              <a:lumMod val="50000"/>
            </a:schemeClr>
          </a:solidFill>
        </p:grpSpPr>
        <p:sp>
          <p:nvSpPr>
            <p:cNvPr id="53" name="Flowchart: Manual Operation 52"/>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onut 53"/>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Oval 54"/>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Block Arc 55"/>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Oval 56"/>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 descr="reload">
            <a:extLst>
              <a:ext uri="{FF2B5EF4-FFF2-40B4-BE49-F238E27FC236}">
                <a16:creationId xmlns:a16="http://schemas.microsoft.com/office/drawing/2014/main" id="{E1296E32-07E4-22E9-361E-4CEA5349F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918" y="1511601"/>
            <a:ext cx="2836242" cy="283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5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extBox 1"/>
          <p:cNvSpPr txBox="1"/>
          <p:nvPr/>
        </p:nvSpPr>
        <p:spPr>
          <a:xfrm>
            <a:off x="2895600" y="990601"/>
            <a:ext cx="2057400" cy="769441"/>
          </a:xfrm>
          <a:prstGeom prst="rect">
            <a:avLst/>
          </a:prstGeom>
          <a:noFill/>
        </p:spPr>
        <p:txBody>
          <a:bodyPr wrap="square" rtlCol="0">
            <a:spAutoFit/>
          </a:bodyPr>
          <a:lstStyle/>
          <a:p>
            <a:r>
              <a:rPr lang="en-US" sz="4400" dirty="0">
                <a:solidFill>
                  <a:schemeClr val="bg2"/>
                </a:solidFill>
                <a:latin typeface="Abadi" panose="020B0604020104020204" pitchFamily="34" charset="0"/>
              </a:rPr>
              <a:t>Sam</a:t>
            </a:r>
          </a:p>
        </p:txBody>
      </p:sp>
      <p:sp>
        <p:nvSpPr>
          <p:cNvPr id="4" name="TextBox 3"/>
          <p:cNvSpPr txBox="1"/>
          <p:nvPr/>
        </p:nvSpPr>
        <p:spPr>
          <a:xfrm>
            <a:off x="2362200" y="152401"/>
            <a:ext cx="74676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Lehi’s Last Blessings</a:t>
            </a:r>
          </a:p>
        </p:txBody>
      </p:sp>
      <p:sp>
        <p:nvSpPr>
          <p:cNvPr id="19" name="TextBox 18"/>
          <p:cNvSpPr txBox="1"/>
          <p:nvPr/>
        </p:nvSpPr>
        <p:spPr>
          <a:xfrm>
            <a:off x="448900" y="1977043"/>
            <a:ext cx="5191407" cy="4524315"/>
          </a:xfrm>
          <a:prstGeom prst="rect">
            <a:avLst/>
          </a:prstGeom>
          <a:noFill/>
        </p:spPr>
        <p:txBody>
          <a:bodyPr wrap="square" rtlCol="0">
            <a:spAutoFit/>
          </a:bodyPr>
          <a:lstStyle/>
          <a:p>
            <a:r>
              <a:rPr lang="en-US" sz="1600" dirty="0">
                <a:solidFill>
                  <a:schemeClr val="bg2"/>
                </a:solidFill>
              </a:rPr>
              <a:t>Nephi’s next older brother</a:t>
            </a:r>
          </a:p>
          <a:p>
            <a:endParaRPr lang="en-US" sz="1600" dirty="0">
              <a:solidFill>
                <a:schemeClr val="bg2"/>
              </a:solidFill>
            </a:endParaRPr>
          </a:p>
          <a:p>
            <a:r>
              <a:rPr lang="en-US" sz="1600" dirty="0">
                <a:solidFill>
                  <a:schemeClr val="bg2"/>
                </a:solidFill>
              </a:rPr>
              <a:t>Was with his brothers to obtain the brass plates</a:t>
            </a:r>
          </a:p>
          <a:p>
            <a:endParaRPr lang="en-US" sz="1600" dirty="0">
              <a:solidFill>
                <a:schemeClr val="bg2"/>
              </a:solidFill>
            </a:endParaRPr>
          </a:p>
          <a:p>
            <a:r>
              <a:rPr lang="en-US" sz="1600" dirty="0">
                <a:solidFill>
                  <a:schemeClr val="bg2"/>
                </a:solidFill>
              </a:rPr>
              <a:t>Partook of the “Tree of Life” in his father’s vision</a:t>
            </a:r>
          </a:p>
          <a:p>
            <a:endParaRPr lang="en-US" sz="1600" dirty="0">
              <a:solidFill>
                <a:schemeClr val="bg2"/>
              </a:solidFill>
            </a:endParaRPr>
          </a:p>
          <a:p>
            <a:r>
              <a:rPr lang="en-US" sz="1600" dirty="0">
                <a:solidFill>
                  <a:schemeClr val="bg2"/>
                </a:solidFill>
              </a:rPr>
              <a:t>Sided with Nephi in the ways of the Lord</a:t>
            </a:r>
          </a:p>
          <a:p>
            <a:endParaRPr lang="en-US" sz="1600" dirty="0">
              <a:solidFill>
                <a:schemeClr val="bg2"/>
              </a:solidFill>
            </a:endParaRPr>
          </a:p>
          <a:p>
            <a:r>
              <a:rPr lang="en-US" sz="1600" dirty="0">
                <a:solidFill>
                  <a:schemeClr val="bg2"/>
                </a:solidFill>
              </a:rPr>
              <a:t>Sam’s posterity remained united with the posterity of Nephi</a:t>
            </a:r>
          </a:p>
          <a:p>
            <a:endParaRPr lang="en-US" sz="1600" dirty="0">
              <a:solidFill>
                <a:schemeClr val="bg2"/>
              </a:solidFill>
            </a:endParaRPr>
          </a:p>
          <a:p>
            <a:r>
              <a:rPr lang="en-US" sz="1600" dirty="0">
                <a:solidFill>
                  <a:schemeClr val="bg2"/>
                </a:solidFill>
              </a:rPr>
              <a:t>They lived after the “manner of happiness” (2 Nephi 5:27)</a:t>
            </a:r>
          </a:p>
          <a:p>
            <a:endParaRPr lang="en-US" sz="1600" dirty="0">
              <a:solidFill>
                <a:schemeClr val="bg2"/>
              </a:solidFill>
            </a:endParaRPr>
          </a:p>
          <a:p>
            <a:r>
              <a:rPr lang="en-US" sz="1600" dirty="0">
                <a:solidFill>
                  <a:schemeClr val="bg2"/>
                </a:solidFill>
              </a:rPr>
              <a:t>Was part of the righteous branch along with Nephi, Jacob, Joseph who were just and holy men (Alma 3:6)</a:t>
            </a: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a:p>
            <a:endParaRPr lang="en-US" sz="1600" dirty="0">
              <a:solidFill>
                <a:schemeClr val="bg2"/>
              </a:solidFill>
            </a:endParaRPr>
          </a:p>
        </p:txBody>
      </p:sp>
      <p:sp>
        <p:nvSpPr>
          <p:cNvPr id="20" name="TextBox 19"/>
          <p:cNvSpPr txBox="1"/>
          <p:nvPr/>
        </p:nvSpPr>
        <p:spPr>
          <a:xfrm>
            <a:off x="8085516" y="1905506"/>
            <a:ext cx="3987297" cy="3046988"/>
          </a:xfrm>
          <a:prstGeom prst="rect">
            <a:avLst/>
          </a:prstGeom>
          <a:noFill/>
        </p:spPr>
        <p:txBody>
          <a:bodyPr wrap="square" rtlCol="0">
            <a:spAutoFit/>
          </a:bodyPr>
          <a:lstStyle/>
          <a:p>
            <a:r>
              <a:rPr lang="en-US" sz="1600" i="1" dirty="0">
                <a:solidFill>
                  <a:srgbClr val="FFFF00"/>
                </a:solidFill>
              </a:rPr>
              <a:t> ”And after he had made an end of speaking unto them, he </a:t>
            </a:r>
            <a:r>
              <a:rPr lang="en-US" sz="1600" i="1" dirty="0" err="1">
                <a:solidFill>
                  <a:srgbClr val="FFFF00"/>
                </a:solidFill>
              </a:rPr>
              <a:t>spake</a:t>
            </a:r>
            <a:r>
              <a:rPr lang="en-US" sz="1600" i="1" dirty="0">
                <a:solidFill>
                  <a:srgbClr val="FFFF00"/>
                </a:solidFill>
              </a:rPr>
              <a:t> unto Sam, saying: </a:t>
            </a:r>
          </a:p>
          <a:p>
            <a:endParaRPr lang="en-US" sz="1600" i="1" dirty="0">
              <a:solidFill>
                <a:srgbClr val="FFFF00"/>
              </a:solidFill>
            </a:endParaRPr>
          </a:p>
          <a:p>
            <a:r>
              <a:rPr lang="en-US" sz="1600" i="1" dirty="0">
                <a:solidFill>
                  <a:srgbClr val="FFFF00"/>
                </a:solidFill>
              </a:rPr>
              <a:t>Blessed art thou, and thy seed; for thou </a:t>
            </a:r>
            <a:r>
              <a:rPr lang="en-US" sz="1600" i="1" dirty="0" err="1">
                <a:solidFill>
                  <a:srgbClr val="FFFF00"/>
                </a:solidFill>
              </a:rPr>
              <a:t>shalt</a:t>
            </a:r>
            <a:r>
              <a:rPr lang="en-US" sz="1600" i="1" dirty="0">
                <a:solidFill>
                  <a:srgbClr val="FFFF00"/>
                </a:solidFill>
              </a:rPr>
              <a:t> inherit the land like unto thy brother Nephi. </a:t>
            </a:r>
          </a:p>
          <a:p>
            <a:endParaRPr lang="en-US" sz="1600" i="1" dirty="0">
              <a:solidFill>
                <a:srgbClr val="FFFF00"/>
              </a:solidFill>
            </a:endParaRPr>
          </a:p>
          <a:p>
            <a:r>
              <a:rPr lang="en-US" sz="1600" i="1" dirty="0">
                <a:solidFill>
                  <a:srgbClr val="FFFF00"/>
                </a:solidFill>
              </a:rPr>
              <a:t>And thy seed shall be numbered with his seed; and thou </a:t>
            </a:r>
            <a:r>
              <a:rPr lang="en-US" sz="1600" i="1" dirty="0" err="1">
                <a:solidFill>
                  <a:srgbClr val="FFFF00"/>
                </a:solidFill>
              </a:rPr>
              <a:t>shalt</a:t>
            </a:r>
            <a:r>
              <a:rPr lang="en-US" sz="1600" i="1" dirty="0">
                <a:solidFill>
                  <a:srgbClr val="FFFF00"/>
                </a:solidFill>
              </a:rPr>
              <a:t> be even like unto thy brother, and thy seed like unto his seed; </a:t>
            </a:r>
          </a:p>
          <a:p>
            <a:endParaRPr lang="en-US" sz="1600" i="1" dirty="0">
              <a:solidFill>
                <a:srgbClr val="FFFF00"/>
              </a:solidFill>
            </a:endParaRPr>
          </a:p>
          <a:p>
            <a:r>
              <a:rPr lang="en-US" sz="1600" i="1" dirty="0">
                <a:solidFill>
                  <a:srgbClr val="FFFF00"/>
                </a:solidFill>
              </a:rPr>
              <a:t>and thou shalt be blessed in all thy days.”</a:t>
            </a:r>
          </a:p>
          <a:p>
            <a:r>
              <a:rPr lang="en-US" sz="1600" i="1" dirty="0">
                <a:solidFill>
                  <a:srgbClr val="FFFF00"/>
                </a:solidFill>
              </a:rPr>
              <a:t>2 Nephi 4:11</a:t>
            </a:r>
          </a:p>
        </p:txBody>
      </p:sp>
      <p:grpSp>
        <p:nvGrpSpPr>
          <p:cNvPr id="56" name="Group 55"/>
          <p:cNvGrpSpPr/>
          <p:nvPr/>
        </p:nvGrpSpPr>
        <p:grpSpPr>
          <a:xfrm rot="3286233">
            <a:off x="1913468" y="138146"/>
            <a:ext cx="1018724" cy="1313618"/>
            <a:chOff x="533400" y="1143000"/>
            <a:chExt cx="2895600" cy="3429000"/>
          </a:xfrm>
          <a:solidFill>
            <a:schemeClr val="bg1">
              <a:lumMod val="50000"/>
            </a:schemeClr>
          </a:solidFill>
        </p:grpSpPr>
        <p:sp>
          <p:nvSpPr>
            <p:cNvPr id="57" name="Flowchart: Manual Operation 56"/>
            <p:cNvSpPr/>
            <p:nvPr/>
          </p:nvSpPr>
          <p:spPr>
            <a:xfrm>
              <a:off x="609600" y="2133600"/>
              <a:ext cx="2743200" cy="2438400"/>
            </a:xfrm>
            <a:prstGeom prst="flowChartManualOperati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onut 57"/>
            <p:cNvSpPr/>
            <p:nvPr/>
          </p:nvSpPr>
          <p:spPr>
            <a:xfrm>
              <a:off x="533400" y="1524000"/>
              <a:ext cx="2895600" cy="914400"/>
            </a:xfrm>
            <a:prstGeom prst="donut">
              <a:avLst>
                <a:gd name="adj" fmla="val 1323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Oval 58"/>
            <p:cNvSpPr/>
            <p:nvPr/>
          </p:nvSpPr>
          <p:spPr>
            <a:xfrm>
              <a:off x="685800" y="1676400"/>
              <a:ext cx="25908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Block Arc 59"/>
            <p:cNvSpPr/>
            <p:nvPr/>
          </p:nvSpPr>
          <p:spPr>
            <a:xfrm rot="10800000">
              <a:off x="609600" y="1143000"/>
              <a:ext cx="2743200" cy="2743200"/>
            </a:xfrm>
            <a:prstGeom prst="blockArc">
              <a:avLst>
                <a:gd name="adj1" fmla="val 9960476"/>
                <a:gd name="adj2" fmla="val 888336"/>
                <a:gd name="adj3" fmla="val 363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Oval 60"/>
            <p:cNvSpPr/>
            <p:nvPr/>
          </p:nvSpPr>
          <p:spPr>
            <a:xfrm>
              <a:off x="5334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124200" y="1981200"/>
              <a:ext cx="304800" cy="304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 descr="reload">
            <a:extLst>
              <a:ext uri="{FF2B5EF4-FFF2-40B4-BE49-F238E27FC236}">
                <a16:creationId xmlns:a16="http://schemas.microsoft.com/office/drawing/2014/main" id="{E239ED06-83F6-8D45-EA56-73F36C0DF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820" y="1348477"/>
            <a:ext cx="2572222" cy="257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06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extBox 1"/>
          <p:cNvSpPr txBox="1"/>
          <p:nvPr/>
        </p:nvSpPr>
        <p:spPr>
          <a:xfrm>
            <a:off x="258777" y="1184496"/>
            <a:ext cx="6549429" cy="4924425"/>
          </a:xfrm>
          <a:prstGeom prst="rect">
            <a:avLst/>
          </a:prstGeom>
          <a:noFill/>
        </p:spPr>
        <p:txBody>
          <a:bodyPr wrap="square" rtlCol="0">
            <a:spAutoFit/>
          </a:bodyPr>
          <a:lstStyle/>
          <a:p>
            <a:r>
              <a:rPr lang="en-US" sz="2000" dirty="0">
                <a:solidFill>
                  <a:schemeClr val="bg2"/>
                </a:solidFill>
              </a:rPr>
              <a:t>A righteous father has the responsibility to bless and instruct his children. </a:t>
            </a:r>
          </a:p>
          <a:p>
            <a:endParaRPr lang="en-US" sz="2000" dirty="0">
              <a:solidFill>
                <a:schemeClr val="bg2"/>
              </a:solidFill>
            </a:endParaRPr>
          </a:p>
          <a:p>
            <a:r>
              <a:rPr lang="en-US" sz="2000" dirty="0">
                <a:solidFill>
                  <a:schemeClr val="bg2"/>
                </a:solidFill>
              </a:rPr>
              <a:t>The nature of the blessings granted to each was predicated upon their worthiness,</a:t>
            </a:r>
          </a:p>
          <a:p>
            <a:endParaRPr lang="en-US" sz="2000" dirty="0">
              <a:solidFill>
                <a:schemeClr val="bg2"/>
              </a:solidFill>
            </a:endParaRPr>
          </a:p>
          <a:p>
            <a:r>
              <a:rPr lang="en-US" sz="2000" dirty="0">
                <a:solidFill>
                  <a:schemeClr val="bg2"/>
                </a:solidFill>
              </a:rPr>
              <a:t>We know , like his fellow patriarchs in the Old World, blessed all his children—worthy and the unworthy alike.</a:t>
            </a:r>
          </a:p>
          <a:p>
            <a:endParaRPr lang="en-US" sz="2000" dirty="0">
              <a:solidFill>
                <a:schemeClr val="bg2"/>
              </a:solidFill>
            </a:endParaRPr>
          </a:p>
          <a:p>
            <a:r>
              <a:rPr lang="en-US" sz="2000" dirty="0">
                <a:solidFill>
                  <a:schemeClr val="bg2"/>
                </a:solidFill>
              </a:rPr>
              <a:t>Laman and Lemuel were promised that their seed in the distant future would enjoy the fulness of gospel blessings. </a:t>
            </a:r>
          </a:p>
          <a:p>
            <a:endParaRPr lang="en-US" sz="2000" dirty="0">
              <a:solidFill>
                <a:schemeClr val="bg2"/>
              </a:solidFill>
            </a:endParaRPr>
          </a:p>
          <a:p>
            <a:r>
              <a:rPr lang="en-US" sz="2000" dirty="0">
                <a:solidFill>
                  <a:schemeClr val="bg2"/>
                </a:solidFill>
              </a:rPr>
              <a:t>The power of the righteous man to bless his family and to labor in their behalf is not limited to mortality, nor is it limited to the generation in which the man lived. </a:t>
            </a:r>
          </a:p>
          <a:p>
            <a:r>
              <a:rPr lang="en-US" sz="1400" dirty="0">
                <a:solidFill>
                  <a:schemeClr val="bg2"/>
                </a:solidFill>
              </a:rPr>
              <a:t>Joseph Fielding </a:t>
            </a:r>
            <a:r>
              <a:rPr lang="en-US" sz="1400" dirty="0" err="1">
                <a:solidFill>
                  <a:schemeClr val="bg2"/>
                </a:solidFill>
              </a:rPr>
              <a:t>McConkie</a:t>
            </a:r>
            <a:r>
              <a:rPr lang="en-US" sz="1400" dirty="0">
                <a:solidFill>
                  <a:schemeClr val="bg2"/>
                </a:solidFill>
              </a:rPr>
              <a:t> and Robert L. Millet</a:t>
            </a:r>
          </a:p>
        </p:txBody>
      </p:sp>
      <p:sp>
        <p:nvSpPr>
          <p:cNvPr id="4" name="TextBox 3"/>
          <p:cNvSpPr txBox="1"/>
          <p:nvPr/>
        </p:nvSpPr>
        <p:spPr>
          <a:xfrm>
            <a:off x="2362200" y="152401"/>
            <a:ext cx="7467600" cy="1015663"/>
          </a:xfrm>
          <a:prstGeom prst="rect">
            <a:avLst/>
          </a:prstGeom>
          <a:noFill/>
        </p:spPr>
        <p:txBody>
          <a:bodyPr wrap="square" rtlCol="0">
            <a:spAutoFit/>
          </a:bodyPr>
          <a:lstStyle/>
          <a:p>
            <a:pPr algn="ctr"/>
            <a:r>
              <a:rPr lang="en-US" sz="6000" dirty="0">
                <a:solidFill>
                  <a:schemeClr val="bg2"/>
                </a:solidFill>
                <a:latin typeface="Abadi" panose="020B0604020104020204" pitchFamily="34" charset="0"/>
              </a:rPr>
              <a:t>The Responsibility</a:t>
            </a:r>
          </a:p>
        </p:txBody>
      </p:sp>
      <p:sp>
        <p:nvSpPr>
          <p:cNvPr id="6" name="TextBox 5"/>
          <p:cNvSpPr txBox="1"/>
          <p:nvPr/>
        </p:nvSpPr>
        <p:spPr>
          <a:xfrm>
            <a:off x="7073019" y="5035236"/>
            <a:ext cx="4624057" cy="1384995"/>
          </a:xfrm>
          <a:prstGeom prst="rect">
            <a:avLst/>
          </a:prstGeom>
          <a:noFill/>
        </p:spPr>
        <p:txBody>
          <a:bodyPr wrap="square" rtlCol="0">
            <a:spAutoFit/>
          </a:bodyPr>
          <a:lstStyle/>
          <a:p>
            <a:r>
              <a:rPr lang="en-US" sz="2800" dirty="0">
                <a:solidFill>
                  <a:srgbClr val="FFFF00"/>
                </a:solidFill>
              </a:rPr>
              <a:t>“The effectual fervent prayer of a righteous man </a:t>
            </a:r>
            <a:r>
              <a:rPr lang="en-US" sz="2800" dirty="0" err="1">
                <a:solidFill>
                  <a:srgbClr val="FFFF00"/>
                </a:solidFill>
              </a:rPr>
              <a:t>availeth</a:t>
            </a:r>
            <a:r>
              <a:rPr lang="en-US" sz="2800" dirty="0">
                <a:solidFill>
                  <a:srgbClr val="FFFF00"/>
                </a:solidFill>
              </a:rPr>
              <a:t> much” (James 5:16)</a:t>
            </a:r>
          </a:p>
        </p:txBody>
      </p:sp>
      <p:sp>
        <p:nvSpPr>
          <p:cNvPr id="23554" name="AutoShape 2" descr="data:image/jpeg;base64,/9j/4AAQSkZJRgABAQAAAQABAAD/2wCEAAkGBhMSERUUExQVFRUWGBgXFxgYGBcYFxwcGBcVFRcXFxcYHCYeFxojGRcXHy8gJCcpLCwsFx4xNTAqNSYrLCkBCQoKDgwOGg8PGiokHyQvNCwsLCwsLCksLCwsLCwsLCwsLCwsLCwsLCwsKSwsLCwsKSwsLCwsLCwsLCwsLCwsLP/AABEIAMkA+wMBIgACEQEDEQH/xAAcAAACAwEBAQEAAAAAAAAAAAAEBQIDBgEHAAj/xABAEAABAwIEAwYFAgQFAwQDAAABAAIRAyEEBRIxQVFhBhMicYGRMqGxwfBC0QcjUuEUM3KS8TRDYiRjorIVFhf/xAAZAQADAQEBAAAAAAAAAAAAAAABAgMEAAX/xAApEQACAgICAgIBBAMBAQAAAAAAAQIRAyESMUFRBBNxIjJhgZHh8NEj/9oADAMBAAIRAxEAPwDxZfL5fKRQ+Xy+XYXHHIXdKm0KcIFY47KwxTDVMMVjWIWWjjRRCm1itgKXdFCysYLsoqNQ4ambMvJRtHLg3dK5pEp4+T0JmYQlEYfCxMhOXaQFUKciwSPI2MsKQldhjyTHKcLBMq9mHRNJkGNlznaoLgkQx+Xh1QmOA+i7hslG5TeowTJ6fRVOr7gEKHOXgqoqOwKrQa0IF2A1OkpgMM51zsmGGwU7hc58ScuMxE/KyCDyVwazaBKY5rW02CTCqG+aaLckCCS0K8ybfogloMfhw9moBInU1qg7RHNicXo4HLsqML7SmI2yULhauQptK4ZU+yuF8rHBRhEVxoivl8V8uFPl8vl8uOJBdldZSJRFPCoN0UimyhrCVfToomnhkQzCqTmWUWCtpqYwhKY08OArm9ApufoooewCjl3NG08OBwU20yVc2g6AAkbb7KpJFNgqHuJRlTBL5uEhcmg36AWUZN0bSw9hCsbSHK6NZQJ6JZSD+QVlON91WWfzAj+65BUige9bI4ylTEm9UdrUtbyDIA/PRdfSY3op4h/iMDieK7/hZvy/5hJYJS8FDKZceQR+DYXObTE3IHpNz7KqkyTAWz7OdliPG4b89oPBDsl0Js47Glzf5TSTH5decZpl1SjULXgghfo+hhmiKZueBCynbDsT34LjAdw68vVaMdwWwfYmzyHAVhGmd0BjcLpceXBMcZkz6LjINiploe3qrJ1tF/3KjPkKMovEYeChXNVU7MsotH0rsKtfSiT5+ywqsrocpArgupFa+VmlR0oiOLOhivoUJTSn2dcPicAi8NgmN6qcpeisVEBo4JFNwscEY0gcFMydgo7Ze0gduFMSpiiBxVzaJVrMKAhQvP0Ud2OAlEU8PPRXMYOARVKjzSykkFWyqnSAVxYInZcqODWl0bf8fVKalUm7jPIcPJIlyDKXEZOYDsQfVSpYQm0JS1tRsH4fO6dZbmpbHeDW3nYH5BPxpaAspe7AQBAn0RuEy+0u4R4fzomlAtgFhlu4+cyq62J8XhHCFllJt0UsFxeGhshom4H5zukIM4hpMbQVoMZjgBe5WbYZxDijC92K2SFEOJP5/wAQuxwbsvn1JsB7JhlGAJMASSilYrYd2cygudPEXuLAc16VhMJDWjkEvyPJA1gLtzc8j1tumeYYxtGi+oY8IJ35AlaIQXkzzl6K8xzbD4Y6qrwDubifZA4Ptng8UC1rp8wR814lmVXEYlz6ztTtTrngOgHCAo5ZRxDQ4sDoAkx03JTt1uxoYj2LPOz1OrTsA5rtiN+hnmvI86yCph3m1t/Tqt7/AA07SOe/uKkFrpLSeB3gefJP+03Z9r54zsgoV+pf4G+xxfFnhVdwcEvrUFtc+7IvZJZfoslU1MMOEKkf4K8r7FzqarLEW+gSfCq3U4MHdVsjKKB4XFeWqssRJOHojK+lfELiIls2RcSbq9uCaLyqDVJ2Cm1hIUHo0K30XBo4L4uXW0lYzDqTkUWP2UFxKIoUT5oqlgZR1HLD+eym5jpJALKJ4I+jhXEbR5/JMcLl4CtfQvy/NlJyQ2xPnGXkUQZ3cIHQCT53hLcDhgZdEngnOOxut/c/paT5zE+3BAZW2JB4SPaEedKhGrdlNdgmCNRF+g6nntsu4bDiDMk7z029lRmLagqOaAZ1aZmAIgfDE8CjsJhnOLSHgtLgxzdpLS1wnmC0iOrSklKV9miOOPC62P8AB4QikQf03jzsfnBQ1UQQJgcU+OHLqev9Mlp68D+dEmxWHBN+CMJ842zNP9MqQtxbuIvZJ8unW48brQspgSkGEae8fHVPHaYLDsFhdoWyyDDNY2SPWLn14DZJ8rwveQ1oErbZflwYI+I/LyHQKqVEZSsPwVYub+D6LL/xIxsYVzBcOcwOPCJH129Vs2uDWkyBAuvPu2WmtQqtaY/VOzSW39j9YVEklomv3KzK4/MGsoUaIB1OGqw31dNyr+zOf0Kbu7cSHutsYnqeCnRxzXCnUsW6CGkDkNMgc5EeiMqUqff94ym2dLTJAkjY6gDup/Jaqmj0vjxbdpinDMdSx7tIj+YCI5SDb0leyVqAq059V5fintOJYZAdLSdgIEkAcyZj0XqGTV9dEcx+SjgbcLZD5canSZm8ZhNJgiQs7nHZelVBlolbjOaMHzWSzTG92ruOzHGTR59W7NNpOiSNyTxjYAdTzQmI7PgtNRtgIEfdOcfVNckgwZAG4jeSfzggsVjXg922CwWuIM7SY3Uc0pclxN+KMXFuRlMRhSD0VBanWaDSdBHFJaxgq0JWiLSg2UvUFYXLkBWISVs3hogGFbRw5NwLIymXQIG95+X2ReEoGRPL8nn5rz5SZpikB0sHtNvzdGjC6bb/AJsiW4a97/nJERH5w81ByK0Qw1K12wiWOGwOyHdiJCpDpNrIU2FML1nmhcxzWnh2aqhBd+lg3J3vyCjic0ZQaSbuiWg/UrAY/HOquJcZJMmefHyTQjbA1o0WJxheRWbYOvA4TuPt6JxlYa90gbltvksfkOJmaTjbdv3H3Wt7IR3xpk+KQ5o2mATY+YC7LDdeRYui/NS19WoXGG94+OUazcxuSiMuo0RRcW1fF3geGaLHuxc6ifCYqbcdPRdzLDua1zHN0VCLh1oBvP5yQ+HoUmYVrN6xfMjlF548ksYpXJjyyNxUUabB1T3RJnu6UOfpAPiJED3i26R4wH423bzH35LT5thXU8CyiwkVJ76IDS4U7uHMuvN7+ESh35dUq06dVjWhhYdbIub/ABdSPoDzRglBKP8Akzzlb5IxzqrjMCBzS3LSJd6plmmqm9wvtb1S3J2SSeq18UqSETtNm87F4QeJ/wCrYD6lOc7z+jg2S97Q68Dc+yQZVmf+Go1Kx/S2355ryPtDndStVc97pc4knpyHRWji5Mktmqzr+KD3au7pgf8Ak6HH/bssg/G1cXUipULtz4nQ0AAudA2FhySp1UlMuzmYNp1SXM1yx7QLSCRuJ4xK1qMUCw7Jc5aaZovsG6tBibOM6b8ZWkwePYA0g3DYNg2ByPNeeF41G0AmfJWPxJj95hZ8mD7F2acOf6zUdpsw75pcwf5dieEuI3PDn6K7IP4l4nDMDJ1gCBO/TzWbpZlUZhnNkaajo0wZMCdXIibeaWNJTYoKEePaFyZecuR7FgP4osrgNqHSeu3ulXaHtNTgxc8OK81lSc4xuulFXaJuns1rccRGk8jMT1H3VFLM9LpIHH3HEJTRzcBgbERZVDFnjBWeeO3svHJS0Tx2ILiXE3JQDnAi48o38lZVqTdUagrQVEJuzkR5KJhRcopxVLVHq4qabH5I/CVA6ACJ5GxS7E1QXkTaVHE09Pwk+a85yvs1qC8DioQPP5IevUKoy/G6/A4+IfMI9tLpCVROcq7A2go/D0Rpc5xhrRqcenGOqqbQl3RA9qMwAYMOzckGof8A6t+59EzjXYvJy0jLZxmBq1C421QB5NED33SUmEfjQJsdre3FCVqMR8k8ByIJBDhYi4Wky6u6q1tVsd4w3btItZZymU07PYiKwjZ0ylyJ1a8BVeT1bJ8RSx2HNOtpY8tik8wNBn4SRBibweZSLKsvY3EijUcNYeGkA2ifiDhu2LphluOZThpY0T/3AJtx1tnxjlsRz4KTMTg6L3Vq9d7wBqFMUm0hIPhHgcZJOwUof/RJf9/Ykv0NtBXbXM3/AONpNpHT3dIWnbW42N/6Q1NOzfbChWrHDt16wNMkDQdG5BBkeRC827XZ29uLdiS2DUpthsjw6WlobabCyN/hkKdF/fVXjWTF5Ear6rXJ3TTin+slWqZru2mUd2NYA0kESOB3j6x5LB5NU0iepXsFfu8Rh3Umva7U0i2/MOh3JeTYzKH0C9j5BbJHIidx6KmOV0vQF0yPbTtD3eFawb1CbdGxv6n5LzStWJNkbm2OdWeS4zFmjkASganRelDSJXqitw5lW4Go1tRhcJaHAkXEgcJFxOyq073XQ209UdsWwx+kuMCAbx5/booVT+kCZIU8P4m3tGx+yrrOi288UU9cQv2QxWOc+ATZuw4DnA2GwVLaqk1llFrF3ChbOhw81MvtCi+nCgUkkMmWAqbSeKe5ZkVPRLvE7eJ4JpTylgiGgeV585U2MjEypCFr8VlrSNOkQekH0PBZ/G5I6nJ+II2CgEwqy1dDFZ3R5FGzqNLgqjm1RO8rSF0rK1hLiQ7jb6pxleILmeJYMq8mvA98S7HVxTLSwy+224PVa2i0lgJ3gTynjCxukCo0PhrRcE7E8JTfK8wcw6TLm8DuW9erfouTqkPOLlv0M8Zj+5pvLQC8CwPPn6bx0WGqVy54JMuJkk3k7kppmz3kmZO5+wPlCS4jCu39fshLsnAFx25ExZUuxMNAnZXYmjPU8Slwwl91WFNbGla6DKJBPI8lJtY06rXAcQfmgWscEa1jjAO4v6JuKQLtG1pZsajAYtMfSfMJT2mweqkXT4mvbHkTH7eyvyB+tpYfMI/EUg4QRIIghYotY56KSXJGXzXM31Htc+DpDR5xaw58VXiMVpGrjw5qNSzrjYkdfyyGDu8feYG3IenFbIxVEmEUcxxJeKmt7YiCHEGxBF94sFrMN29qPhmJY2qw/FAh8cSOEpXl2CZUe3vHhjYkjjA5dVt6WKwZY2mA136A4gEi0WO4EKM8i9AcKPPO03ZttKK1FwfRqHwuiCJvDhzWdewAxzXqna/JGU8EG0oBsSJJ1RMETxuvNsLkdWrOim9xG+lpt6r0fi5OcPH9mXIqYv7veVGk2xHqi8VltakYe1zTydb6rd/wwyegD3uLZrbUDwxhAI0ta7vKruQABHVUnJR2Kk2YvEZa6nh6VYkEVHPAABBGggGTEHjtySyrVLjJXvmYDLqzKbaVEFr2OLKbmiPAXCw4OJm/mvKe1vZltAtq0Z7l52N9JvaeVjvyUMeROXF9jyi6szjio0Vx75Ksp4c+QWzt6JEqjSeqZP7PkUxIOqJnryS+k5zHBwIJBmDstflWZd5SD3CNwY2sSNj+6zZZceysI8ujN4XG1KBIc3UD7+QP2T3D520gSPODMdExr4BlQSI6H9wkWaZcQZAjnp+cc+cKbd9DJV2O8NiA82uFypTBsBbisthswdSduY4/2C0NDMQ6NF9Wy5bC9CDNsrDSdKpfgqx+GNMCL8ITnHt1TO5+yCdWi0wnRNhr8EACSZI+n7o3JmeE3t8100WwTqtBnnO4nmvspq7t9R5rz5u4m/Gqmi3MdVRzZmG2CLwODNR+gGIFzO/D8CpxpjTpu4n5ph2aw4BdUMiBE8DxJJ4RyU1tF5vj0WZ3hQwNc4y2Aw+YFveFnM3Do1aS1pFtosBxHmPda/HltRhEggz/AGWf7SZe/vGhjD3egNa7mQ4l5jhd3yTVszWJRhH92Hlp0E6dUWnf6A+yhRyirUJNPSfWP7Jj2oxTGClQZI0Nmp/qdED0bH+4pNh6ppkPbuOJEhOrqw7otf2dxYJ/lO9II+t0M0va7S9rmEfpII891osk7QYp1QMZVBneQCAOJA53haLNM8wtRvdVHtc82PhBi19haEPsknTSf4AzI5HViu2Da6fYt81IHL8/OqT4TL6dN0iq98E7MiR5uP2Wwyjs62tQqV2vcO6HjaWhxiJJsd4vCnkjcrQydLZi87wI+IT4rnoRYpc4ho8lqe0eUubSZVaQ+nMB7CS08wbS1wtYwVia5JkSbTb7q+K5LYJaDcH/ADKgLnAAXJOxj9IAW/7O0f8AEAspCm0i4kNY4/6efkV59k7wDL2mHRFp3291qcESzxUy6RBsDquJBA38kubWhow57s09fDEtLajIc0gDlHEkH6equbnz2QxkWECA0Bo6uiy5kva5z3CniXNr0XNLfEIcDctJcPEBMAnh6ILF5K/xNoOD4cS+m61YGYA07P8ANpvChxvp/wBCOLj2hzXyyljKTm1A15uNRHEf0ncbobK8obTpCkW6wGGnb44MSOBgkSY5InIRoaWndo47zcn5rP5d2gJzDEUXGaYAqNsBp0hodJ6ylg5NOvAtJMb/AOHa11A9yW923Sy5lo8RveCZPHms122Y44V7RDWaw2m2wnxai62xgH3WizHOT8RLQCBDiQBAEbzBsOC897V5o91UMJ8LACOpeA4kcxwnoqYXKWRfwNKKUdirD5UwC59UBi26XQDIVuIrw3eJ2Qjag3Xqwc27b0Z8nFKkiD54haXs9VacPpLgCCbTfeVn3PkJhkWGlpdxmAfITf3SfIS4nYf3D/DVO7doJ+K4P0HkjXMGmXXM/T7pY5jg2Tp6EDj0RWDxTnth2mW2kcQdifZZoysvKPkXYqkC54bFx6g7+xCvyjAtpN1Ful74npxgcvLmrRQbOoiTM/hVryC4TuL+pWhEJGfzLMnMqODmgDgb7fdJ6uMJJPNaPO8K1wv6LNPw90yJM17qb9JMW4257qjDmDPJaOwmOJmDeJS3FYanH9PDzWBT5Ojc4NJMgMT4g47cPX6J9lmMa/CvYZF+H/l/xdZcYcj9UhaHLcO1jC2Z1b9PL1QlGg8rVDFmtli4XgDzPyTWoyg8hh0gtEaXWB/8gepWepvewgae8byNyPvCPx1YPYKZpOY4/CXcPKwS8bJtg/aLJcLVp6mEGsL2aZIO4Ltj04oE5axmEfTaQC7xv1XENuACeJdHsm7K+ljmP8NQN8Dos4cjG/n0SLtTVNLDtY9xY8vDwyPjbpI1Ei0Dkf6jZBXfEZdGMxNQ0qhLTpJtI5EQq6VS4PIhWV2a779VClgb8YMT7rdCq2JJtdGgwOObIn1T3L+0NfDVIpucGzJDdj1czjy/dZzF5PTLf5YfPMwB68fkjMLSqgeINdaxlw97fRZXFPcWafsvUjU4XtLhhqB/lh4iqwNLqL5kWaJdSI32PSOODzTDsFV7sPNRkwLAOvzb05gIvE4d4dqqUS8E/E0kwOUC/qru8ZUsIbFthbkDxTRuHaJzlGX7T7CYBhLidbXEaXAwBGlsxaxA+icZPlTQCGPAENaNbwBA1kXi3xdEto1BTu2ufKNQ/wBrgQqMRnHeGGNZq/8AaY5jp2nTSIBN/wClLuXTFtx7R6NRyyq2gdNPA6Tq1VS9rneNxdd0gCJ4Tsl2IfNRr3YjDMcxoGtjnPc6BHjbTYQ+QALqrIuzNR9Fr6tZ1Nzx/lvbD4BIGx4i8OC1OTdgKOnUaZqf6jAJtwEJFuVIP2cVsW4jtBhajRD6tSq0AEhmlux5ku0wOPS6z2EyPB95UqnFVGPrfE009QAJnTIEEbWPJb6p2f0S3+XTE/DIAjyAuvmZJRAvLo3LWAD/AHOgK8ceR9Q/7+zO8kF5M5gOzlPR4H0KwtpsxrrcNJNjssx2r7EVatbvZDZa1sEf0iJ35BbHMMRhqbrMZIsLio7ebhtha0cJ3QtbtC6NLKelpN9QZABtIaQYhY7njm6K3yWzzer/AA9xT3eGHcNjbzImF3D/AMOazarW130qTSQCS6THE6BfbyXpuNywVKYq9/Uc2QNLKhay1pbEAiRy90PQwdBgJaySefi+auvkZa8C/XFs8az3CCjWfTa7U1pgOiNQ3BjhZQwmcOps0hrTEwTPH5FekducmpV6BqnUH0mO0xAabzDhEn5bryt1K9hZa8eSOaJOUXjejY4XFd4zS6zhtyKYYDDkUyY4n5CP3WLwOODBBHEQZNvwrcB2mkIM8f8Acf7qSg4yNMsilDRU74eqEqVYE8yiq9Sx6An5LO4OvqpgcQSPmtMTJIJxrtZ34CPcpU6kBxTBoAS2pUgndMIarMs00RAmUlfinHconGNGmRETa/A8kC8KGLGlGzVkk5Sqy5uKMJplGPdcaocLgnlyI4pHToq1tSD8k2THaEhOns9I7NYhoqTVhsixvB/0qztBiRXfLXRo+Dp19ViMuzp1NpIJME2PK1lpstzltRpJa0Sbz6b+6wSUou2i/GEnphFLNO8c1r2t1MmxsLiJtwm8czyWL7TZtUrO/mH4ZDRykyb8T+y1eIp0akGS1zRwN/7rL9osPYOmSTc/2TY2nIEotIWZLRa8lriRNx6AlMKrCw2EjyuhsjY0VrOnf1snj6Z6KmSVTDjVxFn/AObc3gI6oyhjy8eKL7RKvZljHGHaWg/qgn5AErY5FRwNAg97qgAWYQfWVbFGE+qRPNNw8Ni/Luzdeq0FrXkHpA9zZM//AOX95BraRHGfF7j91qP/ANswoH+aYA2gAfJJ8d/EfDx/KpOqEcSNI93X+Sr9OKO5TMv2ZZdRIM/hjl9ODUv0Jc6fcmfZNqFLBUYFLDiQBEANHSw/ZZl/aXE17uaym3yk/wDyI+iFOK1kgOLo4EmPYQPkpTz4I6Sv8/7srHFme26/H+jbvz2mwWdRpdGtLn/IfZDP7chvwCq+bS8tY3zAAn5LGuru0WeGjk0AdN1Z3bQOJUZfOaVLX4X/AKOvirt7HGK7WVXGxYwnfQwOd/udP0S3E4p7z43OqdXOJ9hsFVxMCBH7qNGQwEnmb295WSfyZS7LxwqPRa17egVWKxYAgICpjG7Agum+m9vRRrkgFxaY6wPkbpeUn2PwSHOX540U20hR1aS8l2oydXK3hghpG+ykaoa3xED2A9tgs7TzgMdA06f6hY9CdX7IZ+fMBJa2SAJL4efMAiyaSnPXgCUYuxxm2Op1KLqbZcXNIsPDz32WFr0DEACOSZ5tnbmsD3TJs2PI8Fk8Rmj3fqjoLLX8aEop0QzSi3suflxLwCWjVbfbzWxq+FrGi/wj2Fz8llckw2t4kSNytRXM1G9AfstW/JH8A2ZVi1jo3iFnaFMxy3TrOKo0knaUmov8KZAZc2dF90NUNzZWVHkD2Q7iURQmth7WUGv0xa3FX0TYzdSe2QkujP8AY079EO9tZQBkKLBwnbdWMKc3Rkpo+22MJ1haRc2ZBEch84SZxFp2TbCGDI9VLImx9RCausCZ9Fm83xTnE35rRvxsiAxxPlb5pYckLr1HBo5cVODhHbOnyaoUZNmXc1NRErW4fPGvElpHmISxmFoUrgSeblx+bUzax8gp5OOTaR0LjqzQMqNcLOCup044hJTAoPItIN/RIKWd1aZgOnzv/dThh5p0yssvHtG+hVtdpgDib+RN1mcJ2wP/AHG+o/ZNcJmjasFrgdpGx58VN4ZQexo5Yy6NlgsGGSd+XTdUii1tRxnw7oDNHVx4iQGBwHhB2PU9EPXxVJlQyA7wAzUd3hmCeguI4LMot+SlhjMSzRxMHYAnjt4eqnVxoB06SCRPi8IgGOpnoss7tK1rNAc4xGxIA4x7oF3avcRcx1Nri8K6+PJ+CTzRRrMRjXHXDhIgDREGdruE7kiwQuLzNgIJ0t07te4uuSBABMSN5jishic2qOHxjlpvI/ZA61ePxku2J9rfSNpiO1wGssJNtI0w0bRNt7ckpxvaV2nSBAIuZ3PCfJIe/HNVurSY2AurRwQTFlN0EVcW5xB1R5K/AnxP42/ZACobI7LwNR8o91WVJCL2F9pv8un+cAkWFwhcb7J3nFZtTQB+mft+yrw1H2S43xgCS5SGWRUQ3UdkXiX+K26AbVLduKt7qWyUYuwyVAWc1wWaQCXSD0SgPgjkUfitzv6oZ5bF+aqkSZOoEOXBGaeIQdXAySZhFCtBNA/3RYgwg6DbHyVuGPh8kjRmcdnK7QL+igxwRNRuppCXMtYpoFMTq0TdqJsnmXMd3U8R80kpVfEB+dU+wzwWXMDokymuFF+l5AMwOQELOYjHvLiA6IJHVO8diobM2Fh1KytQGSTcm+6WMY+gysse8H4jJ91XTbeQflCuw2WPeRAgc/2TzD5bRaAapEjhx/ZdKajo5K/BdUH/AKZwbcxAA8wluE7Ovdd2/unlTFsp0y8N8I9SlGLz6oRIEDkeXkFnx8qfEpKvIbRyGm34yPr8lJ7aTS1rDeeQH0WeGYOeYc6AeQCuyyBV8iQncJVbYsWr0anHVHVKUPe5wi0uPDZZis8UgW6RfiCVoMdV00CRy+pCy1Zs7SPzmkwr30PP+Oyl+JM7WVlV0gGI5gfWVx9QHwm8qEhvE+S1Eq9srDpNreZUy6PNUPfJsiGsgSSmYkdnA/ovqjSDNvRTw7S7kFbVw7BANih5DdoF7wQbwURg65Mqurgju26vwjLfVF0LbsJY1HUmwFRhqIdfUAJjccBPEjnZEsw8tHiAMwZ2HrseHuoSkui0EW4dmpyIxLpEBB905k3bvDfE2TwnewQFbHvYdh7g/RPBp9CzDMRhiR/ZCVMGY2VL8yqOvI9lynnTxuJVURZOg3SYPouvIndWd+2qLWPJUHDnkj2d10VisAFKjXjyKCrbqJ2C5om1Y3NcbhDY9kjU1D8kRhv8s+qXonVOxeyuZF03Zm8D4o9JKRv3XyZqzQpUHY3MnOPQbD9+ZVHfTwEodfLqO5sNo4tzbSY4RwXK9QyCb+d0KxWsSuKTsdStUaOlX7zDPkR+ApZUph4gkhH4P/pqnr9kA1Zoabr2aqtUwZlAN+KCOfFE4O9RpjiqMw+EeaIyv4m+SpP9tk0knxQ7zOr/AOnd0/cLKGqNXEBafNP+mf8AnELJFL8ZXFiZZNNBAqMFwqa1QE2UFxaUqIubaoup1OAhSbTLnQSh0XgPiPl90Gq2FO9BdOmGCy7DXdD81UzZUH4wkDdBbqZGxuuVKgi7gOcbqjg7zQaagN0MMPVYXWG3FWUHOk6hv+BA4L4vRFO3Hmg0FM5iqplUSSRPJW4z4gqT8Q8kV0B9hFMWXS3iq2r6p8K44sYNLtQVxzMjgh2bDyXCuO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6" name="AutoShape 4" descr="data:image/jpeg;base64,/9j/4AAQSkZJRgABAQAAAQABAAD/2wCEAAkGBhMSERUUExQVFRUWGBgXFxgYGBcYFxwcGBcVFRcXFxcYHCYeFxojGRcXHy8gJCcpLCwsFx4xNTAqNSYrLCkBCQoKDgwOGg8PGiokHyQvNCwsLCwsLCksLCwsLCwsLCwsLCwsLCwsLCwsKSwsLCwsKSwsLCwsLCwsLCwsLCwsLP/AABEIAMkA+wMBIgACEQEDEQH/xAAcAAACAwEBAQEAAAAAAAAAAAAEBQIDBgEHAAj/xABAEAABAwIEAwYFAgQFAwQDAAABAAIRAyEEBRIxQVFhBhMicYGRMqGxwfBC0QcjUuEUM3KS8TRDYiRjorIVFhf/xAAZAQADAQEBAAAAAAAAAAAAAAABAgMEAAX/xAApEQACAgICAgIBBAMBAQAAAAAAAQIRAyESMUFRBBNxIjJhgZHh8NEj/9oADAMBAAIRAxEAPwDxZfL5fKRQ+Xy+XYXHHIXdKm0KcIFY47KwxTDVMMVjWIWWjjRRCm1itgKXdFCysYLsoqNQ4ambMvJRtHLg3dK5pEp4+T0JmYQlEYfCxMhOXaQFUKciwSPI2MsKQldhjyTHKcLBMq9mHRNJkGNlznaoLgkQx+Xh1QmOA+i7hslG5TeowTJ6fRVOr7gEKHOXgqoqOwKrQa0IF2A1OkpgMM51zsmGGwU7hc58ScuMxE/KyCDyVwazaBKY5rW02CTCqG+aaLckCCS0K8ybfogloMfhw9moBInU1qg7RHNicXo4HLsqML7SmI2yULhauQptK4ZU+yuF8rHBRhEVxoivl8V8uFPl8vl8uOJBdldZSJRFPCoN0UimyhrCVfToomnhkQzCqTmWUWCtpqYwhKY08OArm9ApufoooewCjl3NG08OBwU20yVc2g6AAkbb7KpJFNgqHuJRlTBL5uEhcmg36AWUZN0bSw9hCsbSHK6NZQJ6JZSD+QVlON91WWfzAj+65BUige9bI4ylTEm9UdrUtbyDIA/PRdfSY3op4h/iMDieK7/hZvy/5hJYJS8FDKZceQR+DYXObTE3IHpNz7KqkyTAWz7OdliPG4b89oPBDsl0Js47Glzf5TSTH5decZpl1SjULXgghfo+hhmiKZueBCynbDsT34LjAdw68vVaMdwWwfYmzyHAVhGmd0BjcLpceXBMcZkz6LjINiploe3qrJ1tF/3KjPkKMovEYeChXNVU7MsotH0rsKtfSiT5+ywqsrocpArgupFa+VmlR0oiOLOhivoUJTSn2dcPicAi8NgmN6qcpeisVEBo4JFNwscEY0gcFMydgo7Ze0gduFMSpiiBxVzaJVrMKAhQvP0Ud2OAlEU8PPRXMYOARVKjzSykkFWyqnSAVxYInZcqODWl0bf8fVKalUm7jPIcPJIlyDKXEZOYDsQfVSpYQm0JS1tRsH4fO6dZbmpbHeDW3nYH5BPxpaAspe7AQBAn0RuEy+0u4R4fzomlAtgFhlu4+cyq62J8XhHCFllJt0UsFxeGhshom4H5zukIM4hpMbQVoMZjgBe5WbYZxDijC92K2SFEOJP5/wAQuxwbsvn1JsB7JhlGAJMASSilYrYd2cygudPEXuLAc16VhMJDWjkEvyPJA1gLtzc8j1tumeYYxtGi+oY8IJ35AlaIQXkzzl6K8xzbD4Y6qrwDubifZA4Ptng8UC1rp8wR814lmVXEYlz6ztTtTrngOgHCAo5ZRxDQ4sDoAkx03JTt1uxoYj2LPOz1OrTsA5rtiN+hnmvI86yCph3m1t/Tqt7/AA07SOe/uKkFrpLSeB3gefJP+03Z9r54zsgoV+pf4G+xxfFnhVdwcEvrUFtc+7IvZJZfoslU1MMOEKkf4K8r7FzqarLEW+gSfCq3U4MHdVsjKKB4XFeWqssRJOHojK+lfELiIls2RcSbq9uCaLyqDVJ2Cm1hIUHo0K30XBo4L4uXW0lYzDqTkUWP2UFxKIoUT5oqlgZR1HLD+eym5jpJALKJ4I+jhXEbR5/JMcLl4CtfQvy/NlJyQ2xPnGXkUQZ3cIHQCT53hLcDhgZdEngnOOxut/c/paT5zE+3BAZW2JB4SPaEedKhGrdlNdgmCNRF+g6nntsu4bDiDMk7z029lRmLagqOaAZ1aZmAIgfDE8CjsJhnOLSHgtLgxzdpLS1wnmC0iOrSklKV9miOOPC62P8AB4QikQf03jzsfnBQ1UQQJgcU+OHLqev9Mlp68D+dEmxWHBN+CMJ842zNP9MqQtxbuIvZJ8unW48brQspgSkGEae8fHVPHaYLDsFhdoWyyDDNY2SPWLn14DZJ8rwveQ1oErbZflwYI+I/LyHQKqVEZSsPwVYub+D6LL/xIxsYVzBcOcwOPCJH129Vs2uDWkyBAuvPu2WmtQqtaY/VOzSW39j9YVEklomv3KzK4/MGsoUaIB1OGqw31dNyr+zOf0Kbu7cSHutsYnqeCnRxzXCnUsW6CGkDkNMgc5EeiMqUqff94ym2dLTJAkjY6gDup/Jaqmj0vjxbdpinDMdSx7tIj+YCI5SDb0leyVqAq059V5fintOJYZAdLSdgIEkAcyZj0XqGTV9dEcx+SjgbcLZD5canSZm8ZhNJgiQs7nHZelVBlolbjOaMHzWSzTG92ruOzHGTR59W7NNpOiSNyTxjYAdTzQmI7PgtNRtgIEfdOcfVNckgwZAG4jeSfzggsVjXg922CwWuIM7SY3Uc0pclxN+KMXFuRlMRhSD0VBanWaDSdBHFJaxgq0JWiLSg2UvUFYXLkBWISVs3hogGFbRw5NwLIymXQIG95+X2ReEoGRPL8nn5rz5SZpikB0sHtNvzdGjC6bb/AJsiW4a97/nJERH5w81ByK0Qw1K12wiWOGwOyHdiJCpDpNrIU2FML1nmhcxzWnh2aqhBd+lg3J3vyCjic0ZQaSbuiWg/UrAY/HOquJcZJMmefHyTQjbA1o0WJxheRWbYOvA4TuPt6JxlYa90gbltvksfkOJmaTjbdv3H3Wt7IR3xpk+KQ5o2mATY+YC7LDdeRYui/NS19WoXGG94+OUazcxuSiMuo0RRcW1fF3geGaLHuxc6ifCYqbcdPRdzLDua1zHN0VCLh1oBvP5yQ+HoUmYVrN6xfMjlF548ksYpXJjyyNxUUabB1T3RJnu6UOfpAPiJED3i26R4wH423bzH35LT5thXU8CyiwkVJ76IDS4U7uHMuvN7+ESh35dUq06dVjWhhYdbIub/ABdSPoDzRglBKP8Akzzlb5IxzqrjMCBzS3LSJd6plmmqm9wvtb1S3J2SSeq18UqSETtNm87F4QeJ/wCrYD6lOc7z+jg2S97Q68Dc+yQZVmf+Go1Kx/S2355ryPtDndStVc97pc4knpyHRWji5Mktmqzr+KD3au7pgf8Ak6HH/bssg/G1cXUipULtz4nQ0AAudA2FhySp1UlMuzmYNp1SXM1yx7QLSCRuJ4xK1qMUCw7Jc5aaZovsG6tBibOM6b8ZWkwePYA0g3DYNg2ByPNeeF41G0AmfJWPxJj95hZ8mD7F2acOf6zUdpsw75pcwf5dieEuI3PDn6K7IP4l4nDMDJ1gCBO/TzWbpZlUZhnNkaajo0wZMCdXIibeaWNJTYoKEePaFyZecuR7FgP4osrgNqHSeu3ulXaHtNTgxc8OK81lSc4xuulFXaJuns1rccRGk8jMT1H3VFLM9LpIHH3HEJTRzcBgbERZVDFnjBWeeO3svHJS0Tx2ILiXE3JQDnAi48o38lZVqTdUagrQVEJuzkR5KJhRcopxVLVHq4qabH5I/CVA6ACJ5GxS7E1QXkTaVHE09Pwk+a85yvs1qC8DioQPP5IevUKoy/G6/A4+IfMI9tLpCVROcq7A2go/D0Rpc5xhrRqcenGOqqbQl3RA9qMwAYMOzckGof8A6t+59EzjXYvJy0jLZxmBq1C421QB5NED33SUmEfjQJsdre3FCVqMR8k8ByIJBDhYi4Wky6u6q1tVsd4w3btItZZymU07PYiKwjZ0ylyJ1a8BVeT1bJ8RSx2HNOtpY8tik8wNBn4SRBibweZSLKsvY3EijUcNYeGkA2ifiDhu2LphluOZThpY0T/3AJtx1tnxjlsRz4KTMTg6L3Vq9d7wBqFMUm0hIPhHgcZJOwUof/RJf9/Ykv0NtBXbXM3/AONpNpHT3dIWnbW42N/6Q1NOzfbChWrHDt16wNMkDQdG5BBkeRC827XZ29uLdiS2DUpthsjw6WlobabCyN/hkKdF/fVXjWTF5Ear6rXJ3TTin+slWqZru2mUd2NYA0kESOB3j6x5LB5NU0iepXsFfu8Rh3Umva7U0i2/MOh3JeTYzKH0C9j5BbJHIidx6KmOV0vQF0yPbTtD3eFawb1CbdGxv6n5LzStWJNkbm2OdWeS4zFmjkASganRelDSJXqitw5lW4Go1tRhcJaHAkXEgcJFxOyq073XQ209UdsWwx+kuMCAbx5/booVT+kCZIU8P4m3tGx+yrrOi288UU9cQv2QxWOc+ATZuw4DnA2GwVLaqk1llFrF3ChbOhw81MvtCi+nCgUkkMmWAqbSeKe5ZkVPRLvE7eJ4JpTylgiGgeV585U2MjEypCFr8VlrSNOkQekH0PBZ/G5I6nJ+II2CgEwqy1dDFZ3R5FGzqNLgqjm1RO8rSF0rK1hLiQ7jb6pxleILmeJYMq8mvA98S7HVxTLSwy+224PVa2i0lgJ3gTynjCxukCo0PhrRcE7E8JTfK8wcw6TLm8DuW9erfouTqkPOLlv0M8Zj+5pvLQC8CwPPn6bx0WGqVy54JMuJkk3k7kppmz3kmZO5+wPlCS4jCu39fshLsnAFx25ExZUuxMNAnZXYmjPU8Slwwl91WFNbGla6DKJBPI8lJtY06rXAcQfmgWscEa1jjAO4v6JuKQLtG1pZsajAYtMfSfMJT2mweqkXT4mvbHkTH7eyvyB+tpYfMI/EUg4QRIIghYotY56KSXJGXzXM31Htc+DpDR5xaw58VXiMVpGrjw5qNSzrjYkdfyyGDu8feYG3IenFbIxVEmEUcxxJeKmt7YiCHEGxBF94sFrMN29qPhmJY2qw/FAh8cSOEpXl2CZUe3vHhjYkjjA5dVt6WKwZY2mA136A4gEi0WO4EKM8i9AcKPPO03ZttKK1FwfRqHwuiCJvDhzWdewAxzXqna/JGU8EG0oBsSJJ1RMETxuvNsLkdWrOim9xG+lpt6r0fi5OcPH9mXIqYv7veVGk2xHqi8VltakYe1zTydb6rd/wwyegD3uLZrbUDwxhAI0ta7vKruQABHVUnJR2Kk2YvEZa6nh6VYkEVHPAABBGggGTEHjtySyrVLjJXvmYDLqzKbaVEFr2OLKbmiPAXCw4OJm/mvKe1vZltAtq0Z7l52N9JvaeVjvyUMeROXF9jyi6szjio0Vx75Ksp4c+QWzt6JEqjSeqZP7PkUxIOqJnryS+k5zHBwIJBmDstflWZd5SD3CNwY2sSNj+6zZZceysI8ujN4XG1KBIc3UD7+QP2T3D520gSPODMdExr4BlQSI6H9wkWaZcQZAjnp+cc+cKbd9DJV2O8NiA82uFypTBsBbisthswdSduY4/2C0NDMQ6NF9Wy5bC9CDNsrDSdKpfgqx+GNMCL8ITnHt1TO5+yCdWi0wnRNhr8EACSZI+n7o3JmeE3t8100WwTqtBnnO4nmvspq7t9R5rz5u4m/Gqmi3MdVRzZmG2CLwODNR+gGIFzO/D8CpxpjTpu4n5ph2aw4BdUMiBE8DxJJ4RyU1tF5vj0WZ3hQwNc4y2Aw+YFveFnM3Do1aS1pFtosBxHmPda/HltRhEggz/AGWf7SZe/vGhjD3egNa7mQ4l5jhd3yTVszWJRhH92Hlp0E6dUWnf6A+yhRyirUJNPSfWP7Jj2oxTGClQZI0Nmp/qdED0bH+4pNh6ppkPbuOJEhOrqw7otf2dxYJ/lO9II+t0M0va7S9rmEfpII891osk7QYp1QMZVBneQCAOJA53haLNM8wtRvdVHtc82PhBi19haEPsknTSf4AzI5HViu2Da6fYt81IHL8/OqT4TL6dN0iq98E7MiR5uP2Wwyjs62tQqV2vcO6HjaWhxiJJsd4vCnkjcrQydLZi87wI+IT4rnoRYpc4ho8lqe0eUubSZVaQ+nMB7CS08wbS1wtYwVia5JkSbTb7q+K5LYJaDcH/ADKgLnAAXJOxj9IAW/7O0f8AEAspCm0i4kNY4/6efkV59k7wDL2mHRFp3291qcESzxUy6RBsDquJBA38kubWhow57s09fDEtLajIc0gDlHEkH6equbnz2QxkWECA0Bo6uiy5kva5z3CniXNr0XNLfEIcDctJcPEBMAnh6ILF5K/xNoOD4cS+m61YGYA07P8ANpvChxvp/wBCOLj2hzXyyljKTm1A15uNRHEf0ncbobK8obTpCkW6wGGnb44MSOBgkSY5InIRoaWndo47zcn5rP5d2gJzDEUXGaYAqNsBp0hodJ6ylg5NOvAtJMb/AOHa11A9yW923Sy5lo8RveCZPHms122Y44V7RDWaw2m2wnxai62xgH3WizHOT8RLQCBDiQBAEbzBsOC897V5o91UMJ8LACOpeA4kcxwnoqYXKWRfwNKKUdirD5UwC59UBi26XQDIVuIrw3eJ2Qjag3Xqwc27b0Z8nFKkiD54haXs9VacPpLgCCbTfeVn3PkJhkWGlpdxmAfITf3SfIS4nYf3D/DVO7doJ+K4P0HkjXMGmXXM/T7pY5jg2Tp6EDj0RWDxTnth2mW2kcQdifZZoysvKPkXYqkC54bFx6g7+xCvyjAtpN1Ful74npxgcvLmrRQbOoiTM/hVryC4TuL+pWhEJGfzLMnMqODmgDgb7fdJ6uMJJPNaPO8K1wv6LNPw90yJM17qb9JMW4257qjDmDPJaOwmOJmDeJS3FYanH9PDzWBT5Ojc4NJMgMT4g47cPX6J9lmMa/CvYZF+H/l/xdZcYcj9UhaHLcO1jC2Z1b9PL1QlGg8rVDFmtli4XgDzPyTWoyg8hh0gtEaXWB/8gepWepvewgae8byNyPvCPx1YPYKZpOY4/CXcPKwS8bJtg/aLJcLVp6mEGsL2aZIO4Ltj04oE5axmEfTaQC7xv1XENuACeJdHsm7K+ljmP8NQN8Dos4cjG/n0SLtTVNLDtY9xY8vDwyPjbpI1Ei0Dkf6jZBXfEZdGMxNQ0qhLTpJtI5EQq6VS4PIhWV2a779VClgb8YMT7rdCq2JJtdGgwOObIn1T3L+0NfDVIpucGzJDdj1czjy/dZzF5PTLf5YfPMwB68fkjMLSqgeINdaxlw97fRZXFPcWafsvUjU4XtLhhqB/lh4iqwNLqL5kWaJdSI32PSOODzTDsFV7sPNRkwLAOvzb05gIvE4d4dqqUS8E/E0kwOUC/qru8ZUsIbFthbkDxTRuHaJzlGX7T7CYBhLidbXEaXAwBGlsxaxA+icZPlTQCGPAENaNbwBA1kXi3xdEto1BTu2ufKNQ/wBrgQqMRnHeGGNZq/8AaY5jp2nTSIBN/wClLuXTFtx7R6NRyyq2gdNPA6Tq1VS9rneNxdd0gCJ4Tsl2IfNRr3YjDMcxoGtjnPc6BHjbTYQ+QALqrIuzNR9Fr6tZ1Nzx/lvbD4BIGx4i8OC1OTdgKOnUaZqf6jAJtwEJFuVIP2cVsW4jtBhajRD6tSq0AEhmlux5ku0wOPS6z2EyPB95UqnFVGPrfE009QAJnTIEEbWPJb6p2f0S3+XTE/DIAjyAuvmZJRAvLo3LWAD/AHOgK8ceR9Q/7+zO8kF5M5gOzlPR4H0KwtpsxrrcNJNjssx2r7EVatbvZDZa1sEf0iJ35BbHMMRhqbrMZIsLio7ebhtha0cJ3QtbtC6NLKelpN9QZABtIaQYhY7njm6K3yWzzer/AA9xT3eGHcNjbzImF3D/AMOazarW130qTSQCS6THE6BfbyXpuNywVKYq9/Uc2QNLKhay1pbEAiRy90PQwdBgJaySefi+auvkZa8C/XFs8az3CCjWfTa7U1pgOiNQ3BjhZQwmcOps0hrTEwTPH5FekducmpV6BqnUH0mO0xAabzDhEn5bryt1K9hZa8eSOaJOUXjejY4XFd4zS6zhtyKYYDDkUyY4n5CP3WLwOODBBHEQZNvwrcB2mkIM8f8Acf7qSg4yNMsilDRU74eqEqVYE8yiq9Sx6An5LO4OvqpgcQSPmtMTJIJxrtZ34CPcpU6kBxTBoAS2pUgndMIarMs00RAmUlfinHconGNGmRETa/A8kC8KGLGlGzVkk5Sqy5uKMJplGPdcaocLgnlyI4pHToq1tSD8k2THaEhOns9I7NYhoqTVhsixvB/0qztBiRXfLXRo+Dp19ViMuzp1NpIJME2PK1lpstzltRpJa0Sbz6b+6wSUou2i/GEnphFLNO8c1r2t1MmxsLiJtwm8czyWL7TZtUrO/mH4ZDRykyb8T+y1eIp0akGS1zRwN/7rL9osPYOmSTc/2TY2nIEotIWZLRa8lriRNx6AlMKrCw2EjyuhsjY0VrOnf1snj6Z6KmSVTDjVxFn/AObc3gI6oyhjy8eKL7RKvZljHGHaWg/qgn5AErY5FRwNAg97qgAWYQfWVbFGE+qRPNNw8Ni/Luzdeq0FrXkHpA9zZM//AOX95BraRHGfF7j91qP/ANswoH+aYA2gAfJJ8d/EfDx/KpOqEcSNI93X+Sr9OKO5TMv2ZZdRIM/hjl9ODUv0Jc6fcmfZNqFLBUYFLDiQBEANHSw/ZZl/aXE17uaym3yk/wDyI+iFOK1kgOLo4EmPYQPkpTz4I6Sv8/7srHFme26/H+jbvz2mwWdRpdGtLn/IfZDP7chvwCq+bS8tY3zAAn5LGuru0WeGjk0AdN1Z3bQOJUZfOaVLX4X/AKOvirt7HGK7WVXGxYwnfQwOd/udP0S3E4p7z43OqdXOJ9hsFVxMCBH7qNGQwEnmb295WSfyZS7LxwqPRa17egVWKxYAgICpjG7Agum+m9vRRrkgFxaY6wPkbpeUn2PwSHOX540U20hR1aS8l2oydXK3hghpG+ykaoa3xED2A9tgs7TzgMdA06f6hY9CdX7IZ+fMBJa2SAJL4efMAiyaSnPXgCUYuxxm2Op1KLqbZcXNIsPDz32WFr0DEACOSZ5tnbmsD3TJs2PI8Fk8Rmj3fqjoLLX8aEop0QzSi3suflxLwCWjVbfbzWxq+FrGi/wj2Fz8llckw2t4kSNytRXM1G9AfstW/JH8A2ZVi1jo3iFnaFMxy3TrOKo0knaUmov8KZAZc2dF90NUNzZWVHkD2Q7iURQmth7WUGv0xa3FX0TYzdSe2QkujP8AY079EO9tZQBkKLBwnbdWMKc3Rkpo+22MJ1haRc2ZBEch84SZxFp2TbCGDI9VLImx9RCausCZ9Fm83xTnE35rRvxsiAxxPlb5pYckLr1HBo5cVODhHbOnyaoUZNmXc1NRErW4fPGvElpHmISxmFoUrgSeblx+bUzax8gp5OOTaR0LjqzQMqNcLOCup044hJTAoPItIN/RIKWd1aZgOnzv/dThh5p0yssvHtG+hVtdpgDib+RN1mcJ2wP/AHG+o/ZNcJmjasFrgdpGx58VN4ZQexo5Yy6NlgsGGSd+XTdUii1tRxnw7oDNHVx4iQGBwHhB2PU9EPXxVJlQyA7wAzUd3hmCeguI4LMot+SlhjMSzRxMHYAnjt4eqnVxoB06SCRPi8IgGOpnoss7tK1rNAc4xGxIA4x7oF3avcRcx1Nri8K6+PJ+CTzRRrMRjXHXDhIgDREGdruE7kiwQuLzNgIJ0t07te4uuSBABMSN5jishic2qOHxjlpvI/ZA61ePxku2J9rfSNpiO1wGssJNtI0w0bRNt7ckpxvaV2nSBAIuZ3PCfJIe/HNVurSY2AurRwQTFlN0EVcW5xB1R5K/AnxP42/ZACobI7LwNR8o91WVJCL2F9pv8un+cAkWFwhcb7J3nFZtTQB+mft+yrw1H2S43xgCS5SGWRUQ3UdkXiX+K26AbVLduKt7qWyUYuwyVAWc1wWaQCXSD0SgPgjkUfitzv6oZ5bF+aqkSZOoEOXBGaeIQdXAySZhFCtBNA/3RYgwg6DbHyVuGPh8kjRmcdnK7QL+igxwRNRuppCXMtYpoFMTq0TdqJsnmXMd3U8R80kpVfEB+dU+wzwWXMDokymuFF+l5AMwOQELOYjHvLiA6IJHVO8diobM2Fh1KytQGSTcm+6WMY+gysse8H4jJ91XTbeQflCuw2WPeRAgc/2TzD5bRaAapEjhx/ZdKajo5K/BdUH/AKZwbcxAA8wluE7Ovdd2/unlTFsp0y8N8I9SlGLz6oRIEDkeXkFnx8qfEpKvIbRyGm34yPr8lJ7aTS1rDeeQH0WeGYOeYc6AeQCuyyBV8iQncJVbYsWr0anHVHVKUPe5wi0uPDZZis8UgW6RfiCVoMdV00CRy+pCy1Zs7SPzmkwr30PP+Oyl+JM7WVlV0gGI5gfWVx9QHwm8qEhvE+S1Eq9srDpNreZUy6PNUPfJsiGsgSSmYkdnA/ovqjSDNvRTw7S7kFbVw7BANih5DdoF7wQbwURg65Mqurgju26vwjLfVF0LbsJY1HUmwFRhqIdfUAJjccBPEjnZEsw8tHiAMwZ2HrseHuoSkui0EW4dmpyIxLpEBB905k3bvDfE2TwnewQFbHvYdh7g/RPBp9CzDMRhiR/ZCVMGY2VL8yqOvI9lynnTxuJVURZOg3SYPouvIndWd+2qLWPJUHDnkj2d10VisAFKjXjyKCrbqJ2C5om1Y3NcbhDY9kjU1D8kRhv8s+qXonVOxeyuZF03Zm8D4o9JKRv3XyZqzQpUHY3MnOPQbD9+ZVHfTwEodfLqO5sNo4tzbSY4RwXK9QyCb+d0KxWsSuKTsdStUaOlX7zDPkR+ApZUph4gkhH4P/pqnr9kA1Zoabr2aqtUwZlAN+KCOfFE4O9RpjiqMw+EeaIyv4m+SpP9tk0knxQ7zOr/AOnd0/cLKGqNXEBafNP+mf8AnELJFL8ZXFiZZNNBAqMFwqa1QE2UFxaUqIubaoup1OAhSbTLnQSh0XgPiPl90Gq2FO9BdOmGCy7DXdD81UzZUH4wkDdBbqZGxuuVKgi7gOcbqjg7zQaagN0MMPVYXWG3FWUHOk6hv+BA4L4vRFO3Hmg0FM5iqplUSSRPJW4z4gqT8Q8kV0B9hFMWXS3iq2r6p8K44sYNLtQVxzMjgh2bDyXCuO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58" name="AutoShape 6" descr="data:image/jpeg;base64,/9j/4AAQSkZJRgABAQAAAQABAAD/2wCEAAkGBhMSERUUExQVFRUWGBgXFxgYGBcYFxwcGBcVFRcXFxcYHCYeFxojGRcXHy8gJCcpLCwsFx4xNTAqNSYrLCkBCQoKDgwOGg8PGiokHyQvNCwsLCwsLCksLCwsLCwsLCwsLCwsLCwsLCwsKSwsLCwsKSwsLCwsLCwsLCwsLCwsLP/AABEIAMkA+wMBIgACEQEDEQH/xAAcAAACAwEBAQEAAAAAAAAAAAAEBQIDBgEHAAj/xABAEAABAwIEAwYFAgQFAwQDAAABAAIRAyEEBRIxQVFhBhMicYGRMqGxwfBC0QcjUuEUM3KS8TRDYiRjorIVFhf/xAAZAQADAQEBAAAAAAAAAAAAAAABAgMEAAX/xAApEQACAgICAgIBBAMBAQAAAAAAAQIRAyESMUFRBBNxIjJhgZHh8NEj/9oADAMBAAIRAxEAPwDxZfL5fKRQ+Xy+XYXHHIXdKm0KcIFY47KwxTDVMMVjWIWWjjRRCm1itgKXdFCysYLsoqNQ4ambMvJRtHLg3dK5pEp4+T0JmYQlEYfCxMhOXaQFUKciwSPI2MsKQldhjyTHKcLBMq9mHRNJkGNlznaoLgkQx+Xh1QmOA+i7hslG5TeowTJ6fRVOr7gEKHOXgqoqOwKrQa0IF2A1OkpgMM51zsmGGwU7hc58ScuMxE/KyCDyVwazaBKY5rW02CTCqG+aaLckCCS0K8ybfogloMfhw9moBInU1qg7RHNicXo4HLsqML7SmI2yULhauQptK4ZU+yuF8rHBRhEVxoivl8V8uFPl8vl8uOJBdldZSJRFPCoN0UimyhrCVfToomnhkQzCqTmWUWCtpqYwhKY08OArm9ApufoooewCjl3NG08OBwU20yVc2g6AAkbb7KpJFNgqHuJRlTBL5uEhcmg36AWUZN0bSw9hCsbSHK6NZQJ6JZSD+QVlON91WWfzAj+65BUige9bI4ylTEm9UdrUtbyDIA/PRdfSY3op4h/iMDieK7/hZvy/5hJYJS8FDKZceQR+DYXObTE3IHpNz7KqkyTAWz7OdliPG4b89oPBDsl0Js47Glzf5TSTH5decZpl1SjULXgghfo+hhmiKZueBCynbDsT34LjAdw68vVaMdwWwfYmzyHAVhGmd0BjcLpceXBMcZkz6LjINiploe3qrJ1tF/3KjPkKMovEYeChXNVU7MsotH0rsKtfSiT5+ywqsrocpArgupFa+VmlR0oiOLOhivoUJTSn2dcPicAi8NgmN6qcpeisVEBo4JFNwscEY0gcFMydgo7Ze0gduFMSpiiBxVzaJVrMKAhQvP0Ud2OAlEU8PPRXMYOARVKjzSykkFWyqnSAVxYInZcqODWl0bf8fVKalUm7jPIcPJIlyDKXEZOYDsQfVSpYQm0JS1tRsH4fO6dZbmpbHeDW3nYH5BPxpaAspe7AQBAn0RuEy+0u4R4fzomlAtgFhlu4+cyq62J8XhHCFllJt0UsFxeGhshom4H5zukIM4hpMbQVoMZjgBe5WbYZxDijC92K2SFEOJP5/wAQuxwbsvn1JsB7JhlGAJMASSilYrYd2cygudPEXuLAc16VhMJDWjkEvyPJA1gLtzc8j1tumeYYxtGi+oY8IJ35AlaIQXkzzl6K8xzbD4Y6qrwDubifZA4Ptng8UC1rp8wR814lmVXEYlz6ztTtTrngOgHCAo5ZRxDQ4sDoAkx03JTt1uxoYj2LPOz1OrTsA5rtiN+hnmvI86yCph3m1t/Tqt7/AA07SOe/uKkFrpLSeB3gefJP+03Z9r54zsgoV+pf4G+xxfFnhVdwcEvrUFtc+7IvZJZfoslU1MMOEKkf4K8r7FzqarLEW+gSfCq3U4MHdVsjKKB4XFeWqssRJOHojK+lfELiIls2RcSbq9uCaLyqDVJ2Cm1hIUHo0K30XBo4L4uXW0lYzDqTkUWP2UFxKIoUT5oqlgZR1HLD+eym5jpJALKJ4I+jhXEbR5/JMcLl4CtfQvy/NlJyQ2xPnGXkUQZ3cIHQCT53hLcDhgZdEngnOOxut/c/paT5zE+3BAZW2JB4SPaEedKhGrdlNdgmCNRF+g6nntsu4bDiDMk7z029lRmLagqOaAZ1aZmAIgfDE8CjsJhnOLSHgtLgxzdpLS1wnmC0iOrSklKV9miOOPC62P8AB4QikQf03jzsfnBQ1UQQJgcU+OHLqev9Mlp68D+dEmxWHBN+CMJ842zNP9MqQtxbuIvZJ8unW48brQspgSkGEae8fHVPHaYLDsFhdoWyyDDNY2SPWLn14DZJ8rwveQ1oErbZflwYI+I/LyHQKqVEZSsPwVYub+D6LL/xIxsYVzBcOcwOPCJH129Vs2uDWkyBAuvPu2WmtQqtaY/VOzSW39j9YVEklomv3KzK4/MGsoUaIB1OGqw31dNyr+zOf0Kbu7cSHutsYnqeCnRxzXCnUsW6CGkDkNMgc5EeiMqUqff94ym2dLTJAkjY6gDup/Jaqmj0vjxbdpinDMdSx7tIj+YCI5SDb0leyVqAq059V5fintOJYZAdLSdgIEkAcyZj0XqGTV9dEcx+SjgbcLZD5canSZm8ZhNJgiQs7nHZelVBlolbjOaMHzWSzTG92ruOzHGTR59W7NNpOiSNyTxjYAdTzQmI7PgtNRtgIEfdOcfVNckgwZAG4jeSfzggsVjXg922CwWuIM7SY3Uc0pclxN+KMXFuRlMRhSD0VBanWaDSdBHFJaxgq0JWiLSg2UvUFYXLkBWISVs3hogGFbRw5NwLIymXQIG95+X2ReEoGRPL8nn5rz5SZpikB0sHtNvzdGjC6bb/AJsiW4a97/nJERH5w81ByK0Qw1K12wiWOGwOyHdiJCpDpNrIU2FML1nmhcxzWnh2aqhBd+lg3J3vyCjic0ZQaSbuiWg/UrAY/HOquJcZJMmefHyTQjbA1o0WJxheRWbYOvA4TuPt6JxlYa90gbltvksfkOJmaTjbdv3H3Wt7IR3xpk+KQ5o2mATY+YC7LDdeRYui/NS19WoXGG94+OUazcxuSiMuo0RRcW1fF3geGaLHuxc6ifCYqbcdPRdzLDua1zHN0VCLh1oBvP5yQ+HoUmYVrN6xfMjlF548ksYpXJjyyNxUUabB1T3RJnu6UOfpAPiJED3i26R4wH423bzH35LT5thXU8CyiwkVJ76IDS4U7uHMuvN7+ESh35dUq06dVjWhhYdbIub/ABdSPoDzRglBKP8Akzzlb5IxzqrjMCBzS3LSJd6plmmqm9wvtb1S3J2SSeq18UqSETtNm87F4QeJ/wCrYD6lOc7z+jg2S97Q68Dc+yQZVmf+Go1Kx/S2355ryPtDndStVc97pc4knpyHRWji5Mktmqzr+KD3au7pgf8Ak6HH/bssg/G1cXUipULtz4nQ0AAudA2FhySp1UlMuzmYNp1SXM1yx7QLSCRuJ4xK1qMUCw7Jc5aaZovsG6tBibOM6b8ZWkwePYA0g3DYNg2ByPNeeF41G0AmfJWPxJj95hZ8mD7F2acOf6zUdpsw75pcwf5dieEuI3PDn6K7IP4l4nDMDJ1gCBO/TzWbpZlUZhnNkaajo0wZMCdXIibeaWNJTYoKEePaFyZecuR7FgP4osrgNqHSeu3ulXaHtNTgxc8OK81lSc4xuulFXaJuns1rccRGk8jMT1H3VFLM9LpIHH3HEJTRzcBgbERZVDFnjBWeeO3svHJS0Tx2ILiXE3JQDnAi48o38lZVqTdUagrQVEJuzkR5KJhRcopxVLVHq4qabH5I/CVA6ACJ5GxS7E1QXkTaVHE09Pwk+a85yvs1qC8DioQPP5IevUKoy/G6/A4+IfMI9tLpCVROcq7A2go/D0Rpc5xhrRqcenGOqqbQl3RA9qMwAYMOzckGof8A6t+59EzjXYvJy0jLZxmBq1C421QB5NED33SUmEfjQJsdre3FCVqMR8k8ByIJBDhYi4Wky6u6q1tVsd4w3btItZZymU07PYiKwjZ0ylyJ1a8BVeT1bJ8RSx2HNOtpY8tik8wNBn4SRBibweZSLKsvY3EijUcNYeGkA2ifiDhu2LphluOZThpY0T/3AJtx1tnxjlsRz4KTMTg6L3Vq9d7wBqFMUm0hIPhHgcZJOwUof/RJf9/Ykv0NtBXbXM3/AONpNpHT3dIWnbW42N/6Q1NOzfbChWrHDt16wNMkDQdG5BBkeRC827XZ29uLdiS2DUpthsjw6WlobabCyN/hkKdF/fVXjWTF5Ear6rXJ3TTin+slWqZru2mUd2NYA0kESOB3j6x5LB5NU0iepXsFfu8Rh3Umva7U0i2/MOh3JeTYzKH0C9j5BbJHIidx6KmOV0vQF0yPbTtD3eFawb1CbdGxv6n5LzStWJNkbm2OdWeS4zFmjkASganRelDSJXqitw5lW4Go1tRhcJaHAkXEgcJFxOyq073XQ209UdsWwx+kuMCAbx5/booVT+kCZIU8P4m3tGx+yrrOi288UU9cQv2QxWOc+ATZuw4DnA2GwVLaqk1llFrF3ChbOhw81MvtCi+nCgUkkMmWAqbSeKe5ZkVPRLvE7eJ4JpTylgiGgeV585U2MjEypCFr8VlrSNOkQekH0PBZ/G5I6nJ+II2CgEwqy1dDFZ3R5FGzqNLgqjm1RO8rSF0rK1hLiQ7jb6pxleILmeJYMq8mvA98S7HVxTLSwy+224PVa2i0lgJ3gTynjCxukCo0PhrRcE7E8JTfK8wcw6TLm8DuW9erfouTqkPOLlv0M8Zj+5pvLQC8CwPPn6bx0WGqVy54JMuJkk3k7kppmz3kmZO5+wPlCS4jCu39fshLsnAFx25ExZUuxMNAnZXYmjPU8Slwwl91WFNbGla6DKJBPI8lJtY06rXAcQfmgWscEa1jjAO4v6JuKQLtG1pZsajAYtMfSfMJT2mweqkXT4mvbHkTH7eyvyB+tpYfMI/EUg4QRIIghYotY56KSXJGXzXM31Htc+DpDR5xaw58VXiMVpGrjw5qNSzrjYkdfyyGDu8feYG3IenFbIxVEmEUcxxJeKmt7YiCHEGxBF94sFrMN29qPhmJY2qw/FAh8cSOEpXl2CZUe3vHhjYkjjA5dVt6WKwZY2mA136A4gEi0WO4EKM8i9AcKPPO03ZttKK1FwfRqHwuiCJvDhzWdewAxzXqna/JGU8EG0oBsSJJ1RMETxuvNsLkdWrOim9xG+lpt6r0fi5OcPH9mXIqYv7veVGk2xHqi8VltakYe1zTydb6rd/wwyegD3uLZrbUDwxhAI0ta7vKruQABHVUnJR2Kk2YvEZa6nh6VYkEVHPAABBGggGTEHjtySyrVLjJXvmYDLqzKbaVEFr2OLKbmiPAXCw4OJm/mvKe1vZltAtq0Z7l52N9JvaeVjvyUMeROXF9jyi6szjio0Vx75Ksp4c+QWzt6JEqjSeqZP7PkUxIOqJnryS+k5zHBwIJBmDstflWZd5SD3CNwY2sSNj+6zZZceysI8ujN4XG1KBIc3UD7+QP2T3D520gSPODMdExr4BlQSI6H9wkWaZcQZAjnp+cc+cKbd9DJV2O8NiA82uFypTBsBbisthswdSduY4/2C0NDMQ6NF9Wy5bC9CDNsrDSdKpfgqx+GNMCL8ITnHt1TO5+yCdWi0wnRNhr8EACSZI+n7o3JmeE3t8100WwTqtBnnO4nmvspq7t9R5rz5u4m/Gqmi3MdVRzZmG2CLwODNR+gGIFzO/D8CpxpjTpu4n5ph2aw4BdUMiBE8DxJJ4RyU1tF5vj0WZ3hQwNc4y2Aw+YFveFnM3Do1aS1pFtosBxHmPda/HltRhEggz/AGWf7SZe/vGhjD3egNa7mQ4l5jhd3yTVszWJRhH92Hlp0E6dUWnf6A+yhRyirUJNPSfWP7Jj2oxTGClQZI0Nmp/qdED0bH+4pNh6ppkPbuOJEhOrqw7otf2dxYJ/lO9II+t0M0va7S9rmEfpII891osk7QYp1QMZVBneQCAOJA53haLNM8wtRvdVHtc82PhBi19haEPsknTSf4AzI5HViu2Da6fYt81IHL8/OqT4TL6dN0iq98E7MiR5uP2Wwyjs62tQqV2vcO6HjaWhxiJJsd4vCnkjcrQydLZi87wI+IT4rnoRYpc4ho8lqe0eUubSZVaQ+nMB7CS08wbS1wtYwVia5JkSbTb7q+K5LYJaDcH/ADKgLnAAXJOxj9IAW/7O0f8AEAspCm0i4kNY4/6efkV59k7wDL2mHRFp3291qcESzxUy6RBsDquJBA38kubWhow57s09fDEtLajIc0gDlHEkH6equbnz2QxkWECA0Bo6uiy5kva5z3CniXNr0XNLfEIcDctJcPEBMAnh6ILF5K/xNoOD4cS+m61YGYA07P8ANpvChxvp/wBCOLj2hzXyyljKTm1A15uNRHEf0ncbobK8obTpCkW6wGGnb44MSOBgkSY5InIRoaWndo47zcn5rP5d2gJzDEUXGaYAqNsBp0hodJ6ylg5NOvAtJMb/AOHa11A9yW923Sy5lo8RveCZPHms122Y44V7RDWaw2m2wnxai62xgH3WizHOT8RLQCBDiQBAEbzBsOC897V5o91UMJ8LACOpeA4kcxwnoqYXKWRfwNKKUdirD5UwC59UBi26XQDIVuIrw3eJ2Qjag3Xqwc27b0Z8nFKkiD54haXs9VacPpLgCCbTfeVn3PkJhkWGlpdxmAfITf3SfIS4nYf3D/DVO7doJ+K4P0HkjXMGmXXM/T7pY5jg2Tp6EDj0RWDxTnth2mW2kcQdifZZoysvKPkXYqkC54bFx6g7+xCvyjAtpN1Ful74npxgcvLmrRQbOoiTM/hVryC4TuL+pWhEJGfzLMnMqODmgDgb7fdJ6uMJJPNaPO8K1wv6LNPw90yJM17qb9JMW4257qjDmDPJaOwmOJmDeJS3FYanH9PDzWBT5Ojc4NJMgMT4g47cPX6J9lmMa/CvYZF+H/l/xdZcYcj9UhaHLcO1jC2Z1b9PL1QlGg8rVDFmtli4XgDzPyTWoyg8hh0gtEaXWB/8gepWepvewgae8byNyPvCPx1YPYKZpOY4/CXcPKwS8bJtg/aLJcLVp6mEGsL2aZIO4Ltj04oE5axmEfTaQC7xv1XENuACeJdHsm7K+ljmP8NQN8Dos4cjG/n0SLtTVNLDtY9xY8vDwyPjbpI1Ei0Dkf6jZBXfEZdGMxNQ0qhLTpJtI5EQq6VS4PIhWV2a779VClgb8YMT7rdCq2JJtdGgwOObIn1T3L+0NfDVIpucGzJDdj1czjy/dZzF5PTLf5YfPMwB68fkjMLSqgeINdaxlw97fRZXFPcWafsvUjU4XtLhhqB/lh4iqwNLqL5kWaJdSI32PSOODzTDsFV7sPNRkwLAOvzb05gIvE4d4dqqUS8E/E0kwOUC/qru8ZUsIbFthbkDxTRuHaJzlGX7T7CYBhLidbXEaXAwBGlsxaxA+icZPlTQCGPAENaNbwBA1kXi3xdEto1BTu2ufKNQ/wBrgQqMRnHeGGNZq/8AaY5jp2nTSIBN/wClLuXTFtx7R6NRyyq2gdNPA6Tq1VS9rneNxdd0gCJ4Tsl2IfNRr3YjDMcxoGtjnPc6BHjbTYQ+QALqrIuzNR9Fr6tZ1Nzx/lvbD4BIGx4i8OC1OTdgKOnUaZqf6jAJtwEJFuVIP2cVsW4jtBhajRD6tSq0AEhmlux5ku0wOPS6z2EyPB95UqnFVGPrfE009QAJnTIEEbWPJb6p2f0S3+XTE/DIAjyAuvmZJRAvLo3LWAD/AHOgK8ceR9Q/7+zO8kF5M5gOzlPR4H0KwtpsxrrcNJNjssx2r7EVatbvZDZa1sEf0iJ35BbHMMRhqbrMZIsLio7ebhtha0cJ3QtbtC6NLKelpN9QZABtIaQYhY7njm6K3yWzzer/AA9xT3eGHcNjbzImF3D/AMOazarW130qTSQCS6THE6BfbyXpuNywVKYq9/Uc2QNLKhay1pbEAiRy90PQwdBgJaySefi+auvkZa8C/XFs8az3CCjWfTa7U1pgOiNQ3BjhZQwmcOps0hrTEwTPH5FekducmpV6BqnUH0mO0xAabzDhEn5bryt1K9hZa8eSOaJOUXjejY4XFd4zS6zhtyKYYDDkUyY4n5CP3WLwOODBBHEQZNvwrcB2mkIM8f8Acf7qSg4yNMsilDRU74eqEqVYE8yiq9Sx6An5LO4OvqpgcQSPmtMTJIJxrtZ34CPcpU6kBxTBoAS2pUgndMIarMs00RAmUlfinHconGNGmRETa/A8kC8KGLGlGzVkk5Sqy5uKMJplGPdcaocLgnlyI4pHToq1tSD8k2THaEhOns9I7NYhoqTVhsixvB/0qztBiRXfLXRo+Dp19ViMuzp1NpIJME2PK1lpstzltRpJa0Sbz6b+6wSUou2i/GEnphFLNO8c1r2t1MmxsLiJtwm8czyWL7TZtUrO/mH4ZDRykyb8T+y1eIp0akGS1zRwN/7rL9osPYOmSTc/2TY2nIEotIWZLRa8lriRNx6AlMKrCw2EjyuhsjY0VrOnf1snj6Z6KmSVTDjVxFn/AObc3gI6oyhjy8eKL7RKvZljHGHaWg/qgn5AErY5FRwNAg97qgAWYQfWVbFGE+qRPNNw8Ni/Luzdeq0FrXkHpA9zZM//AOX95BraRHGfF7j91qP/ANswoH+aYA2gAfJJ8d/EfDx/KpOqEcSNI93X+Sr9OKO5TMv2ZZdRIM/hjl9ODUv0Jc6fcmfZNqFLBUYFLDiQBEANHSw/ZZl/aXE17uaym3yk/wDyI+iFOK1kgOLo4EmPYQPkpTz4I6Sv8/7srHFme26/H+jbvz2mwWdRpdGtLn/IfZDP7chvwCq+bS8tY3zAAn5LGuru0WeGjk0AdN1Z3bQOJUZfOaVLX4X/AKOvirt7HGK7WVXGxYwnfQwOd/udP0S3E4p7z43OqdXOJ9hsFVxMCBH7qNGQwEnmb295WSfyZS7LxwqPRa17egVWKxYAgICpjG7Agum+m9vRRrkgFxaY6wPkbpeUn2PwSHOX540U20hR1aS8l2oydXK3hghpG+ykaoa3xED2A9tgs7TzgMdA06f6hY9CdX7IZ+fMBJa2SAJL4efMAiyaSnPXgCUYuxxm2Op1KLqbZcXNIsPDz32WFr0DEACOSZ5tnbmsD3TJs2PI8Fk8Rmj3fqjoLLX8aEop0QzSi3suflxLwCWjVbfbzWxq+FrGi/wj2Fz8llckw2t4kSNytRXM1G9AfstW/JH8A2ZVi1jo3iFnaFMxy3TrOKo0knaUmov8KZAZc2dF90NUNzZWVHkD2Q7iURQmth7WUGv0xa3FX0TYzdSe2QkujP8AY079EO9tZQBkKLBwnbdWMKc3Rkpo+22MJ1haRc2ZBEch84SZxFp2TbCGDI9VLImx9RCausCZ9Fm83xTnE35rRvxsiAxxPlb5pYckLr1HBo5cVODhHbOnyaoUZNmXc1NRErW4fPGvElpHmISxmFoUrgSeblx+bUzax8gp5OOTaR0LjqzQMqNcLOCup044hJTAoPItIN/RIKWd1aZgOnzv/dThh5p0yssvHtG+hVtdpgDib+RN1mcJ2wP/AHG+o/ZNcJmjasFrgdpGx58VN4ZQexo5Yy6NlgsGGSd+XTdUii1tRxnw7oDNHVx4iQGBwHhB2PU9EPXxVJlQyA7wAzUd3hmCeguI4LMot+SlhjMSzRxMHYAnjt4eqnVxoB06SCRPi8IgGOpnoss7tK1rNAc4xGxIA4x7oF3avcRcx1Nri8K6+PJ+CTzRRrMRjXHXDhIgDREGdruE7kiwQuLzNgIJ0t07te4uuSBABMSN5jishic2qOHxjlpvI/ZA61ePxku2J9rfSNpiO1wGssJNtI0w0bRNt7ckpxvaV2nSBAIuZ3PCfJIe/HNVurSY2AurRwQTFlN0EVcW5xB1R5K/AnxP42/ZACobI7LwNR8o91WVJCL2F9pv8un+cAkWFwhcb7J3nFZtTQB+mft+yrw1H2S43xgCS5SGWRUQ3UdkXiX+K26AbVLduKt7qWyUYuwyVAWc1wWaQCXSD0SgPgjkUfitzv6oZ5bF+aqkSZOoEOXBGaeIQdXAySZhFCtBNA/3RYgwg6DbHyVuGPh8kjRmcdnK7QL+igxwRNRuppCXMtYpoFMTq0TdqJsnmXMd3U8R80kpVfEB+dU+wzwWXMDokymuFF+l5AMwOQELOYjHvLiA6IJHVO8diobM2Fh1KytQGSTcm+6WMY+gysse8H4jJ91XTbeQflCuw2WPeRAgc/2TzD5bRaAapEjhx/ZdKajo5K/BdUH/AKZwbcxAA8wluE7Ovdd2/unlTFsp0y8N8I9SlGLz6oRIEDkeXkFnx8qfEpKvIbRyGm34yPr8lJ7aTS1rDeeQH0WeGYOeYc6AeQCuyyBV8iQncJVbYsWr0anHVHVKUPe5wi0uPDZZis8UgW6RfiCVoMdV00CRy+pCy1Zs7SPzmkwr30PP+Oyl+JM7WVlV0gGI5gfWVx9QHwm8qEhvE+S1Eq9srDpNreZUy6PNUPfJsiGsgSSmYkdnA/ovqjSDNvRTw7S7kFbVw7BANih5DdoF7wQbwURg65Mqurgju26vwjLfVF0LbsJY1HUmwFRhqIdfUAJjccBPEjnZEsw8tHiAMwZ2HrseHuoSkui0EW4dmpyIxLpEBB905k3bvDfE2TwnewQFbHvYdh7g/RPBp9CzDMRhiR/ZCVMGY2VL8yqOvI9lynnTxuJVURZOg3SYPouvIndWd+2qLWPJUHDnkj2d10VisAFKjXjyKCrbqJ2C5om1Y3NcbhDY9kjU1D8kRhv8s+qXonVOxeyuZF03Zm8D4o9JKRv3XyZqzQpUHY3MnOPQbD9+ZVHfTwEodfLqO5sNo4tzbSY4RwXK9QyCb+d0KxWsSuKTsdStUaOlX7zDPkR+ApZUph4gkhH4P/pqnr9kA1Zoabr2aqtUwZlAN+KCOfFE4O9RpjiqMw+EeaIyv4m+SpP9tk0knxQ7zOr/AOnd0/cLKGqNXEBafNP+mf8AnELJFL8ZXFiZZNNBAqMFwqa1QE2UFxaUqIubaoup1OAhSbTLnQSh0XgPiPl90Gq2FO9BdOmGCy7DXdD81UzZUH4wkDdBbqZGxuuVKgi7gOcbqjg7zQaagN0MMPVYXWG3FWUHOk6hv+BA4L4vRFO3Hmg0FM5iqplUSSRPJW4z4gqT8Q8kV0B9hFMWXS3iq2r6p8K44sYNLtQVxzMjgh2bDyXCuO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0" name="AutoShape 8" descr="data:image/jpeg;base64,/9j/4AAQSkZJRgABAQAAAQABAAD/2wCEAAkGBhMSERUUExQVFRUWGBgXFxgYGBcYFxwcGBcVFRcXFxcYHCYeFxojGRcXHy8gJCcpLCwsFx4xNTAqNSYrLCkBCQoKDgwOGg8PGiokHyQvNCwsLCwsLCksLCwsLCwsLCwsLCwsLCwsLCwsKSwsLCwsKSwsLCwsLCwsLCwsLCwsLP/AABEIAMkA+wMBIgACEQEDEQH/xAAcAAACAwEBAQEAAAAAAAAAAAAEBQIDBgEHAAj/xABAEAABAwIEAwYFAgQFAwQDAAABAAIRAyEEBRIxQVFhBhMicYGRMqGxwfBC0QcjUuEUM3KS8TRDYiRjorIVFhf/xAAZAQADAQEBAAAAAAAAAAAAAAABAgMEAAX/xAApEQACAgICAgIBBAMBAQAAAAAAAQIRAyESMUFRBBNxIjJhgZHh8NEj/9oADAMBAAIRAxEAPwDxZfL5fKRQ+Xy+XYXHHIXdKm0KcIFY47KwxTDVMMVjWIWWjjRRCm1itgKXdFCysYLsoqNQ4ambMvJRtHLg3dK5pEp4+T0JmYQlEYfCxMhOXaQFUKciwSPI2MsKQldhjyTHKcLBMq9mHRNJkGNlznaoLgkQx+Xh1QmOA+i7hslG5TeowTJ6fRVOr7gEKHOXgqoqOwKrQa0IF2A1OkpgMM51zsmGGwU7hc58ScuMxE/KyCDyVwazaBKY5rW02CTCqG+aaLckCCS0K8ybfogloMfhw9moBInU1qg7RHNicXo4HLsqML7SmI2yULhauQptK4ZU+yuF8rHBRhEVxoivl8V8uFPl8vl8uOJBdldZSJRFPCoN0UimyhrCVfToomnhkQzCqTmWUWCtpqYwhKY08OArm9ApufoooewCjl3NG08OBwU20yVc2g6AAkbb7KpJFNgqHuJRlTBL5uEhcmg36AWUZN0bSw9hCsbSHK6NZQJ6JZSD+QVlON91WWfzAj+65BUige9bI4ylTEm9UdrUtbyDIA/PRdfSY3op4h/iMDieK7/hZvy/5hJYJS8FDKZceQR+DYXObTE3IHpNz7KqkyTAWz7OdliPG4b89oPBDsl0Js47Glzf5TSTH5decZpl1SjULXgghfo+hhmiKZueBCynbDsT34LjAdw68vVaMdwWwfYmzyHAVhGmd0BjcLpceXBMcZkz6LjINiploe3qrJ1tF/3KjPkKMovEYeChXNVU7MsotH0rsKtfSiT5+ywqsrocpArgupFa+VmlR0oiOLOhivoUJTSn2dcPicAi8NgmN6qcpeisVEBo4JFNwscEY0gcFMydgo7Ze0gduFMSpiiBxVzaJVrMKAhQvP0Ud2OAlEU8PPRXMYOARVKjzSykkFWyqnSAVxYInZcqODWl0bf8fVKalUm7jPIcPJIlyDKXEZOYDsQfVSpYQm0JS1tRsH4fO6dZbmpbHeDW3nYH5BPxpaAspe7AQBAn0RuEy+0u4R4fzomlAtgFhlu4+cyq62J8XhHCFllJt0UsFxeGhshom4H5zukIM4hpMbQVoMZjgBe5WbYZxDijC92K2SFEOJP5/wAQuxwbsvn1JsB7JhlGAJMASSilYrYd2cygudPEXuLAc16VhMJDWjkEvyPJA1gLtzc8j1tumeYYxtGi+oY8IJ35AlaIQXkzzl6K8xzbD4Y6qrwDubifZA4Ptng8UC1rp8wR814lmVXEYlz6ztTtTrngOgHCAo5ZRxDQ4sDoAkx03JTt1uxoYj2LPOz1OrTsA5rtiN+hnmvI86yCph3m1t/Tqt7/AA07SOe/uKkFrpLSeB3gefJP+03Z9r54zsgoV+pf4G+xxfFnhVdwcEvrUFtc+7IvZJZfoslU1MMOEKkf4K8r7FzqarLEW+gSfCq3U4MHdVsjKKB4XFeWqssRJOHojK+lfELiIls2RcSbq9uCaLyqDVJ2Cm1hIUHo0K30XBo4L4uXW0lYzDqTkUWP2UFxKIoUT5oqlgZR1HLD+eym5jpJALKJ4I+jhXEbR5/JMcLl4CtfQvy/NlJyQ2xPnGXkUQZ3cIHQCT53hLcDhgZdEngnOOxut/c/paT5zE+3BAZW2JB4SPaEedKhGrdlNdgmCNRF+g6nntsu4bDiDMk7z029lRmLagqOaAZ1aZmAIgfDE8CjsJhnOLSHgtLgxzdpLS1wnmC0iOrSklKV9miOOPC62P8AB4QikQf03jzsfnBQ1UQQJgcU+OHLqev9Mlp68D+dEmxWHBN+CMJ842zNP9MqQtxbuIvZJ8unW48brQspgSkGEae8fHVPHaYLDsFhdoWyyDDNY2SPWLn14DZJ8rwveQ1oErbZflwYI+I/LyHQKqVEZSsPwVYub+D6LL/xIxsYVzBcOcwOPCJH129Vs2uDWkyBAuvPu2WmtQqtaY/VOzSW39j9YVEklomv3KzK4/MGsoUaIB1OGqw31dNyr+zOf0Kbu7cSHutsYnqeCnRxzXCnUsW6CGkDkNMgc5EeiMqUqff94ym2dLTJAkjY6gDup/Jaqmj0vjxbdpinDMdSx7tIj+YCI5SDb0leyVqAq059V5fintOJYZAdLSdgIEkAcyZj0XqGTV9dEcx+SjgbcLZD5canSZm8ZhNJgiQs7nHZelVBlolbjOaMHzWSzTG92ruOzHGTR59W7NNpOiSNyTxjYAdTzQmI7PgtNRtgIEfdOcfVNckgwZAG4jeSfzggsVjXg922CwWuIM7SY3Uc0pclxN+KMXFuRlMRhSD0VBanWaDSdBHFJaxgq0JWiLSg2UvUFYXLkBWISVs3hogGFbRw5NwLIymXQIG95+X2ReEoGRPL8nn5rz5SZpikB0sHtNvzdGjC6bb/AJsiW4a97/nJERH5w81ByK0Qw1K12wiWOGwOyHdiJCpDpNrIU2FML1nmhcxzWnh2aqhBd+lg3J3vyCjic0ZQaSbuiWg/UrAY/HOquJcZJMmefHyTQjbA1o0WJxheRWbYOvA4TuPt6JxlYa90gbltvksfkOJmaTjbdv3H3Wt7IR3xpk+KQ5o2mATY+YC7LDdeRYui/NS19WoXGG94+OUazcxuSiMuo0RRcW1fF3geGaLHuxc6ifCYqbcdPRdzLDua1zHN0VCLh1oBvP5yQ+HoUmYVrN6xfMjlF548ksYpXJjyyNxUUabB1T3RJnu6UOfpAPiJED3i26R4wH423bzH35LT5thXU8CyiwkVJ76IDS4U7uHMuvN7+ESh35dUq06dVjWhhYdbIub/ABdSPoDzRglBKP8Akzzlb5IxzqrjMCBzS3LSJd6plmmqm9wvtb1S3J2SSeq18UqSETtNm87F4QeJ/wCrYD6lOc7z+jg2S97Q68Dc+yQZVmf+Go1Kx/S2355ryPtDndStVc97pc4knpyHRWji5Mktmqzr+KD3au7pgf8Ak6HH/bssg/G1cXUipULtz4nQ0AAudA2FhySp1UlMuzmYNp1SXM1yx7QLSCRuJ4xK1qMUCw7Jc5aaZovsG6tBibOM6b8ZWkwePYA0g3DYNg2ByPNeeF41G0AmfJWPxJj95hZ8mD7F2acOf6zUdpsw75pcwf5dieEuI3PDn6K7IP4l4nDMDJ1gCBO/TzWbpZlUZhnNkaajo0wZMCdXIibeaWNJTYoKEePaFyZecuR7FgP4osrgNqHSeu3ulXaHtNTgxc8OK81lSc4xuulFXaJuns1rccRGk8jMT1H3VFLM9LpIHH3HEJTRzcBgbERZVDFnjBWeeO3svHJS0Tx2ILiXE3JQDnAi48o38lZVqTdUagrQVEJuzkR5KJhRcopxVLVHq4qabH5I/CVA6ACJ5GxS7E1QXkTaVHE09Pwk+a85yvs1qC8DioQPP5IevUKoy/G6/A4+IfMI9tLpCVROcq7A2go/D0Rpc5xhrRqcenGOqqbQl3RA9qMwAYMOzckGof8A6t+59EzjXYvJy0jLZxmBq1C421QB5NED33SUmEfjQJsdre3FCVqMR8k8ByIJBDhYi4Wky6u6q1tVsd4w3btItZZymU07PYiKwjZ0ylyJ1a8BVeT1bJ8RSx2HNOtpY8tik8wNBn4SRBibweZSLKsvY3EijUcNYeGkA2ifiDhu2LphluOZThpY0T/3AJtx1tnxjlsRz4KTMTg6L3Vq9d7wBqFMUm0hIPhHgcZJOwUof/RJf9/Ykv0NtBXbXM3/AONpNpHT3dIWnbW42N/6Q1NOzfbChWrHDt16wNMkDQdG5BBkeRC827XZ29uLdiS2DUpthsjw6WlobabCyN/hkKdF/fVXjWTF5Ear6rXJ3TTin+slWqZru2mUd2NYA0kESOB3j6x5LB5NU0iepXsFfu8Rh3Umva7U0i2/MOh3JeTYzKH0C9j5BbJHIidx6KmOV0vQF0yPbTtD3eFawb1CbdGxv6n5LzStWJNkbm2OdWeS4zFmjkASganRelDSJXqitw5lW4Go1tRhcJaHAkXEgcJFxOyq073XQ209UdsWwx+kuMCAbx5/booVT+kCZIU8P4m3tGx+yrrOi288UU9cQv2QxWOc+ATZuw4DnA2GwVLaqk1llFrF3ChbOhw81MvtCi+nCgUkkMmWAqbSeKe5ZkVPRLvE7eJ4JpTylgiGgeV585U2MjEypCFr8VlrSNOkQekH0PBZ/G5I6nJ+II2CgEwqy1dDFZ3R5FGzqNLgqjm1RO8rSF0rK1hLiQ7jb6pxleILmeJYMq8mvA98S7HVxTLSwy+224PVa2i0lgJ3gTynjCxukCo0PhrRcE7E8JTfK8wcw6TLm8DuW9erfouTqkPOLlv0M8Zj+5pvLQC8CwPPn6bx0WGqVy54JMuJkk3k7kppmz3kmZO5+wPlCS4jCu39fshLsnAFx25ExZUuxMNAnZXYmjPU8Slwwl91WFNbGla6DKJBPI8lJtY06rXAcQfmgWscEa1jjAO4v6JuKQLtG1pZsajAYtMfSfMJT2mweqkXT4mvbHkTH7eyvyB+tpYfMI/EUg4QRIIghYotY56KSXJGXzXM31Htc+DpDR5xaw58VXiMVpGrjw5qNSzrjYkdfyyGDu8feYG3IenFbIxVEmEUcxxJeKmt7YiCHEGxBF94sFrMN29qPhmJY2qw/FAh8cSOEpXl2CZUe3vHhjYkjjA5dVt6WKwZY2mA136A4gEi0WO4EKM8i9AcKPPO03ZttKK1FwfRqHwuiCJvDhzWdewAxzXqna/JGU8EG0oBsSJJ1RMETxuvNsLkdWrOim9xG+lpt6r0fi5OcPH9mXIqYv7veVGk2xHqi8VltakYe1zTydb6rd/wwyegD3uLZrbUDwxhAI0ta7vKruQABHVUnJR2Kk2YvEZa6nh6VYkEVHPAABBGggGTEHjtySyrVLjJXvmYDLqzKbaVEFr2OLKbmiPAXCw4OJm/mvKe1vZltAtq0Z7l52N9JvaeVjvyUMeROXF9jyi6szjio0Vx75Ksp4c+QWzt6JEqjSeqZP7PkUxIOqJnryS+k5zHBwIJBmDstflWZd5SD3CNwY2sSNj+6zZZceysI8ujN4XG1KBIc3UD7+QP2T3D520gSPODMdExr4BlQSI6H9wkWaZcQZAjnp+cc+cKbd9DJV2O8NiA82uFypTBsBbisthswdSduY4/2C0NDMQ6NF9Wy5bC9CDNsrDSdKpfgqx+GNMCL8ITnHt1TO5+yCdWi0wnRNhr8EACSZI+n7o3JmeE3t8100WwTqtBnnO4nmvspq7t9R5rz5u4m/Gqmi3MdVRzZmG2CLwODNR+gGIFzO/D8CpxpjTpu4n5ph2aw4BdUMiBE8DxJJ4RyU1tF5vj0WZ3hQwNc4y2Aw+YFveFnM3Do1aS1pFtosBxHmPda/HltRhEggz/AGWf7SZe/vGhjD3egNa7mQ4l5jhd3yTVszWJRhH92Hlp0E6dUWnf6A+yhRyirUJNPSfWP7Jj2oxTGClQZI0Nmp/qdED0bH+4pNh6ppkPbuOJEhOrqw7otf2dxYJ/lO9II+t0M0va7S9rmEfpII891osk7QYp1QMZVBneQCAOJA53haLNM8wtRvdVHtc82PhBi19haEPsknTSf4AzI5HViu2Da6fYt81IHL8/OqT4TL6dN0iq98E7MiR5uP2Wwyjs62tQqV2vcO6HjaWhxiJJsd4vCnkjcrQydLZi87wI+IT4rnoRYpc4ho8lqe0eUubSZVaQ+nMB7CS08wbS1wtYwVia5JkSbTb7q+K5LYJaDcH/ADKgLnAAXJOxj9IAW/7O0f8AEAspCm0i4kNY4/6efkV59k7wDL2mHRFp3291qcESzxUy6RBsDquJBA38kubWhow57s09fDEtLajIc0gDlHEkH6equbnz2QxkWECA0Bo6uiy5kva5z3CniXNr0XNLfEIcDctJcPEBMAnh6ILF5K/xNoOD4cS+m61YGYA07P8ANpvChxvp/wBCOLj2hzXyyljKTm1A15uNRHEf0ncbobK8obTpCkW6wGGnb44MSOBgkSY5InIRoaWndo47zcn5rP5d2gJzDEUXGaYAqNsBp0hodJ6ylg5NOvAtJMb/AOHa11A9yW923Sy5lo8RveCZPHms122Y44V7RDWaw2m2wnxai62xgH3WizHOT8RLQCBDiQBAEbzBsOC897V5o91UMJ8LACOpeA4kcxwnoqYXKWRfwNKKUdirD5UwC59UBi26XQDIVuIrw3eJ2Qjag3Xqwc27b0Z8nFKkiD54haXs9VacPpLgCCbTfeVn3PkJhkWGlpdxmAfITf3SfIS4nYf3D/DVO7doJ+K4P0HkjXMGmXXM/T7pY5jg2Tp6EDj0RWDxTnth2mW2kcQdifZZoysvKPkXYqkC54bFx6g7+xCvyjAtpN1Ful74npxgcvLmrRQbOoiTM/hVryC4TuL+pWhEJGfzLMnMqODmgDgb7fdJ6uMJJPNaPO8K1wv6LNPw90yJM17qb9JMW4257qjDmDPJaOwmOJmDeJS3FYanH9PDzWBT5Ojc4NJMgMT4g47cPX6J9lmMa/CvYZF+H/l/xdZcYcj9UhaHLcO1jC2Z1b9PL1QlGg8rVDFmtli4XgDzPyTWoyg8hh0gtEaXWB/8gepWepvewgae8byNyPvCPx1YPYKZpOY4/CXcPKwS8bJtg/aLJcLVp6mEGsL2aZIO4Ltj04oE5axmEfTaQC7xv1XENuACeJdHsm7K+ljmP8NQN8Dos4cjG/n0SLtTVNLDtY9xY8vDwyPjbpI1Ei0Dkf6jZBXfEZdGMxNQ0qhLTpJtI5EQq6VS4PIhWV2a779VClgb8YMT7rdCq2JJtdGgwOObIn1T3L+0NfDVIpucGzJDdj1czjy/dZzF5PTLf5YfPMwB68fkjMLSqgeINdaxlw97fRZXFPcWafsvUjU4XtLhhqB/lh4iqwNLqL5kWaJdSI32PSOODzTDsFV7sPNRkwLAOvzb05gIvE4d4dqqUS8E/E0kwOUC/qru8ZUsIbFthbkDxTRuHaJzlGX7T7CYBhLidbXEaXAwBGlsxaxA+icZPlTQCGPAENaNbwBA1kXi3xdEto1BTu2ufKNQ/wBrgQqMRnHeGGNZq/8AaY5jp2nTSIBN/wClLuXTFtx7R6NRyyq2gdNPA6Tq1VS9rneNxdd0gCJ4Tsl2IfNRr3YjDMcxoGtjnPc6BHjbTYQ+QALqrIuzNR9Fr6tZ1Nzx/lvbD4BIGx4i8OC1OTdgKOnUaZqf6jAJtwEJFuVIP2cVsW4jtBhajRD6tSq0AEhmlux5ku0wOPS6z2EyPB95UqnFVGPrfE009QAJnTIEEbWPJb6p2f0S3+XTE/DIAjyAuvmZJRAvLo3LWAD/AHOgK8ceR9Q/7+zO8kF5M5gOzlPR4H0KwtpsxrrcNJNjssx2r7EVatbvZDZa1sEf0iJ35BbHMMRhqbrMZIsLio7ebhtha0cJ3QtbtC6NLKelpN9QZABtIaQYhY7njm6K3yWzzer/AA9xT3eGHcNjbzImF3D/AMOazarW130qTSQCS6THE6BfbyXpuNywVKYq9/Uc2QNLKhay1pbEAiRy90PQwdBgJaySefi+auvkZa8C/XFs8az3CCjWfTa7U1pgOiNQ3BjhZQwmcOps0hrTEwTPH5FekducmpV6BqnUH0mO0xAabzDhEn5bryt1K9hZa8eSOaJOUXjejY4XFd4zS6zhtyKYYDDkUyY4n5CP3WLwOODBBHEQZNvwrcB2mkIM8f8Acf7qSg4yNMsilDRU74eqEqVYE8yiq9Sx6An5LO4OvqpgcQSPmtMTJIJxrtZ34CPcpU6kBxTBoAS2pUgndMIarMs00RAmUlfinHconGNGmRETa/A8kC8KGLGlGzVkk5Sqy5uKMJplGPdcaocLgnlyI4pHToq1tSD8k2THaEhOns9I7NYhoqTVhsixvB/0qztBiRXfLXRo+Dp19ViMuzp1NpIJME2PK1lpstzltRpJa0Sbz6b+6wSUou2i/GEnphFLNO8c1r2t1MmxsLiJtwm8czyWL7TZtUrO/mH4ZDRykyb8T+y1eIp0akGS1zRwN/7rL9osPYOmSTc/2TY2nIEotIWZLRa8lriRNx6AlMKrCw2EjyuhsjY0VrOnf1snj6Z6KmSVTDjVxFn/AObc3gI6oyhjy8eKL7RKvZljHGHaWg/qgn5AErY5FRwNAg97qgAWYQfWVbFGE+qRPNNw8Ni/Luzdeq0FrXkHpA9zZM//AOX95BraRHGfF7j91qP/ANswoH+aYA2gAfJJ8d/EfDx/KpOqEcSNI93X+Sr9OKO5TMv2ZZdRIM/hjl9ODUv0Jc6fcmfZNqFLBUYFLDiQBEANHSw/ZZl/aXE17uaym3yk/wDyI+iFOK1kgOLo4EmPYQPkpTz4I6Sv8/7srHFme26/H+jbvz2mwWdRpdGtLn/IfZDP7chvwCq+bS8tY3zAAn5LGuru0WeGjk0AdN1Z3bQOJUZfOaVLX4X/AKOvirt7HGK7WVXGxYwnfQwOd/udP0S3E4p7z43OqdXOJ9hsFVxMCBH7qNGQwEnmb295WSfyZS7LxwqPRa17egVWKxYAgICpjG7Agum+m9vRRrkgFxaY6wPkbpeUn2PwSHOX540U20hR1aS8l2oydXK3hghpG+ykaoa3xED2A9tgs7TzgMdA06f6hY9CdX7IZ+fMBJa2SAJL4efMAiyaSnPXgCUYuxxm2Op1KLqbZcXNIsPDz32WFr0DEACOSZ5tnbmsD3TJs2PI8Fk8Rmj3fqjoLLX8aEop0QzSi3suflxLwCWjVbfbzWxq+FrGi/wj2Fz8llckw2t4kSNytRXM1G9AfstW/JH8A2ZVi1jo3iFnaFMxy3TrOKo0knaUmov8KZAZc2dF90NUNzZWVHkD2Q7iURQmth7WUGv0xa3FX0TYzdSe2QkujP8AY079EO9tZQBkKLBwnbdWMKc3Rkpo+22MJ1haRc2ZBEch84SZxFp2TbCGDI9VLImx9RCausCZ9Fm83xTnE35rRvxsiAxxPlb5pYckLr1HBo5cVODhHbOnyaoUZNmXc1NRErW4fPGvElpHmISxmFoUrgSeblx+bUzax8gp5OOTaR0LjqzQMqNcLOCup044hJTAoPItIN/RIKWd1aZgOnzv/dThh5p0yssvHtG+hVtdpgDib+RN1mcJ2wP/AHG+o/ZNcJmjasFrgdpGx58VN4ZQexo5Yy6NlgsGGSd+XTdUii1tRxnw7oDNHVx4iQGBwHhB2PU9EPXxVJlQyA7wAzUd3hmCeguI4LMot+SlhjMSzRxMHYAnjt4eqnVxoB06SCRPi8IgGOpnoss7tK1rNAc4xGxIA4x7oF3avcRcx1Nri8K6+PJ+CTzRRrMRjXHXDhIgDREGdruE7kiwQuLzNgIJ0t07te4uuSBABMSN5jishic2qOHxjlpvI/ZA61ePxku2J9rfSNpiO1wGssJNtI0w0bRNt7ckpxvaV2nSBAIuZ3PCfJIe/HNVurSY2AurRwQTFlN0EVcW5xB1R5K/AnxP42/ZACobI7LwNR8o91WVJCL2F9pv8un+cAkWFwhcb7J3nFZtTQB+mft+yrw1H2S43xgCS5SGWRUQ3UdkXiX+K26AbVLduKt7qWyUYuwyVAWc1wWaQCXSD0SgPgjkUfitzv6oZ5bF+aqkSZOoEOXBGaeIQdXAySZhFCtBNA/3RYgwg6DbHyVuGPh8kjRmcdnK7QL+igxwRNRuppCXMtYpoFMTq0TdqJsnmXMd3U8R80kpVfEB+dU+wzwWXMDokymuFF+l5AMwOQELOYjHvLiA6IJHVO8diobM2Fh1KytQGSTcm+6WMY+gysse8H4jJ91XTbeQflCuw2WPeRAgc/2TzD5bRaAapEjhx/ZdKajo5K/BdUH/AKZwbcxAA8wluE7Ovdd2/unlTFsp0y8N8I9SlGLz6oRIEDkeXkFnx8qfEpKvIbRyGm34yPr8lJ7aTS1rDeeQH0WeGYOeYc6AeQCuyyBV8iQncJVbYsWr0anHVHVKUPe5wi0uPDZZis8UgW6RfiCVoMdV00CRy+pCy1Zs7SPzmkwr30PP+Oyl+JM7WVlV0gGI5gfWVx9QHwm8qEhvE+S1Eq9srDpNreZUy6PNUPfJsiGsgSSmYkdnA/ovqjSDNvRTw7S7kFbVw7BANih5DdoF7wQbwURg65Mqurgju26vwjLfVF0LbsJY1HUmwFRhqIdfUAJjccBPEjnZEsw8tHiAMwZ2HrseHuoSkui0EW4dmpyIxLpEBB905k3bvDfE2TwnewQFbHvYdh7g/RPBp9CzDMRhiR/ZCVMGY2VL8yqOvI9lynnTxuJVURZOg3SYPouvIndWd+2qLWPJUHDnkj2d10VisAFKjXjyKCrbqJ2C5om1Y3NcbhDY9kjU1D8kRhv8s+qXonVOxeyuZF03Zm8D4o9JKRv3XyZqzQpUHY3MnOPQbD9+ZVHfTwEodfLqO5sNo4tzbSY4RwXK9QyCb+d0KxWsSuKTsdStUaOlX7zDPkR+ApZUph4gkhH4P/pqnr9kA1Zoabr2aqtUwZlAN+KCOfFE4O9RpjiqMw+EeaIyv4m+SpP9tk0knxQ7zOr/AOnd0/cLKGqNXEBafNP+mf8AnELJFL8ZXFiZZNNBAqMFwqa1QE2UFxaUqIubaoup1OAhSbTLnQSh0XgPiPl90Gq2FO9BdOmGCy7DXdD81UzZUH4wkDdBbqZGxuuVKgi7gOcbqjg7zQaagN0MMPVYXWG3FWUHOk6hv+BA4L4vRFO3Hmg0FM5iqplUSSRPJW4z4gqT8Q8kV0B9hFMWXS3iq2r6p8K44sYNLtQVxzMjgh2bDyXCuO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562" name="AutoShape 10" descr="data:image/jpeg;base64,/9j/4AAQSkZJRgABAQAAAQABAAD/2wCEAAkGBhMSERUUExQVFRUWGBgXFxgYGBcYFxwcGBcVFRcXFxcYHCYeFxojGRcXHy8gJCcpLCwsFx4xNTAqNSYrLCkBCQoKDgwOGg8PGiokHyQvNCwsLCwsLCksLCwsLCwsLCwsLCwsLCwsLCwsKSwsLCwsKSwsLCwsLCwsLCwsLCwsLP/AABEIAMkA+wMBIgACEQEDEQH/xAAcAAACAwEBAQEAAAAAAAAAAAAEBQIDBgEHAAj/xABAEAABAwIEAwYFAgQFAwQDAAABAAIRAyEEBRIxQVFhBhMicYGRMqGxwfBC0QcjUuEUM3KS8TRDYiRjorIVFhf/xAAZAQADAQEBAAAAAAAAAAAAAAABAgMEAAX/xAApEQACAgICAgIBBAMBAQAAAAAAAQIRAyESMUFRBBNxIjJhgZHh8NEj/9oADAMBAAIRAxEAPwDxZfL5fKRQ+Xy+XYXHHIXdKm0KcIFY47KwxTDVMMVjWIWWjjRRCm1itgKXdFCysYLsoqNQ4ambMvJRtHLg3dK5pEp4+T0JmYQlEYfCxMhOXaQFUKciwSPI2MsKQldhjyTHKcLBMq9mHRNJkGNlznaoLgkQx+Xh1QmOA+i7hslG5TeowTJ6fRVOr7gEKHOXgqoqOwKrQa0IF2A1OkpgMM51zsmGGwU7hc58ScuMxE/KyCDyVwazaBKY5rW02CTCqG+aaLckCCS0K8ybfogloMfhw9moBInU1qg7RHNicXo4HLsqML7SmI2yULhauQptK4ZU+yuF8rHBRhEVxoivl8V8uFPl8vl8uOJBdldZSJRFPCoN0UimyhrCVfToomnhkQzCqTmWUWCtpqYwhKY08OArm9ApufoooewCjl3NG08OBwU20yVc2g6AAkbb7KpJFNgqHuJRlTBL5uEhcmg36AWUZN0bSw9hCsbSHK6NZQJ6JZSD+QVlON91WWfzAj+65BUige9bI4ylTEm9UdrUtbyDIA/PRdfSY3op4h/iMDieK7/hZvy/5hJYJS8FDKZceQR+DYXObTE3IHpNz7KqkyTAWz7OdliPG4b89oPBDsl0Js47Glzf5TSTH5decZpl1SjULXgghfo+hhmiKZueBCynbDsT34LjAdw68vVaMdwWwfYmzyHAVhGmd0BjcLpceXBMcZkz6LjINiploe3qrJ1tF/3KjPkKMovEYeChXNVU7MsotH0rsKtfSiT5+ywqsrocpArgupFa+VmlR0oiOLOhivoUJTSn2dcPicAi8NgmN6qcpeisVEBo4JFNwscEY0gcFMydgo7Ze0gduFMSpiiBxVzaJVrMKAhQvP0Ud2OAlEU8PPRXMYOARVKjzSykkFWyqnSAVxYInZcqODWl0bf8fVKalUm7jPIcPJIlyDKXEZOYDsQfVSpYQm0JS1tRsH4fO6dZbmpbHeDW3nYH5BPxpaAspe7AQBAn0RuEy+0u4R4fzomlAtgFhlu4+cyq62J8XhHCFllJt0UsFxeGhshom4H5zukIM4hpMbQVoMZjgBe5WbYZxDijC92K2SFEOJP5/wAQuxwbsvn1JsB7JhlGAJMASSilYrYd2cygudPEXuLAc16VhMJDWjkEvyPJA1gLtzc8j1tumeYYxtGi+oY8IJ35AlaIQXkzzl6K8xzbD4Y6qrwDubifZA4Ptng8UC1rp8wR814lmVXEYlz6ztTtTrngOgHCAo5ZRxDQ4sDoAkx03JTt1uxoYj2LPOz1OrTsA5rtiN+hnmvI86yCph3m1t/Tqt7/AA07SOe/uKkFrpLSeB3gefJP+03Z9r54zsgoV+pf4G+xxfFnhVdwcEvrUFtc+7IvZJZfoslU1MMOEKkf4K8r7FzqarLEW+gSfCq3U4MHdVsjKKB4XFeWqssRJOHojK+lfELiIls2RcSbq9uCaLyqDVJ2Cm1hIUHo0K30XBo4L4uXW0lYzDqTkUWP2UFxKIoUT5oqlgZR1HLD+eym5jpJALKJ4I+jhXEbR5/JMcLl4CtfQvy/NlJyQ2xPnGXkUQZ3cIHQCT53hLcDhgZdEngnOOxut/c/paT5zE+3BAZW2JB4SPaEedKhGrdlNdgmCNRF+g6nntsu4bDiDMk7z029lRmLagqOaAZ1aZmAIgfDE8CjsJhnOLSHgtLgxzdpLS1wnmC0iOrSklKV9miOOPC62P8AB4QikQf03jzsfnBQ1UQQJgcU+OHLqev9Mlp68D+dEmxWHBN+CMJ842zNP9MqQtxbuIvZJ8unW48brQspgSkGEae8fHVPHaYLDsFhdoWyyDDNY2SPWLn14DZJ8rwveQ1oErbZflwYI+I/LyHQKqVEZSsPwVYub+D6LL/xIxsYVzBcOcwOPCJH129Vs2uDWkyBAuvPu2WmtQqtaY/VOzSW39j9YVEklomv3KzK4/MGsoUaIB1OGqw31dNyr+zOf0Kbu7cSHutsYnqeCnRxzXCnUsW6CGkDkNMgc5EeiMqUqff94ym2dLTJAkjY6gDup/Jaqmj0vjxbdpinDMdSx7tIj+YCI5SDb0leyVqAq059V5fintOJYZAdLSdgIEkAcyZj0XqGTV9dEcx+SjgbcLZD5canSZm8ZhNJgiQs7nHZelVBlolbjOaMHzWSzTG92ruOzHGTR59W7NNpOiSNyTxjYAdTzQmI7PgtNRtgIEfdOcfVNckgwZAG4jeSfzggsVjXg922CwWuIM7SY3Uc0pclxN+KMXFuRlMRhSD0VBanWaDSdBHFJaxgq0JWiLSg2UvUFYXLkBWISVs3hogGFbRw5NwLIymXQIG95+X2ReEoGRPL8nn5rz5SZpikB0sHtNvzdGjC6bb/AJsiW4a97/nJERH5w81ByK0Qw1K12wiWOGwOyHdiJCpDpNrIU2FML1nmhcxzWnh2aqhBd+lg3J3vyCjic0ZQaSbuiWg/UrAY/HOquJcZJMmefHyTQjbA1o0WJxheRWbYOvA4TuPt6JxlYa90gbltvksfkOJmaTjbdv3H3Wt7IR3xpk+KQ5o2mATY+YC7LDdeRYui/NS19WoXGG94+OUazcxuSiMuo0RRcW1fF3geGaLHuxc6ifCYqbcdPRdzLDua1zHN0VCLh1oBvP5yQ+HoUmYVrN6xfMjlF548ksYpXJjyyNxUUabB1T3RJnu6UOfpAPiJED3i26R4wH423bzH35LT5thXU8CyiwkVJ76IDS4U7uHMuvN7+ESh35dUq06dVjWhhYdbIub/ABdSPoDzRglBKP8Akzzlb5IxzqrjMCBzS3LSJd6plmmqm9wvtb1S3J2SSeq18UqSETtNm87F4QeJ/wCrYD6lOc7z+jg2S97Q68Dc+yQZVmf+Go1Kx/S2355ryPtDndStVc97pc4knpyHRWji5Mktmqzr+KD3au7pgf8Ak6HH/bssg/G1cXUipULtz4nQ0AAudA2FhySp1UlMuzmYNp1SXM1yx7QLSCRuJ4xK1qMUCw7Jc5aaZovsG6tBibOM6b8ZWkwePYA0g3DYNg2ByPNeeF41G0AmfJWPxJj95hZ8mD7F2acOf6zUdpsw75pcwf5dieEuI3PDn6K7IP4l4nDMDJ1gCBO/TzWbpZlUZhnNkaajo0wZMCdXIibeaWNJTYoKEePaFyZecuR7FgP4osrgNqHSeu3ulXaHtNTgxc8OK81lSc4xuulFXaJuns1rccRGk8jMT1H3VFLM9LpIHH3HEJTRzcBgbERZVDFnjBWeeO3svHJS0Tx2ILiXE3JQDnAi48o38lZVqTdUagrQVEJuzkR5KJhRcopxVLVHq4qabH5I/CVA6ACJ5GxS7E1QXkTaVHE09Pwk+a85yvs1qC8DioQPP5IevUKoy/G6/A4+IfMI9tLpCVROcq7A2go/D0Rpc5xhrRqcenGOqqbQl3RA9qMwAYMOzckGof8A6t+59EzjXYvJy0jLZxmBq1C421QB5NED33SUmEfjQJsdre3FCVqMR8k8ByIJBDhYi4Wky6u6q1tVsd4w3btItZZymU07PYiKwjZ0ylyJ1a8BVeT1bJ8RSx2HNOtpY8tik8wNBn4SRBibweZSLKsvY3EijUcNYeGkA2ifiDhu2LphluOZThpY0T/3AJtx1tnxjlsRz4KTMTg6L3Vq9d7wBqFMUm0hIPhHgcZJOwUof/RJf9/Ykv0NtBXbXM3/AONpNpHT3dIWnbW42N/6Q1NOzfbChWrHDt16wNMkDQdG5BBkeRC827XZ29uLdiS2DUpthsjw6WlobabCyN/hkKdF/fVXjWTF5Ear6rXJ3TTin+slWqZru2mUd2NYA0kESOB3j6x5LB5NU0iepXsFfu8Rh3Umva7U0i2/MOh3JeTYzKH0C9j5BbJHIidx6KmOV0vQF0yPbTtD3eFawb1CbdGxv6n5LzStWJNkbm2OdWeS4zFmjkASganRelDSJXqitw5lW4Go1tRhcJaHAkXEgcJFxOyq073XQ209UdsWwx+kuMCAbx5/booVT+kCZIU8P4m3tGx+yrrOi288UU9cQv2QxWOc+ATZuw4DnA2GwVLaqk1llFrF3ChbOhw81MvtCi+nCgUkkMmWAqbSeKe5ZkVPRLvE7eJ4JpTylgiGgeV585U2MjEypCFr8VlrSNOkQekH0PBZ/G5I6nJ+II2CgEwqy1dDFZ3R5FGzqNLgqjm1RO8rSF0rK1hLiQ7jb6pxleILmeJYMq8mvA98S7HVxTLSwy+224PVa2i0lgJ3gTynjCxukCo0PhrRcE7E8JTfK8wcw6TLm8DuW9erfouTqkPOLlv0M8Zj+5pvLQC8CwPPn6bx0WGqVy54JMuJkk3k7kppmz3kmZO5+wPlCS4jCu39fshLsnAFx25ExZUuxMNAnZXYmjPU8Slwwl91WFNbGla6DKJBPI8lJtY06rXAcQfmgWscEa1jjAO4v6JuKQLtG1pZsajAYtMfSfMJT2mweqkXT4mvbHkTH7eyvyB+tpYfMI/EUg4QRIIghYotY56KSXJGXzXM31Htc+DpDR5xaw58VXiMVpGrjw5qNSzrjYkdfyyGDu8feYG3IenFbIxVEmEUcxxJeKmt7YiCHEGxBF94sFrMN29qPhmJY2qw/FAh8cSOEpXl2CZUe3vHhjYkjjA5dVt6WKwZY2mA136A4gEi0WO4EKM8i9AcKPPO03ZttKK1FwfRqHwuiCJvDhzWdewAxzXqna/JGU8EG0oBsSJJ1RMETxuvNsLkdWrOim9xG+lpt6r0fi5OcPH9mXIqYv7veVGk2xHqi8VltakYe1zTydb6rd/wwyegD3uLZrbUDwxhAI0ta7vKruQABHVUnJR2Kk2YvEZa6nh6VYkEVHPAABBGggGTEHjtySyrVLjJXvmYDLqzKbaVEFr2OLKbmiPAXCw4OJm/mvKe1vZltAtq0Z7l52N9JvaeVjvyUMeROXF9jyi6szjio0Vx75Ksp4c+QWzt6JEqjSeqZP7PkUxIOqJnryS+k5zHBwIJBmDstflWZd5SD3CNwY2sSNj+6zZZceysI8ujN4XG1KBIc3UD7+QP2T3D520gSPODMdExr4BlQSI6H9wkWaZcQZAjnp+cc+cKbd9DJV2O8NiA82uFypTBsBbisthswdSduY4/2C0NDMQ6NF9Wy5bC9CDNsrDSdKpfgqx+GNMCL8ITnHt1TO5+yCdWi0wnRNhr8EACSZI+n7o3JmeE3t8100WwTqtBnnO4nmvspq7t9R5rz5u4m/Gqmi3MdVRzZmG2CLwODNR+gGIFzO/D8CpxpjTpu4n5ph2aw4BdUMiBE8DxJJ4RyU1tF5vj0WZ3hQwNc4y2Aw+YFveFnM3Do1aS1pFtosBxHmPda/HltRhEggz/AGWf7SZe/vGhjD3egNa7mQ4l5jhd3yTVszWJRhH92Hlp0E6dUWnf6A+yhRyirUJNPSfWP7Jj2oxTGClQZI0Nmp/qdED0bH+4pNh6ppkPbuOJEhOrqw7otf2dxYJ/lO9II+t0M0va7S9rmEfpII891osk7QYp1QMZVBneQCAOJA53haLNM8wtRvdVHtc82PhBi19haEPsknTSf4AzI5HViu2Da6fYt81IHL8/OqT4TL6dN0iq98E7MiR5uP2Wwyjs62tQqV2vcO6HjaWhxiJJsd4vCnkjcrQydLZi87wI+IT4rnoRYpc4ho8lqe0eUubSZVaQ+nMB7CS08wbS1wtYwVia5JkSbTb7q+K5LYJaDcH/ADKgLnAAXJOxj9IAW/7O0f8AEAspCm0i4kNY4/6efkV59k7wDL2mHRFp3291qcESzxUy6RBsDquJBA38kubWhow57s09fDEtLajIc0gDlHEkH6equbnz2QxkWECA0Bo6uiy5kva5z3CniXNr0XNLfEIcDctJcPEBMAnh6ILF5K/xNoOD4cS+m61YGYA07P8ANpvChxvp/wBCOLj2hzXyyljKTm1A15uNRHEf0ncbobK8obTpCkW6wGGnb44MSOBgkSY5InIRoaWndo47zcn5rP5d2gJzDEUXGaYAqNsBp0hodJ6ylg5NOvAtJMb/AOHa11A9yW923Sy5lo8RveCZPHms122Y44V7RDWaw2m2wnxai62xgH3WizHOT8RLQCBDiQBAEbzBsOC897V5o91UMJ8LACOpeA4kcxwnoqYXKWRfwNKKUdirD5UwC59UBi26XQDIVuIrw3eJ2Qjag3Xqwc27b0Z8nFKkiD54haXs9VacPpLgCCbTfeVn3PkJhkWGlpdxmAfITf3SfIS4nYf3D/DVO7doJ+K4P0HkjXMGmXXM/T7pY5jg2Tp6EDj0RWDxTnth2mW2kcQdifZZoysvKPkXYqkC54bFx6g7+xCvyjAtpN1Ful74npxgcvLmrRQbOoiTM/hVryC4TuL+pWhEJGfzLMnMqODmgDgb7fdJ6uMJJPNaPO8K1wv6LNPw90yJM17qb9JMW4257qjDmDPJaOwmOJmDeJS3FYanH9PDzWBT5Ojc4NJMgMT4g47cPX6J9lmMa/CvYZF+H/l/xdZcYcj9UhaHLcO1jC2Z1b9PL1QlGg8rVDFmtli4XgDzPyTWoyg8hh0gtEaXWB/8gepWepvewgae8byNyPvCPx1YPYKZpOY4/CXcPKwS8bJtg/aLJcLVp6mEGsL2aZIO4Ltj04oE5axmEfTaQC7xv1XENuACeJdHsm7K+ljmP8NQN8Dos4cjG/n0SLtTVNLDtY9xY8vDwyPjbpI1Ei0Dkf6jZBXfEZdGMxNQ0qhLTpJtI5EQq6VS4PIhWV2a779VClgb8YMT7rdCq2JJtdGgwOObIn1T3L+0NfDVIpucGzJDdj1czjy/dZzF5PTLf5YfPMwB68fkjMLSqgeINdaxlw97fRZXFPcWafsvUjU4XtLhhqB/lh4iqwNLqL5kWaJdSI32PSOODzTDsFV7sPNRkwLAOvzb05gIvE4d4dqqUS8E/E0kwOUC/qru8ZUsIbFthbkDxTRuHaJzlGX7T7CYBhLidbXEaXAwBGlsxaxA+icZPlTQCGPAENaNbwBA1kXi3xdEto1BTu2ufKNQ/wBrgQqMRnHeGGNZq/8AaY5jp2nTSIBN/wClLuXTFtx7R6NRyyq2gdNPA6Tq1VS9rneNxdd0gCJ4Tsl2IfNRr3YjDMcxoGtjnPc6BHjbTYQ+QALqrIuzNR9Fr6tZ1Nzx/lvbD4BIGx4i8OC1OTdgKOnUaZqf6jAJtwEJFuVIP2cVsW4jtBhajRD6tSq0AEhmlux5ku0wOPS6z2EyPB95UqnFVGPrfE009QAJnTIEEbWPJb6p2f0S3+XTE/DIAjyAuvmZJRAvLo3LWAD/AHOgK8ceR9Q/7+zO8kF5M5gOzlPR4H0KwtpsxrrcNJNjssx2r7EVatbvZDZa1sEf0iJ35BbHMMRhqbrMZIsLio7ebhtha0cJ3QtbtC6NLKelpN9QZABtIaQYhY7njm6K3yWzzer/AA9xT3eGHcNjbzImF3D/AMOazarW130qTSQCS6THE6BfbyXpuNywVKYq9/Uc2QNLKhay1pbEAiRy90PQwdBgJaySefi+auvkZa8C/XFs8az3CCjWfTa7U1pgOiNQ3BjhZQwmcOps0hrTEwTPH5FekducmpV6BqnUH0mO0xAabzDhEn5bryt1K9hZa8eSOaJOUXjejY4XFd4zS6zhtyKYYDDkUyY4n5CP3WLwOODBBHEQZNvwrcB2mkIM8f8Acf7qSg4yNMsilDRU74eqEqVYE8yiq9Sx6An5LO4OvqpgcQSPmtMTJIJxrtZ34CPcpU6kBxTBoAS2pUgndMIarMs00RAmUlfinHconGNGmRETa/A8kC8KGLGlGzVkk5Sqy5uKMJplGPdcaocLgnlyI4pHToq1tSD8k2THaEhOns9I7NYhoqTVhsixvB/0qztBiRXfLXRo+Dp19ViMuzp1NpIJME2PK1lpstzltRpJa0Sbz6b+6wSUou2i/GEnphFLNO8c1r2t1MmxsLiJtwm8czyWL7TZtUrO/mH4ZDRykyb8T+y1eIp0akGS1zRwN/7rL9osPYOmSTc/2TY2nIEotIWZLRa8lriRNx6AlMKrCw2EjyuhsjY0VrOnf1snj6Z6KmSVTDjVxFn/AObc3gI6oyhjy8eKL7RKvZljHGHaWg/qgn5AErY5FRwNAg97qgAWYQfWVbFGE+qRPNNw8Ni/Luzdeq0FrXkHpA9zZM//AOX95BraRHGfF7j91qP/ANswoH+aYA2gAfJJ8d/EfDx/KpOqEcSNI93X+Sr9OKO5TMv2ZZdRIM/hjl9ODUv0Jc6fcmfZNqFLBUYFLDiQBEANHSw/ZZl/aXE17uaym3yk/wDyI+iFOK1kgOLo4EmPYQPkpTz4I6Sv8/7srHFme26/H+jbvz2mwWdRpdGtLn/IfZDP7chvwCq+bS8tY3zAAn5LGuru0WeGjk0AdN1Z3bQOJUZfOaVLX4X/AKOvirt7HGK7WVXGxYwnfQwOd/udP0S3E4p7z43OqdXOJ9hsFVxMCBH7qNGQwEnmb295WSfyZS7LxwqPRa17egVWKxYAgICpjG7Agum+m9vRRrkgFxaY6wPkbpeUn2PwSHOX540U20hR1aS8l2oydXK3hghpG+ykaoa3xED2A9tgs7TzgMdA06f6hY9CdX7IZ+fMBJa2SAJL4efMAiyaSnPXgCUYuxxm2Op1KLqbZcXNIsPDz32WFr0DEACOSZ5tnbmsD3TJs2PI8Fk8Rmj3fqjoLLX8aEop0QzSi3suflxLwCWjVbfbzWxq+FrGi/wj2Fz8llckw2t4kSNytRXM1G9AfstW/JH8A2ZVi1jo3iFnaFMxy3TrOKo0knaUmov8KZAZc2dF90NUNzZWVHkD2Q7iURQmth7WUGv0xa3FX0TYzdSe2QkujP8AY079EO9tZQBkKLBwnbdWMKc3Rkpo+22MJ1haRc2ZBEch84SZxFp2TbCGDI9VLImx9RCausCZ9Fm83xTnE35rRvxsiAxxPlb5pYckLr1HBo5cVODhHbOnyaoUZNmXc1NRErW4fPGvElpHmISxmFoUrgSeblx+bUzax8gp5OOTaR0LjqzQMqNcLOCup044hJTAoPItIN/RIKWd1aZgOnzv/dThh5p0yssvHtG+hVtdpgDib+RN1mcJ2wP/AHG+o/ZNcJmjasFrgdpGx58VN4ZQexo5Yy6NlgsGGSd+XTdUii1tRxnw7oDNHVx4iQGBwHhB2PU9EPXxVJlQyA7wAzUd3hmCeguI4LMot+SlhjMSzRxMHYAnjt4eqnVxoB06SCRPi8IgGOpnoss7tK1rNAc4xGxIA4x7oF3avcRcx1Nri8K6+PJ+CTzRRrMRjXHXDhIgDREGdruE7kiwQuLzNgIJ0t07te4uuSBABMSN5jishic2qOHxjlpvI/ZA61ePxku2J9rfSNpiO1wGssJNtI0w0bRNt7ckpxvaV2nSBAIuZ3PCfJIe/HNVurSY2AurRwQTFlN0EVcW5xB1R5K/AnxP42/ZACobI7LwNR8o91WVJCL2F9pv8un+cAkWFwhcb7J3nFZtTQB+mft+yrw1H2S43xgCS5SGWRUQ3UdkXiX+K26AbVLduKt7qWyUYuwyVAWc1wWaQCXSD0SgPgjkUfitzv6oZ5bF+aqkSZOoEOXBGaeIQdXAySZhFCtBNA/3RYgwg6DbHyVuGPh8kjRmcdnK7QL+igxwRNRuppCXMtYpoFMTq0TdqJsnmXMd3U8R80kpVfEB+dU+wzwWXMDokymuFF+l5AMwOQELOYjHvLiA6IJHVO8diobM2Fh1KytQGSTcm+6WMY+gysse8H4jJ91XTbeQflCuw2WPeRAgc/2TzD5bRaAapEjhx/ZdKajo5K/BdUH/AKZwbcxAA8wluE7Ovdd2/unlTFsp0y8N8I9SlGLz6oRIEDkeXkFnx8qfEpKvIbRyGm34yPr8lJ7aTS1rDeeQH0WeGYOeYc6AeQCuyyBV8iQncJVbYsWr0anHVHVKUPe5wi0uPDZZis8UgW6RfiCVoMdV00CRy+pCy1Zs7SPzmkwr30PP+Oyl+JM7WVlV0gGI5gfWVx9QHwm8qEhvE+S1Eq9srDpNreZUy6PNUPfJsiGsgSSmYkdnA/ovqjSDNvRTw7S7kFbVw7BANih5DdoF7wQbwURg65Mqurgju26vwjLfVF0LbsJY1HUmwFRhqIdfUAJjccBPEjnZEsw8tHiAMwZ2HrseHuoSkui0EW4dmpyIxLpEBB905k3bvDfE2TwnewQFbHvYdh7g/RPBp9CzDMRhiR/ZCVMGY2VL8yqOvI9lynnTxuJVURZOg3SYPouvIndWd+2qLWPJUHDnkj2d10VisAFKjXjyKCrbqJ2C5om1Y3NcbhDY9kjU1D8kRhv8s+qXonVOxeyuZF03Zm8D4o9JKRv3XyZqzQpUHY3MnOPQbD9+ZVHfTwEodfLqO5sNo4tzbSY4RwXK9QyCb+d0KxWsSuKTsdStUaOlX7zDPkR+ApZUph4gkhH4P/pqnr9kA1Zoabr2aqtUwZlAN+KCOfFE4O9RpjiqMw+EeaIyv4m+SpP9tk0knxQ7zOr/AOnd0/cLKGqNXEBafNP+mf8AnELJFL8ZXFiZZNNBAqMFwqa1QE2UFxaUqIubaoup1OAhSbTLnQSh0XgPiPl90Gq2FO9BdOmGCy7DXdD81UzZUH4wkDdBbqZGxuuVKgi7gOcbqjg7zQaagN0MMPVYXWG3FWUHOk6hv+BA4L4vRFO3Hmg0FM5iqplUSSRPJW4z4gqT8Q8kV0B9hFMWXS3iq2r6p8K44sYNLtQVxzMjgh2bDyXCuO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809" y="1207035"/>
            <a:ext cx="4295775" cy="3448050"/>
          </a:xfrm>
          <a:prstGeom prst="rect">
            <a:avLst/>
          </a:prstGeom>
        </p:spPr>
      </p:pic>
      <p:grpSp>
        <p:nvGrpSpPr>
          <p:cNvPr id="15" name="Group 14"/>
          <p:cNvGrpSpPr/>
          <p:nvPr/>
        </p:nvGrpSpPr>
        <p:grpSpPr>
          <a:xfrm>
            <a:off x="249381" y="296339"/>
            <a:ext cx="1213757" cy="701189"/>
            <a:chOff x="235389" y="483375"/>
            <a:chExt cx="1736904" cy="1075455"/>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389" y="485115"/>
              <a:ext cx="829901" cy="1037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111" y="483375"/>
              <a:ext cx="768182" cy="1075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426132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Picture 38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TextBox 3"/>
          <p:cNvSpPr txBox="1"/>
          <p:nvPr/>
        </p:nvSpPr>
        <p:spPr>
          <a:xfrm>
            <a:off x="2362200" y="152401"/>
            <a:ext cx="74676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Lehi Dies</a:t>
            </a:r>
          </a:p>
        </p:txBody>
      </p:sp>
      <p:sp>
        <p:nvSpPr>
          <p:cNvPr id="20" name="TextBox 19"/>
          <p:cNvSpPr txBox="1"/>
          <p:nvPr/>
        </p:nvSpPr>
        <p:spPr>
          <a:xfrm>
            <a:off x="606582" y="914400"/>
            <a:ext cx="4879818" cy="1631216"/>
          </a:xfrm>
          <a:prstGeom prst="rect">
            <a:avLst/>
          </a:prstGeom>
          <a:noFill/>
        </p:spPr>
        <p:txBody>
          <a:bodyPr wrap="square" rtlCol="0">
            <a:spAutoFit/>
          </a:bodyPr>
          <a:lstStyle/>
          <a:p>
            <a:r>
              <a:rPr lang="en-US" sz="2000" i="1" dirty="0">
                <a:solidFill>
                  <a:srgbClr val="FFFF00"/>
                </a:solidFill>
              </a:rPr>
              <a:t>And it came to pass after my father, Lehi, had spoken unto all his household, according to the feelings of his heart and the Spirit of the Lord which was in him, he waxed old. And it came to pass that he died, and was buried.</a:t>
            </a:r>
          </a:p>
        </p:txBody>
      </p:sp>
      <p:grpSp>
        <p:nvGrpSpPr>
          <p:cNvPr id="738" name="Group 737">
            <a:extLst>
              <a:ext uri="{FF2B5EF4-FFF2-40B4-BE49-F238E27FC236}">
                <a16:creationId xmlns:a16="http://schemas.microsoft.com/office/drawing/2014/main" id="{314644D7-0905-451F-9A3B-9FA0EAF070BE}"/>
              </a:ext>
            </a:extLst>
          </p:cNvPr>
          <p:cNvGrpSpPr/>
          <p:nvPr/>
        </p:nvGrpSpPr>
        <p:grpSpPr>
          <a:xfrm>
            <a:off x="7125581" y="3326918"/>
            <a:ext cx="831429" cy="1637291"/>
            <a:chOff x="1143000" y="1066800"/>
            <a:chExt cx="1066800" cy="2667000"/>
          </a:xfrm>
        </p:grpSpPr>
        <p:sp>
          <p:nvSpPr>
            <p:cNvPr id="739" name="Oval 738">
              <a:extLst>
                <a:ext uri="{FF2B5EF4-FFF2-40B4-BE49-F238E27FC236}">
                  <a16:creationId xmlns:a16="http://schemas.microsoft.com/office/drawing/2014/main" id="{8D90F878-1414-4F96-AECD-6D21835FBB28}"/>
                </a:ext>
              </a:extLst>
            </p:cNvPr>
            <p:cNvSpPr/>
            <p:nvPr/>
          </p:nvSpPr>
          <p:spPr>
            <a:xfrm rot="3435232" flipH="1">
              <a:off x="1888551" y="2891845"/>
              <a:ext cx="381000" cy="1679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21555086-0FD2-405C-C52D-A30FF6D4FED2}"/>
                </a:ext>
              </a:extLst>
            </p:cNvPr>
            <p:cNvSpPr/>
            <p:nvPr/>
          </p:nvSpPr>
          <p:spPr>
            <a:xfrm rot="18164768">
              <a:off x="1053354" y="2920478"/>
              <a:ext cx="381000" cy="1572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3CEB9454-E8D3-E922-389F-AA3FF467DC3D}"/>
                </a:ext>
              </a:extLst>
            </p:cNvPr>
            <p:cNvSpPr/>
            <p:nvPr/>
          </p:nvSpPr>
          <p:spPr>
            <a:xfrm rot="20260128">
              <a:off x="1371600" y="3581400"/>
              <a:ext cx="381000" cy="1524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Oval 741">
              <a:extLst>
                <a:ext uri="{FF2B5EF4-FFF2-40B4-BE49-F238E27FC236}">
                  <a16:creationId xmlns:a16="http://schemas.microsoft.com/office/drawing/2014/main" id="{81211502-2AEC-2A59-780D-783A6867B4A4}"/>
                </a:ext>
              </a:extLst>
            </p:cNvPr>
            <p:cNvSpPr/>
            <p:nvPr/>
          </p:nvSpPr>
          <p:spPr>
            <a:xfrm rot="2101605">
              <a:off x="1581281" y="3540992"/>
              <a:ext cx="381000" cy="191100"/>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Trapezoid 742">
              <a:extLst>
                <a:ext uri="{FF2B5EF4-FFF2-40B4-BE49-F238E27FC236}">
                  <a16:creationId xmlns:a16="http://schemas.microsoft.com/office/drawing/2014/main" id="{1145E52B-38EB-C121-9198-FA572F7C82C1}"/>
                </a:ext>
              </a:extLst>
            </p:cNvPr>
            <p:cNvSpPr/>
            <p:nvPr/>
          </p:nvSpPr>
          <p:spPr>
            <a:xfrm>
              <a:off x="1371600" y="2362200"/>
              <a:ext cx="609600" cy="12954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Trapezoid 743">
              <a:extLst>
                <a:ext uri="{FF2B5EF4-FFF2-40B4-BE49-F238E27FC236}">
                  <a16:creationId xmlns:a16="http://schemas.microsoft.com/office/drawing/2014/main" id="{4EDB4CE6-F99D-F9E6-FA8D-A62D5A89D94D}"/>
                </a:ext>
              </a:extLst>
            </p:cNvPr>
            <p:cNvSpPr/>
            <p:nvPr/>
          </p:nvSpPr>
          <p:spPr>
            <a:xfrm rot="20676161" flipH="1">
              <a:off x="1778512" y="2173915"/>
              <a:ext cx="415251" cy="825311"/>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Trapezoid 744">
              <a:extLst>
                <a:ext uri="{FF2B5EF4-FFF2-40B4-BE49-F238E27FC236}">
                  <a16:creationId xmlns:a16="http://schemas.microsoft.com/office/drawing/2014/main" id="{BCDEFF0F-1539-ABC8-9B7B-2E22D985982C}"/>
                </a:ext>
              </a:extLst>
            </p:cNvPr>
            <p:cNvSpPr/>
            <p:nvPr/>
          </p:nvSpPr>
          <p:spPr>
            <a:xfrm rot="996339">
              <a:off x="1176071" y="2175726"/>
              <a:ext cx="415251" cy="825311"/>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Cloud 745">
              <a:extLst>
                <a:ext uri="{FF2B5EF4-FFF2-40B4-BE49-F238E27FC236}">
                  <a16:creationId xmlns:a16="http://schemas.microsoft.com/office/drawing/2014/main" id="{1C1AA60E-E9D8-6FE3-50E2-828206AD11C2}"/>
                </a:ext>
              </a:extLst>
            </p:cNvPr>
            <p:cNvSpPr/>
            <p:nvPr/>
          </p:nvSpPr>
          <p:spPr>
            <a:xfrm rot="21374563">
              <a:off x="1143000" y="1066800"/>
              <a:ext cx="1066800" cy="1752600"/>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Trapezoid 746">
              <a:extLst>
                <a:ext uri="{FF2B5EF4-FFF2-40B4-BE49-F238E27FC236}">
                  <a16:creationId xmlns:a16="http://schemas.microsoft.com/office/drawing/2014/main" id="{0362C58A-1541-2A8B-1A91-4041C8B275B2}"/>
                </a:ext>
              </a:extLst>
            </p:cNvPr>
            <p:cNvSpPr/>
            <p:nvPr/>
          </p:nvSpPr>
          <p:spPr>
            <a:xfrm>
              <a:off x="1371600" y="2209800"/>
              <a:ext cx="609600" cy="1295400"/>
            </a:xfrm>
            <a:prstGeom prst="trapezoid">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Oval 747">
              <a:extLst>
                <a:ext uri="{FF2B5EF4-FFF2-40B4-BE49-F238E27FC236}">
                  <a16:creationId xmlns:a16="http://schemas.microsoft.com/office/drawing/2014/main" id="{E40D3BA4-4B07-B02C-260B-7EE30C940AFE}"/>
                </a:ext>
              </a:extLst>
            </p:cNvPr>
            <p:cNvSpPr/>
            <p:nvPr/>
          </p:nvSpPr>
          <p:spPr>
            <a:xfrm>
              <a:off x="1524000" y="1905000"/>
              <a:ext cx="3048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Half Frame 748">
              <a:extLst>
                <a:ext uri="{FF2B5EF4-FFF2-40B4-BE49-F238E27FC236}">
                  <a16:creationId xmlns:a16="http://schemas.microsoft.com/office/drawing/2014/main" id="{AA888F00-1A08-F588-4911-1CEE33EF7AD7}"/>
                </a:ext>
              </a:extLst>
            </p:cNvPr>
            <p:cNvSpPr/>
            <p:nvPr/>
          </p:nvSpPr>
          <p:spPr>
            <a:xfrm rot="13396727">
              <a:off x="1490523" y="2022190"/>
              <a:ext cx="349109" cy="354881"/>
            </a:xfrm>
            <a:prstGeom prst="halfFrame">
              <a:avLst>
                <a:gd name="adj1" fmla="val 24893"/>
                <a:gd name="adj2" fmla="val 1734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0" name="Oval 749">
              <a:extLst>
                <a:ext uri="{FF2B5EF4-FFF2-40B4-BE49-F238E27FC236}">
                  <a16:creationId xmlns:a16="http://schemas.microsoft.com/office/drawing/2014/main" id="{89552102-2E0D-41C9-04B2-72FBCE1B3B5F}"/>
                </a:ext>
              </a:extLst>
            </p:cNvPr>
            <p:cNvSpPr/>
            <p:nvPr/>
          </p:nvSpPr>
          <p:spPr>
            <a:xfrm>
              <a:off x="1295400" y="1219200"/>
              <a:ext cx="7620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Cloud 750">
              <a:extLst>
                <a:ext uri="{FF2B5EF4-FFF2-40B4-BE49-F238E27FC236}">
                  <a16:creationId xmlns:a16="http://schemas.microsoft.com/office/drawing/2014/main" id="{FE405A82-6832-13D8-8C9D-BE629AE2300C}"/>
                </a:ext>
              </a:extLst>
            </p:cNvPr>
            <p:cNvSpPr/>
            <p:nvPr/>
          </p:nvSpPr>
          <p:spPr>
            <a:xfrm>
              <a:off x="1371600" y="1219200"/>
              <a:ext cx="533400" cy="381000"/>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Quad Arrow 272">
              <a:extLst>
                <a:ext uri="{FF2B5EF4-FFF2-40B4-BE49-F238E27FC236}">
                  <a16:creationId xmlns:a16="http://schemas.microsoft.com/office/drawing/2014/main" id="{DF5AD3D9-4AB9-10AF-5BB5-FE7A524D2FAC}"/>
                </a:ext>
              </a:extLst>
            </p:cNvPr>
            <p:cNvSpPr/>
            <p:nvPr/>
          </p:nvSpPr>
          <p:spPr>
            <a:xfrm>
              <a:off x="1371600" y="3276600"/>
              <a:ext cx="304800" cy="228600"/>
            </a:xfrm>
            <a:prstGeom prst="quadArrow">
              <a:avLst/>
            </a:prstGeom>
            <a:solidFill>
              <a:schemeClr val="accent4">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Quad Arrow 273">
              <a:extLst>
                <a:ext uri="{FF2B5EF4-FFF2-40B4-BE49-F238E27FC236}">
                  <a16:creationId xmlns:a16="http://schemas.microsoft.com/office/drawing/2014/main" id="{B9607B2B-14B7-A250-7551-78ECD1801E62}"/>
                </a:ext>
              </a:extLst>
            </p:cNvPr>
            <p:cNvSpPr/>
            <p:nvPr/>
          </p:nvSpPr>
          <p:spPr>
            <a:xfrm>
              <a:off x="1676400" y="3276600"/>
              <a:ext cx="304800" cy="228600"/>
            </a:xfrm>
            <a:prstGeom prst="quadArrow">
              <a:avLst/>
            </a:prstGeom>
            <a:solidFill>
              <a:schemeClr val="accent4">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Trapezoid 753">
              <a:extLst>
                <a:ext uri="{FF2B5EF4-FFF2-40B4-BE49-F238E27FC236}">
                  <a16:creationId xmlns:a16="http://schemas.microsoft.com/office/drawing/2014/main" id="{0ADAC4E5-4ADD-D467-2A3E-13ECCD5AA50F}"/>
                </a:ext>
              </a:extLst>
            </p:cNvPr>
            <p:cNvSpPr/>
            <p:nvPr/>
          </p:nvSpPr>
          <p:spPr>
            <a:xfrm rot="996339">
              <a:off x="1149519" y="1240328"/>
              <a:ext cx="298481" cy="1024383"/>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Trapezoid 754">
              <a:extLst>
                <a:ext uri="{FF2B5EF4-FFF2-40B4-BE49-F238E27FC236}">
                  <a16:creationId xmlns:a16="http://schemas.microsoft.com/office/drawing/2014/main" id="{08F86FE5-4A03-C19A-376C-024E40026235}"/>
                </a:ext>
              </a:extLst>
            </p:cNvPr>
            <p:cNvSpPr/>
            <p:nvPr/>
          </p:nvSpPr>
          <p:spPr>
            <a:xfrm rot="20603661" flipH="1">
              <a:off x="1892752" y="1240489"/>
              <a:ext cx="298481" cy="1024383"/>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Cross 755">
              <a:extLst>
                <a:ext uri="{FF2B5EF4-FFF2-40B4-BE49-F238E27FC236}">
                  <a16:creationId xmlns:a16="http://schemas.microsoft.com/office/drawing/2014/main" id="{58144BF1-F759-B25F-A663-99B79AC3FCDA}"/>
                </a:ext>
              </a:extLst>
            </p:cNvPr>
            <p:cNvSpPr/>
            <p:nvPr/>
          </p:nvSpPr>
          <p:spPr>
            <a:xfrm>
              <a:off x="1371600" y="1219200"/>
              <a:ext cx="609600" cy="228600"/>
            </a:xfrm>
            <a:prstGeom prst="plus">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7" name="Group 756">
            <a:extLst>
              <a:ext uri="{FF2B5EF4-FFF2-40B4-BE49-F238E27FC236}">
                <a16:creationId xmlns:a16="http://schemas.microsoft.com/office/drawing/2014/main" id="{5B4515C2-B530-3DA5-34A6-577050057A26}"/>
              </a:ext>
            </a:extLst>
          </p:cNvPr>
          <p:cNvGrpSpPr/>
          <p:nvPr/>
        </p:nvGrpSpPr>
        <p:grpSpPr>
          <a:xfrm>
            <a:off x="6618858" y="4532182"/>
            <a:ext cx="1003822" cy="1715743"/>
            <a:chOff x="2045665" y="1008980"/>
            <a:chExt cx="3344525" cy="5905885"/>
          </a:xfrm>
        </p:grpSpPr>
        <p:sp>
          <p:nvSpPr>
            <p:cNvPr id="758" name="Oval 757">
              <a:extLst>
                <a:ext uri="{FF2B5EF4-FFF2-40B4-BE49-F238E27FC236}">
                  <a16:creationId xmlns:a16="http://schemas.microsoft.com/office/drawing/2014/main" id="{05E42D4B-2932-14E9-21A2-9A0FB5E8DEB7}"/>
                </a:ext>
              </a:extLst>
            </p:cNvPr>
            <p:cNvSpPr/>
            <p:nvPr/>
          </p:nvSpPr>
          <p:spPr>
            <a:xfrm rot="1712313">
              <a:off x="2274316" y="4744334"/>
              <a:ext cx="449573" cy="8778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018FFABC-5641-DC53-90C5-9BF0EEC3637E}"/>
                </a:ext>
              </a:extLst>
            </p:cNvPr>
            <p:cNvSpPr/>
            <p:nvPr/>
          </p:nvSpPr>
          <p:spPr>
            <a:xfrm rot="19521371">
              <a:off x="4723537" y="4610308"/>
              <a:ext cx="449573" cy="8778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Trapezoid 759">
              <a:extLst>
                <a:ext uri="{FF2B5EF4-FFF2-40B4-BE49-F238E27FC236}">
                  <a16:creationId xmlns:a16="http://schemas.microsoft.com/office/drawing/2014/main" id="{4D4778AE-5FFB-4029-18D8-4DAFED90953A}"/>
                </a:ext>
              </a:extLst>
            </p:cNvPr>
            <p:cNvSpPr/>
            <p:nvPr/>
          </p:nvSpPr>
          <p:spPr>
            <a:xfrm rot="1103632">
              <a:off x="2319405" y="3626526"/>
              <a:ext cx="772077" cy="1654895"/>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Trapezoid 760">
              <a:extLst>
                <a:ext uri="{FF2B5EF4-FFF2-40B4-BE49-F238E27FC236}">
                  <a16:creationId xmlns:a16="http://schemas.microsoft.com/office/drawing/2014/main" id="{3A73DF12-ECFD-9759-5078-4A6B9FBD7B43}"/>
                </a:ext>
              </a:extLst>
            </p:cNvPr>
            <p:cNvSpPr/>
            <p:nvPr/>
          </p:nvSpPr>
          <p:spPr>
            <a:xfrm rot="20320750">
              <a:off x="4249191" y="3514182"/>
              <a:ext cx="772077" cy="1654895"/>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Oval 761">
              <a:extLst>
                <a:ext uri="{FF2B5EF4-FFF2-40B4-BE49-F238E27FC236}">
                  <a16:creationId xmlns:a16="http://schemas.microsoft.com/office/drawing/2014/main" id="{31B03288-5AFF-056B-9123-21C5921256E8}"/>
                </a:ext>
              </a:extLst>
            </p:cNvPr>
            <p:cNvSpPr/>
            <p:nvPr/>
          </p:nvSpPr>
          <p:spPr>
            <a:xfrm rot="4427519">
              <a:off x="3062911" y="6272984"/>
              <a:ext cx="486027" cy="79773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762">
              <a:extLst>
                <a:ext uri="{FF2B5EF4-FFF2-40B4-BE49-F238E27FC236}">
                  <a16:creationId xmlns:a16="http://schemas.microsoft.com/office/drawing/2014/main" id="{35F519E2-D353-AC94-2777-1098C8B450EB}"/>
                </a:ext>
              </a:extLst>
            </p:cNvPr>
            <p:cNvSpPr/>
            <p:nvPr/>
          </p:nvSpPr>
          <p:spPr>
            <a:xfrm rot="17172481" flipH="1">
              <a:off x="3733161" y="6229647"/>
              <a:ext cx="486027" cy="79773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Trapezoid 763">
              <a:extLst>
                <a:ext uri="{FF2B5EF4-FFF2-40B4-BE49-F238E27FC236}">
                  <a16:creationId xmlns:a16="http://schemas.microsoft.com/office/drawing/2014/main" id="{1878914F-6A15-25BB-CD1C-6588718AFCF0}"/>
                </a:ext>
              </a:extLst>
            </p:cNvPr>
            <p:cNvSpPr/>
            <p:nvPr/>
          </p:nvSpPr>
          <p:spPr>
            <a:xfrm>
              <a:off x="2686444" y="4583613"/>
              <a:ext cx="1978759" cy="1944253"/>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Trapezoid 764">
              <a:extLst>
                <a:ext uri="{FF2B5EF4-FFF2-40B4-BE49-F238E27FC236}">
                  <a16:creationId xmlns:a16="http://schemas.microsoft.com/office/drawing/2014/main" id="{72C24694-8EDF-74B6-CAF6-5F5C00CD5181}"/>
                </a:ext>
              </a:extLst>
            </p:cNvPr>
            <p:cNvSpPr/>
            <p:nvPr/>
          </p:nvSpPr>
          <p:spPr>
            <a:xfrm rot="1219066">
              <a:off x="2390533" y="3216884"/>
              <a:ext cx="876672" cy="173407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Trapezoid 765">
              <a:extLst>
                <a:ext uri="{FF2B5EF4-FFF2-40B4-BE49-F238E27FC236}">
                  <a16:creationId xmlns:a16="http://schemas.microsoft.com/office/drawing/2014/main" id="{CBBD1969-8B50-3A26-F5F8-36B85615AF7D}"/>
                </a:ext>
              </a:extLst>
            </p:cNvPr>
            <p:cNvSpPr/>
            <p:nvPr/>
          </p:nvSpPr>
          <p:spPr>
            <a:xfrm rot="20401837">
              <a:off x="4116757" y="3157474"/>
              <a:ext cx="876672" cy="173407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Trapezoid 766">
              <a:extLst>
                <a:ext uri="{FF2B5EF4-FFF2-40B4-BE49-F238E27FC236}">
                  <a16:creationId xmlns:a16="http://schemas.microsoft.com/office/drawing/2014/main" id="{A3DB8577-303B-5829-82AC-2567E89ACAE6}"/>
                </a:ext>
              </a:extLst>
            </p:cNvPr>
            <p:cNvSpPr/>
            <p:nvPr/>
          </p:nvSpPr>
          <p:spPr>
            <a:xfrm>
              <a:off x="2767510" y="3430446"/>
              <a:ext cx="1838150" cy="257035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824D49C4-461F-26EB-BAEA-049E2B4DE959}"/>
                </a:ext>
              </a:extLst>
            </p:cNvPr>
            <p:cNvSpPr/>
            <p:nvPr/>
          </p:nvSpPr>
          <p:spPr>
            <a:xfrm>
              <a:off x="2568003" y="1008980"/>
              <a:ext cx="2237164" cy="3338119"/>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Isosceles Triangle 768">
              <a:extLst>
                <a:ext uri="{FF2B5EF4-FFF2-40B4-BE49-F238E27FC236}">
                  <a16:creationId xmlns:a16="http://schemas.microsoft.com/office/drawing/2014/main" id="{A6602575-2A32-30CB-8802-1BD4D71F4F45}"/>
                </a:ext>
              </a:extLst>
            </p:cNvPr>
            <p:cNvSpPr/>
            <p:nvPr/>
          </p:nvSpPr>
          <p:spPr>
            <a:xfrm rot="10800000">
              <a:off x="3450307" y="3296419"/>
              <a:ext cx="443633" cy="64938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Oval 769">
              <a:extLst>
                <a:ext uri="{FF2B5EF4-FFF2-40B4-BE49-F238E27FC236}">
                  <a16:creationId xmlns:a16="http://schemas.microsoft.com/office/drawing/2014/main" id="{4DF4652C-1084-76C5-B511-AA40FD969CC4}"/>
                </a:ext>
              </a:extLst>
            </p:cNvPr>
            <p:cNvSpPr/>
            <p:nvPr/>
          </p:nvSpPr>
          <p:spPr>
            <a:xfrm>
              <a:off x="3095401" y="1456493"/>
              <a:ext cx="1153445" cy="20563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Cloud 770">
              <a:extLst>
                <a:ext uri="{FF2B5EF4-FFF2-40B4-BE49-F238E27FC236}">
                  <a16:creationId xmlns:a16="http://schemas.microsoft.com/office/drawing/2014/main" id="{0A066D2D-45C3-2704-23A0-92579799E748}"/>
                </a:ext>
              </a:extLst>
            </p:cNvPr>
            <p:cNvSpPr/>
            <p:nvPr/>
          </p:nvSpPr>
          <p:spPr>
            <a:xfrm>
              <a:off x="3095401" y="1456493"/>
              <a:ext cx="1153445" cy="54115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Cloud 771">
              <a:extLst>
                <a:ext uri="{FF2B5EF4-FFF2-40B4-BE49-F238E27FC236}">
                  <a16:creationId xmlns:a16="http://schemas.microsoft.com/office/drawing/2014/main" id="{EB3D0F4B-0EC3-DBD5-B8B8-8C8003680DEA}"/>
                </a:ext>
              </a:extLst>
            </p:cNvPr>
            <p:cNvSpPr/>
            <p:nvPr/>
          </p:nvSpPr>
          <p:spPr>
            <a:xfrm rot="5107997">
              <a:off x="3526594" y="2192290"/>
              <a:ext cx="1705211" cy="66377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Cloud 772">
              <a:extLst>
                <a:ext uri="{FF2B5EF4-FFF2-40B4-BE49-F238E27FC236}">
                  <a16:creationId xmlns:a16="http://schemas.microsoft.com/office/drawing/2014/main" id="{6A1D6B62-1681-A393-5611-70F87141672C}"/>
                </a:ext>
              </a:extLst>
            </p:cNvPr>
            <p:cNvSpPr/>
            <p:nvPr/>
          </p:nvSpPr>
          <p:spPr>
            <a:xfrm rot="6038579">
              <a:off x="2074919" y="2117698"/>
              <a:ext cx="1713704" cy="746435"/>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Freeform: Shape 773">
              <a:extLst>
                <a:ext uri="{FF2B5EF4-FFF2-40B4-BE49-F238E27FC236}">
                  <a16:creationId xmlns:a16="http://schemas.microsoft.com/office/drawing/2014/main" id="{5132F8A6-C44F-7E38-FD55-1CBFC62324D7}"/>
                </a:ext>
              </a:extLst>
            </p:cNvPr>
            <p:cNvSpPr/>
            <p:nvPr/>
          </p:nvSpPr>
          <p:spPr>
            <a:xfrm rot="5400000">
              <a:off x="2377509" y="965496"/>
              <a:ext cx="2680837" cy="3344525"/>
            </a:xfrm>
            <a:custGeom>
              <a:avLst/>
              <a:gdLst>
                <a:gd name="connsiteX0" fmla="*/ 0 w 2680837"/>
                <a:gd name="connsiteY0" fmla="*/ 1721353 h 3344525"/>
                <a:gd name="connsiteX1" fmla="*/ 116741 w 2680837"/>
                <a:gd name="connsiteY1" fmla="*/ 737540 h 3344525"/>
                <a:gd name="connsiteX2" fmla="*/ 553997 w 2680837"/>
                <a:gd name="connsiteY2" fmla="*/ 737540 h 3344525"/>
                <a:gd name="connsiteX3" fmla="*/ 2484178 w 2680837"/>
                <a:gd name="connsiteY3" fmla="*/ 0 h 3344525"/>
                <a:gd name="connsiteX4" fmla="*/ 2680837 w 2680837"/>
                <a:gd name="connsiteY4" fmla="*/ 615852 h 3344525"/>
                <a:gd name="connsiteX5" fmla="*/ 605302 w 2680837"/>
                <a:gd name="connsiteY5" fmla="*/ 1152901 h 3344525"/>
                <a:gd name="connsiteX6" fmla="*/ 603498 w 2680837"/>
                <a:gd name="connsiteY6" fmla="*/ 1171331 h 3344525"/>
                <a:gd name="connsiteX7" fmla="*/ 583567 w 2680837"/>
                <a:gd name="connsiteY7" fmla="*/ 1721353 h 3344525"/>
                <a:gd name="connsiteX8" fmla="*/ 592738 w 2680837"/>
                <a:gd name="connsiteY8" fmla="*/ 2104262 h 3344525"/>
                <a:gd name="connsiteX9" fmla="*/ 599783 w 2680837"/>
                <a:gd name="connsiteY9" fmla="*/ 2213674 h 3344525"/>
                <a:gd name="connsiteX10" fmla="*/ 2554380 w 2680837"/>
                <a:gd name="connsiteY10" fmla="*/ 2710881 h 3344525"/>
                <a:gd name="connsiteX11" fmla="*/ 2352040 w 2680837"/>
                <a:gd name="connsiteY11" fmla="*/ 3344525 h 3344525"/>
                <a:gd name="connsiteX12" fmla="*/ 699177 w 2680837"/>
                <a:gd name="connsiteY12" fmla="*/ 2705166 h 3344525"/>
                <a:gd name="connsiteX13" fmla="*/ 116741 w 2680837"/>
                <a:gd name="connsiteY13" fmla="*/ 2705166 h 3344525"/>
                <a:gd name="connsiteX14" fmla="*/ 0 w 2680837"/>
                <a:gd name="connsiteY14" fmla="*/ 1721353 h 33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0837" h="3344525">
                  <a:moveTo>
                    <a:pt x="0" y="1721353"/>
                  </a:moveTo>
                  <a:cubicBezTo>
                    <a:pt x="0" y="1178092"/>
                    <a:pt x="52243" y="737540"/>
                    <a:pt x="116741" y="737540"/>
                  </a:cubicBezTo>
                  <a:lnTo>
                    <a:pt x="553997" y="737540"/>
                  </a:lnTo>
                  <a:lnTo>
                    <a:pt x="2484178" y="0"/>
                  </a:lnTo>
                  <a:lnTo>
                    <a:pt x="2680837" y="615852"/>
                  </a:lnTo>
                  <a:lnTo>
                    <a:pt x="605302" y="1152901"/>
                  </a:lnTo>
                  <a:lnTo>
                    <a:pt x="603498" y="1171331"/>
                  </a:lnTo>
                  <a:cubicBezTo>
                    <a:pt x="590914" y="1328351"/>
                    <a:pt x="583567" y="1517630"/>
                    <a:pt x="583567" y="1721353"/>
                  </a:cubicBezTo>
                  <a:cubicBezTo>
                    <a:pt x="583567" y="1857169"/>
                    <a:pt x="586832" y="1986564"/>
                    <a:pt x="592738" y="2104262"/>
                  </a:cubicBezTo>
                  <a:lnTo>
                    <a:pt x="599783" y="2213674"/>
                  </a:lnTo>
                  <a:lnTo>
                    <a:pt x="2554380" y="2710881"/>
                  </a:lnTo>
                  <a:lnTo>
                    <a:pt x="2352040" y="3344525"/>
                  </a:lnTo>
                  <a:lnTo>
                    <a:pt x="699177" y="2705166"/>
                  </a:lnTo>
                  <a:lnTo>
                    <a:pt x="116741" y="2705166"/>
                  </a:lnTo>
                  <a:cubicBezTo>
                    <a:pt x="52243" y="2705166"/>
                    <a:pt x="0" y="2264615"/>
                    <a:pt x="0" y="1721353"/>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75" name="Group 774">
              <a:extLst>
                <a:ext uri="{FF2B5EF4-FFF2-40B4-BE49-F238E27FC236}">
                  <a16:creationId xmlns:a16="http://schemas.microsoft.com/office/drawing/2014/main" id="{ADD9D74C-579B-8300-0664-9191E9AF12A9}"/>
                </a:ext>
              </a:extLst>
            </p:cNvPr>
            <p:cNvGrpSpPr/>
            <p:nvPr/>
          </p:nvGrpSpPr>
          <p:grpSpPr>
            <a:xfrm rot="2678625">
              <a:off x="2860123" y="3426136"/>
              <a:ext cx="415245" cy="434086"/>
              <a:chOff x="5263183" y="1206032"/>
              <a:chExt cx="1250491" cy="1307231"/>
            </a:xfrm>
          </p:grpSpPr>
          <p:sp>
            <p:nvSpPr>
              <p:cNvPr id="820" name="Arrow: Quad 819">
                <a:extLst>
                  <a:ext uri="{FF2B5EF4-FFF2-40B4-BE49-F238E27FC236}">
                    <a16:creationId xmlns:a16="http://schemas.microsoft.com/office/drawing/2014/main" id="{1EF821CD-69BB-5A41-6E13-79D17A5EECDE}"/>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Arrow: Quad 820">
                <a:extLst>
                  <a:ext uri="{FF2B5EF4-FFF2-40B4-BE49-F238E27FC236}">
                    <a16:creationId xmlns:a16="http://schemas.microsoft.com/office/drawing/2014/main" id="{717C419E-1EAF-3DAD-4024-8B0C77CE4219}"/>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6" name="Group 775">
              <a:extLst>
                <a:ext uri="{FF2B5EF4-FFF2-40B4-BE49-F238E27FC236}">
                  <a16:creationId xmlns:a16="http://schemas.microsoft.com/office/drawing/2014/main" id="{3CC19079-BE05-A81E-F84F-EED01687D8A4}"/>
                </a:ext>
              </a:extLst>
            </p:cNvPr>
            <p:cNvGrpSpPr/>
            <p:nvPr/>
          </p:nvGrpSpPr>
          <p:grpSpPr>
            <a:xfrm rot="2678625">
              <a:off x="3129377" y="3760561"/>
              <a:ext cx="415245" cy="434086"/>
              <a:chOff x="5263183" y="1206032"/>
              <a:chExt cx="1250491" cy="1307231"/>
            </a:xfrm>
          </p:grpSpPr>
          <p:sp>
            <p:nvSpPr>
              <p:cNvPr id="818" name="Arrow: Quad 817">
                <a:extLst>
                  <a:ext uri="{FF2B5EF4-FFF2-40B4-BE49-F238E27FC236}">
                    <a16:creationId xmlns:a16="http://schemas.microsoft.com/office/drawing/2014/main" id="{F5D41847-A83D-B23F-0580-50BD8D3F9416}"/>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Arrow: Quad 818">
                <a:extLst>
                  <a:ext uri="{FF2B5EF4-FFF2-40B4-BE49-F238E27FC236}">
                    <a16:creationId xmlns:a16="http://schemas.microsoft.com/office/drawing/2014/main" id="{E4375DFD-1124-C405-ED4B-E32D622BFE87}"/>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7" name="Group 776">
              <a:extLst>
                <a:ext uri="{FF2B5EF4-FFF2-40B4-BE49-F238E27FC236}">
                  <a16:creationId xmlns:a16="http://schemas.microsoft.com/office/drawing/2014/main" id="{AE5B0676-EC34-0E38-905A-52A41B85671A}"/>
                </a:ext>
              </a:extLst>
            </p:cNvPr>
            <p:cNvGrpSpPr/>
            <p:nvPr/>
          </p:nvGrpSpPr>
          <p:grpSpPr>
            <a:xfrm rot="2678625">
              <a:off x="3830866" y="3737832"/>
              <a:ext cx="415245" cy="434086"/>
              <a:chOff x="5263183" y="1206032"/>
              <a:chExt cx="1250491" cy="1307231"/>
            </a:xfrm>
          </p:grpSpPr>
          <p:sp>
            <p:nvSpPr>
              <p:cNvPr id="816" name="Arrow: Quad 815">
                <a:extLst>
                  <a:ext uri="{FF2B5EF4-FFF2-40B4-BE49-F238E27FC236}">
                    <a16:creationId xmlns:a16="http://schemas.microsoft.com/office/drawing/2014/main" id="{934471A9-FC3A-B3A3-945A-E791122791BD}"/>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Arrow: Quad 816">
                <a:extLst>
                  <a:ext uri="{FF2B5EF4-FFF2-40B4-BE49-F238E27FC236}">
                    <a16:creationId xmlns:a16="http://schemas.microsoft.com/office/drawing/2014/main" id="{B23E1F6E-4A25-C4A3-DB57-864D4E790E24}"/>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8" name="Group 777">
              <a:extLst>
                <a:ext uri="{FF2B5EF4-FFF2-40B4-BE49-F238E27FC236}">
                  <a16:creationId xmlns:a16="http://schemas.microsoft.com/office/drawing/2014/main" id="{F416944D-9B52-3204-C7B7-8C618DC2B2C0}"/>
                </a:ext>
              </a:extLst>
            </p:cNvPr>
            <p:cNvGrpSpPr/>
            <p:nvPr/>
          </p:nvGrpSpPr>
          <p:grpSpPr>
            <a:xfrm rot="2678625">
              <a:off x="4171770" y="3408925"/>
              <a:ext cx="415245" cy="434086"/>
              <a:chOff x="5263183" y="1206032"/>
              <a:chExt cx="1250491" cy="1307231"/>
            </a:xfrm>
          </p:grpSpPr>
          <p:sp>
            <p:nvSpPr>
              <p:cNvPr id="814" name="Arrow: Quad 813">
                <a:extLst>
                  <a:ext uri="{FF2B5EF4-FFF2-40B4-BE49-F238E27FC236}">
                    <a16:creationId xmlns:a16="http://schemas.microsoft.com/office/drawing/2014/main" id="{D924CB6B-7EFB-E8AA-6844-B8E629F83E0D}"/>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Arrow: Quad 814">
                <a:extLst>
                  <a:ext uri="{FF2B5EF4-FFF2-40B4-BE49-F238E27FC236}">
                    <a16:creationId xmlns:a16="http://schemas.microsoft.com/office/drawing/2014/main" id="{ADE9C8FE-C284-5D0E-8A38-2CE52665CD9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9" name="Group 778">
              <a:extLst>
                <a:ext uri="{FF2B5EF4-FFF2-40B4-BE49-F238E27FC236}">
                  <a16:creationId xmlns:a16="http://schemas.microsoft.com/office/drawing/2014/main" id="{5D934934-61A0-BE47-1E85-588B8E0E9814}"/>
                </a:ext>
              </a:extLst>
            </p:cNvPr>
            <p:cNvGrpSpPr/>
            <p:nvPr/>
          </p:nvGrpSpPr>
          <p:grpSpPr>
            <a:xfrm>
              <a:off x="3489720" y="3920287"/>
              <a:ext cx="415245" cy="434086"/>
              <a:chOff x="5263183" y="1206032"/>
              <a:chExt cx="1250491" cy="1307231"/>
            </a:xfrm>
          </p:grpSpPr>
          <p:sp>
            <p:nvSpPr>
              <p:cNvPr id="812" name="Arrow: Quad 811">
                <a:extLst>
                  <a:ext uri="{FF2B5EF4-FFF2-40B4-BE49-F238E27FC236}">
                    <a16:creationId xmlns:a16="http://schemas.microsoft.com/office/drawing/2014/main" id="{B5E20EC1-C7EB-CC58-56C1-A1C87141DC85}"/>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Arrow: Quad 812">
                <a:extLst>
                  <a:ext uri="{FF2B5EF4-FFF2-40B4-BE49-F238E27FC236}">
                    <a16:creationId xmlns:a16="http://schemas.microsoft.com/office/drawing/2014/main" id="{39FB9C6B-834E-B241-8370-D7614C6CAAF9}"/>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0" name="Group 779">
              <a:extLst>
                <a:ext uri="{FF2B5EF4-FFF2-40B4-BE49-F238E27FC236}">
                  <a16:creationId xmlns:a16="http://schemas.microsoft.com/office/drawing/2014/main" id="{AD05E7D6-778D-F473-03BA-5CBF2FB5F427}"/>
                </a:ext>
              </a:extLst>
            </p:cNvPr>
            <p:cNvGrpSpPr/>
            <p:nvPr/>
          </p:nvGrpSpPr>
          <p:grpSpPr>
            <a:xfrm>
              <a:off x="3144980" y="1554585"/>
              <a:ext cx="1054462" cy="223880"/>
              <a:chOff x="5250645" y="1968989"/>
              <a:chExt cx="2017087" cy="428262"/>
            </a:xfrm>
          </p:grpSpPr>
          <p:grpSp>
            <p:nvGrpSpPr>
              <p:cNvPr id="797" name="Group 796">
                <a:extLst>
                  <a:ext uri="{FF2B5EF4-FFF2-40B4-BE49-F238E27FC236}">
                    <a16:creationId xmlns:a16="http://schemas.microsoft.com/office/drawing/2014/main" id="{F15B9CF8-3C1B-7A3E-2F42-53B351C0B127}"/>
                  </a:ext>
                </a:extLst>
              </p:cNvPr>
              <p:cNvGrpSpPr/>
              <p:nvPr/>
            </p:nvGrpSpPr>
            <p:grpSpPr>
              <a:xfrm rot="5400000">
                <a:off x="5640039" y="1967324"/>
                <a:ext cx="415245" cy="434086"/>
                <a:chOff x="5263183" y="1206032"/>
                <a:chExt cx="1250491" cy="1307231"/>
              </a:xfrm>
            </p:grpSpPr>
            <p:sp>
              <p:nvSpPr>
                <p:cNvPr id="810" name="Arrow: Quad 809">
                  <a:extLst>
                    <a:ext uri="{FF2B5EF4-FFF2-40B4-BE49-F238E27FC236}">
                      <a16:creationId xmlns:a16="http://schemas.microsoft.com/office/drawing/2014/main" id="{1E6D0D43-AD48-2729-805F-B71858FC4A55}"/>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Arrow: Quad 810">
                  <a:extLst>
                    <a:ext uri="{FF2B5EF4-FFF2-40B4-BE49-F238E27FC236}">
                      <a16:creationId xmlns:a16="http://schemas.microsoft.com/office/drawing/2014/main" id="{304CCDBB-9145-6977-03B4-7F3981BF0922}"/>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8" name="Group 797">
                <a:extLst>
                  <a:ext uri="{FF2B5EF4-FFF2-40B4-BE49-F238E27FC236}">
                    <a16:creationId xmlns:a16="http://schemas.microsoft.com/office/drawing/2014/main" id="{120E0372-BECF-A5BC-F22B-AC6E5E1198A1}"/>
                  </a:ext>
                </a:extLst>
              </p:cNvPr>
              <p:cNvGrpSpPr/>
              <p:nvPr/>
            </p:nvGrpSpPr>
            <p:grpSpPr>
              <a:xfrm rot="5400000">
                <a:off x="6061670" y="1967324"/>
                <a:ext cx="415245" cy="434086"/>
                <a:chOff x="5263183" y="1206032"/>
                <a:chExt cx="1250491" cy="1307231"/>
              </a:xfrm>
            </p:grpSpPr>
            <p:sp>
              <p:nvSpPr>
                <p:cNvPr id="808" name="Arrow: Quad 807">
                  <a:extLst>
                    <a:ext uri="{FF2B5EF4-FFF2-40B4-BE49-F238E27FC236}">
                      <a16:creationId xmlns:a16="http://schemas.microsoft.com/office/drawing/2014/main" id="{BB670B7C-9191-184E-4A75-807700690A1D}"/>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Arrow: Quad 808">
                  <a:extLst>
                    <a:ext uri="{FF2B5EF4-FFF2-40B4-BE49-F238E27FC236}">
                      <a16:creationId xmlns:a16="http://schemas.microsoft.com/office/drawing/2014/main" id="{AE621A0D-9A91-24A5-B03D-AA837D0AB8A2}"/>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9" name="Group 798">
                <a:extLst>
                  <a:ext uri="{FF2B5EF4-FFF2-40B4-BE49-F238E27FC236}">
                    <a16:creationId xmlns:a16="http://schemas.microsoft.com/office/drawing/2014/main" id="{03723F78-88CD-4304-086C-91E999809ABD}"/>
                  </a:ext>
                </a:extLst>
              </p:cNvPr>
              <p:cNvGrpSpPr/>
              <p:nvPr/>
            </p:nvGrpSpPr>
            <p:grpSpPr>
              <a:xfrm rot="5400000">
                <a:off x="6461475" y="1965184"/>
                <a:ext cx="415245" cy="434086"/>
                <a:chOff x="5263183" y="1206032"/>
                <a:chExt cx="1250491" cy="1307231"/>
              </a:xfrm>
            </p:grpSpPr>
            <p:sp>
              <p:nvSpPr>
                <p:cNvPr id="806" name="Arrow: Quad 805">
                  <a:extLst>
                    <a:ext uri="{FF2B5EF4-FFF2-40B4-BE49-F238E27FC236}">
                      <a16:creationId xmlns:a16="http://schemas.microsoft.com/office/drawing/2014/main" id="{50BDD736-DC89-FEA9-C247-601183B51CC7}"/>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Arrow: Quad 806">
                  <a:extLst>
                    <a:ext uri="{FF2B5EF4-FFF2-40B4-BE49-F238E27FC236}">
                      <a16:creationId xmlns:a16="http://schemas.microsoft.com/office/drawing/2014/main" id="{C885E3F4-10AA-A47B-93AA-136B59D46D3E}"/>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0" name="Group 799">
                <a:extLst>
                  <a:ext uri="{FF2B5EF4-FFF2-40B4-BE49-F238E27FC236}">
                    <a16:creationId xmlns:a16="http://schemas.microsoft.com/office/drawing/2014/main" id="{CC6CEACA-F627-5F25-3BAB-A00EB1F523C9}"/>
                  </a:ext>
                </a:extLst>
              </p:cNvPr>
              <p:cNvGrpSpPr/>
              <p:nvPr/>
            </p:nvGrpSpPr>
            <p:grpSpPr>
              <a:xfrm rot="5400000">
                <a:off x="6843066" y="1959569"/>
                <a:ext cx="415245" cy="434086"/>
                <a:chOff x="5263183" y="1206032"/>
                <a:chExt cx="1250491" cy="1307231"/>
              </a:xfrm>
            </p:grpSpPr>
            <p:sp>
              <p:nvSpPr>
                <p:cNvPr id="804" name="Arrow: Quad 803">
                  <a:extLst>
                    <a:ext uri="{FF2B5EF4-FFF2-40B4-BE49-F238E27FC236}">
                      <a16:creationId xmlns:a16="http://schemas.microsoft.com/office/drawing/2014/main" id="{3B72D8C9-BDB0-4248-4140-B0355D4A1DEA}"/>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Arrow: Quad 804">
                  <a:extLst>
                    <a:ext uri="{FF2B5EF4-FFF2-40B4-BE49-F238E27FC236}">
                      <a16:creationId xmlns:a16="http://schemas.microsoft.com/office/drawing/2014/main" id="{9B4A84A8-8730-EBF1-DDA3-483D8D5A1EDA}"/>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1" name="Group 800">
                <a:extLst>
                  <a:ext uri="{FF2B5EF4-FFF2-40B4-BE49-F238E27FC236}">
                    <a16:creationId xmlns:a16="http://schemas.microsoft.com/office/drawing/2014/main" id="{BC508DA4-FD4D-2CA7-AF35-AA9E35D40F55}"/>
                  </a:ext>
                </a:extLst>
              </p:cNvPr>
              <p:cNvGrpSpPr/>
              <p:nvPr/>
            </p:nvGrpSpPr>
            <p:grpSpPr>
              <a:xfrm rot="5400000">
                <a:off x="5260065" y="1972586"/>
                <a:ext cx="415245" cy="434086"/>
                <a:chOff x="5263183" y="1206032"/>
                <a:chExt cx="1250491" cy="1307231"/>
              </a:xfrm>
            </p:grpSpPr>
            <p:sp>
              <p:nvSpPr>
                <p:cNvPr id="802" name="Arrow: Quad 801">
                  <a:extLst>
                    <a:ext uri="{FF2B5EF4-FFF2-40B4-BE49-F238E27FC236}">
                      <a16:creationId xmlns:a16="http://schemas.microsoft.com/office/drawing/2014/main" id="{48CE8A97-8E2F-D2BB-7E8D-270BDEBB5E2C}"/>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Arrow: Quad 802">
                  <a:extLst>
                    <a:ext uri="{FF2B5EF4-FFF2-40B4-BE49-F238E27FC236}">
                      <a16:creationId xmlns:a16="http://schemas.microsoft.com/office/drawing/2014/main" id="{3F3C512E-FBB4-0044-69D8-EAE1264F593B}"/>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1" name="Group 780">
              <a:extLst>
                <a:ext uri="{FF2B5EF4-FFF2-40B4-BE49-F238E27FC236}">
                  <a16:creationId xmlns:a16="http://schemas.microsoft.com/office/drawing/2014/main" id="{5FF20DD4-8318-BE82-DE52-BC2E4C291E5F}"/>
                </a:ext>
              </a:extLst>
            </p:cNvPr>
            <p:cNvGrpSpPr/>
            <p:nvPr/>
          </p:nvGrpSpPr>
          <p:grpSpPr>
            <a:xfrm>
              <a:off x="2828868" y="5582093"/>
              <a:ext cx="1700601" cy="383412"/>
              <a:chOff x="5250645" y="1968989"/>
              <a:chExt cx="2017087" cy="428262"/>
            </a:xfrm>
          </p:grpSpPr>
          <p:grpSp>
            <p:nvGrpSpPr>
              <p:cNvPr id="782" name="Group 781">
                <a:extLst>
                  <a:ext uri="{FF2B5EF4-FFF2-40B4-BE49-F238E27FC236}">
                    <a16:creationId xmlns:a16="http://schemas.microsoft.com/office/drawing/2014/main" id="{D6A44ABE-DC64-2420-65AA-C6E99FC192E2}"/>
                  </a:ext>
                </a:extLst>
              </p:cNvPr>
              <p:cNvGrpSpPr/>
              <p:nvPr/>
            </p:nvGrpSpPr>
            <p:grpSpPr>
              <a:xfrm rot="5400000">
                <a:off x="5640039" y="1967324"/>
                <a:ext cx="415245" cy="434086"/>
                <a:chOff x="5263183" y="1206032"/>
                <a:chExt cx="1250491" cy="1307231"/>
              </a:xfrm>
            </p:grpSpPr>
            <p:sp>
              <p:nvSpPr>
                <p:cNvPr id="795" name="Arrow: Quad 794">
                  <a:extLst>
                    <a:ext uri="{FF2B5EF4-FFF2-40B4-BE49-F238E27FC236}">
                      <a16:creationId xmlns:a16="http://schemas.microsoft.com/office/drawing/2014/main" id="{0B644AE8-E5AA-8852-FEAC-E19EED1D3A20}"/>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Arrow: Quad 795">
                  <a:extLst>
                    <a:ext uri="{FF2B5EF4-FFF2-40B4-BE49-F238E27FC236}">
                      <a16:creationId xmlns:a16="http://schemas.microsoft.com/office/drawing/2014/main" id="{6D1519F9-E97E-4F71-41F3-565F730C83E7}"/>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3" name="Group 782">
                <a:extLst>
                  <a:ext uri="{FF2B5EF4-FFF2-40B4-BE49-F238E27FC236}">
                    <a16:creationId xmlns:a16="http://schemas.microsoft.com/office/drawing/2014/main" id="{58A597F4-385D-39FC-96A1-9DF3855A0085}"/>
                  </a:ext>
                </a:extLst>
              </p:cNvPr>
              <p:cNvGrpSpPr/>
              <p:nvPr/>
            </p:nvGrpSpPr>
            <p:grpSpPr>
              <a:xfrm rot="5400000">
                <a:off x="6061670" y="1967324"/>
                <a:ext cx="415245" cy="434086"/>
                <a:chOff x="5263183" y="1206032"/>
                <a:chExt cx="1250491" cy="1307231"/>
              </a:xfrm>
            </p:grpSpPr>
            <p:sp>
              <p:nvSpPr>
                <p:cNvPr id="793" name="Arrow: Quad 792">
                  <a:extLst>
                    <a:ext uri="{FF2B5EF4-FFF2-40B4-BE49-F238E27FC236}">
                      <a16:creationId xmlns:a16="http://schemas.microsoft.com/office/drawing/2014/main" id="{C8BC11E7-2C98-E781-4702-A092116672B9}"/>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Arrow: Quad 793">
                  <a:extLst>
                    <a:ext uri="{FF2B5EF4-FFF2-40B4-BE49-F238E27FC236}">
                      <a16:creationId xmlns:a16="http://schemas.microsoft.com/office/drawing/2014/main" id="{5AF98AEB-9A65-F628-19AE-E47A8015FD64}"/>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4" name="Group 783">
                <a:extLst>
                  <a:ext uri="{FF2B5EF4-FFF2-40B4-BE49-F238E27FC236}">
                    <a16:creationId xmlns:a16="http://schemas.microsoft.com/office/drawing/2014/main" id="{2764740C-F154-677C-378C-0F9E00EE68E3}"/>
                  </a:ext>
                </a:extLst>
              </p:cNvPr>
              <p:cNvGrpSpPr/>
              <p:nvPr/>
            </p:nvGrpSpPr>
            <p:grpSpPr>
              <a:xfrm rot="5400000">
                <a:off x="6461475" y="1965184"/>
                <a:ext cx="415245" cy="434086"/>
                <a:chOff x="5263183" y="1206032"/>
                <a:chExt cx="1250491" cy="1307231"/>
              </a:xfrm>
            </p:grpSpPr>
            <p:sp>
              <p:nvSpPr>
                <p:cNvPr id="791" name="Arrow: Quad 790">
                  <a:extLst>
                    <a:ext uri="{FF2B5EF4-FFF2-40B4-BE49-F238E27FC236}">
                      <a16:creationId xmlns:a16="http://schemas.microsoft.com/office/drawing/2014/main" id="{C9313C91-E3AC-2E2C-71CB-5B131F11A3BE}"/>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Arrow: Quad 791">
                  <a:extLst>
                    <a:ext uri="{FF2B5EF4-FFF2-40B4-BE49-F238E27FC236}">
                      <a16:creationId xmlns:a16="http://schemas.microsoft.com/office/drawing/2014/main" id="{37C569DB-AB81-4AB3-0248-EE5ABE753872}"/>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5" name="Group 784">
                <a:extLst>
                  <a:ext uri="{FF2B5EF4-FFF2-40B4-BE49-F238E27FC236}">
                    <a16:creationId xmlns:a16="http://schemas.microsoft.com/office/drawing/2014/main" id="{CD174CB4-85D8-48DB-9ED6-84FB774B0F5D}"/>
                  </a:ext>
                </a:extLst>
              </p:cNvPr>
              <p:cNvGrpSpPr/>
              <p:nvPr/>
            </p:nvGrpSpPr>
            <p:grpSpPr>
              <a:xfrm rot="5400000">
                <a:off x="6843066" y="1959569"/>
                <a:ext cx="415245" cy="434086"/>
                <a:chOff x="5263183" y="1206032"/>
                <a:chExt cx="1250491" cy="1307231"/>
              </a:xfrm>
            </p:grpSpPr>
            <p:sp>
              <p:nvSpPr>
                <p:cNvPr id="789" name="Arrow: Quad 788">
                  <a:extLst>
                    <a:ext uri="{FF2B5EF4-FFF2-40B4-BE49-F238E27FC236}">
                      <a16:creationId xmlns:a16="http://schemas.microsoft.com/office/drawing/2014/main" id="{BA08BF58-3B06-86D8-BC63-832D7C5D42A9}"/>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Arrow: Quad 789">
                  <a:extLst>
                    <a:ext uri="{FF2B5EF4-FFF2-40B4-BE49-F238E27FC236}">
                      <a16:creationId xmlns:a16="http://schemas.microsoft.com/office/drawing/2014/main" id="{EE84764C-79B1-D266-2C96-FAC8D8A76C43}"/>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6" name="Group 785">
                <a:extLst>
                  <a:ext uri="{FF2B5EF4-FFF2-40B4-BE49-F238E27FC236}">
                    <a16:creationId xmlns:a16="http://schemas.microsoft.com/office/drawing/2014/main" id="{C61252A6-CE1F-84F7-F005-C1C64AB68A0E}"/>
                  </a:ext>
                </a:extLst>
              </p:cNvPr>
              <p:cNvGrpSpPr/>
              <p:nvPr/>
            </p:nvGrpSpPr>
            <p:grpSpPr>
              <a:xfrm rot="5400000">
                <a:off x="5260065" y="1972586"/>
                <a:ext cx="415245" cy="434086"/>
                <a:chOff x="5263183" y="1206032"/>
                <a:chExt cx="1250491" cy="1307231"/>
              </a:xfrm>
            </p:grpSpPr>
            <p:sp>
              <p:nvSpPr>
                <p:cNvPr id="787" name="Arrow: Quad 786">
                  <a:extLst>
                    <a:ext uri="{FF2B5EF4-FFF2-40B4-BE49-F238E27FC236}">
                      <a16:creationId xmlns:a16="http://schemas.microsoft.com/office/drawing/2014/main" id="{080E8935-21C5-1CC6-E42E-3143941A8171}"/>
                    </a:ext>
                  </a:extLst>
                </p:cNvPr>
                <p:cNvSpPr/>
                <p:nvPr/>
              </p:nvSpPr>
              <p:spPr>
                <a:xfrm>
                  <a:off x="5263183" y="1206032"/>
                  <a:ext cx="1250491" cy="1307231"/>
                </a:xfrm>
                <a:prstGeom prst="quadArrow">
                  <a:avLst>
                    <a:gd name="adj1" fmla="val 45000"/>
                    <a:gd name="adj2" fmla="val 22500"/>
                    <a:gd name="adj3" fmla="val 22500"/>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Arrow: Quad 787">
                  <a:extLst>
                    <a:ext uri="{FF2B5EF4-FFF2-40B4-BE49-F238E27FC236}">
                      <a16:creationId xmlns:a16="http://schemas.microsoft.com/office/drawing/2014/main" id="{FAA8BCB6-6CA7-C4D3-79EB-7D1E09606D28}"/>
                    </a:ext>
                  </a:extLst>
                </p:cNvPr>
                <p:cNvSpPr/>
                <p:nvPr/>
              </p:nvSpPr>
              <p:spPr>
                <a:xfrm>
                  <a:off x="5500806" y="1421483"/>
                  <a:ext cx="805939" cy="842508"/>
                </a:xfrm>
                <a:prstGeom prst="quadArrow">
                  <a:avLst>
                    <a:gd name="adj1" fmla="val 45000"/>
                    <a:gd name="adj2" fmla="val 22500"/>
                    <a:gd name="adj3" fmla="val 22500"/>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22" name="Group 821">
            <a:extLst>
              <a:ext uri="{FF2B5EF4-FFF2-40B4-BE49-F238E27FC236}">
                <a16:creationId xmlns:a16="http://schemas.microsoft.com/office/drawing/2014/main" id="{040F4051-E93C-85D9-2607-ECC06087C24E}"/>
              </a:ext>
            </a:extLst>
          </p:cNvPr>
          <p:cNvGrpSpPr/>
          <p:nvPr/>
        </p:nvGrpSpPr>
        <p:grpSpPr>
          <a:xfrm>
            <a:off x="9137290" y="2926701"/>
            <a:ext cx="1104424" cy="2003183"/>
            <a:chOff x="1778662" y="578849"/>
            <a:chExt cx="3327300" cy="6034992"/>
          </a:xfrm>
        </p:grpSpPr>
        <p:sp>
          <p:nvSpPr>
            <p:cNvPr id="823" name="Oval 822">
              <a:extLst>
                <a:ext uri="{FF2B5EF4-FFF2-40B4-BE49-F238E27FC236}">
                  <a16:creationId xmlns:a16="http://schemas.microsoft.com/office/drawing/2014/main" id="{75FCD1A4-2F23-D573-6B24-C19BC1DA7AF8}"/>
                </a:ext>
              </a:extLst>
            </p:cNvPr>
            <p:cNvSpPr/>
            <p:nvPr/>
          </p:nvSpPr>
          <p:spPr>
            <a:xfrm rot="2542647">
              <a:off x="1778662" y="3653334"/>
              <a:ext cx="506943" cy="9023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Oval 823">
              <a:extLst>
                <a:ext uri="{FF2B5EF4-FFF2-40B4-BE49-F238E27FC236}">
                  <a16:creationId xmlns:a16="http://schemas.microsoft.com/office/drawing/2014/main" id="{0CBA340A-D94B-D047-E488-0FA1AB9A9330}"/>
                </a:ext>
              </a:extLst>
            </p:cNvPr>
            <p:cNvSpPr/>
            <p:nvPr/>
          </p:nvSpPr>
          <p:spPr>
            <a:xfrm rot="19057353" flipH="1">
              <a:off x="4254215" y="3653333"/>
              <a:ext cx="506943" cy="9023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Oval 824">
              <a:extLst>
                <a:ext uri="{FF2B5EF4-FFF2-40B4-BE49-F238E27FC236}">
                  <a16:creationId xmlns:a16="http://schemas.microsoft.com/office/drawing/2014/main" id="{C9B2EA86-D77D-4370-C2F5-829726F8CF78}"/>
                </a:ext>
              </a:extLst>
            </p:cNvPr>
            <p:cNvSpPr/>
            <p:nvPr/>
          </p:nvSpPr>
          <p:spPr>
            <a:xfrm rot="2500661">
              <a:off x="2594127" y="5537988"/>
              <a:ext cx="655293" cy="1075853"/>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Oval 825">
              <a:extLst>
                <a:ext uri="{FF2B5EF4-FFF2-40B4-BE49-F238E27FC236}">
                  <a16:creationId xmlns:a16="http://schemas.microsoft.com/office/drawing/2014/main" id="{8DA79278-69AC-4492-9B4B-9F4EF4A50D87}"/>
                </a:ext>
              </a:extLst>
            </p:cNvPr>
            <p:cNvSpPr/>
            <p:nvPr/>
          </p:nvSpPr>
          <p:spPr>
            <a:xfrm rot="19779230">
              <a:off x="3445309" y="5537200"/>
              <a:ext cx="655293" cy="1075853"/>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Oval 826">
              <a:extLst>
                <a:ext uri="{FF2B5EF4-FFF2-40B4-BE49-F238E27FC236}">
                  <a16:creationId xmlns:a16="http://schemas.microsoft.com/office/drawing/2014/main" id="{D23A3C76-2D01-F7A6-03BB-088F8FF7567C}"/>
                </a:ext>
              </a:extLst>
            </p:cNvPr>
            <p:cNvSpPr/>
            <p:nvPr/>
          </p:nvSpPr>
          <p:spPr>
            <a:xfrm rot="19779230">
              <a:off x="3310580" y="5212982"/>
              <a:ext cx="655293" cy="11233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Oval 827">
              <a:extLst>
                <a:ext uri="{FF2B5EF4-FFF2-40B4-BE49-F238E27FC236}">
                  <a16:creationId xmlns:a16="http://schemas.microsoft.com/office/drawing/2014/main" id="{F1BD6AA5-E85B-65CE-DB17-E52BF1987B57}"/>
                </a:ext>
              </a:extLst>
            </p:cNvPr>
            <p:cNvSpPr/>
            <p:nvPr/>
          </p:nvSpPr>
          <p:spPr>
            <a:xfrm rot="2542647">
              <a:off x="2700598" y="5284368"/>
              <a:ext cx="655293" cy="11233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Rounded Rectangle 8">
              <a:extLst>
                <a:ext uri="{FF2B5EF4-FFF2-40B4-BE49-F238E27FC236}">
                  <a16:creationId xmlns:a16="http://schemas.microsoft.com/office/drawing/2014/main" id="{B355547E-42FF-6F4F-EB9C-FC1761954F73}"/>
                </a:ext>
              </a:extLst>
            </p:cNvPr>
            <p:cNvSpPr/>
            <p:nvPr/>
          </p:nvSpPr>
          <p:spPr>
            <a:xfrm rot="2292215" flipH="1">
              <a:off x="2196662" y="2787073"/>
              <a:ext cx="683733" cy="1283852"/>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Rounded Rectangle 9">
              <a:extLst>
                <a:ext uri="{FF2B5EF4-FFF2-40B4-BE49-F238E27FC236}">
                  <a16:creationId xmlns:a16="http://schemas.microsoft.com/office/drawing/2014/main" id="{FF00D00A-DA5B-1082-AC05-60E6DF656E4C}"/>
                </a:ext>
              </a:extLst>
            </p:cNvPr>
            <p:cNvSpPr/>
            <p:nvPr/>
          </p:nvSpPr>
          <p:spPr>
            <a:xfrm rot="19307785">
              <a:off x="3725680" y="2787074"/>
              <a:ext cx="683733" cy="1283852"/>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Trapezoid 830">
              <a:extLst>
                <a:ext uri="{FF2B5EF4-FFF2-40B4-BE49-F238E27FC236}">
                  <a16:creationId xmlns:a16="http://schemas.microsoft.com/office/drawing/2014/main" id="{AE1694E0-D791-AC96-F766-16861A18798B}"/>
                </a:ext>
              </a:extLst>
            </p:cNvPr>
            <p:cNvSpPr/>
            <p:nvPr/>
          </p:nvSpPr>
          <p:spPr>
            <a:xfrm>
              <a:off x="2419316" y="2932278"/>
              <a:ext cx="1820259" cy="2166499"/>
            </a:xfrm>
            <a:prstGeom prst="trapezoid">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Rectangle 831">
              <a:extLst>
                <a:ext uri="{FF2B5EF4-FFF2-40B4-BE49-F238E27FC236}">
                  <a16:creationId xmlns:a16="http://schemas.microsoft.com/office/drawing/2014/main" id="{514B3143-C1A0-0590-FC8A-FD2B34E1ADFD}"/>
                </a:ext>
              </a:extLst>
            </p:cNvPr>
            <p:cNvSpPr/>
            <p:nvPr/>
          </p:nvSpPr>
          <p:spPr>
            <a:xfrm>
              <a:off x="3220229" y="2932278"/>
              <a:ext cx="145621" cy="2166499"/>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Rounded Rectangle 12">
              <a:extLst>
                <a:ext uri="{FF2B5EF4-FFF2-40B4-BE49-F238E27FC236}">
                  <a16:creationId xmlns:a16="http://schemas.microsoft.com/office/drawing/2014/main" id="{EFBCE8AD-4199-E35A-5F85-345DC306175A}"/>
                </a:ext>
              </a:extLst>
            </p:cNvPr>
            <p:cNvSpPr/>
            <p:nvPr/>
          </p:nvSpPr>
          <p:spPr>
            <a:xfrm rot="19307785">
              <a:off x="4062876" y="3755968"/>
              <a:ext cx="787214" cy="383714"/>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Rounded Rectangle 13">
              <a:extLst>
                <a:ext uri="{FF2B5EF4-FFF2-40B4-BE49-F238E27FC236}">
                  <a16:creationId xmlns:a16="http://schemas.microsoft.com/office/drawing/2014/main" id="{E39E6EEA-F4E1-24C4-5022-4C25AD6F549E}"/>
                </a:ext>
              </a:extLst>
            </p:cNvPr>
            <p:cNvSpPr/>
            <p:nvPr/>
          </p:nvSpPr>
          <p:spPr>
            <a:xfrm rot="2292215" flipH="1">
              <a:off x="1787387" y="3721141"/>
              <a:ext cx="787214" cy="383714"/>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Flowchart: Manual Input 834">
              <a:extLst>
                <a:ext uri="{FF2B5EF4-FFF2-40B4-BE49-F238E27FC236}">
                  <a16:creationId xmlns:a16="http://schemas.microsoft.com/office/drawing/2014/main" id="{3ED48D39-595E-CEB4-C906-7CD9E4044A1A}"/>
                </a:ext>
              </a:extLst>
            </p:cNvPr>
            <p:cNvSpPr/>
            <p:nvPr/>
          </p:nvSpPr>
          <p:spPr>
            <a:xfrm rot="20381299">
              <a:off x="3253756" y="2700289"/>
              <a:ext cx="882831" cy="238806"/>
            </a:xfrm>
            <a:prstGeom prst="flowChartManualInp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Flowchart: Manual Input 835">
              <a:extLst>
                <a:ext uri="{FF2B5EF4-FFF2-40B4-BE49-F238E27FC236}">
                  <a16:creationId xmlns:a16="http://schemas.microsoft.com/office/drawing/2014/main" id="{50E134E2-C15C-95FC-0522-BDE28BF25E81}"/>
                </a:ext>
              </a:extLst>
            </p:cNvPr>
            <p:cNvSpPr/>
            <p:nvPr/>
          </p:nvSpPr>
          <p:spPr>
            <a:xfrm rot="1218701" flipH="1">
              <a:off x="2451152" y="2703906"/>
              <a:ext cx="900569" cy="231570"/>
            </a:xfrm>
            <a:prstGeom prst="flowChartManualInp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Oval 836">
              <a:extLst>
                <a:ext uri="{FF2B5EF4-FFF2-40B4-BE49-F238E27FC236}">
                  <a16:creationId xmlns:a16="http://schemas.microsoft.com/office/drawing/2014/main" id="{FBE6F18E-B877-C64D-AA61-D75B050A6633}"/>
                </a:ext>
              </a:extLst>
            </p:cNvPr>
            <p:cNvSpPr/>
            <p:nvPr/>
          </p:nvSpPr>
          <p:spPr>
            <a:xfrm>
              <a:off x="2344029" y="854362"/>
              <a:ext cx="1869101" cy="20060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Trapezoid 837">
              <a:extLst>
                <a:ext uri="{FF2B5EF4-FFF2-40B4-BE49-F238E27FC236}">
                  <a16:creationId xmlns:a16="http://schemas.microsoft.com/office/drawing/2014/main" id="{6AF76DC3-9BD4-E20E-4C89-5A81512263BB}"/>
                </a:ext>
              </a:extLst>
            </p:cNvPr>
            <p:cNvSpPr/>
            <p:nvPr/>
          </p:nvSpPr>
          <p:spPr>
            <a:xfrm>
              <a:off x="2224249" y="5027270"/>
              <a:ext cx="2184310" cy="802407"/>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Block Arc 838">
              <a:extLst>
                <a:ext uri="{FF2B5EF4-FFF2-40B4-BE49-F238E27FC236}">
                  <a16:creationId xmlns:a16="http://schemas.microsoft.com/office/drawing/2014/main" id="{5AEB6E8B-5F4E-040A-C2AB-1E34F0C09B26}"/>
                </a:ext>
              </a:extLst>
            </p:cNvPr>
            <p:cNvSpPr/>
            <p:nvPr/>
          </p:nvSpPr>
          <p:spPr>
            <a:xfrm>
              <a:off x="2588301" y="5909918"/>
              <a:ext cx="728103" cy="240722"/>
            </a:xfrm>
            <a:prstGeom prst="blockArc">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0" name="Block Arc 839">
              <a:extLst>
                <a:ext uri="{FF2B5EF4-FFF2-40B4-BE49-F238E27FC236}">
                  <a16:creationId xmlns:a16="http://schemas.microsoft.com/office/drawing/2014/main" id="{AA6EC497-A585-7C41-BA59-0A9B1D4F3412}"/>
                </a:ext>
              </a:extLst>
            </p:cNvPr>
            <p:cNvSpPr/>
            <p:nvPr/>
          </p:nvSpPr>
          <p:spPr>
            <a:xfrm rot="21278537">
              <a:off x="3397821" y="5866614"/>
              <a:ext cx="728103" cy="240722"/>
            </a:xfrm>
            <a:prstGeom prst="blockArc">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1" name="Wave 840">
              <a:extLst>
                <a:ext uri="{FF2B5EF4-FFF2-40B4-BE49-F238E27FC236}">
                  <a16:creationId xmlns:a16="http://schemas.microsoft.com/office/drawing/2014/main" id="{54B9C880-73B6-FAAD-E109-98EA7DC83110}"/>
                </a:ext>
              </a:extLst>
            </p:cNvPr>
            <p:cNvSpPr/>
            <p:nvPr/>
          </p:nvSpPr>
          <p:spPr>
            <a:xfrm rot="16432775">
              <a:off x="1788825" y="1906933"/>
              <a:ext cx="1524574" cy="809811"/>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Wave 841">
              <a:extLst>
                <a:ext uri="{FF2B5EF4-FFF2-40B4-BE49-F238E27FC236}">
                  <a16:creationId xmlns:a16="http://schemas.microsoft.com/office/drawing/2014/main" id="{E245D25A-98EE-93E4-286A-F9C3AF1824BE}"/>
                </a:ext>
              </a:extLst>
            </p:cNvPr>
            <p:cNvSpPr/>
            <p:nvPr/>
          </p:nvSpPr>
          <p:spPr>
            <a:xfrm rot="4166995">
              <a:off x="3077313" y="1834748"/>
              <a:ext cx="1761403" cy="738106"/>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Freeform: Shape 842">
              <a:extLst>
                <a:ext uri="{FF2B5EF4-FFF2-40B4-BE49-F238E27FC236}">
                  <a16:creationId xmlns:a16="http://schemas.microsoft.com/office/drawing/2014/main" id="{C78F9A18-1C2D-213F-0E60-B39365F6267C}"/>
                </a:ext>
              </a:extLst>
            </p:cNvPr>
            <p:cNvSpPr/>
            <p:nvPr/>
          </p:nvSpPr>
          <p:spPr>
            <a:xfrm rot="17172890">
              <a:off x="2244956" y="347025"/>
              <a:ext cx="2629182" cy="3092830"/>
            </a:xfrm>
            <a:custGeom>
              <a:avLst/>
              <a:gdLst>
                <a:gd name="connsiteX0" fmla="*/ 2527296 w 2629182"/>
                <a:gd name="connsiteY0" fmla="*/ 883224 h 3092830"/>
                <a:gd name="connsiteX1" fmla="*/ 2465218 w 2629182"/>
                <a:gd name="connsiteY1" fmla="*/ 1962850 h 3092830"/>
                <a:gd name="connsiteX2" fmla="*/ 2178632 w 2629182"/>
                <a:gd name="connsiteY2" fmla="*/ 2046190 h 3092830"/>
                <a:gd name="connsiteX3" fmla="*/ 2161282 w 2629182"/>
                <a:gd name="connsiteY3" fmla="*/ 2074442 h 3092830"/>
                <a:gd name="connsiteX4" fmla="*/ 2097395 w 2629182"/>
                <a:gd name="connsiteY4" fmla="*/ 2115359 h 3092830"/>
                <a:gd name="connsiteX5" fmla="*/ 2021529 w 2629182"/>
                <a:gd name="connsiteY5" fmla="*/ 2115083 h 3092830"/>
                <a:gd name="connsiteX6" fmla="*/ 2008986 w 2629182"/>
                <a:gd name="connsiteY6" fmla="*/ 2110339 h 3092830"/>
                <a:gd name="connsiteX7" fmla="*/ 1947239 w 2629182"/>
                <a:gd name="connsiteY7" fmla="*/ 2169612 h 3092830"/>
                <a:gd name="connsiteX8" fmla="*/ 903063 w 2629182"/>
                <a:gd name="connsiteY8" fmla="*/ 3092830 h 3092830"/>
                <a:gd name="connsiteX9" fmla="*/ 588615 w 2629182"/>
                <a:gd name="connsiteY9" fmla="*/ 2771403 h 3092830"/>
                <a:gd name="connsiteX10" fmla="*/ 1632792 w 2629182"/>
                <a:gd name="connsiteY10" fmla="*/ 1848185 h 3092830"/>
                <a:gd name="connsiteX11" fmla="*/ 1699795 w 2629182"/>
                <a:gd name="connsiteY11" fmla="*/ 1783866 h 3092830"/>
                <a:gd name="connsiteX12" fmla="*/ 1679912 w 2629182"/>
                <a:gd name="connsiteY12" fmla="*/ 1752013 h 3092830"/>
                <a:gd name="connsiteX13" fmla="*/ 1455868 w 2629182"/>
                <a:gd name="connsiteY13" fmla="*/ 1202433 h 3092830"/>
                <a:gd name="connsiteX14" fmla="*/ 1368362 w 2629182"/>
                <a:gd name="connsiteY14" fmla="*/ 799911 h 3092830"/>
                <a:gd name="connsiteX15" fmla="*/ 1357060 w 2629182"/>
                <a:gd name="connsiteY15" fmla="*/ 686638 h 3092830"/>
                <a:gd name="connsiteX16" fmla="*/ 1160011 w 2629182"/>
                <a:gd name="connsiteY16" fmla="*/ 661211 h 3092830"/>
                <a:gd name="connsiteX17" fmla="*/ 0 w 2629182"/>
                <a:gd name="connsiteY17" fmla="*/ 611316 h 3092830"/>
                <a:gd name="connsiteX18" fmla="*/ 0 w 2629182"/>
                <a:gd name="connsiteY18" fmla="*/ 100395 h 3092830"/>
                <a:gd name="connsiteX19" fmla="*/ 1392013 w 2629182"/>
                <a:gd name="connsiteY19" fmla="*/ 180226 h 3092830"/>
                <a:gd name="connsiteX20" fmla="*/ 1409325 w 2629182"/>
                <a:gd name="connsiteY20" fmla="*/ 180412 h 3092830"/>
                <a:gd name="connsiteX21" fmla="*/ 1417930 w 2629182"/>
                <a:gd name="connsiteY21" fmla="*/ 163411 h 3092830"/>
                <a:gd name="connsiteX22" fmla="*/ 1507781 w 2629182"/>
                <a:gd name="connsiteY22" fmla="*/ 87851 h 3092830"/>
                <a:gd name="connsiteX23" fmla="*/ 1583646 w 2629182"/>
                <a:gd name="connsiteY23" fmla="*/ 88126 h 3092830"/>
                <a:gd name="connsiteX24" fmla="*/ 1593848 w 2629182"/>
                <a:gd name="connsiteY24" fmla="*/ 93104 h 3092830"/>
                <a:gd name="connsiteX25" fmla="*/ 1895935 w 2629182"/>
                <a:gd name="connsiteY25" fmla="*/ 5256 h 3092830"/>
                <a:gd name="connsiteX26" fmla="*/ 2527296 w 2629182"/>
                <a:gd name="connsiteY26" fmla="*/ 883224 h 309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9182" h="3092830">
                  <a:moveTo>
                    <a:pt x="2527296" y="883224"/>
                  </a:moveTo>
                  <a:cubicBezTo>
                    <a:pt x="2684500" y="1423799"/>
                    <a:pt x="2656707" y="1907164"/>
                    <a:pt x="2465218" y="1962850"/>
                  </a:cubicBezTo>
                  <a:lnTo>
                    <a:pt x="2178632" y="2046190"/>
                  </a:lnTo>
                  <a:lnTo>
                    <a:pt x="2161282" y="2074442"/>
                  </a:lnTo>
                  <a:cubicBezTo>
                    <a:pt x="2142638" y="2094511"/>
                    <a:pt x="2121331" y="2108398"/>
                    <a:pt x="2097395" y="2115359"/>
                  </a:cubicBezTo>
                  <a:cubicBezTo>
                    <a:pt x="2073459" y="2122319"/>
                    <a:pt x="2048027" y="2122023"/>
                    <a:pt x="2021529" y="2115083"/>
                  </a:cubicBezTo>
                  <a:lnTo>
                    <a:pt x="2008986" y="2110339"/>
                  </a:lnTo>
                  <a:lnTo>
                    <a:pt x="1947239" y="2169612"/>
                  </a:lnTo>
                  <a:cubicBezTo>
                    <a:pt x="1599181" y="2477350"/>
                    <a:pt x="1103724" y="2634421"/>
                    <a:pt x="903063" y="3092830"/>
                  </a:cubicBezTo>
                  <a:lnTo>
                    <a:pt x="588615" y="2771403"/>
                  </a:lnTo>
                  <a:cubicBezTo>
                    <a:pt x="789277" y="2312995"/>
                    <a:pt x="1284733" y="2155924"/>
                    <a:pt x="1632792" y="1848185"/>
                  </a:cubicBezTo>
                  <a:lnTo>
                    <a:pt x="1699795" y="1783866"/>
                  </a:lnTo>
                  <a:lnTo>
                    <a:pt x="1679912" y="1752013"/>
                  </a:lnTo>
                  <a:cubicBezTo>
                    <a:pt x="1595475" y="1601089"/>
                    <a:pt x="1516925" y="1412389"/>
                    <a:pt x="1455868" y="1202433"/>
                  </a:cubicBezTo>
                  <a:cubicBezTo>
                    <a:pt x="1415163" y="1062463"/>
                    <a:pt x="1386088" y="926297"/>
                    <a:pt x="1368362" y="799911"/>
                  </a:cubicBezTo>
                  <a:lnTo>
                    <a:pt x="1357060" y="686638"/>
                  </a:lnTo>
                  <a:lnTo>
                    <a:pt x="1160011" y="661211"/>
                  </a:lnTo>
                  <a:cubicBezTo>
                    <a:pt x="773341" y="589141"/>
                    <a:pt x="386671" y="433913"/>
                    <a:pt x="0" y="611316"/>
                  </a:cubicBezTo>
                  <a:lnTo>
                    <a:pt x="0" y="100395"/>
                  </a:lnTo>
                  <a:cubicBezTo>
                    <a:pt x="464005" y="-112489"/>
                    <a:pt x="928009" y="153616"/>
                    <a:pt x="1392013" y="180226"/>
                  </a:cubicBezTo>
                  <a:lnTo>
                    <a:pt x="1409325" y="180412"/>
                  </a:lnTo>
                  <a:lnTo>
                    <a:pt x="1417930" y="163411"/>
                  </a:lnTo>
                  <a:cubicBezTo>
                    <a:pt x="1441887" y="124319"/>
                    <a:pt x="1471876" y="98292"/>
                    <a:pt x="1507781" y="87851"/>
                  </a:cubicBezTo>
                  <a:cubicBezTo>
                    <a:pt x="1531717" y="80890"/>
                    <a:pt x="1557148" y="81187"/>
                    <a:pt x="1583646" y="88126"/>
                  </a:cubicBezTo>
                  <a:lnTo>
                    <a:pt x="1593848" y="93104"/>
                  </a:lnTo>
                  <a:lnTo>
                    <a:pt x="1895935" y="5256"/>
                  </a:lnTo>
                  <a:cubicBezTo>
                    <a:pt x="2087424" y="-50431"/>
                    <a:pt x="2370093" y="342649"/>
                    <a:pt x="2527296" y="883224"/>
                  </a:cubicBezTo>
                  <a:close/>
                </a:path>
              </a:pathLst>
            </a:cu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4" name="Rounded Rectangle 26">
              <a:extLst>
                <a:ext uri="{FF2B5EF4-FFF2-40B4-BE49-F238E27FC236}">
                  <a16:creationId xmlns:a16="http://schemas.microsoft.com/office/drawing/2014/main" id="{A6AA8B2C-E821-BA14-48FF-51699110C1F1}"/>
                </a:ext>
              </a:extLst>
            </p:cNvPr>
            <p:cNvSpPr/>
            <p:nvPr/>
          </p:nvSpPr>
          <p:spPr>
            <a:xfrm>
              <a:off x="2202752" y="1115532"/>
              <a:ext cx="2151653" cy="275193"/>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45" name="Group 844">
              <a:extLst>
                <a:ext uri="{FF2B5EF4-FFF2-40B4-BE49-F238E27FC236}">
                  <a16:creationId xmlns:a16="http://schemas.microsoft.com/office/drawing/2014/main" id="{410CD54D-3862-B5C3-979C-B84ADEBA0E41}"/>
                </a:ext>
              </a:extLst>
            </p:cNvPr>
            <p:cNvGrpSpPr/>
            <p:nvPr/>
          </p:nvGrpSpPr>
          <p:grpSpPr>
            <a:xfrm>
              <a:off x="2827550" y="2744318"/>
              <a:ext cx="855918" cy="954821"/>
              <a:chOff x="5538479" y="2841407"/>
              <a:chExt cx="855918" cy="954821"/>
            </a:xfrm>
          </p:grpSpPr>
          <p:sp>
            <p:nvSpPr>
              <p:cNvPr id="852" name="Moon 851">
                <a:extLst>
                  <a:ext uri="{FF2B5EF4-FFF2-40B4-BE49-F238E27FC236}">
                    <a16:creationId xmlns:a16="http://schemas.microsoft.com/office/drawing/2014/main" id="{267A36F9-40E8-56EE-DA7F-32504177C456}"/>
                  </a:ext>
                </a:extLst>
              </p:cNvPr>
              <p:cNvSpPr/>
              <p:nvPr/>
            </p:nvSpPr>
            <p:spPr>
              <a:xfrm rot="16200000">
                <a:off x="5708071" y="2671815"/>
                <a:ext cx="516733" cy="855918"/>
              </a:xfrm>
              <a:prstGeom prst="mo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Diamond 852">
                <a:extLst>
                  <a:ext uri="{FF2B5EF4-FFF2-40B4-BE49-F238E27FC236}">
                    <a16:creationId xmlns:a16="http://schemas.microsoft.com/office/drawing/2014/main" id="{DCC16F16-BA3C-1B76-FDA4-B58D5060A8D1}"/>
                  </a:ext>
                </a:extLst>
              </p:cNvPr>
              <p:cNvSpPr/>
              <p:nvPr/>
            </p:nvSpPr>
            <p:spPr>
              <a:xfrm>
                <a:off x="5799532" y="3007840"/>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6" name="Group 845">
              <a:extLst>
                <a:ext uri="{FF2B5EF4-FFF2-40B4-BE49-F238E27FC236}">
                  <a16:creationId xmlns:a16="http://schemas.microsoft.com/office/drawing/2014/main" id="{621A65B8-2AB5-9891-8039-32F5EBBF5F69}"/>
                </a:ext>
              </a:extLst>
            </p:cNvPr>
            <p:cNvGrpSpPr/>
            <p:nvPr/>
          </p:nvGrpSpPr>
          <p:grpSpPr>
            <a:xfrm>
              <a:off x="2776723" y="1090971"/>
              <a:ext cx="1053614" cy="369683"/>
              <a:chOff x="5042386" y="1782498"/>
              <a:chExt cx="1477391" cy="815497"/>
            </a:xfrm>
          </p:grpSpPr>
          <p:sp>
            <p:nvSpPr>
              <p:cNvPr id="847" name="Diamond 846">
                <a:extLst>
                  <a:ext uri="{FF2B5EF4-FFF2-40B4-BE49-F238E27FC236}">
                    <a16:creationId xmlns:a16="http://schemas.microsoft.com/office/drawing/2014/main" id="{FCA1EE5E-180E-9EF5-81CA-EAEEC24127D9}"/>
                  </a:ext>
                </a:extLst>
              </p:cNvPr>
              <p:cNvSpPr/>
              <p:nvPr/>
            </p:nvSpPr>
            <p:spPr>
              <a:xfrm>
                <a:off x="5325643" y="1809607"/>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Diamond 847">
                <a:extLst>
                  <a:ext uri="{FF2B5EF4-FFF2-40B4-BE49-F238E27FC236}">
                    <a16:creationId xmlns:a16="http://schemas.microsoft.com/office/drawing/2014/main" id="{D56B1049-4596-56D7-1ABF-111CA1B58057}"/>
                  </a:ext>
                </a:extLst>
              </p:cNvPr>
              <p:cNvSpPr/>
              <p:nvPr/>
            </p:nvSpPr>
            <p:spPr>
              <a:xfrm>
                <a:off x="5625317" y="1782498"/>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Diamond 848">
                <a:extLst>
                  <a:ext uri="{FF2B5EF4-FFF2-40B4-BE49-F238E27FC236}">
                    <a16:creationId xmlns:a16="http://schemas.microsoft.com/office/drawing/2014/main" id="{94D62FFE-03C0-909E-3BF1-7F4E25167CFB}"/>
                  </a:ext>
                </a:extLst>
              </p:cNvPr>
              <p:cNvSpPr/>
              <p:nvPr/>
            </p:nvSpPr>
            <p:spPr>
              <a:xfrm>
                <a:off x="5042386" y="1784115"/>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Diamond 849">
                <a:extLst>
                  <a:ext uri="{FF2B5EF4-FFF2-40B4-BE49-F238E27FC236}">
                    <a16:creationId xmlns:a16="http://schemas.microsoft.com/office/drawing/2014/main" id="{B8AFDD6D-85E7-8EA8-4925-DDBA97E80348}"/>
                  </a:ext>
                </a:extLst>
              </p:cNvPr>
              <p:cNvSpPr/>
              <p:nvPr/>
            </p:nvSpPr>
            <p:spPr>
              <a:xfrm>
                <a:off x="5917171" y="1782498"/>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Diamond 850">
                <a:extLst>
                  <a:ext uri="{FF2B5EF4-FFF2-40B4-BE49-F238E27FC236}">
                    <a16:creationId xmlns:a16="http://schemas.microsoft.com/office/drawing/2014/main" id="{0FE9CF1B-76BD-84A0-D144-404617786665}"/>
                  </a:ext>
                </a:extLst>
              </p:cNvPr>
              <p:cNvSpPr/>
              <p:nvPr/>
            </p:nvSpPr>
            <p:spPr>
              <a:xfrm>
                <a:off x="6212511" y="1782498"/>
                <a:ext cx="307266" cy="788388"/>
              </a:xfrm>
              <a:prstGeom prst="diamon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4" name="Group 853">
            <a:extLst>
              <a:ext uri="{FF2B5EF4-FFF2-40B4-BE49-F238E27FC236}">
                <a16:creationId xmlns:a16="http://schemas.microsoft.com/office/drawing/2014/main" id="{9D77C418-CFD6-26D9-BFFE-D5417E34E5F6}"/>
              </a:ext>
            </a:extLst>
          </p:cNvPr>
          <p:cNvGrpSpPr/>
          <p:nvPr/>
        </p:nvGrpSpPr>
        <p:grpSpPr>
          <a:xfrm>
            <a:off x="10063893" y="2756915"/>
            <a:ext cx="1011760" cy="2234039"/>
            <a:chOff x="40572" y="581259"/>
            <a:chExt cx="3004604" cy="6176130"/>
          </a:xfrm>
        </p:grpSpPr>
        <p:grpSp>
          <p:nvGrpSpPr>
            <p:cNvPr id="855" name="Group 854">
              <a:extLst>
                <a:ext uri="{FF2B5EF4-FFF2-40B4-BE49-F238E27FC236}">
                  <a16:creationId xmlns:a16="http://schemas.microsoft.com/office/drawing/2014/main" id="{AFB1ECB0-7742-B53A-4E9B-110B6DF11872}"/>
                </a:ext>
              </a:extLst>
            </p:cNvPr>
            <p:cNvGrpSpPr/>
            <p:nvPr/>
          </p:nvGrpSpPr>
          <p:grpSpPr>
            <a:xfrm>
              <a:off x="40572" y="581259"/>
              <a:ext cx="3004604" cy="6176130"/>
              <a:chOff x="4800600" y="457200"/>
              <a:chExt cx="1853816" cy="3311628"/>
            </a:xfrm>
          </p:grpSpPr>
          <p:sp>
            <p:nvSpPr>
              <p:cNvPr id="857" name="Oval 856">
                <a:extLst>
                  <a:ext uri="{FF2B5EF4-FFF2-40B4-BE49-F238E27FC236}">
                    <a16:creationId xmlns:a16="http://schemas.microsoft.com/office/drawing/2014/main" id="{5B6EE949-FD4D-4279-5DB3-156DC7724F49}"/>
                  </a:ext>
                </a:extLst>
              </p:cNvPr>
              <p:cNvSpPr/>
              <p:nvPr/>
            </p:nvSpPr>
            <p:spPr>
              <a:xfrm rot="6128217">
                <a:off x="5845811" y="3405957"/>
                <a:ext cx="301986" cy="423755"/>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Oval 857">
                <a:extLst>
                  <a:ext uri="{FF2B5EF4-FFF2-40B4-BE49-F238E27FC236}">
                    <a16:creationId xmlns:a16="http://schemas.microsoft.com/office/drawing/2014/main" id="{2C9AE122-4FD2-F7C9-5639-50EB3B2A5263}"/>
                  </a:ext>
                </a:extLst>
              </p:cNvPr>
              <p:cNvSpPr/>
              <p:nvPr/>
            </p:nvSpPr>
            <p:spPr>
              <a:xfrm rot="4472555">
                <a:off x="5449646" y="3394636"/>
                <a:ext cx="276648" cy="445382"/>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Oval 858">
                <a:extLst>
                  <a:ext uri="{FF2B5EF4-FFF2-40B4-BE49-F238E27FC236}">
                    <a16:creationId xmlns:a16="http://schemas.microsoft.com/office/drawing/2014/main" id="{DC2C742D-72EF-CAAD-67FC-AF92860503F5}"/>
                  </a:ext>
                </a:extLst>
              </p:cNvPr>
              <p:cNvSpPr/>
              <p:nvPr/>
            </p:nvSpPr>
            <p:spPr>
              <a:xfrm rot="2901859">
                <a:off x="4918664" y="2162743"/>
                <a:ext cx="253191" cy="4893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Oval 859">
                <a:extLst>
                  <a:ext uri="{FF2B5EF4-FFF2-40B4-BE49-F238E27FC236}">
                    <a16:creationId xmlns:a16="http://schemas.microsoft.com/office/drawing/2014/main" id="{DA07D5F0-2420-7933-93DD-E7ADF8050D7A}"/>
                  </a:ext>
                </a:extLst>
              </p:cNvPr>
              <p:cNvSpPr/>
              <p:nvPr/>
            </p:nvSpPr>
            <p:spPr>
              <a:xfrm rot="20226769">
                <a:off x="6339629" y="2218248"/>
                <a:ext cx="314787" cy="3895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Trapezoid 860">
                <a:extLst>
                  <a:ext uri="{FF2B5EF4-FFF2-40B4-BE49-F238E27FC236}">
                    <a16:creationId xmlns:a16="http://schemas.microsoft.com/office/drawing/2014/main" id="{E9D164CF-C6AE-13D5-ED09-E5F6C4B75DCA}"/>
                  </a:ext>
                </a:extLst>
              </p:cNvPr>
              <p:cNvSpPr/>
              <p:nvPr/>
            </p:nvSpPr>
            <p:spPr>
              <a:xfrm>
                <a:off x="5121013" y="1579044"/>
                <a:ext cx="1364078" cy="200235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Trapezoid 861">
                <a:extLst>
                  <a:ext uri="{FF2B5EF4-FFF2-40B4-BE49-F238E27FC236}">
                    <a16:creationId xmlns:a16="http://schemas.microsoft.com/office/drawing/2014/main" id="{521BCF0D-813D-D9CF-844C-E73FEE07B64B}"/>
                  </a:ext>
                </a:extLst>
              </p:cNvPr>
              <p:cNvSpPr/>
              <p:nvPr/>
            </p:nvSpPr>
            <p:spPr>
              <a:xfrm rot="1442139">
                <a:off x="5072397" y="1459384"/>
                <a:ext cx="380432" cy="10491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Trapezoid 862">
                <a:extLst>
                  <a:ext uri="{FF2B5EF4-FFF2-40B4-BE49-F238E27FC236}">
                    <a16:creationId xmlns:a16="http://schemas.microsoft.com/office/drawing/2014/main" id="{470993EA-B870-CFD1-B033-62E58B43DE84}"/>
                  </a:ext>
                </a:extLst>
              </p:cNvPr>
              <p:cNvSpPr/>
              <p:nvPr/>
            </p:nvSpPr>
            <p:spPr>
              <a:xfrm rot="20249249">
                <a:off x="6109883" y="1460582"/>
                <a:ext cx="380432" cy="104914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Rounded Rectangle 10">
                <a:extLst>
                  <a:ext uri="{FF2B5EF4-FFF2-40B4-BE49-F238E27FC236}">
                    <a16:creationId xmlns:a16="http://schemas.microsoft.com/office/drawing/2014/main" id="{C4838B25-013B-345E-62CF-78DE345CFC90}"/>
                  </a:ext>
                </a:extLst>
              </p:cNvPr>
              <p:cNvSpPr/>
              <p:nvPr/>
            </p:nvSpPr>
            <p:spPr>
              <a:xfrm rot="5400000">
                <a:off x="5562600" y="76200"/>
                <a:ext cx="381000" cy="1143000"/>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Trapezoid 864">
                <a:extLst>
                  <a:ext uri="{FF2B5EF4-FFF2-40B4-BE49-F238E27FC236}">
                    <a16:creationId xmlns:a16="http://schemas.microsoft.com/office/drawing/2014/main" id="{6CF87222-3E8A-4F86-766B-0B28A5883B2C}"/>
                  </a:ext>
                </a:extLst>
              </p:cNvPr>
              <p:cNvSpPr/>
              <p:nvPr/>
            </p:nvSpPr>
            <p:spPr>
              <a:xfrm rot="21093752">
                <a:off x="4849574" y="1702541"/>
                <a:ext cx="1529133" cy="1818971"/>
              </a:xfrm>
              <a:prstGeom prst="trapezoid">
                <a:avLst>
                  <a:gd name="adj" fmla="val 42843"/>
                </a:avLst>
              </a:prstGeom>
              <a:solidFill>
                <a:srgbClr val="E4D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Oval 865">
                <a:extLst>
                  <a:ext uri="{FF2B5EF4-FFF2-40B4-BE49-F238E27FC236}">
                    <a16:creationId xmlns:a16="http://schemas.microsoft.com/office/drawing/2014/main" id="{EF8DB3BB-3CCB-AD31-E075-503096DBC716}"/>
                  </a:ext>
                </a:extLst>
              </p:cNvPr>
              <p:cNvSpPr/>
              <p:nvPr/>
            </p:nvSpPr>
            <p:spPr>
              <a:xfrm>
                <a:off x="5257800" y="685800"/>
                <a:ext cx="996826" cy="11199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Rounded Rectangle 13">
                <a:extLst>
                  <a:ext uri="{FF2B5EF4-FFF2-40B4-BE49-F238E27FC236}">
                    <a16:creationId xmlns:a16="http://schemas.microsoft.com/office/drawing/2014/main" id="{978FA0C6-1545-BE59-AD20-52039B280C57}"/>
                  </a:ext>
                </a:extLst>
              </p:cNvPr>
              <p:cNvSpPr/>
              <p:nvPr/>
            </p:nvSpPr>
            <p:spPr>
              <a:xfrm rot="1254567">
                <a:off x="5054687" y="696412"/>
                <a:ext cx="425184" cy="1066801"/>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Rounded Rectangle 14">
                <a:extLst>
                  <a:ext uri="{FF2B5EF4-FFF2-40B4-BE49-F238E27FC236}">
                    <a16:creationId xmlns:a16="http://schemas.microsoft.com/office/drawing/2014/main" id="{78412E5F-6059-1556-B9DA-3AD320212B2B}"/>
                  </a:ext>
                </a:extLst>
              </p:cNvPr>
              <p:cNvSpPr/>
              <p:nvPr/>
            </p:nvSpPr>
            <p:spPr>
              <a:xfrm rot="20345433" flipH="1">
                <a:off x="6012808" y="661831"/>
                <a:ext cx="482931" cy="1066801"/>
              </a:xfrm>
              <a:prstGeom prst="roundRect">
                <a:avLst>
                  <a:gd name="adj" fmla="val 5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Rounded Rectangle 15">
                <a:extLst>
                  <a:ext uri="{FF2B5EF4-FFF2-40B4-BE49-F238E27FC236}">
                    <a16:creationId xmlns:a16="http://schemas.microsoft.com/office/drawing/2014/main" id="{9001E58D-FD0A-E075-7351-779626F77D00}"/>
                  </a:ext>
                </a:extLst>
              </p:cNvPr>
              <p:cNvSpPr/>
              <p:nvPr/>
            </p:nvSpPr>
            <p:spPr>
              <a:xfrm>
                <a:off x="5181600" y="685800"/>
                <a:ext cx="1154219" cy="194781"/>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Trapezoid 869">
                <a:extLst>
                  <a:ext uri="{FF2B5EF4-FFF2-40B4-BE49-F238E27FC236}">
                    <a16:creationId xmlns:a16="http://schemas.microsoft.com/office/drawing/2014/main" id="{357AD4D4-9DA4-1759-5EAF-21A02D09F0D3}"/>
                  </a:ext>
                </a:extLst>
              </p:cNvPr>
              <p:cNvSpPr/>
              <p:nvPr/>
            </p:nvSpPr>
            <p:spPr>
              <a:xfrm rot="21093752">
                <a:off x="5081286" y="1736547"/>
                <a:ext cx="954005" cy="1818971"/>
              </a:xfrm>
              <a:prstGeom prst="trapezoid">
                <a:avLst>
                  <a:gd name="adj" fmla="val 4284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56" name="Oval 855">
              <a:extLst>
                <a:ext uri="{FF2B5EF4-FFF2-40B4-BE49-F238E27FC236}">
                  <a16:creationId xmlns:a16="http://schemas.microsoft.com/office/drawing/2014/main" id="{C285FAB6-56C8-DECC-2C54-0D6B424B85E8}"/>
                </a:ext>
              </a:extLst>
            </p:cNvPr>
            <p:cNvSpPr/>
            <p:nvPr/>
          </p:nvSpPr>
          <p:spPr>
            <a:xfrm>
              <a:off x="796954" y="2830713"/>
              <a:ext cx="364910" cy="366611"/>
            </a:xfrm>
            <a:prstGeom prst="ellips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1" name="Group 69">
            <a:extLst>
              <a:ext uri="{FF2B5EF4-FFF2-40B4-BE49-F238E27FC236}">
                <a16:creationId xmlns:a16="http://schemas.microsoft.com/office/drawing/2014/main" id="{6657D804-B4C2-06A3-93BC-EC18383007E7}"/>
              </a:ext>
            </a:extLst>
          </p:cNvPr>
          <p:cNvGrpSpPr/>
          <p:nvPr/>
        </p:nvGrpSpPr>
        <p:grpSpPr>
          <a:xfrm>
            <a:off x="3338476" y="3162409"/>
            <a:ext cx="1064933" cy="2061969"/>
            <a:chOff x="4495800" y="838200"/>
            <a:chExt cx="3175490" cy="5298049"/>
          </a:xfrm>
        </p:grpSpPr>
        <p:sp>
          <p:nvSpPr>
            <p:cNvPr id="872" name="Oval 871">
              <a:extLst>
                <a:ext uri="{FF2B5EF4-FFF2-40B4-BE49-F238E27FC236}">
                  <a16:creationId xmlns:a16="http://schemas.microsoft.com/office/drawing/2014/main" id="{4A42C716-3D1B-426A-8126-CE5439350193}"/>
                </a:ext>
              </a:extLst>
            </p:cNvPr>
            <p:cNvSpPr/>
            <p:nvPr/>
          </p:nvSpPr>
          <p:spPr>
            <a:xfrm rot="2542647">
              <a:off x="4495800" y="3495852"/>
              <a:ext cx="530543" cy="8568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Oval 872">
              <a:extLst>
                <a:ext uri="{FF2B5EF4-FFF2-40B4-BE49-F238E27FC236}">
                  <a16:creationId xmlns:a16="http://schemas.microsoft.com/office/drawing/2014/main" id="{1FFE9ED7-67F7-1F10-38E1-BF54F1246C8A}"/>
                </a:ext>
              </a:extLst>
            </p:cNvPr>
            <p:cNvSpPr/>
            <p:nvPr/>
          </p:nvSpPr>
          <p:spPr>
            <a:xfrm rot="19057353" flipH="1">
              <a:off x="7118079" y="3469428"/>
              <a:ext cx="530543" cy="8568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Oval 873">
              <a:extLst>
                <a:ext uri="{FF2B5EF4-FFF2-40B4-BE49-F238E27FC236}">
                  <a16:creationId xmlns:a16="http://schemas.microsoft.com/office/drawing/2014/main" id="{014B7491-C62F-943D-E238-4BC30CCC68E5}"/>
                </a:ext>
              </a:extLst>
            </p:cNvPr>
            <p:cNvSpPr/>
            <p:nvPr/>
          </p:nvSpPr>
          <p:spPr>
            <a:xfrm rot="2500661">
              <a:off x="5420214" y="5272810"/>
              <a:ext cx="578516" cy="86184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Oval 874">
              <a:extLst>
                <a:ext uri="{FF2B5EF4-FFF2-40B4-BE49-F238E27FC236}">
                  <a16:creationId xmlns:a16="http://schemas.microsoft.com/office/drawing/2014/main" id="{F04C6582-6730-486A-8CF0-F39118833B5C}"/>
                </a:ext>
              </a:extLst>
            </p:cNvPr>
            <p:cNvSpPr/>
            <p:nvPr/>
          </p:nvSpPr>
          <p:spPr>
            <a:xfrm rot="19779230">
              <a:off x="6295159" y="5271014"/>
              <a:ext cx="580789" cy="865235"/>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Oval 875">
              <a:extLst>
                <a:ext uri="{FF2B5EF4-FFF2-40B4-BE49-F238E27FC236}">
                  <a16:creationId xmlns:a16="http://schemas.microsoft.com/office/drawing/2014/main" id="{D2F535CC-C797-F16A-4C9D-95CDD29AA9DD}"/>
                </a:ext>
              </a:extLst>
            </p:cNvPr>
            <p:cNvSpPr/>
            <p:nvPr/>
          </p:nvSpPr>
          <p:spPr>
            <a:xfrm rot="19779230">
              <a:off x="6152273" y="4963597"/>
              <a:ext cx="580789" cy="9034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Oval 876">
              <a:extLst>
                <a:ext uri="{FF2B5EF4-FFF2-40B4-BE49-F238E27FC236}">
                  <a16:creationId xmlns:a16="http://schemas.microsoft.com/office/drawing/2014/main" id="{5DA8D3C4-A438-F36F-C755-EFF8B52F57B0}"/>
                </a:ext>
              </a:extLst>
            </p:cNvPr>
            <p:cNvSpPr/>
            <p:nvPr/>
          </p:nvSpPr>
          <p:spPr>
            <a:xfrm rot="2542647">
              <a:off x="5535433" y="5033087"/>
              <a:ext cx="578516" cy="8999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Rounded Rectangle 76">
              <a:extLst>
                <a:ext uri="{FF2B5EF4-FFF2-40B4-BE49-F238E27FC236}">
                  <a16:creationId xmlns:a16="http://schemas.microsoft.com/office/drawing/2014/main" id="{E5036515-7F8A-1BB4-328A-EECABBD898E0}"/>
                </a:ext>
              </a:extLst>
            </p:cNvPr>
            <p:cNvSpPr/>
            <p:nvPr/>
          </p:nvSpPr>
          <p:spPr>
            <a:xfrm rot="2292215" flipH="1">
              <a:off x="4933260" y="2673213"/>
              <a:ext cx="715564" cy="1219200"/>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Rounded Rectangle 77">
              <a:extLst>
                <a:ext uri="{FF2B5EF4-FFF2-40B4-BE49-F238E27FC236}">
                  <a16:creationId xmlns:a16="http://schemas.microsoft.com/office/drawing/2014/main" id="{F0FBB2DC-9393-B267-58A1-26FED19C7C24}"/>
                </a:ext>
              </a:extLst>
            </p:cNvPr>
            <p:cNvSpPr/>
            <p:nvPr/>
          </p:nvSpPr>
          <p:spPr>
            <a:xfrm rot="19307785">
              <a:off x="6533460" y="2673214"/>
              <a:ext cx="715564" cy="1219200"/>
            </a:xfrm>
            <a:prstGeom prst="round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Trapezoid 879">
              <a:extLst>
                <a:ext uri="{FF2B5EF4-FFF2-40B4-BE49-F238E27FC236}">
                  <a16:creationId xmlns:a16="http://schemas.microsoft.com/office/drawing/2014/main" id="{A979B4CE-0706-2A5C-3877-D06B1D20B302}"/>
                </a:ext>
              </a:extLst>
            </p:cNvPr>
            <p:cNvSpPr/>
            <p:nvPr/>
          </p:nvSpPr>
          <p:spPr>
            <a:xfrm>
              <a:off x="5166279" y="2811106"/>
              <a:ext cx="1905000" cy="2057400"/>
            </a:xfrm>
            <a:prstGeom prst="trapezoid">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Rectangle 880">
              <a:extLst>
                <a:ext uri="{FF2B5EF4-FFF2-40B4-BE49-F238E27FC236}">
                  <a16:creationId xmlns:a16="http://schemas.microsoft.com/office/drawing/2014/main" id="{6218D599-ED85-C173-2DB5-1ECA0A36A9B1}"/>
                </a:ext>
              </a:extLst>
            </p:cNvPr>
            <p:cNvSpPr/>
            <p:nvPr/>
          </p:nvSpPr>
          <p:spPr>
            <a:xfrm>
              <a:off x="6004479" y="2811106"/>
              <a:ext cx="152400" cy="205740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Rounded Rectangle 80">
              <a:extLst>
                <a:ext uri="{FF2B5EF4-FFF2-40B4-BE49-F238E27FC236}">
                  <a16:creationId xmlns:a16="http://schemas.microsoft.com/office/drawing/2014/main" id="{A4AE8A7D-C0F9-5C9D-BB89-A1336D7AD240}"/>
                </a:ext>
              </a:extLst>
            </p:cNvPr>
            <p:cNvSpPr/>
            <p:nvPr/>
          </p:nvSpPr>
          <p:spPr>
            <a:xfrm rot="19307785">
              <a:off x="6904039" y="3606165"/>
              <a:ext cx="767251" cy="36439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Rounded Rectangle 81">
              <a:extLst>
                <a:ext uri="{FF2B5EF4-FFF2-40B4-BE49-F238E27FC236}">
                  <a16:creationId xmlns:a16="http://schemas.microsoft.com/office/drawing/2014/main" id="{625F93E5-0E02-DA2E-0496-489367F263C9}"/>
                </a:ext>
              </a:extLst>
            </p:cNvPr>
            <p:cNvSpPr/>
            <p:nvPr/>
          </p:nvSpPr>
          <p:spPr>
            <a:xfrm rot="2292215" flipH="1">
              <a:off x="4504931" y="3560244"/>
              <a:ext cx="823862" cy="36439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Oval 883">
              <a:extLst>
                <a:ext uri="{FF2B5EF4-FFF2-40B4-BE49-F238E27FC236}">
                  <a16:creationId xmlns:a16="http://schemas.microsoft.com/office/drawing/2014/main" id="{39FC31FC-BD07-76CA-013F-5C4E225B1DB3}"/>
                </a:ext>
              </a:extLst>
            </p:cNvPr>
            <p:cNvSpPr/>
            <p:nvPr/>
          </p:nvSpPr>
          <p:spPr>
            <a:xfrm>
              <a:off x="5257800" y="990600"/>
              <a:ext cx="1600200" cy="1905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5" name="Trapezoid 884">
              <a:extLst>
                <a:ext uri="{FF2B5EF4-FFF2-40B4-BE49-F238E27FC236}">
                  <a16:creationId xmlns:a16="http://schemas.microsoft.com/office/drawing/2014/main" id="{7415C8CF-A8BB-2C7E-C24B-9501D59EE980}"/>
                </a:ext>
              </a:extLst>
            </p:cNvPr>
            <p:cNvSpPr/>
            <p:nvPr/>
          </p:nvSpPr>
          <p:spPr>
            <a:xfrm>
              <a:off x="4962131" y="4800600"/>
              <a:ext cx="2286000" cy="762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Block Arc 885">
              <a:extLst>
                <a:ext uri="{FF2B5EF4-FFF2-40B4-BE49-F238E27FC236}">
                  <a16:creationId xmlns:a16="http://schemas.microsoft.com/office/drawing/2014/main" id="{0DECA611-DA7E-D053-2622-241A60864B31}"/>
                </a:ext>
              </a:extLst>
            </p:cNvPr>
            <p:cNvSpPr/>
            <p:nvPr/>
          </p:nvSpPr>
          <p:spPr>
            <a:xfrm>
              <a:off x="5343131" y="5638800"/>
              <a:ext cx="642794" cy="192838"/>
            </a:xfrm>
            <a:prstGeom prst="blockArc">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7" name="Block Arc 886">
              <a:extLst>
                <a:ext uri="{FF2B5EF4-FFF2-40B4-BE49-F238E27FC236}">
                  <a16:creationId xmlns:a16="http://schemas.microsoft.com/office/drawing/2014/main" id="{E9DE5237-24EF-54E8-1BC9-7862F854182B}"/>
                </a:ext>
              </a:extLst>
            </p:cNvPr>
            <p:cNvSpPr/>
            <p:nvPr/>
          </p:nvSpPr>
          <p:spPr>
            <a:xfrm rot="21278537">
              <a:off x="6304022" y="5573380"/>
              <a:ext cx="645320" cy="212969"/>
            </a:xfrm>
            <a:prstGeom prst="blockArc">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8" name="Quad Arrow 86">
              <a:extLst>
                <a:ext uri="{FF2B5EF4-FFF2-40B4-BE49-F238E27FC236}">
                  <a16:creationId xmlns:a16="http://schemas.microsoft.com/office/drawing/2014/main" id="{2B571279-F497-E1A4-6F92-F50C68B96917}"/>
                </a:ext>
              </a:extLst>
            </p:cNvPr>
            <p:cNvSpPr/>
            <p:nvPr/>
          </p:nvSpPr>
          <p:spPr>
            <a:xfrm>
              <a:off x="5029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Quad Arrow 87">
              <a:extLst>
                <a:ext uri="{FF2B5EF4-FFF2-40B4-BE49-F238E27FC236}">
                  <a16:creationId xmlns:a16="http://schemas.microsoft.com/office/drawing/2014/main" id="{6FA0A632-1F0F-0931-93C2-5EDE4A309597}"/>
                </a:ext>
              </a:extLst>
            </p:cNvPr>
            <p:cNvSpPr/>
            <p:nvPr/>
          </p:nvSpPr>
          <p:spPr>
            <a:xfrm>
              <a:off x="5410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Quad Arrow 88">
              <a:extLst>
                <a:ext uri="{FF2B5EF4-FFF2-40B4-BE49-F238E27FC236}">
                  <a16:creationId xmlns:a16="http://schemas.microsoft.com/office/drawing/2014/main" id="{88A0D536-2B35-9FC9-1F1A-C1CA72544739}"/>
                </a:ext>
              </a:extLst>
            </p:cNvPr>
            <p:cNvSpPr/>
            <p:nvPr/>
          </p:nvSpPr>
          <p:spPr>
            <a:xfrm>
              <a:off x="57912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Quad Arrow 89">
              <a:extLst>
                <a:ext uri="{FF2B5EF4-FFF2-40B4-BE49-F238E27FC236}">
                  <a16:creationId xmlns:a16="http://schemas.microsoft.com/office/drawing/2014/main" id="{54333C28-0FF1-441C-63C0-D3AEBF63F2D9}"/>
                </a:ext>
              </a:extLst>
            </p:cNvPr>
            <p:cNvSpPr/>
            <p:nvPr/>
          </p:nvSpPr>
          <p:spPr>
            <a:xfrm>
              <a:off x="62484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Quad Arrow 90">
              <a:extLst>
                <a:ext uri="{FF2B5EF4-FFF2-40B4-BE49-F238E27FC236}">
                  <a16:creationId xmlns:a16="http://schemas.microsoft.com/office/drawing/2014/main" id="{1D9F995E-1786-1781-8DEF-D7A34B5ED23F}"/>
                </a:ext>
              </a:extLst>
            </p:cNvPr>
            <p:cNvSpPr/>
            <p:nvPr/>
          </p:nvSpPr>
          <p:spPr>
            <a:xfrm>
              <a:off x="6629400" y="5105400"/>
              <a:ext cx="457200" cy="4572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Quad Arrow 91">
              <a:extLst>
                <a:ext uri="{FF2B5EF4-FFF2-40B4-BE49-F238E27FC236}">
                  <a16:creationId xmlns:a16="http://schemas.microsoft.com/office/drawing/2014/main" id="{034017F3-4959-0682-9ABF-1D1CC131FBAD}"/>
                </a:ext>
              </a:extLst>
            </p:cNvPr>
            <p:cNvSpPr/>
            <p:nvPr/>
          </p:nvSpPr>
          <p:spPr>
            <a:xfrm rot="2046229">
              <a:off x="4585044" y="3412302"/>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Quad Arrow 92">
              <a:extLst>
                <a:ext uri="{FF2B5EF4-FFF2-40B4-BE49-F238E27FC236}">
                  <a16:creationId xmlns:a16="http://schemas.microsoft.com/office/drawing/2014/main" id="{EAF11F04-40B8-0828-8F0D-6FFC598A80A5}"/>
                </a:ext>
              </a:extLst>
            </p:cNvPr>
            <p:cNvSpPr/>
            <p:nvPr/>
          </p:nvSpPr>
          <p:spPr>
            <a:xfrm rot="2046229">
              <a:off x="4889845" y="3638497"/>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Quad Arrow 93">
              <a:extLst>
                <a:ext uri="{FF2B5EF4-FFF2-40B4-BE49-F238E27FC236}">
                  <a16:creationId xmlns:a16="http://schemas.microsoft.com/office/drawing/2014/main" id="{B79CB1EF-0AC1-D797-99AE-01769C473CAF}"/>
                </a:ext>
              </a:extLst>
            </p:cNvPr>
            <p:cNvSpPr/>
            <p:nvPr/>
          </p:nvSpPr>
          <p:spPr>
            <a:xfrm rot="19553771" flipH="1">
              <a:off x="7023445" y="3638496"/>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Quad Arrow 94">
              <a:extLst>
                <a:ext uri="{FF2B5EF4-FFF2-40B4-BE49-F238E27FC236}">
                  <a16:creationId xmlns:a16="http://schemas.microsoft.com/office/drawing/2014/main" id="{34460444-096B-C2F9-CD7F-424DFF966ADD}"/>
                </a:ext>
              </a:extLst>
            </p:cNvPr>
            <p:cNvSpPr/>
            <p:nvPr/>
          </p:nvSpPr>
          <p:spPr>
            <a:xfrm rot="19553771" flipH="1">
              <a:off x="7252045" y="3486096"/>
              <a:ext cx="332597" cy="420353"/>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Oval 896">
              <a:extLst>
                <a:ext uri="{FF2B5EF4-FFF2-40B4-BE49-F238E27FC236}">
                  <a16:creationId xmlns:a16="http://schemas.microsoft.com/office/drawing/2014/main" id="{4C9119BF-42B5-74A1-00A0-F8F8B61F2A00}"/>
                </a:ext>
              </a:extLst>
            </p:cNvPr>
            <p:cNvSpPr/>
            <p:nvPr/>
          </p:nvSpPr>
          <p:spPr>
            <a:xfrm rot="3201000">
              <a:off x="5501728" y="27338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Oval 897">
              <a:extLst>
                <a:ext uri="{FF2B5EF4-FFF2-40B4-BE49-F238E27FC236}">
                  <a16:creationId xmlns:a16="http://schemas.microsoft.com/office/drawing/2014/main" id="{0FF11520-7C28-5D77-7528-565C88C3E948}"/>
                </a:ext>
              </a:extLst>
            </p:cNvPr>
            <p:cNvSpPr/>
            <p:nvPr/>
          </p:nvSpPr>
          <p:spPr>
            <a:xfrm rot="1914900">
              <a:off x="5654128" y="28862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Oval 898">
              <a:extLst>
                <a:ext uri="{FF2B5EF4-FFF2-40B4-BE49-F238E27FC236}">
                  <a16:creationId xmlns:a16="http://schemas.microsoft.com/office/drawing/2014/main" id="{8F6E9F59-39A9-428A-5771-A4E660721CB4}"/>
                </a:ext>
              </a:extLst>
            </p:cNvPr>
            <p:cNvSpPr/>
            <p:nvPr/>
          </p:nvSpPr>
          <p:spPr>
            <a:xfrm rot="18907975">
              <a:off x="6125358" y="2725786"/>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Oval 899">
              <a:extLst>
                <a:ext uri="{FF2B5EF4-FFF2-40B4-BE49-F238E27FC236}">
                  <a16:creationId xmlns:a16="http://schemas.microsoft.com/office/drawing/2014/main" id="{6EA0EC1A-0EE3-88D1-7481-7BD2FA8F2BAA}"/>
                </a:ext>
              </a:extLst>
            </p:cNvPr>
            <p:cNvSpPr/>
            <p:nvPr/>
          </p:nvSpPr>
          <p:spPr>
            <a:xfrm rot="18907975">
              <a:off x="6049158" y="2954388"/>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Oval 900">
              <a:extLst>
                <a:ext uri="{FF2B5EF4-FFF2-40B4-BE49-F238E27FC236}">
                  <a16:creationId xmlns:a16="http://schemas.microsoft.com/office/drawing/2014/main" id="{47D82BF4-CAD3-FE14-FD6E-BB65BCA6B720}"/>
                </a:ext>
              </a:extLst>
            </p:cNvPr>
            <p:cNvSpPr/>
            <p:nvPr/>
          </p:nvSpPr>
          <p:spPr>
            <a:xfrm rot="317470">
              <a:off x="5806528" y="3038669"/>
              <a:ext cx="502743" cy="29078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Cloud 901">
              <a:extLst>
                <a:ext uri="{FF2B5EF4-FFF2-40B4-BE49-F238E27FC236}">
                  <a16:creationId xmlns:a16="http://schemas.microsoft.com/office/drawing/2014/main" id="{723D9B6B-B0CE-C6EB-721D-09B6E955897F}"/>
                </a:ext>
              </a:extLst>
            </p:cNvPr>
            <p:cNvSpPr/>
            <p:nvPr/>
          </p:nvSpPr>
          <p:spPr>
            <a:xfrm>
              <a:off x="4953000" y="838200"/>
              <a:ext cx="2133600" cy="762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Cloud 902">
              <a:extLst>
                <a:ext uri="{FF2B5EF4-FFF2-40B4-BE49-F238E27FC236}">
                  <a16:creationId xmlns:a16="http://schemas.microsoft.com/office/drawing/2014/main" id="{6EDBC26A-88F4-E2B9-A247-0A53CDFE10D4}"/>
                </a:ext>
              </a:extLst>
            </p:cNvPr>
            <p:cNvSpPr/>
            <p:nvPr/>
          </p:nvSpPr>
          <p:spPr>
            <a:xfrm rot="16448485">
              <a:off x="4288357" y="2162884"/>
              <a:ext cx="2097224" cy="551222"/>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Cloud 903">
              <a:extLst>
                <a:ext uri="{FF2B5EF4-FFF2-40B4-BE49-F238E27FC236}">
                  <a16:creationId xmlns:a16="http://schemas.microsoft.com/office/drawing/2014/main" id="{5A2201DF-A144-F4E0-B86C-74D365ABB1D7}"/>
                </a:ext>
              </a:extLst>
            </p:cNvPr>
            <p:cNvSpPr/>
            <p:nvPr/>
          </p:nvSpPr>
          <p:spPr>
            <a:xfrm rot="16448485">
              <a:off x="5737813" y="2112431"/>
              <a:ext cx="2182668" cy="591759"/>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Rectangle 904">
              <a:extLst>
                <a:ext uri="{FF2B5EF4-FFF2-40B4-BE49-F238E27FC236}">
                  <a16:creationId xmlns:a16="http://schemas.microsoft.com/office/drawing/2014/main" id="{0D9CA07E-0355-ECC8-4A72-8CA60A74B75B}"/>
                </a:ext>
              </a:extLst>
            </p:cNvPr>
            <p:cNvSpPr/>
            <p:nvPr/>
          </p:nvSpPr>
          <p:spPr>
            <a:xfrm>
              <a:off x="5029200" y="1447800"/>
              <a:ext cx="304800" cy="1371600"/>
            </a:xfrm>
            <a:prstGeom prst="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Rectangle 905">
              <a:extLst>
                <a:ext uri="{FF2B5EF4-FFF2-40B4-BE49-F238E27FC236}">
                  <a16:creationId xmlns:a16="http://schemas.microsoft.com/office/drawing/2014/main" id="{029CE4C6-18AD-2664-4A3B-4F9D53CA6D80}"/>
                </a:ext>
              </a:extLst>
            </p:cNvPr>
            <p:cNvSpPr/>
            <p:nvPr/>
          </p:nvSpPr>
          <p:spPr>
            <a:xfrm>
              <a:off x="6858000" y="1447800"/>
              <a:ext cx="304800" cy="1371600"/>
            </a:xfrm>
            <a:prstGeom prst="rect">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Trapezoid 906">
              <a:extLst>
                <a:ext uri="{FF2B5EF4-FFF2-40B4-BE49-F238E27FC236}">
                  <a16:creationId xmlns:a16="http://schemas.microsoft.com/office/drawing/2014/main" id="{4E8C04F8-F952-25E3-617B-DC6569EB88B2}"/>
                </a:ext>
              </a:extLst>
            </p:cNvPr>
            <p:cNvSpPr/>
            <p:nvPr/>
          </p:nvSpPr>
          <p:spPr>
            <a:xfrm>
              <a:off x="4953000" y="1219200"/>
              <a:ext cx="2286000" cy="381000"/>
            </a:xfrm>
            <a:prstGeom prst="trapezoid">
              <a:avLst/>
            </a:prstGeom>
            <a:solidFill>
              <a:srgbClr val="D4B6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Quad Arrow 106">
              <a:extLst>
                <a:ext uri="{FF2B5EF4-FFF2-40B4-BE49-F238E27FC236}">
                  <a16:creationId xmlns:a16="http://schemas.microsoft.com/office/drawing/2014/main" id="{B4ECB854-A341-B757-8AFD-40F9CE3C756C}"/>
                </a:ext>
              </a:extLst>
            </p:cNvPr>
            <p:cNvSpPr/>
            <p:nvPr/>
          </p:nvSpPr>
          <p:spPr>
            <a:xfrm>
              <a:off x="51816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Quad Arrow 107">
              <a:extLst>
                <a:ext uri="{FF2B5EF4-FFF2-40B4-BE49-F238E27FC236}">
                  <a16:creationId xmlns:a16="http://schemas.microsoft.com/office/drawing/2014/main" id="{F1CC5BB5-4F8E-0DE2-144C-CFCD41E2AC66}"/>
                </a:ext>
              </a:extLst>
            </p:cNvPr>
            <p:cNvSpPr/>
            <p:nvPr/>
          </p:nvSpPr>
          <p:spPr>
            <a:xfrm>
              <a:off x="55626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Quad Arrow 108">
              <a:extLst>
                <a:ext uri="{FF2B5EF4-FFF2-40B4-BE49-F238E27FC236}">
                  <a16:creationId xmlns:a16="http://schemas.microsoft.com/office/drawing/2014/main" id="{42E5D42F-8570-B164-4715-CF75CE2BE128}"/>
                </a:ext>
              </a:extLst>
            </p:cNvPr>
            <p:cNvSpPr/>
            <p:nvPr/>
          </p:nvSpPr>
          <p:spPr>
            <a:xfrm>
              <a:off x="5867400" y="1143000"/>
              <a:ext cx="381000" cy="5334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Quad Arrow 109">
              <a:extLst>
                <a:ext uri="{FF2B5EF4-FFF2-40B4-BE49-F238E27FC236}">
                  <a16:creationId xmlns:a16="http://schemas.microsoft.com/office/drawing/2014/main" id="{949582D4-FBE5-4BE7-E716-B24EF9B3F298}"/>
                </a:ext>
              </a:extLst>
            </p:cNvPr>
            <p:cNvSpPr/>
            <p:nvPr/>
          </p:nvSpPr>
          <p:spPr>
            <a:xfrm>
              <a:off x="62484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Quad Arrow 110">
              <a:extLst>
                <a:ext uri="{FF2B5EF4-FFF2-40B4-BE49-F238E27FC236}">
                  <a16:creationId xmlns:a16="http://schemas.microsoft.com/office/drawing/2014/main" id="{887867B3-6699-C073-7C76-C1116E604D6F}"/>
                </a:ext>
              </a:extLst>
            </p:cNvPr>
            <p:cNvSpPr/>
            <p:nvPr/>
          </p:nvSpPr>
          <p:spPr>
            <a:xfrm>
              <a:off x="6629400" y="1219200"/>
              <a:ext cx="381000" cy="3810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3" name="Group 912">
            <a:extLst>
              <a:ext uri="{FF2B5EF4-FFF2-40B4-BE49-F238E27FC236}">
                <a16:creationId xmlns:a16="http://schemas.microsoft.com/office/drawing/2014/main" id="{9252E694-ADF0-14F4-7C29-015BB7B78EB2}"/>
              </a:ext>
            </a:extLst>
          </p:cNvPr>
          <p:cNvGrpSpPr/>
          <p:nvPr/>
        </p:nvGrpSpPr>
        <p:grpSpPr>
          <a:xfrm>
            <a:off x="4439480" y="2807325"/>
            <a:ext cx="944565" cy="2381263"/>
            <a:chOff x="712071" y="457199"/>
            <a:chExt cx="1522006" cy="3836999"/>
          </a:xfrm>
        </p:grpSpPr>
        <p:grpSp>
          <p:nvGrpSpPr>
            <p:cNvPr id="914" name="Group 913">
              <a:extLst>
                <a:ext uri="{FF2B5EF4-FFF2-40B4-BE49-F238E27FC236}">
                  <a16:creationId xmlns:a16="http://schemas.microsoft.com/office/drawing/2014/main" id="{17E0A856-1068-1C60-093C-992989DC5CCB}"/>
                </a:ext>
              </a:extLst>
            </p:cNvPr>
            <p:cNvGrpSpPr/>
            <p:nvPr/>
          </p:nvGrpSpPr>
          <p:grpSpPr>
            <a:xfrm>
              <a:off x="712071" y="457199"/>
              <a:ext cx="1522006" cy="3836999"/>
              <a:chOff x="7489608" y="2057400"/>
              <a:chExt cx="1031707" cy="3263258"/>
            </a:xfrm>
          </p:grpSpPr>
          <p:sp>
            <p:nvSpPr>
              <p:cNvPr id="923" name="Oval 922">
                <a:extLst>
                  <a:ext uri="{FF2B5EF4-FFF2-40B4-BE49-F238E27FC236}">
                    <a16:creationId xmlns:a16="http://schemas.microsoft.com/office/drawing/2014/main" id="{D11E86E2-DAC0-8F68-C436-DA2927E1DC67}"/>
                  </a:ext>
                </a:extLst>
              </p:cNvPr>
              <p:cNvSpPr/>
              <p:nvPr/>
            </p:nvSpPr>
            <p:spPr>
              <a:xfrm rot="2901859">
                <a:off x="7534783" y="3849496"/>
                <a:ext cx="187037" cy="2773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Trapezoid 923">
                <a:extLst>
                  <a:ext uri="{FF2B5EF4-FFF2-40B4-BE49-F238E27FC236}">
                    <a16:creationId xmlns:a16="http://schemas.microsoft.com/office/drawing/2014/main" id="{3F084F00-E415-C4CC-C124-58FA7CBCAE60}"/>
                  </a:ext>
                </a:extLst>
              </p:cNvPr>
              <p:cNvSpPr/>
              <p:nvPr/>
            </p:nvSpPr>
            <p:spPr>
              <a:xfrm rot="1442139">
                <a:off x="7672206" y="2964650"/>
                <a:ext cx="270730" cy="1062183"/>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Rounded Rectangle 75">
                <a:extLst>
                  <a:ext uri="{FF2B5EF4-FFF2-40B4-BE49-F238E27FC236}">
                    <a16:creationId xmlns:a16="http://schemas.microsoft.com/office/drawing/2014/main" id="{3D6C87FD-7BC5-D559-07A2-F76845F96BD3}"/>
                  </a:ext>
                </a:extLst>
              </p:cNvPr>
              <p:cNvSpPr/>
              <p:nvPr/>
            </p:nvSpPr>
            <p:spPr>
              <a:xfrm rot="710134">
                <a:off x="7630128" y="2237063"/>
                <a:ext cx="306951" cy="977562"/>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6" name="Oval 925">
                <a:extLst>
                  <a:ext uri="{FF2B5EF4-FFF2-40B4-BE49-F238E27FC236}">
                    <a16:creationId xmlns:a16="http://schemas.microsoft.com/office/drawing/2014/main" id="{F1478A33-2595-63C3-B7D7-82A4A2602118}"/>
                  </a:ext>
                </a:extLst>
              </p:cNvPr>
              <p:cNvSpPr/>
              <p:nvPr/>
            </p:nvSpPr>
            <p:spPr>
              <a:xfrm rot="6128217">
                <a:off x="8017234" y="5022995"/>
                <a:ext cx="305740" cy="284181"/>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7" name="Oval 926">
                <a:extLst>
                  <a:ext uri="{FF2B5EF4-FFF2-40B4-BE49-F238E27FC236}">
                    <a16:creationId xmlns:a16="http://schemas.microsoft.com/office/drawing/2014/main" id="{E588C4E3-A898-6D59-ED8D-30C6F77D255E}"/>
                  </a:ext>
                </a:extLst>
              </p:cNvPr>
              <p:cNvSpPr/>
              <p:nvPr/>
            </p:nvSpPr>
            <p:spPr>
              <a:xfrm rot="4472555">
                <a:off x="7780658" y="5052465"/>
                <a:ext cx="280087" cy="2563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Oval 927">
                <a:extLst>
                  <a:ext uri="{FF2B5EF4-FFF2-40B4-BE49-F238E27FC236}">
                    <a16:creationId xmlns:a16="http://schemas.microsoft.com/office/drawing/2014/main" id="{FD36460A-A319-6D64-F27A-71059292E3EF}"/>
                  </a:ext>
                </a:extLst>
              </p:cNvPr>
              <p:cNvSpPr/>
              <p:nvPr/>
            </p:nvSpPr>
            <p:spPr>
              <a:xfrm rot="20226769">
                <a:off x="8340167" y="3777331"/>
                <a:ext cx="181148" cy="394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Trapezoid 928">
                <a:extLst>
                  <a:ext uri="{FF2B5EF4-FFF2-40B4-BE49-F238E27FC236}">
                    <a16:creationId xmlns:a16="http://schemas.microsoft.com/office/drawing/2014/main" id="{30AF5608-FE2A-9CA7-FA81-60D01FB79D6D}"/>
                  </a:ext>
                </a:extLst>
              </p:cNvPr>
              <p:cNvSpPr/>
              <p:nvPr/>
            </p:nvSpPr>
            <p:spPr>
              <a:xfrm>
                <a:off x="7651985" y="3116991"/>
                <a:ext cx="784975" cy="202725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Trapezoid 929">
                <a:extLst>
                  <a:ext uri="{FF2B5EF4-FFF2-40B4-BE49-F238E27FC236}">
                    <a16:creationId xmlns:a16="http://schemas.microsoft.com/office/drawing/2014/main" id="{3B1C4576-9DC9-057C-3680-780DC3B72C25}"/>
                  </a:ext>
                </a:extLst>
              </p:cNvPr>
              <p:cNvSpPr/>
              <p:nvPr/>
            </p:nvSpPr>
            <p:spPr>
              <a:xfrm rot="20249249">
                <a:off x="8149346" y="3011326"/>
                <a:ext cx="293459" cy="1062183"/>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Rounded Rectangle 72">
                <a:extLst>
                  <a:ext uri="{FF2B5EF4-FFF2-40B4-BE49-F238E27FC236}">
                    <a16:creationId xmlns:a16="http://schemas.microsoft.com/office/drawing/2014/main" id="{82FC57FF-601A-EF27-DFD8-8088C707C5FC}"/>
                  </a:ext>
                </a:extLst>
              </p:cNvPr>
              <p:cNvSpPr/>
              <p:nvPr/>
            </p:nvSpPr>
            <p:spPr>
              <a:xfrm rot="5400000">
                <a:off x="7849733" y="1921392"/>
                <a:ext cx="385737" cy="657753"/>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Trapezoid 931">
                <a:extLst>
                  <a:ext uri="{FF2B5EF4-FFF2-40B4-BE49-F238E27FC236}">
                    <a16:creationId xmlns:a16="http://schemas.microsoft.com/office/drawing/2014/main" id="{D9A411E6-CECA-8C37-43F1-B101DBFFD98C}"/>
                  </a:ext>
                </a:extLst>
              </p:cNvPr>
              <p:cNvSpPr/>
              <p:nvPr/>
            </p:nvSpPr>
            <p:spPr>
              <a:xfrm rot="1022102">
                <a:off x="7694009" y="3275204"/>
                <a:ext cx="630107" cy="1841585"/>
              </a:xfrm>
              <a:prstGeom prst="trapezoid">
                <a:avLst>
                  <a:gd name="adj" fmla="val 39287"/>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Oval 932">
                <a:extLst>
                  <a:ext uri="{FF2B5EF4-FFF2-40B4-BE49-F238E27FC236}">
                    <a16:creationId xmlns:a16="http://schemas.microsoft.com/office/drawing/2014/main" id="{092BCC30-1881-2876-0355-A5D9F53A306B}"/>
                  </a:ext>
                </a:extLst>
              </p:cNvPr>
              <p:cNvSpPr/>
              <p:nvPr/>
            </p:nvSpPr>
            <p:spPr>
              <a:xfrm>
                <a:off x="7730701" y="2212642"/>
                <a:ext cx="573635" cy="1133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Rounded Rectangle 76">
                <a:extLst>
                  <a:ext uri="{FF2B5EF4-FFF2-40B4-BE49-F238E27FC236}">
                    <a16:creationId xmlns:a16="http://schemas.microsoft.com/office/drawing/2014/main" id="{A66511B3-7461-91CC-8667-CA711D197998}"/>
                  </a:ext>
                </a:extLst>
              </p:cNvPr>
              <p:cNvSpPr/>
              <p:nvPr/>
            </p:nvSpPr>
            <p:spPr>
              <a:xfrm rot="20698466" flipH="1">
                <a:off x="8139220" y="2232113"/>
                <a:ext cx="306951" cy="1022257"/>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Rounded Rectangle 77">
                <a:extLst>
                  <a:ext uri="{FF2B5EF4-FFF2-40B4-BE49-F238E27FC236}">
                    <a16:creationId xmlns:a16="http://schemas.microsoft.com/office/drawing/2014/main" id="{B4713392-2EE9-E023-2BCB-609E48AB32C0}"/>
                  </a:ext>
                </a:extLst>
              </p:cNvPr>
              <p:cNvSpPr/>
              <p:nvPr/>
            </p:nvSpPr>
            <p:spPr>
              <a:xfrm>
                <a:off x="7686851" y="2212642"/>
                <a:ext cx="712674" cy="225758"/>
              </a:xfrm>
              <a:prstGeom prst="roundRect">
                <a:avLst>
                  <a:gd name="adj" fmla="val 27035"/>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Trapezoid 935">
                <a:extLst>
                  <a:ext uri="{FF2B5EF4-FFF2-40B4-BE49-F238E27FC236}">
                    <a16:creationId xmlns:a16="http://schemas.microsoft.com/office/drawing/2014/main" id="{49E6FFB8-188D-BE13-6DD7-619A0DA125EB}"/>
                  </a:ext>
                </a:extLst>
              </p:cNvPr>
              <p:cNvSpPr/>
              <p:nvPr/>
            </p:nvSpPr>
            <p:spPr>
              <a:xfrm rot="947398">
                <a:off x="7753610" y="3239736"/>
                <a:ext cx="548993" cy="1731971"/>
              </a:xfrm>
              <a:prstGeom prst="trapezoid">
                <a:avLst>
                  <a:gd name="adj" fmla="val 42843"/>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Oval 936">
                <a:extLst>
                  <a:ext uri="{FF2B5EF4-FFF2-40B4-BE49-F238E27FC236}">
                    <a16:creationId xmlns:a16="http://schemas.microsoft.com/office/drawing/2014/main" id="{09478358-DE15-47B4-1BB1-9B5545248C54}"/>
                  </a:ext>
                </a:extLst>
              </p:cNvPr>
              <p:cNvSpPr/>
              <p:nvPr/>
            </p:nvSpPr>
            <p:spPr>
              <a:xfrm>
                <a:off x="8153400" y="3200400"/>
                <a:ext cx="152400" cy="228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5" name="Group 914">
              <a:extLst>
                <a:ext uri="{FF2B5EF4-FFF2-40B4-BE49-F238E27FC236}">
                  <a16:creationId xmlns:a16="http://schemas.microsoft.com/office/drawing/2014/main" id="{997E9CE6-9597-881A-F9AF-FB672C1CEC0B}"/>
                </a:ext>
              </a:extLst>
            </p:cNvPr>
            <p:cNvGrpSpPr/>
            <p:nvPr/>
          </p:nvGrpSpPr>
          <p:grpSpPr>
            <a:xfrm>
              <a:off x="1083393" y="675932"/>
              <a:ext cx="811104" cy="192963"/>
              <a:chOff x="2286000" y="476669"/>
              <a:chExt cx="1050701" cy="479648"/>
            </a:xfrm>
          </p:grpSpPr>
          <p:grpSp>
            <p:nvGrpSpPr>
              <p:cNvPr id="916" name="Group 915">
                <a:extLst>
                  <a:ext uri="{FF2B5EF4-FFF2-40B4-BE49-F238E27FC236}">
                    <a16:creationId xmlns:a16="http://schemas.microsoft.com/office/drawing/2014/main" id="{F4387CD9-B3FD-E244-CCB3-375149271EC9}"/>
                  </a:ext>
                </a:extLst>
              </p:cNvPr>
              <p:cNvGrpSpPr/>
              <p:nvPr/>
            </p:nvGrpSpPr>
            <p:grpSpPr>
              <a:xfrm>
                <a:off x="2286000" y="476669"/>
                <a:ext cx="405006" cy="466085"/>
                <a:chOff x="2286000" y="476669"/>
                <a:chExt cx="405006" cy="466085"/>
              </a:xfrm>
            </p:grpSpPr>
            <p:sp>
              <p:nvSpPr>
                <p:cNvPr id="921" name="Diamond 920">
                  <a:extLst>
                    <a:ext uri="{FF2B5EF4-FFF2-40B4-BE49-F238E27FC236}">
                      <a16:creationId xmlns:a16="http://schemas.microsoft.com/office/drawing/2014/main" id="{56CB29C8-765E-89CA-CD3F-F3F783BD348B}"/>
                    </a:ext>
                  </a:extLst>
                </p:cNvPr>
                <p:cNvSpPr/>
                <p:nvPr/>
              </p:nvSpPr>
              <p:spPr>
                <a:xfrm>
                  <a:off x="2286000" y="476669"/>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Flowchart: Summing Junction 921">
                  <a:extLst>
                    <a:ext uri="{FF2B5EF4-FFF2-40B4-BE49-F238E27FC236}">
                      <a16:creationId xmlns:a16="http://schemas.microsoft.com/office/drawing/2014/main" id="{FFCC559E-77EC-34EB-1327-F10F6C1DFA5E}"/>
                    </a:ext>
                  </a:extLst>
                </p:cNvPr>
                <p:cNvSpPr/>
                <p:nvPr/>
              </p:nvSpPr>
              <p:spPr>
                <a:xfrm>
                  <a:off x="2514600" y="545995"/>
                  <a:ext cx="176406" cy="341469"/>
                </a:xfrm>
                <a:prstGeom prst="flowChartSummingJuncti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7" name="Group 916">
                <a:extLst>
                  <a:ext uri="{FF2B5EF4-FFF2-40B4-BE49-F238E27FC236}">
                    <a16:creationId xmlns:a16="http://schemas.microsoft.com/office/drawing/2014/main" id="{C11F84C9-3046-F0F0-5557-168F064A9DA6}"/>
                  </a:ext>
                </a:extLst>
              </p:cNvPr>
              <p:cNvGrpSpPr/>
              <p:nvPr/>
            </p:nvGrpSpPr>
            <p:grpSpPr>
              <a:xfrm>
                <a:off x="2700419" y="483686"/>
                <a:ext cx="405006" cy="466085"/>
                <a:chOff x="2286000" y="476669"/>
                <a:chExt cx="405006" cy="466085"/>
              </a:xfrm>
            </p:grpSpPr>
            <p:sp>
              <p:nvSpPr>
                <p:cNvPr id="919" name="Diamond 918">
                  <a:extLst>
                    <a:ext uri="{FF2B5EF4-FFF2-40B4-BE49-F238E27FC236}">
                      <a16:creationId xmlns:a16="http://schemas.microsoft.com/office/drawing/2014/main" id="{350E12FE-9E93-1FE5-A7F1-41E9C03BA57F}"/>
                    </a:ext>
                  </a:extLst>
                </p:cNvPr>
                <p:cNvSpPr/>
                <p:nvPr/>
              </p:nvSpPr>
              <p:spPr>
                <a:xfrm>
                  <a:off x="2286000" y="476669"/>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Flowchart: Summing Junction 919">
                  <a:extLst>
                    <a:ext uri="{FF2B5EF4-FFF2-40B4-BE49-F238E27FC236}">
                      <a16:creationId xmlns:a16="http://schemas.microsoft.com/office/drawing/2014/main" id="{737EE641-0126-3918-DEEB-A2D8D8C7023C}"/>
                    </a:ext>
                  </a:extLst>
                </p:cNvPr>
                <p:cNvSpPr/>
                <p:nvPr/>
              </p:nvSpPr>
              <p:spPr>
                <a:xfrm>
                  <a:off x="2514600" y="545995"/>
                  <a:ext cx="176406" cy="341469"/>
                </a:xfrm>
                <a:prstGeom prst="flowChartSummingJuncti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8" name="Diamond 917">
                <a:extLst>
                  <a:ext uri="{FF2B5EF4-FFF2-40B4-BE49-F238E27FC236}">
                    <a16:creationId xmlns:a16="http://schemas.microsoft.com/office/drawing/2014/main" id="{9357CF63-693A-699F-CAA1-535C63227B2D}"/>
                  </a:ext>
                </a:extLst>
              </p:cNvPr>
              <p:cNvSpPr/>
              <p:nvPr/>
            </p:nvSpPr>
            <p:spPr>
              <a:xfrm>
                <a:off x="3108101" y="490232"/>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8" name="Group 66">
            <a:extLst>
              <a:ext uri="{FF2B5EF4-FFF2-40B4-BE49-F238E27FC236}">
                <a16:creationId xmlns:a16="http://schemas.microsoft.com/office/drawing/2014/main" id="{89AA1801-0CA5-6C82-A2DC-C8E578946CB1}"/>
              </a:ext>
            </a:extLst>
          </p:cNvPr>
          <p:cNvGrpSpPr/>
          <p:nvPr/>
        </p:nvGrpSpPr>
        <p:grpSpPr>
          <a:xfrm>
            <a:off x="5504580" y="3148723"/>
            <a:ext cx="814671" cy="1731594"/>
            <a:chOff x="2760541" y="304800"/>
            <a:chExt cx="2382283" cy="3771554"/>
          </a:xfrm>
        </p:grpSpPr>
        <p:sp>
          <p:nvSpPr>
            <p:cNvPr id="939" name="Oval 938">
              <a:extLst>
                <a:ext uri="{FF2B5EF4-FFF2-40B4-BE49-F238E27FC236}">
                  <a16:creationId xmlns:a16="http://schemas.microsoft.com/office/drawing/2014/main" id="{CD745868-49E6-4A74-2C84-3F59D0C5ED6C}"/>
                </a:ext>
              </a:extLst>
            </p:cNvPr>
            <p:cNvSpPr/>
            <p:nvPr/>
          </p:nvSpPr>
          <p:spPr>
            <a:xfrm>
              <a:off x="2971798" y="304800"/>
              <a:ext cx="1981198" cy="2601072"/>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0" name="Oval 939">
              <a:extLst>
                <a:ext uri="{FF2B5EF4-FFF2-40B4-BE49-F238E27FC236}">
                  <a16:creationId xmlns:a16="http://schemas.microsoft.com/office/drawing/2014/main" id="{83D8A8CD-DA9C-719E-A063-051AB10C4824}"/>
                </a:ext>
              </a:extLst>
            </p:cNvPr>
            <p:cNvSpPr/>
            <p:nvPr/>
          </p:nvSpPr>
          <p:spPr>
            <a:xfrm rot="4427519">
              <a:off x="3535734" y="3434032"/>
              <a:ext cx="466193" cy="818451"/>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Oval 940">
              <a:extLst>
                <a:ext uri="{FF2B5EF4-FFF2-40B4-BE49-F238E27FC236}">
                  <a16:creationId xmlns:a16="http://schemas.microsoft.com/office/drawing/2014/main" id="{5825C76F-9F5E-CCC0-DAE5-33AAA572E10F}"/>
                </a:ext>
              </a:extLst>
            </p:cNvPr>
            <p:cNvSpPr/>
            <p:nvPr/>
          </p:nvSpPr>
          <p:spPr>
            <a:xfrm rot="17172481" flipH="1">
              <a:off x="4069134" y="3434032"/>
              <a:ext cx="466193" cy="818451"/>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Isosceles Triangle 941">
              <a:extLst>
                <a:ext uri="{FF2B5EF4-FFF2-40B4-BE49-F238E27FC236}">
                  <a16:creationId xmlns:a16="http://schemas.microsoft.com/office/drawing/2014/main" id="{1D286377-B1CA-23CF-9308-42BC2A25BAC0}"/>
                </a:ext>
              </a:extLst>
            </p:cNvPr>
            <p:cNvSpPr/>
            <p:nvPr/>
          </p:nvSpPr>
          <p:spPr>
            <a:xfrm>
              <a:off x="3234606" y="1676400"/>
              <a:ext cx="1676400" cy="2133600"/>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Isosceles Triangle 942">
              <a:extLst>
                <a:ext uri="{FF2B5EF4-FFF2-40B4-BE49-F238E27FC236}">
                  <a16:creationId xmlns:a16="http://schemas.microsoft.com/office/drawing/2014/main" id="{4C956B08-3AD8-DA96-86BE-CE3805FC7E57}"/>
                </a:ext>
              </a:extLst>
            </p:cNvPr>
            <p:cNvSpPr/>
            <p:nvPr/>
          </p:nvSpPr>
          <p:spPr>
            <a:xfrm rot="10800000">
              <a:off x="3844206" y="1905000"/>
              <a:ext cx="381000" cy="457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Oval 943">
              <a:extLst>
                <a:ext uri="{FF2B5EF4-FFF2-40B4-BE49-F238E27FC236}">
                  <a16:creationId xmlns:a16="http://schemas.microsoft.com/office/drawing/2014/main" id="{A1411B8A-670F-FDA6-CC83-B805130A94E3}"/>
                </a:ext>
              </a:extLst>
            </p:cNvPr>
            <p:cNvSpPr/>
            <p:nvPr/>
          </p:nvSpPr>
          <p:spPr>
            <a:xfrm rot="19411276">
              <a:off x="4572681" y="2235941"/>
              <a:ext cx="570143" cy="7517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Oval 944">
              <a:extLst>
                <a:ext uri="{FF2B5EF4-FFF2-40B4-BE49-F238E27FC236}">
                  <a16:creationId xmlns:a16="http://schemas.microsoft.com/office/drawing/2014/main" id="{4D3B035A-FA9D-9DE7-4AEC-818D035CA74E}"/>
                </a:ext>
              </a:extLst>
            </p:cNvPr>
            <p:cNvSpPr/>
            <p:nvPr/>
          </p:nvSpPr>
          <p:spPr>
            <a:xfrm rot="2820608">
              <a:off x="2979219" y="2292648"/>
              <a:ext cx="316522" cy="7538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Isosceles Triangle 945">
              <a:extLst>
                <a:ext uri="{FF2B5EF4-FFF2-40B4-BE49-F238E27FC236}">
                  <a16:creationId xmlns:a16="http://schemas.microsoft.com/office/drawing/2014/main" id="{3C96EB84-AD7C-949D-9877-2B7D29A369C5}"/>
                </a:ext>
              </a:extLst>
            </p:cNvPr>
            <p:cNvSpPr/>
            <p:nvPr/>
          </p:nvSpPr>
          <p:spPr>
            <a:xfrm rot="1915606">
              <a:off x="3208538" y="1520222"/>
              <a:ext cx="914399" cy="1255679"/>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Isosceles Triangle 946">
              <a:extLst>
                <a:ext uri="{FF2B5EF4-FFF2-40B4-BE49-F238E27FC236}">
                  <a16:creationId xmlns:a16="http://schemas.microsoft.com/office/drawing/2014/main" id="{00982575-5AF5-BFB4-0039-828CDEE489DA}"/>
                </a:ext>
              </a:extLst>
            </p:cNvPr>
            <p:cNvSpPr/>
            <p:nvPr/>
          </p:nvSpPr>
          <p:spPr>
            <a:xfrm rot="19284057">
              <a:off x="3983610" y="1519669"/>
              <a:ext cx="914400" cy="1255680"/>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Oval 947">
              <a:extLst>
                <a:ext uri="{FF2B5EF4-FFF2-40B4-BE49-F238E27FC236}">
                  <a16:creationId xmlns:a16="http://schemas.microsoft.com/office/drawing/2014/main" id="{DCE852A8-5997-50A3-4C00-D175723DB0CD}"/>
                </a:ext>
              </a:extLst>
            </p:cNvPr>
            <p:cNvSpPr/>
            <p:nvPr/>
          </p:nvSpPr>
          <p:spPr>
            <a:xfrm>
              <a:off x="3539406" y="609600"/>
              <a:ext cx="9906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Cloud 948">
              <a:extLst>
                <a:ext uri="{FF2B5EF4-FFF2-40B4-BE49-F238E27FC236}">
                  <a16:creationId xmlns:a16="http://schemas.microsoft.com/office/drawing/2014/main" id="{527B5170-0E61-C592-29FD-135B87C88A31}"/>
                </a:ext>
              </a:extLst>
            </p:cNvPr>
            <p:cNvSpPr/>
            <p:nvPr/>
          </p:nvSpPr>
          <p:spPr>
            <a:xfrm>
              <a:off x="3539406" y="609600"/>
              <a:ext cx="990600" cy="381000"/>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Cloud 949">
              <a:extLst>
                <a:ext uri="{FF2B5EF4-FFF2-40B4-BE49-F238E27FC236}">
                  <a16:creationId xmlns:a16="http://schemas.microsoft.com/office/drawing/2014/main" id="{12744D8D-B257-7113-1F3A-59F17C7151EC}"/>
                </a:ext>
              </a:extLst>
            </p:cNvPr>
            <p:cNvSpPr/>
            <p:nvPr/>
          </p:nvSpPr>
          <p:spPr>
            <a:xfrm rot="5107997">
              <a:off x="4041679" y="1076272"/>
              <a:ext cx="1200554" cy="570062"/>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Cloud 950">
              <a:extLst>
                <a:ext uri="{FF2B5EF4-FFF2-40B4-BE49-F238E27FC236}">
                  <a16:creationId xmlns:a16="http://schemas.microsoft.com/office/drawing/2014/main" id="{16EE3ED3-BFE8-F55F-2FB9-C6E16E4A8D96}"/>
                </a:ext>
              </a:extLst>
            </p:cNvPr>
            <p:cNvSpPr/>
            <p:nvPr/>
          </p:nvSpPr>
          <p:spPr>
            <a:xfrm rot="6038579">
              <a:off x="2795611" y="1017359"/>
              <a:ext cx="1206533" cy="641052"/>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Trapezoid 951">
              <a:extLst>
                <a:ext uri="{FF2B5EF4-FFF2-40B4-BE49-F238E27FC236}">
                  <a16:creationId xmlns:a16="http://schemas.microsoft.com/office/drawing/2014/main" id="{6700289F-1E0B-3E0E-D0A9-1EFAF1934201}"/>
                </a:ext>
              </a:extLst>
            </p:cNvPr>
            <p:cNvSpPr/>
            <p:nvPr/>
          </p:nvSpPr>
          <p:spPr>
            <a:xfrm rot="1062586">
              <a:off x="2948999" y="461940"/>
              <a:ext cx="462280" cy="1844703"/>
            </a:xfrm>
            <a:prstGeom prst="trapezoid">
              <a:avLst>
                <a:gd name="adj" fmla="val 2193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Trapezoid 952">
              <a:extLst>
                <a:ext uri="{FF2B5EF4-FFF2-40B4-BE49-F238E27FC236}">
                  <a16:creationId xmlns:a16="http://schemas.microsoft.com/office/drawing/2014/main" id="{960AA568-6D18-5757-D297-D205D5E95246}"/>
                </a:ext>
              </a:extLst>
            </p:cNvPr>
            <p:cNvSpPr/>
            <p:nvPr/>
          </p:nvSpPr>
          <p:spPr>
            <a:xfrm>
              <a:off x="3505200" y="2895600"/>
              <a:ext cx="1143000" cy="228600"/>
            </a:xfrm>
            <a:prstGeom prst="trapezoi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Trapezoid 953">
              <a:extLst>
                <a:ext uri="{FF2B5EF4-FFF2-40B4-BE49-F238E27FC236}">
                  <a16:creationId xmlns:a16="http://schemas.microsoft.com/office/drawing/2014/main" id="{D0FFB1E8-B0A4-2F83-EF09-09881334C9E0}"/>
                </a:ext>
              </a:extLst>
            </p:cNvPr>
            <p:cNvSpPr/>
            <p:nvPr/>
          </p:nvSpPr>
          <p:spPr>
            <a:xfrm rot="20537414" flipH="1">
              <a:off x="4619816" y="482741"/>
              <a:ext cx="462280" cy="1889380"/>
            </a:xfrm>
            <a:prstGeom prst="trapezoid">
              <a:avLst>
                <a:gd name="adj" fmla="val 2193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Flowchart: Stored Data 954">
              <a:extLst>
                <a:ext uri="{FF2B5EF4-FFF2-40B4-BE49-F238E27FC236}">
                  <a16:creationId xmlns:a16="http://schemas.microsoft.com/office/drawing/2014/main" id="{10AB4854-9234-7090-3842-3A5136E55B8A}"/>
                </a:ext>
              </a:extLst>
            </p:cNvPr>
            <p:cNvSpPr/>
            <p:nvPr/>
          </p:nvSpPr>
          <p:spPr>
            <a:xfrm rot="5400000">
              <a:off x="3657600" y="-228600"/>
              <a:ext cx="685800" cy="175260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6" name="Group 955">
            <a:extLst>
              <a:ext uri="{FF2B5EF4-FFF2-40B4-BE49-F238E27FC236}">
                <a16:creationId xmlns:a16="http://schemas.microsoft.com/office/drawing/2014/main" id="{B98E5AC5-C50C-0079-C223-F0F945A7F53D}"/>
              </a:ext>
            </a:extLst>
          </p:cNvPr>
          <p:cNvGrpSpPr/>
          <p:nvPr/>
        </p:nvGrpSpPr>
        <p:grpSpPr>
          <a:xfrm>
            <a:off x="3738252" y="4319835"/>
            <a:ext cx="824854" cy="1968158"/>
            <a:chOff x="397451" y="228208"/>
            <a:chExt cx="1468018" cy="3502792"/>
          </a:xfrm>
        </p:grpSpPr>
        <p:sp>
          <p:nvSpPr>
            <p:cNvPr id="957" name="Oval 956">
              <a:extLst>
                <a:ext uri="{FF2B5EF4-FFF2-40B4-BE49-F238E27FC236}">
                  <a16:creationId xmlns:a16="http://schemas.microsoft.com/office/drawing/2014/main" id="{089B79A3-7456-7AFB-8145-8CCCE216E9EC}"/>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Oval 957">
              <a:extLst>
                <a:ext uri="{FF2B5EF4-FFF2-40B4-BE49-F238E27FC236}">
                  <a16:creationId xmlns:a16="http://schemas.microsoft.com/office/drawing/2014/main" id="{EE06D4F5-D98C-F24D-59E7-CA8492A13A6A}"/>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Trapezoid 958">
              <a:extLst>
                <a:ext uri="{FF2B5EF4-FFF2-40B4-BE49-F238E27FC236}">
                  <a16:creationId xmlns:a16="http://schemas.microsoft.com/office/drawing/2014/main" id="{9A7D9022-109E-9F27-8774-A71792E97EDC}"/>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Oval 959">
              <a:extLst>
                <a:ext uri="{FF2B5EF4-FFF2-40B4-BE49-F238E27FC236}">
                  <a16:creationId xmlns:a16="http://schemas.microsoft.com/office/drawing/2014/main" id="{1382D274-AF4E-058C-F011-8AC4C992F099}"/>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Trapezoid 960">
              <a:extLst>
                <a:ext uri="{FF2B5EF4-FFF2-40B4-BE49-F238E27FC236}">
                  <a16:creationId xmlns:a16="http://schemas.microsoft.com/office/drawing/2014/main" id="{EAB04DF7-D2DB-BF3E-DB08-938FF51D9F0C}"/>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Oval 961">
              <a:extLst>
                <a:ext uri="{FF2B5EF4-FFF2-40B4-BE49-F238E27FC236}">
                  <a16:creationId xmlns:a16="http://schemas.microsoft.com/office/drawing/2014/main" id="{A553E2A6-CAA5-3C98-B190-E52150FAAEC4}"/>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Trapezoid 962">
              <a:extLst>
                <a:ext uri="{FF2B5EF4-FFF2-40B4-BE49-F238E27FC236}">
                  <a16:creationId xmlns:a16="http://schemas.microsoft.com/office/drawing/2014/main" id="{8A4623EF-D384-86BB-D163-A500DD1F538E}"/>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Oval 963">
              <a:extLst>
                <a:ext uri="{FF2B5EF4-FFF2-40B4-BE49-F238E27FC236}">
                  <a16:creationId xmlns:a16="http://schemas.microsoft.com/office/drawing/2014/main" id="{0AA78919-70BD-E513-7161-3A2A71EE5EC2}"/>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Freeform: Shape 964">
              <a:extLst>
                <a:ext uri="{FF2B5EF4-FFF2-40B4-BE49-F238E27FC236}">
                  <a16:creationId xmlns:a16="http://schemas.microsoft.com/office/drawing/2014/main" id="{89C0B59A-86D4-BE0E-701A-3EED8BF9CBE8}"/>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6" name="Rounded Rectangle 152">
              <a:extLst>
                <a:ext uri="{FF2B5EF4-FFF2-40B4-BE49-F238E27FC236}">
                  <a16:creationId xmlns:a16="http://schemas.microsoft.com/office/drawing/2014/main" id="{D4FB97A0-D38D-C964-DFDA-77D9E370D1EB}"/>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Rectangle 966">
              <a:extLst>
                <a:ext uri="{FF2B5EF4-FFF2-40B4-BE49-F238E27FC236}">
                  <a16:creationId xmlns:a16="http://schemas.microsoft.com/office/drawing/2014/main" id="{485B51DF-7115-AA6E-9941-FEAE38AE7C47}"/>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Rounded Rectangle 154">
              <a:extLst>
                <a:ext uri="{FF2B5EF4-FFF2-40B4-BE49-F238E27FC236}">
                  <a16:creationId xmlns:a16="http://schemas.microsoft.com/office/drawing/2014/main" id="{CB12688B-33CE-DB4E-0603-EDE8F0D60FD8}"/>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9" name="Group 145">
            <a:extLst>
              <a:ext uri="{FF2B5EF4-FFF2-40B4-BE49-F238E27FC236}">
                <a16:creationId xmlns:a16="http://schemas.microsoft.com/office/drawing/2014/main" id="{5C0A0C9F-CC94-C462-116C-C2A09B484739}"/>
              </a:ext>
            </a:extLst>
          </p:cNvPr>
          <p:cNvGrpSpPr/>
          <p:nvPr/>
        </p:nvGrpSpPr>
        <p:grpSpPr>
          <a:xfrm>
            <a:off x="5801574" y="4280017"/>
            <a:ext cx="959337" cy="2045805"/>
            <a:chOff x="3930669" y="1447801"/>
            <a:chExt cx="1343592" cy="2591351"/>
          </a:xfrm>
        </p:grpSpPr>
        <p:sp>
          <p:nvSpPr>
            <p:cNvPr id="970" name="Oval 969">
              <a:extLst>
                <a:ext uri="{FF2B5EF4-FFF2-40B4-BE49-F238E27FC236}">
                  <a16:creationId xmlns:a16="http://schemas.microsoft.com/office/drawing/2014/main" id="{148DF4F1-FE8E-5831-210C-FF536DFB61F1}"/>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Oval 970">
              <a:extLst>
                <a:ext uri="{FF2B5EF4-FFF2-40B4-BE49-F238E27FC236}">
                  <a16:creationId xmlns:a16="http://schemas.microsoft.com/office/drawing/2014/main" id="{83E622B8-C94F-EE2E-2829-5490105E1567}"/>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Trapezoid 971">
              <a:extLst>
                <a:ext uri="{FF2B5EF4-FFF2-40B4-BE49-F238E27FC236}">
                  <a16:creationId xmlns:a16="http://schemas.microsoft.com/office/drawing/2014/main" id="{35A7E22C-E0E2-5A28-E44B-C46BED5FFA00}"/>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Trapezoid 972">
              <a:extLst>
                <a:ext uri="{FF2B5EF4-FFF2-40B4-BE49-F238E27FC236}">
                  <a16:creationId xmlns:a16="http://schemas.microsoft.com/office/drawing/2014/main" id="{56E34846-1316-40F2-4932-0E3B2063A24B}"/>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Trapezoid 973">
              <a:extLst>
                <a:ext uri="{FF2B5EF4-FFF2-40B4-BE49-F238E27FC236}">
                  <a16:creationId xmlns:a16="http://schemas.microsoft.com/office/drawing/2014/main" id="{EA425131-01B0-4450-3E43-B79530F24610}"/>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Oval 974">
              <a:extLst>
                <a:ext uri="{FF2B5EF4-FFF2-40B4-BE49-F238E27FC236}">
                  <a16:creationId xmlns:a16="http://schemas.microsoft.com/office/drawing/2014/main" id="{17A94A22-C454-6284-5EBE-D3127B5BAF35}"/>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Oval 975">
              <a:extLst>
                <a:ext uri="{FF2B5EF4-FFF2-40B4-BE49-F238E27FC236}">
                  <a16:creationId xmlns:a16="http://schemas.microsoft.com/office/drawing/2014/main" id="{E1F74610-BB16-6C38-EFD3-26E548D77AA4}"/>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Oval 976">
              <a:extLst>
                <a:ext uri="{FF2B5EF4-FFF2-40B4-BE49-F238E27FC236}">
                  <a16:creationId xmlns:a16="http://schemas.microsoft.com/office/drawing/2014/main" id="{F41409FC-FE60-D2DA-D20A-91D1FBDFC460}"/>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Chord 977">
              <a:extLst>
                <a:ext uri="{FF2B5EF4-FFF2-40B4-BE49-F238E27FC236}">
                  <a16:creationId xmlns:a16="http://schemas.microsoft.com/office/drawing/2014/main" id="{44BEB401-425D-D56A-D7AA-35DD38E4B70D}"/>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Trapezoid 978">
              <a:extLst>
                <a:ext uri="{FF2B5EF4-FFF2-40B4-BE49-F238E27FC236}">
                  <a16:creationId xmlns:a16="http://schemas.microsoft.com/office/drawing/2014/main" id="{B876F39F-2B5A-7615-0207-5389B87CFD10}"/>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Cloud 979">
              <a:extLst>
                <a:ext uri="{FF2B5EF4-FFF2-40B4-BE49-F238E27FC236}">
                  <a16:creationId xmlns:a16="http://schemas.microsoft.com/office/drawing/2014/main" id="{BDFBA7D6-B009-D5BD-9D68-247C89DC0139}"/>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Cloud 980">
              <a:extLst>
                <a:ext uri="{FF2B5EF4-FFF2-40B4-BE49-F238E27FC236}">
                  <a16:creationId xmlns:a16="http://schemas.microsoft.com/office/drawing/2014/main" id="{105A6915-2D06-DB57-8FF3-F02BEEF0D352}"/>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Rectangle 981">
              <a:extLst>
                <a:ext uri="{FF2B5EF4-FFF2-40B4-BE49-F238E27FC236}">
                  <a16:creationId xmlns:a16="http://schemas.microsoft.com/office/drawing/2014/main" id="{64C745C5-9458-B5B3-39FB-A4DB0F1C7A8B}"/>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3" name="Group 159">
            <a:extLst>
              <a:ext uri="{FF2B5EF4-FFF2-40B4-BE49-F238E27FC236}">
                <a16:creationId xmlns:a16="http://schemas.microsoft.com/office/drawing/2014/main" id="{FF508681-A21D-589F-81D3-3B4BFFE73CD3}"/>
              </a:ext>
            </a:extLst>
          </p:cNvPr>
          <p:cNvGrpSpPr/>
          <p:nvPr/>
        </p:nvGrpSpPr>
        <p:grpSpPr>
          <a:xfrm>
            <a:off x="7852287" y="4207956"/>
            <a:ext cx="902468" cy="1945891"/>
            <a:chOff x="5817073" y="1532681"/>
            <a:chExt cx="1306526" cy="2496891"/>
          </a:xfrm>
        </p:grpSpPr>
        <p:sp>
          <p:nvSpPr>
            <p:cNvPr id="984" name="Cloud 983">
              <a:extLst>
                <a:ext uri="{FF2B5EF4-FFF2-40B4-BE49-F238E27FC236}">
                  <a16:creationId xmlns:a16="http://schemas.microsoft.com/office/drawing/2014/main" id="{071B125E-9C94-42A0-58EB-5EBF9BBE4663}"/>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Cloud 984">
              <a:extLst>
                <a:ext uri="{FF2B5EF4-FFF2-40B4-BE49-F238E27FC236}">
                  <a16:creationId xmlns:a16="http://schemas.microsoft.com/office/drawing/2014/main" id="{CF2C423B-0017-B10F-6A62-4108BDEE732A}"/>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Oval 985">
              <a:extLst>
                <a:ext uri="{FF2B5EF4-FFF2-40B4-BE49-F238E27FC236}">
                  <a16:creationId xmlns:a16="http://schemas.microsoft.com/office/drawing/2014/main" id="{424FEBF4-603D-95F9-3BA6-9E763E698E5F}"/>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Oval 986">
              <a:extLst>
                <a:ext uri="{FF2B5EF4-FFF2-40B4-BE49-F238E27FC236}">
                  <a16:creationId xmlns:a16="http://schemas.microsoft.com/office/drawing/2014/main" id="{1412E4B7-F1D7-9C32-C1E9-21C12827F198}"/>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Trapezoid 987">
              <a:extLst>
                <a:ext uri="{FF2B5EF4-FFF2-40B4-BE49-F238E27FC236}">
                  <a16:creationId xmlns:a16="http://schemas.microsoft.com/office/drawing/2014/main" id="{13EBE770-BEA7-8288-B52A-00B4666E23B1}"/>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Trapezoid 988">
              <a:extLst>
                <a:ext uri="{FF2B5EF4-FFF2-40B4-BE49-F238E27FC236}">
                  <a16:creationId xmlns:a16="http://schemas.microsoft.com/office/drawing/2014/main" id="{1EAAE9BD-7FCF-F283-14E5-20D82C909A6D}"/>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Trapezoid 989">
              <a:extLst>
                <a:ext uri="{FF2B5EF4-FFF2-40B4-BE49-F238E27FC236}">
                  <a16:creationId xmlns:a16="http://schemas.microsoft.com/office/drawing/2014/main" id="{39793B6B-69E2-AAD2-0C16-465358FE1E43}"/>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Oval 990">
              <a:extLst>
                <a:ext uri="{FF2B5EF4-FFF2-40B4-BE49-F238E27FC236}">
                  <a16:creationId xmlns:a16="http://schemas.microsoft.com/office/drawing/2014/main" id="{BF205FB6-139F-C9E0-C652-8CA438D700FC}"/>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Oval 991">
              <a:extLst>
                <a:ext uri="{FF2B5EF4-FFF2-40B4-BE49-F238E27FC236}">
                  <a16:creationId xmlns:a16="http://schemas.microsoft.com/office/drawing/2014/main" id="{A6386C8E-DF9B-19B4-D197-588EAA27081D}"/>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Trapezoid 992">
              <a:extLst>
                <a:ext uri="{FF2B5EF4-FFF2-40B4-BE49-F238E27FC236}">
                  <a16:creationId xmlns:a16="http://schemas.microsoft.com/office/drawing/2014/main" id="{B850F282-5396-F74A-85F0-987AF27FA229}"/>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4" name="Isosceles Triangle 993">
              <a:extLst>
                <a:ext uri="{FF2B5EF4-FFF2-40B4-BE49-F238E27FC236}">
                  <a16:creationId xmlns:a16="http://schemas.microsoft.com/office/drawing/2014/main" id="{3D725BBE-A509-E8B2-E9CE-A02233A923DC}"/>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Oval 994">
              <a:extLst>
                <a:ext uri="{FF2B5EF4-FFF2-40B4-BE49-F238E27FC236}">
                  <a16:creationId xmlns:a16="http://schemas.microsoft.com/office/drawing/2014/main" id="{D04536D8-2F24-3A95-8384-2A719396EADB}"/>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Cloud 995">
              <a:extLst>
                <a:ext uri="{FF2B5EF4-FFF2-40B4-BE49-F238E27FC236}">
                  <a16:creationId xmlns:a16="http://schemas.microsoft.com/office/drawing/2014/main" id="{C719B4CE-2D67-3980-744F-2C91947FCC68}"/>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Rounded Rectangle 31">
              <a:extLst>
                <a:ext uri="{FF2B5EF4-FFF2-40B4-BE49-F238E27FC236}">
                  <a16:creationId xmlns:a16="http://schemas.microsoft.com/office/drawing/2014/main" id="{D5497FE7-7E57-55E6-A592-3B1DA1955261}"/>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8" name="Group 97">
            <a:extLst>
              <a:ext uri="{FF2B5EF4-FFF2-40B4-BE49-F238E27FC236}">
                <a16:creationId xmlns:a16="http://schemas.microsoft.com/office/drawing/2014/main" id="{97901E1C-B508-9311-522C-16F7119A0CB3}"/>
              </a:ext>
            </a:extLst>
          </p:cNvPr>
          <p:cNvGrpSpPr/>
          <p:nvPr/>
        </p:nvGrpSpPr>
        <p:grpSpPr>
          <a:xfrm>
            <a:off x="9641977" y="4161746"/>
            <a:ext cx="857682" cy="2074111"/>
            <a:chOff x="3505200" y="4724400"/>
            <a:chExt cx="1808756" cy="3129951"/>
          </a:xfrm>
        </p:grpSpPr>
        <p:sp>
          <p:nvSpPr>
            <p:cNvPr id="999" name="Oval 998">
              <a:extLst>
                <a:ext uri="{FF2B5EF4-FFF2-40B4-BE49-F238E27FC236}">
                  <a16:creationId xmlns:a16="http://schemas.microsoft.com/office/drawing/2014/main" id="{A4830F42-0A83-5425-D474-A46837CCC64F}"/>
                </a:ext>
              </a:extLst>
            </p:cNvPr>
            <p:cNvSpPr/>
            <p:nvPr/>
          </p:nvSpPr>
          <p:spPr>
            <a:xfrm rot="20566544">
              <a:off x="3768637" y="7473351"/>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0" name="Oval 999">
              <a:extLst>
                <a:ext uri="{FF2B5EF4-FFF2-40B4-BE49-F238E27FC236}">
                  <a16:creationId xmlns:a16="http://schemas.microsoft.com/office/drawing/2014/main" id="{6BB6426F-3008-33CF-EC1D-E48F85C8A0BE}"/>
                </a:ext>
              </a:extLst>
            </p:cNvPr>
            <p:cNvSpPr/>
            <p:nvPr/>
          </p:nvSpPr>
          <p:spPr>
            <a:xfrm rot="1440040">
              <a:off x="4464049" y="746183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1" name="Oval 1000">
              <a:extLst>
                <a:ext uri="{FF2B5EF4-FFF2-40B4-BE49-F238E27FC236}">
                  <a16:creationId xmlns:a16="http://schemas.microsoft.com/office/drawing/2014/main" id="{EC17C061-CA6E-7773-48EB-72A258A5C47C}"/>
                </a:ext>
              </a:extLst>
            </p:cNvPr>
            <p:cNvSpPr/>
            <p:nvPr/>
          </p:nvSpPr>
          <p:spPr>
            <a:xfrm>
              <a:off x="4932956" y="6374009"/>
              <a:ext cx="3810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2" name="Oval 1001">
              <a:extLst>
                <a:ext uri="{FF2B5EF4-FFF2-40B4-BE49-F238E27FC236}">
                  <a16:creationId xmlns:a16="http://schemas.microsoft.com/office/drawing/2014/main" id="{EDAC98EC-FC10-162E-FD86-8483B41B9351}"/>
                </a:ext>
              </a:extLst>
            </p:cNvPr>
            <p:cNvSpPr/>
            <p:nvPr/>
          </p:nvSpPr>
          <p:spPr>
            <a:xfrm>
              <a:off x="3505200" y="6400800"/>
              <a:ext cx="381000"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Flowchart: Manual Operation 1002">
              <a:extLst>
                <a:ext uri="{FF2B5EF4-FFF2-40B4-BE49-F238E27FC236}">
                  <a16:creationId xmlns:a16="http://schemas.microsoft.com/office/drawing/2014/main" id="{57BAAFCC-0F04-4494-3E22-4BCD6BCE6C74}"/>
                </a:ext>
              </a:extLst>
            </p:cNvPr>
            <p:cNvSpPr/>
            <p:nvPr/>
          </p:nvSpPr>
          <p:spPr>
            <a:xfrm rot="11339362">
              <a:off x="3876220" y="6564395"/>
              <a:ext cx="618699" cy="10668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Flowchart: Manual Operation 1003">
              <a:extLst>
                <a:ext uri="{FF2B5EF4-FFF2-40B4-BE49-F238E27FC236}">
                  <a16:creationId xmlns:a16="http://schemas.microsoft.com/office/drawing/2014/main" id="{F9CDE0E0-7466-BCFB-82A8-9170C257563D}"/>
                </a:ext>
              </a:extLst>
            </p:cNvPr>
            <p:cNvSpPr/>
            <p:nvPr/>
          </p:nvSpPr>
          <p:spPr>
            <a:xfrm rot="10229274">
              <a:off x="4351160" y="6545268"/>
              <a:ext cx="609033" cy="10668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Flowchart: Manual Operation 1004">
              <a:extLst>
                <a:ext uri="{FF2B5EF4-FFF2-40B4-BE49-F238E27FC236}">
                  <a16:creationId xmlns:a16="http://schemas.microsoft.com/office/drawing/2014/main" id="{784E1968-2DCC-2A90-EB62-EDB4449F6BBB}"/>
                </a:ext>
              </a:extLst>
            </p:cNvPr>
            <p:cNvSpPr/>
            <p:nvPr/>
          </p:nvSpPr>
          <p:spPr>
            <a:xfrm rot="10800000">
              <a:off x="3810000" y="5867400"/>
              <a:ext cx="1135240" cy="1219200"/>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6" name="Flowchart: Manual Operation 1005">
              <a:extLst>
                <a:ext uri="{FF2B5EF4-FFF2-40B4-BE49-F238E27FC236}">
                  <a16:creationId xmlns:a16="http://schemas.microsoft.com/office/drawing/2014/main" id="{8066E58B-AAA9-1499-700C-CB8141D7F7EC}"/>
                </a:ext>
              </a:extLst>
            </p:cNvPr>
            <p:cNvSpPr/>
            <p:nvPr/>
          </p:nvSpPr>
          <p:spPr>
            <a:xfrm>
              <a:off x="4176953" y="5828426"/>
              <a:ext cx="380908" cy="210961"/>
            </a:xfrm>
            <a:prstGeom prst="flowChartManualOperati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Flowchart: Manual Operation 1006">
              <a:extLst>
                <a:ext uri="{FF2B5EF4-FFF2-40B4-BE49-F238E27FC236}">
                  <a16:creationId xmlns:a16="http://schemas.microsoft.com/office/drawing/2014/main" id="{D650E284-B815-B041-2B79-C948089E8BBB}"/>
                </a:ext>
              </a:extLst>
            </p:cNvPr>
            <p:cNvSpPr/>
            <p:nvPr/>
          </p:nvSpPr>
          <p:spPr>
            <a:xfrm rot="8763267">
              <a:off x="4601251" y="5776362"/>
              <a:ext cx="500320" cy="82492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8" name="Flowchart: Manual Operation 1007">
              <a:extLst>
                <a:ext uri="{FF2B5EF4-FFF2-40B4-BE49-F238E27FC236}">
                  <a16:creationId xmlns:a16="http://schemas.microsoft.com/office/drawing/2014/main" id="{FEF13220-998B-0A29-45E4-3CA21762DBCD}"/>
                </a:ext>
              </a:extLst>
            </p:cNvPr>
            <p:cNvSpPr/>
            <p:nvPr/>
          </p:nvSpPr>
          <p:spPr>
            <a:xfrm rot="12596204">
              <a:off x="3675243" y="5785454"/>
              <a:ext cx="500320" cy="81524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Oval 1008">
              <a:extLst>
                <a:ext uri="{FF2B5EF4-FFF2-40B4-BE49-F238E27FC236}">
                  <a16:creationId xmlns:a16="http://schemas.microsoft.com/office/drawing/2014/main" id="{F053189D-A2B7-9CAA-1CE7-52FA10D69F62}"/>
                </a:ext>
              </a:extLst>
            </p:cNvPr>
            <p:cNvSpPr/>
            <p:nvPr/>
          </p:nvSpPr>
          <p:spPr>
            <a:xfrm>
              <a:off x="3886200" y="4876800"/>
              <a:ext cx="9144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Cloud 1009">
              <a:extLst>
                <a:ext uri="{FF2B5EF4-FFF2-40B4-BE49-F238E27FC236}">
                  <a16:creationId xmlns:a16="http://schemas.microsoft.com/office/drawing/2014/main" id="{AE16592B-BBE3-C2EC-8241-1180D39917C5}"/>
                </a:ext>
              </a:extLst>
            </p:cNvPr>
            <p:cNvSpPr/>
            <p:nvPr/>
          </p:nvSpPr>
          <p:spPr>
            <a:xfrm rot="3768235">
              <a:off x="4347001" y="4927456"/>
              <a:ext cx="735687"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Cloud 1010">
              <a:extLst>
                <a:ext uri="{FF2B5EF4-FFF2-40B4-BE49-F238E27FC236}">
                  <a16:creationId xmlns:a16="http://schemas.microsoft.com/office/drawing/2014/main" id="{AA54EF01-4871-B6E3-40A5-902941DB1258}"/>
                </a:ext>
              </a:extLst>
            </p:cNvPr>
            <p:cNvSpPr/>
            <p:nvPr/>
          </p:nvSpPr>
          <p:spPr>
            <a:xfrm rot="6162984">
              <a:off x="3517521" y="5057341"/>
              <a:ext cx="735687"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2" name="Cloud 1011">
              <a:extLst>
                <a:ext uri="{FF2B5EF4-FFF2-40B4-BE49-F238E27FC236}">
                  <a16:creationId xmlns:a16="http://schemas.microsoft.com/office/drawing/2014/main" id="{884400DF-F125-97FF-92C5-74BAA1452A5C}"/>
                </a:ext>
              </a:extLst>
            </p:cNvPr>
            <p:cNvSpPr/>
            <p:nvPr/>
          </p:nvSpPr>
          <p:spPr>
            <a:xfrm>
              <a:off x="3810000" y="4724400"/>
              <a:ext cx="990600"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Rounded Rectangle 171">
              <a:extLst>
                <a:ext uri="{FF2B5EF4-FFF2-40B4-BE49-F238E27FC236}">
                  <a16:creationId xmlns:a16="http://schemas.microsoft.com/office/drawing/2014/main" id="{9A74543D-5818-BCF1-AD71-1D3CCA4CDCC7}"/>
                </a:ext>
              </a:extLst>
            </p:cNvPr>
            <p:cNvSpPr/>
            <p:nvPr/>
          </p:nvSpPr>
          <p:spPr>
            <a:xfrm>
              <a:off x="3733800" y="5105400"/>
              <a:ext cx="1219200" cy="76200"/>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 name="Round Diagonal Corner Rectangle 172">
              <a:extLst>
                <a:ext uri="{FF2B5EF4-FFF2-40B4-BE49-F238E27FC236}">
                  <a16:creationId xmlns:a16="http://schemas.microsoft.com/office/drawing/2014/main" id="{BC055928-2BBB-8A53-7C7B-E7E95FFC462F}"/>
                </a:ext>
              </a:extLst>
            </p:cNvPr>
            <p:cNvSpPr/>
            <p:nvPr/>
          </p:nvSpPr>
          <p:spPr>
            <a:xfrm rot="20219766">
              <a:off x="3911329" y="6897509"/>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Round Diagonal Corner Rectangle 173">
              <a:extLst>
                <a:ext uri="{FF2B5EF4-FFF2-40B4-BE49-F238E27FC236}">
                  <a16:creationId xmlns:a16="http://schemas.microsoft.com/office/drawing/2014/main" id="{0D85E9CC-6000-A961-F042-0C32941F2A7E}"/>
                </a:ext>
              </a:extLst>
            </p:cNvPr>
            <p:cNvSpPr/>
            <p:nvPr/>
          </p:nvSpPr>
          <p:spPr>
            <a:xfrm rot="20219766">
              <a:off x="4292329" y="6897511"/>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Round Diagonal Corner Rectangle 174">
              <a:extLst>
                <a:ext uri="{FF2B5EF4-FFF2-40B4-BE49-F238E27FC236}">
                  <a16:creationId xmlns:a16="http://schemas.microsoft.com/office/drawing/2014/main" id="{D77FBCEE-7EB3-0947-184F-2BE369B3B541}"/>
                </a:ext>
              </a:extLst>
            </p:cNvPr>
            <p:cNvSpPr/>
            <p:nvPr/>
          </p:nvSpPr>
          <p:spPr>
            <a:xfrm rot="20219766">
              <a:off x="4673329" y="6897510"/>
              <a:ext cx="238238" cy="177085"/>
            </a:xfrm>
            <a:prstGeom prst="round2DiagRect">
              <a:avLst>
                <a:gd name="adj1" fmla="val 1405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7" name="Group 1016">
            <a:extLst>
              <a:ext uri="{FF2B5EF4-FFF2-40B4-BE49-F238E27FC236}">
                <a16:creationId xmlns:a16="http://schemas.microsoft.com/office/drawing/2014/main" id="{BEE8E4FD-592D-DC27-E370-47B492D335E1}"/>
              </a:ext>
            </a:extLst>
          </p:cNvPr>
          <p:cNvGrpSpPr/>
          <p:nvPr/>
        </p:nvGrpSpPr>
        <p:grpSpPr>
          <a:xfrm>
            <a:off x="4488049" y="4555284"/>
            <a:ext cx="994818" cy="1776039"/>
            <a:chOff x="7396262" y="611050"/>
            <a:chExt cx="3283176" cy="6055615"/>
          </a:xfrm>
        </p:grpSpPr>
        <p:grpSp>
          <p:nvGrpSpPr>
            <p:cNvPr id="1018" name="Group 1017">
              <a:extLst>
                <a:ext uri="{FF2B5EF4-FFF2-40B4-BE49-F238E27FC236}">
                  <a16:creationId xmlns:a16="http://schemas.microsoft.com/office/drawing/2014/main" id="{7680C253-8920-C388-60B9-D8D06301A79C}"/>
                </a:ext>
              </a:extLst>
            </p:cNvPr>
            <p:cNvGrpSpPr/>
            <p:nvPr/>
          </p:nvGrpSpPr>
          <p:grpSpPr>
            <a:xfrm>
              <a:off x="7396262" y="611050"/>
              <a:ext cx="3283176" cy="6055615"/>
              <a:chOff x="7396262" y="611050"/>
              <a:chExt cx="3283176" cy="6055615"/>
            </a:xfrm>
          </p:grpSpPr>
          <p:sp>
            <p:nvSpPr>
              <p:cNvPr id="1025" name="Cloud 1024">
                <a:extLst>
                  <a:ext uri="{FF2B5EF4-FFF2-40B4-BE49-F238E27FC236}">
                    <a16:creationId xmlns:a16="http://schemas.microsoft.com/office/drawing/2014/main" id="{4634B18C-9D14-D307-F027-5CAF69DA8C26}"/>
                  </a:ext>
                </a:extLst>
              </p:cNvPr>
              <p:cNvSpPr/>
              <p:nvPr/>
            </p:nvSpPr>
            <p:spPr>
              <a:xfrm>
                <a:off x="8330602" y="2152181"/>
                <a:ext cx="1734829" cy="202326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Oval 1025">
                <a:extLst>
                  <a:ext uri="{FF2B5EF4-FFF2-40B4-BE49-F238E27FC236}">
                    <a16:creationId xmlns:a16="http://schemas.microsoft.com/office/drawing/2014/main" id="{F60D5F67-72DB-F43F-618A-819323434E29}"/>
                  </a:ext>
                </a:extLst>
              </p:cNvPr>
              <p:cNvSpPr/>
              <p:nvPr/>
            </p:nvSpPr>
            <p:spPr>
              <a:xfrm rot="19411276">
                <a:off x="10221898" y="4222821"/>
                <a:ext cx="457540" cy="90474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6B7ADDBE-B64E-224B-089E-2A128430966C}"/>
                  </a:ext>
                </a:extLst>
              </p:cNvPr>
              <p:cNvSpPr/>
              <p:nvPr/>
            </p:nvSpPr>
            <p:spPr>
              <a:xfrm rot="2820608">
                <a:off x="7692389" y="3999830"/>
                <a:ext cx="569694" cy="11619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Isosceles Triangle 1027">
                <a:extLst>
                  <a:ext uri="{FF2B5EF4-FFF2-40B4-BE49-F238E27FC236}">
                    <a16:creationId xmlns:a16="http://schemas.microsoft.com/office/drawing/2014/main" id="{6DB1BFC9-527D-D012-15C7-ABF2EB14E7BB}"/>
                  </a:ext>
                </a:extLst>
              </p:cNvPr>
              <p:cNvSpPr/>
              <p:nvPr/>
            </p:nvSpPr>
            <p:spPr>
              <a:xfrm rot="2023540">
                <a:off x="8107266" y="2306761"/>
                <a:ext cx="1016060" cy="2668227"/>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Isosceles Triangle 1028">
                <a:extLst>
                  <a:ext uri="{FF2B5EF4-FFF2-40B4-BE49-F238E27FC236}">
                    <a16:creationId xmlns:a16="http://schemas.microsoft.com/office/drawing/2014/main" id="{AE88A950-91A1-1FF8-E02A-AADFE71AE724}"/>
                  </a:ext>
                </a:extLst>
              </p:cNvPr>
              <p:cNvSpPr/>
              <p:nvPr/>
            </p:nvSpPr>
            <p:spPr>
              <a:xfrm rot="19541673">
                <a:off x="9264994" y="2329210"/>
                <a:ext cx="928704" cy="2625554"/>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AA477F0D-704F-5938-91AD-DE0ADAE81494}"/>
                  </a:ext>
                </a:extLst>
              </p:cNvPr>
              <p:cNvSpPr/>
              <p:nvPr/>
            </p:nvSpPr>
            <p:spPr>
              <a:xfrm rot="4427519">
                <a:off x="8439688" y="5895522"/>
                <a:ext cx="605917" cy="93637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B1D5C2F1-D3D0-3075-2C1D-3DF9965FE081}"/>
                  </a:ext>
                </a:extLst>
              </p:cNvPr>
              <p:cNvSpPr/>
              <p:nvPr/>
            </p:nvSpPr>
            <p:spPr>
              <a:xfrm rot="17172481" flipH="1">
                <a:off x="9320535" y="5851074"/>
                <a:ext cx="605917" cy="93637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Isosceles Triangle 1031">
                <a:extLst>
                  <a:ext uri="{FF2B5EF4-FFF2-40B4-BE49-F238E27FC236}">
                    <a16:creationId xmlns:a16="http://schemas.microsoft.com/office/drawing/2014/main" id="{CF0960DF-030B-521A-CE02-E7ECBE792F09}"/>
                  </a:ext>
                </a:extLst>
              </p:cNvPr>
              <p:cNvSpPr/>
              <p:nvPr/>
            </p:nvSpPr>
            <p:spPr>
              <a:xfrm>
                <a:off x="7924891" y="2500342"/>
                <a:ext cx="2583823" cy="3735860"/>
              </a:xfrm>
              <a:prstGeom prst="triangle">
                <a:avLst/>
              </a:prstGeom>
              <a:solidFill>
                <a:srgbClr val="D7D1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Isosceles Triangle 1032">
                <a:extLst>
                  <a:ext uri="{FF2B5EF4-FFF2-40B4-BE49-F238E27FC236}">
                    <a16:creationId xmlns:a16="http://schemas.microsoft.com/office/drawing/2014/main" id="{5D73F7E2-D68C-F837-A71B-C1AF5D8E6538}"/>
                  </a:ext>
                </a:extLst>
              </p:cNvPr>
              <p:cNvSpPr/>
              <p:nvPr/>
            </p:nvSpPr>
            <p:spPr>
              <a:xfrm rot="10800000">
                <a:off x="8864463" y="2900613"/>
                <a:ext cx="587232" cy="8005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1033">
                <a:extLst>
                  <a:ext uri="{FF2B5EF4-FFF2-40B4-BE49-F238E27FC236}">
                    <a16:creationId xmlns:a16="http://schemas.microsoft.com/office/drawing/2014/main" id="{5CE49B12-E476-0292-C568-55BE57C25ED0}"/>
                  </a:ext>
                </a:extLst>
              </p:cNvPr>
              <p:cNvSpPr/>
              <p:nvPr/>
            </p:nvSpPr>
            <p:spPr>
              <a:xfrm>
                <a:off x="8394677" y="1223341"/>
                <a:ext cx="1393324" cy="19441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Cloud 1034">
                <a:extLst>
                  <a:ext uri="{FF2B5EF4-FFF2-40B4-BE49-F238E27FC236}">
                    <a16:creationId xmlns:a16="http://schemas.microsoft.com/office/drawing/2014/main" id="{16562176-7A14-509D-4578-BFA83BB867BD}"/>
                  </a:ext>
                </a:extLst>
              </p:cNvPr>
              <p:cNvSpPr/>
              <p:nvPr/>
            </p:nvSpPr>
            <p:spPr>
              <a:xfrm rot="5107997">
                <a:off x="8539916" y="1816915"/>
                <a:ext cx="2636417" cy="813582"/>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Cloud 1035">
                <a:extLst>
                  <a:ext uri="{FF2B5EF4-FFF2-40B4-BE49-F238E27FC236}">
                    <a16:creationId xmlns:a16="http://schemas.microsoft.com/office/drawing/2014/main" id="{D6F0AB0A-D0E4-B03A-24D5-358E42392C18}"/>
                  </a:ext>
                </a:extLst>
              </p:cNvPr>
              <p:cNvSpPr/>
              <p:nvPr/>
            </p:nvSpPr>
            <p:spPr>
              <a:xfrm rot="6038579">
                <a:off x="7003794" y="1763673"/>
                <a:ext cx="2636417" cy="897395"/>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Shape 1036">
                <a:extLst>
                  <a:ext uri="{FF2B5EF4-FFF2-40B4-BE49-F238E27FC236}">
                    <a16:creationId xmlns:a16="http://schemas.microsoft.com/office/drawing/2014/main" id="{C8C9207B-05C9-BA58-D2C2-F2998F68B17E}"/>
                  </a:ext>
                </a:extLst>
              </p:cNvPr>
              <p:cNvSpPr/>
              <p:nvPr/>
            </p:nvSpPr>
            <p:spPr>
              <a:xfrm rot="21363997">
                <a:off x="7732266" y="611050"/>
                <a:ext cx="2456636" cy="2487739"/>
              </a:xfrm>
              <a:custGeom>
                <a:avLst/>
                <a:gdLst>
                  <a:gd name="connsiteX0" fmla="*/ 1422434 w 2456636"/>
                  <a:gd name="connsiteY0" fmla="*/ 11391 h 2487739"/>
                  <a:gd name="connsiteX1" fmla="*/ 2347588 w 2456636"/>
                  <a:gd name="connsiteY1" fmla="*/ 253358 h 2487739"/>
                  <a:gd name="connsiteX2" fmla="*/ 2286574 w 2456636"/>
                  <a:gd name="connsiteY2" fmla="*/ 1140718 h 2487739"/>
                  <a:gd name="connsiteX3" fmla="*/ 2269988 w 2456636"/>
                  <a:gd name="connsiteY3" fmla="*/ 1103622 h 2487739"/>
                  <a:gd name="connsiteX4" fmla="*/ 2269925 w 2456636"/>
                  <a:gd name="connsiteY4" fmla="*/ 1103569 h 2487739"/>
                  <a:gd name="connsiteX5" fmla="*/ 2456636 w 2456636"/>
                  <a:gd name="connsiteY5" fmla="*/ 2487739 h 2487739"/>
                  <a:gd name="connsiteX6" fmla="*/ 1751957 w 2456636"/>
                  <a:gd name="connsiteY6" fmla="*/ 2487739 h 2487739"/>
                  <a:gd name="connsiteX7" fmla="*/ 1955146 w 2456636"/>
                  <a:gd name="connsiteY7" fmla="*/ 981410 h 2487739"/>
                  <a:gd name="connsiteX8" fmla="*/ 1883389 w 2456636"/>
                  <a:gd name="connsiteY8" fmla="*/ 965091 h 2487739"/>
                  <a:gd name="connsiteX9" fmla="*/ 1361421 w 2456636"/>
                  <a:gd name="connsiteY9" fmla="*/ 898751 h 2487739"/>
                  <a:gd name="connsiteX10" fmla="*/ 835286 w 2456636"/>
                  <a:gd name="connsiteY10" fmla="*/ 893026 h 2487739"/>
                  <a:gd name="connsiteX11" fmla="*/ 721876 w 2456636"/>
                  <a:gd name="connsiteY11" fmla="*/ 902839 h 2487739"/>
                  <a:gd name="connsiteX12" fmla="*/ 696661 w 2456636"/>
                  <a:gd name="connsiteY12" fmla="*/ 2458717 h 2487739"/>
                  <a:gd name="connsiteX13" fmla="*/ 0 w 2456636"/>
                  <a:gd name="connsiteY13" fmla="*/ 2352715 h 2487739"/>
                  <a:gd name="connsiteX14" fmla="*/ 417310 w 2456636"/>
                  <a:gd name="connsiteY14" fmla="*/ 932509 h 2487739"/>
                  <a:gd name="connsiteX15" fmla="*/ 472870 w 2456636"/>
                  <a:gd name="connsiteY15" fmla="*/ 124455 h 2487739"/>
                  <a:gd name="connsiteX16" fmla="*/ 1422434 w 2456636"/>
                  <a:gd name="connsiteY16" fmla="*/ 11391 h 248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6636" h="2487739">
                    <a:moveTo>
                      <a:pt x="1422434" y="11391"/>
                    </a:moveTo>
                    <a:cubicBezTo>
                      <a:pt x="1940044" y="46981"/>
                      <a:pt x="2354331" y="155282"/>
                      <a:pt x="2347588" y="253358"/>
                    </a:cubicBezTo>
                    <a:lnTo>
                      <a:pt x="2286574" y="1140718"/>
                    </a:lnTo>
                    <a:cubicBezTo>
                      <a:pt x="2287417" y="1128458"/>
                      <a:pt x="2281681" y="1116039"/>
                      <a:pt x="2269988" y="1103622"/>
                    </a:cubicBezTo>
                    <a:lnTo>
                      <a:pt x="2269925" y="1103569"/>
                    </a:lnTo>
                    <a:lnTo>
                      <a:pt x="2456636" y="2487739"/>
                    </a:lnTo>
                    <a:lnTo>
                      <a:pt x="1751957" y="2487739"/>
                    </a:lnTo>
                    <a:lnTo>
                      <a:pt x="1955146" y="981410"/>
                    </a:lnTo>
                    <a:lnTo>
                      <a:pt x="1883389" y="965091"/>
                    </a:lnTo>
                    <a:cubicBezTo>
                      <a:pt x="1735099" y="935669"/>
                      <a:pt x="1555525" y="912098"/>
                      <a:pt x="1361421" y="898751"/>
                    </a:cubicBezTo>
                    <a:cubicBezTo>
                      <a:pt x="1167317" y="885405"/>
                      <a:pt x="986208" y="884177"/>
                      <a:pt x="835286" y="893026"/>
                    </a:cubicBezTo>
                    <a:lnTo>
                      <a:pt x="721876" y="902839"/>
                    </a:lnTo>
                    <a:lnTo>
                      <a:pt x="696661" y="2458717"/>
                    </a:lnTo>
                    <a:lnTo>
                      <a:pt x="0" y="2352715"/>
                    </a:lnTo>
                    <a:lnTo>
                      <a:pt x="417310" y="932509"/>
                    </a:lnTo>
                    <a:lnTo>
                      <a:pt x="472870" y="124455"/>
                    </a:lnTo>
                    <a:cubicBezTo>
                      <a:pt x="479613" y="26379"/>
                      <a:pt x="904826" y="-24198"/>
                      <a:pt x="1422434" y="11391"/>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38" name="Group 1037">
                <a:extLst>
                  <a:ext uri="{FF2B5EF4-FFF2-40B4-BE49-F238E27FC236}">
                    <a16:creationId xmlns:a16="http://schemas.microsoft.com/office/drawing/2014/main" id="{B41F6CE1-C318-6AF2-A1A7-F3938B7119C6}"/>
                  </a:ext>
                </a:extLst>
              </p:cNvPr>
              <p:cNvGrpSpPr/>
              <p:nvPr/>
            </p:nvGrpSpPr>
            <p:grpSpPr>
              <a:xfrm>
                <a:off x="8297677" y="5794026"/>
                <a:ext cx="1767754" cy="401647"/>
                <a:chOff x="8042337" y="5702508"/>
                <a:chExt cx="2348930" cy="533694"/>
              </a:xfrm>
            </p:grpSpPr>
            <p:sp>
              <p:nvSpPr>
                <p:cNvPr id="1044" name="Cross 1043">
                  <a:extLst>
                    <a:ext uri="{FF2B5EF4-FFF2-40B4-BE49-F238E27FC236}">
                      <a16:creationId xmlns:a16="http://schemas.microsoft.com/office/drawing/2014/main" id="{00BE553B-8C0E-9D91-A460-1438F8F949E3}"/>
                    </a:ext>
                  </a:extLst>
                </p:cNvPr>
                <p:cNvSpPr/>
                <p:nvPr/>
              </p:nvSpPr>
              <p:spPr>
                <a:xfrm>
                  <a:off x="8042337"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Cross 1044">
                  <a:extLst>
                    <a:ext uri="{FF2B5EF4-FFF2-40B4-BE49-F238E27FC236}">
                      <a16:creationId xmlns:a16="http://schemas.microsoft.com/office/drawing/2014/main" id="{2B73C6BE-6B9F-812E-125E-B39DA1C214C6}"/>
                    </a:ext>
                  </a:extLst>
                </p:cNvPr>
                <p:cNvSpPr/>
                <p:nvPr/>
              </p:nvSpPr>
              <p:spPr>
                <a:xfrm>
                  <a:off x="8629570"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Cross 1045">
                  <a:extLst>
                    <a:ext uri="{FF2B5EF4-FFF2-40B4-BE49-F238E27FC236}">
                      <a16:creationId xmlns:a16="http://schemas.microsoft.com/office/drawing/2014/main" id="{68931E52-EA19-BE1F-2BEC-1C2C33195916}"/>
                    </a:ext>
                  </a:extLst>
                </p:cNvPr>
                <p:cNvSpPr/>
                <p:nvPr/>
              </p:nvSpPr>
              <p:spPr>
                <a:xfrm>
                  <a:off x="9334249"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Cross 1046">
                  <a:extLst>
                    <a:ext uri="{FF2B5EF4-FFF2-40B4-BE49-F238E27FC236}">
                      <a16:creationId xmlns:a16="http://schemas.microsoft.com/office/drawing/2014/main" id="{53638F0F-CE5A-71FE-1AA6-144500C47C4A}"/>
                    </a:ext>
                  </a:extLst>
                </p:cNvPr>
                <p:cNvSpPr/>
                <p:nvPr/>
              </p:nvSpPr>
              <p:spPr>
                <a:xfrm>
                  <a:off x="9804035"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9" name="Group 1038">
                <a:extLst>
                  <a:ext uri="{FF2B5EF4-FFF2-40B4-BE49-F238E27FC236}">
                    <a16:creationId xmlns:a16="http://schemas.microsoft.com/office/drawing/2014/main" id="{11F2D977-DBAC-A7FC-010A-98A210443591}"/>
                  </a:ext>
                </a:extLst>
              </p:cNvPr>
              <p:cNvGrpSpPr/>
              <p:nvPr/>
            </p:nvGrpSpPr>
            <p:grpSpPr>
              <a:xfrm>
                <a:off x="8535954" y="813940"/>
                <a:ext cx="1312017" cy="298100"/>
                <a:chOff x="8042337" y="5702508"/>
                <a:chExt cx="2348930" cy="533694"/>
              </a:xfrm>
            </p:grpSpPr>
            <p:sp>
              <p:nvSpPr>
                <p:cNvPr id="1040" name="Cross 1039">
                  <a:extLst>
                    <a:ext uri="{FF2B5EF4-FFF2-40B4-BE49-F238E27FC236}">
                      <a16:creationId xmlns:a16="http://schemas.microsoft.com/office/drawing/2014/main" id="{793AB2EC-D250-231E-9504-1F8227141F21}"/>
                    </a:ext>
                  </a:extLst>
                </p:cNvPr>
                <p:cNvSpPr/>
                <p:nvPr/>
              </p:nvSpPr>
              <p:spPr>
                <a:xfrm>
                  <a:off x="8042337"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Cross 1040">
                  <a:extLst>
                    <a:ext uri="{FF2B5EF4-FFF2-40B4-BE49-F238E27FC236}">
                      <a16:creationId xmlns:a16="http://schemas.microsoft.com/office/drawing/2014/main" id="{AAEC2841-769E-BBC8-157D-B7B2DEE66A8F}"/>
                    </a:ext>
                  </a:extLst>
                </p:cNvPr>
                <p:cNvSpPr/>
                <p:nvPr/>
              </p:nvSpPr>
              <p:spPr>
                <a:xfrm>
                  <a:off x="8629570"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Cross 1041">
                  <a:extLst>
                    <a:ext uri="{FF2B5EF4-FFF2-40B4-BE49-F238E27FC236}">
                      <a16:creationId xmlns:a16="http://schemas.microsoft.com/office/drawing/2014/main" id="{22E1F42A-0C19-6860-986A-28B4A0856D0B}"/>
                    </a:ext>
                  </a:extLst>
                </p:cNvPr>
                <p:cNvSpPr/>
                <p:nvPr/>
              </p:nvSpPr>
              <p:spPr>
                <a:xfrm>
                  <a:off x="9334249"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Cross 1042">
                  <a:extLst>
                    <a:ext uri="{FF2B5EF4-FFF2-40B4-BE49-F238E27FC236}">
                      <a16:creationId xmlns:a16="http://schemas.microsoft.com/office/drawing/2014/main" id="{3CB6445F-1A3D-0054-9F8B-EB52192D3643}"/>
                    </a:ext>
                  </a:extLst>
                </p:cNvPr>
                <p:cNvSpPr/>
                <p:nvPr/>
              </p:nvSpPr>
              <p:spPr>
                <a:xfrm>
                  <a:off x="9804035" y="5702508"/>
                  <a:ext cx="587232" cy="533694"/>
                </a:xfrm>
                <a:prstGeom prst="plus">
                  <a:avLst>
                    <a:gd name="adj" fmla="val 28692"/>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19" name="Group 1018">
              <a:extLst>
                <a:ext uri="{FF2B5EF4-FFF2-40B4-BE49-F238E27FC236}">
                  <a16:creationId xmlns:a16="http://schemas.microsoft.com/office/drawing/2014/main" id="{067B2D3D-8837-75B9-AD35-822B3CB1BC52}"/>
                </a:ext>
              </a:extLst>
            </p:cNvPr>
            <p:cNvGrpSpPr/>
            <p:nvPr/>
          </p:nvGrpSpPr>
          <p:grpSpPr>
            <a:xfrm>
              <a:off x="9098772" y="5599644"/>
              <a:ext cx="317583" cy="583924"/>
              <a:chOff x="5325642" y="1809606"/>
              <a:chExt cx="633102" cy="1164053"/>
            </a:xfrm>
          </p:grpSpPr>
          <p:sp>
            <p:nvSpPr>
              <p:cNvPr id="1023" name="Diamond 1022">
                <a:extLst>
                  <a:ext uri="{FF2B5EF4-FFF2-40B4-BE49-F238E27FC236}">
                    <a16:creationId xmlns:a16="http://schemas.microsoft.com/office/drawing/2014/main" id="{20245BB0-D48C-0B73-D878-FFB5E68C3AB5}"/>
                  </a:ext>
                </a:extLst>
              </p:cNvPr>
              <p:cNvSpPr/>
              <p:nvPr/>
            </p:nvSpPr>
            <p:spPr>
              <a:xfrm>
                <a:off x="5325642" y="1809606"/>
                <a:ext cx="633102" cy="1164053"/>
              </a:xfrm>
              <a:prstGeom prst="diamon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Diamond 1023">
                <a:extLst>
                  <a:ext uri="{FF2B5EF4-FFF2-40B4-BE49-F238E27FC236}">
                    <a16:creationId xmlns:a16="http://schemas.microsoft.com/office/drawing/2014/main" id="{B448AD8F-3275-2B65-DF1E-7FF27A82F7C5}"/>
                  </a:ext>
                </a:extLst>
              </p:cNvPr>
              <p:cNvSpPr/>
              <p:nvPr/>
            </p:nvSpPr>
            <p:spPr>
              <a:xfrm>
                <a:off x="5478488" y="2095392"/>
                <a:ext cx="322236" cy="59248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0" name="Group 1019">
              <a:extLst>
                <a:ext uri="{FF2B5EF4-FFF2-40B4-BE49-F238E27FC236}">
                  <a16:creationId xmlns:a16="http://schemas.microsoft.com/office/drawing/2014/main" id="{9C63386E-1C2B-13C5-A1D1-27AD898ACD0E}"/>
                </a:ext>
              </a:extLst>
            </p:cNvPr>
            <p:cNvGrpSpPr/>
            <p:nvPr/>
          </p:nvGrpSpPr>
          <p:grpSpPr>
            <a:xfrm>
              <a:off x="9092782" y="628120"/>
              <a:ext cx="317583" cy="583924"/>
              <a:chOff x="5325642" y="1809606"/>
              <a:chExt cx="633102" cy="1164053"/>
            </a:xfrm>
          </p:grpSpPr>
          <p:sp>
            <p:nvSpPr>
              <p:cNvPr id="1021" name="Diamond 1020">
                <a:extLst>
                  <a:ext uri="{FF2B5EF4-FFF2-40B4-BE49-F238E27FC236}">
                    <a16:creationId xmlns:a16="http://schemas.microsoft.com/office/drawing/2014/main" id="{E34D1D1B-D47B-581B-954A-BED30657CB9B}"/>
                  </a:ext>
                </a:extLst>
              </p:cNvPr>
              <p:cNvSpPr/>
              <p:nvPr/>
            </p:nvSpPr>
            <p:spPr>
              <a:xfrm>
                <a:off x="5325642" y="1809606"/>
                <a:ext cx="633102" cy="1164053"/>
              </a:xfrm>
              <a:prstGeom prst="diamon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Diamond 1021">
                <a:extLst>
                  <a:ext uri="{FF2B5EF4-FFF2-40B4-BE49-F238E27FC236}">
                    <a16:creationId xmlns:a16="http://schemas.microsoft.com/office/drawing/2014/main" id="{B00C3CA0-4B83-DB8C-C2A9-75FF575DC127}"/>
                  </a:ext>
                </a:extLst>
              </p:cNvPr>
              <p:cNvSpPr/>
              <p:nvPr/>
            </p:nvSpPr>
            <p:spPr>
              <a:xfrm>
                <a:off x="5478488" y="2095392"/>
                <a:ext cx="322236" cy="59248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8" name="Group 1047">
            <a:extLst>
              <a:ext uri="{FF2B5EF4-FFF2-40B4-BE49-F238E27FC236}">
                <a16:creationId xmlns:a16="http://schemas.microsoft.com/office/drawing/2014/main" id="{69273C6E-D676-A93E-D368-5F17C5456F58}"/>
              </a:ext>
            </a:extLst>
          </p:cNvPr>
          <p:cNvGrpSpPr/>
          <p:nvPr/>
        </p:nvGrpSpPr>
        <p:grpSpPr>
          <a:xfrm>
            <a:off x="10357833" y="4429458"/>
            <a:ext cx="1078959" cy="1754852"/>
            <a:chOff x="8322376" y="897040"/>
            <a:chExt cx="3332659" cy="5599922"/>
          </a:xfrm>
        </p:grpSpPr>
        <p:sp>
          <p:nvSpPr>
            <p:cNvPr id="1049" name="Cloud 1048">
              <a:extLst>
                <a:ext uri="{FF2B5EF4-FFF2-40B4-BE49-F238E27FC236}">
                  <a16:creationId xmlns:a16="http://schemas.microsoft.com/office/drawing/2014/main" id="{38553718-3CFB-68EA-723E-8DD8FF963850}"/>
                </a:ext>
              </a:extLst>
            </p:cNvPr>
            <p:cNvSpPr/>
            <p:nvPr/>
          </p:nvSpPr>
          <p:spPr>
            <a:xfrm rot="11003171">
              <a:off x="8997980" y="2590027"/>
              <a:ext cx="1994158" cy="14834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Oval 1049">
              <a:extLst>
                <a:ext uri="{FF2B5EF4-FFF2-40B4-BE49-F238E27FC236}">
                  <a16:creationId xmlns:a16="http://schemas.microsoft.com/office/drawing/2014/main" id="{EBC7AC6B-BC50-2FE3-B2A2-BB3B37F7B5EF}"/>
                </a:ext>
              </a:extLst>
            </p:cNvPr>
            <p:cNvSpPr/>
            <p:nvPr/>
          </p:nvSpPr>
          <p:spPr>
            <a:xfrm rot="19411276">
              <a:off x="10904568" y="3620257"/>
              <a:ext cx="565092" cy="14121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Oval 1050">
              <a:extLst>
                <a:ext uri="{FF2B5EF4-FFF2-40B4-BE49-F238E27FC236}">
                  <a16:creationId xmlns:a16="http://schemas.microsoft.com/office/drawing/2014/main" id="{A4F5BCEB-EA91-275D-8A4F-CDCB22884CA3}"/>
                </a:ext>
              </a:extLst>
            </p:cNvPr>
            <p:cNvSpPr/>
            <p:nvPr/>
          </p:nvSpPr>
          <p:spPr>
            <a:xfrm rot="2820608">
              <a:off x="8589906" y="3992299"/>
              <a:ext cx="499878" cy="10349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Isosceles Triangle 1051">
              <a:extLst>
                <a:ext uri="{FF2B5EF4-FFF2-40B4-BE49-F238E27FC236}">
                  <a16:creationId xmlns:a16="http://schemas.microsoft.com/office/drawing/2014/main" id="{990AEAC0-9AF8-86CC-A004-685E095ABCB4}"/>
                </a:ext>
              </a:extLst>
            </p:cNvPr>
            <p:cNvSpPr/>
            <p:nvPr/>
          </p:nvSpPr>
          <p:spPr>
            <a:xfrm rot="2242960">
              <a:off x="8862856" y="2444339"/>
              <a:ext cx="1383428"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Isosceles Triangle 1052">
              <a:extLst>
                <a:ext uri="{FF2B5EF4-FFF2-40B4-BE49-F238E27FC236}">
                  <a16:creationId xmlns:a16="http://schemas.microsoft.com/office/drawing/2014/main" id="{B82FC63B-70BB-D984-8D49-FEB27859CC55}"/>
                </a:ext>
              </a:extLst>
            </p:cNvPr>
            <p:cNvSpPr/>
            <p:nvPr/>
          </p:nvSpPr>
          <p:spPr>
            <a:xfrm rot="19284057">
              <a:off x="9809443" y="2450143"/>
              <a:ext cx="1401921" cy="2352135"/>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Oval 1053">
              <a:extLst>
                <a:ext uri="{FF2B5EF4-FFF2-40B4-BE49-F238E27FC236}">
                  <a16:creationId xmlns:a16="http://schemas.microsoft.com/office/drawing/2014/main" id="{FC4A0639-3390-AD0B-8CFD-F11D695E7696}"/>
                </a:ext>
              </a:extLst>
            </p:cNvPr>
            <p:cNvSpPr/>
            <p:nvPr/>
          </p:nvSpPr>
          <p:spPr>
            <a:xfrm rot="4427519">
              <a:off x="9323653" y="5814944"/>
              <a:ext cx="489084"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5" name="Oval 1054">
              <a:extLst>
                <a:ext uri="{FF2B5EF4-FFF2-40B4-BE49-F238E27FC236}">
                  <a16:creationId xmlns:a16="http://schemas.microsoft.com/office/drawing/2014/main" id="{F53E0EFA-6563-CDA3-AC54-72632FB27B61}"/>
                </a:ext>
              </a:extLst>
            </p:cNvPr>
            <p:cNvSpPr/>
            <p:nvPr/>
          </p:nvSpPr>
          <p:spPr>
            <a:xfrm rot="17172481" flipH="1">
              <a:off x="10157597" y="5833966"/>
              <a:ext cx="468745" cy="857248"/>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Isosceles Triangle 1055">
              <a:extLst>
                <a:ext uri="{FF2B5EF4-FFF2-40B4-BE49-F238E27FC236}">
                  <a16:creationId xmlns:a16="http://schemas.microsoft.com/office/drawing/2014/main" id="{A1AA411C-A3AD-FD22-EF68-5B921C85289B}"/>
                </a:ext>
              </a:extLst>
            </p:cNvPr>
            <p:cNvSpPr/>
            <p:nvPr/>
          </p:nvSpPr>
          <p:spPr>
            <a:xfrm>
              <a:off x="8898542" y="2141146"/>
              <a:ext cx="2301392" cy="3996650"/>
            </a:xfrm>
            <a:prstGeom prst="triangle">
              <a:avLst/>
            </a:prstGeom>
            <a:solidFill>
              <a:srgbClr val="DFFA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Isosceles Triangle 1056">
              <a:extLst>
                <a:ext uri="{FF2B5EF4-FFF2-40B4-BE49-F238E27FC236}">
                  <a16:creationId xmlns:a16="http://schemas.microsoft.com/office/drawing/2014/main" id="{F00E2893-3DEA-EBC9-94F7-F9C83A3A3B9D}"/>
                </a:ext>
              </a:extLst>
            </p:cNvPr>
            <p:cNvSpPr/>
            <p:nvPr/>
          </p:nvSpPr>
          <p:spPr>
            <a:xfrm rot="10800000">
              <a:off x="9748667" y="3126207"/>
              <a:ext cx="523044" cy="85642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Oval 1057">
              <a:extLst>
                <a:ext uri="{FF2B5EF4-FFF2-40B4-BE49-F238E27FC236}">
                  <a16:creationId xmlns:a16="http://schemas.microsoft.com/office/drawing/2014/main" id="{0F833518-B85A-DAEF-8D5A-DB3334B8CC1B}"/>
                </a:ext>
              </a:extLst>
            </p:cNvPr>
            <p:cNvSpPr/>
            <p:nvPr/>
          </p:nvSpPr>
          <p:spPr>
            <a:xfrm>
              <a:off x="9330231" y="1003061"/>
              <a:ext cx="1359914" cy="24086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Freeform: Shape 1058">
              <a:extLst>
                <a:ext uri="{FF2B5EF4-FFF2-40B4-BE49-F238E27FC236}">
                  <a16:creationId xmlns:a16="http://schemas.microsoft.com/office/drawing/2014/main" id="{A9AA6896-5E53-6BC8-48A1-F40E66290717}"/>
                </a:ext>
              </a:extLst>
            </p:cNvPr>
            <p:cNvSpPr/>
            <p:nvPr/>
          </p:nvSpPr>
          <p:spPr>
            <a:xfrm rot="6417058">
              <a:off x="8353519" y="1402140"/>
              <a:ext cx="3705365" cy="2897667"/>
            </a:xfrm>
            <a:custGeom>
              <a:avLst/>
              <a:gdLst>
                <a:gd name="connsiteX0" fmla="*/ 353456 w 2753301"/>
                <a:gd name="connsiteY0" fmla="*/ 1306135 h 2107538"/>
                <a:gd name="connsiteX1" fmla="*/ 371033 w 2753301"/>
                <a:gd name="connsiteY1" fmla="*/ 1320815 h 2107538"/>
                <a:gd name="connsiteX2" fmla="*/ 371462 w 2753301"/>
                <a:gd name="connsiteY2" fmla="*/ 1320198 h 2107538"/>
                <a:gd name="connsiteX3" fmla="*/ 390326 w 2753301"/>
                <a:gd name="connsiteY3" fmla="*/ 1293076 h 2107538"/>
                <a:gd name="connsiteX4" fmla="*/ 401534 w 2753301"/>
                <a:gd name="connsiteY4" fmla="*/ 1287562 h 2107538"/>
                <a:gd name="connsiteX5" fmla="*/ 377431 w 2753301"/>
                <a:gd name="connsiteY5" fmla="*/ 1292713 h 2107538"/>
                <a:gd name="connsiteX6" fmla="*/ 66870 w 2753301"/>
                <a:gd name="connsiteY6" fmla="*/ 1676552 h 2107538"/>
                <a:gd name="connsiteX7" fmla="*/ 81162 w 2753301"/>
                <a:gd name="connsiteY7" fmla="*/ 1603673 h 2107538"/>
                <a:gd name="connsiteX8" fmla="*/ 50982 w 2753301"/>
                <a:gd name="connsiteY8" fmla="*/ 1528901 h 2107538"/>
                <a:gd name="connsiteX9" fmla="*/ 106098 w 2753301"/>
                <a:gd name="connsiteY9" fmla="*/ 1462442 h 2107538"/>
                <a:gd name="connsiteX10" fmla="*/ 106625 w 2753301"/>
                <a:gd name="connsiteY10" fmla="*/ 1460690 h 2107538"/>
                <a:gd name="connsiteX11" fmla="*/ 110175 w 2753301"/>
                <a:gd name="connsiteY11" fmla="*/ 1409620 h 2107538"/>
                <a:gd name="connsiteX12" fmla="*/ 117177 w 2753301"/>
                <a:gd name="connsiteY12" fmla="*/ 1394826 h 2107538"/>
                <a:gd name="connsiteX13" fmla="*/ 115534 w 2753301"/>
                <a:gd name="connsiteY13" fmla="*/ 1394972 h 2107538"/>
                <a:gd name="connsiteX14" fmla="*/ 138122 w 2753301"/>
                <a:gd name="connsiteY14" fmla="*/ 1315431 h 2107538"/>
                <a:gd name="connsiteX15" fmla="*/ 20 w 2753301"/>
                <a:gd name="connsiteY15" fmla="*/ 1327120 h 2107538"/>
                <a:gd name="connsiteX16" fmla="*/ 171967 w 2753301"/>
                <a:gd name="connsiteY16" fmla="*/ 1167031 h 2107538"/>
                <a:gd name="connsiteX17" fmla="*/ 173171 w 2753301"/>
                <a:gd name="connsiteY17" fmla="*/ 1164737 h 2107538"/>
                <a:gd name="connsiteX18" fmla="*/ 223737 w 2753301"/>
                <a:gd name="connsiteY18" fmla="*/ 1048434 h 2107538"/>
                <a:gd name="connsiteX19" fmla="*/ 644666 w 2753301"/>
                <a:gd name="connsiteY19" fmla="*/ 785041 h 2107538"/>
                <a:gd name="connsiteX20" fmla="*/ 644747 w 2753301"/>
                <a:gd name="connsiteY20" fmla="*/ 784961 h 2107538"/>
                <a:gd name="connsiteX21" fmla="*/ 717207 w 2753301"/>
                <a:gd name="connsiteY21" fmla="*/ 713132 h 2107538"/>
                <a:gd name="connsiteX22" fmla="*/ 1068802 w 2753301"/>
                <a:gd name="connsiteY22" fmla="*/ 519036 h 2107538"/>
                <a:gd name="connsiteX23" fmla="*/ 1070101 w 2753301"/>
                <a:gd name="connsiteY23" fmla="*/ 517721 h 2107538"/>
                <a:gd name="connsiteX24" fmla="*/ 1127223 w 2753301"/>
                <a:gd name="connsiteY24" fmla="*/ 459938 h 2107538"/>
                <a:gd name="connsiteX25" fmla="*/ 1221216 w 2753301"/>
                <a:gd name="connsiteY25" fmla="*/ 393166 h 2107538"/>
                <a:gd name="connsiteX26" fmla="*/ 1339457 w 2753301"/>
                <a:gd name="connsiteY26" fmla="*/ 329262 h 2107538"/>
                <a:gd name="connsiteX27" fmla="*/ 1439066 w 2753301"/>
                <a:gd name="connsiteY27" fmla="*/ 293106 h 2107538"/>
                <a:gd name="connsiteX28" fmla="*/ 1442040 w 2753301"/>
                <a:gd name="connsiteY28" fmla="*/ 292027 h 2107538"/>
                <a:gd name="connsiteX29" fmla="*/ 1721503 w 2753301"/>
                <a:gd name="connsiteY29" fmla="*/ 109469 h 2107538"/>
                <a:gd name="connsiteX30" fmla="*/ 1892514 w 2753301"/>
                <a:gd name="connsiteY30" fmla="*/ 67532 h 2107538"/>
                <a:gd name="connsiteX31" fmla="*/ 1893382 w 2753301"/>
                <a:gd name="connsiteY31" fmla="*/ 67170 h 2107538"/>
                <a:gd name="connsiteX32" fmla="*/ 2017650 w 2753301"/>
                <a:gd name="connsiteY32" fmla="*/ 15458 h 2107538"/>
                <a:gd name="connsiteX33" fmla="*/ 2104256 w 2753301"/>
                <a:gd name="connsiteY33" fmla="*/ 352 h 2107538"/>
                <a:gd name="connsiteX34" fmla="*/ 2121849 w 2753301"/>
                <a:gd name="connsiteY34" fmla="*/ 50153 h 2107538"/>
                <a:gd name="connsiteX35" fmla="*/ 2222990 w 2753301"/>
                <a:gd name="connsiteY35" fmla="*/ 83348 h 2107538"/>
                <a:gd name="connsiteX36" fmla="*/ 1970189 w 2753301"/>
                <a:gd name="connsiteY36" fmla="*/ 309865 h 2107538"/>
                <a:gd name="connsiteX37" fmla="*/ 1897048 w 2753301"/>
                <a:gd name="connsiteY37" fmla="*/ 420961 h 2107538"/>
                <a:gd name="connsiteX38" fmla="*/ 1550132 w 2753301"/>
                <a:gd name="connsiteY38" fmla="*/ 629978 h 2107538"/>
                <a:gd name="connsiteX39" fmla="*/ 1331444 w 2753301"/>
                <a:gd name="connsiteY39" fmla="*/ 829868 h 2107538"/>
                <a:gd name="connsiteX40" fmla="*/ 943721 w 2753301"/>
                <a:gd name="connsiteY40" fmla="*/ 1009373 h 2107538"/>
                <a:gd name="connsiteX41" fmla="*/ 433707 w 2753301"/>
                <a:gd name="connsiteY41" fmla="*/ 1280686 h 2107538"/>
                <a:gd name="connsiteX42" fmla="*/ 430431 w 2753301"/>
                <a:gd name="connsiteY42" fmla="*/ 1281386 h 2107538"/>
                <a:gd name="connsiteX43" fmla="*/ 450290 w 2753301"/>
                <a:gd name="connsiteY43" fmla="*/ 1284415 h 2107538"/>
                <a:gd name="connsiteX44" fmla="*/ 475399 w 2753301"/>
                <a:gd name="connsiteY44" fmla="*/ 1307950 h 2107538"/>
                <a:gd name="connsiteX45" fmla="*/ 476149 w 2753301"/>
                <a:gd name="connsiteY45" fmla="*/ 1308653 h 2107538"/>
                <a:gd name="connsiteX46" fmla="*/ 534812 w 2753301"/>
                <a:gd name="connsiteY46" fmla="*/ 1279143 h 2107538"/>
                <a:gd name="connsiteX47" fmla="*/ 556372 w 2753301"/>
                <a:gd name="connsiteY47" fmla="*/ 1285750 h 2107538"/>
                <a:gd name="connsiteX48" fmla="*/ 597053 w 2753301"/>
                <a:gd name="connsiteY48" fmla="*/ 1348232 h 2107538"/>
                <a:gd name="connsiteX49" fmla="*/ 597278 w 2753301"/>
                <a:gd name="connsiteY49" fmla="*/ 1348386 h 2107538"/>
                <a:gd name="connsiteX50" fmla="*/ 629399 w 2753301"/>
                <a:gd name="connsiteY50" fmla="*/ 1370506 h 2107538"/>
                <a:gd name="connsiteX51" fmla="*/ 649263 w 2753301"/>
                <a:gd name="connsiteY51" fmla="*/ 1408873 h 2107538"/>
                <a:gd name="connsiteX52" fmla="*/ 646926 w 2753301"/>
                <a:gd name="connsiteY52" fmla="*/ 1474629 h 2107538"/>
                <a:gd name="connsiteX53" fmla="*/ 664892 w 2753301"/>
                <a:gd name="connsiteY53" fmla="*/ 1522511 h 2107538"/>
                <a:gd name="connsiteX54" fmla="*/ 664123 w 2753301"/>
                <a:gd name="connsiteY54" fmla="*/ 1567695 h 2107538"/>
                <a:gd name="connsiteX55" fmla="*/ 682587 w 2753301"/>
                <a:gd name="connsiteY55" fmla="*/ 1562963 h 2107538"/>
                <a:gd name="connsiteX56" fmla="*/ 1061812 w 2753301"/>
                <a:gd name="connsiteY56" fmla="*/ 1565953 h 2107538"/>
                <a:gd name="connsiteX57" fmla="*/ 1061920 w 2753301"/>
                <a:gd name="connsiteY57" fmla="*/ 1565912 h 2107538"/>
                <a:gd name="connsiteX58" fmla="*/ 1158432 w 2753301"/>
                <a:gd name="connsiteY58" fmla="*/ 1529516 h 2107538"/>
                <a:gd name="connsiteX59" fmla="*/ 1551107 w 2753301"/>
                <a:gd name="connsiteY59" fmla="*/ 1540831 h 2107538"/>
                <a:gd name="connsiteX60" fmla="*/ 1552851 w 2753301"/>
                <a:gd name="connsiteY60" fmla="*/ 1540146 h 2107538"/>
                <a:gd name="connsiteX61" fmla="*/ 1629501 w 2753301"/>
                <a:gd name="connsiteY61" fmla="*/ 1510044 h 2107538"/>
                <a:gd name="connsiteX62" fmla="*/ 1741765 w 2753301"/>
                <a:gd name="connsiteY62" fmla="*/ 1494959 h 2107538"/>
                <a:gd name="connsiteX63" fmla="*/ 1873150 w 2753301"/>
                <a:gd name="connsiteY63" fmla="*/ 1500432 h 2107538"/>
                <a:gd name="connsiteX64" fmla="*/ 1975174 w 2753301"/>
                <a:gd name="connsiteY64" fmla="*/ 1526553 h 2107538"/>
                <a:gd name="connsiteX65" fmla="*/ 1978220 w 2753301"/>
                <a:gd name="connsiteY65" fmla="*/ 1527333 h 2107538"/>
                <a:gd name="connsiteX66" fmla="*/ 2216582 w 2753301"/>
                <a:gd name="connsiteY66" fmla="*/ 1494580 h 2107538"/>
                <a:gd name="connsiteX67" fmla="*/ 2304186 w 2753301"/>
                <a:gd name="connsiteY67" fmla="*/ 1501914 h 2107538"/>
                <a:gd name="connsiteX68" fmla="*/ 2469484 w 2753301"/>
                <a:gd name="connsiteY68" fmla="*/ 1571261 h 2107538"/>
                <a:gd name="connsiteX69" fmla="*/ 2470396 w 2753301"/>
                <a:gd name="connsiteY69" fmla="*/ 1571432 h 2107538"/>
                <a:gd name="connsiteX70" fmla="*/ 2600913 w 2753301"/>
                <a:gd name="connsiteY70" fmla="*/ 1595982 h 2107538"/>
                <a:gd name="connsiteX71" fmla="*/ 2681622 w 2753301"/>
                <a:gd name="connsiteY71" fmla="*/ 1638565 h 2107538"/>
                <a:gd name="connsiteX72" fmla="*/ 2672127 w 2753301"/>
                <a:gd name="connsiteY72" fmla="*/ 1711546 h 2107538"/>
                <a:gd name="connsiteX73" fmla="*/ 2741489 w 2753301"/>
                <a:gd name="connsiteY73" fmla="*/ 1823132 h 2107538"/>
                <a:gd name="connsiteX74" fmla="*/ 2416566 w 2753301"/>
                <a:gd name="connsiteY74" fmla="*/ 1920808 h 2107538"/>
                <a:gd name="connsiteX75" fmla="*/ 2300249 w 2753301"/>
                <a:gd name="connsiteY75" fmla="*/ 2004505 h 2107538"/>
                <a:gd name="connsiteX76" fmla="*/ 1904227 w 2753301"/>
                <a:gd name="connsiteY76" fmla="*/ 2014639 h 2107538"/>
                <a:gd name="connsiteX77" fmla="*/ 1621222 w 2753301"/>
                <a:gd name="connsiteY77" fmla="*/ 2103928 h 2107538"/>
                <a:gd name="connsiteX78" fmla="*/ 1205109 w 2753301"/>
                <a:gd name="connsiteY78" fmla="*/ 2049427 h 2107538"/>
                <a:gd name="connsiteX79" fmla="*/ 586991 w 2753301"/>
                <a:gd name="connsiteY79" fmla="*/ 1995578 h 2107538"/>
                <a:gd name="connsiteX80" fmla="*/ 315218 w 2753301"/>
                <a:gd name="connsiteY80" fmla="*/ 1935655 h 2107538"/>
                <a:gd name="connsiteX81" fmla="*/ 373289 w 2753301"/>
                <a:gd name="connsiteY81" fmla="*/ 1854768 h 2107538"/>
                <a:gd name="connsiteX82" fmla="*/ 252578 w 2753301"/>
                <a:gd name="connsiteY82" fmla="*/ 1796448 h 2107538"/>
                <a:gd name="connsiteX83" fmla="*/ 252354 w 2753301"/>
                <a:gd name="connsiteY83" fmla="*/ 1793565 h 2107538"/>
                <a:gd name="connsiteX84" fmla="*/ 244132 w 2753301"/>
                <a:gd name="connsiteY84" fmla="*/ 1797122 h 2107538"/>
                <a:gd name="connsiteX85" fmla="*/ 133755 w 2753301"/>
                <a:gd name="connsiteY85" fmla="*/ 1730543 h 2107538"/>
                <a:gd name="connsiteX86" fmla="*/ 66870 w 2753301"/>
                <a:gd name="connsiteY86" fmla="*/ 1676552 h 210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753301" h="2107538">
                  <a:moveTo>
                    <a:pt x="353456" y="1306135"/>
                  </a:moveTo>
                  <a:lnTo>
                    <a:pt x="371033" y="1320815"/>
                  </a:lnTo>
                  <a:lnTo>
                    <a:pt x="371462" y="1320198"/>
                  </a:lnTo>
                  <a:lnTo>
                    <a:pt x="390326" y="1293076"/>
                  </a:lnTo>
                  <a:lnTo>
                    <a:pt x="401534" y="1287562"/>
                  </a:lnTo>
                  <a:lnTo>
                    <a:pt x="377431" y="1292713"/>
                  </a:lnTo>
                  <a:close/>
                  <a:moveTo>
                    <a:pt x="66870" y="1676552"/>
                  </a:moveTo>
                  <a:cubicBezTo>
                    <a:pt x="60728" y="1650886"/>
                    <a:pt x="66157" y="1623188"/>
                    <a:pt x="81162" y="1603673"/>
                  </a:cubicBezTo>
                  <a:cubicBezTo>
                    <a:pt x="59873" y="1588366"/>
                    <a:pt x="48018" y="1558992"/>
                    <a:pt x="50982" y="1528901"/>
                  </a:cubicBezTo>
                  <a:cubicBezTo>
                    <a:pt x="54459" y="1493671"/>
                    <a:pt x="77343" y="1466074"/>
                    <a:pt x="106098" y="1462442"/>
                  </a:cubicBezTo>
                  <a:cubicBezTo>
                    <a:pt x="106269" y="1461854"/>
                    <a:pt x="106454" y="1461278"/>
                    <a:pt x="106625" y="1460690"/>
                  </a:cubicBezTo>
                  <a:cubicBezTo>
                    <a:pt x="104694" y="1443343"/>
                    <a:pt x="105980" y="1425922"/>
                    <a:pt x="110175" y="1409620"/>
                  </a:cubicBezTo>
                  <a:lnTo>
                    <a:pt x="117177" y="1394826"/>
                  </a:lnTo>
                  <a:lnTo>
                    <a:pt x="115534" y="1394972"/>
                  </a:lnTo>
                  <a:cubicBezTo>
                    <a:pt x="83300" y="1390209"/>
                    <a:pt x="91874" y="1359984"/>
                    <a:pt x="138122" y="1315431"/>
                  </a:cubicBezTo>
                  <a:cubicBezTo>
                    <a:pt x="55508" y="1349261"/>
                    <a:pt x="1258" y="1353851"/>
                    <a:pt x="20" y="1327120"/>
                  </a:cubicBezTo>
                  <a:cubicBezTo>
                    <a:pt x="-1404" y="1295809"/>
                    <a:pt x="69988" y="1229338"/>
                    <a:pt x="171967" y="1167031"/>
                  </a:cubicBezTo>
                  <a:cubicBezTo>
                    <a:pt x="172350" y="1166273"/>
                    <a:pt x="172788" y="1165494"/>
                    <a:pt x="173171" y="1164737"/>
                  </a:cubicBezTo>
                  <a:cubicBezTo>
                    <a:pt x="145567" y="1149060"/>
                    <a:pt x="164122" y="1106413"/>
                    <a:pt x="223737" y="1048434"/>
                  </a:cubicBezTo>
                  <a:cubicBezTo>
                    <a:pt x="317938" y="956835"/>
                    <a:pt x="493152" y="847204"/>
                    <a:pt x="644666" y="785041"/>
                  </a:cubicBezTo>
                  <a:lnTo>
                    <a:pt x="644747" y="784961"/>
                  </a:lnTo>
                  <a:lnTo>
                    <a:pt x="717207" y="713132"/>
                  </a:lnTo>
                  <a:cubicBezTo>
                    <a:pt x="810927" y="636745"/>
                    <a:pt x="958170" y="553204"/>
                    <a:pt x="1068802" y="519036"/>
                  </a:cubicBezTo>
                  <a:lnTo>
                    <a:pt x="1070101" y="517721"/>
                  </a:lnTo>
                  <a:lnTo>
                    <a:pt x="1127223" y="459938"/>
                  </a:lnTo>
                  <a:cubicBezTo>
                    <a:pt x="1153396" y="438322"/>
                    <a:pt x="1185498" y="415426"/>
                    <a:pt x="1221216" y="393166"/>
                  </a:cubicBezTo>
                  <a:cubicBezTo>
                    <a:pt x="1260528" y="368663"/>
                    <a:pt x="1301297" y="346740"/>
                    <a:pt x="1339457" y="329262"/>
                  </a:cubicBezTo>
                  <a:lnTo>
                    <a:pt x="1439066" y="293106"/>
                  </a:lnTo>
                  <a:lnTo>
                    <a:pt x="1442040" y="292027"/>
                  </a:lnTo>
                  <a:cubicBezTo>
                    <a:pt x="1501669" y="231707"/>
                    <a:pt x="1615143" y="157584"/>
                    <a:pt x="1721503" y="109469"/>
                  </a:cubicBezTo>
                  <a:cubicBezTo>
                    <a:pt x="1802545" y="72804"/>
                    <a:pt x="1866754" y="57052"/>
                    <a:pt x="1892514" y="67532"/>
                  </a:cubicBezTo>
                  <a:lnTo>
                    <a:pt x="1893382" y="67170"/>
                  </a:lnTo>
                  <a:lnTo>
                    <a:pt x="2017650" y="15458"/>
                  </a:lnTo>
                  <a:cubicBezTo>
                    <a:pt x="2054057" y="3905"/>
                    <a:pt x="2084042" y="-1485"/>
                    <a:pt x="2104256" y="352"/>
                  </a:cubicBezTo>
                  <a:cubicBezTo>
                    <a:pt x="2133628" y="3004"/>
                    <a:pt x="2139902" y="20708"/>
                    <a:pt x="2121849" y="50153"/>
                  </a:cubicBezTo>
                  <a:cubicBezTo>
                    <a:pt x="2197765" y="32293"/>
                    <a:pt x="2235006" y="44529"/>
                    <a:pt x="2222990" y="83348"/>
                  </a:cubicBezTo>
                  <a:cubicBezTo>
                    <a:pt x="2207018" y="134952"/>
                    <a:pt x="2107105" y="224478"/>
                    <a:pt x="1970189" y="309865"/>
                  </a:cubicBezTo>
                  <a:cubicBezTo>
                    <a:pt x="1980984" y="330063"/>
                    <a:pt x="1954290" y="370584"/>
                    <a:pt x="1897048" y="420961"/>
                  </a:cubicBezTo>
                  <a:cubicBezTo>
                    <a:pt x="1810077" y="497507"/>
                    <a:pt x="1669482" y="582210"/>
                    <a:pt x="1550132" y="629978"/>
                  </a:cubicBezTo>
                  <a:cubicBezTo>
                    <a:pt x="1530355" y="677963"/>
                    <a:pt x="1447094" y="754065"/>
                    <a:pt x="1331444" y="829868"/>
                  </a:cubicBezTo>
                  <a:cubicBezTo>
                    <a:pt x="1195164" y="919191"/>
                    <a:pt x="1040443" y="990827"/>
                    <a:pt x="943721" y="1009373"/>
                  </a:cubicBezTo>
                  <a:cubicBezTo>
                    <a:pt x="790918" y="1128836"/>
                    <a:pt x="576235" y="1241632"/>
                    <a:pt x="433707" y="1280686"/>
                  </a:cubicBezTo>
                  <a:lnTo>
                    <a:pt x="430431" y="1281386"/>
                  </a:lnTo>
                  <a:lnTo>
                    <a:pt x="450290" y="1284415"/>
                  </a:lnTo>
                  <a:lnTo>
                    <a:pt x="475399" y="1307950"/>
                  </a:lnTo>
                  <a:lnTo>
                    <a:pt x="476149" y="1308653"/>
                  </a:lnTo>
                  <a:cubicBezTo>
                    <a:pt x="490918" y="1287419"/>
                    <a:pt x="512933" y="1276880"/>
                    <a:pt x="534812" y="1279143"/>
                  </a:cubicBezTo>
                  <a:cubicBezTo>
                    <a:pt x="542105" y="1279897"/>
                    <a:pt x="549383" y="1282073"/>
                    <a:pt x="556372" y="1285750"/>
                  </a:cubicBezTo>
                  <a:cubicBezTo>
                    <a:pt x="577675" y="1296952"/>
                    <a:pt x="592950" y="1320405"/>
                    <a:pt x="597053" y="1348232"/>
                  </a:cubicBezTo>
                  <a:lnTo>
                    <a:pt x="597278" y="1348386"/>
                  </a:lnTo>
                  <a:lnTo>
                    <a:pt x="629399" y="1370506"/>
                  </a:lnTo>
                  <a:cubicBezTo>
                    <a:pt x="638376" y="1380931"/>
                    <a:pt x="645273" y="1394039"/>
                    <a:pt x="649263" y="1408873"/>
                  </a:cubicBezTo>
                  <a:cubicBezTo>
                    <a:pt x="655062" y="1430408"/>
                    <a:pt x="654235" y="1453797"/>
                    <a:pt x="646926" y="1474629"/>
                  </a:cubicBezTo>
                  <a:cubicBezTo>
                    <a:pt x="655910" y="1488913"/>
                    <a:pt x="661973" y="1505314"/>
                    <a:pt x="664892" y="1522511"/>
                  </a:cubicBezTo>
                  <a:lnTo>
                    <a:pt x="664123" y="1567695"/>
                  </a:lnTo>
                  <a:lnTo>
                    <a:pt x="682587" y="1562963"/>
                  </a:lnTo>
                  <a:cubicBezTo>
                    <a:pt x="799404" y="1542540"/>
                    <a:pt x="942788" y="1542694"/>
                    <a:pt x="1061812" y="1565953"/>
                  </a:cubicBezTo>
                  <a:lnTo>
                    <a:pt x="1061920" y="1565912"/>
                  </a:lnTo>
                  <a:lnTo>
                    <a:pt x="1158432" y="1529516"/>
                  </a:lnTo>
                  <a:cubicBezTo>
                    <a:pt x="1275173" y="1502539"/>
                    <a:pt x="1440725" y="1504532"/>
                    <a:pt x="1551107" y="1540831"/>
                  </a:cubicBezTo>
                  <a:lnTo>
                    <a:pt x="1552851" y="1540146"/>
                  </a:lnTo>
                  <a:lnTo>
                    <a:pt x="1629501" y="1510044"/>
                  </a:lnTo>
                  <a:cubicBezTo>
                    <a:pt x="1662242" y="1502165"/>
                    <a:pt x="1700629" y="1496903"/>
                    <a:pt x="1741765" y="1494959"/>
                  </a:cubicBezTo>
                  <a:cubicBezTo>
                    <a:pt x="1787041" y="1492815"/>
                    <a:pt x="1832288" y="1494838"/>
                    <a:pt x="1873150" y="1500432"/>
                  </a:cubicBezTo>
                  <a:lnTo>
                    <a:pt x="1975174" y="1526553"/>
                  </a:lnTo>
                  <a:lnTo>
                    <a:pt x="1978220" y="1527333"/>
                  </a:lnTo>
                  <a:cubicBezTo>
                    <a:pt x="2038232" y="1503766"/>
                    <a:pt x="2127684" y="1492070"/>
                    <a:pt x="2216582" y="1494580"/>
                  </a:cubicBezTo>
                  <a:cubicBezTo>
                    <a:pt x="2246215" y="1495417"/>
                    <a:pt x="2275787" y="1497833"/>
                    <a:pt x="2304186" y="1501914"/>
                  </a:cubicBezTo>
                  <a:cubicBezTo>
                    <a:pt x="2390743" y="1514347"/>
                    <a:pt x="2452810" y="1540377"/>
                    <a:pt x="2469484" y="1571261"/>
                  </a:cubicBezTo>
                  <a:lnTo>
                    <a:pt x="2470396" y="1571432"/>
                  </a:lnTo>
                  <a:lnTo>
                    <a:pt x="2600913" y="1595982"/>
                  </a:lnTo>
                  <a:cubicBezTo>
                    <a:pt x="2637388" y="1607553"/>
                    <a:pt x="2665411" y="1622101"/>
                    <a:pt x="2681622" y="1638565"/>
                  </a:cubicBezTo>
                  <a:cubicBezTo>
                    <a:pt x="2705187" y="1662466"/>
                    <a:pt x="2701829" y="1688425"/>
                    <a:pt x="2672127" y="1711546"/>
                  </a:cubicBezTo>
                  <a:cubicBezTo>
                    <a:pt x="2745136" y="1743253"/>
                    <a:pt x="2770669" y="1784356"/>
                    <a:pt x="2741489" y="1823132"/>
                  </a:cubicBezTo>
                  <a:cubicBezTo>
                    <a:pt x="2702697" y="1874681"/>
                    <a:pt x="2574280" y="1913286"/>
                    <a:pt x="2416566" y="1920808"/>
                  </a:cubicBezTo>
                  <a:cubicBezTo>
                    <a:pt x="2415813" y="1952984"/>
                    <a:pt x="2373374" y="1983500"/>
                    <a:pt x="2300249" y="2004505"/>
                  </a:cubicBezTo>
                  <a:cubicBezTo>
                    <a:pt x="2189142" y="2036426"/>
                    <a:pt x="2028649" y="2040527"/>
                    <a:pt x="1904227" y="2014639"/>
                  </a:cubicBezTo>
                  <a:cubicBezTo>
                    <a:pt x="1863988" y="2059106"/>
                    <a:pt x="1756240" y="2093099"/>
                    <a:pt x="1621222" y="2103928"/>
                  </a:cubicBezTo>
                  <a:cubicBezTo>
                    <a:pt x="1462118" y="2116688"/>
                    <a:pt x="1296067" y="2094944"/>
                    <a:pt x="1205109" y="2049427"/>
                  </a:cubicBezTo>
                  <a:cubicBezTo>
                    <a:pt x="990424" y="2092631"/>
                    <a:pt x="711587" y="2068346"/>
                    <a:pt x="586991" y="1995578"/>
                  </a:cubicBezTo>
                  <a:cubicBezTo>
                    <a:pt x="464595" y="2000361"/>
                    <a:pt x="349667" y="1975026"/>
                    <a:pt x="315218" y="1935655"/>
                  </a:cubicBezTo>
                  <a:cubicBezTo>
                    <a:pt x="290264" y="1907169"/>
                    <a:pt x="312323" y="1876427"/>
                    <a:pt x="373289" y="1854768"/>
                  </a:cubicBezTo>
                  <a:cubicBezTo>
                    <a:pt x="308415" y="1842026"/>
                    <a:pt x="265100" y="1820503"/>
                    <a:pt x="252578" y="1796448"/>
                  </a:cubicBezTo>
                  <a:lnTo>
                    <a:pt x="252354" y="1793565"/>
                  </a:lnTo>
                  <a:lnTo>
                    <a:pt x="244132" y="1797122"/>
                  </a:lnTo>
                  <a:cubicBezTo>
                    <a:pt x="201104" y="1804317"/>
                    <a:pt x="156753" y="1779716"/>
                    <a:pt x="133755" y="1730543"/>
                  </a:cubicBezTo>
                  <a:cubicBezTo>
                    <a:pt x="103633" y="1734852"/>
                    <a:pt x="75348" y="1712026"/>
                    <a:pt x="66870" y="1676552"/>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0" name="Freeform: Shape 1059">
              <a:extLst>
                <a:ext uri="{FF2B5EF4-FFF2-40B4-BE49-F238E27FC236}">
                  <a16:creationId xmlns:a16="http://schemas.microsoft.com/office/drawing/2014/main" id="{994414CF-841A-F15E-105B-C9DFAAB64DD1}"/>
                </a:ext>
              </a:extLst>
            </p:cNvPr>
            <p:cNvSpPr/>
            <p:nvPr/>
          </p:nvSpPr>
          <p:spPr>
            <a:xfrm rot="21363997">
              <a:off x="8734116" y="897040"/>
              <a:ext cx="2291315" cy="2587966"/>
            </a:xfrm>
            <a:custGeom>
              <a:avLst/>
              <a:gdLst>
                <a:gd name="connsiteX0" fmla="*/ 979970 w 1702580"/>
                <a:gd name="connsiteY0" fmla="*/ 9798 h 1923009"/>
                <a:gd name="connsiteX1" fmla="*/ 1594284 w 1702580"/>
                <a:gd name="connsiteY1" fmla="*/ 140649 h 1923009"/>
                <a:gd name="connsiteX2" fmla="*/ 1563970 w 1702580"/>
                <a:gd name="connsiteY2" fmla="*/ 581516 h 1923009"/>
                <a:gd name="connsiteX3" fmla="*/ 1552587 w 1702580"/>
                <a:gd name="connsiteY3" fmla="*/ 562870 h 1923009"/>
                <a:gd name="connsiteX4" fmla="*/ 1549649 w 1702580"/>
                <a:gd name="connsiteY4" fmla="*/ 561272 h 1923009"/>
                <a:gd name="connsiteX5" fmla="*/ 1702580 w 1702580"/>
                <a:gd name="connsiteY5" fmla="*/ 1923009 h 1923009"/>
                <a:gd name="connsiteX6" fmla="*/ 1236198 w 1702580"/>
                <a:gd name="connsiteY6" fmla="*/ 1923009 h 1923009"/>
                <a:gd name="connsiteX7" fmla="*/ 1395031 w 1702580"/>
                <a:gd name="connsiteY7" fmla="*/ 508723 h 1923009"/>
                <a:gd name="connsiteX8" fmla="*/ 1386534 w 1702580"/>
                <a:gd name="connsiteY8" fmla="*/ 506651 h 1923009"/>
                <a:gd name="connsiteX9" fmla="*/ 949656 w 1702580"/>
                <a:gd name="connsiteY9" fmla="*/ 450665 h 1923009"/>
                <a:gd name="connsiteX10" fmla="*/ 601785 w 1702580"/>
                <a:gd name="connsiteY10" fmla="*/ 441875 h 1923009"/>
                <a:gd name="connsiteX11" fmla="*/ 515616 w 1702580"/>
                <a:gd name="connsiteY11" fmla="*/ 446021 h 1923009"/>
                <a:gd name="connsiteX12" fmla="*/ 461075 w 1702580"/>
                <a:gd name="connsiteY12" fmla="*/ 1859617 h 1923009"/>
                <a:gd name="connsiteX13" fmla="*/ 0 w 1702580"/>
                <a:gd name="connsiteY13" fmla="*/ 1789460 h 1923009"/>
                <a:gd name="connsiteX14" fmla="*/ 355203 w 1702580"/>
                <a:gd name="connsiteY14" fmla="*/ 472438 h 1923009"/>
                <a:gd name="connsiteX15" fmla="*/ 337043 w 1702580"/>
                <a:gd name="connsiteY15" fmla="*/ 479291 h 1923009"/>
                <a:gd name="connsiteX16" fmla="*/ 323214 w 1702580"/>
                <a:gd name="connsiteY16" fmla="*/ 496204 h 1923009"/>
                <a:gd name="connsiteX17" fmla="*/ 353527 w 1702580"/>
                <a:gd name="connsiteY17" fmla="*/ 55336 h 1923009"/>
                <a:gd name="connsiteX18" fmla="*/ 979970 w 1702580"/>
                <a:gd name="connsiteY18" fmla="*/ 9798 h 192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2580" h="1923009">
                  <a:moveTo>
                    <a:pt x="979970" y="9798"/>
                  </a:moveTo>
                  <a:cubicBezTo>
                    <a:pt x="1322542" y="33353"/>
                    <a:pt x="1597634" y="91922"/>
                    <a:pt x="1594284" y="140649"/>
                  </a:cubicBezTo>
                  <a:lnTo>
                    <a:pt x="1563970" y="581516"/>
                  </a:lnTo>
                  <a:cubicBezTo>
                    <a:pt x="1564389" y="575425"/>
                    <a:pt x="1560457" y="569181"/>
                    <a:pt x="1552587" y="562870"/>
                  </a:cubicBezTo>
                  <a:lnTo>
                    <a:pt x="1549649" y="561272"/>
                  </a:lnTo>
                  <a:lnTo>
                    <a:pt x="1702580" y="1923009"/>
                  </a:lnTo>
                  <a:lnTo>
                    <a:pt x="1236198" y="1923009"/>
                  </a:lnTo>
                  <a:lnTo>
                    <a:pt x="1395031" y="508723"/>
                  </a:lnTo>
                  <a:lnTo>
                    <a:pt x="1386534" y="506651"/>
                  </a:lnTo>
                  <a:cubicBezTo>
                    <a:pt x="1275359" y="482973"/>
                    <a:pt x="1120942" y="462442"/>
                    <a:pt x="949656" y="450665"/>
                  </a:cubicBezTo>
                  <a:cubicBezTo>
                    <a:pt x="821192" y="441832"/>
                    <a:pt x="701453" y="439176"/>
                    <a:pt x="601785" y="441875"/>
                  </a:cubicBezTo>
                  <a:lnTo>
                    <a:pt x="515616" y="446021"/>
                  </a:lnTo>
                  <a:lnTo>
                    <a:pt x="461075" y="1859617"/>
                  </a:lnTo>
                  <a:lnTo>
                    <a:pt x="0" y="1789460"/>
                  </a:lnTo>
                  <a:lnTo>
                    <a:pt x="355203" y="472438"/>
                  </a:lnTo>
                  <a:lnTo>
                    <a:pt x="337043" y="479291"/>
                  </a:lnTo>
                  <a:cubicBezTo>
                    <a:pt x="328382" y="484465"/>
                    <a:pt x="323633" y="490113"/>
                    <a:pt x="323214" y="496204"/>
                  </a:cubicBezTo>
                  <a:lnTo>
                    <a:pt x="353527" y="55336"/>
                  </a:lnTo>
                  <a:cubicBezTo>
                    <a:pt x="356878" y="6609"/>
                    <a:pt x="637396" y="-13757"/>
                    <a:pt x="979970" y="9798"/>
                  </a:cubicBezTo>
                  <a:close/>
                </a:path>
              </a:pathLst>
            </a:cu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61" name="Group 1060">
              <a:extLst>
                <a:ext uri="{FF2B5EF4-FFF2-40B4-BE49-F238E27FC236}">
                  <a16:creationId xmlns:a16="http://schemas.microsoft.com/office/drawing/2014/main" id="{B4FA4779-2087-1225-771E-2FFDAAD97569}"/>
                </a:ext>
              </a:extLst>
            </p:cNvPr>
            <p:cNvGrpSpPr/>
            <p:nvPr/>
          </p:nvGrpSpPr>
          <p:grpSpPr>
            <a:xfrm>
              <a:off x="9137434" y="4587072"/>
              <a:ext cx="1783718" cy="365315"/>
              <a:chOff x="8191105" y="456956"/>
              <a:chExt cx="3123114" cy="622403"/>
            </a:xfrm>
          </p:grpSpPr>
          <p:sp>
            <p:nvSpPr>
              <p:cNvPr id="1082" name="Rectangle: Rounded Corners 1081">
                <a:extLst>
                  <a:ext uri="{FF2B5EF4-FFF2-40B4-BE49-F238E27FC236}">
                    <a16:creationId xmlns:a16="http://schemas.microsoft.com/office/drawing/2014/main" id="{5BD12714-B2F1-C3C5-038F-8AB543B485CE}"/>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3" name="Group 1082">
                <a:extLst>
                  <a:ext uri="{FF2B5EF4-FFF2-40B4-BE49-F238E27FC236}">
                    <a16:creationId xmlns:a16="http://schemas.microsoft.com/office/drawing/2014/main" id="{564C813E-B7D3-8EA9-7030-D9E55B007E29}"/>
                  </a:ext>
                </a:extLst>
              </p:cNvPr>
              <p:cNvGrpSpPr/>
              <p:nvPr/>
            </p:nvGrpSpPr>
            <p:grpSpPr>
              <a:xfrm>
                <a:off x="8322968" y="474749"/>
                <a:ext cx="2859388" cy="577680"/>
                <a:chOff x="8322968" y="474749"/>
                <a:chExt cx="2859388" cy="577680"/>
              </a:xfrm>
            </p:grpSpPr>
            <p:sp>
              <p:nvSpPr>
                <p:cNvPr id="1084" name="Flowchart: Collate 1083">
                  <a:extLst>
                    <a:ext uri="{FF2B5EF4-FFF2-40B4-BE49-F238E27FC236}">
                      <a16:creationId xmlns:a16="http://schemas.microsoft.com/office/drawing/2014/main" id="{297FDE6B-743F-6B1E-2291-D8E258BB3055}"/>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5" name="Flowchart: Collate 1084">
                  <a:extLst>
                    <a:ext uri="{FF2B5EF4-FFF2-40B4-BE49-F238E27FC236}">
                      <a16:creationId xmlns:a16="http://schemas.microsoft.com/office/drawing/2014/main" id="{AFA712FB-B80C-ABF5-F074-BD69EAFF6A55}"/>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6" name="Flowchart: Collate 1085">
                  <a:extLst>
                    <a:ext uri="{FF2B5EF4-FFF2-40B4-BE49-F238E27FC236}">
                      <a16:creationId xmlns:a16="http://schemas.microsoft.com/office/drawing/2014/main" id="{8650DD1B-FCA4-2942-1E2D-00291BC32B21}"/>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7" name="Flowchart: Collate 1086">
                  <a:extLst>
                    <a:ext uri="{FF2B5EF4-FFF2-40B4-BE49-F238E27FC236}">
                      <a16:creationId xmlns:a16="http://schemas.microsoft.com/office/drawing/2014/main" id="{A453CFB0-2060-9E12-AE91-ABF661D1A546}"/>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8" name="Flowchart: Collate 1087">
                  <a:extLst>
                    <a:ext uri="{FF2B5EF4-FFF2-40B4-BE49-F238E27FC236}">
                      <a16:creationId xmlns:a16="http://schemas.microsoft.com/office/drawing/2014/main" id="{E2C280E5-6076-702E-61F3-F9ED87F0DB50}"/>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9" name="Flowchart: Collate 1088">
                  <a:extLst>
                    <a:ext uri="{FF2B5EF4-FFF2-40B4-BE49-F238E27FC236}">
                      <a16:creationId xmlns:a16="http://schemas.microsoft.com/office/drawing/2014/main" id="{4311789C-A80F-7A57-B47C-F24EE08ADB26}"/>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0" name="Flowchart: Collate 1089">
                  <a:extLst>
                    <a:ext uri="{FF2B5EF4-FFF2-40B4-BE49-F238E27FC236}">
                      <a16:creationId xmlns:a16="http://schemas.microsoft.com/office/drawing/2014/main" id="{89312006-7DD1-ACFB-56A7-FAE5B21C12FB}"/>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062" name="Group 1061">
              <a:extLst>
                <a:ext uri="{FF2B5EF4-FFF2-40B4-BE49-F238E27FC236}">
                  <a16:creationId xmlns:a16="http://schemas.microsoft.com/office/drawing/2014/main" id="{C54ED508-F80A-9E12-796D-22594123C333}"/>
                </a:ext>
              </a:extLst>
            </p:cNvPr>
            <p:cNvGrpSpPr/>
            <p:nvPr/>
          </p:nvGrpSpPr>
          <p:grpSpPr>
            <a:xfrm>
              <a:off x="9166256" y="1201008"/>
              <a:ext cx="1605492" cy="251752"/>
              <a:chOff x="8191105" y="456956"/>
              <a:chExt cx="3123114" cy="622403"/>
            </a:xfrm>
          </p:grpSpPr>
          <p:sp>
            <p:nvSpPr>
              <p:cNvPr id="1073" name="Rectangle: Rounded Corners 1072">
                <a:extLst>
                  <a:ext uri="{FF2B5EF4-FFF2-40B4-BE49-F238E27FC236}">
                    <a16:creationId xmlns:a16="http://schemas.microsoft.com/office/drawing/2014/main" id="{7DA09A4E-B94B-5BC8-3DB0-57722C53DE09}"/>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4" name="Group 1073">
                <a:extLst>
                  <a:ext uri="{FF2B5EF4-FFF2-40B4-BE49-F238E27FC236}">
                    <a16:creationId xmlns:a16="http://schemas.microsoft.com/office/drawing/2014/main" id="{919C7D7C-386B-3DC7-36B1-7B478C1B8DDC}"/>
                  </a:ext>
                </a:extLst>
              </p:cNvPr>
              <p:cNvGrpSpPr/>
              <p:nvPr/>
            </p:nvGrpSpPr>
            <p:grpSpPr>
              <a:xfrm>
                <a:off x="8322968" y="474749"/>
                <a:ext cx="2859387" cy="577680"/>
                <a:chOff x="8322968" y="474749"/>
                <a:chExt cx="2859387" cy="577680"/>
              </a:xfrm>
            </p:grpSpPr>
            <p:sp>
              <p:nvSpPr>
                <p:cNvPr id="1075" name="Flowchart: Collate 1074">
                  <a:extLst>
                    <a:ext uri="{FF2B5EF4-FFF2-40B4-BE49-F238E27FC236}">
                      <a16:creationId xmlns:a16="http://schemas.microsoft.com/office/drawing/2014/main" id="{CB32CCFE-F11F-612E-A709-B67DD5ABE1B8}"/>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6" name="Flowchart: Collate 1075">
                  <a:extLst>
                    <a:ext uri="{FF2B5EF4-FFF2-40B4-BE49-F238E27FC236}">
                      <a16:creationId xmlns:a16="http://schemas.microsoft.com/office/drawing/2014/main" id="{93F220ED-C01D-9A74-AB22-5C13E216711C}"/>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7" name="Flowchart: Collate 1076">
                  <a:extLst>
                    <a:ext uri="{FF2B5EF4-FFF2-40B4-BE49-F238E27FC236}">
                      <a16:creationId xmlns:a16="http://schemas.microsoft.com/office/drawing/2014/main" id="{67AE06B0-B047-82AD-B12C-B7A0F2B33C6C}"/>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8" name="Flowchart: Collate 1077">
                  <a:extLst>
                    <a:ext uri="{FF2B5EF4-FFF2-40B4-BE49-F238E27FC236}">
                      <a16:creationId xmlns:a16="http://schemas.microsoft.com/office/drawing/2014/main" id="{3539E1A6-4F7E-66B0-5FFF-6B0DC791D9E2}"/>
                    </a:ext>
                  </a:extLst>
                </p:cNvPr>
                <p:cNvSpPr/>
                <p:nvPr/>
              </p:nvSpPr>
              <p:spPr>
                <a:xfrm rot="5400000">
                  <a:off x="10598535" y="450888"/>
                  <a:ext cx="559958"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9" name="Flowchart: Collate 1078">
                  <a:extLst>
                    <a:ext uri="{FF2B5EF4-FFF2-40B4-BE49-F238E27FC236}">
                      <a16:creationId xmlns:a16="http://schemas.microsoft.com/office/drawing/2014/main" id="{9AD453FB-69EC-4BB9-3409-B42E5330422D}"/>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0" name="Flowchart: Collate 1079">
                  <a:extLst>
                    <a:ext uri="{FF2B5EF4-FFF2-40B4-BE49-F238E27FC236}">
                      <a16:creationId xmlns:a16="http://schemas.microsoft.com/office/drawing/2014/main" id="{EEDDF354-8DB1-3499-19CE-49E81C4EB02B}"/>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1" name="Flowchart: Collate 1080">
                  <a:extLst>
                    <a:ext uri="{FF2B5EF4-FFF2-40B4-BE49-F238E27FC236}">
                      <a16:creationId xmlns:a16="http://schemas.microsoft.com/office/drawing/2014/main" id="{C258147E-A440-24AB-760F-F5FAD62E232D}"/>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1063" name="Group 1062">
              <a:extLst>
                <a:ext uri="{FF2B5EF4-FFF2-40B4-BE49-F238E27FC236}">
                  <a16:creationId xmlns:a16="http://schemas.microsoft.com/office/drawing/2014/main" id="{878B09EC-A63E-8785-1DA2-579E3C6FE2A8}"/>
                </a:ext>
              </a:extLst>
            </p:cNvPr>
            <p:cNvGrpSpPr/>
            <p:nvPr/>
          </p:nvGrpSpPr>
          <p:grpSpPr>
            <a:xfrm>
              <a:off x="9168772" y="957114"/>
              <a:ext cx="1605492" cy="251752"/>
              <a:chOff x="8191105" y="456956"/>
              <a:chExt cx="3123114" cy="622403"/>
            </a:xfrm>
          </p:grpSpPr>
          <p:sp>
            <p:nvSpPr>
              <p:cNvPr id="1064" name="Rectangle: Rounded Corners 1063">
                <a:extLst>
                  <a:ext uri="{FF2B5EF4-FFF2-40B4-BE49-F238E27FC236}">
                    <a16:creationId xmlns:a16="http://schemas.microsoft.com/office/drawing/2014/main" id="{8E48CD64-4AC2-DC8C-5913-88D182A9A324}"/>
                  </a:ext>
                </a:extLst>
              </p:cNvPr>
              <p:cNvSpPr/>
              <p:nvPr/>
            </p:nvSpPr>
            <p:spPr>
              <a:xfrm>
                <a:off x="8191105" y="456956"/>
                <a:ext cx="3123114" cy="622403"/>
              </a:xfrm>
              <a:prstGeom prst="roundRect">
                <a:avLst>
                  <a:gd name="adj" fmla="val 2647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5" name="Group 1064">
                <a:extLst>
                  <a:ext uri="{FF2B5EF4-FFF2-40B4-BE49-F238E27FC236}">
                    <a16:creationId xmlns:a16="http://schemas.microsoft.com/office/drawing/2014/main" id="{8B6442DD-0726-2E6B-09BA-2EB387E5895B}"/>
                  </a:ext>
                </a:extLst>
              </p:cNvPr>
              <p:cNvGrpSpPr/>
              <p:nvPr/>
            </p:nvGrpSpPr>
            <p:grpSpPr>
              <a:xfrm>
                <a:off x="8322968" y="474749"/>
                <a:ext cx="2859388" cy="577680"/>
                <a:chOff x="8322968" y="474749"/>
                <a:chExt cx="2859388" cy="577680"/>
              </a:xfrm>
            </p:grpSpPr>
            <p:sp>
              <p:nvSpPr>
                <p:cNvPr id="1066" name="Flowchart: Collate 1065">
                  <a:extLst>
                    <a:ext uri="{FF2B5EF4-FFF2-40B4-BE49-F238E27FC236}">
                      <a16:creationId xmlns:a16="http://schemas.microsoft.com/office/drawing/2014/main" id="{C95F7E6B-F154-8B39-11CE-CCCFBC532BA6}"/>
                    </a:ext>
                  </a:extLst>
                </p:cNvPr>
                <p:cNvSpPr/>
                <p:nvPr/>
              </p:nvSpPr>
              <p:spPr>
                <a:xfrm rot="5400000">
                  <a:off x="8346830"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7" name="Flowchart: Collate 1066">
                  <a:extLst>
                    <a:ext uri="{FF2B5EF4-FFF2-40B4-BE49-F238E27FC236}">
                      <a16:creationId xmlns:a16="http://schemas.microsoft.com/office/drawing/2014/main" id="{1775AE9D-CA5C-0679-BE5B-3F10185C8D0A}"/>
                    </a:ext>
                  </a:extLst>
                </p:cNvPr>
                <p:cNvSpPr/>
                <p:nvPr/>
              </p:nvSpPr>
              <p:spPr>
                <a:xfrm rot="5400000">
                  <a:off x="9106433" y="468608"/>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8" name="Flowchart: Collate 1067">
                  <a:extLst>
                    <a:ext uri="{FF2B5EF4-FFF2-40B4-BE49-F238E27FC236}">
                      <a16:creationId xmlns:a16="http://schemas.microsoft.com/office/drawing/2014/main" id="{EC700C6E-C066-FC0D-96A8-AC38E971C53E}"/>
                    </a:ext>
                  </a:extLst>
                </p:cNvPr>
                <p:cNvSpPr/>
                <p:nvPr/>
              </p:nvSpPr>
              <p:spPr>
                <a:xfrm rot="5400000">
                  <a:off x="9838932"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9" name="Flowchart: Collate 1068">
                  <a:extLst>
                    <a:ext uri="{FF2B5EF4-FFF2-40B4-BE49-F238E27FC236}">
                      <a16:creationId xmlns:a16="http://schemas.microsoft.com/office/drawing/2014/main" id="{48B9E04E-0C45-112F-1DE5-A60F7617142D}"/>
                    </a:ext>
                  </a:extLst>
                </p:cNvPr>
                <p:cNvSpPr/>
                <p:nvPr/>
              </p:nvSpPr>
              <p:spPr>
                <a:xfrm rot="5400000">
                  <a:off x="10598535" y="450887"/>
                  <a:ext cx="559959" cy="607683"/>
                </a:xfrm>
                <a:prstGeom prst="flowChartCollat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0" name="Flowchart: Collate 1069">
                  <a:extLst>
                    <a:ext uri="{FF2B5EF4-FFF2-40B4-BE49-F238E27FC236}">
                      <a16:creationId xmlns:a16="http://schemas.microsoft.com/office/drawing/2014/main" id="{6A5D7BE5-E405-87C7-05A5-BEFE181B0863}"/>
                    </a:ext>
                  </a:extLst>
                </p:cNvPr>
                <p:cNvSpPr/>
                <p:nvPr/>
              </p:nvSpPr>
              <p:spPr>
                <a:xfrm flipV="1">
                  <a:off x="8709441" y="603231"/>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1" name="Flowchart: Collate 1070">
                  <a:extLst>
                    <a:ext uri="{FF2B5EF4-FFF2-40B4-BE49-F238E27FC236}">
                      <a16:creationId xmlns:a16="http://schemas.microsoft.com/office/drawing/2014/main" id="{89E4AF4B-9902-5B0B-9A18-9DA8B61FE756}"/>
                    </a:ext>
                  </a:extLst>
                </p:cNvPr>
                <p:cNvSpPr/>
                <p:nvPr/>
              </p:nvSpPr>
              <p:spPr>
                <a:xfrm flipV="1">
                  <a:off x="9472683" y="591750"/>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2" name="Flowchart: Collate 1071">
                  <a:extLst>
                    <a:ext uri="{FF2B5EF4-FFF2-40B4-BE49-F238E27FC236}">
                      <a16:creationId xmlns:a16="http://schemas.microsoft.com/office/drawing/2014/main" id="{78E8BD21-1268-B656-0E4D-5AA9C7F61ABC}"/>
                    </a:ext>
                  </a:extLst>
                </p:cNvPr>
                <p:cNvSpPr/>
                <p:nvPr/>
              </p:nvSpPr>
              <p:spPr>
                <a:xfrm flipV="1">
                  <a:off x="10205034" y="591089"/>
                  <a:ext cx="559959" cy="354139"/>
                </a:xfrm>
                <a:prstGeom prst="flowChartCol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1091" name="Group 1090">
            <a:extLst>
              <a:ext uri="{FF2B5EF4-FFF2-40B4-BE49-F238E27FC236}">
                <a16:creationId xmlns:a16="http://schemas.microsoft.com/office/drawing/2014/main" id="{0BBE66EF-0CA0-D0A8-9736-737CD629A17B}"/>
              </a:ext>
            </a:extLst>
          </p:cNvPr>
          <p:cNvGrpSpPr/>
          <p:nvPr/>
        </p:nvGrpSpPr>
        <p:grpSpPr>
          <a:xfrm>
            <a:off x="8690919" y="4481968"/>
            <a:ext cx="898827" cy="1626523"/>
            <a:chOff x="5031550" y="1098123"/>
            <a:chExt cx="2437027" cy="4556168"/>
          </a:xfrm>
        </p:grpSpPr>
        <p:sp>
          <p:nvSpPr>
            <p:cNvPr id="1092" name="Cloud 1091">
              <a:extLst>
                <a:ext uri="{FF2B5EF4-FFF2-40B4-BE49-F238E27FC236}">
                  <a16:creationId xmlns:a16="http://schemas.microsoft.com/office/drawing/2014/main" id="{519437F2-890E-0744-9F8E-D158624951D2}"/>
                </a:ext>
              </a:extLst>
            </p:cNvPr>
            <p:cNvSpPr/>
            <p:nvPr/>
          </p:nvSpPr>
          <p:spPr>
            <a:xfrm>
              <a:off x="5155765" y="1308548"/>
              <a:ext cx="2189861" cy="1543110"/>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Oval 1092">
              <a:extLst>
                <a:ext uri="{FF2B5EF4-FFF2-40B4-BE49-F238E27FC236}">
                  <a16:creationId xmlns:a16="http://schemas.microsoft.com/office/drawing/2014/main" id="{DE20BCC7-84B7-EC52-92E8-71B7D8ED332F}"/>
                </a:ext>
              </a:extLst>
            </p:cNvPr>
            <p:cNvSpPr/>
            <p:nvPr/>
          </p:nvSpPr>
          <p:spPr>
            <a:xfrm rot="20077215">
              <a:off x="6970590" y="3240603"/>
              <a:ext cx="497987" cy="80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Oval 1093">
              <a:extLst>
                <a:ext uri="{FF2B5EF4-FFF2-40B4-BE49-F238E27FC236}">
                  <a16:creationId xmlns:a16="http://schemas.microsoft.com/office/drawing/2014/main" id="{F80349A6-AD19-625F-98C8-8381220A8EB9}"/>
                </a:ext>
              </a:extLst>
            </p:cNvPr>
            <p:cNvSpPr/>
            <p:nvPr/>
          </p:nvSpPr>
          <p:spPr>
            <a:xfrm rot="2647766">
              <a:off x="5031550" y="3224734"/>
              <a:ext cx="436064" cy="8074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Oval 1094">
              <a:extLst>
                <a:ext uri="{FF2B5EF4-FFF2-40B4-BE49-F238E27FC236}">
                  <a16:creationId xmlns:a16="http://schemas.microsoft.com/office/drawing/2014/main" id="{D3B03AC3-A159-BE16-EF31-05EBED1A3749}"/>
                </a:ext>
              </a:extLst>
            </p:cNvPr>
            <p:cNvSpPr/>
            <p:nvPr/>
          </p:nvSpPr>
          <p:spPr>
            <a:xfrm rot="19352409">
              <a:off x="6369481" y="4846824"/>
              <a:ext cx="489889" cy="80746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Oval 1095">
              <a:extLst>
                <a:ext uri="{FF2B5EF4-FFF2-40B4-BE49-F238E27FC236}">
                  <a16:creationId xmlns:a16="http://schemas.microsoft.com/office/drawing/2014/main" id="{3625AEC9-55E7-D477-F26A-17B5B894624D}"/>
                </a:ext>
              </a:extLst>
            </p:cNvPr>
            <p:cNvSpPr/>
            <p:nvPr/>
          </p:nvSpPr>
          <p:spPr>
            <a:xfrm rot="2647766">
              <a:off x="5806289" y="4830852"/>
              <a:ext cx="487545" cy="807467"/>
            </a:xfrm>
            <a:prstGeom prst="ellipse">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Trapezoid 1096">
              <a:extLst>
                <a:ext uri="{FF2B5EF4-FFF2-40B4-BE49-F238E27FC236}">
                  <a16:creationId xmlns:a16="http://schemas.microsoft.com/office/drawing/2014/main" id="{61502255-8AD1-BB2C-E9DE-1C20519C329B}"/>
                </a:ext>
              </a:extLst>
            </p:cNvPr>
            <p:cNvSpPr/>
            <p:nvPr/>
          </p:nvSpPr>
          <p:spPr>
            <a:xfrm rot="20169292">
              <a:off x="6312744" y="2429384"/>
              <a:ext cx="1046231" cy="1440302"/>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Trapezoid 1097">
              <a:extLst>
                <a:ext uri="{FF2B5EF4-FFF2-40B4-BE49-F238E27FC236}">
                  <a16:creationId xmlns:a16="http://schemas.microsoft.com/office/drawing/2014/main" id="{AA270B4A-BCD2-FFE5-6CC2-40E77F61B285}"/>
                </a:ext>
              </a:extLst>
            </p:cNvPr>
            <p:cNvSpPr/>
            <p:nvPr/>
          </p:nvSpPr>
          <p:spPr>
            <a:xfrm rot="1790291">
              <a:off x="5170808" y="2382193"/>
              <a:ext cx="1046231" cy="1440302"/>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9" name="Trapezoid 1098">
              <a:extLst>
                <a:ext uri="{FF2B5EF4-FFF2-40B4-BE49-F238E27FC236}">
                  <a16:creationId xmlns:a16="http://schemas.microsoft.com/office/drawing/2014/main" id="{95F2992F-B679-41AB-99E8-4DFCA2F6E867}"/>
                </a:ext>
              </a:extLst>
            </p:cNvPr>
            <p:cNvSpPr/>
            <p:nvPr/>
          </p:nvSpPr>
          <p:spPr>
            <a:xfrm>
              <a:off x="5478591" y="2614730"/>
              <a:ext cx="1560813" cy="2631618"/>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0" name="Oval 1099">
              <a:extLst>
                <a:ext uri="{FF2B5EF4-FFF2-40B4-BE49-F238E27FC236}">
                  <a16:creationId xmlns:a16="http://schemas.microsoft.com/office/drawing/2014/main" id="{6ECE1AA6-D3F5-BE4D-AB05-270363C0F824}"/>
                </a:ext>
              </a:extLst>
            </p:cNvPr>
            <p:cNvSpPr/>
            <p:nvPr/>
          </p:nvSpPr>
          <p:spPr>
            <a:xfrm>
              <a:off x="6041648" y="2140813"/>
              <a:ext cx="367371" cy="7936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Oval 1100">
              <a:extLst>
                <a:ext uri="{FF2B5EF4-FFF2-40B4-BE49-F238E27FC236}">
                  <a16:creationId xmlns:a16="http://schemas.microsoft.com/office/drawing/2014/main" id="{B7EBE2D4-F0F3-1DD9-9FC3-42DE514EC4F9}"/>
                </a:ext>
              </a:extLst>
            </p:cNvPr>
            <p:cNvSpPr/>
            <p:nvPr/>
          </p:nvSpPr>
          <p:spPr>
            <a:xfrm>
              <a:off x="5478591" y="1238407"/>
              <a:ext cx="1487649" cy="150906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Cloud 1101">
              <a:extLst>
                <a:ext uri="{FF2B5EF4-FFF2-40B4-BE49-F238E27FC236}">
                  <a16:creationId xmlns:a16="http://schemas.microsoft.com/office/drawing/2014/main" id="{24D56819-14FA-A5A3-2DED-5A248204EA5B}"/>
                </a:ext>
              </a:extLst>
            </p:cNvPr>
            <p:cNvSpPr/>
            <p:nvPr/>
          </p:nvSpPr>
          <p:spPr>
            <a:xfrm>
              <a:off x="5492667" y="1098123"/>
              <a:ext cx="1431832" cy="619527"/>
            </a:xfrm>
            <a:prstGeom prst="cloud">
              <a:avLst/>
            </a:prstGeom>
            <a:solidFill>
              <a:srgbClr val="C05B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Freeform: Shape 1102">
              <a:extLst>
                <a:ext uri="{FF2B5EF4-FFF2-40B4-BE49-F238E27FC236}">
                  <a16:creationId xmlns:a16="http://schemas.microsoft.com/office/drawing/2014/main" id="{D3BCC3A0-AB22-EE42-778E-035CD2DCA53E}"/>
                </a:ext>
              </a:extLst>
            </p:cNvPr>
            <p:cNvSpPr/>
            <p:nvPr/>
          </p:nvSpPr>
          <p:spPr>
            <a:xfrm rot="16005868">
              <a:off x="5299121" y="1327309"/>
              <a:ext cx="1877861" cy="1722282"/>
            </a:xfrm>
            <a:custGeom>
              <a:avLst/>
              <a:gdLst>
                <a:gd name="connsiteX0" fmla="*/ 1823676 w 1877861"/>
                <a:gd name="connsiteY0" fmla="*/ 1544392 h 1722282"/>
                <a:gd name="connsiteX1" fmla="*/ 1798158 w 1877861"/>
                <a:gd name="connsiteY1" fmla="*/ 1569910 h 1722282"/>
                <a:gd name="connsiteX2" fmla="*/ 1791442 w 1877861"/>
                <a:gd name="connsiteY2" fmla="*/ 1688711 h 1722282"/>
                <a:gd name="connsiteX3" fmla="*/ 1754447 w 1877861"/>
                <a:gd name="connsiteY3" fmla="*/ 1721747 h 1722282"/>
                <a:gd name="connsiteX4" fmla="*/ 1652106 w 1877861"/>
                <a:gd name="connsiteY4" fmla="*/ 1715962 h 1722282"/>
                <a:gd name="connsiteX5" fmla="*/ 1645786 w 1877861"/>
                <a:gd name="connsiteY5" fmla="*/ 1722282 h 1722282"/>
                <a:gd name="connsiteX6" fmla="*/ 0 w 1877861"/>
                <a:gd name="connsiteY6" fmla="*/ 1722282 h 1722282"/>
                <a:gd name="connsiteX7" fmla="*/ 177891 w 1877861"/>
                <a:gd name="connsiteY7" fmla="*/ 1544392 h 1722282"/>
                <a:gd name="connsiteX8" fmla="*/ 0 w 1877861"/>
                <a:gd name="connsiteY8" fmla="*/ 1366501 h 1722282"/>
                <a:gd name="connsiteX9" fmla="*/ 1598896 w 1877861"/>
                <a:gd name="connsiteY9" fmla="*/ 1366501 h 1722282"/>
                <a:gd name="connsiteX10" fmla="*/ 1650896 w 1877861"/>
                <a:gd name="connsiteY10" fmla="*/ 446657 h 1722282"/>
                <a:gd name="connsiteX11" fmla="*/ 33319 w 1877861"/>
                <a:gd name="connsiteY11" fmla="*/ 355214 h 1722282"/>
                <a:gd name="connsiteX12" fmla="*/ 220966 w 1877861"/>
                <a:gd name="connsiteY12" fmla="*/ 187648 h 1722282"/>
                <a:gd name="connsiteX13" fmla="*/ 53399 w 1877861"/>
                <a:gd name="connsiteY13" fmla="*/ 0 h 1722282"/>
                <a:gd name="connsiteX14" fmla="*/ 1696562 w 1877861"/>
                <a:gd name="connsiteY14" fmla="*/ 92890 h 1722282"/>
                <a:gd name="connsiteX15" fmla="*/ 1717954 w 1877861"/>
                <a:gd name="connsiteY15" fmla="*/ 116846 h 1722282"/>
                <a:gd name="connsiteX16" fmla="*/ 1844769 w 1877861"/>
                <a:gd name="connsiteY16" fmla="*/ 124015 h 1722282"/>
                <a:gd name="connsiteX17" fmla="*/ 1877805 w 1877861"/>
                <a:gd name="connsiteY17" fmla="*/ 161010 h 1722282"/>
                <a:gd name="connsiteX18" fmla="*/ 1800888 w 1877861"/>
                <a:gd name="connsiteY18" fmla="*/ 1521604 h 172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7861" h="1722282">
                  <a:moveTo>
                    <a:pt x="1823676" y="1544392"/>
                  </a:moveTo>
                  <a:lnTo>
                    <a:pt x="1798158" y="1569910"/>
                  </a:lnTo>
                  <a:lnTo>
                    <a:pt x="1791442" y="1688711"/>
                  </a:lnTo>
                  <a:cubicBezTo>
                    <a:pt x="1790348" y="1708050"/>
                    <a:pt x="1773785" y="1722840"/>
                    <a:pt x="1754447" y="1721747"/>
                  </a:cubicBezTo>
                  <a:lnTo>
                    <a:pt x="1652106" y="1715962"/>
                  </a:lnTo>
                  <a:lnTo>
                    <a:pt x="1645786" y="1722282"/>
                  </a:lnTo>
                  <a:lnTo>
                    <a:pt x="0" y="1722282"/>
                  </a:lnTo>
                  <a:lnTo>
                    <a:pt x="177891" y="1544392"/>
                  </a:lnTo>
                  <a:lnTo>
                    <a:pt x="0" y="1366501"/>
                  </a:lnTo>
                  <a:lnTo>
                    <a:pt x="1598896" y="1366501"/>
                  </a:lnTo>
                  <a:lnTo>
                    <a:pt x="1650896" y="446657"/>
                  </a:lnTo>
                  <a:lnTo>
                    <a:pt x="33319" y="355214"/>
                  </a:lnTo>
                  <a:lnTo>
                    <a:pt x="220966" y="187648"/>
                  </a:lnTo>
                  <a:lnTo>
                    <a:pt x="53399" y="0"/>
                  </a:lnTo>
                  <a:lnTo>
                    <a:pt x="1696562" y="92890"/>
                  </a:lnTo>
                  <a:lnTo>
                    <a:pt x="1717954" y="116846"/>
                  </a:lnTo>
                  <a:lnTo>
                    <a:pt x="1844769" y="124015"/>
                  </a:lnTo>
                  <a:cubicBezTo>
                    <a:pt x="1864107" y="125108"/>
                    <a:pt x="1878898" y="141672"/>
                    <a:pt x="1877805" y="161010"/>
                  </a:cubicBezTo>
                  <a:lnTo>
                    <a:pt x="1800888" y="1521604"/>
                  </a:lnTo>
                  <a:close/>
                </a:path>
              </a:pathLst>
            </a:cu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04" name="Trapezoid 1103">
              <a:extLst>
                <a:ext uri="{FF2B5EF4-FFF2-40B4-BE49-F238E27FC236}">
                  <a16:creationId xmlns:a16="http://schemas.microsoft.com/office/drawing/2014/main" id="{50F14C1E-BC0C-CA2F-B1A6-857E858E326D}"/>
                </a:ext>
              </a:extLst>
            </p:cNvPr>
            <p:cNvSpPr/>
            <p:nvPr/>
          </p:nvSpPr>
          <p:spPr>
            <a:xfrm>
              <a:off x="5397386" y="3878365"/>
              <a:ext cx="1753428" cy="1182794"/>
            </a:xfrm>
            <a:prstGeom prst="trapezoid">
              <a:avLst/>
            </a:prstGeom>
            <a:solidFill>
              <a:srgbClr val="FECEE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5" name="Group 1104">
              <a:extLst>
                <a:ext uri="{FF2B5EF4-FFF2-40B4-BE49-F238E27FC236}">
                  <a16:creationId xmlns:a16="http://schemas.microsoft.com/office/drawing/2014/main" id="{2A17FCD6-DD85-B7CE-879F-04B6F1FFBFC7}"/>
                </a:ext>
              </a:extLst>
            </p:cNvPr>
            <p:cNvGrpSpPr/>
            <p:nvPr/>
          </p:nvGrpSpPr>
          <p:grpSpPr>
            <a:xfrm>
              <a:off x="5608002" y="1246622"/>
              <a:ext cx="1316497" cy="277385"/>
              <a:chOff x="3146640" y="5602814"/>
              <a:chExt cx="5639399" cy="1188218"/>
            </a:xfrm>
          </p:grpSpPr>
          <p:grpSp>
            <p:nvGrpSpPr>
              <p:cNvPr id="1126" name="Group 1125">
                <a:extLst>
                  <a:ext uri="{FF2B5EF4-FFF2-40B4-BE49-F238E27FC236}">
                    <a16:creationId xmlns:a16="http://schemas.microsoft.com/office/drawing/2014/main" id="{3F8FB481-EEB9-EFE1-7337-5739C30FE772}"/>
                  </a:ext>
                </a:extLst>
              </p:cNvPr>
              <p:cNvGrpSpPr/>
              <p:nvPr/>
            </p:nvGrpSpPr>
            <p:grpSpPr>
              <a:xfrm>
                <a:off x="3146640" y="5683036"/>
                <a:ext cx="1125165" cy="1107996"/>
                <a:chOff x="3689416" y="5042699"/>
                <a:chExt cx="1125165" cy="1107996"/>
              </a:xfrm>
            </p:grpSpPr>
            <p:sp>
              <p:nvSpPr>
                <p:cNvPr id="1143" name="Callout: Quad Arrow 1142">
                  <a:extLst>
                    <a:ext uri="{FF2B5EF4-FFF2-40B4-BE49-F238E27FC236}">
                      <a16:creationId xmlns:a16="http://schemas.microsoft.com/office/drawing/2014/main" id="{AE616CBB-9846-C319-D1A3-CA1A5B79331C}"/>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Callout: Quad Arrow 1143">
                  <a:extLst>
                    <a:ext uri="{FF2B5EF4-FFF2-40B4-BE49-F238E27FC236}">
                      <a16:creationId xmlns:a16="http://schemas.microsoft.com/office/drawing/2014/main" id="{0E13C864-D05C-DE60-7FA4-DD18AC0C900C}"/>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7" name="Group 1126">
                <a:extLst>
                  <a:ext uri="{FF2B5EF4-FFF2-40B4-BE49-F238E27FC236}">
                    <a16:creationId xmlns:a16="http://schemas.microsoft.com/office/drawing/2014/main" id="{16B5C0C4-E028-BCEF-8702-DA83001E2383}"/>
                  </a:ext>
                </a:extLst>
              </p:cNvPr>
              <p:cNvGrpSpPr/>
              <p:nvPr/>
            </p:nvGrpSpPr>
            <p:grpSpPr>
              <a:xfrm>
                <a:off x="4286655" y="5654734"/>
                <a:ext cx="1125165" cy="1107996"/>
                <a:chOff x="3689416" y="5042699"/>
                <a:chExt cx="1125165" cy="1107996"/>
              </a:xfrm>
            </p:grpSpPr>
            <p:sp>
              <p:nvSpPr>
                <p:cNvPr id="1141" name="Callout: Quad Arrow 1140">
                  <a:extLst>
                    <a:ext uri="{FF2B5EF4-FFF2-40B4-BE49-F238E27FC236}">
                      <a16:creationId xmlns:a16="http://schemas.microsoft.com/office/drawing/2014/main" id="{341CE634-0A5C-8301-684F-BF34D7D26FC9}"/>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Callout: Quad Arrow 1141">
                  <a:extLst>
                    <a:ext uri="{FF2B5EF4-FFF2-40B4-BE49-F238E27FC236}">
                      <a16:creationId xmlns:a16="http://schemas.microsoft.com/office/drawing/2014/main" id="{6D659D40-31C0-A5FD-1E20-882535015107}"/>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8" name="Group 1127">
                <a:extLst>
                  <a:ext uri="{FF2B5EF4-FFF2-40B4-BE49-F238E27FC236}">
                    <a16:creationId xmlns:a16="http://schemas.microsoft.com/office/drawing/2014/main" id="{4A042A51-895D-0499-E5B6-6AE1FA994D8E}"/>
                  </a:ext>
                </a:extLst>
              </p:cNvPr>
              <p:cNvGrpSpPr/>
              <p:nvPr/>
            </p:nvGrpSpPr>
            <p:grpSpPr>
              <a:xfrm>
                <a:off x="5403757" y="5639705"/>
                <a:ext cx="1125165" cy="1107996"/>
                <a:chOff x="3689416" y="5042699"/>
                <a:chExt cx="1125165" cy="1107996"/>
              </a:xfrm>
            </p:grpSpPr>
            <p:sp>
              <p:nvSpPr>
                <p:cNvPr id="1139" name="Callout: Quad Arrow 1138">
                  <a:extLst>
                    <a:ext uri="{FF2B5EF4-FFF2-40B4-BE49-F238E27FC236}">
                      <a16:creationId xmlns:a16="http://schemas.microsoft.com/office/drawing/2014/main" id="{7FF01B0F-01DE-AF9D-017F-667E40E66161}"/>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Callout: Quad Arrow 1139">
                  <a:extLst>
                    <a:ext uri="{FF2B5EF4-FFF2-40B4-BE49-F238E27FC236}">
                      <a16:creationId xmlns:a16="http://schemas.microsoft.com/office/drawing/2014/main" id="{DD8BC316-A73E-392D-9B99-A10C6E63F9C5}"/>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9" name="Group 1128">
                <a:extLst>
                  <a:ext uri="{FF2B5EF4-FFF2-40B4-BE49-F238E27FC236}">
                    <a16:creationId xmlns:a16="http://schemas.microsoft.com/office/drawing/2014/main" id="{4676FBA8-2332-F248-698C-D6109E09F617}"/>
                  </a:ext>
                </a:extLst>
              </p:cNvPr>
              <p:cNvGrpSpPr/>
              <p:nvPr/>
            </p:nvGrpSpPr>
            <p:grpSpPr>
              <a:xfrm>
                <a:off x="6543772" y="5611403"/>
                <a:ext cx="1125165" cy="1107996"/>
                <a:chOff x="3689416" y="5042699"/>
                <a:chExt cx="1125165" cy="1107996"/>
              </a:xfrm>
            </p:grpSpPr>
            <p:sp>
              <p:nvSpPr>
                <p:cNvPr id="1137" name="Callout: Quad Arrow 1136">
                  <a:extLst>
                    <a:ext uri="{FF2B5EF4-FFF2-40B4-BE49-F238E27FC236}">
                      <a16:creationId xmlns:a16="http://schemas.microsoft.com/office/drawing/2014/main" id="{32BB9211-1692-0FE2-316C-E5C8A54F09FF}"/>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Callout: Quad Arrow 1137">
                  <a:extLst>
                    <a:ext uri="{FF2B5EF4-FFF2-40B4-BE49-F238E27FC236}">
                      <a16:creationId xmlns:a16="http://schemas.microsoft.com/office/drawing/2014/main" id="{FB3F53F0-BAF0-648C-1FEE-5311FAF113D2}"/>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0" name="Group 1129">
                <a:extLst>
                  <a:ext uri="{FF2B5EF4-FFF2-40B4-BE49-F238E27FC236}">
                    <a16:creationId xmlns:a16="http://schemas.microsoft.com/office/drawing/2014/main" id="{7B21FBAA-9A03-75C0-6353-8DDB8129DE9D}"/>
                  </a:ext>
                </a:extLst>
              </p:cNvPr>
              <p:cNvGrpSpPr/>
              <p:nvPr/>
            </p:nvGrpSpPr>
            <p:grpSpPr>
              <a:xfrm>
                <a:off x="7660874" y="5602814"/>
                <a:ext cx="1125165" cy="1107996"/>
                <a:chOff x="3689416" y="5042699"/>
                <a:chExt cx="1125165" cy="1107996"/>
              </a:xfrm>
            </p:grpSpPr>
            <p:sp>
              <p:nvSpPr>
                <p:cNvPr id="1135" name="Callout: Quad Arrow 1134">
                  <a:extLst>
                    <a:ext uri="{FF2B5EF4-FFF2-40B4-BE49-F238E27FC236}">
                      <a16:creationId xmlns:a16="http://schemas.microsoft.com/office/drawing/2014/main" id="{0E9CBB74-A094-BA83-0B51-229544EFB5E9}"/>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Callout: Quad Arrow 1135">
                  <a:extLst>
                    <a:ext uri="{FF2B5EF4-FFF2-40B4-BE49-F238E27FC236}">
                      <a16:creationId xmlns:a16="http://schemas.microsoft.com/office/drawing/2014/main" id="{9C2AFF55-47B4-A5DC-10C6-76B7D5482A5A}"/>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1" name="Oval 1130">
                <a:extLst>
                  <a:ext uri="{FF2B5EF4-FFF2-40B4-BE49-F238E27FC236}">
                    <a16:creationId xmlns:a16="http://schemas.microsoft.com/office/drawing/2014/main" id="{F3231E2F-AB72-54C3-B5A0-64F39CEA2808}"/>
                  </a:ext>
                </a:extLst>
              </p:cNvPr>
              <p:cNvSpPr/>
              <p:nvPr/>
            </p:nvSpPr>
            <p:spPr>
              <a:xfrm>
                <a:off x="4073936" y="5996763"/>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Oval 1131">
                <a:extLst>
                  <a:ext uri="{FF2B5EF4-FFF2-40B4-BE49-F238E27FC236}">
                    <a16:creationId xmlns:a16="http://schemas.microsoft.com/office/drawing/2014/main" id="{0C755847-1CDC-F088-4B13-9573E7EBACF9}"/>
                  </a:ext>
                </a:extLst>
              </p:cNvPr>
              <p:cNvSpPr/>
              <p:nvPr/>
            </p:nvSpPr>
            <p:spPr>
              <a:xfrm>
                <a:off x="5225724" y="599676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Oval 1132">
                <a:extLst>
                  <a:ext uri="{FF2B5EF4-FFF2-40B4-BE49-F238E27FC236}">
                    <a16:creationId xmlns:a16="http://schemas.microsoft.com/office/drawing/2014/main" id="{F234862D-8E7A-B222-23A7-AF6525647BF5}"/>
                  </a:ext>
                </a:extLst>
              </p:cNvPr>
              <p:cNvSpPr/>
              <p:nvPr/>
            </p:nvSpPr>
            <p:spPr>
              <a:xfrm>
                <a:off x="6398433" y="599871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Oval 1133">
                <a:extLst>
                  <a:ext uri="{FF2B5EF4-FFF2-40B4-BE49-F238E27FC236}">
                    <a16:creationId xmlns:a16="http://schemas.microsoft.com/office/drawing/2014/main" id="{BD3D4F36-0350-501B-0C56-602A807C19B8}"/>
                  </a:ext>
                </a:extLst>
              </p:cNvPr>
              <p:cNvSpPr/>
              <p:nvPr/>
            </p:nvSpPr>
            <p:spPr>
              <a:xfrm>
                <a:off x="7490926" y="5942916"/>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6" name="Group 1105">
              <a:extLst>
                <a:ext uri="{FF2B5EF4-FFF2-40B4-BE49-F238E27FC236}">
                  <a16:creationId xmlns:a16="http://schemas.microsoft.com/office/drawing/2014/main" id="{EB226155-4F51-78E9-AE2A-97CBD93CD153}"/>
                </a:ext>
              </a:extLst>
            </p:cNvPr>
            <p:cNvGrpSpPr/>
            <p:nvPr/>
          </p:nvGrpSpPr>
          <p:grpSpPr>
            <a:xfrm>
              <a:off x="5589885" y="3715962"/>
              <a:ext cx="1316497" cy="277385"/>
              <a:chOff x="3146640" y="5602814"/>
              <a:chExt cx="5639399" cy="1188218"/>
            </a:xfrm>
          </p:grpSpPr>
          <p:grpSp>
            <p:nvGrpSpPr>
              <p:cNvPr id="1107" name="Group 1106">
                <a:extLst>
                  <a:ext uri="{FF2B5EF4-FFF2-40B4-BE49-F238E27FC236}">
                    <a16:creationId xmlns:a16="http://schemas.microsoft.com/office/drawing/2014/main" id="{1833CF0C-7412-153B-2AE6-A558B5EB63DD}"/>
                  </a:ext>
                </a:extLst>
              </p:cNvPr>
              <p:cNvGrpSpPr/>
              <p:nvPr/>
            </p:nvGrpSpPr>
            <p:grpSpPr>
              <a:xfrm>
                <a:off x="3146640" y="5683036"/>
                <a:ext cx="1125165" cy="1107996"/>
                <a:chOff x="3689416" y="5042699"/>
                <a:chExt cx="1125165" cy="1107996"/>
              </a:xfrm>
            </p:grpSpPr>
            <p:sp>
              <p:nvSpPr>
                <p:cNvPr id="1124" name="Callout: Quad Arrow 1123">
                  <a:extLst>
                    <a:ext uri="{FF2B5EF4-FFF2-40B4-BE49-F238E27FC236}">
                      <a16:creationId xmlns:a16="http://schemas.microsoft.com/office/drawing/2014/main" id="{EA35985B-CA95-53D5-5754-F945617592EA}"/>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Callout: Quad Arrow 1124">
                  <a:extLst>
                    <a:ext uri="{FF2B5EF4-FFF2-40B4-BE49-F238E27FC236}">
                      <a16:creationId xmlns:a16="http://schemas.microsoft.com/office/drawing/2014/main" id="{A8140890-0E54-1AAA-8823-77F70075C6FE}"/>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8" name="Group 1107">
                <a:extLst>
                  <a:ext uri="{FF2B5EF4-FFF2-40B4-BE49-F238E27FC236}">
                    <a16:creationId xmlns:a16="http://schemas.microsoft.com/office/drawing/2014/main" id="{6BAB5DBF-808A-C6F4-36F3-4613E299F20C}"/>
                  </a:ext>
                </a:extLst>
              </p:cNvPr>
              <p:cNvGrpSpPr/>
              <p:nvPr/>
            </p:nvGrpSpPr>
            <p:grpSpPr>
              <a:xfrm>
                <a:off x="4286655" y="5654734"/>
                <a:ext cx="1125165" cy="1107996"/>
                <a:chOff x="3689416" y="5042699"/>
                <a:chExt cx="1125165" cy="1107996"/>
              </a:xfrm>
            </p:grpSpPr>
            <p:sp>
              <p:nvSpPr>
                <p:cNvPr id="1122" name="Callout: Quad Arrow 1121">
                  <a:extLst>
                    <a:ext uri="{FF2B5EF4-FFF2-40B4-BE49-F238E27FC236}">
                      <a16:creationId xmlns:a16="http://schemas.microsoft.com/office/drawing/2014/main" id="{8452A265-B923-936D-4C1D-A1F92AB4814A}"/>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3" name="Callout: Quad Arrow 1122">
                  <a:extLst>
                    <a:ext uri="{FF2B5EF4-FFF2-40B4-BE49-F238E27FC236}">
                      <a16:creationId xmlns:a16="http://schemas.microsoft.com/office/drawing/2014/main" id="{A1E11AD1-2D09-04FE-E651-804A5989F641}"/>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9" name="Group 1108">
                <a:extLst>
                  <a:ext uri="{FF2B5EF4-FFF2-40B4-BE49-F238E27FC236}">
                    <a16:creationId xmlns:a16="http://schemas.microsoft.com/office/drawing/2014/main" id="{012D6D83-CCD8-14F0-2D76-E3098710935E}"/>
                  </a:ext>
                </a:extLst>
              </p:cNvPr>
              <p:cNvGrpSpPr/>
              <p:nvPr/>
            </p:nvGrpSpPr>
            <p:grpSpPr>
              <a:xfrm>
                <a:off x="5403757" y="5639705"/>
                <a:ext cx="1125165" cy="1107996"/>
                <a:chOff x="3689416" y="5042699"/>
                <a:chExt cx="1125165" cy="1107996"/>
              </a:xfrm>
            </p:grpSpPr>
            <p:sp>
              <p:nvSpPr>
                <p:cNvPr id="1120" name="Callout: Quad Arrow 1119">
                  <a:extLst>
                    <a:ext uri="{FF2B5EF4-FFF2-40B4-BE49-F238E27FC236}">
                      <a16:creationId xmlns:a16="http://schemas.microsoft.com/office/drawing/2014/main" id="{0B472432-E982-AA89-81CF-284A538CB499}"/>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Callout: Quad Arrow 1120">
                  <a:extLst>
                    <a:ext uri="{FF2B5EF4-FFF2-40B4-BE49-F238E27FC236}">
                      <a16:creationId xmlns:a16="http://schemas.microsoft.com/office/drawing/2014/main" id="{C099A397-C2DB-4FB8-2BAB-A0671B1CFC41}"/>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0" name="Group 1109">
                <a:extLst>
                  <a:ext uri="{FF2B5EF4-FFF2-40B4-BE49-F238E27FC236}">
                    <a16:creationId xmlns:a16="http://schemas.microsoft.com/office/drawing/2014/main" id="{CC1BDD1D-56FD-EF26-F075-9656CDE8DAEE}"/>
                  </a:ext>
                </a:extLst>
              </p:cNvPr>
              <p:cNvGrpSpPr/>
              <p:nvPr/>
            </p:nvGrpSpPr>
            <p:grpSpPr>
              <a:xfrm>
                <a:off x="6543772" y="5611403"/>
                <a:ext cx="1125165" cy="1107996"/>
                <a:chOff x="3689416" y="5042699"/>
                <a:chExt cx="1125165" cy="1107996"/>
              </a:xfrm>
            </p:grpSpPr>
            <p:sp>
              <p:nvSpPr>
                <p:cNvPr id="1118" name="Callout: Quad Arrow 1117">
                  <a:extLst>
                    <a:ext uri="{FF2B5EF4-FFF2-40B4-BE49-F238E27FC236}">
                      <a16:creationId xmlns:a16="http://schemas.microsoft.com/office/drawing/2014/main" id="{00AED581-D511-D354-E4C0-807AD868F9C6}"/>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Callout: Quad Arrow 1118">
                  <a:extLst>
                    <a:ext uri="{FF2B5EF4-FFF2-40B4-BE49-F238E27FC236}">
                      <a16:creationId xmlns:a16="http://schemas.microsoft.com/office/drawing/2014/main" id="{2BBA38AE-EADF-5700-8968-617DCCB4D011}"/>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1" name="Group 1110">
                <a:extLst>
                  <a:ext uri="{FF2B5EF4-FFF2-40B4-BE49-F238E27FC236}">
                    <a16:creationId xmlns:a16="http://schemas.microsoft.com/office/drawing/2014/main" id="{AB3BB61E-6A44-2E9D-B1F9-50952E3684AE}"/>
                  </a:ext>
                </a:extLst>
              </p:cNvPr>
              <p:cNvGrpSpPr/>
              <p:nvPr/>
            </p:nvGrpSpPr>
            <p:grpSpPr>
              <a:xfrm>
                <a:off x="7660874" y="5602814"/>
                <a:ext cx="1125165" cy="1107996"/>
                <a:chOff x="3689416" y="5042699"/>
                <a:chExt cx="1125165" cy="1107996"/>
              </a:xfrm>
            </p:grpSpPr>
            <p:sp>
              <p:nvSpPr>
                <p:cNvPr id="1116" name="Callout: Quad Arrow 1115">
                  <a:extLst>
                    <a:ext uri="{FF2B5EF4-FFF2-40B4-BE49-F238E27FC236}">
                      <a16:creationId xmlns:a16="http://schemas.microsoft.com/office/drawing/2014/main" id="{D1599EBD-F95D-422E-885F-529C2FD00BD4}"/>
                    </a:ext>
                  </a:extLst>
                </p:cNvPr>
                <p:cNvSpPr/>
                <p:nvPr/>
              </p:nvSpPr>
              <p:spPr>
                <a:xfrm>
                  <a:off x="3689416" y="5042699"/>
                  <a:ext cx="1125165" cy="1107996"/>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Callout: Quad Arrow 1116">
                  <a:extLst>
                    <a:ext uri="{FF2B5EF4-FFF2-40B4-BE49-F238E27FC236}">
                      <a16:creationId xmlns:a16="http://schemas.microsoft.com/office/drawing/2014/main" id="{AA944867-82C6-D73C-ECA7-C553187D1CFE}"/>
                    </a:ext>
                  </a:extLst>
                </p:cNvPr>
                <p:cNvSpPr/>
                <p:nvPr/>
              </p:nvSpPr>
              <p:spPr>
                <a:xfrm>
                  <a:off x="3911954" y="5246348"/>
                  <a:ext cx="704758" cy="694004"/>
                </a:xfrm>
                <a:prstGeom prst="quadArrowCallout">
                  <a:avLst>
                    <a:gd name="adj1" fmla="val 37030"/>
                    <a:gd name="adj2" fmla="val 18515"/>
                    <a:gd name="adj3" fmla="val 18515"/>
                    <a:gd name="adj4" fmla="val 48123"/>
                  </a:avLst>
                </a:prstGeom>
                <a:solidFill>
                  <a:srgbClr val="FEC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2" name="Oval 1111">
                <a:extLst>
                  <a:ext uri="{FF2B5EF4-FFF2-40B4-BE49-F238E27FC236}">
                    <a16:creationId xmlns:a16="http://schemas.microsoft.com/office/drawing/2014/main" id="{B35A2136-AFAF-08E6-1FF5-743D488C2CE5}"/>
                  </a:ext>
                </a:extLst>
              </p:cNvPr>
              <p:cNvSpPr/>
              <p:nvPr/>
            </p:nvSpPr>
            <p:spPr>
              <a:xfrm>
                <a:off x="4073936" y="5996763"/>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Oval 1112">
                <a:extLst>
                  <a:ext uri="{FF2B5EF4-FFF2-40B4-BE49-F238E27FC236}">
                    <a16:creationId xmlns:a16="http://schemas.microsoft.com/office/drawing/2014/main" id="{D5BA559A-B116-271C-2950-ECBC45D6734F}"/>
                  </a:ext>
                </a:extLst>
              </p:cNvPr>
              <p:cNvSpPr/>
              <p:nvPr/>
            </p:nvSpPr>
            <p:spPr>
              <a:xfrm>
                <a:off x="5225724" y="599676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Oval 1113">
                <a:extLst>
                  <a:ext uri="{FF2B5EF4-FFF2-40B4-BE49-F238E27FC236}">
                    <a16:creationId xmlns:a16="http://schemas.microsoft.com/office/drawing/2014/main" id="{122AC932-1FBE-E075-2DC8-31A839EBF4EE}"/>
                  </a:ext>
                </a:extLst>
              </p:cNvPr>
              <p:cNvSpPr/>
              <p:nvPr/>
            </p:nvSpPr>
            <p:spPr>
              <a:xfrm>
                <a:off x="6398433" y="5998712"/>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Oval 1114">
                <a:extLst>
                  <a:ext uri="{FF2B5EF4-FFF2-40B4-BE49-F238E27FC236}">
                    <a16:creationId xmlns:a16="http://schemas.microsoft.com/office/drawing/2014/main" id="{D81B2143-4F0E-FBD7-A1FF-0CD45E42FA88}"/>
                  </a:ext>
                </a:extLst>
              </p:cNvPr>
              <p:cNvSpPr/>
              <p:nvPr/>
            </p:nvSpPr>
            <p:spPr>
              <a:xfrm>
                <a:off x="7490926" y="5942916"/>
                <a:ext cx="385721" cy="385721"/>
              </a:xfrm>
              <a:prstGeom prst="ellipse">
                <a:avLst/>
              </a:prstGeom>
              <a:solidFill>
                <a:srgbClr val="B1F1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5" name="Group 1144">
            <a:extLst>
              <a:ext uri="{FF2B5EF4-FFF2-40B4-BE49-F238E27FC236}">
                <a16:creationId xmlns:a16="http://schemas.microsoft.com/office/drawing/2014/main" id="{26E96E5B-2956-26A2-90FC-8864C4772862}"/>
              </a:ext>
            </a:extLst>
          </p:cNvPr>
          <p:cNvGrpSpPr/>
          <p:nvPr/>
        </p:nvGrpSpPr>
        <p:grpSpPr>
          <a:xfrm>
            <a:off x="1276506" y="3903578"/>
            <a:ext cx="1211264" cy="2460109"/>
            <a:chOff x="4847870" y="1415932"/>
            <a:chExt cx="2215815" cy="4500383"/>
          </a:xfrm>
        </p:grpSpPr>
        <p:sp>
          <p:nvSpPr>
            <p:cNvPr id="1146" name="Oval 1145">
              <a:extLst>
                <a:ext uri="{FF2B5EF4-FFF2-40B4-BE49-F238E27FC236}">
                  <a16:creationId xmlns:a16="http://schemas.microsoft.com/office/drawing/2014/main" id="{BD9656FF-B5A7-8BF5-70CA-D077E5E49B85}"/>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Trapezoid 1146">
              <a:extLst>
                <a:ext uri="{FF2B5EF4-FFF2-40B4-BE49-F238E27FC236}">
                  <a16:creationId xmlns:a16="http://schemas.microsoft.com/office/drawing/2014/main" id="{51B4090B-26FE-D9CE-99FC-801313BAC108}"/>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8" name="Oval 1147">
              <a:extLst>
                <a:ext uri="{FF2B5EF4-FFF2-40B4-BE49-F238E27FC236}">
                  <a16:creationId xmlns:a16="http://schemas.microsoft.com/office/drawing/2014/main" id="{1ECA81B6-E2AA-488D-AB6C-70FEBC6E97E4}"/>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9" name="Trapezoid 1148">
              <a:extLst>
                <a:ext uri="{FF2B5EF4-FFF2-40B4-BE49-F238E27FC236}">
                  <a16:creationId xmlns:a16="http://schemas.microsoft.com/office/drawing/2014/main" id="{A3B87893-C9DE-6D98-B59F-D42F17A4E7DE}"/>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Trapezoid 1149">
              <a:extLst>
                <a:ext uri="{FF2B5EF4-FFF2-40B4-BE49-F238E27FC236}">
                  <a16:creationId xmlns:a16="http://schemas.microsoft.com/office/drawing/2014/main" id="{9CD44554-A974-7499-904C-CF40F6A45FB6}"/>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 name="Oval 1150">
              <a:extLst>
                <a:ext uri="{FF2B5EF4-FFF2-40B4-BE49-F238E27FC236}">
                  <a16:creationId xmlns:a16="http://schemas.microsoft.com/office/drawing/2014/main" id="{5A28B3F7-822E-4BD7-4D2B-2D49E021C1A0}"/>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2" name="Trapezoid 1151">
              <a:extLst>
                <a:ext uri="{FF2B5EF4-FFF2-40B4-BE49-F238E27FC236}">
                  <a16:creationId xmlns:a16="http://schemas.microsoft.com/office/drawing/2014/main" id="{1D6C9BA7-9EA9-B4D1-12B0-5555341A7E85}"/>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3" name="Oval 1152">
              <a:extLst>
                <a:ext uri="{FF2B5EF4-FFF2-40B4-BE49-F238E27FC236}">
                  <a16:creationId xmlns:a16="http://schemas.microsoft.com/office/drawing/2014/main" id="{36DCE87B-55B8-0E9B-BEC8-B39419FB4A5B}"/>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Oval 1153">
              <a:extLst>
                <a:ext uri="{FF2B5EF4-FFF2-40B4-BE49-F238E27FC236}">
                  <a16:creationId xmlns:a16="http://schemas.microsoft.com/office/drawing/2014/main" id="{720B64B9-48BA-98AF-5484-DC4CB58C007E}"/>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Freeform: Shape 1154">
              <a:extLst>
                <a:ext uri="{FF2B5EF4-FFF2-40B4-BE49-F238E27FC236}">
                  <a16:creationId xmlns:a16="http://schemas.microsoft.com/office/drawing/2014/main" id="{AEBD90F3-F558-571E-EC25-C652ED2A8C9E}"/>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6" name="Double Wave 1155">
              <a:extLst>
                <a:ext uri="{FF2B5EF4-FFF2-40B4-BE49-F238E27FC236}">
                  <a16:creationId xmlns:a16="http://schemas.microsoft.com/office/drawing/2014/main" id="{34135C8C-B778-69B2-2E23-6A1C4222C198}"/>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Double Wave 1156">
              <a:extLst>
                <a:ext uri="{FF2B5EF4-FFF2-40B4-BE49-F238E27FC236}">
                  <a16:creationId xmlns:a16="http://schemas.microsoft.com/office/drawing/2014/main" id="{DB2E3CB2-710B-DB96-7501-BF43B2BEA451}"/>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Flowchart: Delay 1157">
              <a:extLst>
                <a:ext uri="{FF2B5EF4-FFF2-40B4-BE49-F238E27FC236}">
                  <a16:creationId xmlns:a16="http://schemas.microsoft.com/office/drawing/2014/main" id="{72E4EF0F-E8CB-A1C7-BDD7-04E0820B7FF6}"/>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Oval 1158">
              <a:extLst>
                <a:ext uri="{FF2B5EF4-FFF2-40B4-BE49-F238E27FC236}">
                  <a16:creationId xmlns:a16="http://schemas.microsoft.com/office/drawing/2014/main" id="{FA7A9770-1E02-B748-0994-DFF6C9BC43C2}"/>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0" name="Group 1159">
            <a:extLst>
              <a:ext uri="{FF2B5EF4-FFF2-40B4-BE49-F238E27FC236}">
                <a16:creationId xmlns:a16="http://schemas.microsoft.com/office/drawing/2014/main" id="{5B38B151-FC04-2E1D-6637-573117C41088}"/>
              </a:ext>
            </a:extLst>
          </p:cNvPr>
          <p:cNvGrpSpPr/>
          <p:nvPr/>
        </p:nvGrpSpPr>
        <p:grpSpPr>
          <a:xfrm>
            <a:off x="2451037" y="4311203"/>
            <a:ext cx="1008523" cy="2048187"/>
            <a:chOff x="1752601" y="3962400"/>
            <a:chExt cx="990599" cy="1828800"/>
          </a:xfrm>
        </p:grpSpPr>
        <p:sp>
          <p:nvSpPr>
            <p:cNvPr id="1161" name="Oval 1160">
              <a:extLst>
                <a:ext uri="{FF2B5EF4-FFF2-40B4-BE49-F238E27FC236}">
                  <a16:creationId xmlns:a16="http://schemas.microsoft.com/office/drawing/2014/main" id="{9B03A407-75C5-E546-6D8E-7A31DED811F0}"/>
                </a:ext>
              </a:extLst>
            </p:cNvPr>
            <p:cNvSpPr/>
            <p:nvPr/>
          </p:nvSpPr>
          <p:spPr>
            <a:xfrm rot="4630237">
              <a:off x="1996397" y="5551579"/>
              <a:ext cx="176078" cy="30316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Oval 1161">
              <a:extLst>
                <a:ext uri="{FF2B5EF4-FFF2-40B4-BE49-F238E27FC236}">
                  <a16:creationId xmlns:a16="http://schemas.microsoft.com/office/drawing/2014/main" id="{80B2BEC0-B023-1DFF-B915-61B976F14EE4}"/>
                </a:ext>
              </a:extLst>
            </p:cNvPr>
            <p:cNvSpPr/>
            <p:nvPr/>
          </p:nvSpPr>
          <p:spPr>
            <a:xfrm rot="4630237">
              <a:off x="2283530" y="5536610"/>
              <a:ext cx="176078" cy="30316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Flowchart: Delay 1162">
              <a:extLst>
                <a:ext uri="{FF2B5EF4-FFF2-40B4-BE49-F238E27FC236}">
                  <a16:creationId xmlns:a16="http://schemas.microsoft.com/office/drawing/2014/main" id="{23D28604-586B-3A20-EC0D-3A2910E9E34F}"/>
                </a:ext>
              </a:extLst>
            </p:cNvPr>
            <p:cNvSpPr/>
            <p:nvPr/>
          </p:nvSpPr>
          <p:spPr>
            <a:xfrm rot="16200000">
              <a:off x="1637209" y="4213855"/>
              <a:ext cx="1259895" cy="756985"/>
            </a:xfrm>
            <a:prstGeom prst="flowChartDelay">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Oval 1163">
              <a:extLst>
                <a:ext uri="{FF2B5EF4-FFF2-40B4-BE49-F238E27FC236}">
                  <a16:creationId xmlns:a16="http://schemas.microsoft.com/office/drawing/2014/main" id="{FDB56A5B-CE30-90DF-2925-D51A18A2DCC8}"/>
                </a:ext>
              </a:extLst>
            </p:cNvPr>
            <p:cNvSpPr/>
            <p:nvPr/>
          </p:nvSpPr>
          <p:spPr>
            <a:xfrm rot="7016247">
              <a:off x="2531273" y="4914747"/>
              <a:ext cx="160189" cy="2636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Oval 1164">
              <a:extLst>
                <a:ext uri="{FF2B5EF4-FFF2-40B4-BE49-F238E27FC236}">
                  <a16:creationId xmlns:a16="http://schemas.microsoft.com/office/drawing/2014/main" id="{4D699000-0CDD-C828-1925-2E957E546614}"/>
                </a:ext>
              </a:extLst>
            </p:cNvPr>
            <p:cNvSpPr/>
            <p:nvPr/>
          </p:nvSpPr>
          <p:spPr>
            <a:xfrm rot="4630237">
              <a:off x="1804338" y="4961409"/>
              <a:ext cx="160189" cy="2636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Flowchart: Manual Operation 1165">
              <a:extLst>
                <a:ext uri="{FF2B5EF4-FFF2-40B4-BE49-F238E27FC236}">
                  <a16:creationId xmlns:a16="http://schemas.microsoft.com/office/drawing/2014/main" id="{0567D137-7D34-E2A5-7A96-D19EA58C5209}"/>
                </a:ext>
              </a:extLst>
            </p:cNvPr>
            <p:cNvSpPr/>
            <p:nvPr/>
          </p:nvSpPr>
          <p:spPr>
            <a:xfrm rot="10800000">
              <a:off x="2045282" y="4709005"/>
              <a:ext cx="443750" cy="723273"/>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Flowchart: Manual Operation 1166">
              <a:extLst>
                <a:ext uri="{FF2B5EF4-FFF2-40B4-BE49-F238E27FC236}">
                  <a16:creationId xmlns:a16="http://schemas.microsoft.com/office/drawing/2014/main" id="{470AFA4F-F312-A04A-1B2E-0C5C6C0C66B2}"/>
                </a:ext>
              </a:extLst>
            </p:cNvPr>
            <p:cNvSpPr/>
            <p:nvPr/>
          </p:nvSpPr>
          <p:spPr>
            <a:xfrm rot="10800000">
              <a:off x="1966973" y="5128970"/>
              <a:ext cx="600368" cy="349971"/>
            </a:xfrm>
            <a:prstGeom prst="flowChartManualOpe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8" name="Flowchart: Manual Operation 1167">
              <a:extLst>
                <a:ext uri="{FF2B5EF4-FFF2-40B4-BE49-F238E27FC236}">
                  <a16:creationId xmlns:a16="http://schemas.microsoft.com/office/drawing/2014/main" id="{33E26323-33BE-E65D-94C7-39EC2EF81F46}"/>
                </a:ext>
              </a:extLst>
            </p:cNvPr>
            <p:cNvSpPr/>
            <p:nvPr/>
          </p:nvSpPr>
          <p:spPr>
            <a:xfrm rot="12427803">
              <a:off x="1905094" y="4667306"/>
              <a:ext cx="261029" cy="442901"/>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Flowchart: Manual Operation 1168">
              <a:extLst>
                <a:ext uri="{FF2B5EF4-FFF2-40B4-BE49-F238E27FC236}">
                  <a16:creationId xmlns:a16="http://schemas.microsoft.com/office/drawing/2014/main" id="{170DDA8A-35C2-7C38-7CAC-97F66523412B}"/>
                </a:ext>
              </a:extLst>
            </p:cNvPr>
            <p:cNvSpPr/>
            <p:nvPr/>
          </p:nvSpPr>
          <p:spPr>
            <a:xfrm rot="9172197" flipH="1">
              <a:off x="2352726" y="4644511"/>
              <a:ext cx="261029" cy="442901"/>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Oval 1169">
              <a:extLst>
                <a:ext uri="{FF2B5EF4-FFF2-40B4-BE49-F238E27FC236}">
                  <a16:creationId xmlns:a16="http://schemas.microsoft.com/office/drawing/2014/main" id="{B0C96052-E202-F375-43A1-1349F8E1B35A}"/>
                </a:ext>
              </a:extLst>
            </p:cNvPr>
            <p:cNvSpPr/>
            <p:nvPr/>
          </p:nvSpPr>
          <p:spPr>
            <a:xfrm>
              <a:off x="2019179" y="4125720"/>
              <a:ext cx="495956" cy="6299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Flowchart: Manual Operation 1170">
              <a:extLst>
                <a:ext uri="{FF2B5EF4-FFF2-40B4-BE49-F238E27FC236}">
                  <a16:creationId xmlns:a16="http://schemas.microsoft.com/office/drawing/2014/main" id="{468DAAAF-7BF0-4B6A-CB4A-6AC5F1CA96B5}"/>
                </a:ext>
              </a:extLst>
            </p:cNvPr>
            <p:cNvSpPr/>
            <p:nvPr/>
          </p:nvSpPr>
          <p:spPr>
            <a:xfrm rot="10800000">
              <a:off x="1888664" y="5292290"/>
              <a:ext cx="756985" cy="349971"/>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Moon 1171">
              <a:extLst>
                <a:ext uri="{FF2B5EF4-FFF2-40B4-BE49-F238E27FC236}">
                  <a16:creationId xmlns:a16="http://schemas.microsoft.com/office/drawing/2014/main" id="{BC88E287-2F93-A95A-ED12-EE4541B9D0EE}"/>
                </a:ext>
              </a:extLst>
            </p:cNvPr>
            <p:cNvSpPr/>
            <p:nvPr/>
          </p:nvSpPr>
          <p:spPr>
            <a:xfrm rot="16200000">
              <a:off x="2175687" y="4714603"/>
              <a:ext cx="165051" cy="186405"/>
            </a:xfrm>
            <a:prstGeom prst="moon">
              <a:avLst>
                <a:gd name="adj" fmla="val 32489"/>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3" name="Double Wave 1172">
              <a:extLst>
                <a:ext uri="{FF2B5EF4-FFF2-40B4-BE49-F238E27FC236}">
                  <a16:creationId xmlns:a16="http://schemas.microsoft.com/office/drawing/2014/main" id="{CA436B58-E884-A2FB-3025-3503124E1909}"/>
                </a:ext>
              </a:extLst>
            </p:cNvPr>
            <p:cNvSpPr/>
            <p:nvPr/>
          </p:nvSpPr>
          <p:spPr>
            <a:xfrm>
              <a:off x="2019179" y="4125720"/>
              <a:ext cx="495956" cy="186651"/>
            </a:xfrm>
            <a:prstGeom prst="doubleWave">
              <a:avLst>
                <a:gd name="adj1" fmla="val 6250"/>
                <a:gd name="adj2" fmla="val 10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Rounded Rectangle 190">
              <a:extLst>
                <a:ext uri="{FF2B5EF4-FFF2-40B4-BE49-F238E27FC236}">
                  <a16:creationId xmlns:a16="http://schemas.microsoft.com/office/drawing/2014/main" id="{90D3F00A-6F2A-2D1C-4F38-E7AF2E9137E8}"/>
                </a:ext>
              </a:extLst>
            </p:cNvPr>
            <p:cNvSpPr/>
            <p:nvPr/>
          </p:nvSpPr>
          <p:spPr>
            <a:xfrm>
              <a:off x="1966973" y="4125720"/>
              <a:ext cx="600368" cy="69994"/>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3996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extBox 1"/>
          <p:cNvSpPr txBox="1"/>
          <p:nvPr/>
        </p:nvSpPr>
        <p:spPr>
          <a:xfrm>
            <a:off x="276885" y="250479"/>
            <a:ext cx="8610600" cy="1938992"/>
          </a:xfrm>
          <a:prstGeom prst="rect">
            <a:avLst/>
          </a:prstGeom>
          <a:noFill/>
        </p:spPr>
        <p:txBody>
          <a:bodyPr wrap="square" rtlCol="0">
            <a:spAutoFit/>
          </a:bodyPr>
          <a:lstStyle/>
          <a:p>
            <a:r>
              <a:rPr lang="en-US" sz="2000" dirty="0">
                <a:solidFill>
                  <a:schemeClr val="bg2"/>
                </a:solidFill>
              </a:rPr>
              <a:t>Sources:</a:t>
            </a:r>
          </a:p>
          <a:p>
            <a:endParaRPr lang="en-US" sz="2000" dirty="0">
              <a:solidFill>
                <a:schemeClr val="bg2"/>
              </a:solidFill>
            </a:endParaRPr>
          </a:p>
          <a:p>
            <a:r>
              <a:rPr lang="en-US" sz="2000" dirty="0">
                <a:solidFill>
                  <a:schemeClr val="bg2"/>
                </a:solidFill>
              </a:rPr>
              <a:t>“The Family: A Proclamation to the World,” </a:t>
            </a:r>
            <a:r>
              <a:rPr lang="en-US" sz="2000" i="1" dirty="0">
                <a:solidFill>
                  <a:schemeClr val="bg2"/>
                </a:solidFill>
              </a:rPr>
              <a:t>Ensign,</a:t>
            </a:r>
            <a:r>
              <a:rPr lang="en-US" sz="2000" dirty="0">
                <a:solidFill>
                  <a:schemeClr val="bg2"/>
                </a:solidFill>
              </a:rPr>
              <a:t> Nov. 2010, 129</a:t>
            </a:r>
          </a:p>
          <a:p>
            <a:endParaRPr lang="en-US" sz="2000" dirty="0">
              <a:solidFill>
                <a:schemeClr val="bg2"/>
              </a:solidFill>
            </a:endParaRPr>
          </a:p>
          <a:p>
            <a:r>
              <a:rPr lang="en-US" sz="2000" dirty="0">
                <a:solidFill>
                  <a:schemeClr val="bg2"/>
                </a:solidFill>
              </a:rPr>
              <a:t>Joseph Fielding </a:t>
            </a:r>
            <a:r>
              <a:rPr lang="en-US" sz="2000" dirty="0" err="1">
                <a:solidFill>
                  <a:schemeClr val="bg2"/>
                </a:solidFill>
              </a:rPr>
              <a:t>McConkie</a:t>
            </a:r>
            <a:r>
              <a:rPr lang="en-US" sz="2000" dirty="0">
                <a:solidFill>
                  <a:schemeClr val="bg2"/>
                </a:solidFill>
              </a:rPr>
              <a:t> and Robert L. Millet Doctrinal Commentary of the Book of Mormon Vol. 1 pg 214-215</a:t>
            </a:r>
          </a:p>
        </p:txBody>
      </p:sp>
      <p:sp>
        <p:nvSpPr>
          <p:cNvPr id="5" name="Rectangle 4"/>
          <p:cNvSpPr/>
          <p:nvPr/>
        </p:nvSpPr>
        <p:spPr>
          <a:xfrm>
            <a:off x="4514478" y="2967335"/>
            <a:ext cx="316304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Continued</a:t>
            </a:r>
          </a:p>
        </p:txBody>
      </p:sp>
      <p:sp>
        <p:nvSpPr>
          <p:cNvPr id="6" name="Arrow: Down 5"/>
          <p:cNvSpPr/>
          <p:nvPr/>
        </p:nvSpPr>
        <p:spPr>
          <a:xfrm>
            <a:off x="5748950" y="3983525"/>
            <a:ext cx="733331" cy="1783532"/>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169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14600" y="1219201"/>
            <a:ext cx="7467600" cy="2246769"/>
          </a:xfrm>
          <a:prstGeom prst="rect">
            <a:avLst/>
          </a:prstGeom>
          <a:noFill/>
        </p:spPr>
        <p:txBody>
          <a:bodyPr wrap="square" rtlCol="0">
            <a:spAutoFit/>
          </a:bodyPr>
          <a:lstStyle/>
          <a:p>
            <a:pPr algn="ctr"/>
            <a:r>
              <a:rPr lang="en-US" sz="6000" dirty="0">
                <a:solidFill>
                  <a:schemeClr val="bg2"/>
                </a:solidFill>
                <a:latin typeface="Abadi" panose="020B0604020104020204" pitchFamily="34" charset="0"/>
              </a:rPr>
              <a:t>In My Weaknesses</a:t>
            </a:r>
          </a:p>
          <a:p>
            <a:pPr algn="ctr"/>
            <a:endParaRPr lang="en-US" sz="4000" dirty="0">
              <a:solidFill>
                <a:schemeClr val="bg2"/>
              </a:solidFill>
              <a:latin typeface="Abadi" panose="020B0604020104020204" pitchFamily="34" charset="0"/>
            </a:endParaRPr>
          </a:p>
          <a:p>
            <a:pPr algn="ctr"/>
            <a:r>
              <a:rPr lang="en-US" sz="4000" dirty="0">
                <a:solidFill>
                  <a:schemeClr val="bg2"/>
                </a:solidFill>
                <a:latin typeface="Abadi" panose="020B0604020104020204" pitchFamily="34" charset="0"/>
              </a:rPr>
              <a:t> 2 Nephi 4:12-35</a:t>
            </a:r>
          </a:p>
        </p:txBody>
      </p:sp>
      <p:grpSp>
        <p:nvGrpSpPr>
          <p:cNvPr id="25" name="Group 3"/>
          <p:cNvGrpSpPr/>
          <p:nvPr/>
        </p:nvGrpSpPr>
        <p:grpSpPr>
          <a:xfrm>
            <a:off x="457200" y="694757"/>
            <a:ext cx="2041025" cy="2301261"/>
            <a:chOff x="71718" y="1120588"/>
            <a:chExt cx="3084215" cy="4572000"/>
          </a:xfrm>
        </p:grpSpPr>
        <p:grpSp>
          <p:nvGrpSpPr>
            <p:cNvPr id="26" name="Group 13"/>
            <p:cNvGrpSpPr/>
            <p:nvPr/>
          </p:nvGrpSpPr>
          <p:grpSpPr>
            <a:xfrm>
              <a:off x="71718" y="1120588"/>
              <a:ext cx="3048000" cy="4572000"/>
              <a:chOff x="838200" y="1066800"/>
              <a:chExt cx="2438400" cy="3352800"/>
            </a:xfrm>
          </p:grpSpPr>
          <p:sp>
            <p:nvSpPr>
              <p:cNvPr id="28"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776278" y="1721842"/>
              <a:ext cx="2379655" cy="2384738"/>
            </a:xfrm>
            <a:prstGeom prst="rect">
              <a:avLst/>
            </a:prstGeom>
            <a:noFill/>
          </p:spPr>
          <p:txBody>
            <a:bodyPr wrap="square" rtlCol="0">
              <a:spAutoFit/>
            </a:bodyPr>
            <a:lstStyle/>
            <a:p>
              <a:pPr algn="ctr"/>
              <a:r>
                <a:rPr lang="en-US" b="1" dirty="0"/>
                <a:t>Scriptures are written for our learning and profit</a:t>
              </a:r>
              <a:endParaRPr lang="en-US" sz="1600" b="1" dirty="0">
                <a:solidFill>
                  <a:schemeClr val="bg2">
                    <a:lumMod val="25000"/>
                  </a:schemeClr>
                </a:solidFill>
                <a:latin typeface="Tempus Sans ITC" pitchFamily="82" charset="0"/>
              </a:endParaRPr>
            </a:p>
          </p:txBody>
        </p:sp>
      </p:grpSp>
      <p:grpSp>
        <p:nvGrpSpPr>
          <p:cNvPr id="4" name="Group 3">
            <a:extLst>
              <a:ext uri="{FF2B5EF4-FFF2-40B4-BE49-F238E27FC236}">
                <a16:creationId xmlns:a16="http://schemas.microsoft.com/office/drawing/2014/main" id="{208572F2-F4DE-399A-0A7B-89A2652ECDB5}"/>
              </a:ext>
            </a:extLst>
          </p:cNvPr>
          <p:cNvGrpSpPr/>
          <p:nvPr/>
        </p:nvGrpSpPr>
        <p:grpSpPr>
          <a:xfrm>
            <a:off x="7687339" y="3552016"/>
            <a:ext cx="1336129" cy="2933198"/>
            <a:chOff x="9549299" y="2505147"/>
            <a:chExt cx="1513082" cy="2933198"/>
          </a:xfrm>
        </p:grpSpPr>
        <p:sp>
          <p:nvSpPr>
            <p:cNvPr id="5" name="Oval 5">
              <a:extLst>
                <a:ext uri="{FF2B5EF4-FFF2-40B4-BE49-F238E27FC236}">
                  <a16:creationId xmlns:a16="http://schemas.microsoft.com/office/drawing/2014/main" id="{1C704FD8-CBA2-67B5-5EF9-D93168F418CD}"/>
                </a:ext>
              </a:extLst>
            </p:cNvPr>
            <p:cNvSpPr/>
            <p:nvPr/>
          </p:nvSpPr>
          <p:spPr>
            <a:xfrm rot="20950279">
              <a:off x="9623322" y="4954960"/>
              <a:ext cx="764790" cy="483385"/>
            </a:xfrm>
            <a:prstGeom prst="ellipse">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6">
              <a:extLst>
                <a:ext uri="{FF2B5EF4-FFF2-40B4-BE49-F238E27FC236}">
                  <a16:creationId xmlns:a16="http://schemas.microsoft.com/office/drawing/2014/main" id="{AB65B0C1-C755-CF52-8AB4-EB9E0FA95FD6}"/>
                </a:ext>
              </a:extLst>
            </p:cNvPr>
            <p:cNvSpPr/>
            <p:nvPr/>
          </p:nvSpPr>
          <p:spPr>
            <a:xfrm rot="19438611">
              <a:off x="10454496" y="4767039"/>
              <a:ext cx="583420" cy="35106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7">
              <a:extLst>
                <a:ext uri="{FF2B5EF4-FFF2-40B4-BE49-F238E27FC236}">
                  <a16:creationId xmlns:a16="http://schemas.microsoft.com/office/drawing/2014/main" id="{315FB4B7-B008-75DE-2152-811E96908D61}"/>
                </a:ext>
              </a:extLst>
            </p:cNvPr>
            <p:cNvSpPr/>
            <p:nvPr/>
          </p:nvSpPr>
          <p:spPr>
            <a:xfrm>
              <a:off x="9795222" y="3584791"/>
              <a:ext cx="947234" cy="123581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9">
              <a:extLst>
                <a:ext uri="{FF2B5EF4-FFF2-40B4-BE49-F238E27FC236}">
                  <a16:creationId xmlns:a16="http://schemas.microsoft.com/office/drawing/2014/main" id="{878A845B-6CA4-1CD4-F7E8-42F2191E1915}"/>
                </a:ext>
              </a:extLst>
            </p:cNvPr>
            <p:cNvSpPr/>
            <p:nvPr/>
          </p:nvSpPr>
          <p:spPr>
            <a:xfrm rot="17641829">
              <a:off x="10595136" y="4877735"/>
              <a:ext cx="583421" cy="35106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18">
              <a:extLst>
                <a:ext uri="{FF2B5EF4-FFF2-40B4-BE49-F238E27FC236}">
                  <a16:creationId xmlns:a16="http://schemas.microsoft.com/office/drawing/2014/main" id="{75D15945-0649-70BE-6000-E8101AF8ADE2}"/>
                </a:ext>
              </a:extLst>
            </p:cNvPr>
            <p:cNvSpPr/>
            <p:nvPr/>
          </p:nvSpPr>
          <p:spPr>
            <a:xfrm rot="20950279">
              <a:off x="9710426" y="4242148"/>
              <a:ext cx="590469" cy="2737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16">
              <a:extLst>
                <a:ext uri="{FF2B5EF4-FFF2-40B4-BE49-F238E27FC236}">
                  <a16:creationId xmlns:a16="http://schemas.microsoft.com/office/drawing/2014/main" id="{CC6E1635-05B8-53BB-41C2-F92820CDF831}"/>
                </a:ext>
              </a:extLst>
            </p:cNvPr>
            <p:cNvSpPr/>
            <p:nvPr/>
          </p:nvSpPr>
          <p:spPr>
            <a:xfrm rot="20950279">
              <a:off x="10044315" y="4954960"/>
              <a:ext cx="764790" cy="483385"/>
            </a:xfrm>
            <a:prstGeom prst="ellipse">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7">
              <a:extLst>
                <a:ext uri="{FF2B5EF4-FFF2-40B4-BE49-F238E27FC236}">
                  <a16:creationId xmlns:a16="http://schemas.microsoft.com/office/drawing/2014/main" id="{E9CF6F82-5ECC-75EE-4DA5-39CD6E73D4E0}"/>
                </a:ext>
              </a:extLst>
            </p:cNvPr>
            <p:cNvSpPr/>
            <p:nvPr/>
          </p:nvSpPr>
          <p:spPr>
            <a:xfrm>
              <a:off x="9689972" y="4504864"/>
              <a:ext cx="1157731" cy="526241"/>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9">
              <a:extLst>
                <a:ext uri="{FF2B5EF4-FFF2-40B4-BE49-F238E27FC236}">
                  <a16:creationId xmlns:a16="http://schemas.microsoft.com/office/drawing/2014/main" id="{49088FFE-079F-B24D-B015-198BD5461182}"/>
                </a:ext>
              </a:extLst>
            </p:cNvPr>
            <p:cNvSpPr/>
            <p:nvPr/>
          </p:nvSpPr>
          <p:spPr>
            <a:xfrm rot="20950279">
              <a:off x="10131419" y="4242149"/>
              <a:ext cx="590469" cy="2737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0CA5E0C-38D1-67A0-889A-21CB031BC54A}"/>
                </a:ext>
              </a:extLst>
            </p:cNvPr>
            <p:cNvSpPr/>
            <p:nvPr/>
          </p:nvSpPr>
          <p:spPr>
            <a:xfrm>
              <a:off x="10383560" y="3528508"/>
              <a:ext cx="464144" cy="986340"/>
            </a:xfrm>
            <a:custGeom>
              <a:avLst/>
              <a:gdLst>
                <a:gd name="connsiteX0" fmla="*/ 105188 w 464144"/>
                <a:gd name="connsiteY0" fmla="*/ 0 h 986340"/>
                <a:gd name="connsiteX1" fmla="*/ 315563 w 464144"/>
                <a:gd name="connsiteY1" fmla="*/ 0 h 986340"/>
                <a:gd name="connsiteX2" fmla="*/ 406125 w 464144"/>
                <a:gd name="connsiteY2" fmla="*/ 659486 h 986340"/>
                <a:gd name="connsiteX3" fmla="*/ 424054 w 464144"/>
                <a:gd name="connsiteY3" fmla="*/ 669632 h 986340"/>
                <a:gd name="connsiteX4" fmla="*/ 451637 w 464144"/>
                <a:gd name="connsiteY4" fmla="*/ 723809 h 986340"/>
                <a:gd name="connsiteX5" fmla="*/ 463898 w 464144"/>
                <a:gd name="connsiteY5" fmla="*/ 880210 h 986340"/>
                <a:gd name="connsiteX6" fmla="*/ 390917 w 464144"/>
                <a:gd name="connsiteY6" fmla="*/ 965607 h 986340"/>
                <a:gd name="connsiteX7" fmla="*/ 129589 w 464144"/>
                <a:gd name="connsiteY7" fmla="*/ 986093 h 986340"/>
                <a:gd name="connsiteX8" fmla="*/ 44192 w 464144"/>
                <a:gd name="connsiteY8" fmla="*/ 913112 h 986340"/>
                <a:gd name="connsiteX9" fmla="*/ 32660 w 464144"/>
                <a:gd name="connsiteY9" fmla="*/ 765996 h 986340"/>
                <a:gd name="connsiteX10" fmla="*/ 0 w 464144"/>
                <a:gd name="connsiteY10" fmla="*/ 765996 h 98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44" h="986340">
                  <a:moveTo>
                    <a:pt x="105188" y="0"/>
                  </a:moveTo>
                  <a:lnTo>
                    <a:pt x="315563" y="0"/>
                  </a:lnTo>
                  <a:lnTo>
                    <a:pt x="406125" y="659486"/>
                  </a:lnTo>
                  <a:lnTo>
                    <a:pt x="424054" y="669632"/>
                  </a:lnTo>
                  <a:cubicBezTo>
                    <a:pt x="439507" y="682839"/>
                    <a:pt x="449923" y="701942"/>
                    <a:pt x="451637" y="723809"/>
                  </a:cubicBezTo>
                  <a:lnTo>
                    <a:pt x="463898" y="880210"/>
                  </a:lnTo>
                  <a:cubicBezTo>
                    <a:pt x="467326" y="923945"/>
                    <a:pt x="434651" y="962179"/>
                    <a:pt x="390917" y="965607"/>
                  </a:cubicBezTo>
                  <a:lnTo>
                    <a:pt x="129589" y="986093"/>
                  </a:lnTo>
                  <a:cubicBezTo>
                    <a:pt x="85855" y="989522"/>
                    <a:pt x="47621" y="956847"/>
                    <a:pt x="44192" y="913112"/>
                  </a:cubicBezTo>
                  <a:lnTo>
                    <a:pt x="32660" y="765996"/>
                  </a:lnTo>
                  <a:lnTo>
                    <a:pt x="0" y="765996"/>
                  </a:lnTo>
                  <a:close/>
                </a:path>
              </a:pathLst>
            </a:cu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E64B56A-B055-AE04-CF50-541198ED6A8F}"/>
                </a:ext>
              </a:extLst>
            </p:cNvPr>
            <p:cNvSpPr/>
            <p:nvPr/>
          </p:nvSpPr>
          <p:spPr>
            <a:xfrm rot="376075" flipH="1">
              <a:off x="9689971" y="3527683"/>
              <a:ext cx="455811" cy="1002971"/>
            </a:xfrm>
            <a:custGeom>
              <a:avLst/>
              <a:gdLst>
                <a:gd name="connsiteX0" fmla="*/ 341858 w 455811"/>
                <a:gd name="connsiteY0" fmla="*/ 0 h 1002971"/>
                <a:gd name="connsiteX1" fmla="*/ 113953 w 455811"/>
                <a:gd name="connsiteY1" fmla="*/ 0 h 1002971"/>
                <a:gd name="connsiteX2" fmla="*/ 0 w 455811"/>
                <a:gd name="connsiteY2" fmla="*/ 661437 h 1002971"/>
                <a:gd name="connsiteX3" fmla="*/ 120733 w 455811"/>
                <a:gd name="connsiteY3" fmla="*/ 661437 h 1002971"/>
                <a:gd name="connsiteX4" fmla="*/ 87294 w 455811"/>
                <a:gd name="connsiteY4" fmla="*/ 668188 h 1002971"/>
                <a:gd name="connsiteX5" fmla="*/ 34818 w 455811"/>
                <a:gd name="connsiteY5" fmla="*/ 747356 h 1002971"/>
                <a:gd name="connsiteX6" fmla="*/ 34818 w 455811"/>
                <a:gd name="connsiteY6" fmla="*/ 917051 h 1002971"/>
                <a:gd name="connsiteX7" fmla="*/ 120738 w 455811"/>
                <a:gd name="connsiteY7" fmla="*/ 1002971 h 1002971"/>
                <a:gd name="connsiteX8" fmla="*/ 369891 w 455811"/>
                <a:gd name="connsiteY8" fmla="*/ 1002971 h 1002971"/>
                <a:gd name="connsiteX9" fmla="*/ 455811 w 455811"/>
                <a:gd name="connsiteY9" fmla="*/ 917051 h 1002971"/>
                <a:gd name="connsiteX10" fmla="*/ 455811 w 455811"/>
                <a:gd name="connsiteY10" fmla="*/ 747356 h 1002971"/>
                <a:gd name="connsiteX11" fmla="*/ 403335 w 455811"/>
                <a:gd name="connsiteY11" fmla="*/ 668188 h 1002971"/>
                <a:gd name="connsiteX12" fmla="*/ 369896 w 455811"/>
                <a:gd name="connsiteY12" fmla="*/ 661437 h 1002971"/>
                <a:gd name="connsiteX13" fmla="*/ 455810 w 455811"/>
                <a:gd name="connsiteY13" fmla="*/ 661437 h 10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811" h="1002971">
                  <a:moveTo>
                    <a:pt x="341858" y="0"/>
                  </a:moveTo>
                  <a:lnTo>
                    <a:pt x="113953" y="0"/>
                  </a:lnTo>
                  <a:lnTo>
                    <a:pt x="0" y="661437"/>
                  </a:lnTo>
                  <a:lnTo>
                    <a:pt x="120733" y="661437"/>
                  </a:lnTo>
                  <a:lnTo>
                    <a:pt x="87294" y="668188"/>
                  </a:lnTo>
                  <a:cubicBezTo>
                    <a:pt x="56456" y="681232"/>
                    <a:pt x="34818" y="711767"/>
                    <a:pt x="34818" y="747356"/>
                  </a:cubicBezTo>
                  <a:lnTo>
                    <a:pt x="34818" y="917051"/>
                  </a:lnTo>
                  <a:cubicBezTo>
                    <a:pt x="34818" y="964503"/>
                    <a:pt x="73286" y="1002971"/>
                    <a:pt x="120738" y="1002971"/>
                  </a:cubicBezTo>
                  <a:lnTo>
                    <a:pt x="369891" y="1002971"/>
                  </a:lnTo>
                  <a:cubicBezTo>
                    <a:pt x="417343" y="1002971"/>
                    <a:pt x="455811" y="964503"/>
                    <a:pt x="455811" y="917051"/>
                  </a:cubicBezTo>
                  <a:lnTo>
                    <a:pt x="455811" y="747356"/>
                  </a:lnTo>
                  <a:cubicBezTo>
                    <a:pt x="455811" y="711767"/>
                    <a:pt x="434173" y="681232"/>
                    <a:pt x="403335" y="668188"/>
                  </a:cubicBezTo>
                  <a:lnTo>
                    <a:pt x="369896" y="661437"/>
                  </a:lnTo>
                  <a:lnTo>
                    <a:pt x="455810" y="661437"/>
                  </a:lnTo>
                  <a:close/>
                </a:path>
              </a:pathLst>
            </a:cu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1">
              <a:extLst>
                <a:ext uri="{FF2B5EF4-FFF2-40B4-BE49-F238E27FC236}">
                  <a16:creationId xmlns:a16="http://schemas.microsoft.com/office/drawing/2014/main" id="{CDDF978E-043E-90D3-B9EA-D3B8159E572E}"/>
                </a:ext>
              </a:extLst>
            </p:cNvPr>
            <p:cNvSpPr/>
            <p:nvPr/>
          </p:nvSpPr>
          <p:spPr>
            <a:xfrm>
              <a:off x="9775457" y="2621662"/>
              <a:ext cx="1025185" cy="11981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C868D51-F8FD-489C-FC60-787604BE0203}"/>
                </a:ext>
              </a:extLst>
            </p:cNvPr>
            <p:cNvSpPr/>
            <p:nvPr/>
          </p:nvSpPr>
          <p:spPr>
            <a:xfrm rot="5400000">
              <a:off x="9735047" y="2319399"/>
              <a:ext cx="1094299" cy="1465796"/>
            </a:xfrm>
            <a:custGeom>
              <a:avLst/>
              <a:gdLst>
                <a:gd name="connsiteX0" fmla="*/ 0 w 1094299"/>
                <a:gd name="connsiteY0" fmla="*/ 733467 h 1465796"/>
                <a:gd name="connsiteX1" fmla="*/ 297842 w 1094299"/>
                <a:gd name="connsiteY1" fmla="*/ 102518 h 1465796"/>
                <a:gd name="connsiteX2" fmla="*/ 304477 w 1094299"/>
                <a:gd name="connsiteY2" fmla="*/ 103936 h 1465796"/>
                <a:gd name="connsiteX3" fmla="*/ 308738 w 1094299"/>
                <a:gd name="connsiteY3" fmla="*/ 98988 h 1465796"/>
                <a:gd name="connsiteX4" fmla="*/ 254008 w 1094299"/>
                <a:gd name="connsiteY4" fmla="*/ 65559 h 1465796"/>
                <a:gd name="connsiteX5" fmla="*/ 1023171 w 1094299"/>
                <a:gd name="connsiteY5" fmla="*/ 0 h 1465796"/>
                <a:gd name="connsiteX6" fmla="*/ 1036065 w 1094299"/>
                <a:gd name="connsiteY6" fmla="*/ 151275 h 1465796"/>
                <a:gd name="connsiteX7" fmla="*/ 1048959 w 1094299"/>
                <a:gd name="connsiteY7" fmla="*/ 302551 h 1465796"/>
                <a:gd name="connsiteX8" fmla="*/ 531557 w 1094299"/>
                <a:gd name="connsiteY8" fmla="*/ 346651 h 1465796"/>
                <a:gd name="connsiteX9" fmla="*/ 544818 w 1094299"/>
                <a:gd name="connsiteY9" fmla="*/ 380698 h 1465796"/>
                <a:gd name="connsiteX10" fmla="*/ 595684 w 1094299"/>
                <a:gd name="connsiteY10" fmla="*/ 733467 h 1465796"/>
                <a:gd name="connsiteX11" fmla="*/ 544818 w 1094299"/>
                <a:gd name="connsiteY11" fmla="*/ 1086236 h 1465796"/>
                <a:gd name="connsiteX12" fmla="*/ 526717 w 1094299"/>
                <a:gd name="connsiteY12" fmla="*/ 1132710 h 1465796"/>
                <a:gd name="connsiteX13" fmla="*/ 1044962 w 1094299"/>
                <a:gd name="connsiteY13" fmla="*/ 1194466 h 1465796"/>
                <a:gd name="connsiteX14" fmla="*/ 1028796 w 1094299"/>
                <a:gd name="connsiteY14" fmla="*/ 1330131 h 1465796"/>
                <a:gd name="connsiteX15" fmla="*/ 1012630 w 1094299"/>
                <a:gd name="connsiteY15" fmla="*/ 1465796 h 1465796"/>
                <a:gd name="connsiteX16" fmla="*/ 246100 w 1094299"/>
                <a:gd name="connsiteY16" fmla="*/ 1374454 h 1465796"/>
                <a:gd name="connsiteX17" fmla="*/ 198811 w 1094299"/>
                <a:gd name="connsiteY17" fmla="*/ 1334421 h 1465796"/>
                <a:gd name="connsiteX18" fmla="*/ 205102 w 1094299"/>
                <a:gd name="connsiteY18" fmla="*/ 1330084 h 1465796"/>
                <a:gd name="connsiteX19" fmla="*/ 181908 w 1094299"/>
                <a:gd name="connsiteY19" fmla="*/ 1314832 h 1465796"/>
                <a:gd name="connsiteX20" fmla="*/ 0 w 1094299"/>
                <a:gd name="connsiteY20" fmla="*/ 733467 h 146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4299" h="1465796">
                  <a:moveTo>
                    <a:pt x="0" y="733467"/>
                  </a:moveTo>
                  <a:cubicBezTo>
                    <a:pt x="0" y="385005"/>
                    <a:pt x="133348" y="102518"/>
                    <a:pt x="297842" y="102518"/>
                  </a:cubicBezTo>
                  <a:lnTo>
                    <a:pt x="304477" y="103936"/>
                  </a:lnTo>
                  <a:lnTo>
                    <a:pt x="308738" y="98988"/>
                  </a:lnTo>
                  <a:cubicBezTo>
                    <a:pt x="313387" y="85894"/>
                    <a:pt x="300866" y="74263"/>
                    <a:pt x="254008" y="65559"/>
                  </a:cubicBezTo>
                  <a:lnTo>
                    <a:pt x="1023171" y="0"/>
                  </a:lnTo>
                  <a:cubicBezTo>
                    <a:pt x="1210603" y="34816"/>
                    <a:pt x="848633" y="116461"/>
                    <a:pt x="1036065" y="151275"/>
                  </a:cubicBezTo>
                  <a:cubicBezTo>
                    <a:pt x="1223497" y="186091"/>
                    <a:pt x="861527" y="267735"/>
                    <a:pt x="1048959" y="302551"/>
                  </a:cubicBezTo>
                  <a:lnTo>
                    <a:pt x="531557" y="346651"/>
                  </a:lnTo>
                  <a:lnTo>
                    <a:pt x="544818" y="380698"/>
                  </a:lnTo>
                  <a:cubicBezTo>
                    <a:pt x="576932" y="481398"/>
                    <a:pt x="595684" y="602794"/>
                    <a:pt x="595684" y="733467"/>
                  </a:cubicBezTo>
                  <a:cubicBezTo>
                    <a:pt x="595684" y="864141"/>
                    <a:pt x="576932" y="985537"/>
                    <a:pt x="544818" y="1086236"/>
                  </a:cubicBezTo>
                  <a:lnTo>
                    <a:pt x="526717" y="1132710"/>
                  </a:lnTo>
                  <a:lnTo>
                    <a:pt x="1044962" y="1194466"/>
                  </a:lnTo>
                  <a:cubicBezTo>
                    <a:pt x="1222081" y="1261436"/>
                    <a:pt x="851678" y="1263161"/>
                    <a:pt x="1028796" y="1330131"/>
                  </a:cubicBezTo>
                  <a:cubicBezTo>
                    <a:pt x="1205915" y="1397101"/>
                    <a:pt x="835512" y="1398826"/>
                    <a:pt x="1012630" y="1465796"/>
                  </a:cubicBezTo>
                  <a:lnTo>
                    <a:pt x="246100" y="1374454"/>
                  </a:lnTo>
                  <a:cubicBezTo>
                    <a:pt x="201820" y="1357711"/>
                    <a:pt x="191761" y="1345047"/>
                    <a:pt x="198811" y="1334421"/>
                  </a:cubicBezTo>
                  <a:lnTo>
                    <a:pt x="205102" y="1330084"/>
                  </a:lnTo>
                  <a:lnTo>
                    <a:pt x="181908" y="1314832"/>
                  </a:lnTo>
                  <a:cubicBezTo>
                    <a:pt x="75008" y="1219049"/>
                    <a:pt x="0" y="994815"/>
                    <a:pt x="0" y="733467"/>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ounded Rectangle 15">
              <a:extLst>
                <a:ext uri="{FF2B5EF4-FFF2-40B4-BE49-F238E27FC236}">
                  <a16:creationId xmlns:a16="http://schemas.microsoft.com/office/drawing/2014/main" id="{C704FD63-7606-0DE2-C8A0-12088A444D36}"/>
                </a:ext>
              </a:extLst>
            </p:cNvPr>
            <p:cNvSpPr/>
            <p:nvPr/>
          </p:nvSpPr>
          <p:spPr>
            <a:xfrm rot="5400000">
              <a:off x="10198040" y="2109328"/>
              <a:ext cx="171345" cy="1431377"/>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7159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17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5" name="TextBox 4">
            <a:extLst>
              <a:ext uri="{FF2B5EF4-FFF2-40B4-BE49-F238E27FC236}">
                <a16:creationId xmlns:a16="http://schemas.microsoft.com/office/drawing/2014/main" id="{83E4BA32-E440-04A9-CEB0-5C1373830F72}"/>
              </a:ext>
            </a:extLst>
          </p:cNvPr>
          <p:cNvSpPr txBox="1"/>
          <p:nvPr/>
        </p:nvSpPr>
        <p:spPr>
          <a:xfrm>
            <a:off x="278420" y="1660749"/>
            <a:ext cx="4762849" cy="3108543"/>
          </a:xfrm>
          <a:prstGeom prst="rect">
            <a:avLst/>
          </a:prstGeom>
          <a:noFill/>
        </p:spPr>
        <p:txBody>
          <a:bodyPr wrap="square">
            <a:spAutoFit/>
          </a:bodyPr>
          <a:lstStyle/>
          <a:p>
            <a:r>
              <a:rPr lang="en-US" sz="2800" b="0" i="0" dirty="0">
                <a:solidFill>
                  <a:schemeClr val="bg1"/>
                </a:solidFill>
                <a:effectLst/>
              </a:rPr>
              <a:t>Lehi’s dying words to his youngest son, Joseph. </a:t>
            </a:r>
          </a:p>
          <a:p>
            <a:endParaRPr lang="en-US" sz="2800" dirty="0">
              <a:solidFill>
                <a:schemeClr val="bg1"/>
              </a:solidFill>
            </a:endParaRPr>
          </a:p>
          <a:p>
            <a:r>
              <a:rPr lang="en-US" sz="2800" b="0" i="0" dirty="0">
                <a:solidFill>
                  <a:schemeClr val="bg1"/>
                </a:solidFill>
                <a:effectLst/>
              </a:rPr>
              <a:t>Lehi quoted a prophecy made by Joseph of Egypt roughly 1,700 years before the birth of Christ. </a:t>
            </a:r>
            <a:endParaRPr lang="en-US" sz="2800" dirty="0">
              <a:solidFill>
                <a:schemeClr val="bg1"/>
              </a:solidFill>
            </a:endParaRPr>
          </a:p>
        </p:txBody>
      </p:sp>
      <p:pic>
        <p:nvPicPr>
          <p:cNvPr id="7" name="Picture 6">
            <a:extLst>
              <a:ext uri="{FF2B5EF4-FFF2-40B4-BE49-F238E27FC236}">
                <a16:creationId xmlns:a16="http://schemas.microsoft.com/office/drawing/2014/main" id="{D11E666A-E2CD-051C-7720-637971F451AE}"/>
              </a:ext>
            </a:extLst>
          </p:cNvPr>
          <p:cNvPicPr>
            <a:picLocks noChangeAspect="1"/>
          </p:cNvPicPr>
          <p:nvPr/>
        </p:nvPicPr>
        <p:blipFill>
          <a:blip r:embed="rId3"/>
          <a:stretch>
            <a:fillRect/>
          </a:stretch>
        </p:blipFill>
        <p:spPr>
          <a:xfrm>
            <a:off x="4841565" y="241363"/>
            <a:ext cx="3448531" cy="4058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8535E8EF-4D2D-78DC-0D3B-E4F0DFAF1242}"/>
              </a:ext>
            </a:extLst>
          </p:cNvPr>
          <p:cNvPicPr>
            <a:picLocks noChangeAspect="1"/>
          </p:cNvPicPr>
          <p:nvPr/>
        </p:nvPicPr>
        <p:blipFill>
          <a:blip r:embed="rId4"/>
          <a:stretch>
            <a:fillRect/>
          </a:stretch>
        </p:blipFill>
        <p:spPr>
          <a:xfrm>
            <a:off x="8029964" y="2204387"/>
            <a:ext cx="3705742" cy="4477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30689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90800" y="152401"/>
            <a:ext cx="7467600" cy="1015663"/>
          </a:xfrm>
          <a:prstGeom prst="rect">
            <a:avLst/>
          </a:prstGeom>
          <a:noFill/>
        </p:spPr>
        <p:txBody>
          <a:bodyPr wrap="square" rtlCol="0">
            <a:spAutoFit/>
          </a:bodyPr>
          <a:lstStyle/>
          <a:p>
            <a:pPr algn="ctr"/>
            <a:r>
              <a:rPr lang="en-US" sz="6000" dirty="0">
                <a:solidFill>
                  <a:schemeClr val="bg2"/>
                </a:solidFill>
                <a:latin typeface="Abadi" panose="020B0604020104020204" pitchFamily="34" charset="0"/>
              </a:rPr>
              <a:t>Anger</a:t>
            </a:r>
          </a:p>
        </p:txBody>
      </p:sp>
      <p:sp>
        <p:nvSpPr>
          <p:cNvPr id="4" name="TextBox 3"/>
          <p:cNvSpPr txBox="1"/>
          <p:nvPr/>
        </p:nvSpPr>
        <p:spPr>
          <a:xfrm>
            <a:off x="1111827" y="1143000"/>
            <a:ext cx="6050973" cy="3170099"/>
          </a:xfrm>
          <a:prstGeom prst="rect">
            <a:avLst/>
          </a:prstGeom>
          <a:noFill/>
        </p:spPr>
        <p:txBody>
          <a:bodyPr wrap="square" rtlCol="0">
            <a:spAutoFit/>
          </a:bodyPr>
          <a:lstStyle/>
          <a:p>
            <a:r>
              <a:rPr lang="en-US" sz="2800" b="1" dirty="0">
                <a:solidFill>
                  <a:srgbClr val="FFFF00"/>
                </a:solidFill>
              </a:rPr>
              <a:t>Anger</a:t>
            </a:r>
            <a:r>
              <a:rPr lang="en-US" sz="2800" dirty="0">
                <a:solidFill>
                  <a:srgbClr val="FFFF00"/>
                </a:solidFill>
              </a:rPr>
              <a:t> is an emotion related to one's psychological interpretation of having been offended, wronged, or denied and a tendency to react through retaliation.</a:t>
            </a:r>
          </a:p>
          <a:p>
            <a:endParaRPr lang="en-US" sz="2800" dirty="0">
              <a:solidFill>
                <a:schemeClr val="bg1"/>
              </a:solidFill>
            </a:endParaRPr>
          </a:p>
          <a:p>
            <a:r>
              <a:rPr lang="en-US" sz="2800" dirty="0">
                <a:solidFill>
                  <a:schemeClr val="bg1"/>
                </a:solidFill>
              </a:rPr>
              <a:t>What causes anger?</a:t>
            </a:r>
          </a:p>
          <a:p>
            <a:endParaRPr lang="en-US" sz="1600" dirty="0">
              <a:solidFill>
                <a:srgbClr val="FFFF00"/>
              </a:solidFill>
            </a:endParaRPr>
          </a:p>
          <a:p>
            <a:endParaRPr lang="en-US" sz="1600" dirty="0">
              <a:solidFill>
                <a:srgbClr val="FFFF00"/>
              </a:solidFill>
            </a:endParaRPr>
          </a:p>
        </p:txBody>
      </p:sp>
      <p:sp>
        <p:nvSpPr>
          <p:cNvPr id="27" name="TextBox 26"/>
          <p:cNvSpPr txBox="1"/>
          <p:nvPr/>
        </p:nvSpPr>
        <p:spPr>
          <a:xfrm>
            <a:off x="5562600" y="3200400"/>
            <a:ext cx="4419600" cy="3416320"/>
          </a:xfrm>
          <a:prstGeom prst="rect">
            <a:avLst/>
          </a:prstGeom>
          <a:noFill/>
        </p:spPr>
        <p:txBody>
          <a:bodyPr wrap="square" rtlCol="0">
            <a:spAutoFit/>
          </a:bodyPr>
          <a:lstStyle/>
          <a:p>
            <a:r>
              <a:rPr lang="en-US" sz="2400" dirty="0">
                <a:solidFill>
                  <a:schemeClr val="bg1"/>
                </a:solidFill>
              </a:rPr>
              <a:t>Frustration</a:t>
            </a:r>
          </a:p>
          <a:p>
            <a:r>
              <a:rPr lang="en-US" sz="2400" dirty="0">
                <a:solidFill>
                  <a:schemeClr val="bg1"/>
                </a:solidFill>
              </a:rPr>
              <a:t>Irritations</a:t>
            </a:r>
          </a:p>
          <a:p>
            <a:r>
              <a:rPr lang="en-US" sz="2400" dirty="0">
                <a:solidFill>
                  <a:schemeClr val="bg1"/>
                </a:solidFill>
              </a:rPr>
              <a:t>Easily provoked</a:t>
            </a:r>
          </a:p>
          <a:p>
            <a:r>
              <a:rPr lang="en-US" sz="2400" dirty="0">
                <a:solidFill>
                  <a:schemeClr val="bg1"/>
                </a:solidFill>
              </a:rPr>
              <a:t>Being threatened</a:t>
            </a:r>
          </a:p>
          <a:p>
            <a:r>
              <a:rPr lang="en-US" sz="2400" dirty="0">
                <a:solidFill>
                  <a:schemeClr val="bg1"/>
                </a:solidFill>
              </a:rPr>
              <a:t>A resentment</a:t>
            </a:r>
          </a:p>
          <a:p>
            <a:r>
              <a:rPr lang="en-US" sz="2400" dirty="0">
                <a:solidFill>
                  <a:schemeClr val="bg1"/>
                </a:solidFill>
              </a:rPr>
              <a:t>Knowing what you are doing or          thinking may be wrong</a:t>
            </a:r>
          </a:p>
          <a:p>
            <a:endParaRPr lang="en-US" sz="2400" dirty="0">
              <a:solidFill>
                <a:schemeClr val="bg1"/>
              </a:solidFill>
            </a:endParaRPr>
          </a:p>
          <a:p>
            <a:endParaRPr lang="en-US" sz="2400" dirty="0">
              <a:solidFill>
                <a:schemeClr val="bg1"/>
              </a:solidFill>
            </a:endParaRPr>
          </a:p>
        </p:txBody>
      </p:sp>
      <p:sp>
        <p:nvSpPr>
          <p:cNvPr id="28" name="Right Arrow 27"/>
          <p:cNvSpPr/>
          <p:nvPr/>
        </p:nvSpPr>
        <p:spPr>
          <a:xfrm>
            <a:off x="3681846" y="4215246"/>
            <a:ext cx="1219200" cy="533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29766" y="6488668"/>
            <a:ext cx="2209800" cy="369332"/>
          </a:xfrm>
          <a:prstGeom prst="rect">
            <a:avLst/>
          </a:prstGeom>
          <a:noFill/>
        </p:spPr>
        <p:txBody>
          <a:bodyPr wrap="square" rtlCol="0">
            <a:spAutoFit/>
          </a:bodyPr>
          <a:lstStyle/>
          <a:p>
            <a:r>
              <a:rPr lang="en-US" dirty="0">
                <a:solidFill>
                  <a:schemeClr val="bg1"/>
                </a:solidFill>
              </a:rPr>
              <a:t>2 Nephi 4:13-14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4744" y="1143755"/>
            <a:ext cx="2469333" cy="2469333"/>
          </a:xfrm>
          <a:prstGeom prst="rect">
            <a:avLst/>
          </a:prstGeom>
        </p:spPr>
      </p:pic>
    </p:spTree>
    <p:extLst>
      <p:ext uri="{BB962C8B-B14F-4D97-AF65-F5344CB8AC3E}">
        <p14:creationId xmlns:p14="http://schemas.microsoft.com/office/powerpoint/2010/main" val="94174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28800" y="1143000"/>
            <a:ext cx="5334000" cy="1446550"/>
          </a:xfrm>
          <a:prstGeom prst="rect">
            <a:avLst/>
          </a:prstGeom>
          <a:noFill/>
        </p:spPr>
        <p:txBody>
          <a:bodyPr wrap="square" rtlCol="0">
            <a:spAutoFit/>
          </a:bodyPr>
          <a:lstStyle/>
          <a:p>
            <a:r>
              <a:rPr lang="en-US" sz="2800" b="1" dirty="0">
                <a:solidFill>
                  <a:srgbClr val="FFFF00"/>
                </a:solidFill>
              </a:rPr>
              <a:t>What Does Anger do?</a:t>
            </a:r>
            <a:endParaRPr lang="en-US" sz="2800" dirty="0">
              <a:solidFill>
                <a:srgbClr val="FFFF00"/>
              </a:solidFill>
            </a:endParaRPr>
          </a:p>
          <a:p>
            <a:endParaRPr lang="en-US" sz="2800" dirty="0">
              <a:solidFill>
                <a:schemeClr val="bg1"/>
              </a:solidFill>
            </a:endParaRPr>
          </a:p>
          <a:p>
            <a:endParaRPr lang="en-US" sz="1600" dirty="0">
              <a:solidFill>
                <a:srgbClr val="FFFF00"/>
              </a:solidFill>
            </a:endParaRPr>
          </a:p>
          <a:p>
            <a:endParaRPr lang="en-US" sz="1600" dirty="0">
              <a:solidFill>
                <a:srgbClr val="FFFF00"/>
              </a:solidFill>
            </a:endParaRPr>
          </a:p>
        </p:txBody>
      </p:sp>
      <p:sp>
        <p:nvSpPr>
          <p:cNvPr id="27" name="TextBox 26"/>
          <p:cNvSpPr txBox="1"/>
          <p:nvPr/>
        </p:nvSpPr>
        <p:spPr>
          <a:xfrm>
            <a:off x="5562600" y="1066800"/>
            <a:ext cx="4419600" cy="5016758"/>
          </a:xfrm>
          <a:prstGeom prst="rect">
            <a:avLst/>
          </a:prstGeom>
          <a:noFill/>
        </p:spPr>
        <p:txBody>
          <a:bodyPr wrap="square" rtlCol="0">
            <a:spAutoFit/>
          </a:bodyPr>
          <a:lstStyle/>
          <a:p>
            <a:r>
              <a:rPr lang="en-US" sz="2000" dirty="0">
                <a:solidFill>
                  <a:schemeClr val="bg1"/>
                </a:solidFill>
              </a:rPr>
              <a:t>• It distorts reality (it is a misinterpretation of the reality) or it involves some illogical ways of evaluating yourself, others, and the world around you</a:t>
            </a:r>
          </a:p>
          <a:p>
            <a:br>
              <a:rPr lang="en-US" sz="2000" dirty="0">
                <a:solidFill>
                  <a:schemeClr val="bg1"/>
                </a:solidFill>
              </a:rPr>
            </a:br>
            <a:r>
              <a:rPr lang="en-US" sz="2000" dirty="0">
                <a:solidFill>
                  <a:schemeClr val="bg1"/>
                </a:solidFill>
              </a:rPr>
              <a:t>• It prevents you from achieving your goals and purposes</a:t>
            </a:r>
          </a:p>
          <a:p>
            <a:br>
              <a:rPr lang="en-US" sz="2000" dirty="0">
                <a:solidFill>
                  <a:schemeClr val="bg1"/>
                </a:solidFill>
              </a:rPr>
            </a:br>
            <a:r>
              <a:rPr lang="en-US" sz="2000" dirty="0">
                <a:solidFill>
                  <a:schemeClr val="bg1"/>
                </a:solidFill>
              </a:rPr>
              <a:t>• It creates extreme emotions which persist, cause distress, and immobilize</a:t>
            </a:r>
          </a:p>
          <a:p>
            <a:br>
              <a:rPr lang="en-US" sz="2000" dirty="0">
                <a:solidFill>
                  <a:schemeClr val="bg1"/>
                </a:solidFill>
              </a:rPr>
            </a:br>
            <a:r>
              <a:rPr lang="en-US" sz="2000" dirty="0">
                <a:solidFill>
                  <a:schemeClr val="bg1"/>
                </a:solidFill>
              </a:rPr>
              <a:t>• It leads to behaviors that may harm yourself, others, and your life in general.</a:t>
            </a:r>
          </a:p>
          <a:p>
            <a:endParaRPr lang="en-US" sz="2000" dirty="0">
              <a:solidFill>
                <a:schemeClr val="bg1"/>
              </a:solidFill>
            </a:endParaRPr>
          </a:p>
          <a:p>
            <a:endParaRPr lang="en-US" sz="2000" dirty="0">
              <a:solidFill>
                <a:schemeClr val="bg1"/>
              </a:solidFill>
            </a:endParaRPr>
          </a:p>
        </p:txBody>
      </p:sp>
      <p:sp>
        <p:nvSpPr>
          <p:cNvPr id="28" name="Right Arrow 27"/>
          <p:cNvSpPr/>
          <p:nvPr/>
        </p:nvSpPr>
        <p:spPr>
          <a:xfrm>
            <a:off x="4038600" y="2057400"/>
            <a:ext cx="1219200" cy="533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8661" l="3125" r="94643"/>
                    </a14:imgEffect>
                  </a14:imgLayer>
                </a14:imgProps>
              </a:ext>
              <a:ext uri="{28A0092B-C50C-407E-A947-70E740481C1C}">
                <a14:useLocalDpi xmlns:a14="http://schemas.microsoft.com/office/drawing/2010/main" val="0"/>
              </a:ext>
            </a:extLst>
          </a:blip>
          <a:stretch>
            <a:fillRect/>
          </a:stretch>
        </p:blipFill>
        <p:spPr>
          <a:xfrm>
            <a:off x="1425919" y="2751498"/>
            <a:ext cx="2680581" cy="2680581"/>
          </a:xfrm>
          <a:prstGeom prst="rect">
            <a:avLst/>
          </a:prstGeom>
        </p:spPr>
      </p:pic>
    </p:spTree>
    <p:extLst>
      <p:ext uri="{BB962C8B-B14F-4D97-AF65-F5344CB8AC3E}">
        <p14:creationId xmlns:p14="http://schemas.microsoft.com/office/powerpoint/2010/main" val="98527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1143001"/>
            <a:ext cx="5334000" cy="1877437"/>
          </a:xfrm>
          <a:prstGeom prst="rect">
            <a:avLst/>
          </a:prstGeom>
          <a:noFill/>
        </p:spPr>
        <p:txBody>
          <a:bodyPr wrap="square" rtlCol="0">
            <a:spAutoFit/>
          </a:bodyPr>
          <a:lstStyle/>
          <a:p>
            <a:r>
              <a:rPr lang="en-US" sz="2800" b="1" dirty="0">
                <a:solidFill>
                  <a:srgbClr val="FFFF00"/>
                </a:solidFill>
              </a:rPr>
              <a:t>Does someone else control </a:t>
            </a:r>
          </a:p>
          <a:p>
            <a:r>
              <a:rPr lang="en-US" sz="2800" b="1" dirty="0">
                <a:solidFill>
                  <a:srgbClr val="FFFF00"/>
                </a:solidFill>
              </a:rPr>
              <a:t>how we feel?</a:t>
            </a:r>
            <a:endParaRPr lang="en-US" sz="2800" dirty="0">
              <a:solidFill>
                <a:srgbClr val="FFFF00"/>
              </a:solidFill>
            </a:endParaRPr>
          </a:p>
          <a:p>
            <a:endParaRPr lang="en-US" sz="2800" dirty="0">
              <a:solidFill>
                <a:schemeClr val="bg1"/>
              </a:solidFill>
            </a:endParaRPr>
          </a:p>
          <a:p>
            <a:endParaRPr lang="en-US" sz="1600" dirty="0">
              <a:solidFill>
                <a:srgbClr val="FFFF00"/>
              </a:solidFill>
            </a:endParaRPr>
          </a:p>
          <a:p>
            <a:endParaRPr lang="en-US" sz="1600" dirty="0">
              <a:solidFill>
                <a:srgbClr val="FFFF00"/>
              </a:solidFill>
            </a:endParaRPr>
          </a:p>
        </p:txBody>
      </p:sp>
      <p:sp>
        <p:nvSpPr>
          <p:cNvPr id="27" name="TextBox 26"/>
          <p:cNvSpPr txBox="1"/>
          <p:nvPr/>
        </p:nvSpPr>
        <p:spPr>
          <a:xfrm>
            <a:off x="5562600" y="1600201"/>
            <a:ext cx="4419600" cy="4708981"/>
          </a:xfrm>
          <a:prstGeom prst="rect">
            <a:avLst/>
          </a:prstGeom>
          <a:noFill/>
        </p:spPr>
        <p:txBody>
          <a:bodyPr wrap="square" rtlCol="0">
            <a:spAutoFit/>
          </a:bodyPr>
          <a:lstStyle/>
          <a:p>
            <a:r>
              <a:rPr lang="en-US" sz="2000" dirty="0">
                <a:solidFill>
                  <a:schemeClr val="bg1"/>
                </a:solidFill>
              </a:rPr>
              <a:t> No one makes us mad. </a:t>
            </a:r>
          </a:p>
          <a:p>
            <a:endParaRPr lang="en-US" sz="2000" dirty="0">
              <a:solidFill>
                <a:schemeClr val="bg1"/>
              </a:solidFill>
            </a:endParaRPr>
          </a:p>
          <a:p>
            <a:r>
              <a:rPr lang="en-US" sz="2000" dirty="0">
                <a:solidFill>
                  <a:schemeClr val="bg1"/>
                </a:solidFill>
              </a:rPr>
              <a:t>Others don’t make us angry. </a:t>
            </a:r>
          </a:p>
          <a:p>
            <a:endParaRPr lang="en-US" sz="2000" dirty="0">
              <a:solidFill>
                <a:schemeClr val="bg1"/>
              </a:solidFill>
            </a:endParaRPr>
          </a:p>
          <a:p>
            <a:r>
              <a:rPr lang="en-US" sz="2000" dirty="0">
                <a:solidFill>
                  <a:schemeClr val="bg1"/>
                </a:solidFill>
              </a:rPr>
              <a:t>There is no force involved. </a:t>
            </a:r>
          </a:p>
          <a:p>
            <a:endParaRPr lang="en-US" sz="2000" dirty="0">
              <a:solidFill>
                <a:schemeClr val="bg1"/>
              </a:solidFill>
            </a:endParaRPr>
          </a:p>
          <a:p>
            <a:r>
              <a:rPr lang="en-US" sz="2000" dirty="0">
                <a:solidFill>
                  <a:schemeClr val="bg1"/>
                </a:solidFill>
              </a:rPr>
              <a:t>Becoming angry is a conscious choice, a decision; </a:t>
            </a:r>
          </a:p>
          <a:p>
            <a:endParaRPr lang="en-US" sz="2000" dirty="0">
              <a:solidFill>
                <a:schemeClr val="bg1"/>
              </a:solidFill>
            </a:endParaRPr>
          </a:p>
          <a:p>
            <a:r>
              <a:rPr lang="en-US" sz="2000" dirty="0">
                <a:solidFill>
                  <a:schemeClr val="bg1"/>
                </a:solidFill>
              </a:rPr>
              <a:t>Therefore, we can make the choice not to become angry. </a:t>
            </a:r>
          </a:p>
          <a:p>
            <a:endParaRPr lang="en-US" sz="2000" i="1" dirty="0">
              <a:solidFill>
                <a:schemeClr val="bg1"/>
              </a:solidFill>
            </a:endParaRPr>
          </a:p>
          <a:p>
            <a:r>
              <a:rPr lang="en-US" sz="2000" i="1" dirty="0">
                <a:solidFill>
                  <a:schemeClr val="bg1"/>
                </a:solidFill>
              </a:rPr>
              <a:t>We</a:t>
            </a:r>
            <a:r>
              <a:rPr lang="en-US" sz="2000" dirty="0">
                <a:solidFill>
                  <a:schemeClr val="bg1"/>
                </a:solidFill>
              </a:rPr>
              <a:t> choose!.</a:t>
            </a:r>
          </a:p>
          <a:p>
            <a:endParaRPr lang="en-US" sz="2000" dirty="0">
              <a:solidFill>
                <a:schemeClr val="bg1"/>
              </a:solidFill>
            </a:endParaRPr>
          </a:p>
          <a:p>
            <a:endParaRPr lang="en-US" sz="2000" dirty="0">
              <a:solidFill>
                <a:schemeClr val="bg1"/>
              </a:solidFill>
            </a:endParaRPr>
          </a:p>
        </p:txBody>
      </p:sp>
      <p:sp>
        <p:nvSpPr>
          <p:cNvPr id="28" name="Right Arrow 27"/>
          <p:cNvSpPr/>
          <p:nvPr/>
        </p:nvSpPr>
        <p:spPr>
          <a:xfrm>
            <a:off x="4038600" y="2057400"/>
            <a:ext cx="1219200" cy="533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53608" y="6488668"/>
            <a:ext cx="4572000" cy="369332"/>
          </a:xfrm>
          <a:prstGeom prst="rect">
            <a:avLst/>
          </a:prstGeom>
        </p:spPr>
        <p:txBody>
          <a:bodyPr>
            <a:spAutoFit/>
          </a:bodyPr>
          <a:lstStyle/>
          <a:p>
            <a:pPr algn="r" fontAlgn="base"/>
            <a:r>
              <a:rPr lang="en-US" cap="all" dirty="0">
                <a:solidFill>
                  <a:schemeClr val="bg1"/>
                </a:solidFill>
              </a:rPr>
              <a:t>LYNN G. ROBBINS</a:t>
            </a:r>
          </a:p>
        </p:txBody>
      </p:sp>
      <p:sp>
        <p:nvSpPr>
          <p:cNvPr id="14338" name="AutoShape 2" descr="data:image/jpeg;base64,/9j/4AAQSkZJRgABAQAAAQABAAD/2wCEAAkGBxQTEhUUExQVFhUUGBUUFxUUFBQVFRUXFBQYFxUXFxcYHCggGhwlHBYUITEhJSkrLi4uGB8zODMsNygtLisBCgoKBQUFDgUFDisZExkrKysrKysrKysrKysrKysrKysrKysrKysrKysrKysrKysrKysrKysrKysrKysrKysrK//AABEIAPUAzgMBIgACEQEDEQH/xAAcAAACAgMBAQAAAAAAAAAAAAAEBQMGAAIHAQj/xABNEAABAgMEBQcIBggEBQUAAAABAAIDBBEFEiExBkFRYXETInOBkaGxIzIzQlKywdFTcpOz4fAHFGKCkqPi8RUWVOM0Y4PS0yRDRGTC/8QAFAEBAAAAAAAAAAAAAAAAAAAAAP/EABQRAQAAAAAAAAAAAAAAAAAAAAD/2gAMAwEAAhEDEQA/AOc2haEbl43lovpYo9LEoAIjqClVG20I300X7V/zWlpDy8bpYv3jlo0ICRaEb6aL9q/5rP8AEI300X7V/wA1DdWUQSOtGN9NF+1f81r/AIlG+mi/axPmonBRlBM60Y300b7WJ/3L2XmZh5AbGjH/AKsXX1qBkOuC6Toto0IbA945xFd7SRkP2tVdWpAvsuRiQqGJFivf7JivIbxxTdsxEJxe7fQu7AKoucaBzW66jDYM/kldoxbsPOl6tSNTRs7x27UGkza7hgHu2VDjidYGOQ1uTGRdEoCXPLn+a0OIc7/tG/4qvWXCBc6JErdhit0a6UDWDeXForvJ1KzwWuay87GLG9nC4ymQ9kUoB1IMnbVe0XGvJdtaTTg3Guo85eSdmx4mBfEFfON91W/WNcMPVGOIyzRtk2axvlIhpubuyF7VqGCYRbTddIY0Na2uGsD1cNp/FAotAGGCL76Nx84iu9zq4DYB24quzUaNcLr7xjQUc6mv5dyscrZUSOW4ZirnHIVIJxOersoorZlACITOdcxJ2ucCe4DvqgqbY0Y48pEw1X3UPetokaKBeER5Gsco+o70fDk8RXfjuqRXuHappaTxIOrw1oGehtsvDxecS07XE07V0mas/lobm1NHg4gkUdqNVyKFKOgvDm+bnhsK6vopaF+HQ9XwQcT0ml48GI4cpFADnDz3jI4jPVhxGKQCfjfSxftH/Ndn/SPYoJMW7zXjn0zBFed2Z7q7qcdnJMsc5p9U0+RHFBqJ+L9NF+0f81uJ6N9LF+0f80JRTxW0cdxI70E/6/F+lifaP+adaJzkQxnViRD5N2b3H1mbSq8nWiPp3dG73mIK1aXp43SxfvHLRiktL08bpYv3jlo1B6sXqxBo9QlSvW8lLGI9rQK1IHegsuhFicpED3DmtxyzO3q8SujzrbraAcdwrQDiT4KPRyyxDhtaNxJ+qPnjRGzNDFYwZNN928ty7KhAhnoZaSNYFO3NJbQh3iR7OQ1kClB2qz2jAq93bxUcjJBpDvWPXSiAOyrFo1oeDUuL7h2t82uwY96ltBxLn4+bUbq+sd+tWGTFGud7DTTgces1FetI2She9oxq4mu7HHvJQGSUvSEC/KnKEHYaux/da4dYRkvJFwa0DnvN95OoVpXjQd4UzIV/Aes9vUxmIHA3QP3inN0MqduvcBT4IIjRgc1uIYKuO00waOP5zVZlpEv5SIR57otDwpCaes3+1W2LDPJEN8+IRdHHGp4mp61jZIMaGN81jQ0H6ubjxdTsKCmTNn0LaDO91C9Qd2KhMrQg/mh/PerbNS9T2N+Y7wO1COlK4U1fEoFsKQD201jEfnYiNH3GFEuHAVNNWvEdSNlYWAIw6sqZ4daaTVlCI2raCI2h40+Hz4IGVoSwjQ6EVB1HI1wP52VXD9MbKMKJSnNoAHcBTnb/AJLt1iRi5l1wo5poQqX+kSzcb1MK1JpkH+tvo4fnJBxuJD+XVq+Pcse3vx7UXNQS0lpzaaEZ5fBBnNB5ROtEfTu6N3vMSeicaI+nd0bveYgrNpenjdLF+8ctWre0vTxuli/eOUbUGyxYsQauVu0Asu/ELyMGivWaXe6vcqm0Yrreg0oGQK0zx34f2CC0SJABG+nZQoKcbdc0+0bteNMe3FFybNWshD2q6haNhFO6iDyYYHPqN6JlpGhbuaT+e5By8WtDnUDrwVjl2gUI9nt/OCCOHIBsN4/Z+QQUrZvOeRXBl0cTdI73O7FYgByZxzFO9QyIqx5y5zh/D+JQL5GWAvHVq3AH8D2LS+IjquwYyhP7VKOA7afwomafzLrfOiVA3Ny8PEoCKA0U9XKntHI+HeUDWHEyc6l4jmgZC8BU04YDcpQKNNKXj3eyOrPtSSFOHFxpWpA3D8/nWjYM0HDcHU+thTvNEBEOALgprGHDb4laRZe7dNNo+NEfJUcwHOtMeoZblk+3mVGYLSP4kCkwg1wp5j8eGf4hF4tbXW03ezV39aDe8UiAH0ZvDXRuvvqexE8rjjgIjG78RhX87UEsnHF+8NdAd4xx4rfSWzxGhEa6EdR3pKSQTtB1bdasMCYvQ2n90+HyKDhls2cWmjgbzebiKGjcrx20+GpV6PCoTTbmF1LTGRo4uwxGzEjZXdXA8evm8+03jsQAFqbaJjy7ujd7zEqvJvor6Y9G73mIKxaXp43SxfvHKNqktH08bpYv3jloEHqxYFhQESDKvG7Hsx+C7Do20thw27WtceJoQOxpPWuSWOy9EaNpHZUV7l2OxoJqa+0eoNh3R3FAZFN3ncPiVBNi+xzhm2nYWg/AomdAIJ/NAltlTJY97TS69tATlUEkdWKDyxH3mgHZTerH+sUFK5igO+mSq0m9oeblQK4t2YnEdv8AZFz8YgIG/wDjAu0rlX3T8VuLUHJ3SaVe4/ugk95xVJmJ0gk7fFZLzBcRU78cqDE13YFBfZKNeHKOzcKN/ZaK04GmNOASmdmA6JTU2nAbB+fkkU3b5uhkM4nCusD86/kpIU4IbThU7TrJ2a8vBATGmaVzGZA66Y9tURLzvMbjkC7ZWjsPDvVdfNk12k+Ip8lvKRiXD6oHg495KDotizPkwTnUCn7rQUXNTI5Oldnf+Crtjxqilfzr8ExbjXZWv57ECmDM0jke01zeok/JvaimxKXGn1WNPVeN7wb2pfOy5Ewxwyw94V7lKK/rJGq61oG67UHtvBAxLMfHqR8k6jSNpPcAhobfgeo/2KnyIGzHtQVzSoXmPGsc8cBQP7A4dROxcstRuOe/HDiul6UzPJxaHC85paTkb3NLeBxB4hc20hbdiOGxzuyvzqgTuTnRM+Xd0bveYkhTnRH07ujd7zEFdtIeXjdLF+8cogpbS9PF6WJ77lEg2WLdlNaka8amg/WJPcKIGuiMC9MMNKgOx3VBx7QO1ddsUXqnU292mgHcAud6IyuHLxDhfEKE0CgLiKvdQYYAgdZXSrOg3YR1Fxx+KDcw73N9r8/FK5yScxrCMqOpXvT2GzJw3dQH4V7VFPkFjdxPYc0CKTg8+pTSNDa5uIUTGC4CNXwVXt63ZhtWwILnnbTmjrQTWwxuIDSN9VXZsv8AVdlhnmkdvT8+1gc9wHKDmcmGgBwdzmuLwcQ3Vh3FDaNTM1Eita48peLRQAVF444twwGJqgssu4ihNdtUZy14AuJ4bNisUlYWFHDFazWj59VBVXzeOe0dqnk5pt41eBiaCoSzSSxZhrawwS680UBAN3Em7XCuSrUfRqOIoLWuNDUODW44kiv7WOvwog63ZFpNZg54BONK47lZ7OnA/IrlkloPEjXHOiOY+hL3e04mvNApdAqcqcFf9HLBiQBQxC8bSKFA6nAKV2IW0nUe2INcLE7QKn4ouYFAq/OTTjKucBV0LmH6t8A9VAgsEhM3hXh3lxPj3ppyN4AjNVix33Yb3HK82GzfcYLx7lapU80UNMKgoE2l1msiwecMWc8Vw83EjguHWxFc6I4uzJJPEkk95JX0BbMUXHOOFGuvA7hVfPVqTIfEJDboPq7EAVU70RPl3dG73mJGSnWhzvLu6N3vsQILS9PG6WJ945RBSWkfLxuli/eOUYQbL0FeL0FBcrLi1MlCBwFXH6znucSe9dLs2YD2E6q1HCmC43Y08GxYLjgGuodzXVFeq8V0zQ6ZrDLCcQTntuio4ILRWgpsH5CCmH1YRrHit3xKYbR4IOA+8X1yq3tx+SCWzzUEbCe81Hii+QGxLZJ9HEbyOuqaByBJaVkw3k1bWuOTaeGKhsuyhDcDSmwDBWB7EvmYlCgNDqKaEyuaVy0yDmaImDaDAaEhBLPSLSMQMUtbZTQcgRvAPiiLVnroaT5rjSu+lR4HsUklM1QTyUqG5ADgAE1ZkoYdFJdQBWgq3YcW9GfDcKw3hzTvLjhTqPerFabqMJ2AnsCoE1PlkQZtLXAgCtfONOO3egsFsR3Q4zYVOa3LfeoS/vp1FWeDNXWBuYADTxAxP52pHMgR3Q3+yaH6tSW9hRszEDM/7oANOZ+5KxACeewtFM6a+tcWiuxV400tsODoNQRStdhr4EfBURyDVyc6G/8AEO6N3vsSdOtDx5d3Ru99iCu2l6eN0sX7xy0atrT9PG6WL945aMQSBYV4F6UHgdRXPQ+3KPo444Gtc7uB67vgqU5bS0cscHDUg7pOzFG1HUhIE81t4e0W07D80ise1xGggVxGHYhJ6bLSQePZmgsdjzRdHitIN3mOY6mBJBvgHaDc/iHXZmlctsa1TDmm1cbrzcpU0BdShptqG48V0H9dCA2YipFPxicAiY01vS90cVqUA0ezo73MIi3WNGLboNesivZRDssCYc9w5YAbQMRXccKo+Zt+FDGL2im0gIIaXy7BfMVtDhmg2/y/HZD5N0d0QB18XsxStBXrKZWe9zcDqS46aS5GERp6wpoNqseKg5oLXLTaOhxlT4c4mstOII9Opx0OTiuYKuoGtG0ucB4EqsWTOuMNnLARNgcOe0bb2Y1IrTubviHBB18o7qBDR3uPUEBYsNsM8o/GmVcyfkgtsAtYy80EChOOqtTie9U3SXS6oIh5klpNfNTTTG1rsk81o+IWw2gGlwec+7vwpVcqe46zXXXj8ckBESZLjU48VoComqQBBsnWiHp3dG732JHVPNDz5d3Ru99iCuWn6eN0sX7xyjapLS9PG6WL945RNQSBerwL1BqVE5TFZDgFxoBUoDLGtIwjTUc+/wDAJvGthsQYnEa9fWFXYssxpuucS7WGgUHWTihIoFeaa8RQoG05HqeaacNo1juV2sC2+XhCp57cHjf7Q3H5rn0JvmMYA+JENBrA+ApmTxVxg2cJWHzAHRiOc8143WjUPkgsLpjDNVm1ZqJGiCFDcWgnnOGobt62gWsImFLrtbfkUTZkJodXWUG3+HS8IA8nU+05piOPEuBSqNHlS6hlzmTW4dfAK+MDKYhCR40OuACCtB0OJgJcHClYjK4br3FQwIPJO5oIb7OocFbYMeHlghLYhMpUUQaycyHAJrAmKcdQ20Ffgq9JQvWJDWDEudgMNiaQogeAGigqLpNbzsDUnZmgWT0V3KOc4VcTrBwpqy1IOO6J5zqhuZccOz89WyzT9qwZRl6JzicmgXi4qo2xpGZjGJDhsY3zW3Gk47XEVPcNyBPb1sGM5oHmMqANtcz+dyVtKcy9HGohsA2lre5HzMrDeKXADqLQAe7BBXGKVbzMo6G6jteIIycNo+WpaIPCnWh//EO6N3vsSVO9Dx5d3Ru99iCuWn6eN0sX7xyiapLT9PG6WL945RtQSBbsbVaBEyVLwrw7Qg05ozx8O1bBxaaggjYMKL2fZdcRsQb4m3Deg0nHXucPOCXxjU4awD/EpJkkGoz8RsQ5i6xqr4j5oLd+j6VDosR5/wDbAY3dXPrwCuU7AddcRjsVb0HIZKzMW6XUi0wBNBdaK0GdL1VYLKm44jugRA261t7lGDK+y8NdMDhTPOuWAVzlhCD4x9QVI2n1QeJooI0y4Ma+GaGg3ojTw82HDIFXuvPc0AVbD82o3l5/gQIcOTAQSQ9LIwFHMJ1Vb+KhiaROdqf2KKHAB1ItkmEGsva7s8RxNPBTxLceaAUc44NGJx3V8UFMMDcsTgBiFadD9FXOYI0Qc+LW7X1YdcKY5upersu70AlmQnvIL4hcdeBDa/s11Db4VTedtMS7C8mp1DX/AHVgiWOyE2uxc70wjkxboz1bq/IY9aBLN2k+LEMWMaBurUCcmjfShPFbSzTEIiRMB6jNg2nfuQcKX5R2Xk2GgHtu1k7ce9NBvxQHQHE5YDb8ka2JdSyFMbMeC25Z7jgOs0QN4MuIw5N2F7Bp9l3qHhXmnbf3KuTEEscWuFC0kEbwrFZj7pBJxw8fmFBpVCvOEZuThddTU9uGPEXT1oK+Snehx8u7o3e+xJaJ1oePLu6N3vsQV20vTxuli/eOWjQprRHl43Sxffco2hB6AiodGYnPw/FRtiMb6wLtgIND80FGk3uNQ/tb8iUBUeNeOage0EIcS8VvsvGxpx7DmoBHIdhUjWD5w4hB5MDUeo/BANdn+daYTTqY5tPcl0bNB079GRBgRQdcZ2RpmxitDpY40O/VjxVR/RthAd+1EcR2NHwVwoSaGuOAog5tphPUmaZ8m1jXjVz23/FxCFlnk6qNGQQOkUW9HjvPrudThew7qI2Wic0cB4IDID6FExYmxKXzNDRSumuYTsQGScuXxGjGriGjaAcyN9K9dF0u2hE/9PBgiJDYK85jHFpfCpycGKWAuZDIBrQY7Qqf+juRMeZD/VhXXHjUPAPW1neutxLuZCCuMa5stdiEguc5wvEEsaQAGkgbQ44AedlVccnprlY7iPXJp+ywH8AOoLrWl85SBFc04CG+m4uF1p7XBcelBS87WTQbmtw8aoD2kNF1uQ7BxUkNtd/h2IQDsTCUcMkHrT1qRocaIhkMas1NKt26z/ZBkEOaUXJvD3uguyjMNN0SHr4kOb1NK8iBeSraRYPStPDmvHfWnWgrhCd6I+nd0bveYk8Yc53E+KcaI+nd0bveYgr9ojy8XpInvlawjTHYpLR9PF6SJ75UExQNDnGgFT8BhrQCwYNCaDPMnM/IbkxlmVNMzsGJ7AhpSA5+LqtbqbrPE/BW2x4IaAAKcECmJo/EiDmw3g7QA3tvEIeLojOGl+HeIye1zA8cQTiF0SXOCPhPQcatCyYsIFsSG8AitbpugjPHLekMJoLmg5VAJ3Er6ILQc0rntGJWNi+Cwk+sG3XfxNoUFZsmIyDchQszkKtAx2uiEDEjarZZk0ItBheByxwLTjgUnmdB4ZcHse9rgAAQQaUO8byEVZVkRYL3OL7968fNu4uNcq0Qc4t3RCda8+RdEFc4PlK7w0c4Z62hFyUm2FCb+sQphjgKOvQ3MAof2gFdNIHzRoIbCRUVoW5cCd5QktaUzDOIiAY5NIGOqrUFRn5KA9l6FFxGp+HfT5pPFBDXNOdD8x4LrlnWuy9zmtqdZAvduaB04nGtEOKIcN7TeY69DY/GlW1vA7HIG36K5DkpFjyKOi1iE66E0bU/VDVZrQmQGk8Ujsy2oZloLoYpeZhDhtqBQUDGsbSuOAA2JfHtwPLmE0LSAWlha7FwBzdq4IEumE5SDEFaXyxobrNXXq7vR96pUMUFNnwTzSSO5z7jrtGUIpWtbu2uNKu1JIAg3CKhNQjplrczitGz17JA8gO3qW+cKYbkrli7Yewo6HENcUDOXftRQl6i+Dg0tfwuODzXqBQDIoTWQioKc5OdEfTu6N3vMUluWPd8pDHN1tHq8N3gtNEvTu6N3vMQIbR9PF6SJ75WQJAxnB59FDJDf2nDzncARTqWWjXlo1M+UiU43zd76Jrbs02ExsKHg1gDexAFEiC9QJ7ZhwVSlYmKsUhHogtUByLZESKDNols0gdQ4yJhxEkhzCKhRkDhr1K0ApYyOioUZAWYIUbpQHUsEZbcqgGiyDTqSS3LDbEhOhnzXbONQRvBVh5ZDzUcUQcjtKHHk2hgcXQ2l1CPOAdmD1/FB2JP35mDUmlauNA0AFpvAAYXctQxVx0oYHArnTYRD+aSMdWumKC06QxAYzqGo5uWvmhJjAiOOYaNxq7r1Lxs0A6hxOs/AI5hCCGXspozF47XGv4I9kvhQYcMFBylEVLvNMdaCF1nE+uVNBs6nrHrUw3KQgoJYEGmtM5JtClLA5MJUlA3iu5r6ey49g/AJNo60frL6ZXX++1M4TsHfVd4FKtFfTO+ofeagrFrxLsaK72Yrj2RlDa0WrytrfbV8x9eL3PJ+CVwJm+0A+cBTiBkUBECJQptLTCRImDGogssGaRkKZ3qtQ5lFMmkFohTKLhzaqbJ1TNtDeguEObU7JyipotPevTbFNaC6/r+9QR7WA1qizWkVNajlGRpnEkw4ftEc4/VB8SgtkbSQVusq5xyDcSpYbYz/OIYNnnH5DvQ9lybIQowZ5k4uPElNYRQC/4Ex/nOe7rp4ALX/J8vqZ13nfNNWORLIiCpTug2uE4DcRX8Uoj6LzDPVDvqn5rpLXKZiDkEWWew0exzeLTTtGCnhldXfKtdm0HqSa0dCoUSroRMN+1vmni3JBRmFTQ3KO1pSLKvux20B82IPMd16juK9hOrlkgOhI2AgoBRbUDSHDwPA+CSaMNpHcP2He81OYcXmmvs/BK9HjWYedrXnte1BVbR9NF6SJ75VZnJYw3VGWo/DirNaXp4vSRPfKiuAihFeKBFBmwcHdvzRTdyNNnw/YHepmwQBQAAbggX317y6knoNBUYY0+KVxXOQMP1paund6VOe5aFxQMn2iomzESIaNxWsnJXsScE+k4bWCgFEElk2KAQ6JznbDkOpWeEaZJPBjolsygcw4iKhRkjZNImFMIH8OKiGRUgbNKeHOoHzYqlZGSeFNhEtjIHcF6LY5JIEwm0nFqg3tSzWTEJ0OK0Oa4a1w3SCQi2dGLQS6ETza7K5V1FfQER4AXPP0nSzXyznEYtFQeCCtWLaDIzatz9ZpzH4J3CyXLbHnjBiteMq0cNrTmujxpm5juw3k5eCDLRm6Nug4nPgvdFj5Z31He81JnPJNSnGivpj9R3vNQVy0R5eL0kT3ytWhbWifLRekie+Vo0oN6LFlV5VBDONq2m+qVy8o+K/k4THPfQm60VNBmU5rXBdMbC5GFDDQA5rGsLqYmmfeg4nMS7mEh7HNIzDmlp71ASFetLo5iYGmOdBmqPFligklo9MEYyaSxssVI2G7sQNoc2iIc2kDJhEQ5lA/ZNImHNpAyZU7ZlA/bNKVs2kLZle/rSCxw57eioVo71Uf1teG0EF7h2qBrTOStsDWuWm0zqUktPRHOAaCSdQBKDsf8AjIcM1z/9I9ujkxBaec/E7mg/H5p7o1YMxEoYtWN2esd1NXWrlM6KysVrS+Xguc3m3jDYXEUwqaVPWg+eLAsWLNxmwYLC5ziKkDBori5x1AK6WnDeyI6HEAa5hLSBiBQmmOvCi6PZsg6WdWDAJgggEw2ta0EGlNQJ1dap+nF0zN9oIERoca51BLcd9A1BXgE50V9MfqH3mpOnOix8sfqH3moNZ7REmLEPLZveacntcT7ajGiJ+m/l/wBaxYg2/wApH6b+X/WvDoifpv5f9axYgIszRDy0OsaoD2Ejk6Vo4Glb+5XO1bNJ9en7v4rFiCo2hoxePpf5df8A9JYdC/8AnD7L+tYsQRO0J/54+y/rUR0GND/6gfY/7ixYggH6Pv8A7H8r/cW7v0e7Jin/AEv61ixB43QAj/5P8r+tbjQV3+o/k/7ixYg3GhDv9QPsT/5F6dCHf6gfYn/yLFiDX/JDv9QPsf8AcW8LQIk4zH8n/cWLEDuQ/R5BGLohd+7QdzlcLK0bhQhRga3bRoqeJrisWILLKyIAz7kU2Xoc+5YsQKbNa79WuF55vKYjCpMV5cSK66qnaWaPX4leVpzombK4G4aVvDLFYsQJf8rn6X+X/Ummj+j1yKTyleYR5lPWb+1uWLE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0" name="AutoShape 4" descr="data:image/jpeg;base64,/9j/4AAQSkZJRgABAQAAAQABAAD/2wCEAAkGBxQTEhUUExQVFhUUGBUUFxUUFBQVFRUXFBQYFxUXFxcYHCggGhwlHBYUITEhJSkrLi4uGB8zODMsNygtLisBCgoKBQUFDgUFDisZExkrKysrKysrKysrKysrKysrKysrKysrKysrKysrKysrKysrKysrKysrKysrKysrKysrK//AABEIAPUAzgMBIgACEQEDEQH/xAAcAAACAgMBAQAAAAAAAAAAAAAEBQMGAAIHAQj/xABNEAABAgMEBQcIBggEBQUAAAABAAIDBBEFEiExBkFRYXETInOBkaGxIzIzQlKywdFTcpOz4fAHFGKCkqPi8RUWVOM0Y4PS0yRDRGTC/8QAFAEBAAAAAAAAAAAAAAAAAAAAAP/EABQRAQAAAAAAAAAAAAAAAAAAAAD/2gAMAwEAAhEDEQA/AOc2haEbl43lovpYo9LEoAIjqClVG20I300X7V/zWlpDy8bpYv3jlo0ICRaEb6aL9q/5rP8AEI300X7V/wA1DdWUQSOtGN9NF+1f81r/AIlG+mi/axPmonBRlBM60Y300b7WJ/3L2XmZh5AbGjH/AKsXX1qBkOuC6Toto0IbA945xFd7SRkP2tVdWpAvsuRiQqGJFivf7JivIbxxTdsxEJxe7fQu7AKoucaBzW66jDYM/kldoxbsPOl6tSNTRs7x27UGkza7hgHu2VDjidYGOQ1uTGRdEoCXPLn+a0OIc7/tG/4qvWXCBc6JErdhit0a6UDWDeXForvJ1KzwWuay87GLG9nC4ymQ9kUoB1IMnbVe0XGvJdtaTTg3Guo85eSdmx4mBfEFfON91W/WNcMPVGOIyzRtk2axvlIhpubuyF7VqGCYRbTddIY0Na2uGsD1cNp/FAotAGGCL76Nx84iu9zq4DYB24quzUaNcLr7xjQUc6mv5dyscrZUSOW4ZirnHIVIJxOersoorZlACITOdcxJ2ucCe4DvqgqbY0Y48pEw1X3UPetokaKBeER5Gsco+o70fDk8RXfjuqRXuHappaTxIOrw1oGehtsvDxecS07XE07V0mas/lobm1NHg4gkUdqNVyKFKOgvDm+bnhsK6vopaF+HQ9XwQcT0ml48GI4cpFADnDz3jI4jPVhxGKQCfjfSxftH/Ndn/SPYoJMW7zXjn0zBFed2Z7q7qcdnJMsc5p9U0+RHFBqJ+L9NF+0f81uJ6N9LF+0f80JRTxW0cdxI70E/6/F+lifaP+adaJzkQxnViRD5N2b3H1mbSq8nWiPp3dG73mIK1aXp43SxfvHLRiktL08bpYv3jlo1B6sXqxBo9QlSvW8lLGI9rQK1IHegsuhFicpED3DmtxyzO3q8SujzrbraAcdwrQDiT4KPRyyxDhtaNxJ+qPnjRGzNDFYwZNN928ty7KhAhnoZaSNYFO3NJbQh3iR7OQ1kClB2qz2jAq93bxUcjJBpDvWPXSiAOyrFo1oeDUuL7h2t82uwY96ltBxLn4+bUbq+sd+tWGTFGud7DTTgces1FetI2She9oxq4mu7HHvJQGSUvSEC/KnKEHYaux/da4dYRkvJFwa0DnvN95OoVpXjQd4UzIV/Aes9vUxmIHA3QP3inN0MqduvcBT4IIjRgc1uIYKuO00waOP5zVZlpEv5SIR57otDwpCaes3+1W2LDPJEN8+IRdHHGp4mp61jZIMaGN81jQ0H6ubjxdTsKCmTNn0LaDO91C9Qd2KhMrQg/mh/PerbNS9T2N+Y7wO1COlK4U1fEoFsKQD201jEfnYiNH3GFEuHAVNNWvEdSNlYWAIw6sqZ4daaTVlCI2raCI2h40+Hz4IGVoSwjQ6EVB1HI1wP52VXD9MbKMKJSnNoAHcBTnb/AJLt1iRi5l1wo5poQqX+kSzcb1MK1JpkH+tvo4fnJBxuJD+XVq+Pcse3vx7UXNQS0lpzaaEZ5fBBnNB5ROtEfTu6N3vMSeicaI+nd0bveYgrNpenjdLF+8ctWre0vTxuli/eOUbUGyxYsQauVu0Asu/ELyMGivWaXe6vcqm0Yrreg0oGQK0zx34f2CC0SJABG+nZQoKcbdc0+0bteNMe3FFybNWshD2q6haNhFO6iDyYYHPqN6JlpGhbuaT+e5By8WtDnUDrwVjl2gUI9nt/OCCOHIBsN4/Z+QQUrZvOeRXBl0cTdI73O7FYgByZxzFO9QyIqx5y5zh/D+JQL5GWAvHVq3AH8D2LS+IjquwYyhP7VKOA7afwomafzLrfOiVA3Ny8PEoCKA0U9XKntHI+HeUDWHEyc6l4jmgZC8BU04YDcpQKNNKXj3eyOrPtSSFOHFxpWpA3D8/nWjYM0HDcHU+thTvNEBEOALgprGHDb4laRZe7dNNo+NEfJUcwHOtMeoZblk+3mVGYLSP4kCkwg1wp5j8eGf4hF4tbXW03ezV39aDe8UiAH0ZvDXRuvvqexE8rjjgIjG78RhX87UEsnHF+8NdAd4xx4rfSWzxGhEa6EdR3pKSQTtB1bdasMCYvQ2n90+HyKDhls2cWmjgbzebiKGjcrx20+GpV6PCoTTbmF1LTGRo4uwxGzEjZXdXA8evm8+03jsQAFqbaJjy7ujd7zEqvJvor6Y9G73mIKxaXp43SxfvHKNqktH08bpYv3jloEHqxYFhQESDKvG7Hsx+C7Do20thw27WtceJoQOxpPWuSWOy9EaNpHZUV7l2OxoJqa+0eoNh3R3FAZFN3ncPiVBNi+xzhm2nYWg/AomdAIJ/NAltlTJY97TS69tATlUEkdWKDyxH3mgHZTerH+sUFK5igO+mSq0m9oeblQK4t2YnEdv8AZFz8YgIG/wDjAu0rlX3T8VuLUHJ3SaVe4/ugk95xVJmJ0gk7fFZLzBcRU78cqDE13YFBfZKNeHKOzcKN/ZaK04GmNOASmdmA6JTU2nAbB+fkkU3b5uhkM4nCusD86/kpIU4IbThU7TrJ2a8vBATGmaVzGZA66Y9tURLzvMbjkC7ZWjsPDvVdfNk12k+Ip8lvKRiXD6oHg495KDotizPkwTnUCn7rQUXNTI5Oldnf+Crtjxqilfzr8ExbjXZWv57ECmDM0jke01zeok/JvaimxKXGn1WNPVeN7wb2pfOy5Ewxwyw94V7lKK/rJGq61oG67UHtvBAxLMfHqR8k6jSNpPcAhobfgeo/2KnyIGzHtQVzSoXmPGsc8cBQP7A4dROxcstRuOe/HDiul6UzPJxaHC85paTkb3NLeBxB4hc20hbdiOGxzuyvzqgTuTnRM+Xd0bveYkhTnRH07ujd7zEFdtIeXjdLF+8cogpbS9PF6WJ77lEg2WLdlNaka8amg/WJPcKIGuiMC9MMNKgOx3VBx7QO1ddsUXqnU292mgHcAud6IyuHLxDhfEKE0CgLiKvdQYYAgdZXSrOg3YR1Fxx+KDcw73N9r8/FK5yScxrCMqOpXvT2GzJw3dQH4V7VFPkFjdxPYc0CKTg8+pTSNDa5uIUTGC4CNXwVXt63ZhtWwILnnbTmjrQTWwxuIDSN9VXZsv8AVdlhnmkdvT8+1gc9wHKDmcmGgBwdzmuLwcQ3Vh3FDaNTM1Eita48peLRQAVF444twwGJqgssu4ihNdtUZy14AuJ4bNisUlYWFHDFazWj59VBVXzeOe0dqnk5pt41eBiaCoSzSSxZhrawwS680UBAN3Em7XCuSrUfRqOIoLWuNDUODW44kiv7WOvwog63ZFpNZg54BONK47lZ7OnA/IrlkloPEjXHOiOY+hL3e04mvNApdAqcqcFf9HLBiQBQxC8bSKFA6nAKV2IW0nUe2INcLE7QKn4ouYFAq/OTTjKucBV0LmH6t8A9VAgsEhM3hXh3lxPj3ppyN4AjNVix33Yb3HK82GzfcYLx7lapU80UNMKgoE2l1msiwecMWc8Vw83EjguHWxFc6I4uzJJPEkk95JX0BbMUXHOOFGuvA7hVfPVqTIfEJDboPq7EAVU70RPl3dG73mJGSnWhzvLu6N3vsQILS9PG6WJ945RBSWkfLxuli/eOUYQbL0FeL0FBcrLi1MlCBwFXH6znucSe9dLs2YD2E6q1HCmC43Y08GxYLjgGuodzXVFeq8V0zQ6ZrDLCcQTntuio4ILRWgpsH5CCmH1YRrHit3xKYbR4IOA+8X1yq3tx+SCWzzUEbCe81Hii+QGxLZJ9HEbyOuqaByBJaVkw3k1bWuOTaeGKhsuyhDcDSmwDBWB7EvmYlCgNDqKaEyuaVy0yDmaImDaDAaEhBLPSLSMQMUtbZTQcgRvAPiiLVnroaT5rjSu+lR4HsUklM1QTyUqG5ADgAE1ZkoYdFJdQBWgq3YcW9GfDcKw3hzTvLjhTqPerFabqMJ2AnsCoE1PlkQZtLXAgCtfONOO3egsFsR3Q4zYVOa3LfeoS/vp1FWeDNXWBuYADTxAxP52pHMgR3Q3+yaH6tSW9hRszEDM/7oANOZ+5KxACeewtFM6a+tcWiuxV400tsODoNQRStdhr4EfBURyDVyc6G/8AEO6N3vsSdOtDx5d3Ru99iCu2l6eN0sX7xy0atrT9PG6WL945aMQSBYV4F6UHgdRXPQ+3KPo444Gtc7uB67vgqU5bS0cscHDUg7pOzFG1HUhIE81t4e0W07D80ise1xGggVxGHYhJ6bLSQePZmgsdjzRdHitIN3mOY6mBJBvgHaDc/iHXZmlctsa1TDmm1cbrzcpU0BdShptqG48V0H9dCA2YipFPxicAiY01vS90cVqUA0ezo73MIi3WNGLboNesivZRDssCYc9w5YAbQMRXccKo+Zt+FDGL2im0gIIaXy7BfMVtDhmg2/y/HZD5N0d0QB18XsxStBXrKZWe9zcDqS46aS5GERp6wpoNqseKg5oLXLTaOhxlT4c4mstOII9Opx0OTiuYKuoGtG0ucB4EqsWTOuMNnLARNgcOe0bb2Y1IrTubviHBB18o7qBDR3uPUEBYsNsM8o/GmVcyfkgtsAtYy80EChOOqtTie9U3SXS6oIh5klpNfNTTTG1rsk81o+IWw2gGlwec+7vwpVcqe46zXXXj8ckBESZLjU48VoComqQBBsnWiHp3dG732JHVPNDz5d3Ru99iCuWn6eN0sX7xyjapLS9PG6WL945RNQSBerwL1BqVE5TFZDgFxoBUoDLGtIwjTUc+/wDAJvGthsQYnEa9fWFXYssxpuucS7WGgUHWTihIoFeaa8RQoG05HqeaacNo1juV2sC2+XhCp57cHjf7Q3H5rn0JvmMYA+JENBrA+ApmTxVxg2cJWHzAHRiOc8143WjUPkgsLpjDNVm1ZqJGiCFDcWgnnOGobt62gWsImFLrtbfkUTZkJodXWUG3+HS8IA8nU+05piOPEuBSqNHlS6hlzmTW4dfAK+MDKYhCR40OuACCtB0OJgJcHClYjK4br3FQwIPJO5oIb7OocFbYMeHlghLYhMpUUQaycyHAJrAmKcdQ20Ffgq9JQvWJDWDEudgMNiaQogeAGigqLpNbzsDUnZmgWT0V3KOc4VcTrBwpqy1IOO6J5zqhuZccOz89WyzT9qwZRl6JzicmgXi4qo2xpGZjGJDhsY3zW3Gk47XEVPcNyBPb1sGM5oHmMqANtcz+dyVtKcy9HGohsA2lre5HzMrDeKXADqLQAe7BBXGKVbzMo6G6jteIIycNo+WpaIPCnWh//EO6N3vsSVO9Dx5d3Ru99iCuWn6eN0sX7xyiapLT9PG6WL945RtQSBbsbVaBEyVLwrw7Qg05ozx8O1bBxaaggjYMKL2fZdcRsQb4m3Deg0nHXucPOCXxjU4awD/EpJkkGoz8RsQ5i6xqr4j5oLd+j6VDosR5/wDbAY3dXPrwCuU7AddcRjsVb0HIZKzMW6XUi0wBNBdaK0GdL1VYLKm44jugRA261t7lGDK+y8NdMDhTPOuWAVzlhCD4x9QVI2n1QeJooI0y4Ma+GaGg3ojTw82HDIFXuvPc0AVbD82o3l5/gQIcOTAQSQ9LIwFHMJ1Vb+KhiaROdqf2KKHAB1ItkmEGsva7s8RxNPBTxLceaAUc44NGJx3V8UFMMDcsTgBiFadD9FXOYI0Qc+LW7X1YdcKY5upersu70AlmQnvIL4hcdeBDa/s11Db4VTedtMS7C8mp1DX/AHVgiWOyE2uxc70wjkxboz1bq/IY9aBLN2k+LEMWMaBurUCcmjfShPFbSzTEIiRMB6jNg2nfuQcKX5R2Xk2GgHtu1k7ce9NBvxQHQHE5YDb8ka2JdSyFMbMeC25Z7jgOs0QN4MuIw5N2F7Bp9l3qHhXmnbf3KuTEEscWuFC0kEbwrFZj7pBJxw8fmFBpVCvOEZuThddTU9uGPEXT1oK+Snehx8u7o3e+xJaJ1oePLu6N3vsQV20vTxuli/eOWjQprRHl43Sxffco2hB6AiodGYnPw/FRtiMb6wLtgIND80FGk3uNQ/tb8iUBUeNeOage0EIcS8VvsvGxpx7DmoBHIdhUjWD5w4hB5MDUeo/BANdn+daYTTqY5tPcl0bNB079GRBgRQdcZ2RpmxitDpY40O/VjxVR/RthAd+1EcR2NHwVwoSaGuOAog5tphPUmaZ8m1jXjVz23/FxCFlnk6qNGQQOkUW9HjvPrudThew7qI2Wic0cB4IDID6FExYmxKXzNDRSumuYTsQGScuXxGjGriGjaAcyN9K9dF0u2hE/9PBgiJDYK85jHFpfCpycGKWAuZDIBrQY7Qqf+juRMeZD/VhXXHjUPAPW1neutxLuZCCuMa5stdiEguc5wvEEsaQAGkgbQ44AedlVccnprlY7iPXJp+ywH8AOoLrWl85SBFc04CG+m4uF1p7XBcelBS87WTQbmtw8aoD2kNF1uQ7BxUkNtd/h2IQDsTCUcMkHrT1qRocaIhkMas1NKt26z/ZBkEOaUXJvD3uguyjMNN0SHr4kOb1NK8iBeSraRYPStPDmvHfWnWgrhCd6I+nd0bveYk8Yc53E+KcaI+nd0bveYgr9ojy8XpInvlawjTHYpLR9PF6SJ75UExQNDnGgFT8BhrQCwYNCaDPMnM/IbkxlmVNMzsGJ7AhpSA5+LqtbqbrPE/BW2x4IaAAKcECmJo/EiDmw3g7QA3tvEIeLojOGl+HeIye1zA8cQTiF0SXOCPhPQcatCyYsIFsSG8AitbpugjPHLekMJoLmg5VAJ3Er6ILQc0rntGJWNi+Cwk+sG3XfxNoUFZsmIyDchQszkKtAx2uiEDEjarZZk0ItBheByxwLTjgUnmdB4ZcHse9rgAAQQaUO8byEVZVkRYL3OL7968fNu4uNcq0Qc4t3RCda8+RdEFc4PlK7w0c4Z62hFyUm2FCb+sQphjgKOvQ3MAof2gFdNIHzRoIbCRUVoW5cCd5QktaUzDOIiAY5NIGOqrUFRn5KA9l6FFxGp+HfT5pPFBDXNOdD8x4LrlnWuy9zmtqdZAvduaB04nGtEOKIcN7TeY69DY/GlW1vA7HIG36K5DkpFjyKOi1iE66E0bU/VDVZrQmQGk8Ujsy2oZloLoYpeZhDhtqBQUDGsbSuOAA2JfHtwPLmE0LSAWlha7FwBzdq4IEumE5SDEFaXyxobrNXXq7vR96pUMUFNnwTzSSO5z7jrtGUIpWtbu2uNKu1JIAg3CKhNQjplrczitGz17JA8gO3qW+cKYbkrli7Yewo6HENcUDOXftRQl6i+Dg0tfwuODzXqBQDIoTWQioKc5OdEfTu6N3vMUluWPd8pDHN1tHq8N3gtNEvTu6N3vMQIbR9PF6SJ75WQJAxnB59FDJDf2nDzncARTqWWjXlo1M+UiU43zd76Jrbs02ExsKHg1gDexAFEiC9QJ7ZhwVSlYmKsUhHogtUByLZESKDNols0gdQ4yJhxEkhzCKhRkDhr1K0ApYyOioUZAWYIUbpQHUsEZbcqgGiyDTqSS3LDbEhOhnzXbONQRvBVh5ZDzUcUQcjtKHHk2hgcXQ2l1CPOAdmD1/FB2JP35mDUmlauNA0AFpvAAYXctQxVx0oYHArnTYRD+aSMdWumKC06QxAYzqGo5uWvmhJjAiOOYaNxq7r1Lxs0A6hxOs/AI5hCCGXspozF47XGv4I9kvhQYcMFBylEVLvNMdaCF1nE+uVNBs6nrHrUw3KQgoJYEGmtM5JtClLA5MJUlA3iu5r6ey49g/AJNo60frL6ZXX++1M4TsHfVd4FKtFfTO+ofeagrFrxLsaK72Yrj2RlDa0WrytrfbV8x9eL3PJ+CVwJm+0A+cBTiBkUBECJQptLTCRImDGogssGaRkKZ3qtQ5lFMmkFohTKLhzaqbJ1TNtDeguEObU7JyipotPevTbFNaC6/r+9QR7WA1qizWkVNajlGRpnEkw4ftEc4/VB8SgtkbSQVusq5xyDcSpYbYz/OIYNnnH5DvQ9lybIQowZ5k4uPElNYRQC/4Ex/nOe7rp4ALX/J8vqZ13nfNNWORLIiCpTug2uE4DcRX8Uoj6LzDPVDvqn5rpLXKZiDkEWWew0exzeLTTtGCnhldXfKtdm0HqSa0dCoUSroRMN+1vmni3JBRmFTQ3KO1pSLKvux20B82IPMd16juK9hOrlkgOhI2AgoBRbUDSHDwPA+CSaMNpHcP2He81OYcXmmvs/BK9HjWYedrXnte1BVbR9NF6SJ75VZnJYw3VGWo/DirNaXp4vSRPfKiuAihFeKBFBmwcHdvzRTdyNNnw/YHepmwQBQAAbggX317y6knoNBUYY0+KVxXOQMP1paund6VOe5aFxQMn2iomzESIaNxWsnJXsScE+k4bWCgFEElk2KAQ6JznbDkOpWeEaZJPBjolsygcw4iKhRkjZNImFMIH8OKiGRUgbNKeHOoHzYqlZGSeFNhEtjIHcF6LY5JIEwm0nFqg3tSzWTEJ0OK0Oa4a1w3SCQi2dGLQS6ETza7K5V1FfQER4AXPP0nSzXyznEYtFQeCCtWLaDIzatz9ZpzH4J3CyXLbHnjBiteMq0cNrTmujxpm5juw3k5eCDLRm6Nug4nPgvdFj5Z31He81JnPJNSnGivpj9R3vNQVy0R5eL0kT3ytWhbWifLRekie+Vo0oN6LFlV5VBDONq2m+qVy8o+K/k4THPfQm60VNBmU5rXBdMbC5GFDDQA5rGsLqYmmfeg4nMS7mEh7HNIzDmlp71ASFetLo5iYGmOdBmqPFligklo9MEYyaSxssVI2G7sQNoc2iIc2kDJhEQ5lA/ZNImHNpAyZU7ZlA/bNKVs2kLZle/rSCxw57eioVo71Uf1teG0EF7h2qBrTOStsDWuWm0zqUktPRHOAaCSdQBKDsf8AjIcM1z/9I9ujkxBaec/E7mg/H5p7o1YMxEoYtWN2esd1NXWrlM6KysVrS+Xguc3m3jDYXEUwqaVPWg+eLAsWLNxmwYLC5ziKkDBori5x1AK6WnDeyI6HEAa5hLSBiBQmmOvCi6PZsg6WdWDAJgggEw2ta0EGlNQJ1dap+nF0zN9oIERoca51BLcd9A1BXgE50V9MfqH3mpOnOix8sfqH3moNZ7REmLEPLZveacntcT7ajGiJ+m/l/wBaxYg2/wApH6b+X/WvDoifpv5f9axYgIszRDy0OsaoD2Ejk6Vo4Glb+5XO1bNJ9en7v4rFiCo2hoxePpf5df8A9JYdC/8AnD7L+tYsQRO0J/54+y/rUR0GND/6gfY/7ixYggH6Pv8A7H8r/cW7v0e7Jin/AEv61ixB43QAj/5P8r+tbjQV3+o/k/7ixYg3GhDv9QPsT/5F6dCHf6gfYn/yLFiDX/JDv9QPsf8AcW8LQIk4zH8n/cWLEDuQ/R5BGLohd+7QdzlcLK0bhQhRga3bRoqeJrisWILLKyIAz7kU2Xoc+5YsQKbNa79WuF55vKYjCpMV5cSK66qnaWaPX4leVpzombK4G4aVvDLFYsQJf8rn6X+X/Ummj+j1yKTyleYR5lPWb+1uWLE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2" name="AutoShape 6" descr="data:image/jpeg;base64,/9j/4AAQSkZJRgABAQAAAQABAAD/2wCEAAkGBxQTEhUUExQVFhUUGBUUFxUUFBQVFRUXFBQYFxUXFxcYHCggGhwlHBYUITEhJSkrLi4uGB8zODMsNygtLisBCgoKBQUFDgUFDisZExkrKysrKysrKysrKysrKysrKysrKysrKysrKysrKysrKysrKysrKysrKysrKysrKysrK//AABEIAPUAzgMBIgACEQEDEQH/xAAcAAACAgMBAQAAAAAAAAAAAAAEBQMGAAIHAQj/xABNEAABAgMEBQcIBggEBQUAAAABAAIDBBEFEiExBkFRYXETInOBkaGxIzIzQlKywdFTcpOz4fAHFGKCkqPi8RUWVOM0Y4PS0yRDRGTC/8QAFAEBAAAAAAAAAAAAAAAAAAAAAP/EABQRAQAAAAAAAAAAAAAAAAAAAAD/2gAMAwEAAhEDEQA/AOc2haEbl43lovpYo9LEoAIjqClVG20I300X7V/zWlpDy8bpYv3jlo0ICRaEb6aL9q/5rP8AEI300X7V/wA1DdWUQSOtGN9NF+1f81r/AIlG+mi/axPmonBRlBM60Y300b7WJ/3L2XmZh5AbGjH/AKsXX1qBkOuC6Toto0IbA945xFd7SRkP2tVdWpAvsuRiQqGJFivf7JivIbxxTdsxEJxe7fQu7AKoucaBzW66jDYM/kldoxbsPOl6tSNTRs7x27UGkza7hgHu2VDjidYGOQ1uTGRdEoCXPLn+a0OIc7/tG/4qvWXCBc6JErdhit0a6UDWDeXForvJ1KzwWuay87GLG9nC4ymQ9kUoB1IMnbVe0XGvJdtaTTg3Guo85eSdmx4mBfEFfON91W/WNcMPVGOIyzRtk2axvlIhpubuyF7VqGCYRbTddIY0Na2uGsD1cNp/FAotAGGCL76Nx84iu9zq4DYB24quzUaNcLr7xjQUc6mv5dyscrZUSOW4ZirnHIVIJxOersoorZlACITOdcxJ2ucCe4DvqgqbY0Y48pEw1X3UPetokaKBeER5Gsco+o70fDk8RXfjuqRXuHappaTxIOrw1oGehtsvDxecS07XE07V0mas/lobm1NHg4gkUdqNVyKFKOgvDm+bnhsK6vopaF+HQ9XwQcT0ml48GI4cpFADnDz3jI4jPVhxGKQCfjfSxftH/Ndn/SPYoJMW7zXjn0zBFed2Z7q7qcdnJMsc5p9U0+RHFBqJ+L9NF+0f81uJ6N9LF+0f80JRTxW0cdxI70E/6/F+lifaP+adaJzkQxnViRD5N2b3H1mbSq8nWiPp3dG73mIK1aXp43SxfvHLRiktL08bpYv3jlo1B6sXqxBo9QlSvW8lLGI9rQK1IHegsuhFicpED3DmtxyzO3q8SujzrbraAcdwrQDiT4KPRyyxDhtaNxJ+qPnjRGzNDFYwZNN928ty7KhAhnoZaSNYFO3NJbQh3iR7OQ1kClB2qz2jAq93bxUcjJBpDvWPXSiAOyrFo1oeDUuL7h2t82uwY96ltBxLn4+bUbq+sd+tWGTFGud7DTTgces1FetI2She9oxq4mu7HHvJQGSUvSEC/KnKEHYaux/da4dYRkvJFwa0DnvN95OoVpXjQd4UzIV/Aes9vUxmIHA3QP3inN0MqduvcBT4IIjRgc1uIYKuO00waOP5zVZlpEv5SIR57otDwpCaes3+1W2LDPJEN8+IRdHHGp4mp61jZIMaGN81jQ0H6ubjxdTsKCmTNn0LaDO91C9Qd2KhMrQg/mh/PerbNS9T2N+Y7wO1COlK4U1fEoFsKQD201jEfnYiNH3GFEuHAVNNWvEdSNlYWAIw6sqZ4daaTVlCI2raCI2h40+Hz4IGVoSwjQ6EVB1HI1wP52VXD9MbKMKJSnNoAHcBTnb/AJLt1iRi5l1wo5poQqX+kSzcb1MK1JpkH+tvo4fnJBxuJD+XVq+Pcse3vx7UXNQS0lpzaaEZ5fBBnNB5ROtEfTu6N3vMSeicaI+nd0bveYgrNpenjdLF+8ctWre0vTxuli/eOUbUGyxYsQauVu0Asu/ELyMGivWaXe6vcqm0Yrreg0oGQK0zx34f2CC0SJABG+nZQoKcbdc0+0bteNMe3FFybNWshD2q6haNhFO6iDyYYHPqN6JlpGhbuaT+e5By8WtDnUDrwVjl2gUI9nt/OCCOHIBsN4/Z+QQUrZvOeRXBl0cTdI73O7FYgByZxzFO9QyIqx5y5zh/D+JQL5GWAvHVq3AH8D2LS+IjquwYyhP7VKOA7afwomafzLrfOiVA3Ny8PEoCKA0U9XKntHI+HeUDWHEyc6l4jmgZC8BU04YDcpQKNNKXj3eyOrPtSSFOHFxpWpA3D8/nWjYM0HDcHU+thTvNEBEOALgprGHDb4laRZe7dNNo+NEfJUcwHOtMeoZblk+3mVGYLSP4kCkwg1wp5j8eGf4hF4tbXW03ezV39aDe8UiAH0ZvDXRuvvqexE8rjjgIjG78RhX87UEsnHF+8NdAd4xx4rfSWzxGhEa6EdR3pKSQTtB1bdasMCYvQ2n90+HyKDhls2cWmjgbzebiKGjcrx20+GpV6PCoTTbmF1LTGRo4uwxGzEjZXdXA8evm8+03jsQAFqbaJjy7ujd7zEqvJvor6Y9G73mIKxaXp43SxfvHKNqktH08bpYv3jloEHqxYFhQESDKvG7Hsx+C7Do20thw27WtceJoQOxpPWuSWOy9EaNpHZUV7l2OxoJqa+0eoNh3R3FAZFN3ncPiVBNi+xzhm2nYWg/AomdAIJ/NAltlTJY97TS69tATlUEkdWKDyxH3mgHZTerH+sUFK5igO+mSq0m9oeblQK4t2YnEdv8AZFz8YgIG/wDjAu0rlX3T8VuLUHJ3SaVe4/ugk95xVJmJ0gk7fFZLzBcRU78cqDE13YFBfZKNeHKOzcKN/ZaK04GmNOASmdmA6JTU2nAbB+fkkU3b5uhkM4nCusD86/kpIU4IbThU7TrJ2a8vBATGmaVzGZA66Y9tURLzvMbjkC7ZWjsPDvVdfNk12k+Ip8lvKRiXD6oHg495KDotizPkwTnUCn7rQUXNTI5Oldnf+Crtjxqilfzr8ExbjXZWv57ECmDM0jke01zeok/JvaimxKXGn1WNPVeN7wb2pfOy5Ewxwyw94V7lKK/rJGq61oG67UHtvBAxLMfHqR8k6jSNpPcAhobfgeo/2KnyIGzHtQVzSoXmPGsc8cBQP7A4dROxcstRuOe/HDiul6UzPJxaHC85paTkb3NLeBxB4hc20hbdiOGxzuyvzqgTuTnRM+Xd0bveYkhTnRH07ujd7zEFdtIeXjdLF+8cogpbS9PF6WJ77lEg2WLdlNaka8amg/WJPcKIGuiMC9MMNKgOx3VBx7QO1ddsUXqnU292mgHcAud6IyuHLxDhfEKE0CgLiKvdQYYAgdZXSrOg3YR1Fxx+KDcw73N9r8/FK5yScxrCMqOpXvT2GzJw3dQH4V7VFPkFjdxPYc0CKTg8+pTSNDa5uIUTGC4CNXwVXt63ZhtWwILnnbTmjrQTWwxuIDSN9VXZsv8AVdlhnmkdvT8+1gc9wHKDmcmGgBwdzmuLwcQ3Vh3FDaNTM1Eita48peLRQAVF444twwGJqgssu4ihNdtUZy14AuJ4bNisUlYWFHDFazWj59VBVXzeOe0dqnk5pt41eBiaCoSzSSxZhrawwS680UBAN3Em7XCuSrUfRqOIoLWuNDUODW44kiv7WOvwog63ZFpNZg54BONK47lZ7OnA/IrlkloPEjXHOiOY+hL3e04mvNApdAqcqcFf9HLBiQBQxC8bSKFA6nAKV2IW0nUe2INcLE7QKn4ouYFAq/OTTjKucBV0LmH6t8A9VAgsEhM3hXh3lxPj3ppyN4AjNVix33Yb3HK82GzfcYLx7lapU80UNMKgoE2l1msiwecMWc8Vw83EjguHWxFc6I4uzJJPEkk95JX0BbMUXHOOFGuvA7hVfPVqTIfEJDboPq7EAVU70RPl3dG73mJGSnWhzvLu6N3vsQILS9PG6WJ945RBSWkfLxuli/eOUYQbL0FeL0FBcrLi1MlCBwFXH6znucSe9dLs2YD2E6q1HCmC43Y08GxYLjgGuodzXVFeq8V0zQ6ZrDLCcQTntuio4ILRWgpsH5CCmH1YRrHit3xKYbR4IOA+8X1yq3tx+SCWzzUEbCe81Hii+QGxLZJ9HEbyOuqaByBJaVkw3k1bWuOTaeGKhsuyhDcDSmwDBWB7EvmYlCgNDqKaEyuaVy0yDmaImDaDAaEhBLPSLSMQMUtbZTQcgRvAPiiLVnroaT5rjSu+lR4HsUklM1QTyUqG5ADgAE1ZkoYdFJdQBWgq3YcW9GfDcKw3hzTvLjhTqPerFabqMJ2AnsCoE1PlkQZtLXAgCtfONOO3egsFsR3Q4zYVOa3LfeoS/vp1FWeDNXWBuYADTxAxP52pHMgR3Q3+yaH6tSW9hRszEDM/7oANOZ+5KxACeewtFM6a+tcWiuxV400tsODoNQRStdhr4EfBURyDVyc6G/8AEO6N3vsSdOtDx5d3Ru99iCu2l6eN0sX7xy0atrT9PG6WL945aMQSBYV4F6UHgdRXPQ+3KPo444Gtc7uB67vgqU5bS0cscHDUg7pOzFG1HUhIE81t4e0W07D80ise1xGggVxGHYhJ6bLSQePZmgsdjzRdHitIN3mOY6mBJBvgHaDc/iHXZmlctsa1TDmm1cbrzcpU0BdShptqG48V0H9dCA2YipFPxicAiY01vS90cVqUA0ezo73MIi3WNGLboNesivZRDssCYc9w5YAbQMRXccKo+Zt+FDGL2im0gIIaXy7BfMVtDhmg2/y/HZD5N0d0QB18XsxStBXrKZWe9zcDqS46aS5GERp6wpoNqseKg5oLXLTaOhxlT4c4mstOII9Opx0OTiuYKuoGtG0ucB4EqsWTOuMNnLARNgcOe0bb2Y1IrTubviHBB18o7qBDR3uPUEBYsNsM8o/GmVcyfkgtsAtYy80EChOOqtTie9U3SXS6oIh5klpNfNTTTG1rsk81o+IWw2gGlwec+7vwpVcqe46zXXXj8ckBESZLjU48VoComqQBBsnWiHp3dG732JHVPNDz5d3Ru99iCuWn6eN0sX7xyjapLS9PG6WL945RNQSBerwL1BqVE5TFZDgFxoBUoDLGtIwjTUc+/wDAJvGthsQYnEa9fWFXYssxpuucS7WGgUHWTihIoFeaa8RQoG05HqeaacNo1juV2sC2+XhCp57cHjf7Q3H5rn0JvmMYA+JENBrA+ApmTxVxg2cJWHzAHRiOc8143WjUPkgsLpjDNVm1ZqJGiCFDcWgnnOGobt62gWsImFLrtbfkUTZkJodXWUG3+HS8IA8nU+05piOPEuBSqNHlS6hlzmTW4dfAK+MDKYhCR40OuACCtB0OJgJcHClYjK4br3FQwIPJO5oIb7OocFbYMeHlghLYhMpUUQaycyHAJrAmKcdQ20Ffgq9JQvWJDWDEudgMNiaQogeAGigqLpNbzsDUnZmgWT0V3KOc4VcTrBwpqy1IOO6J5zqhuZccOz89WyzT9qwZRl6JzicmgXi4qo2xpGZjGJDhsY3zW3Gk47XEVPcNyBPb1sGM5oHmMqANtcz+dyVtKcy9HGohsA2lre5HzMrDeKXADqLQAe7BBXGKVbzMo6G6jteIIycNo+WpaIPCnWh//EO6N3vsSVO9Dx5d3Ru99iCuWn6eN0sX7xyiapLT9PG6WL945RtQSBbsbVaBEyVLwrw7Qg05ozx8O1bBxaaggjYMKL2fZdcRsQb4m3Deg0nHXucPOCXxjU4awD/EpJkkGoz8RsQ5i6xqr4j5oLd+j6VDosR5/wDbAY3dXPrwCuU7AddcRjsVb0HIZKzMW6XUi0wBNBdaK0GdL1VYLKm44jugRA261t7lGDK+y8NdMDhTPOuWAVzlhCD4x9QVI2n1QeJooI0y4Ma+GaGg3ojTw82HDIFXuvPc0AVbD82o3l5/gQIcOTAQSQ9LIwFHMJ1Vb+KhiaROdqf2KKHAB1ItkmEGsva7s8RxNPBTxLceaAUc44NGJx3V8UFMMDcsTgBiFadD9FXOYI0Qc+LW7X1YdcKY5upersu70AlmQnvIL4hcdeBDa/s11Db4VTedtMS7C8mp1DX/AHVgiWOyE2uxc70wjkxboz1bq/IY9aBLN2k+LEMWMaBurUCcmjfShPFbSzTEIiRMB6jNg2nfuQcKX5R2Xk2GgHtu1k7ce9NBvxQHQHE5YDb8ka2JdSyFMbMeC25Z7jgOs0QN4MuIw5N2F7Bp9l3qHhXmnbf3KuTEEscWuFC0kEbwrFZj7pBJxw8fmFBpVCvOEZuThddTU9uGPEXT1oK+Snehx8u7o3e+xJaJ1oePLu6N3vsQV20vTxuli/eOWjQprRHl43Sxffco2hB6AiodGYnPw/FRtiMb6wLtgIND80FGk3uNQ/tb8iUBUeNeOage0EIcS8VvsvGxpx7DmoBHIdhUjWD5w4hB5MDUeo/BANdn+daYTTqY5tPcl0bNB079GRBgRQdcZ2RpmxitDpY40O/VjxVR/RthAd+1EcR2NHwVwoSaGuOAog5tphPUmaZ8m1jXjVz23/FxCFlnk6qNGQQOkUW9HjvPrudThew7qI2Wic0cB4IDID6FExYmxKXzNDRSumuYTsQGScuXxGjGriGjaAcyN9K9dF0u2hE/9PBgiJDYK85jHFpfCpycGKWAuZDIBrQY7Qqf+juRMeZD/VhXXHjUPAPW1neutxLuZCCuMa5stdiEguc5wvEEsaQAGkgbQ44AedlVccnprlY7iPXJp+ywH8AOoLrWl85SBFc04CG+m4uF1p7XBcelBS87WTQbmtw8aoD2kNF1uQ7BxUkNtd/h2IQDsTCUcMkHrT1qRocaIhkMas1NKt26z/ZBkEOaUXJvD3uguyjMNN0SHr4kOb1NK8iBeSraRYPStPDmvHfWnWgrhCd6I+nd0bveYk8Yc53E+KcaI+nd0bveYgr9ojy8XpInvlawjTHYpLR9PF6SJ75UExQNDnGgFT8BhrQCwYNCaDPMnM/IbkxlmVNMzsGJ7AhpSA5+LqtbqbrPE/BW2x4IaAAKcECmJo/EiDmw3g7QA3tvEIeLojOGl+HeIye1zA8cQTiF0SXOCPhPQcatCyYsIFsSG8AitbpugjPHLekMJoLmg5VAJ3Er6ILQc0rntGJWNi+Cwk+sG3XfxNoUFZsmIyDchQszkKtAx2uiEDEjarZZk0ItBheByxwLTjgUnmdB4ZcHse9rgAAQQaUO8byEVZVkRYL3OL7968fNu4uNcq0Qc4t3RCda8+RdEFc4PlK7w0c4Z62hFyUm2FCb+sQphjgKOvQ3MAof2gFdNIHzRoIbCRUVoW5cCd5QktaUzDOIiAY5NIGOqrUFRn5KA9l6FFxGp+HfT5pPFBDXNOdD8x4LrlnWuy9zmtqdZAvduaB04nGtEOKIcN7TeY69DY/GlW1vA7HIG36K5DkpFjyKOi1iE66E0bU/VDVZrQmQGk8Ujsy2oZloLoYpeZhDhtqBQUDGsbSuOAA2JfHtwPLmE0LSAWlha7FwBzdq4IEumE5SDEFaXyxobrNXXq7vR96pUMUFNnwTzSSO5z7jrtGUIpWtbu2uNKu1JIAg3CKhNQjplrczitGz17JA8gO3qW+cKYbkrli7Yewo6HENcUDOXftRQl6i+Dg0tfwuODzXqBQDIoTWQioKc5OdEfTu6N3vMUluWPd8pDHN1tHq8N3gtNEvTu6N3vMQIbR9PF6SJ75WQJAxnB59FDJDf2nDzncARTqWWjXlo1M+UiU43zd76Jrbs02ExsKHg1gDexAFEiC9QJ7ZhwVSlYmKsUhHogtUByLZESKDNols0gdQ4yJhxEkhzCKhRkDhr1K0ApYyOioUZAWYIUbpQHUsEZbcqgGiyDTqSS3LDbEhOhnzXbONQRvBVh5ZDzUcUQcjtKHHk2hgcXQ2l1CPOAdmD1/FB2JP35mDUmlauNA0AFpvAAYXctQxVx0oYHArnTYRD+aSMdWumKC06QxAYzqGo5uWvmhJjAiOOYaNxq7r1Lxs0A6hxOs/AI5hCCGXspozF47XGv4I9kvhQYcMFBylEVLvNMdaCF1nE+uVNBs6nrHrUw3KQgoJYEGmtM5JtClLA5MJUlA3iu5r6ey49g/AJNo60frL6ZXX++1M4TsHfVd4FKtFfTO+ofeagrFrxLsaK72Yrj2RlDa0WrytrfbV8x9eL3PJ+CVwJm+0A+cBTiBkUBECJQptLTCRImDGogssGaRkKZ3qtQ5lFMmkFohTKLhzaqbJ1TNtDeguEObU7JyipotPevTbFNaC6/r+9QR7WA1qizWkVNajlGRpnEkw4ftEc4/VB8SgtkbSQVusq5xyDcSpYbYz/OIYNnnH5DvQ9lybIQowZ5k4uPElNYRQC/4Ex/nOe7rp4ALX/J8vqZ13nfNNWORLIiCpTug2uE4DcRX8Uoj6LzDPVDvqn5rpLXKZiDkEWWew0exzeLTTtGCnhldXfKtdm0HqSa0dCoUSroRMN+1vmni3JBRmFTQ3KO1pSLKvux20B82IPMd16juK9hOrlkgOhI2AgoBRbUDSHDwPA+CSaMNpHcP2He81OYcXmmvs/BK9HjWYedrXnte1BVbR9NF6SJ75VZnJYw3VGWo/DirNaXp4vSRPfKiuAihFeKBFBmwcHdvzRTdyNNnw/YHepmwQBQAAbggX317y6knoNBUYY0+KVxXOQMP1paund6VOe5aFxQMn2iomzESIaNxWsnJXsScE+k4bWCgFEElk2KAQ6JznbDkOpWeEaZJPBjolsygcw4iKhRkjZNImFMIH8OKiGRUgbNKeHOoHzYqlZGSeFNhEtjIHcF6LY5JIEwm0nFqg3tSzWTEJ0OK0Oa4a1w3SCQi2dGLQS6ETza7K5V1FfQER4AXPP0nSzXyznEYtFQeCCtWLaDIzatz9ZpzH4J3CyXLbHnjBiteMq0cNrTmujxpm5juw3k5eCDLRm6Nug4nPgvdFj5Z31He81JnPJNSnGivpj9R3vNQVy0R5eL0kT3ytWhbWifLRekie+Vo0oN6LFlV5VBDONq2m+qVy8o+K/k4THPfQm60VNBmU5rXBdMbC5GFDDQA5rGsLqYmmfeg4nMS7mEh7HNIzDmlp71ASFetLo5iYGmOdBmqPFligklo9MEYyaSxssVI2G7sQNoc2iIc2kDJhEQ5lA/ZNImHNpAyZU7ZlA/bNKVs2kLZle/rSCxw57eioVo71Uf1teG0EF7h2qBrTOStsDWuWm0zqUktPRHOAaCSdQBKDsf8AjIcM1z/9I9ujkxBaec/E7mg/H5p7o1YMxEoYtWN2esd1NXWrlM6KysVrS+Xguc3m3jDYXEUwqaVPWg+eLAsWLNxmwYLC5ziKkDBori5x1AK6WnDeyI6HEAa5hLSBiBQmmOvCi6PZsg6WdWDAJgggEw2ta0EGlNQJ1dap+nF0zN9oIERoca51BLcd9A1BXgE50V9MfqH3mpOnOix8sfqH3moNZ7REmLEPLZveacntcT7ajGiJ+m/l/wBaxYg2/wApH6b+X/WvDoifpv5f9axYgIszRDy0OsaoD2Ejk6Vo4Glb+5XO1bNJ9en7v4rFiCo2hoxePpf5df8A9JYdC/8AnD7L+tYsQRO0J/54+y/rUR0GND/6gfY/7ixYggH6Pv8A7H8r/cW7v0e7Jin/AEv61ixB43QAj/5P8r+tbjQV3+o/k/7ixYg3GhDv9QPsT/5F6dCHf6gfYn/yLFiDX/JDv9QPsf8AcW8LQIk4zH8n/cWLEDuQ/R5BGLohd+7QdzlcLK0bhQhRga3bRoqeJrisWILLKyIAz7kU2Xoc+5YsQKbNa79WuF55vKYjCpMV5cSK66qnaWaPX4leVpzombK4G4aVvDLFYsQJf8rn6X+X/Ummj+j1yKTyleYR5lPWb+1uWLE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363" y="2651486"/>
            <a:ext cx="2436928" cy="2898288"/>
          </a:xfrm>
          <a:prstGeom prst="rect">
            <a:avLst/>
          </a:prstGeom>
        </p:spPr>
      </p:pic>
      <p:pic>
        <p:nvPicPr>
          <p:cNvPr id="13" name="Picture 2" descr="Image result for lynn g robbins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4433" y="5337727"/>
            <a:ext cx="990297" cy="1235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88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0-#ppt_w/2"/>
                                          </p:val>
                                        </p:tav>
                                        <p:tav tm="100000">
                                          <p:val>
                                            <p:strVal val="#ppt_x"/>
                                          </p:val>
                                        </p:tav>
                                      </p:tavLst>
                                    </p:anim>
                                    <p:anim calcmode="lin" valueType="num">
                                      <p:cBhvr additive="base">
                                        <p:cTn id="1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05000" y="1219200"/>
            <a:ext cx="5334000" cy="1446550"/>
          </a:xfrm>
          <a:prstGeom prst="rect">
            <a:avLst/>
          </a:prstGeom>
          <a:noFill/>
        </p:spPr>
        <p:txBody>
          <a:bodyPr wrap="square" rtlCol="0">
            <a:spAutoFit/>
          </a:bodyPr>
          <a:lstStyle/>
          <a:p>
            <a:r>
              <a:rPr lang="en-US" sz="2800" b="1" dirty="0">
                <a:solidFill>
                  <a:srgbClr val="FFFF00"/>
                </a:solidFill>
              </a:rPr>
              <a:t>Is Anger a Sin?</a:t>
            </a:r>
            <a:endParaRPr lang="en-US" sz="2800" dirty="0">
              <a:solidFill>
                <a:srgbClr val="FFFF00"/>
              </a:solidFill>
            </a:endParaRPr>
          </a:p>
          <a:p>
            <a:endParaRPr lang="en-US" sz="2800" dirty="0">
              <a:solidFill>
                <a:schemeClr val="bg1"/>
              </a:solidFill>
            </a:endParaRPr>
          </a:p>
          <a:p>
            <a:endParaRPr lang="en-US" sz="1600" dirty="0">
              <a:solidFill>
                <a:srgbClr val="FFFF00"/>
              </a:solidFill>
            </a:endParaRPr>
          </a:p>
          <a:p>
            <a:endParaRPr lang="en-US" sz="1600" dirty="0">
              <a:solidFill>
                <a:srgbClr val="FFFF00"/>
              </a:solidFill>
            </a:endParaRPr>
          </a:p>
        </p:txBody>
      </p:sp>
      <p:sp>
        <p:nvSpPr>
          <p:cNvPr id="27" name="TextBox 26"/>
          <p:cNvSpPr txBox="1"/>
          <p:nvPr/>
        </p:nvSpPr>
        <p:spPr>
          <a:xfrm>
            <a:off x="5562600" y="1600201"/>
            <a:ext cx="4419600" cy="4893647"/>
          </a:xfrm>
          <a:prstGeom prst="rect">
            <a:avLst/>
          </a:prstGeom>
          <a:noFill/>
        </p:spPr>
        <p:txBody>
          <a:bodyPr wrap="square" rtlCol="0">
            <a:spAutoFit/>
          </a:bodyPr>
          <a:lstStyle/>
          <a:p>
            <a:r>
              <a:rPr lang="en-US" sz="2400" dirty="0">
                <a:solidFill>
                  <a:schemeClr val="bg1"/>
                </a:solidFill>
              </a:rPr>
              <a:t>“In the Joseph Smith Translation of Ephesians 4:26 [Eph. 4:26], Paul asks the question, “Can ye be angry, and not sin?” The Lord is very clear on this issue: “He that hath the spirit of contention is not of me, but is of the devil, who is the father of contention, and he </a:t>
            </a:r>
            <a:r>
              <a:rPr lang="en-US" sz="2400" dirty="0" err="1">
                <a:solidFill>
                  <a:schemeClr val="bg1"/>
                </a:solidFill>
              </a:rPr>
              <a:t>stirreth</a:t>
            </a:r>
            <a:r>
              <a:rPr lang="en-US" sz="2400" dirty="0">
                <a:solidFill>
                  <a:schemeClr val="bg1"/>
                </a:solidFill>
              </a:rPr>
              <a:t> up the hearts of men to contend with anger, one with another.”</a:t>
            </a:r>
          </a:p>
          <a:p>
            <a:endParaRPr lang="en-US" sz="2400" dirty="0">
              <a:solidFill>
                <a:schemeClr val="bg1"/>
              </a:solidFill>
            </a:endParaRPr>
          </a:p>
          <a:p>
            <a:endParaRPr lang="en-US" sz="2400" dirty="0">
              <a:solidFill>
                <a:schemeClr val="bg1"/>
              </a:solidFill>
            </a:endParaRPr>
          </a:p>
        </p:txBody>
      </p:sp>
      <p:sp>
        <p:nvSpPr>
          <p:cNvPr id="28" name="Right Arrow 27"/>
          <p:cNvSpPr/>
          <p:nvPr/>
        </p:nvSpPr>
        <p:spPr>
          <a:xfrm>
            <a:off x="4038600" y="2057400"/>
            <a:ext cx="1219200" cy="533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98734" y="6488668"/>
            <a:ext cx="2972554" cy="369332"/>
          </a:xfrm>
          <a:prstGeom prst="rect">
            <a:avLst/>
          </a:prstGeom>
        </p:spPr>
        <p:txBody>
          <a:bodyPr wrap="square">
            <a:spAutoFit/>
          </a:bodyPr>
          <a:lstStyle/>
          <a:p>
            <a:pPr algn="r" fontAlgn="base"/>
            <a:r>
              <a:rPr lang="en-US" cap="all" dirty="0">
                <a:solidFill>
                  <a:schemeClr val="bg1"/>
                </a:solidFill>
              </a:rPr>
              <a:t>LYNN G. ROBBINS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05" y="3010513"/>
            <a:ext cx="4812947" cy="2638850"/>
          </a:xfrm>
          <a:prstGeom prst="rect">
            <a:avLst/>
          </a:prstGeom>
        </p:spPr>
      </p:pic>
      <p:pic>
        <p:nvPicPr>
          <p:cNvPr id="1026" name="Picture 2" descr="Image result for lynn g robbins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4433" y="5337727"/>
            <a:ext cx="990297" cy="1235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4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0-#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05000" y="1219200"/>
            <a:ext cx="5334000" cy="1446550"/>
          </a:xfrm>
          <a:prstGeom prst="rect">
            <a:avLst/>
          </a:prstGeom>
          <a:noFill/>
        </p:spPr>
        <p:txBody>
          <a:bodyPr wrap="square" rtlCol="0">
            <a:spAutoFit/>
          </a:bodyPr>
          <a:lstStyle/>
          <a:p>
            <a:r>
              <a:rPr lang="en-US" sz="2800" b="1" dirty="0">
                <a:solidFill>
                  <a:srgbClr val="FFFF00"/>
                </a:solidFill>
              </a:rPr>
              <a:t>So, what is Anger?</a:t>
            </a:r>
            <a:endParaRPr lang="en-US" sz="2800" dirty="0">
              <a:solidFill>
                <a:srgbClr val="FFFF00"/>
              </a:solidFill>
            </a:endParaRPr>
          </a:p>
          <a:p>
            <a:endParaRPr lang="en-US" sz="2800" dirty="0">
              <a:solidFill>
                <a:schemeClr val="bg1"/>
              </a:solidFill>
            </a:endParaRPr>
          </a:p>
          <a:p>
            <a:endParaRPr lang="en-US" sz="1600" dirty="0">
              <a:solidFill>
                <a:srgbClr val="FFFF00"/>
              </a:solidFill>
            </a:endParaRPr>
          </a:p>
          <a:p>
            <a:endParaRPr lang="en-US" sz="1600" dirty="0">
              <a:solidFill>
                <a:srgbClr val="FFFF00"/>
              </a:solidFill>
            </a:endParaRPr>
          </a:p>
        </p:txBody>
      </p:sp>
      <p:sp>
        <p:nvSpPr>
          <p:cNvPr id="27" name="TextBox 26"/>
          <p:cNvSpPr txBox="1"/>
          <p:nvPr/>
        </p:nvSpPr>
        <p:spPr>
          <a:xfrm>
            <a:off x="5562600" y="1600201"/>
            <a:ext cx="4419600" cy="4893647"/>
          </a:xfrm>
          <a:prstGeom prst="rect">
            <a:avLst/>
          </a:prstGeom>
          <a:noFill/>
        </p:spPr>
        <p:txBody>
          <a:bodyPr wrap="square" rtlCol="0">
            <a:spAutoFit/>
          </a:bodyPr>
          <a:lstStyle/>
          <a:p>
            <a:r>
              <a:rPr lang="en-US" sz="2400" dirty="0">
                <a:solidFill>
                  <a:schemeClr val="bg1"/>
                </a:solidFill>
              </a:rPr>
              <a:t>“Anger is a yielding to Satan’s influence by surrendering our self-control. </a:t>
            </a:r>
          </a:p>
          <a:p>
            <a:endParaRPr lang="en-US" sz="2400" dirty="0">
              <a:solidFill>
                <a:schemeClr val="bg1"/>
              </a:solidFill>
            </a:endParaRPr>
          </a:p>
          <a:p>
            <a:r>
              <a:rPr lang="en-US" sz="2400" dirty="0">
                <a:solidFill>
                  <a:schemeClr val="bg1"/>
                </a:solidFill>
              </a:rPr>
              <a:t>It is the thought-sin that leads to hostile feelings or behavior. </a:t>
            </a:r>
          </a:p>
          <a:p>
            <a:endParaRPr lang="en-US" sz="2400" dirty="0">
              <a:solidFill>
                <a:schemeClr val="bg1"/>
              </a:solidFill>
            </a:endParaRPr>
          </a:p>
          <a:p>
            <a:r>
              <a:rPr lang="en-US" sz="2400" dirty="0">
                <a:solidFill>
                  <a:schemeClr val="bg1"/>
                </a:solidFill>
              </a:rPr>
              <a:t>It is the detonator of road rage on the freeway, flare-ups in the sports arena, and domestic violence in homes.”</a:t>
            </a:r>
          </a:p>
          <a:p>
            <a:endParaRPr lang="en-US" sz="2400" dirty="0">
              <a:solidFill>
                <a:schemeClr val="bg1"/>
              </a:solidFill>
            </a:endParaRPr>
          </a:p>
          <a:p>
            <a:endParaRPr lang="en-US" sz="2400" dirty="0">
              <a:solidFill>
                <a:schemeClr val="bg1"/>
              </a:solidFill>
            </a:endParaRPr>
          </a:p>
        </p:txBody>
      </p:sp>
      <p:sp>
        <p:nvSpPr>
          <p:cNvPr id="28" name="Right Arrow 27"/>
          <p:cNvSpPr/>
          <p:nvPr/>
        </p:nvSpPr>
        <p:spPr>
          <a:xfrm>
            <a:off x="4038600" y="2057400"/>
            <a:ext cx="1219200" cy="533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53608" y="6488668"/>
            <a:ext cx="4572000" cy="369332"/>
          </a:xfrm>
          <a:prstGeom prst="rect">
            <a:avLst/>
          </a:prstGeom>
        </p:spPr>
        <p:txBody>
          <a:bodyPr>
            <a:spAutoFit/>
          </a:bodyPr>
          <a:lstStyle/>
          <a:p>
            <a:pPr algn="r" fontAlgn="base"/>
            <a:r>
              <a:rPr lang="en-US" cap="all" dirty="0">
                <a:solidFill>
                  <a:schemeClr val="bg1"/>
                </a:solidFill>
              </a:rPr>
              <a:t>LYNN G. ROBBINS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324" y="2923704"/>
            <a:ext cx="2857500" cy="2857500"/>
          </a:xfrm>
          <a:prstGeom prst="rect">
            <a:avLst/>
          </a:prstGeom>
        </p:spPr>
      </p:pic>
      <p:pic>
        <p:nvPicPr>
          <p:cNvPr id="10" name="Picture 2" descr="Image result for lynn g robbins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6326" y="5093283"/>
            <a:ext cx="990297" cy="1235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47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5"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ppt_w</p:attrName>
                                        </p:attrNameLst>
                                      </p:cBhvr>
                                      <p:tavLst>
                                        <p:tav tm="0" fmla="#ppt_w*sin(2.5*pi*$)">
                                          <p:val>
                                            <p:fltVal val="0"/>
                                          </p:val>
                                        </p:tav>
                                        <p:tav tm="100000">
                                          <p:val>
                                            <p:fltVal val="1"/>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0-#ppt_w/2"/>
                                          </p:val>
                                        </p:tav>
                                        <p:tav tm="100000">
                                          <p:val>
                                            <p:strVal val="#ppt_x"/>
                                          </p:val>
                                        </p:tav>
                                      </p:tavLst>
                                    </p:anim>
                                    <p:anim calcmode="lin" valueType="num">
                                      <p:cBhvr additive="base">
                                        <p:cTn id="17"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1143000"/>
            <a:ext cx="5334000" cy="1446550"/>
          </a:xfrm>
          <a:prstGeom prst="rect">
            <a:avLst/>
          </a:prstGeom>
          <a:noFill/>
        </p:spPr>
        <p:txBody>
          <a:bodyPr wrap="square" rtlCol="0">
            <a:spAutoFit/>
          </a:bodyPr>
          <a:lstStyle/>
          <a:p>
            <a:r>
              <a:rPr lang="en-US" sz="2800" b="1" dirty="0">
                <a:solidFill>
                  <a:srgbClr val="FFFF00"/>
                </a:solidFill>
              </a:rPr>
              <a:t>Delight in the things of the Lord</a:t>
            </a:r>
            <a:endParaRPr lang="en-US" sz="2800" dirty="0">
              <a:solidFill>
                <a:srgbClr val="FFFF00"/>
              </a:solidFill>
            </a:endParaRPr>
          </a:p>
          <a:p>
            <a:endParaRPr lang="en-US" sz="2800" dirty="0">
              <a:solidFill>
                <a:schemeClr val="bg1"/>
              </a:solidFill>
            </a:endParaRPr>
          </a:p>
          <a:p>
            <a:endParaRPr lang="en-US" sz="1600" dirty="0">
              <a:solidFill>
                <a:srgbClr val="FFFF00"/>
              </a:solidFill>
            </a:endParaRPr>
          </a:p>
          <a:p>
            <a:endParaRPr lang="en-US" sz="1600" dirty="0">
              <a:solidFill>
                <a:srgbClr val="FFFF00"/>
              </a:solidFill>
            </a:endParaRPr>
          </a:p>
        </p:txBody>
      </p:sp>
      <p:sp>
        <p:nvSpPr>
          <p:cNvPr id="27" name="TextBox 26"/>
          <p:cNvSpPr txBox="1"/>
          <p:nvPr/>
        </p:nvSpPr>
        <p:spPr>
          <a:xfrm>
            <a:off x="2209800" y="1752601"/>
            <a:ext cx="4419600" cy="2246769"/>
          </a:xfrm>
          <a:prstGeom prst="rect">
            <a:avLst/>
          </a:prstGeom>
          <a:noFill/>
        </p:spPr>
        <p:txBody>
          <a:bodyPr wrap="square" rtlCol="0">
            <a:spAutoFit/>
          </a:bodyPr>
          <a:lstStyle/>
          <a:p>
            <a:r>
              <a:rPr lang="en-US" sz="2000" dirty="0">
                <a:solidFill>
                  <a:schemeClr val="bg1"/>
                </a:solidFill>
              </a:rPr>
              <a:t> Nephi writes his thoughts and feelings</a:t>
            </a:r>
          </a:p>
          <a:p>
            <a:endParaRPr lang="en-US" sz="2000" dirty="0">
              <a:solidFill>
                <a:schemeClr val="bg1"/>
              </a:solidFill>
            </a:endParaRPr>
          </a:p>
          <a:p>
            <a:r>
              <a:rPr lang="en-US" sz="2000" dirty="0">
                <a:solidFill>
                  <a:schemeClr val="bg1"/>
                </a:solidFill>
              </a:rPr>
              <a:t>Nephi ponders the things which the Lord has taught him</a:t>
            </a:r>
          </a:p>
          <a:p>
            <a:endParaRPr lang="en-US" sz="2000" dirty="0">
              <a:solidFill>
                <a:schemeClr val="bg1"/>
              </a:solidFill>
            </a:endParaRPr>
          </a:p>
          <a:p>
            <a:r>
              <a:rPr lang="en-US" sz="2000" dirty="0">
                <a:solidFill>
                  <a:schemeClr val="bg1"/>
                </a:solidFill>
              </a:rPr>
              <a:t>Nephi is in the midst of a growth in his testimony</a:t>
            </a:r>
          </a:p>
        </p:txBody>
      </p:sp>
      <p:sp>
        <p:nvSpPr>
          <p:cNvPr id="6" name="TextBox 5"/>
          <p:cNvSpPr txBox="1"/>
          <p:nvPr/>
        </p:nvSpPr>
        <p:spPr>
          <a:xfrm>
            <a:off x="2590800" y="152401"/>
            <a:ext cx="7467600" cy="1015663"/>
          </a:xfrm>
          <a:prstGeom prst="rect">
            <a:avLst/>
          </a:prstGeom>
          <a:noFill/>
        </p:spPr>
        <p:txBody>
          <a:bodyPr wrap="square" rtlCol="0">
            <a:spAutoFit/>
          </a:bodyPr>
          <a:lstStyle/>
          <a:p>
            <a:pPr algn="ctr"/>
            <a:r>
              <a:rPr lang="en-US" sz="6000" dirty="0">
                <a:solidFill>
                  <a:schemeClr val="bg2"/>
                </a:solidFill>
                <a:latin typeface="Abadi" panose="020B0604020104020204" pitchFamily="34" charset="0"/>
              </a:rPr>
              <a:t>My Soul </a:t>
            </a:r>
            <a:r>
              <a:rPr lang="en-US" sz="6000" dirty="0" err="1">
                <a:solidFill>
                  <a:schemeClr val="bg2"/>
                </a:solidFill>
                <a:latin typeface="Abadi" panose="020B0604020104020204" pitchFamily="34" charset="0"/>
              </a:rPr>
              <a:t>Delighteth</a:t>
            </a:r>
            <a:endParaRPr lang="en-US" sz="6000" dirty="0">
              <a:solidFill>
                <a:schemeClr val="bg2"/>
              </a:solidFill>
              <a:latin typeface="Abadi" panose="020B0604020104020204" pitchFamily="34" charset="0"/>
            </a:endParaRPr>
          </a:p>
        </p:txBody>
      </p:sp>
      <p:sp>
        <p:nvSpPr>
          <p:cNvPr id="7" name="TextBox 6"/>
          <p:cNvSpPr txBox="1"/>
          <p:nvPr/>
        </p:nvSpPr>
        <p:spPr>
          <a:xfrm>
            <a:off x="5029200" y="3962401"/>
            <a:ext cx="5334000" cy="2554545"/>
          </a:xfrm>
          <a:prstGeom prst="rect">
            <a:avLst/>
          </a:prstGeom>
          <a:noFill/>
        </p:spPr>
        <p:txBody>
          <a:bodyPr wrap="square" rtlCol="0">
            <a:spAutoFit/>
          </a:bodyPr>
          <a:lstStyle/>
          <a:p>
            <a:r>
              <a:rPr lang="en-US" sz="2800" b="1" dirty="0">
                <a:solidFill>
                  <a:srgbClr val="FFFF00"/>
                </a:solidFill>
              </a:rPr>
              <a:t>The Union of heart and mind is necessary to an understanding of the word of the Lord.</a:t>
            </a:r>
          </a:p>
          <a:p>
            <a:endParaRPr lang="en-US" sz="2800" b="1" dirty="0">
              <a:solidFill>
                <a:srgbClr val="FFFF00"/>
              </a:solidFill>
            </a:endParaRPr>
          </a:p>
          <a:p>
            <a:r>
              <a:rPr lang="en-US" sz="2400" dirty="0">
                <a:solidFill>
                  <a:schemeClr val="bg1"/>
                </a:solidFill>
              </a:rPr>
              <a:t>Eternal truths—revelations—to the mind and heart through the Holy Ghost</a:t>
            </a:r>
          </a:p>
        </p:txBody>
      </p:sp>
      <p:sp>
        <p:nvSpPr>
          <p:cNvPr id="9" name="TextBox 8"/>
          <p:cNvSpPr txBox="1"/>
          <p:nvPr/>
        </p:nvSpPr>
        <p:spPr>
          <a:xfrm>
            <a:off x="0" y="6488668"/>
            <a:ext cx="2209800" cy="369332"/>
          </a:xfrm>
          <a:prstGeom prst="rect">
            <a:avLst/>
          </a:prstGeom>
          <a:noFill/>
        </p:spPr>
        <p:txBody>
          <a:bodyPr wrap="square" rtlCol="0">
            <a:spAutoFit/>
          </a:bodyPr>
          <a:lstStyle/>
          <a:p>
            <a:r>
              <a:rPr lang="en-US" dirty="0">
                <a:solidFill>
                  <a:schemeClr val="bg1"/>
                </a:solidFill>
              </a:rPr>
              <a:t>2 Nephi 4:15</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666" y="4038836"/>
            <a:ext cx="2891165" cy="261546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390" y="1147762"/>
            <a:ext cx="1726623" cy="2618711"/>
          </a:xfrm>
          <a:prstGeom prst="rect">
            <a:avLst/>
          </a:prstGeom>
        </p:spPr>
      </p:pic>
    </p:spTree>
    <p:extLst>
      <p:ext uri="{BB962C8B-B14F-4D97-AF65-F5344CB8AC3E}">
        <p14:creationId xmlns:p14="http://schemas.microsoft.com/office/powerpoint/2010/main" val="415411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914401"/>
            <a:ext cx="5334000" cy="1877437"/>
          </a:xfrm>
          <a:prstGeom prst="rect">
            <a:avLst/>
          </a:prstGeom>
          <a:noFill/>
        </p:spPr>
        <p:txBody>
          <a:bodyPr wrap="square" rtlCol="0">
            <a:spAutoFit/>
          </a:bodyPr>
          <a:lstStyle/>
          <a:p>
            <a:r>
              <a:rPr lang="en-US" sz="2800" b="1" dirty="0">
                <a:solidFill>
                  <a:srgbClr val="FFFF00"/>
                </a:solidFill>
              </a:rPr>
              <a:t>Pharaoh dreams a dream but can’t interpret it </a:t>
            </a:r>
            <a:r>
              <a:rPr lang="en-US" sz="2000" dirty="0">
                <a:solidFill>
                  <a:srgbClr val="FFFF00"/>
                </a:solidFill>
              </a:rPr>
              <a:t>(Genesis 41:1-32)</a:t>
            </a:r>
          </a:p>
          <a:p>
            <a:endParaRPr lang="en-US" sz="2800" dirty="0">
              <a:solidFill>
                <a:schemeClr val="bg1"/>
              </a:solidFill>
            </a:endParaRPr>
          </a:p>
          <a:p>
            <a:endParaRPr lang="en-US" sz="1600" dirty="0">
              <a:solidFill>
                <a:srgbClr val="FFFF00"/>
              </a:solidFill>
            </a:endParaRPr>
          </a:p>
          <a:p>
            <a:endParaRPr lang="en-US" sz="1600" dirty="0">
              <a:solidFill>
                <a:srgbClr val="FFFF00"/>
              </a:solidFill>
            </a:endParaRPr>
          </a:p>
        </p:txBody>
      </p:sp>
      <p:sp>
        <p:nvSpPr>
          <p:cNvPr id="27" name="TextBox 26"/>
          <p:cNvSpPr txBox="1"/>
          <p:nvPr/>
        </p:nvSpPr>
        <p:spPr>
          <a:xfrm>
            <a:off x="1981200" y="1828801"/>
            <a:ext cx="5257800" cy="830997"/>
          </a:xfrm>
          <a:prstGeom prst="rect">
            <a:avLst/>
          </a:prstGeom>
          <a:noFill/>
        </p:spPr>
        <p:txBody>
          <a:bodyPr wrap="square" rtlCol="0">
            <a:spAutoFit/>
          </a:bodyPr>
          <a:lstStyle/>
          <a:p>
            <a:r>
              <a:rPr lang="en-US" sz="2400" dirty="0">
                <a:solidFill>
                  <a:schemeClr val="bg1"/>
                </a:solidFill>
              </a:rPr>
              <a:t> It is one thing to have a revelation and quite another to understand it. </a:t>
            </a:r>
          </a:p>
        </p:txBody>
      </p:sp>
      <p:sp>
        <p:nvSpPr>
          <p:cNvPr id="6" name="TextBox 5"/>
          <p:cNvSpPr txBox="1"/>
          <p:nvPr/>
        </p:nvSpPr>
        <p:spPr>
          <a:xfrm>
            <a:off x="1676400" y="152401"/>
            <a:ext cx="87630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Pondering</a:t>
            </a:r>
          </a:p>
        </p:txBody>
      </p:sp>
      <p:sp>
        <p:nvSpPr>
          <p:cNvPr id="7" name="TextBox 6"/>
          <p:cNvSpPr txBox="1"/>
          <p:nvPr/>
        </p:nvSpPr>
        <p:spPr>
          <a:xfrm>
            <a:off x="6220690" y="3117274"/>
            <a:ext cx="5282046" cy="2246769"/>
          </a:xfrm>
          <a:prstGeom prst="rect">
            <a:avLst/>
          </a:prstGeom>
          <a:noFill/>
        </p:spPr>
        <p:txBody>
          <a:bodyPr wrap="square" rtlCol="0">
            <a:spAutoFit/>
          </a:bodyPr>
          <a:lstStyle/>
          <a:p>
            <a:r>
              <a:rPr lang="en-US" sz="2400" b="1" dirty="0">
                <a:solidFill>
                  <a:srgbClr val="FFFF00"/>
                </a:solidFill>
              </a:rPr>
              <a:t>Belshazzar saw the hand of the Lord write a message upon a wall but could not translate it </a:t>
            </a:r>
          </a:p>
          <a:p>
            <a:r>
              <a:rPr lang="en-US" sz="2000" dirty="0">
                <a:solidFill>
                  <a:srgbClr val="FFFF00"/>
                </a:solidFill>
              </a:rPr>
              <a:t>(Daniel 5: 1-3)</a:t>
            </a:r>
            <a:endParaRPr lang="en-US" sz="2800" b="1" dirty="0">
              <a:solidFill>
                <a:srgbClr val="FFFF00"/>
              </a:solidFill>
            </a:endParaRPr>
          </a:p>
          <a:p>
            <a:r>
              <a:rPr lang="en-US" sz="2400" dirty="0">
                <a:solidFill>
                  <a:schemeClr val="bg1"/>
                </a:solidFill>
              </a:rPr>
              <a:t>The world is full of people who have the Bible but understand little of it. </a:t>
            </a:r>
          </a:p>
        </p:txBody>
      </p:sp>
      <p:sp>
        <p:nvSpPr>
          <p:cNvPr id="9" name="TextBox 8"/>
          <p:cNvSpPr txBox="1"/>
          <p:nvPr/>
        </p:nvSpPr>
        <p:spPr>
          <a:xfrm>
            <a:off x="129766" y="6488668"/>
            <a:ext cx="2209800" cy="369332"/>
          </a:xfrm>
          <a:prstGeom prst="rect">
            <a:avLst/>
          </a:prstGeom>
          <a:noFill/>
        </p:spPr>
        <p:txBody>
          <a:bodyPr wrap="square" rtlCol="0">
            <a:spAutoFit/>
          </a:bodyPr>
          <a:lstStyle/>
          <a:p>
            <a:r>
              <a:rPr lang="en-US" dirty="0">
                <a:solidFill>
                  <a:schemeClr val="bg1"/>
                </a:solidFill>
              </a:rPr>
              <a:t>2 Nephi 4:16</a:t>
            </a:r>
          </a:p>
        </p:txBody>
      </p:sp>
      <p:sp>
        <p:nvSpPr>
          <p:cNvPr id="8" name="TextBox 7"/>
          <p:cNvSpPr txBox="1"/>
          <p:nvPr/>
        </p:nvSpPr>
        <p:spPr>
          <a:xfrm>
            <a:off x="315191" y="3404754"/>
            <a:ext cx="3581400" cy="2523768"/>
          </a:xfrm>
          <a:prstGeom prst="rect">
            <a:avLst/>
          </a:prstGeom>
          <a:noFill/>
        </p:spPr>
        <p:txBody>
          <a:bodyPr wrap="square" rtlCol="0">
            <a:spAutoFit/>
          </a:bodyPr>
          <a:lstStyle/>
          <a:p>
            <a:r>
              <a:rPr lang="en-US" sz="2800" b="1" dirty="0">
                <a:solidFill>
                  <a:srgbClr val="FFFF00"/>
                </a:solidFill>
              </a:rPr>
              <a:t>Nephi saw a marvelous vision in his youth and spent a lifetime growing in his understanding of it.</a:t>
            </a:r>
          </a:p>
          <a:p>
            <a:r>
              <a:rPr lang="en-US" dirty="0">
                <a:solidFill>
                  <a:srgbClr val="FFFF00"/>
                </a:solidFill>
              </a:rPr>
              <a:t>(1 Nephi 11-14)</a:t>
            </a:r>
            <a:endParaRPr lang="en-US" dirty="0">
              <a:solidFill>
                <a:schemeClr val="bg1"/>
              </a:solidFill>
            </a:endParaRPr>
          </a:p>
        </p:txBody>
      </p:sp>
      <p:sp>
        <p:nvSpPr>
          <p:cNvPr id="10" name="TextBox 9"/>
          <p:cNvSpPr txBox="1"/>
          <p:nvPr/>
        </p:nvSpPr>
        <p:spPr>
          <a:xfrm>
            <a:off x="4114800" y="5867400"/>
            <a:ext cx="6553200" cy="523220"/>
          </a:xfrm>
          <a:prstGeom prst="rect">
            <a:avLst/>
          </a:prstGeom>
          <a:solidFill>
            <a:schemeClr val="bg1"/>
          </a:solidFill>
        </p:spPr>
        <p:txBody>
          <a:bodyPr wrap="square" rtlCol="0">
            <a:spAutoFit/>
          </a:bodyPr>
          <a:lstStyle/>
          <a:p>
            <a:r>
              <a:rPr lang="en-US" sz="2800" b="1" dirty="0">
                <a:solidFill>
                  <a:srgbClr val="FF0000"/>
                </a:solidFill>
              </a:rPr>
              <a:t>How often do we ponder to understand?</a:t>
            </a:r>
            <a:endParaRPr lang="en-US" dirty="0">
              <a:solidFill>
                <a:srgbClr val="FF0000"/>
              </a:solidFill>
            </a:endParaRPr>
          </a:p>
        </p:txBody>
      </p:sp>
      <p:grpSp>
        <p:nvGrpSpPr>
          <p:cNvPr id="12" name="Group 11"/>
          <p:cNvGrpSpPr/>
          <p:nvPr/>
        </p:nvGrpSpPr>
        <p:grpSpPr>
          <a:xfrm>
            <a:off x="10744199" y="5209309"/>
            <a:ext cx="1201882" cy="1487037"/>
            <a:chOff x="6092884" y="3505200"/>
            <a:chExt cx="2289116" cy="2832224"/>
          </a:xfrm>
        </p:grpSpPr>
        <p:sp>
          <p:nvSpPr>
            <p:cNvPr id="13" name="Oval 12"/>
            <p:cNvSpPr/>
            <p:nvPr/>
          </p:nvSpPr>
          <p:spPr>
            <a:xfrm>
              <a:off x="6172200" y="3505200"/>
              <a:ext cx="2209800" cy="2209800"/>
            </a:xfrm>
            <a:prstGeom prst="ellipse">
              <a:avLst/>
            </a:pr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6491334" y="4065006"/>
              <a:ext cx="633743" cy="621437"/>
              <a:chOff x="4499572" y="2697933"/>
              <a:chExt cx="932507" cy="914400"/>
            </a:xfrm>
          </p:grpSpPr>
          <p:sp>
            <p:nvSpPr>
              <p:cNvPr id="22" name="Chord 21"/>
              <p:cNvSpPr/>
              <p:nvPr/>
            </p:nvSpPr>
            <p:spPr>
              <a:xfrm rot="17137209">
                <a:off x="4508626" y="2688879"/>
                <a:ext cx="914400" cy="932507"/>
              </a:xfrm>
              <a:prstGeom prst="chord">
                <a:avLst>
                  <a:gd name="adj1" fmla="val 2700000"/>
                  <a:gd name="adj2" fmla="val 174326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4"/>
              <p:cNvSpPr/>
              <p:nvPr/>
            </p:nvSpPr>
            <p:spPr>
              <a:xfrm rot="366392">
                <a:off x="4531790" y="2889893"/>
                <a:ext cx="554237" cy="384793"/>
              </a:xfrm>
              <a:custGeom>
                <a:avLst/>
                <a:gdLst>
                  <a:gd name="connsiteX0" fmla="*/ 0 w 832919"/>
                  <a:gd name="connsiteY0" fmla="*/ 416460 h 832919"/>
                  <a:gd name="connsiteX1" fmla="*/ 416460 w 832919"/>
                  <a:gd name="connsiteY1" fmla="*/ 0 h 832919"/>
                  <a:gd name="connsiteX2" fmla="*/ 832920 w 832919"/>
                  <a:gd name="connsiteY2" fmla="*/ 416460 h 832919"/>
                  <a:gd name="connsiteX3" fmla="*/ 416460 w 832919"/>
                  <a:gd name="connsiteY3" fmla="*/ 832920 h 832919"/>
                  <a:gd name="connsiteX4" fmla="*/ 0 w 832919"/>
                  <a:gd name="connsiteY4" fmla="*/ 416460 h 832919"/>
                  <a:gd name="connsiteX0" fmla="*/ 1718 w 834638"/>
                  <a:gd name="connsiteY0" fmla="*/ 208783 h 625243"/>
                  <a:gd name="connsiteX1" fmla="*/ 318590 w 834638"/>
                  <a:gd name="connsiteY1" fmla="*/ 552 h 625243"/>
                  <a:gd name="connsiteX2" fmla="*/ 834638 w 834638"/>
                  <a:gd name="connsiteY2" fmla="*/ 208783 h 625243"/>
                  <a:gd name="connsiteX3" fmla="*/ 418178 w 834638"/>
                  <a:gd name="connsiteY3" fmla="*/ 625243 h 625243"/>
                  <a:gd name="connsiteX4" fmla="*/ 1718 w 834638"/>
                  <a:gd name="connsiteY4" fmla="*/ 208783 h 62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38" h="625243">
                    <a:moveTo>
                      <a:pt x="1718" y="208783"/>
                    </a:moveTo>
                    <a:cubicBezTo>
                      <a:pt x="-14880" y="104668"/>
                      <a:pt x="88585" y="552"/>
                      <a:pt x="318590" y="552"/>
                    </a:cubicBezTo>
                    <a:cubicBezTo>
                      <a:pt x="548595" y="552"/>
                      <a:pt x="834638" y="-21222"/>
                      <a:pt x="834638" y="208783"/>
                    </a:cubicBezTo>
                    <a:cubicBezTo>
                      <a:pt x="834638" y="438788"/>
                      <a:pt x="648183" y="625243"/>
                      <a:pt x="418178" y="625243"/>
                    </a:cubicBezTo>
                    <a:cubicBezTo>
                      <a:pt x="188173" y="625243"/>
                      <a:pt x="18316" y="312898"/>
                      <a:pt x="1718" y="20878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7494760" y="4090658"/>
              <a:ext cx="633743" cy="621437"/>
              <a:chOff x="4499572" y="2697933"/>
              <a:chExt cx="932507" cy="914400"/>
            </a:xfrm>
          </p:grpSpPr>
          <p:sp>
            <p:nvSpPr>
              <p:cNvPr id="20" name="Chord 19"/>
              <p:cNvSpPr/>
              <p:nvPr/>
            </p:nvSpPr>
            <p:spPr>
              <a:xfrm rot="17137209">
                <a:off x="4508626" y="2688879"/>
                <a:ext cx="914400" cy="932507"/>
              </a:xfrm>
              <a:prstGeom prst="chord">
                <a:avLst>
                  <a:gd name="adj1" fmla="val 2700000"/>
                  <a:gd name="adj2" fmla="val 174326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4"/>
              <p:cNvSpPr/>
              <p:nvPr/>
            </p:nvSpPr>
            <p:spPr>
              <a:xfrm rot="366392">
                <a:off x="4535538" y="2890093"/>
                <a:ext cx="548959" cy="413255"/>
              </a:xfrm>
              <a:custGeom>
                <a:avLst/>
                <a:gdLst>
                  <a:gd name="connsiteX0" fmla="*/ 0 w 832919"/>
                  <a:gd name="connsiteY0" fmla="*/ 416460 h 832919"/>
                  <a:gd name="connsiteX1" fmla="*/ 416460 w 832919"/>
                  <a:gd name="connsiteY1" fmla="*/ 0 h 832919"/>
                  <a:gd name="connsiteX2" fmla="*/ 832920 w 832919"/>
                  <a:gd name="connsiteY2" fmla="*/ 416460 h 832919"/>
                  <a:gd name="connsiteX3" fmla="*/ 416460 w 832919"/>
                  <a:gd name="connsiteY3" fmla="*/ 832920 h 832919"/>
                  <a:gd name="connsiteX4" fmla="*/ 0 w 832919"/>
                  <a:gd name="connsiteY4" fmla="*/ 416460 h 832919"/>
                  <a:gd name="connsiteX0" fmla="*/ 1718 w 834638"/>
                  <a:gd name="connsiteY0" fmla="*/ 208783 h 625243"/>
                  <a:gd name="connsiteX1" fmla="*/ 318590 w 834638"/>
                  <a:gd name="connsiteY1" fmla="*/ 552 h 625243"/>
                  <a:gd name="connsiteX2" fmla="*/ 834638 w 834638"/>
                  <a:gd name="connsiteY2" fmla="*/ 208783 h 625243"/>
                  <a:gd name="connsiteX3" fmla="*/ 418178 w 834638"/>
                  <a:gd name="connsiteY3" fmla="*/ 625243 h 625243"/>
                  <a:gd name="connsiteX4" fmla="*/ 1718 w 834638"/>
                  <a:gd name="connsiteY4" fmla="*/ 208783 h 62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38" h="625243">
                    <a:moveTo>
                      <a:pt x="1718" y="208783"/>
                    </a:moveTo>
                    <a:cubicBezTo>
                      <a:pt x="-14880" y="104668"/>
                      <a:pt x="88585" y="552"/>
                      <a:pt x="318590" y="552"/>
                    </a:cubicBezTo>
                    <a:cubicBezTo>
                      <a:pt x="548595" y="552"/>
                      <a:pt x="834638" y="-21222"/>
                      <a:pt x="834638" y="208783"/>
                    </a:cubicBezTo>
                    <a:cubicBezTo>
                      <a:pt x="834638" y="438788"/>
                      <a:pt x="648183" y="625243"/>
                      <a:pt x="418178" y="625243"/>
                    </a:cubicBezTo>
                    <a:cubicBezTo>
                      <a:pt x="188173" y="625243"/>
                      <a:pt x="18316" y="312898"/>
                      <a:pt x="1718" y="20878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Rounded Corners 9"/>
            <p:cNvSpPr/>
            <p:nvPr/>
          </p:nvSpPr>
          <p:spPr>
            <a:xfrm>
              <a:off x="6536603" y="3829615"/>
              <a:ext cx="561316" cy="153908"/>
            </a:xfrm>
            <a:custGeom>
              <a:avLst/>
              <a:gdLst>
                <a:gd name="connsiteX0" fmla="*/ 0 w 1385180"/>
                <a:gd name="connsiteY0" fmla="*/ 114677 h 470780"/>
                <a:gd name="connsiteX1" fmla="*/ 114677 w 1385180"/>
                <a:gd name="connsiteY1" fmla="*/ 0 h 470780"/>
                <a:gd name="connsiteX2" fmla="*/ 1270503 w 1385180"/>
                <a:gd name="connsiteY2" fmla="*/ 0 h 470780"/>
                <a:gd name="connsiteX3" fmla="*/ 1385180 w 1385180"/>
                <a:gd name="connsiteY3" fmla="*/ 114677 h 470780"/>
                <a:gd name="connsiteX4" fmla="*/ 1385180 w 1385180"/>
                <a:gd name="connsiteY4" fmla="*/ 356103 h 470780"/>
                <a:gd name="connsiteX5" fmla="*/ 1270503 w 1385180"/>
                <a:gd name="connsiteY5" fmla="*/ 470780 h 470780"/>
                <a:gd name="connsiteX6" fmla="*/ 114677 w 1385180"/>
                <a:gd name="connsiteY6" fmla="*/ 470780 h 470780"/>
                <a:gd name="connsiteX7" fmla="*/ 0 w 1385180"/>
                <a:gd name="connsiteY7" fmla="*/ 356103 h 470780"/>
                <a:gd name="connsiteX8" fmla="*/ 0 w 1385180"/>
                <a:gd name="connsiteY8" fmla="*/ 114677 h 470780"/>
                <a:gd name="connsiteX0" fmla="*/ 0 w 1385180"/>
                <a:gd name="connsiteY0" fmla="*/ 259532 h 615635"/>
                <a:gd name="connsiteX1" fmla="*/ 114677 w 1385180"/>
                <a:gd name="connsiteY1" fmla="*/ 144855 h 615635"/>
                <a:gd name="connsiteX2" fmla="*/ 1270503 w 1385180"/>
                <a:gd name="connsiteY2" fmla="*/ 144855 h 615635"/>
                <a:gd name="connsiteX3" fmla="*/ 1385180 w 1385180"/>
                <a:gd name="connsiteY3" fmla="*/ 259532 h 615635"/>
                <a:gd name="connsiteX4" fmla="*/ 1385180 w 1385180"/>
                <a:gd name="connsiteY4" fmla="*/ 500958 h 615635"/>
                <a:gd name="connsiteX5" fmla="*/ 1270503 w 1385180"/>
                <a:gd name="connsiteY5" fmla="*/ 615635 h 615635"/>
                <a:gd name="connsiteX6" fmla="*/ 114677 w 1385180"/>
                <a:gd name="connsiteY6" fmla="*/ 615635 h 615635"/>
                <a:gd name="connsiteX7" fmla="*/ 0 w 1385180"/>
                <a:gd name="connsiteY7" fmla="*/ 500958 h 615635"/>
                <a:gd name="connsiteX8" fmla="*/ 0 w 1385180"/>
                <a:gd name="connsiteY8" fmla="*/ 259532 h 615635"/>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180" h="676481">
                  <a:moveTo>
                    <a:pt x="0" y="320378"/>
                  </a:moveTo>
                  <a:cubicBezTo>
                    <a:pt x="0" y="257044"/>
                    <a:pt x="51343" y="205701"/>
                    <a:pt x="114677" y="205701"/>
                  </a:cubicBezTo>
                  <a:cubicBezTo>
                    <a:pt x="816823" y="-120224"/>
                    <a:pt x="658892" y="-11582"/>
                    <a:pt x="1270503" y="205701"/>
                  </a:cubicBezTo>
                  <a:cubicBezTo>
                    <a:pt x="1333837" y="205701"/>
                    <a:pt x="1385180" y="257044"/>
                    <a:pt x="1385180" y="320378"/>
                  </a:cubicBezTo>
                  <a:lnTo>
                    <a:pt x="1385180" y="561804"/>
                  </a:lnTo>
                  <a:cubicBezTo>
                    <a:pt x="1385180" y="625138"/>
                    <a:pt x="1333837" y="676481"/>
                    <a:pt x="1270503" y="676481"/>
                  </a:cubicBezTo>
                  <a:cubicBezTo>
                    <a:pt x="686052" y="422984"/>
                    <a:pt x="717235" y="441091"/>
                    <a:pt x="114677" y="676481"/>
                  </a:cubicBezTo>
                  <a:cubicBezTo>
                    <a:pt x="51343" y="676481"/>
                    <a:pt x="0" y="625138"/>
                    <a:pt x="0" y="561804"/>
                  </a:cubicBezTo>
                  <a:lnTo>
                    <a:pt x="0" y="320378"/>
                  </a:ln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9"/>
            <p:cNvSpPr/>
            <p:nvPr/>
          </p:nvSpPr>
          <p:spPr>
            <a:xfrm rot="20913301">
              <a:off x="7467602" y="3873375"/>
              <a:ext cx="561316" cy="153908"/>
            </a:xfrm>
            <a:custGeom>
              <a:avLst/>
              <a:gdLst>
                <a:gd name="connsiteX0" fmla="*/ 0 w 1385180"/>
                <a:gd name="connsiteY0" fmla="*/ 114677 h 470780"/>
                <a:gd name="connsiteX1" fmla="*/ 114677 w 1385180"/>
                <a:gd name="connsiteY1" fmla="*/ 0 h 470780"/>
                <a:gd name="connsiteX2" fmla="*/ 1270503 w 1385180"/>
                <a:gd name="connsiteY2" fmla="*/ 0 h 470780"/>
                <a:gd name="connsiteX3" fmla="*/ 1385180 w 1385180"/>
                <a:gd name="connsiteY3" fmla="*/ 114677 h 470780"/>
                <a:gd name="connsiteX4" fmla="*/ 1385180 w 1385180"/>
                <a:gd name="connsiteY4" fmla="*/ 356103 h 470780"/>
                <a:gd name="connsiteX5" fmla="*/ 1270503 w 1385180"/>
                <a:gd name="connsiteY5" fmla="*/ 470780 h 470780"/>
                <a:gd name="connsiteX6" fmla="*/ 114677 w 1385180"/>
                <a:gd name="connsiteY6" fmla="*/ 470780 h 470780"/>
                <a:gd name="connsiteX7" fmla="*/ 0 w 1385180"/>
                <a:gd name="connsiteY7" fmla="*/ 356103 h 470780"/>
                <a:gd name="connsiteX8" fmla="*/ 0 w 1385180"/>
                <a:gd name="connsiteY8" fmla="*/ 114677 h 470780"/>
                <a:gd name="connsiteX0" fmla="*/ 0 w 1385180"/>
                <a:gd name="connsiteY0" fmla="*/ 259532 h 615635"/>
                <a:gd name="connsiteX1" fmla="*/ 114677 w 1385180"/>
                <a:gd name="connsiteY1" fmla="*/ 144855 h 615635"/>
                <a:gd name="connsiteX2" fmla="*/ 1270503 w 1385180"/>
                <a:gd name="connsiteY2" fmla="*/ 144855 h 615635"/>
                <a:gd name="connsiteX3" fmla="*/ 1385180 w 1385180"/>
                <a:gd name="connsiteY3" fmla="*/ 259532 h 615635"/>
                <a:gd name="connsiteX4" fmla="*/ 1385180 w 1385180"/>
                <a:gd name="connsiteY4" fmla="*/ 500958 h 615635"/>
                <a:gd name="connsiteX5" fmla="*/ 1270503 w 1385180"/>
                <a:gd name="connsiteY5" fmla="*/ 615635 h 615635"/>
                <a:gd name="connsiteX6" fmla="*/ 114677 w 1385180"/>
                <a:gd name="connsiteY6" fmla="*/ 615635 h 615635"/>
                <a:gd name="connsiteX7" fmla="*/ 0 w 1385180"/>
                <a:gd name="connsiteY7" fmla="*/ 500958 h 615635"/>
                <a:gd name="connsiteX8" fmla="*/ 0 w 1385180"/>
                <a:gd name="connsiteY8" fmla="*/ 259532 h 615635"/>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180" h="676481">
                  <a:moveTo>
                    <a:pt x="0" y="320378"/>
                  </a:moveTo>
                  <a:cubicBezTo>
                    <a:pt x="0" y="257044"/>
                    <a:pt x="51343" y="205701"/>
                    <a:pt x="114677" y="205701"/>
                  </a:cubicBezTo>
                  <a:cubicBezTo>
                    <a:pt x="816823" y="-120224"/>
                    <a:pt x="658892" y="-11582"/>
                    <a:pt x="1270503" y="205701"/>
                  </a:cubicBezTo>
                  <a:cubicBezTo>
                    <a:pt x="1333837" y="205701"/>
                    <a:pt x="1385180" y="257044"/>
                    <a:pt x="1385180" y="320378"/>
                  </a:cubicBezTo>
                  <a:lnTo>
                    <a:pt x="1385180" y="561804"/>
                  </a:lnTo>
                  <a:cubicBezTo>
                    <a:pt x="1385180" y="625138"/>
                    <a:pt x="1333837" y="676481"/>
                    <a:pt x="1270503" y="676481"/>
                  </a:cubicBezTo>
                  <a:cubicBezTo>
                    <a:pt x="686052" y="422984"/>
                    <a:pt x="717235" y="441091"/>
                    <a:pt x="114677" y="676481"/>
                  </a:cubicBezTo>
                  <a:cubicBezTo>
                    <a:pt x="51343" y="676481"/>
                    <a:pt x="0" y="625138"/>
                    <a:pt x="0" y="561804"/>
                  </a:cubicBezTo>
                  <a:lnTo>
                    <a:pt x="0" y="320378"/>
                  </a:ln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9"/>
            <p:cNvSpPr/>
            <p:nvPr/>
          </p:nvSpPr>
          <p:spPr>
            <a:xfrm rot="329346">
              <a:off x="6967334" y="4958711"/>
              <a:ext cx="730032" cy="194454"/>
            </a:xfrm>
            <a:custGeom>
              <a:avLst/>
              <a:gdLst>
                <a:gd name="connsiteX0" fmla="*/ 0 w 1385180"/>
                <a:gd name="connsiteY0" fmla="*/ 114677 h 470780"/>
                <a:gd name="connsiteX1" fmla="*/ 114677 w 1385180"/>
                <a:gd name="connsiteY1" fmla="*/ 0 h 470780"/>
                <a:gd name="connsiteX2" fmla="*/ 1270503 w 1385180"/>
                <a:gd name="connsiteY2" fmla="*/ 0 h 470780"/>
                <a:gd name="connsiteX3" fmla="*/ 1385180 w 1385180"/>
                <a:gd name="connsiteY3" fmla="*/ 114677 h 470780"/>
                <a:gd name="connsiteX4" fmla="*/ 1385180 w 1385180"/>
                <a:gd name="connsiteY4" fmla="*/ 356103 h 470780"/>
                <a:gd name="connsiteX5" fmla="*/ 1270503 w 1385180"/>
                <a:gd name="connsiteY5" fmla="*/ 470780 h 470780"/>
                <a:gd name="connsiteX6" fmla="*/ 114677 w 1385180"/>
                <a:gd name="connsiteY6" fmla="*/ 470780 h 470780"/>
                <a:gd name="connsiteX7" fmla="*/ 0 w 1385180"/>
                <a:gd name="connsiteY7" fmla="*/ 356103 h 470780"/>
                <a:gd name="connsiteX8" fmla="*/ 0 w 1385180"/>
                <a:gd name="connsiteY8" fmla="*/ 114677 h 470780"/>
                <a:gd name="connsiteX0" fmla="*/ 0 w 1385180"/>
                <a:gd name="connsiteY0" fmla="*/ 259532 h 615635"/>
                <a:gd name="connsiteX1" fmla="*/ 114677 w 1385180"/>
                <a:gd name="connsiteY1" fmla="*/ 144855 h 615635"/>
                <a:gd name="connsiteX2" fmla="*/ 1270503 w 1385180"/>
                <a:gd name="connsiteY2" fmla="*/ 144855 h 615635"/>
                <a:gd name="connsiteX3" fmla="*/ 1385180 w 1385180"/>
                <a:gd name="connsiteY3" fmla="*/ 259532 h 615635"/>
                <a:gd name="connsiteX4" fmla="*/ 1385180 w 1385180"/>
                <a:gd name="connsiteY4" fmla="*/ 500958 h 615635"/>
                <a:gd name="connsiteX5" fmla="*/ 1270503 w 1385180"/>
                <a:gd name="connsiteY5" fmla="*/ 615635 h 615635"/>
                <a:gd name="connsiteX6" fmla="*/ 114677 w 1385180"/>
                <a:gd name="connsiteY6" fmla="*/ 615635 h 615635"/>
                <a:gd name="connsiteX7" fmla="*/ 0 w 1385180"/>
                <a:gd name="connsiteY7" fmla="*/ 500958 h 615635"/>
                <a:gd name="connsiteX8" fmla="*/ 0 w 1385180"/>
                <a:gd name="connsiteY8" fmla="*/ 259532 h 615635"/>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 name="connsiteX0" fmla="*/ 0 w 1385180"/>
                <a:gd name="connsiteY0" fmla="*/ 320378 h 676481"/>
                <a:gd name="connsiteX1" fmla="*/ 114677 w 1385180"/>
                <a:gd name="connsiteY1" fmla="*/ 205701 h 676481"/>
                <a:gd name="connsiteX2" fmla="*/ 1270503 w 1385180"/>
                <a:gd name="connsiteY2" fmla="*/ 205701 h 676481"/>
                <a:gd name="connsiteX3" fmla="*/ 1385180 w 1385180"/>
                <a:gd name="connsiteY3" fmla="*/ 320378 h 676481"/>
                <a:gd name="connsiteX4" fmla="*/ 1385180 w 1385180"/>
                <a:gd name="connsiteY4" fmla="*/ 561804 h 676481"/>
                <a:gd name="connsiteX5" fmla="*/ 1270503 w 1385180"/>
                <a:gd name="connsiteY5" fmla="*/ 676481 h 676481"/>
                <a:gd name="connsiteX6" fmla="*/ 114677 w 1385180"/>
                <a:gd name="connsiteY6" fmla="*/ 676481 h 676481"/>
                <a:gd name="connsiteX7" fmla="*/ 0 w 1385180"/>
                <a:gd name="connsiteY7" fmla="*/ 561804 h 676481"/>
                <a:gd name="connsiteX8" fmla="*/ 0 w 1385180"/>
                <a:gd name="connsiteY8" fmla="*/ 320378 h 67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5180" h="676481">
                  <a:moveTo>
                    <a:pt x="0" y="320378"/>
                  </a:moveTo>
                  <a:cubicBezTo>
                    <a:pt x="0" y="257044"/>
                    <a:pt x="51343" y="205701"/>
                    <a:pt x="114677" y="205701"/>
                  </a:cubicBezTo>
                  <a:cubicBezTo>
                    <a:pt x="816823" y="-120224"/>
                    <a:pt x="658892" y="-11582"/>
                    <a:pt x="1270503" y="205701"/>
                  </a:cubicBezTo>
                  <a:cubicBezTo>
                    <a:pt x="1333837" y="205701"/>
                    <a:pt x="1385180" y="257044"/>
                    <a:pt x="1385180" y="320378"/>
                  </a:cubicBezTo>
                  <a:lnTo>
                    <a:pt x="1385180" y="561804"/>
                  </a:lnTo>
                  <a:cubicBezTo>
                    <a:pt x="1385180" y="625138"/>
                    <a:pt x="1333837" y="676481"/>
                    <a:pt x="1270503" y="676481"/>
                  </a:cubicBezTo>
                  <a:cubicBezTo>
                    <a:pt x="686052" y="422984"/>
                    <a:pt x="717235" y="441091"/>
                    <a:pt x="114677" y="676481"/>
                  </a:cubicBezTo>
                  <a:cubicBezTo>
                    <a:pt x="51343" y="676481"/>
                    <a:pt x="0" y="625138"/>
                    <a:pt x="0" y="561804"/>
                  </a:cubicBezTo>
                  <a:lnTo>
                    <a:pt x="0" y="320378"/>
                  </a:ln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6092884" y="4979979"/>
              <a:ext cx="1409935" cy="1357445"/>
            </a:xfrm>
            <a:custGeom>
              <a:avLst/>
              <a:gdLst>
                <a:gd name="connsiteX0" fmla="*/ 195237 w 1409935"/>
                <a:gd name="connsiteY0" fmla="*/ 419 h 1357445"/>
                <a:gd name="connsiteX1" fmla="*/ 236138 w 1409935"/>
                <a:gd name="connsiteY1" fmla="*/ 1869 h 1357445"/>
                <a:gd name="connsiteX2" fmla="*/ 409213 w 1409935"/>
                <a:gd name="connsiteY2" fmla="*/ 153631 h 1357445"/>
                <a:gd name="connsiteX3" fmla="*/ 470460 w 1409935"/>
                <a:gd name="connsiteY3" fmla="*/ 378821 h 1357445"/>
                <a:gd name="connsiteX4" fmla="*/ 516111 w 1409935"/>
                <a:gd name="connsiteY4" fmla="*/ 389239 h 1357445"/>
                <a:gd name="connsiteX5" fmla="*/ 1218478 w 1409935"/>
                <a:gd name="connsiteY5" fmla="*/ 281978 h 1357445"/>
                <a:gd name="connsiteX6" fmla="*/ 1408819 w 1409935"/>
                <a:gd name="connsiteY6" fmla="*/ 433468 h 1357445"/>
                <a:gd name="connsiteX7" fmla="*/ 1257329 w 1409935"/>
                <a:gd name="connsiteY7" fmla="*/ 623810 h 1357445"/>
                <a:gd name="connsiteX8" fmla="*/ 1020869 w 1409935"/>
                <a:gd name="connsiteY8" fmla="*/ 650685 h 1357445"/>
                <a:gd name="connsiteX9" fmla="*/ 1041784 w 1409935"/>
                <a:gd name="connsiteY9" fmla="*/ 665739 h 1357445"/>
                <a:gd name="connsiteX10" fmla="*/ 1092550 w 1409935"/>
                <a:gd name="connsiteY10" fmla="*/ 764446 h 1357445"/>
                <a:gd name="connsiteX11" fmla="*/ 1069190 w 1409935"/>
                <a:gd name="connsiteY11" fmla="*/ 833165 h 1357445"/>
                <a:gd name="connsiteX12" fmla="*/ 1056060 w 1409935"/>
                <a:gd name="connsiteY12" fmla="*/ 847532 h 1357445"/>
                <a:gd name="connsiteX13" fmla="*/ 1073103 w 1409935"/>
                <a:gd name="connsiteY13" fmla="*/ 870509 h 1357445"/>
                <a:gd name="connsiteX14" fmla="*/ 1092550 w 1409935"/>
                <a:gd name="connsiteY14" fmla="*/ 940989 h 1357445"/>
                <a:gd name="connsiteX15" fmla="*/ 1050287 w 1409935"/>
                <a:gd name="connsiteY15" fmla="*/ 1042227 h 1357445"/>
                <a:gd name="connsiteX16" fmla="*/ 1036556 w 1409935"/>
                <a:gd name="connsiteY16" fmla="*/ 1054405 h 1357445"/>
                <a:gd name="connsiteX17" fmla="*/ 1053487 w 1409935"/>
                <a:gd name="connsiteY17" fmla="*/ 1077230 h 1357445"/>
                <a:gd name="connsiteX18" fmla="*/ 1072934 w 1409935"/>
                <a:gd name="connsiteY18" fmla="*/ 1147710 h 1357445"/>
                <a:gd name="connsiteX19" fmla="*/ 825472 w 1409935"/>
                <a:gd name="connsiteY19" fmla="*/ 1328780 h 1357445"/>
                <a:gd name="connsiteX20" fmla="*/ 775600 w 1409935"/>
                <a:gd name="connsiteY20" fmla="*/ 1325102 h 1357445"/>
                <a:gd name="connsiteX21" fmla="*/ 760183 w 1409935"/>
                <a:gd name="connsiteY21" fmla="*/ 1321600 h 1357445"/>
                <a:gd name="connsiteX22" fmla="*/ 722208 w 1409935"/>
                <a:gd name="connsiteY22" fmla="*/ 1336280 h 1357445"/>
                <a:gd name="connsiteX23" fmla="*/ 579519 w 1409935"/>
                <a:gd name="connsiteY23" fmla="*/ 1357445 h 1357445"/>
                <a:gd name="connsiteX24" fmla="*/ 99684 w 1409935"/>
                <a:gd name="connsiteY24" fmla="*/ 886666 h 1357445"/>
                <a:gd name="connsiteX25" fmla="*/ 109433 w 1409935"/>
                <a:gd name="connsiteY25" fmla="*/ 791788 h 1357445"/>
                <a:gd name="connsiteX26" fmla="*/ 131889 w 1409935"/>
                <a:gd name="connsiteY26" fmla="*/ 720814 h 1357445"/>
                <a:gd name="connsiteX27" fmla="*/ 7351 w 1409935"/>
                <a:gd name="connsiteY27" fmla="*/ 262932 h 1357445"/>
                <a:gd name="connsiteX28" fmla="*/ 153633 w 1409935"/>
                <a:gd name="connsiteY28" fmla="*/ 7351 h 1357445"/>
                <a:gd name="connsiteX29" fmla="*/ 195237 w 1409935"/>
                <a:gd name="connsiteY29" fmla="*/ 419 h 135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09935" h="1357445">
                  <a:moveTo>
                    <a:pt x="195237" y="419"/>
                  </a:moveTo>
                  <a:cubicBezTo>
                    <a:pt x="209045" y="-462"/>
                    <a:pt x="222736" y="55"/>
                    <a:pt x="236138" y="1869"/>
                  </a:cubicBezTo>
                  <a:cubicBezTo>
                    <a:pt x="316551" y="12757"/>
                    <a:pt x="386576" y="70404"/>
                    <a:pt x="409213" y="153631"/>
                  </a:cubicBezTo>
                  <a:lnTo>
                    <a:pt x="470460" y="378821"/>
                  </a:lnTo>
                  <a:lnTo>
                    <a:pt x="516111" y="389239"/>
                  </a:lnTo>
                  <a:cubicBezTo>
                    <a:pt x="896446" y="464886"/>
                    <a:pt x="973912" y="309775"/>
                    <a:pt x="1218478" y="281978"/>
                  </a:cubicBezTo>
                  <a:cubicBezTo>
                    <a:pt x="1312872" y="271250"/>
                    <a:pt x="1398091" y="339074"/>
                    <a:pt x="1408819" y="433468"/>
                  </a:cubicBezTo>
                  <a:cubicBezTo>
                    <a:pt x="1419548" y="527862"/>
                    <a:pt x="1351723" y="613081"/>
                    <a:pt x="1257329" y="623810"/>
                  </a:cubicBezTo>
                  <a:lnTo>
                    <a:pt x="1020869" y="650685"/>
                  </a:lnTo>
                  <a:lnTo>
                    <a:pt x="1041784" y="665739"/>
                  </a:lnTo>
                  <a:cubicBezTo>
                    <a:pt x="1073835" y="693916"/>
                    <a:pt x="1092550" y="727883"/>
                    <a:pt x="1092550" y="764446"/>
                  </a:cubicBezTo>
                  <a:cubicBezTo>
                    <a:pt x="1092550" y="788822"/>
                    <a:pt x="1084232" y="812043"/>
                    <a:pt x="1069190" y="833165"/>
                  </a:cubicBezTo>
                  <a:lnTo>
                    <a:pt x="1056060" y="847532"/>
                  </a:lnTo>
                  <a:lnTo>
                    <a:pt x="1073103" y="870509"/>
                  </a:lnTo>
                  <a:cubicBezTo>
                    <a:pt x="1085626" y="892172"/>
                    <a:pt x="1092550" y="915989"/>
                    <a:pt x="1092550" y="940989"/>
                  </a:cubicBezTo>
                  <a:cubicBezTo>
                    <a:pt x="1092550" y="978490"/>
                    <a:pt x="1076970" y="1013328"/>
                    <a:pt x="1050287" y="1042227"/>
                  </a:cubicBezTo>
                  <a:lnTo>
                    <a:pt x="1036556" y="1054405"/>
                  </a:lnTo>
                  <a:lnTo>
                    <a:pt x="1053487" y="1077230"/>
                  </a:lnTo>
                  <a:cubicBezTo>
                    <a:pt x="1066010" y="1098893"/>
                    <a:pt x="1072934" y="1122710"/>
                    <a:pt x="1072934" y="1147710"/>
                  </a:cubicBezTo>
                  <a:cubicBezTo>
                    <a:pt x="1072934" y="1247712"/>
                    <a:pt x="962141" y="1328780"/>
                    <a:pt x="825472" y="1328780"/>
                  </a:cubicBezTo>
                  <a:cubicBezTo>
                    <a:pt x="808388" y="1328780"/>
                    <a:pt x="791709" y="1327514"/>
                    <a:pt x="775600" y="1325102"/>
                  </a:cubicBezTo>
                  <a:lnTo>
                    <a:pt x="760183" y="1321600"/>
                  </a:lnTo>
                  <a:lnTo>
                    <a:pt x="722208" y="1336280"/>
                  </a:lnTo>
                  <a:cubicBezTo>
                    <a:pt x="677133" y="1350035"/>
                    <a:pt x="629208" y="1357445"/>
                    <a:pt x="579519" y="1357445"/>
                  </a:cubicBezTo>
                  <a:cubicBezTo>
                    <a:pt x="314514" y="1357446"/>
                    <a:pt x="99685" y="1146671"/>
                    <a:pt x="99684" y="886666"/>
                  </a:cubicBezTo>
                  <a:cubicBezTo>
                    <a:pt x="99685" y="854165"/>
                    <a:pt x="103041" y="822434"/>
                    <a:pt x="109433" y="791788"/>
                  </a:cubicBezTo>
                  <a:lnTo>
                    <a:pt x="131889" y="720814"/>
                  </a:lnTo>
                  <a:lnTo>
                    <a:pt x="7351" y="262932"/>
                  </a:lnTo>
                  <a:cubicBezTo>
                    <a:pt x="-22831" y="151961"/>
                    <a:pt x="42661" y="37533"/>
                    <a:pt x="153633" y="7351"/>
                  </a:cubicBezTo>
                  <a:cubicBezTo>
                    <a:pt x="167503" y="3578"/>
                    <a:pt x="181428" y="1300"/>
                    <a:pt x="195237" y="419"/>
                  </a:cubicBezTo>
                  <a:close/>
                </a:path>
              </a:pathLst>
            </a:custGeom>
            <a:solidFill>
              <a:srgbClr val="AFDC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512" y="247442"/>
            <a:ext cx="3660648" cy="2663952"/>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327" y="3262746"/>
            <a:ext cx="1573124" cy="2088573"/>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89" y="1825337"/>
            <a:ext cx="1288473" cy="1597707"/>
          </a:xfrm>
          <a:prstGeom prst="rect">
            <a:avLst/>
          </a:prstGeom>
        </p:spPr>
      </p:pic>
    </p:spTree>
    <p:extLst>
      <p:ext uri="{BB962C8B-B14F-4D97-AF65-F5344CB8AC3E}">
        <p14:creationId xmlns:p14="http://schemas.microsoft.com/office/powerpoint/2010/main" val="195446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7" grpId="0"/>
      <p:bldP spid="8"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76400" y="838200"/>
            <a:ext cx="5257800" cy="1938992"/>
          </a:xfrm>
          <a:prstGeom prst="rect">
            <a:avLst/>
          </a:prstGeom>
          <a:noFill/>
        </p:spPr>
        <p:txBody>
          <a:bodyPr wrap="square" rtlCol="0">
            <a:spAutoFit/>
          </a:bodyPr>
          <a:lstStyle/>
          <a:p>
            <a:pPr fontAlgn="base"/>
            <a:r>
              <a:rPr lang="en-US" sz="2000" dirty="0">
                <a:solidFill>
                  <a:schemeClr val="bg1"/>
                </a:solidFill>
              </a:rPr>
              <a:t>“O wretched man that I am! Yea, my heart </a:t>
            </a:r>
            <a:r>
              <a:rPr lang="en-US" sz="2000" dirty="0" err="1">
                <a:solidFill>
                  <a:schemeClr val="bg1"/>
                </a:solidFill>
              </a:rPr>
              <a:t>sorroweth</a:t>
            </a:r>
            <a:r>
              <a:rPr lang="en-US" sz="2000" dirty="0">
                <a:solidFill>
                  <a:schemeClr val="bg1"/>
                </a:solidFill>
              </a:rPr>
              <a:t> because of my flesh; my soul </a:t>
            </a:r>
            <a:r>
              <a:rPr lang="en-US" sz="2000" dirty="0" err="1">
                <a:solidFill>
                  <a:schemeClr val="bg1"/>
                </a:solidFill>
              </a:rPr>
              <a:t>grieveth</a:t>
            </a:r>
            <a:r>
              <a:rPr lang="en-US" sz="2000" dirty="0">
                <a:solidFill>
                  <a:schemeClr val="bg1"/>
                </a:solidFill>
              </a:rPr>
              <a:t> because of mine iniquities.</a:t>
            </a:r>
          </a:p>
          <a:p>
            <a:pPr fontAlgn="base"/>
            <a:r>
              <a:rPr lang="en-US" sz="2000" dirty="0">
                <a:solidFill>
                  <a:schemeClr val="bg1"/>
                </a:solidFill>
              </a:rPr>
              <a:t> I am encompassed about, because of the temptations and the sins which do so easily beset me.”</a:t>
            </a:r>
          </a:p>
        </p:txBody>
      </p:sp>
      <p:sp>
        <p:nvSpPr>
          <p:cNvPr id="6" name="TextBox 5"/>
          <p:cNvSpPr txBox="1"/>
          <p:nvPr/>
        </p:nvSpPr>
        <p:spPr>
          <a:xfrm>
            <a:off x="1676400" y="152401"/>
            <a:ext cx="87630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Trials of Nephi</a:t>
            </a:r>
          </a:p>
        </p:txBody>
      </p:sp>
      <p:sp>
        <p:nvSpPr>
          <p:cNvPr id="9" name="TextBox 8"/>
          <p:cNvSpPr txBox="1"/>
          <p:nvPr/>
        </p:nvSpPr>
        <p:spPr>
          <a:xfrm>
            <a:off x="120713" y="6488668"/>
            <a:ext cx="2209800" cy="369332"/>
          </a:xfrm>
          <a:prstGeom prst="rect">
            <a:avLst/>
          </a:prstGeom>
          <a:noFill/>
        </p:spPr>
        <p:txBody>
          <a:bodyPr wrap="square" rtlCol="0">
            <a:spAutoFit/>
          </a:bodyPr>
          <a:lstStyle/>
          <a:p>
            <a:r>
              <a:rPr lang="en-US" dirty="0">
                <a:solidFill>
                  <a:schemeClr val="bg1"/>
                </a:solidFill>
              </a:rPr>
              <a:t>2 Nephi 4:17</a:t>
            </a:r>
          </a:p>
        </p:txBody>
      </p:sp>
      <p:sp>
        <p:nvSpPr>
          <p:cNvPr id="11" name="TextBox 10"/>
          <p:cNvSpPr txBox="1"/>
          <p:nvPr/>
        </p:nvSpPr>
        <p:spPr>
          <a:xfrm>
            <a:off x="4495800" y="2514600"/>
            <a:ext cx="1905000" cy="2677656"/>
          </a:xfrm>
          <a:prstGeom prst="rect">
            <a:avLst/>
          </a:prstGeom>
          <a:noFill/>
        </p:spPr>
        <p:txBody>
          <a:bodyPr wrap="square" rtlCol="0">
            <a:spAutoFit/>
          </a:bodyPr>
          <a:lstStyle/>
          <a:p>
            <a:pPr fontAlgn="base"/>
            <a:r>
              <a:rPr lang="en-US" sz="2400" dirty="0">
                <a:solidFill>
                  <a:srgbClr val="FFFF00"/>
                </a:solidFill>
              </a:rPr>
              <a:t>Wretched	</a:t>
            </a:r>
          </a:p>
          <a:p>
            <a:pPr fontAlgn="base"/>
            <a:r>
              <a:rPr lang="en-US" sz="2400" dirty="0">
                <a:solidFill>
                  <a:srgbClr val="FFFF00"/>
                </a:solidFill>
              </a:rPr>
              <a:t>Flesh		</a:t>
            </a:r>
          </a:p>
          <a:p>
            <a:pPr fontAlgn="base"/>
            <a:r>
              <a:rPr lang="en-US" sz="2400" dirty="0">
                <a:solidFill>
                  <a:srgbClr val="FFFF00"/>
                </a:solidFill>
              </a:rPr>
              <a:t>Beset			</a:t>
            </a:r>
          </a:p>
        </p:txBody>
      </p:sp>
      <p:sp>
        <p:nvSpPr>
          <p:cNvPr id="12" name="TextBox 11"/>
          <p:cNvSpPr txBox="1"/>
          <p:nvPr/>
        </p:nvSpPr>
        <p:spPr>
          <a:xfrm>
            <a:off x="6172200" y="2514600"/>
            <a:ext cx="4648200" cy="1938992"/>
          </a:xfrm>
          <a:prstGeom prst="rect">
            <a:avLst/>
          </a:prstGeom>
          <a:noFill/>
        </p:spPr>
        <p:txBody>
          <a:bodyPr wrap="square" rtlCol="0">
            <a:spAutoFit/>
          </a:bodyPr>
          <a:lstStyle/>
          <a:p>
            <a:pPr fontAlgn="base"/>
            <a:r>
              <a:rPr lang="en-US" sz="2400" dirty="0">
                <a:solidFill>
                  <a:srgbClr val="FF0000"/>
                </a:solidFill>
              </a:rPr>
              <a:t>Miserable</a:t>
            </a:r>
          </a:p>
          <a:p>
            <a:pPr fontAlgn="base"/>
            <a:endParaRPr lang="en-US" sz="2400" dirty="0">
              <a:solidFill>
                <a:srgbClr val="FF0000"/>
              </a:solidFill>
            </a:endParaRPr>
          </a:p>
          <a:p>
            <a:pPr fontAlgn="base"/>
            <a:r>
              <a:rPr lang="en-US" sz="2400" dirty="0">
                <a:solidFill>
                  <a:srgbClr val="FF0000"/>
                </a:solidFill>
              </a:rPr>
              <a:t>Weak</a:t>
            </a:r>
          </a:p>
          <a:p>
            <a:pPr fontAlgn="base"/>
            <a:endParaRPr lang="en-US" sz="2400" dirty="0">
              <a:solidFill>
                <a:srgbClr val="FF0000"/>
              </a:solidFill>
            </a:endParaRPr>
          </a:p>
          <a:p>
            <a:pPr fontAlgn="base"/>
            <a:r>
              <a:rPr lang="en-US" sz="2400" dirty="0">
                <a:solidFill>
                  <a:srgbClr val="FF0000"/>
                </a:solidFill>
              </a:rPr>
              <a:t>Surround or to press from all sides</a:t>
            </a:r>
          </a:p>
        </p:txBody>
      </p:sp>
      <p:sp>
        <p:nvSpPr>
          <p:cNvPr id="13" name="TextBox 12"/>
          <p:cNvSpPr txBox="1"/>
          <p:nvPr/>
        </p:nvSpPr>
        <p:spPr>
          <a:xfrm>
            <a:off x="3352800" y="4648200"/>
            <a:ext cx="3886200" cy="1938992"/>
          </a:xfrm>
          <a:prstGeom prst="rect">
            <a:avLst/>
          </a:prstGeom>
          <a:noFill/>
        </p:spPr>
        <p:txBody>
          <a:bodyPr wrap="square" rtlCol="0">
            <a:spAutoFit/>
          </a:bodyPr>
          <a:lstStyle/>
          <a:p>
            <a:pPr fontAlgn="base"/>
            <a:r>
              <a:rPr lang="en-US" sz="2400" dirty="0">
                <a:solidFill>
                  <a:schemeClr val="bg1"/>
                </a:solidFill>
              </a:rPr>
              <a:t>Examples:</a:t>
            </a:r>
          </a:p>
          <a:p>
            <a:pPr fontAlgn="base"/>
            <a:r>
              <a:rPr lang="en-US" sz="2400" dirty="0">
                <a:solidFill>
                  <a:schemeClr val="bg1"/>
                </a:solidFill>
              </a:rPr>
              <a:t>Troubles at home</a:t>
            </a:r>
          </a:p>
          <a:p>
            <a:pPr fontAlgn="base"/>
            <a:r>
              <a:rPr lang="en-US" sz="2400" dirty="0">
                <a:solidFill>
                  <a:schemeClr val="bg1"/>
                </a:solidFill>
              </a:rPr>
              <a:t>Peer pressure</a:t>
            </a:r>
          </a:p>
          <a:p>
            <a:pPr fontAlgn="base"/>
            <a:r>
              <a:rPr lang="en-US" sz="2400" dirty="0">
                <a:solidFill>
                  <a:schemeClr val="bg1"/>
                </a:solidFill>
              </a:rPr>
              <a:t>Difficulty with schoolwork</a:t>
            </a:r>
          </a:p>
          <a:p>
            <a:pPr fontAlgn="base"/>
            <a:r>
              <a:rPr lang="en-US" sz="2400" dirty="0">
                <a:solidFill>
                  <a:schemeClr val="bg1"/>
                </a:solidFill>
              </a:rPr>
              <a:t>Temptations 			</a:t>
            </a:r>
          </a:p>
        </p:txBody>
      </p:sp>
      <p:pic>
        <p:nvPicPr>
          <p:cNvPr id="10242" name="Picture 2" descr="http://x-centricmodels.com/mag/wp-content/uploads/2012/07/peer+pressure.jpg"/>
          <p:cNvPicPr>
            <a:picLocks noChangeAspect="1" noChangeArrowheads="1"/>
          </p:cNvPicPr>
          <p:nvPr/>
        </p:nvPicPr>
        <p:blipFill>
          <a:blip r:embed="rId2" cstate="print"/>
          <a:srcRect/>
          <a:stretch>
            <a:fillRect/>
          </a:stretch>
        </p:blipFill>
        <p:spPr bwMode="auto">
          <a:xfrm>
            <a:off x="6781800" y="4495800"/>
            <a:ext cx="3048000" cy="2194560"/>
          </a:xfrm>
          <a:prstGeom prst="rect">
            <a:avLst/>
          </a:prstGeom>
          <a:noFill/>
        </p:spPr>
      </p:pic>
    </p:spTree>
    <p:extLst>
      <p:ext uri="{BB962C8B-B14F-4D97-AF65-F5344CB8AC3E}">
        <p14:creationId xmlns:p14="http://schemas.microsoft.com/office/powerpoint/2010/main" val="118810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1000"/>
                                        <p:tgtEl>
                                          <p:spTgt spid="11">
                                            <p:txEl>
                                              <p:pRg st="0" end="0"/>
                                            </p:txEl>
                                          </p:spTgt>
                                        </p:tgtEl>
                                      </p:cBhvr>
                                    </p:animEffect>
                                    <p:anim calcmode="lin" valueType="num">
                                      <p:cBhvr>
                                        <p:cTn id="1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1000"/>
                                        <p:tgtEl>
                                          <p:spTgt spid="11">
                                            <p:txEl>
                                              <p:pRg st="1" end="1"/>
                                            </p:txEl>
                                          </p:spTgt>
                                        </p:tgtEl>
                                      </p:cBhvr>
                                    </p:animEffect>
                                    <p:anim calcmode="lin" valueType="num">
                                      <p:cBhvr>
                                        <p:cTn id="2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fade">
                                      <p:cBhvr>
                                        <p:cTn id="33" dur="1000"/>
                                        <p:tgtEl>
                                          <p:spTgt spid="11">
                                            <p:txEl>
                                              <p:pRg st="2" end="2"/>
                                            </p:txEl>
                                          </p:spTgt>
                                        </p:tgtEl>
                                      </p:cBhvr>
                                    </p:animEffect>
                                    <p:anim calcmode="lin" valueType="num">
                                      <p:cBhvr>
                                        <p:cTn id="34"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childTnLst>
                                </p:cTn>
                              </p:par>
                              <p:par>
                                <p:cTn id="44" presetID="29" presetClass="entr" presetSubtype="0" fill="hold" nodeType="withEffect">
                                  <p:stCondLst>
                                    <p:cond delay="0"/>
                                  </p:stCondLst>
                                  <p:childTnLst>
                                    <p:set>
                                      <p:cBhvr>
                                        <p:cTn id="45" dur="1" fill="hold">
                                          <p:stCondLst>
                                            <p:cond delay="0"/>
                                          </p:stCondLst>
                                        </p:cTn>
                                        <p:tgtEl>
                                          <p:spTgt spid="10242"/>
                                        </p:tgtEl>
                                        <p:attrNameLst>
                                          <p:attrName>style.visibility</p:attrName>
                                        </p:attrNameLst>
                                      </p:cBhvr>
                                      <p:to>
                                        <p:strVal val="visible"/>
                                      </p:to>
                                    </p:set>
                                    <p:anim calcmode="lin" valueType="num">
                                      <p:cBhvr>
                                        <p:cTn id="46" dur="1000" fill="hold"/>
                                        <p:tgtEl>
                                          <p:spTgt spid="10242"/>
                                        </p:tgtEl>
                                        <p:attrNameLst>
                                          <p:attrName>ppt_x</p:attrName>
                                        </p:attrNameLst>
                                      </p:cBhvr>
                                      <p:tavLst>
                                        <p:tav tm="0">
                                          <p:val>
                                            <p:strVal val="#ppt_x-.2"/>
                                          </p:val>
                                        </p:tav>
                                        <p:tav tm="100000">
                                          <p:val>
                                            <p:strVal val="#ppt_x"/>
                                          </p:val>
                                        </p:tav>
                                      </p:tavLst>
                                    </p:anim>
                                    <p:anim calcmode="lin" valueType="num">
                                      <p:cBhvr>
                                        <p:cTn id="47"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024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45227" y="1108364"/>
            <a:ext cx="5257800" cy="1569660"/>
          </a:xfrm>
          <a:prstGeom prst="rect">
            <a:avLst/>
          </a:prstGeom>
          <a:noFill/>
        </p:spPr>
        <p:txBody>
          <a:bodyPr wrap="square" rtlCol="0">
            <a:spAutoFit/>
          </a:bodyPr>
          <a:lstStyle/>
          <a:p>
            <a:pPr fontAlgn="base"/>
            <a:r>
              <a:rPr lang="en-US" sz="2000" dirty="0">
                <a:solidFill>
                  <a:schemeClr val="bg1"/>
                </a:solidFill>
              </a:rPr>
              <a:t>“And when I desire to rejoice, my heart </a:t>
            </a:r>
            <a:r>
              <a:rPr lang="en-US" sz="2000" dirty="0" err="1">
                <a:solidFill>
                  <a:schemeClr val="bg1"/>
                </a:solidFill>
              </a:rPr>
              <a:t>groaneth</a:t>
            </a:r>
            <a:r>
              <a:rPr lang="en-US" sz="2000" dirty="0">
                <a:solidFill>
                  <a:schemeClr val="bg1"/>
                </a:solidFill>
              </a:rPr>
              <a:t> because of my sins; </a:t>
            </a:r>
          </a:p>
          <a:p>
            <a:pPr fontAlgn="base"/>
            <a:r>
              <a:rPr lang="en-US" sz="3600" dirty="0">
                <a:solidFill>
                  <a:srgbClr val="FF0000"/>
                </a:solidFill>
              </a:rPr>
              <a:t>Nevertheless</a:t>
            </a:r>
            <a:endParaRPr lang="en-US" sz="2000" dirty="0">
              <a:solidFill>
                <a:schemeClr val="bg1"/>
              </a:solidFill>
            </a:endParaRPr>
          </a:p>
          <a:p>
            <a:pPr fontAlgn="base"/>
            <a:r>
              <a:rPr lang="en-US" sz="2000" dirty="0">
                <a:solidFill>
                  <a:schemeClr val="bg1"/>
                </a:solidFill>
              </a:rPr>
              <a:t>I know in whom I have trusted.</a:t>
            </a:r>
          </a:p>
        </p:txBody>
      </p:sp>
      <p:sp>
        <p:nvSpPr>
          <p:cNvPr id="6" name="TextBox 5"/>
          <p:cNvSpPr txBox="1"/>
          <p:nvPr/>
        </p:nvSpPr>
        <p:spPr>
          <a:xfrm>
            <a:off x="1676400" y="152401"/>
            <a:ext cx="87630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From Sadness to Hope</a:t>
            </a:r>
          </a:p>
        </p:txBody>
      </p:sp>
      <p:sp>
        <p:nvSpPr>
          <p:cNvPr id="9" name="TextBox 8"/>
          <p:cNvSpPr txBox="1"/>
          <p:nvPr/>
        </p:nvSpPr>
        <p:spPr>
          <a:xfrm>
            <a:off x="102606" y="6488668"/>
            <a:ext cx="2209800" cy="369332"/>
          </a:xfrm>
          <a:prstGeom prst="rect">
            <a:avLst/>
          </a:prstGeom>
          <a:noFill/>
        </p:spPr>
        <p:txBody>
          <a:bodyPr wrap="square" rtlCol="0">
            <a:spAutoFit/>
          </a:bodyPr>
          <a:lstStyle/>
          <a:p>
            <a:r>
              <a:rPr lang="en-US" dirty="0">
                <a:solidFill>
                  <a:schemeClr val="bg1"/>
                </a:solidFill>
              </a:rPr>
              <a:t>2 Nephi 4:19</a:t>
            </a:r>
          </a:p>
        </p:txBody>
      </p:sp>
      <p:sp>
        <p:nvSpPr>
          <p:cNvPr id="11" name="TextBox 10"/>
          <p:cNvSpPr txBox="1"/>
          <p:nvPr/>
        </p:nvSpPr>
        <p:spPr>
          <a:xfrm>
            <a:off x="4035135" y="5392883"/>
            <a:ext cx="7322127" cy="1200329"/>
          </a:xfrm>
          <a:prstGeom prst="rect">
            <a:avLst/>
          </a:prstGeom>
          <a:noFill/>
        </p:spPr>
        <p:txBody>
          <a:bodyPr wrap="square" rtlCol="0">
            <a:spAutoFit/>
          </a:bodyPr>
          <a:lstStyle/>
          <a:p>
            <a:pPr fontAlgn="base"/>
            <a:r>
              <a:rPr lang="en-US" sz="3600" dirty="0">
                <a:solidFill>
                  <a:srgbClr val="FFFF00"/>
                </a:solidFill>
              </a:rPr>
              <a:t>In times of discouragement remember the Lord and His goodness</a:t>
            </a:r>
          </a:p>
        </p:txBody>
      </p:sp>
      <p:sp>
        <p:nvSpPr>
          <p:cNvPr id="9218" name="AutoShape 2" descr="data:image/jpeg;base64,/9j/4AAQSkZJRgABAQAAAQABAAD/2wCEAAkGBhQSERUUExQWFBUVFxUYGBYXGBgXGBgXGBUcFRcXFxcXGyceGBojGhgUHy8gIykpLCwsGB4xNTAqNSYrLCkBCQoKDgwOGg8PGiwkHyQsLCksLCksLCwsLCwsLCwsLCwsLCkpLCwsLCwsLCwsLCkpLCwsLCkpKSwpLCwsKSkpKf/AABEIAKgBLAMBIgACEQEDEQH/xAAcAAACAgMBAQAAAAAAAAAAAAAEBQMGAAIHAQj/xAA9EAABAgQEAwYEBAUEAgMAAAABAhEAAwQhBRIxQQZRYRMicYGRoTKxwfAHQtHxFCNSYuEVFnKSgqIkM7L/xAAZAQADAQEBAAAAAAAAAAAAAAACAwQBAAX/xAAmEQADAAICAQQCAgMAAAAAAAAAAQIDESExEgQTQVEiMmGRFHHw/9oADAMBAAIRAxEAPwDi0pmjQm8e5Y1ywzRh5lcwQoKLCIwqCBUMGEHMgtkKpbWVrEy09wW0N48VKNjq8bTJZy63O0NU6lg7BZqS/eIch9X1D7P6bbtGZ9Bo241vr+0SolqSjMQCkljpqLsdx7O3SMlOyrWysdtwxbe4hSkLZIKlkBIuDdioskk3sG1ZJvyEeCQoEMMxI1Z9frp4eMQoJ5cr8t2gsTHOwNvhYAvdrabBooxz5AU9EktJSQAUnMA9wNLs72v4O0ESUhwWIIckvqQXDMxTtz0jzs2QFZeaXbRTk3s2hFvezRNJmC4SGBCQXuXsSRycj6R6WKfgmpgsqU5DuegYehNomkKdkpF7uXPe5BtIJmSQS4A9wLeb3jxdMQWIc79OnjDlHiwHWyRKXD2sBo3q28armJIALFi9rKLgOHbZvnzguTyT6ln9YJ/0ghJTlPPMxfR25Dc/rDGxexdT04UCBqCd7N0fU/4iEy1J1fLf3Dff+YOTh6kqezbkgCwSzaXJ9bCMrkZlApGXQHL4agc+fXxhfOjdkASUtzf4WOYWckjlBwQFD5czd3Ve1n0MASgU2mC+oOo0JYtq9oZ0rKTZhsBux66fvBJ7MZFkDBJBfNuSBlIDNy8b7RvPYAgCzgO7gkDp5+sGIp3IAD8j+vpG06mDbhwbjfoelo3YOyu1EvMARz25eusbYfOTma6SCdS5PK1hDOVISARlcqsCSAxcbbjx+kQ1GHFyoFiWJe5zJDG7aX08IBp7TC2tB01Docs/9vJ2c2toPWA5dMpRZIJJduoFzE0jETlIU9gQb6k3ux0dj5RPQVIKk2KTfQsQGtr6vu8FvRhqijJ7xdzfYaC9+b7NvEa5GzPq3NzYQ47VFkk3T+UDXmSp9YCqDcuCw9R3uum8cmCJp0kjS400OrAlPVoiRKsdt83eswsm1g/PrDQyu84JfmPTU+J2s0RqpjlLGzOQl/Pp4+Ec+QtiicgN3QQwD3fQMTpa8BVVOxbU299fMGGE5LbQMJRWSEh7aAahPh0BJMIyLfAyWCpnKCfidybFLsAlnBOliRbl4REEAgqILAXZgNG1O7lJ8zBa5RIALAB2JGrm4sHPn7QPMpzlYlhmIBuQ41Yh+YfyiLJPjwUS9g82U7OGNgEgMdBcht9YlTTKyv8AlCr6O7XsS+g8I2JsCOrjYbWd9vu0SImdkcyVd4XSoFm2IO7m8DONLlhOvgiWshLA6v3X8C7DTQenSIBNPKJJSgVEKJQLkAB77AuQW2eMXMvANKgk9A6ZJJjebKIjWWXMSqWRrCVOw2zRUs5Y0lpMTy53SJxJtFEYXXQDvRD2h3j2bNZPXnGLkdY8npOR9oZSalpgppsyXPWkAu4XmcFyH0L87EF9Y2lzUg5c3ddywdKlJfKrKQG136849lyu6U6jKFEs5Bccz3NQnNu0R9i2bcAlIL7vrpewPrCIQbZKlDDMHc3DgMWVezdB6GI1SlB3BYWJ1Dto4tsfSGCJQaxtYM5uNX9dufPWPV0DpKvr9I9D/H3KaJ/c50eUkyyhZKSeRPRknTR9Tf0gtKUpfLd3DqFxcFwNAddz5QKCoqCTmYZcqXfYDysDByJ5OYlgCWCQA1h7MCPF4dC4F0yaXI00Pv6wWZJYfCx6tdiHYnVuWjiNaYgsG9IaSqRIUcyS+1r+Bc2cb+ENbE7BESviCEjKm72JAHdckeI01giakt8RuB0ff5/KISgpUSq2uhYONra/KCh3/J2Dk2cDwHjvAmMH/hydc2U6b+Tabe0aIp0kC5DO4Z/S/wA4dKoWSzEM3q1oWzCEqcjfQW+YIjk9nIGFIFE6uQdC1za52F4AkU6pKiod4aMRbqH8H0ixYXQpmKzKXkRuRr4DYHfo4i60UjDUoy9hLVzUvvKP/kr6NCMmeYeuxsw2UGnmpIGrM4D6HS9vu0FTKclJNiB46Xvp094cYvgkhLLpgAjMMyDch9CFG5S5Dj7Gopk9ndrb76jr9uYJZFS2hdpp6ZUMSplSyAbKYEgeo9bH0j1CgXYm1kvra5uLXJJhrVSkzVNmcn8x5c1HkAItPDi6GSAOyRNVuuYkKPkk2T5e8ZkzKF/IUw6OeVFC8sk91zYg6kauPDfm0a00gJzWC+8m5U+gIYAa+PhHVMYoaKoFpaJK9ly0hIfkpA7qh5ecVen4fCcwP9QsL3G4U3IlvHpGRmm/9m3Lkr81SDa6bjZyDvy62iJUzMbHbUvf/MWaj4Cnzn7NAyf3rCH1A11bmzQvxDhOfTrabLVLBLJJZaT4LScr9Nb6QxZY3rfIHi9b0QUmGKUEsNX1HXnyiaZhSgFXYP4P6OIYYfhs0rEpaglZTaSllTy5H5XAS+2cjV4sX4g8LKpqYTZLlCWCwbqS9nJGoe3nC3mlUp32aoprZzSqokgOS4vZ2NjqPK37RqKZpS8pBGUOwAPx2d779fibSNZxUySXLgukuALkDfq+1+caLqk5W5KLO7NZt+nj1h20cKJ2ZiE6fF/1BPqz2iNZQpJ1Chcd0By93bSx00sIJKXch8ovsC5DDdzf2fR4HnJD6ZRYWfazsTqdWeJ3O3tjk9GkkFZYmwSr/qHUdPMwNMKv6QBppYEhnJPmb+UFz5KEgPmzKsXSAE6FwHcln5WIMR9mWKmsSAkd13SLEhrsOl3ie909IbPHIGJRL2chySL+LnfxjZK0teCBMYaA+Q5EBmv16nWI/wCCeFvE10F5b7BpHOCQAoRDTjYxKm0ZjjYVMk7DKQINTLgJJKoZ0aI9H08pE+Rm8qiBF4WYlIy26xZkSXDwpx3D8qQTuYLOvKGBjrVCgyu+CcyQXvr0VlI1AuInVN7gSyQ26QxPUnkx9hGsuSSm98tgw6308flG8ijJdWwB+z0/SJIxtLoe6DKbvbAW9LNDQIyvlYgCzpuoeDWtAFH3dL2/ex13v5w7kBJSkdXIu2wA+frHob4JKZXk0ansDe0Fy5Ab4hlJsoAku1hdjfr7wzrqVSiyWZQ5ddB7abPC6bSFJYi+nLfnvA6N8thciYAEgAZifyuTrbcjyHjDanxAJLEuSxII3f3tCSQgoJcEEhm97jVmiWYFJyqJIfQjZ9bxrWwWWdchJyrsXB7rluTWLmw94hXh5dISSQAP86W+7wrVWLSABolyD0+H5uW0vGSMZWg97vA3gNM4udHSnKzba++/R4TYvhxAfy113FukNMAxpM2xYHUvvEHG09MsJA1Ie3o/zhFW4NlbeioV+JlPdTYD7eJMOxgEEFUJMQq3EJzUkG0efVfLLEi7SMdUlYSC+Yt62h1ilWCkAHa7fIxz3CiVTEkk2vFplgka6+sW+mXGyXP3oX4xiigLMLAWDevM2F4V4fjqpatTE+Nl2DAN5HzivzNYlz1+Y/EvxLsviskWMOqXi0IpyVhySGJ9PpHOKJ3iwnCVzkBCSAB3lKNkoQPiUo7AfteNx8pv+DMi5SLXg3F82dMCUOTyGgA1JOgAG5sIsaPxTpJXaSlqnTDkIEyVl+PT+XmtbXOd9AdYccK/h3hyJHYiaJ6lpeZlmsV7aIOYIB20fW7NR/xN4SoaKbJRI7RKlkqmDNnAluACM35viYPeFw5t+L2HScrYnqqE9mmtkJnoC6iYkElKiFfFLyrfOtbZnURrubx0yfxHU/wOesQJYUgpCA2eZMBKWVm+FmzEjcsGaK6VUK6vD5WH5mlzM682YAlOVbqzEOvuKdmH0c8WKz09IUkKR2TkguM5AKget97xQ9U5TX99/wDcC+k2mc6VRgB0uLB7nUF3/wAQlqqYu5BDueQN9rWG0Wyql22vziu1Q1Jfpb6xWnsR0DKlJZJDOXdOgZIcd4l3UQfstC1Su8LdGcBwTo5FrWeDalYKb/E5+hc+/t1hjhnCVTPSiZKpZsxIBJIlnKo5iQx1UG5A6QNNIZJXDIL3OXbwYMTzZuUTTEDLc3cMog3cfIN72ES1dKqWVJUhSClgsKSUlJ/4m40iGVKCiXswWws9kkgk2e9v10gNJdB7+wVSySOTm5AFyHOnX0jwzTBhpwQ2Uodzuyv6Qx8De8CKpzCmqQaaZrKRBPZvG0uR0ghEposWPQt0ZJkPYCCpUm8bSJRMGBG0MS0KbJ6UWuYC4jIMsAc4ZJlWdtICxemJSPGOa2DPZXpaLXJ8HZja5DQZKpxZ7B9mJ56W8I9/hyB3mto52cizdYJkyrl2SX0ILAEPHKdDGydEs/EHY21vbR7loPkqKQwHVw+hDEF9tb+8QGUymIy2DgX2111u/nBsuUCB3i7kF9AOb/ekcLN6ZebM5ZWr8/sQRU4MCM7uwct+bfnYtGkmWAUtq/lrbWHVKQpOVi5zAnp094FvRmio/wAPd9Q+l3bpyjxMgqISxOrDlvFgNKH7ocBxcC469YgNArYG1xdm5/SC8jNiSYbJA2Fz1P00gmlkAkZnyAm459H30gpGHlRZIJUWAbraJjh86lWAoZCuwU5YbE2jG0cSYRTiXPuoFLOCzKKTdxre+kJOOMYzT1MbJ7o8rfN4c1UkJ7xN0hISH6NeztAkzAZE0F0nMdVOXeIvUvofh55KHMmlUeSZbmLXP4SlpFioQtq8DVLGZJzN5GI9fZTsL4ew9ySA7ED6naLhS4QwuPV+eo9/eBuHKHs5SHFyHPMEl28YtdPLCgSbN9PrHoz+MpEF/kzn/wCJlOhFWEoSlAEtDpTpcOD4lLE9SYpE4Ex0LjPAzPqlLzscssM24QB83iuzeFZiRYg8o898ly4BcGoDNUlCR3lFuXmTsALvDHiziJA/+PTP2SdV6KmqH51b5f6U+ZubdI/DT8ME9iZlWSFThaUCx7LS5FwFFnZnAZ7mG+LzMAoPjlUy1ZikoQgVC0kE5s4dRSxcF25Rnu64ns3298s5Pwr+H1fVSf4iTLZBslSlpl5xvlzEOnYnTxu14wH8KMQEztJy5AJQU/zR/EFLhnSgjLmSAwJNoR8Y/jbNmTJaMPHYSJTZXSkqWQGDoulKU7JG4B5AKKj8ZcVVlSqelABD5UIQpXiWt5NHLJetcGuJ3sYYvwlWYf35kvLLcjtEkKDaOcpJQ7jVtYtPDs0nDJoMsCWia6Jj94qWxKW37pF33FoPr+N/9XpTTyKdbTAkTpiiOylZVJWRmbvEtaz8gY1rEgSEUsolSUF1KbKCoAJGUbJSkADwcxVN1cpUudk1KZb8SqYgbGziK9OkEhSmNtAQWLhnfprHRaLhnMSVXd/eA8cwZKEl7JAc7Q/zXQrXyymcJYcldSO0AUhHeILEEgsl+juW3aOzScUISMimPKOfcJ0GZE1YuHCRd7JDsOV1G0WnDZZN+USZXuimOhD+JiO0kiasd+WpIzMCShRAUkg2UHKSx3Ec1koUO+LbZhY3DEC97fOOo/iHNCqRSRqCj2WI5uZPdBCQLNq7lwPXx5w/B+oGTs0WAepPQAB9gBoHeIewggJITsC7EXcsdX0bw5CPCIp0hQNJnQQiW94AkC8MZKrsIaqNYTJlEXhjKlhV2vE+G4dm+IgRZaPhFKhZYhNZoXyZ40ytJlZTzgDiH/6xteOgL4GmflKTFU45wGZIkgrDAnWMWaW+GaoaKpTgqGWxCQTy1ZyTvsINl04I0vzJdyOX3vC+SAEDMGO1tt/N/aLDg1BmAWSJctyApRcqvoEhnbQmwhzyJLbMab6NqYkp7w6BRu3NufnBKJbE5RbVjyG+vj7xacP4Rpl3FQpzySlhvZ7+8GzuAFFyichW7FOT3DgekTf5EG+3RUpUouXUxFwb3Jv5E84NpZTEEXOrfsdekG13D8yQ3aSlBI1UCFJPmPh840kyvA8jp1f/ABBeapcA6a7PKOm719CdYscjh1Kkljcjy8evhCuVKsLab89Pvzh/hVUxDtC7b+DtEVHw12JJHeJ3a46CAMXwdBzZkdol8ygFF02Zxew8IvckBQgWbhqUqMwhie6TtliZZ+eRnt8HIcVpihSktbMw8GBF/AxNL4cnJQmYU2XdNw5A3yu8H8SzEGqXkVmFuTO12bo0ayMSUhIKc5a4YEsdjpY9Y7JXk9jMc+KEFROILEQOsZmA/MQPWHM3i4kkTZQX1Wi//YAH3h3w7RyamYCiSAQCXSTY6bvzha75DfQvMgoSlwd9Be30gmVVdy1s7D1LGG+LYClJYlaT4OIV1OHS5YQ8zK5zOACyQ/eLkOAxBOzpsXtZVpzwRKX5cinFVPUzD/efYw34Vw5E5apkwfypAzL6tcJgSqoZc1cxSJwGYlTFK3S92V3WHryhhMqk09KKZBDKOabNLpB6B0knYO3PnEqx0+NFbtLkqPGVSurnqnrRLAbIlgQoS0qdKXdgXe4ANukUyupisnVV78vFR3PjeLdVVyVk5UlaUi7WQBoObCza3bXkhxavURlQAkdG+kWPHCnoQrpsSJwqYQ/dlp/qNn+p8oKoJdPK7y0GoW/51FCPFkso/wDYQqrZy9z9+MAlZjzryRD6/ssmKpdnQ5f4sVKFSpaOzkyZagyJYZID3sVF99Y7BJrZVdLRUUygvup7RkqTfTN3gHDghxyjgH4fcILxKsTISwSxXMWQTllggEgDVRJAHUx9I8H4KKOlVSIz9lTqWntJqCDMzjtSpBCmygryu2qT4kVm+TXjXQdR0KUy3OwjmHHWKZ1ZEAFINxbvNc7jYGL1MrlKRlG8UrHMCM2YA11kAee/gGPpFWLhtsmyc6SN+D5WWkQwbM6m1+IuLno0N8ykXIIHNreoEWLDMNRKlpQlAZKQA9ywtvG1UUgHMlPkAPcecJdbY1LSOX8W1WZBGuYj5g/SK4ZjJWkgEKZtQ2V2bpffl5w74rWhFSSNANOpcHZtIrtVUEoBym+inN9WbbYjyi3CvxJ8j3RBnDN1ca25ttf6RqtniN+6LDWxe+vJ+m/ONVm8P2AAS5kbrruzvvHhaIaumzC0Lyb8GpHTrfIIrH5uZ8xixYJx7MSQCYp82nUnUR5KUxBjxldS+S1ymuD6F4c4rMwCIPxYrs1Gj/l+kcz4c4oEtQvFm4qx9M+mSHdj+kWY9OkT1tIpKVhnJuddX1Y306+ULcTxtcxbgtlskbJSLAJG1oYmUMqiFWdgLuRq/wAtTvCCqkFCiD5HmOcF610ktdG4Um3stXD3HM2WpKXtHZOGOJDMA/WPm+QplDxjpXBvE4Qcr2t6vE2OvJch3OnwfQVDNC03ivY7wsEkzJSWF3SBbxA2PT7OvD+L57g2P28WiWtW9xGbrHW0dpWtMoKaNtntaCqaVflFkqcLAJUkOndI1B5p/SIRhYIKkd6xsGctdg5Afa5EVLPLRK8dJ6MwupZgYIxOknTZbJKS52sw21jnWI/iBW0qhMXhS00wUcy1ErmBIIDkJ7ss3HxAg6PvHNcfx2rr587s6tS5KRnCJtQiUAgj4cq+zSpY0ISnXR7Ez3a8tofON60y+p4YmoXMn1S/4aTnV31bjMWO7A25wX/vbCJAb+MmrP8AZLUof+yAI34b/ECdNwgmfSSahCJSkTAmqkoUuWkFJzSWdByj4Xc6gXAjh1dSoWZs6SEy5IWGlrmoMwBVwEpJCpgGmYC1ngKyMasaPoLhPGabE5i0UylqMsBSlTJQSkAlgPiLksfQwfiVVT4QsLn5gJ4UAqXLdOZAzZVHMMqi9ti2sQ/hZgXY4dLnU1PKkzp0sGZnmTF5yl8hVrkdyWGmaOHfiHxnU11UTUZUGTmlhEsqKEso5iHJckgObOw5Rjtrs5Qn0dnR+LFDNTrPYbqlp+eeE2LcaUU1KUomLZy4yEC+Uj4Se86AG/u8xwoTlczeDF1pSG3Gv6Wh+PNKWxVYns6rU8UylvllrJU4UCkMdlFwftoXYzigQe6O4q5QrKUhy9gknrvsYoVBXTMxKe6/J/qYYyZxPxX++UW48qpbRNeNywmtxDMnu91G6dHOma5vA0g5g4v4GGeRKwAR4cv30hNiFGunWlQcBSm2Y+DHaNyNz+T6OhKuPk9qpb6N8/nCmfSEOSwboRFh7DMMwb5Dw9xFy4C4LMyYupqJSl09OlSuySkLVOmC6ZaUsQodHu46wjPjTnyY3FbT0iyfgFwqqTSTapQUiZUd2XnDDs0jMFAZu8lSi92LItYub5jteUU6ZRWJk5QShRSMrnKCtWRzlB2F9dYLrKuQhEufNQlKpYIS+UqllQAWhB0e2U5TsYR4cldTOM6Zpogf0p2EQRO3t9IquvhB1LQiXKD6tClAJmlRu1kgbE6n0YesWWqQw67CBxhyQOZ3PM7w9XwJc8gCagtce4PsDC3GcSGU32/aHtRQJALZh5uPRTxy3jKuVIWxNi7bfZjpeznwVjHJqplQrK9mvdg2pPrAkmiWbEWbe+upHWLPhWD5paVqF197rcfo1oMVISl7PzblF8PUpEdvkqX+jnfX7948OFQ4qa5L2gVVcIaK8mVdMp43SgwZJlvBSaKHJfY50QUtCldlCPMR4YQpJyhiIa0dKX0hrIwxSzaFZccUuUdORp8HH1oKVEGxBhvh1eVJyKMW3i38OpmXtpQc/mTFMwiS0wpWkgjblHk4prHmUl1UrjY0QhrkWOmmjsdjs/zgiTQomslQzeO3Ji8EqpiSXzFT3KtTo2t3gmkkMRpa3U6l/vpHteKa5IfL6E2K8HhKCqUSSAVFJvYXO3Lx0iuU1SUFwY6rlL2D2YjmI51xHga6aaQUkIV3kHmnl4jT948j1eFY9XCK8GTy/Gjp34ccTOySeUdrwypzJF4+SuGcYMmaLteO/cP8TgywX8oV+8h/ozo+WIJtLfMiyt+SvH9YS02MuBeGkrFE6QpxUjPKWLMRxDPnlOadahlE0NmTaxBNjqd9DZoQYV+GuHUykzAgT5qQ5Us5kqUT8eQuAQ1m0fneL4tSVJaxBGhuPSE1ZhSdQGP9tvlBxSfHQupa57Oe4/ilOKwomUUiYEgEZs29yWdnd9oU1/4c0NZM7RCplGkgPLShK05nuUlww8Xi21XAxmz+1zF2CbsQwJPTnDaXw0pCWsYc1PQCbOecLcLYhh89aaOupuwKgo9sWTMtYGUxWk7Egja5hjxPwfNr0lK6TDZEyxNVLmqcnVRCJaXPLvv+ljnYFfSChhzJYCM8Ed5s4ZxL+GtTRd9CFVMkB+2loJSLB8wDlDFxfk+8UyYbmPpqnlTpC8yFEXuNj4iAZnBuFzcyplJ2c0lSswWsJKlHMxALZXsxBAELvH8IOb+z52p55SXhlRV76lvvlH0n/s7CZgImSKLIwyJRLEtadyFLSp1Xa9t9XiBP4YYQv4qaQGU6Mk2YCQQPjGYX6XHrAxdY+gqmbOEy5rXB8nsfX5Q9wrDjV9xnDpBdyAVKCEslIJuSB3b+UdtkYPh0pGXsqRBLhJTKQFAP3XzhRzDmbPtA0yqpJXwrzzQ5TM7NCilRFmyJSiz8oun1La14krw6+SkcLcBrpUqqJi0hLJKSUkrQ6wFOlcsgHJ2jBjdnaLdMxqmw9PYIK1TAkJV2YTYpDXUoEP4CFWM4nMn5US0hEpBBCcoJz6mY5FlOSX1vHuFcLFSnVcnV4By65v8AoJPx4kllJm185C5gaWgMlP1LWcxfaCkCEgARBhmGBAAAholMS5ci/WR+OH2wafLa8KqmsY21h8tIOsLqzBkKuCUnmL+ohcWvkOpfwKKiudPhHLeNv58+VLIsVOr/AIi5/Tzi/Y3ImSbm4/qGh/Q9IpUqSZs9axsyQf8A2P0izHKbJcjcokqKiwZwG8OlvOE9Y5Bca6dGO45xa6HBVFXeGnM6xtVYKg+MXpyiFqjnq5BJ05fvEv8ApiuUXT/Q5aWJI8IyYtD6QXl9HclJppAhlIAhemeBBMqoENYwbplAjlDTDKlKDdoqqqw841NYqAc7M4OkTMRQA470U3jXB6dYTPlAJWbKA3jRFeUS3dydoW1KioBz1haxLaf0aq10RUtCB8T/AOQdDy3hhKw0Bzqp7DbrA8lx1YXuCGPz1g6VWBAuR4avytoGhzbM0OMCokqUAYaY3wjJrZfZTRlH5V/mSpmCk8+TGxisIxvJcMNGDdBe2x5wyqMbKpfaXdNxeJ7xuuzU3PKOLcRYBNoahciaGUg2Oyk/lWnof1G0WrhLiAgAE6Q/47qJdfTsU/zpd5anD5dVIUdwfm3V+W0laZekeZUPDWn0y+a92drs7ZTcUaX2EOqLiFzr0jh8jiEtrDKj4pIOsMVJg6Z36kxwfvyg+Xi+beOLYdxfbWLJQcRPu59oxymdtnVZNSGDNBaZgMc+pMeff9IcUuN3sXhdYvoYr0WddEkxoMOEA02K2uW8b+kMJFck7+xhbVyGvFka8LSYV12C9If9rGLVzEYslI5wmUabwxmOkajhXpF4CAY2yiGe8B7RSUcLvtBkrhoDaLWEiNsgjvfaO9lCGnwFI2hrT0QTtBGkZmhdZaoOYSPbCBKnFUJ3fpzghRG49YjDbAe0AtfIT/gSqxyYCSQQPC0FysZCg/7esMkr6Rqqklq1Qn0+sG6n6AUv7EmJKCkqs6SO8OnSKHhkxMlK0kOe0XfpmYH0aOiV+DZQTLJH9pLjyJ08I51WywiZMSf6nbxux6a+kV4Wn0T5U/kYLxpJADbs45+OkRS5+ZRb8vnCSdP5aD0F9uQMYMY7JwA+ZiwL63b5RWiZyFYjUqdusLzEaq8zCXYBixG/IQMKgi0NFaKz2kToqIXS1mNitodsZodSJgIvpEsqam8Je3LdI2TNjAWh8mYCnpsYgqpwAgJE97O0RzZjC92jkZ4hVPUqVpYC7kgaB26xOanNmV3QwFuZfYCFImkMfEg83Pj0g2mqgFO7hOjixDuzO/kDBbNZOEFTlgLc232G509/GDqqcVJRawF/7i93+94BRifxFy5Lg773fxMTJrGAJIU4B0ukh2BFntvpfpAtg8k4pwp7MdbabagC1n05xQOL8K7Ge4DJmAKHn8XvfzEXhFY31+xAXEVIKmVlsFJ7yTs7fDo99PTlE3qcbyRx2MwZHF89HOI9Co2myiklKgQQWIOoMaR4Z64TJrVJ3hzR8SqTvFdjIZORoBwmdDw7idh3i58dOgizUHFQN/28hv4mOOS6kiG+HYu2piicioTUNHaaTiLcn6nwHP5Q9ocaJYAG50/a/oI5FhOM7ksOf0HKLHRcQDqkHYfEqGAHTpOLtb4eiQ6z63A8oKkYiCXOoHwAur/zUosnTSOdoxsaWQDtqowyp8YWEhiEI2SGufNySeggHKYW2dATWcykc2OZvN2ESyq1xow2JID+RilUuJKV8a2bmXbyvfxYQ5o8QUbpNjotbl/+KXv8oB4wlZYRUfYv8o2TOvq8ByyGdayrxZI9B9YlkVANkhxz0HqdYS5GJhjvvGpQ2/tEIVtGyZmxgdBbN83nEZlDa0eqkPpGyJcacaJT1MTiIZispvoYyYphaOa2d0STSGihcW4X/MTMG4yKb1SfmPSLbMrYR43OdJ9fS8PxJy9icjVIo87ClX5H33AMAVODK5c/OL8uWCH2IEQTJAb7aLVRLooUjC1BSR1D+uzdGh+cEHKGsynFiws3jHipwjXTZ2kjihQ0bgGN0IeJLRaLMTLIDRiZcbhb7xktV4ww3SiNa5Iy2MToluOQiKrkd2/nGgrsEzauQosC7s19Bz/zG8lSiGAFu910bQ6tc6c4hSNQkOOZF2t4tp7mCESlWUSL2vf+272FtPCODMll2A8NdfF4JE4F3cOzMzMAzM3vA6Zft6nq0ESgLOPTUxwLJUSiQ4068+Q8mghNOWBvo5cM12DXuGaIpawNvvpBSZ7pbcaeeu/y5xgDFmK8LCeHHdWBrseiv1ik1+HrkrKJicpHoeoO4jqciSs6b8j5bQXUcMy56CmaAfmDp3TziLP6eb5XDKMOdzw+jjEZFj4n4MmUpKk/zJX9YF09FD66eEVyPKqXL0z0ZpUtoyPQqPIyBCGNNXqtfSG1PjJTv+p84rSVQZTK3iiMj6E3HyXPDsTy3DFR/Mq/oIe0WJFxfMv5eegjnsurPM+UNqGqUbAelyfExRsUdClYsEkXzr9QPBO51ufaHeH1SlqzLWpR/pew/wCRHyEUKgQt7JKf/wBHxO0WOjUqz6bAN7cz1jjDo2GVUsMWBPNn/wAD5w2/jQ1wfp84p2FrJF3A6E/ZMP5Cf7b+HzLvC6hPkNU0G9um5CeWg/SMlz3Nj08LRrJDfqP1jZbeH36GA0ggrt21jFVnPSAkzTooWOh28DyjdMtgx+/sQPijfJhruOY5QPNsG9IHFTkLHy8ImmTwofesd4tHbTFNZPiv4pWsPSG2KLYuza/KKZj9R3FdGMUIUN6HE+4npaJ015VZnfy066QFw9TPTS1OxUH+ZHzgmqmZRbweKUtk9Vo8qZ7JIJuxOo9fmIQqqlRuucVq8SA7gO5awOt2hwnBbQXCA77OPG0eRkZFZwTLlvBSZIjIyOAbJUsIgr5zpaMjI4xdg/ZgC5sXDAkdQSGdn56xsFgPlVdw1tbMo6WHjGRkcwz1KgFEE5m5b2bcP+0T9k6XB3LAbc3u/JtYyMjDGESKYmzslx+j/OGsijSlIUbXPh6xkZAsVvYUjEEJtqOkEpqFTCAAQz/N9hyjIyBaCQxkUAykL0UNCHBG9vaOf8c/hyJYNRSXR+eVqU75kc09NRtbTIyJsmNWuR8W4fBzuMjIyPIPUMiw4RgCpoBJYGMjIfhSYrIy44ZwCCxIJ8mHvFnoeEAgWSPmfQWjIyKRAf8A7fOyVe4ESS8EWC7N43PrsI9jI44s+FYdo5++nKHIoUtYq+/vnGRkJtvY2EmjRNIxsb9f3ePSkg39RGRkDs7RL2oAgadPbS/T9I8jINSY2BrrUqsfMbj9IhFYUHKbjYxkZDNAA+IzApJvtHPOIqohJ8/1jIyNMOh4LhwTSyUnaWgeeUPGVeFA6xkZDExLQnp8EyKzcvlrDYThGRkM7B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data:image/jpeg;base64,/9j/4AAQSkZJRgABAQAAAQABAAD/2wCEAAkGBhQSERUUExQWFBUVFxUYGBYXGBgXGBgXGBUcFRcXFxcXGyceGBojGhgUHy8gIykpLCwsGB4xNTAqNSYrLCkBCQoKDgwOGg8PGiwkHyQsLCksLCksLCwsLCwsLCwsLCwsLCkpLCwsLCwsLCwsLCkpLCwsLCkpKSwpLCwsKSkpKf/AABEIAKgBLAMBIgACEQEDEQH/xAAcAAACAgMBAQAAAAAAAAAAAAAEBQMGAAIHAQj/xAA9EAABAgQEAwYEBAUEAgMAAAABAhEAAwQhBRIxQQZRYRMicYGRoTKxwfAHQtHxFCNSYuEVFnKSgqIkM7L/xAAZAQADAQEBAAAAAAAAAAAAAAACAwQBAAX/xAAmEQADAAICAQQCAgMAAAAAAAAAAQIDESExEgQTQVEiMmGRFHHw/9oADAMBAAIRAxEAPwDi0pmjQm8e5Y1ywzRh5lcwQoKLCIwqCBUMGEHMgtkKpbWVrEy09wW0N48VKNjq8bTJZy63O0NU6lg7BZqS/eIch9X1D7P6bbtGZ9Bo241vr+0SolqSjMQCkljpqLsdx7O3SMlOyrWysdtwxbe4hSkLZIKlkBIuDdioskk3sG1ZJvyEeCQoEMMxI1Z9frp4eMQoJ5cr8t2gsTHOwNvhYAvdrabBooxz5AU9EktJSQAUnMA9wNLs72v4O0ESUhwWIIckvqQXDMxTtz0jzs2QFZeaXbRTk3s2hFvezRNJmC4SGBCQXuXsSRycj6R6WKfgmpgsqU5DuegYehNomkKdkpF7uXPe5BtIJmSQS4A9wLeb3jxdMQWIc79OnjDlHiwHWyRKXD2sBo3q28armJIALFi9rKLgOHbZvnzguTyT6ln9YJ/0ghJTlPPMxfR25Dc/rDGxexdT04UCBqCd7N0fU/4iEy1J1fLf3Dff+YOTh6kqezbkgCwSzaXJ9bCMrkZlApGXQHL4agc+fXxhfOjdkASUtzf4WOYWckjlBwQFD5czd3Ve1n0MASgU2mC+oOo0JYtq9oZ0rKTZhsBux66fvBJ7MZFkDBJBfNuSBlIDNy8b7RvPYAgCzgO7gkDp5+sGIp3IAD8j+vpG06mDbhwbjfoelo3YOyu1EvMARz25eusbYfOTma6SCdS5PK1hDOVISARlcqsCSAxcbbjx+kQ1GHFyoFiWJe5zJDG7aX08IBp7TC2tB01Docs/9vJ2c2toPWA5dMpRZIJJduoFzE0jETlIU9gQb6k3ux0dj5RPQVIKk2KTfQsQGtr6vu8FvRhqijJ7xdzfYaC9+b7NvEa5GzPq3NzYQ47VFkk3T+UDXmSp9YCqDcuCw9R3uum8cmCJp0kjS400OrAlPVoiRKsdt83eswsm1g/PrDQyu84JfmPTU+J2s0RqpjlLGzOQl/Pp4+Ec+QtiicgN3QQwD3fQMTpa8BVVOxbU299fMGGE5LbQMJRWSEh7aAahPh0BJMIyLfAyWCpnKCfidybFLsAlnBOliRbl4REEAgqILAXZgNG1O7lJ8zBa5RIALAB2JGrm4sHPn7QPMpzlYlhmIBuQ41Yh+YfyiLJPjwUS9g82U7OGNgEgMdBcht9YlTTKyv8AlCr6O7XsS+g8I2JsCOrjYbWd9vu0SImdkcyVd4XSoFm2IO7m8DONLlhOvgiWshLA6v3X8C7DTQenSIBNPKJJSgVEKJQLkAB77AuQW2eMXMvANKgk9A6ZJJjebKIjWWXMSqWRrCVOw2zRUs5Y0lpMTy53SJxJtFEYXXQDvRD2h3j2bNZPXnGLkdY8npOR9oZSalpgppsyXPWkAu4XmcFyH0L87EF9Y2lzUg5c3ddywdKlJfKrKQG136849lyu6U6jKFEs5Bccz3NQnNu0R9i2bcAlIL7vrpewPrCIQbZKlDDMHc3DgMWVezdB6GI1SlB3BYWJ1Dto4tsfSGCJQaxtYM5uNX9dufPWPV0DpKvr9I9D/H3KaJ/c50eUkyyhZKSeRPRknTR9Tf0gtKUpfLd3DqFxcFwNAddz5QKCoqCTmYZcqXfYDysDByJ5OYlgCWCQA1h7MCPF4dC4F0yaXI00Pv6wWZJYfCx6tdiHYnVuWjiNaYgsG9IaSqRIUcyS+1r+Bc2cb+ENbE7BESviCEjKm72JAHdckeI01giakt8RuB0ff5/KISgpUSq2uhYONra/KCh3/J2Dk2cDwHjvAmMH/hydc2U6b+Tabe0aIp0kC5DO4Z/S/wA4dKoWSzEM3q1oWzCEqcjfQW+YIjk9nIGFIFE6uQdC1za52F4AkU6pKiod4aMRbqH8H0ixYXQpmKzKXkRuRr4DYHfo4i60UjDUoy9hLVzUvvKP/kr6NCMmeYeuxsw2UGnmpIGrM4D6HS9vu0FTKclJNiB46Xvp094cYvgkhLLpgAjMMyDch9CFG5S5Dj7Gopk9ndrb76jr9uYJZFS2hdpp6ZUMSplSyAbKYEgeo9bH0j1CgXYm1kvra5uLXJJhrVSkzVNmcn8x5c1HkAItPDi6GSAOyRNVuuYkKPkk2T5e8ZkzKF/IUw6OeVFC8sk91zYg6kauPDfm0a00gJzWC+8m5U+gIYAa+PhHVMYoaKoFpaJK9ly0hIfkpA7qh5ecVen4fCcwP9QsL3G4U3IlvHpGRmm/9m3Lkr81SDa6bjZyDvy62iJUzMbHbUvf/MWaj4Cnzn7NAyf3rCH1A11bmzQvxDhOfTrabLVLBLJJZaT4LScr9Nb6QxZY3rfIHi9b0QUmGKUEsNX1HXnyiaZhSgFXYP4P6OIYYfhs0rEpaglZTaSllTy5H5XAS+2cjV4sX4g8LKpqYTZLlCWCwbqS9nJGoe3nC3mlUp32aoprZzSqokgOS4vZ2NjqPK37RqKZpS8pBGUOwAPx2d779fibSNZxUySXLgukuALkDfq+1+caLqk5W5KLO7NZt+nj1h20cKJ2ZiE6fF/1BPqz2iNZQpJ1Chcd0By93bSx00sIJKXch8ovsC5DDdzf2fR4HnJD6ZRYWfazsTqdWeJ3O3tjk9GkkFZYmwSr/qHUdPMwNMKv6QBppYEhnJPmb+UFz5KEgPmzKsXSAE6FwHcln5WIMR9mWKmsSAkd13SLEhrsOl3ie909IbPHIGJRL2chySL+LnfxjZK0teCBMYaA+Q5EBmv16nWI/wCCeFvE10F5b7BpHOCQAoRDTjYxKm0ZjjYVMk7DKQINTLgJJKoZ0aI9H08pE+Rm8qiBF4WYlIy26xZkSXDwpx3D8qQTuYLOvKGBjrVCgyu+CcyQXvr0VlI1AuInVN7gSyQ26QxPUnkx9hGsuSSm98tgw6308flG8ijJdWwB+z0/SJIxtLoe6DKbvbAW9LNDQIyvlYgCzpuoeDWtAFH3dL2/ex13v5w7kBJSkdXIu2wA+frHob4JKZXk0ansDe0Fy5Ab4hlJsoAku1hdjfr7wzrqVSiyWZQ5ddB7abPC6bSFJYi+nLfnvA6N8thciYAEgAZifyuTrbcjyHjDanxAJLEuSxII3f3tCSQgoJcEEhm97jVmiWYFJyqJIfQjZ9bxrWwWWdchJyrsXB7rluTWLmw94hXh5dISSQAP86W+7wrVWLSABolyD0+H5uW0vGSMZWg97vA3gNM4udHSnKzba++/R4TYvhxAfy113FukNMAxpM2xYHUvvEHG09MsJA1Ie3o/zhFW4NlbeioV+JlPdTYD7eJMOxgEEFUJMQq3EJzUkG0efVfLLEi7SMdUlYSC+Yt62h1ilWCkAHa7fIxz3CiVTEkk2vFplgka6+sW+mXGyXP3oX4xiigLMLAWDevM2F4V4fjqpatTE+Nl2DAN5HzivzNYlz1+Y/EvxLsviskWMOqXi0IpyVhySGJ9PpHOKJ3iwnCVzkBCSAB3lKNkoQPiUo7AfteNx8pv+DMi5SLXg3F82dMCUOTyGgA1JOgAG5sIsaPxTpJXaSlqnTDkIEyVl+PT+XmtbXOd9AdYccK/h3hyJHYiaJ6lpeZlmsV7aIOYIB20fW7NR/xN4SoaKbJRI7RKlkqmDNnAluACM35viYPeFw5t+L2HScrYnqqE9mmtkJnoC6iYkElKiFfFLyrfOtbZnURrubx0yfxHU/wOesQJYUgpCA2eZMBKWVm+FmzEjcsGaK6VUK6vD5WH5mlzM682YAlOVbqzEOvuKdmH0c8WKz09IUkKR2TkguM5AKget97xQ9U5TX99/wDcC+k2mc6VRgB0uLB7nUF3/wAQlqqYu5BDueQN9rWG0Wyql22vziu1Q1Jfpb6xWnsR0DKlJZJDOXdOgZIcd4l3UQfstC1Su8LdGcBwTo5FrWeDalYKb/E5+hc+/t1hjhnCVTPSiZKpZsxIBJIlnKo5iQx1UG5A6QNNIZJXDIL3OXbwYMTzZuUTTEDLc3cMog3cfIN72ES1dKqWVJUhSClgsKSUlJ/4m40iGVKCiXswWws9kkgk2e9v10gNJdB7+wVSySOTm5AFyHOnX0jwzTBhpwQ2Uodzuyv6Qx8De8CKpzCmqQaaZrKRBPZvG0uR0ghEposWPQt0ZJkPYCCpUm8bSJRMGBG0MS0KbJ6UWuYC4jIMsAc4ZJlWdtICxemJSPGOa2DPZXpaLXJ8HZja5DQZKpxZ7B9mJ56W8I9/hyB3mto52cizdYJkyrl2SX0ILAEPHKdDGydEs/EHY21vbR7loPkqKQwHVw+hDEF9tb+8QGUymIy2DgX2111u/nBsuUCB3i7kF9AOb/ekcLN6ZebM5ZWr8/sQRU4MCM7uwct+bfnYtGkmWAUtq/lrbWHVKQpOVi5zAnp094FvRmio/wAPd9Q+l3bpyjxMgqISxOrDlvFgNKH7ocBxcC469YgNArYG1xdm5/SC8jNiSYbJA2Fz1P00gmlkAkZnyAm459H30gpGHlRZIJUWAbraJjh86lWAoZCuwU5YbE2jG0cSYRTiXPuoFLOCzKKTdxre+kJOOMYzT1MbJ7o8rfN4c1UkJ7xN0hISH6NeztAkzAZE0F0nMdVOXeIvUvofh55KHMmlUeSZbmLXP4SlpFioQtq8DVLGZJzN5GI9fZTsL4ew9ySA7ED6naLhS4QwuPV+eo9/eBuHKHs5SHFyHPMEl28YtdPLCgSbN9PrHoz+MpEF/kzn/wCJlOhFWEoSlAEtDpTpcOD4lLE9SYpE4Ex0LjPAzPqlLzscssM24QB83iuzeFZiRYg8o898ly4BcGoDNUlCR3lFuXmTsALvDHiziJA/+PTP2SdV6KmqH51b5f6U+ZubdI/DT8ME9iZlWSFThaUCx7LS5FwFFnZnAZ7mG+LzMAoPjlUy1ZikoQgVC0kE5s4dRSxcF25Rnu64ns3298s5Pwr+H1fVSf4iTLZBslSlpl5xvlzEOnYnTxu14wH8KMQEztJy5AJQU/zR/EFLhnSgjLmSAwJNoR8Y/jbNmTJaMPHYSJTZXSkqWQGDoulKU7JG4B5AKKj8ZcVVlSqelABD5UIQpXiWt5NHLJetcGuJ3sYYvwlWYf35kvLLcjtEkKDaOcpJQ7jVtYtPDs0nDJoMsCWia6Jj94qWxKW37pF33FoPr+N/9XpTTyKdbTAkTpiiOylZVJWRmbvEtaz8gY1rEgSEUsolSUF1KbKCoAJGUbJSkADwcxVN1cpUudk1KZb8SqYgbGziK9OkEhSmNtAQWLhnfprHRaLhnMSVXd/eA8cwZKEl7JAc7Q/zXQrXyymcJYcldSO0AUhHeILEEgsl+juW3aOzScUISMimPKOfcJ0GZE1YuHCRd7JDsOV1G0WnDZZN+USZXuimOhD+JiO0kiasd+WpIzMCShRAUkg2UHKSx3Ec1koUO+LbZhY3DEC97fOOo/iHNCqRSRqCj2WI5uZPdBCQLNq7lwPXx5w/B+oGTs0WAepPQAB9gBoHeIewggJITsC7EXcsdX0bw5CPCIp0hQNJnQQiW94AkC8MZKrsIaqNYTJlEXhjKlhV2vE+G4dm+IgRZaPhFKhZYhNZoXyZ40ytJlZTzgDiH/6xteOgL4GmflKTFU45wGZIkgrDAnWMWaW+GaoaKpTgqGWxCQTy1ZyTvsINl04I0vzJdyOX3vC+SAEDMGO1tt/N/aLDg1BmAWSJctyApRcqvoEhnbQmwhzyJLbMab6NqYkp7w6BRu3NufnBKJbE5RbVjyG+vj7xacP4Rpl3FQpzySlhvZ7+8GzuAFFyichW7FOT3DgekTf5EG+3RUpUouXUxFwb3Jv5E84NpZTEEXOrfsdekG13D8yQ3aSlBI1UCFJPmPh840kyvA8jp1f/ABBeapcA6a7PKOm719CdYscjh1Kkljcjy8evhCuVKsLab89Pvzh/hVUxDtC7b+DtEVHw12JJHeJ3a46CAMXwdBzZkdol8ygFF02Zxew8IvckBQgWbhqUqMwhie6TtliZZ+eRnt8HIcVpihSktbMw8GBF/AxNL4cnJQmYU2XdNw5A3yu8H8SzEGqXkVmFuTO12bo0ayMSUhIKc5a4YEsdjpY9Y7JXk9jMc+KEFROILEQOsZmA/MQPWHM3i4kkTZQX1Wi//YAH3h3w7RyamYCiSAQCXSTY6bvzha75DfQvMgoSlwd9Be30gmVVdy1s7D1LGG+LYClJYlaT4OIV1OHS5YQ8zK5zOACyQ/eLkOAxBOzpsXtZVpzwRKX5cinFVPUzD/efYw34Vw5E5apkwfypAzL6tcJgSqoZc1cxSJwGYlTFK3S92V3WHryhhMqk09KKZBDKOabNLpB6B0knYO3PnEqx0+NFbtLkqPGVSurnqnrRLAbIlgQoS0qdKXdgXe4ANukUyupisnVV78vFR3PjeLdVVyVk5UlaUi7WQBoObCza3bXkhxavURlQAkdG+kWPHCnoQrpsSJwqYQ/dlp/qNn+p8oKoJdPK7y0GoW/51FCPFkso/wDYQqrZy9z9+MAlZjzryRD6/ssmKpdnQ5f4sVKFSpaOzkyZagyJYZID3sVF99Y7BJrZVdLRUUygvup7RkqTfTN3gHDghxyjgH4fcILxKsTISwSxXMWQTllggEgDVRJAHUx9I8H4KKOlVSIz9lTqWntJqCDMzjtSpBCmygryu2qT4kVm+TXjXQdR0KUy3OwjmHHWKZ1ZEAFINxbvNc7jYGL1MrlKRlG8UrHMCM2YA11kAee/gGPpFWLhtsmyc6SN+D5WWkQwbM6m1+IuLno0N8ykXIIHNreoEWLDMNRKlpQlAZKQA9ywtvG1UUgHMlPkAPcecJdbY1LSOX8W1WZBGuYj5g/SK4ZjJWkgEKZtQ2V2bpffl5w74rWhFSSNANOpcHZtIrtVUEoBym+inN9WbbYjyi3CvxJ8j3RBnDN1ca25ttf6RqtniN+6LDWxe+vJ+m/ONVm8P2AAS5kbrruzvvHhaIaumzC0Lyb8GpHTrfIIrH5uZ8xixYJx7MSQCYp82nUnUR5KUxBjxldS+S1ymuD6F4c4rMwCIPxYrs1Gj/l+kcz4c4oEtQvFm4qx9M+mSHdj+kWY9OkT1tIpKVhnJuddX1Y306+ULcTxtcxbgtlskbJSLAJG1oYmUMqiFWdgLuRq/wAtTvCCqkFCiD5HmOcF610ktdG4Um3stXD3HM2WpKXtHZOGOJDMA/WPm+QplDxjpXBvE4Qcr2t6vE2OvJch3OnwfQVDNC03ivY7wsEkzJSWF3SBbxA2PT7OvD+L57g2P28WiWtW9xGbrHW0dpWtMoKaNtntaCqaVflFkqcLAJUkOndI1B5p/SIRhYIKkd6xsGctdg5Afa5EVLPLRK8dJ6MwupZgYIxOknTZbJKS52sw21jnWI/iBW0qhMXhS00wUcy1ErmBIIDkJ7ss3HxAg6PvHNcfx2rr587s6tS5KRnCJtQiUAgj4cq+zSpY0ISnXR7Ez3a8tofON60y+p4YmoXMn1S/4aTnV31bjMWO7A25wX/vbCJAb+MmrP8AZLUof+yAI34b/ECdNwgmfSSahCJSkTAmqkoUuWkFJzSWdByj4Xc6gXAjh1dSoWZs6SEy5IWGlrmoMwBVwEpJCpgGmYC1ngKyMasaPoLhPGabE5i0UylqMsBSlTJQSkAlgPiLksfQwfiVVT4QsLn5gJ4UAqXLdOZAzZVHMMqi9ti2sQ/hZgXY4dLnU1PKkzp0sGZnmTF5yl8hVrkdyWGmaOHfiHxnU11UTUZUGTmlhEsqKEso5iHJckgObOw5Rjtrs5Qn0dnR+LFDNTrPYbqlp+eeE2LcaUU1KUomLZy4yEC+Uj4Se86AG/u8xwoTlczeDF1pSG3Gv6Wh+PNKWxVYns6rU8UylvllrJU4UCkMdlFwftoXYzigQe6O4q5QrKUhy9gknrvsYoVBXTMxKe6/J/qYYyZxPxX++UW48qpbRNeNywmtxDMnu91G6dHOma5vA0g5g4v4GGeRKwAR4cv30hNiFGunWlQcBSm2Y+DHaNyNz+T6OhKuPk9qpb6N8/nCmfSEOSwboRFh7DMMwb5Dw9xFy4C4LMyYupqJSl09OlSuySkLVOmC6ZaUsQodHu46wjPjTnyY3FbT0iyfgFwqqTSTapQUiZUd2XnDDs0jMFAZu8lSi92LItYub5jteUU6ZRWJk5QShRSMrnKCtWRzlB2F9dYLrKuQhEufNQlKpYIS+UqllQAWhB0e2U5TsYR4cldTOM6Zpogf0p2EQRO3t9IquvhB1LQiXKD6tClAJmlRu1kgbE6n0YesWWqQw67CBxhyQOZ3PM7w9XwJc8gCagtce4PsDC3GcSGU32/aHtRQJALZh5uPRTxy3jKuVIWxNi7bfZjpeznwVjHJqplQrK9mvdg2pPrAkmiWbEWbe+upHWLPhWD5paVqF197rcfo1oMVISl7PzblF8PUpEdvkqX+jnfX7948OFQ4qa5L2gVVcIaK8mVdMp43SgwZJlvBSaKHJfY50QUtCldlCPMR4YQpJyhiIa0dKX0hrIwxSzaFZccUuUdORp8HH1oKVEGxBhvh1eVJyKMW3i38OpmXtpQc/mTFMwiS0wpWkgjblHk4prHmUl1UrjY0QhrkWOmmjsdjs/zgiTQomslQzeO3Ji8EqpiSXzFT3KtTo2t3gmkkMRpa3U6l/vpHteKa5IfL6E2K8HhKCqUSSAVFJvYXO3Lx0iuU1SUFwY6rlL2D2YjmI51xHga6aaQUkIV3kHmnl4jT948j1eFY9XCK8GTy/Gjp34ccTOySeUdrwypzJF4+SuGcYMmaLteO/cP8TgywX8oV+8h/ozo+WIJtLfMiyt+SvH9YS02MuBeGkrFE6QpxUjPKWLMRxDPnlOadahlE0NmTaxBNjqd9DZoQYV+GuHUykzAgT5qQ5Us5kqUT8eQuAQ1m0fneL4tSVJaxBGhuPSE1ZhSdQGP9tvlBxSfHQupa57Oe4/ilOKwomUUiYEgEZs29yWdnd9oU1/4c0NZM7RCplGkgPLShK05nuUlww8Xi21XAxmz+1zF2CbsQwJPTnDaXw0pCWsYc1PQCbOecLcLYhh89aaOupuwKgo9sWTMtYGUxWk7Egja5hjxPwfNr0lK6TDZEyxNVLmqcnVRCJaXPLvv+ljnYFfSChhzJYCM8Ed5s4ZxL+GtTRd9CFVMkB+2loJSLB8wDlDFxfk+8UyYbmPpqnlTpC8yFEXuNj4iAZnBuFzcyplJ2c0lSswWsJKlHMxALZXsxBAELvH8IOb+z52p55SXhlRV76lvvlH0n/s7CZgImSKLIwyJRLEtadyFLSp1Xa9t9XiBP4YYQv4qaQGU6Mk2YCQQPjGYX6XHrAxdY+gqmbOEy5rXB8nsfX5Q9wrDjV9xnDpBdyAVKCEslIJuSB3b+UdtkYPh0pGXsqRBLhJTKQFAP3XzhRzDmbPtA0yqpJXwrzzQ5TM7NCilRFmyJSiz8oun1La14krw6+SkcLcBrpUqqJi0hLJKSUkrQ6wFOlcsgHJ2jBjdnaLdMxqmw9PYIK1TAkJV2YTYpDXUoEP4CFWM4nMn5US0hEpBBCcoJz6mY5FlOSX1vHuFcLFSnVcnV4By65v8AoJPx4kllJm185C5gaWgMlP1LWcxfaCkCEgARBhmGBAAAholMS5ci/WR+OH2wafLa8KqmsY21h8tIOsLqzBkKuCUnmL+ohcWvkOpfwKKiudPhHLeNv58+VLIsVOr/AIi5/Tzi/Y3ImSbm4/qGh/Q9IpUqSZs9axsyQf8A2P0izHKbJcjcokqKiwZwG8OlvOE9Y5Bca6dGO45xa6HBVFXeGnM6xtVYKg+MXpyiFqjnq5BJ05fvEv8ApiuUXT/Q5aWJI8IyYtD6QXl9HclJppAhlIAhemeBBMqoENYwbplAjlDTDKlKDdoqqqw841NYqAc7M4OkTMRQA470U3jXB6dYTPlAJWbKA3jRFeUS3dydoW1KioBz1haxLaf0aq10RUtCB8T/AOQdDy3hhKw0Bzqp7DbrA8lx1YXuCGPz1g6VWBAuR4avytoGhzbM0OMCokqUAYaY3wjJrZfZTRlH5V/mSpmCk8+TGxisIxvJcMNGDdBe2x5wyqMbKpfaXdNxeJ7xuuzU3PKOLcRYBNoahciaGUg2Oyk/lWnof1G0WrhLiAgAE6Q/47qJdfTsU/zpd5anD5dVIUdwfm3V+W0laZekeZUPDWn0y+a92drs7ZTcUaX2EOqLiFzr0jh8jiEtrDKj4pIOsMVJg6Z36kxwfvyg+Xi+beOLYdxfbWLJQcRPu59oxymdtnVZNSGDNBaZgMc+pMeff9IcUuN3sXhdYvoYr0WddEkxoMOEA02K2uW8b+kMJFck7+xhbVyGvFka8LSYV12C9If9rGLVzEYslI5wmUabwxmOkajhXpF4CAY2yiGe8B7RSUcLvtBkrhoDaLWEiNsgjvfaO9lCGnwFI2hrT0QTtBGkZmhdZaoOYSPbCBKnFUJ3fpzghRG49YjDbAe0AtfIT/gSqxyYCSQQPC0FysZCg/7esMkr6Rqqklq1Qn0+sG6n6AUv7EmJKCkqs6SO8OnSKHhkxMlK0kOe0XfpmYH0aOiV+DZQTLJH9pLjyJ08I51WywiZMSf6nbxux6a+kV4Wn0T5U/kYLxpJADbs45+OkRS5+ZRb8vnCSdP5aD0F9uQMYMY7JwA+ZiwL63b5RWiZyFYjUqdusLzEaq8zCXYBixG/IQMKgi0NFaKz2kToqIXS1mNitodsZodSJgIvpEsqam8Je3LdI2TNjAWh8mYCnpsYgqpwAgJE97O0RzZjC92jkZ4hVPUqVpYC7kgaB26xOanNmV3QwFuZfYCFImkMfEg83Pj0g2mqgFO7hOjixDuzO/kDBbNZOEFTlgLc232G509/GDqqcVJRawF/7i93+94BRifxFy5Lg773fxMTJrGAJIU4B0ukh2BFntvpfpAtg8k4pwp7MdbabagC1n05xQOL8K7Ge4DJmAKHn8XvfzEXhFY31+xAXEVIKmVlsFJ7yTs7fDo99PTlE3qcbyRx2MwZHF89HOI9Co2myiklKgQQWIOoMaR4Z64TJrVJ3hzR8SqTvFdjIZORoBwmdDw7idh3i58dOgizUHFQN/28hv4mOOS6kiG+HYu2piicioTUNHaaTiLcn6nwHP5Q9ocaJYAG50/a/oI5FhOM7ksOf0HKLHRcQDqkHYfEqGAHTpOLtb4eiQ6z63A8oKkYiCXOoHwAur/zUosnTSOdoxsaWQDtqowyp8YWEhiEI2SGufNySeggHKYW2dATWcykc2OZvN2ESyq1xow2JID+RilUuJKV8a2bmXbyvfxYQ5o8QUbpNjotbl/+KXv8oB4wlZYRUfYv8o2TOvq8ByyGdayrxZI9B9YlkVANkhxz0HqdYS5GJhjvvGpQ2/tEIVtGyZmxgdBbN83nEZlDa0eqkPpGyJcacaJT1MTiIZispvoYyYphaOa2d0STSGihcW4X/MTMG4yKb1SfmPSLbMrYR43OdJ9fS8PxJy9icjVIo87ClX5H33AMAVODK5c/OL8uWCH2IEQTJAb7aLVRLooUjC1BSR1D+uzdGh+cEHKGsynFiws3jHipwjXTZ2kjihQ0bgGN0IeJLRaLMTLIDRiZcbhb7xktV4ww3SiNa5Iy2MToluOQiKrkd2/nGgrsEzauQosC7s19Bz/zG8lSiGAFu910bQ6tc6c4hSNQkOOZF2t4tp7mCESlWUSL2vf+272FtPCODMll2A8NdfF4JE4F3cOzMzMAzM3vA6Zft6nq0ESgLOPTUxwLJUSiQ4068+Q8mghNOWBvo5cM12DXuGaIpawNvvpBSZ7pbcaeeu/y5xgDFmK8LCeHHdWBrseiv1ik1+HrkrKJicpHoeoO4jqciSs6b8j5bQXUcMy56CmaAfmDp3TziLP6eb5XDKMOdzw+jjEZFj4n4MmUpKk/zJX9YF09FD66eEVyPKqXL0z0ZpUtoyPQqPIyBCGNNXqtfSG1PjJTv+p84rSVQZTK3iiMj6E3HyXPDsTy3DFR/Mq/oIe0WJFxfMv5eegjnsurPM+UNqGqUbAelyfExRsUdClYsEkXzr9QPBO51ufaHeH1SlqzLWpR/pew/wCRHyEUKgQt7JKf/wBHxO0WOjUqz6bAN7cz1jjDo2GVUsMWBPNn/wAD5w2/jQ1wfp84p2FrJF3A6E/ZMP5Cf7b+HzLvC6hPkNU0G9um5CeWg/SMlz3Nj08LRrJDfqP1jZbeH36GA0ggrt21jFVnPSAkzTooWOh28DyjdMtgx+/sQPijfJhruOY5QPNsG9IHFTkLHy8ImmTwofesd4tHbTFNZPiv4pWsPSG2KLYuza/KKZj9R3FdGMUIUN6HE+4npaJ015VZnfy066QFw9TPTS1OxUH+ZHzgmqmZRbweKUtk9Vo8qZ7JIJuxOo9fmIQqqlRuucVq8SA7gO5awOt2hwnBbQXCA77OPG0eRkZFZwTLlvBSZIjIyOAbJUsIgr5zpaMjI4xdg/ZgC5sXDAkdQSGdn56xsFgPlVdw1tbMo6WHjGRkcwz1KgFEE5m5b2bcP+0T9k6XB3LAbc3u/JtYyMjDGESKYmzslx+j/OGsijSlIUbXPh6xkZAsVvYUjEEJtqOkEpqFTCAAQz/N9hyjIyBaCQxkUAykL0UNCHBG9vaOf8c/hyJYNRSXR+eVqU75kc09NRtbTIyJsmNWuR8W4fBzuMjIyPIPUMiw4RgCpoBJYGMjIfhSYrIy44ZwCCxIJ8mHvFnoeEAgWSPmfQWjIyKRAf8A7fOyVe4ESS8EWC7N43PrsI9jI44s+FYdo5++nKHIoUtYq+/vnGRkJtvY2EmjRNIxsb9f3ePSkg39RGRkDs7RL2oAgadPbS/T9I8jINSY2BrrUqsfMbj9IhFYUHKbjYxkZDNAA+IzApJvtHPOIqohJ8/1jIyNMOh4LhwTSyUnaWgeeUPGVeFA6xkZDExLQnp8EyKzcvlrDYThGRkM7B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101" y="3013436"/>
            <a:ext cx="3985265" cy="2237574"/>
          </a:xfrm>
          <a:prstGeom prst="rect">
            <a:avLst/>
          </a:prstGeom>
        </p:spPr>
      </p:pic>
    </p:spTree>
    <p:extLst>
      <p:ext uri="{BB962C8B-B14F-4D97-AF65-F5344CB8AC3E}">
        <p14:creationId xmlns:p14="http://schemas.microsoft.com/office/powerpoint/2010/main" val="60934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xEl>
                                              <p:pRg st="2" end="2"/>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352800" y="990600"/>
            <a:ext cx="5562600" cy="4893647"/>
          </a:xfrm>
          <a:prstGeom prst="rect">
            <a:avLst/>
          </a:prstGeom>
          <a:noFill/>
        </p:spPr>
        <p:txBody>
          <a:bodyPr wrap="square" rtlCol="0">
            <a:spAutoFit/>
          </a:bodyPr>
          <a:lstStyle/>
          <a:p>
            <a:pPr fontAlgn="base"/>
            <a:r>
              <a:rPr lang="en-US" sz="2400" dirty="0">
                <a:solidFill>
                  <a:schemeClr val="bg1"/>
                </a:solidFill>
              </a:rPr>
              <a:t>“Nephi’s references to personal sins should not be taken to imply any serious moral transgression on his part. No man could have seen and known God as did who was not pure in heart. </a:t>
            </a:r>
          </a:p>
          <a:p>
            <a:pPr fontAlgn="base"/>
            <a:endParaRPr lang="en-US" sz="2400" dirty="0">
              <a:solidFill>
                <a:schemeClr val="bg1"/>
              </a:solidFill>
            </a:endParaRPr>
          </a:p>
          <a:p>
            <a:pPr fontAlgn="base"/>
            <a:r>
              <a:rPr lang="en-US" sz="2400" dirty="0">
                <a:solidFill>
                  <a:schemeClr val="bg1"/>
                </a:solidFill>
              </a:rPr>
              <a:t>Rather, he is almost surely alluding to the negative emotions of anger, impatience, and frustration he must have felt at times in dealing with his enemies, his own family, and others who lacked his singleness of purpose….”</a:t>
            </a:r>
          </a:p>
          <a:p>
            <a:pPr fontAlgn="base"/>
            <a:r>
              <a:rPr lang="en-US" sz="2400" dirty="0">
                <a:solidFill>
                  <a:schemeClr val="bg1"/>
                </a:solidFill>
              </a:rPr>
              <a:t>Rodney Turner </a:t>
            </a:r>
          </a:p>
        </p:txBody>
      </p:sp>
      <p:sp>
        <p:nvSpPr>
          <p:cNvPr id="9218" name="AutoShape 2" descr="data:image/jpeg;base64,/9j/4AAQSkZJRgABAQAAAQABAAD/2wCEAAkGBhQSERUUExQWFBUVFxUYGBYXGBgXGBgXGBUcFRcXFxcXGyceGBojGhgUHy8gIykpLCwsGB4xNTAqNSYrLCkBCQoKDgwOGg8PGiwkHyQsLCksLCksLCwsLCwsLCwsLCwsLCkpLCwsLCwsLCwsLCkpLCwsLCkpKSwpLCwsKSkpKf/AABEIAKgBLAMBIgACEQEDEQH/xAAcAAACAgMBAQAAAAAAAAAAAAAEBQMGAAIHAQj/xAA9EAABAgQEAwYEBAUEAgMAAAABAhEAAwQhBRIxQQZRYRMicYGRoTKxwfAHQtHxFCNSYuEVFnKSgqIkM7L/xAAZAQADAQEBAAAAAAAAAAAAAAACAwQBAAX/xAAmEQADAAICAQQCAgMAAAAAAAAAAQIDESExEgQTQVEiMmGRFHHw/9oADAMBAAIRAxEAPwDi0pmjQm8e5Y1ywzRh5lcwQoKLCIwqCBUMGEHMgtkKpbWVrEy09wW0N48VKNjq8bTJZy63O0NU6lg7BZqS/eIch9X1D7P6bbtGZ9Bo241vr+0SolqSjMQCkljpqLsdx7O3SMlOyrWysdtwxbe4hSkLZIKlkBIuDdioskk3sG1ZJvyEeCQoEMMxI1Z9frp4eMQoJ5cr8t2gsTHOwNvhYAvdrabBooxz5AU9EktJSQAUnMA9wNLs72v4O0ESUhwWIIckvqQXDMxTtz0jzs2QFZeaXbRTk3s2hFvezRNJmC4SGBCQXuXsSRycj6R6WKfgmpgsqU5DuegYehNomkKdkpF7uXPe5BtIJmSQS4A9wLeb3jxdMQWIc79OnjDlHiwHWyRKXD2sBo3q28armJIALFi9rKLgOHbZvnzguTyT6ln9YJ/0ghJTlPPMxfR25Dc/rDGxexdT04UCBqCd7N0fU/4iEy1J1fLf3Dff+YOTh6kqezbkgCwSzaXJ9bCMrkZlApGXQHL4agc+fXxhfOjdkASUtzf4WOYWckjlBwQFD5czd3Ve1n0MASgU2mC+oOo0JYtq9oZ0rKTZhsBux66fvBJ7MZFkDBJBfNuSBlIDNy8b7RvPYAgCzgO7gkDp5+sGIp3IAD8j+vpG06mDbhwbjfoelo3YOyu1EvMARz25eusbYfOTma6SCdS5PK1hDOVISARlcqsCSAxcbbjx+kQ1GHFyoFiWJe5zJDG7aX08IBp7TC2tB01Docs/9vJ2c2toPWA5dMpRZIJJduoFzE0jETlIU9gQb6k3ux0dj5RPQVIKk2KTfQsQGtr6vu8FvRhqijJ7xdzfYaC9+b7NvEa5GzPq3NzYQ47VFkk3T+UDXmSp9YCqDcuCw9R3uum8cmCJp0kjS400OrAlPVoiRKsdt83eswsm1g/PrDQyu84JfmPTU+J2s0RqpjlLGzOQl/Pp4+Ec+QtiicgN3QQwD3fQMTpa8BVVOxbU299fMGGE5LbQMJRWSEh7aAahPh0BJMIyLfAyWCpnKCfidybFLsAlnBOliRbl4REEAgqILAXZgNG1O7lJ8zBa5RIALAB2JGrm4sHPn7QPMpzlYlhmIBuQ41Yh+YfyiLJPjwUS9g82U7OGNgEgMdBcht9YlTTKyv8AlCr6O7XsS+g8I2JsCOrjYbWd9vu0SImdkcyVd4XSoFm2IO7m8DONLlhOvgiWshLA6v3X8C7DTQenSIBNPKJJSgVEKJQLkAB77AuQW2eMXMvANKgk9A6ZJJjebKIjWWXMSqWRrCVOw2zRUs5Y0lpMTy53SJxJtFEYXXQDvRD2h3j2bNZPXnGLkdY8npOR9oZSalpgppsyXPWkAu4XmcFyH0L87EF9Y2lzUg5c3ddywdKlJfKrKQG136849lyu6U6jKFEs5Bccz3NQnNu0R9i2bcAlIL7vrpewPrCIQbZKlDDMHc3DgMWVezdB6GI1SlB3BYWJ1Dto4tsfSGCJQaxtYM5uNX9dufPWPV0DpKvr9I9D/H3KaJ/c50eUkyyhZKSeRPRknTR9Tf0gtKUpfLd3DqFxcFwNAddz5QKCoqCTmYZcqXfYDysDByJ5OYlgCWCQA1h7MCPF4dC4F0yaXI00Pv6wWZJYfCx6tdiHYnVuWjiNaYgsG9IaSqRIUcyS+1r+Bc2cb+ENbE7BESviCEjKm72JAHdckeI01giakt8RuB0ff5/KISgpUSq2uhYONra/KCh3/J2Dk2cDwHjvAmMH/hydc2U6b+Tabe0aIp0kC5DO4Z/S/wA4dKoWSzEM3q1oWzCEqcjfQW+YIjk9nIGFIFE6uQdC1za52F4AkU6pKiod4aMRbqH8H0ixYXQpmKzKXkRuRr4DYHfo4i60UjDUoy9hLVzUvvKP/kr6NCMmeYeuxsw2UGnmpIGrM4D6HS9vu0FTKclJNiB46Xvp094cYvgkhLLpgAjMMyDch9CFG5S5Dj7Gopk9ndrb76jr9uYJZFS2hdpp6ZUMSplSyAbKYEgeo9bH0j1CgXYm1kvra5uLXJJhrVSkzVNmcn8x5c1HkAItPDi6GSAOyRNVuuYkKPkk2T5e8ZkzKF/IUw6OeVFC8sk91zYg6kauPDfm0a00gJzWC+8m5U+gIYAa+PhHVMYoaKoFpaJK9ly0hIfkpA7qh5ecVen4fCcwP9QsL3G4U3IlvHpGRmm/9m3Lkr81SDa6bjZyDvy62iJUzMbHbUvf/MWaj4Cnzn7NAyf3rCH1A11bmzQvxDhOfTrabLVLBLJJZaT4LScr9Nb6QxZY3rfIHi9b0QUmGKUEsNX1HXnyiaZhSgFXYP4P6OIYYfhs0rEpaglZTaSllTy5H5XAS+2cjV4sX4g8LKpqYTZLlCWCwbqS9nJGoe3nC3mlUp32aoprZzSqokgOS4vZ2NjqPK37RqKZpS8pBGUOwAPx2d779fibSNZxUySXLgukuALkDfq+1+caLqk5W5KLO7NZt+nj1h20cKJ2ZiE6fF/1BPqz2iNZQpJ1Chcd0By93bSx00sIJKXch8ovsC5DDdzf2fR4HnJD6ZRYWfazsTqdWeJ3O3tjk9GkkFZYmwSr/qHUdPMwNMKv6QBppYEhnJPmb+UFz5KEgPmzKsXSAE6FwHcln5WIMR9mWKmsSAkd13SLEhrsOl3ie909IbPHIGJRL2chySL+LnfxjZK0teCBMYaA+Q5EBmv16nWI/wCCeFvE10F5b7BpHOCQAoRDTjYxKm0ZjjYVMk7DKQINTLgJJKoZ0aI9H08pE+Rm8qiBF4WYlIy26xZkSXDwpx3D8qQTuYLOvKGBjrVCgyu+CcyQXvr0VlI1AuInVN7gSyQ26QxPUnkx9hGsuSSm98tgw6308flG8ijJdWwB+z0/SJIxtLoe6DKbvbAW9LNDQIyvlYgCzpuoeDWtAFH3dL2/ex13v5w7kBJSkdXIu2wA+frHob4JKZXk0ansDe0Fy5Ab4hlJsoAku1hdjfr7wzrqVSiyWZQ5ddB7abPC6bSFJYi+nLfnvA6N8thciYAEgAZifyuTrbcjyHjDanxAJLEuSxII3f3tCSQgoJcEEhm97jVmiWYFJyqJIfQjZ9bxrWwWWdchJyrsXB7rluTWLmw94hXh5dISSQAP86W+7wrVWLSABolyD0+H5uW0vGSMZWg97vA3gNM4udHSnKzba++/R4TYvhxAfy113FukNMAxpM2xYHUvvEHG09MsJA1Ie3o/zhFW4NlbeioV+JlPdTYD7eJMOxgEEFUJMQq3EJzUkG0efVfLLEi7SMdUlYSC+Yt62h1ilWCkAHa7fIxz3CiVTEkk2vFplgka6+sW+mXGyXP3oX4xiigLMLAWDevM2F4V4fjqpatTE+Nl2DAN5HzivzNYlz1+Y/EvxLsviskWMOqXi0IpyVhySGJ9PpHOKJ3iwnCVzkBCSAB3lKNkoQPiUo7AfteNx8pv+DMi5SLXg3F82dMCUOTyGgA1JOgAG5sIsaPxTpJXaSlqnTDkIEyVl+PT+XmtbXOd9AdYccK/h3hyJHYiaJ6lpeZlmsV7aIOYIB20fW7NR/xN4SoaKbJRI7RKlkqmDNnAluACM35viYPeFw5t+L2HScrYnqqE9mmtkJnoC6iYkElKiFfFLyrfOtbZnURrubx0yfxHU/wOesQJYUgpCA2eZMBKWVm+FmzEjcsGaK6VUK6vD5WH5mlzM682YAlOVbqzEOvuKdmH0c8WKz09IUkKR2TkguM5AKget97xQ9U5TX99/wDcC+k2mc6VRgB0uLB7nUF3/wAQlqqYu5BDueQN9rWG0Wyql22vziu1Q1Jfpb6xWnsR0DKlJZJDOXdOgZIcd4l3UQfstC1Su8LdGcBwTo5FrWeDalYKb/E5+hc+/t1hjhnCVTPSiZKpZsxIBJIlnKo5iQx1UG5A6QNNIZJXDIL3OXbwYMTzZuUTTEDLc3cMog3cfIN72ES1dKqWVJUhSClgsKSUlJ/4m40iGVKCiXswWws9kkgk2e9v10gNJdB7+wVSySOTm5AFyHOnX0jwzTBhpwQ2Uodzuyv6Qx8De8CKpzCmqQaaZrKRBPZvG0uR0ghEposWPQt0ZJkPYCCpUm8bSJRMGBG0MS0KbJ6UWuYC4jIMsAc4ZJlWdtICxemJSPGOa2DPZXpaLXJ8HZja5DQZKpxZ7B9mJ56W8I9/hyB3mto52cizdYJkyrl2SX0ILAEPHKdDGydEs/EHY21vbR7loPkqKQwHVw+hDEF9tb+8QGUymIy2DgX2111u/nBsuUCB3i7kF9AOb/ekcLN6ZebM5ZWr8/sQRU4MCM7uwct+bfnYtGkmWAUtq/lrbWHVKQpOVi5zAnp094FvRmio/wAPd9Q+l3bpyjxMgqISxOrDlvFgNKH7ocBxcC469YgNArYG1xdm5/SC8jNiSYbJA2Fz1P00gmlkAkZnyAm459H30gpGHlRZIJUWAbraJjh86lWAoZCuwU5YbE2jG0cSYRTiXPuoFLOCzKKTdxre+kJOOMYzT1MbJ7o8rfN4c1UkJ7xN0hISH6NeztAkzAZE0F0nMdVOXeIvUvofh55KHMmlUeSZbmLXP4SlpFioQtq8DVLGZJzN5GI9fZTsL4ew9ySA7ED6naLhS4QwuPV+eo9/eBuHKHs5SHFyHPMEl28YtdPLCgSbN9PrHoz+MpEF/kzn/wCJlOhFWEoSlAEtDpTpcOD4lLE9SYpE4Ex0LjPAzPqlLzscssM24QB83iuzeFZiRYg8o898ly4BcGoDNUlCR3lFuXmTsALvDHiziJA/+PTP2SdV6KmqH51b5f6U+ZubdI/DT8ME9iZlWSFThaUCx7LS5FwFFnZnAZ7mG+LzMAoPjlUy1ZikoQgVC0kE5s4dRSxcF25Rnu64ns3298s5Pwr+H1fVSf4iTLZBslSlpl5xvlzEOnYnTxu14wH8KMQEztJy5AJQU/zR/EFLhnSgjLmSAwJNoR8Y/jbNmTJaMPHYSJTZXSkqWQGDoulKU7JG4B5AKKj8ZcVVlSqelABD5UIQpXiWt5NHLJetcGuJ3sYYvwlWYf35kvLLcjtEkKDaOcpJQ7jVtYtPDs0nDJoMsCWia6Jj94qWxKW37pF33FoPr+N/9XpTTyKdbTAkTpiiOylZVJWRmbvEtaz8gY1rEgSEUsolSUF1KbKCoAJGUbJSkADwcxVN1cpUudk1KZb8SqYgbGziK9OkEhSmNtAQWLhnfprHRaLhnMSVXd/eA8cwZKEl7JAc7Q/zXQrXyymcJYcldSO0AUhHeILEEgsl+juW3aOzScUISMimPKOfcJ0GZE1YuHCRd7JDsOV1G0WnDZZN+USZXuimOhD+JiO0kiasd+WpIzMCShRAUkg2UHKSx3Ec1koUO+LbZhY3DEC97fOOo/iHNCqRSRqCj2WI5uZPdBCQLNq7lwPXx5w/B+oGTs0WAepPQAB9gBoHeIewggJITsC7EXcsdX0bw5CPCIp0hQNJnQQiW94AkC8MZKrsIaqNYTJlEXhjKlhV2vE+G4dm+IgRZaPhFKhZYhNZoXyZ40ytJlZTzgDiH/6xteOgL4GmflKTFU45wGZIkgrDAnWMWaW+GaoaKpTgqGWxCQTy1ZyTvsINl04I0vzJdyOX3vC+SAEDMGO1tt/N/aLDg1BmAWSJctyApRcqvoEhnbQmwhzyJLbMab6NqYkp7w6BRu3NufnBKJbE5RbVjyG+vj7xacP4Rpl3FQpzySlhvZ7+8GzuAFFyichW7FOT3DgekTf5EG+3RUpUouXUxFwb3Jv5E84NpZTEEXOrfsdekG13D8yQ3aSlBI1UCFJPmPh840kyvA8jp1f/ABBeapcA6a7PKOm719CdYscjh1Kkljcjy8evhCuVKsLab89Pvzh/hVUxDtC7b+DtEVHw12JJHeJ3a46CAMXwdBzZkdol8ygFF02Zxew8IvckBQgWbhqUqMwhie6TtliZZ+eRnt8HIcVpihSktbMw8GBF/AxNL4cnJQmYU2XdNw5A3yu8H8SzEGqXkVmFuTO12bo0ayMSUhIKc5a4YEsdjpY9Y7JXk9jMc+KEFROILEQOsZmA/MQPWHM3i4kkTZQX1Wi//YAH3h3w7RyamYCiSAQCXSTY6bvzha75DfQvMgoSlwd9Be30gmVVdy1s7D1LGG+LYClJYlaT4OIV1OHS5YQ8zK5zOACyQ/eLkOAxBOzpsXtZVpzwRKX5cinFVPUzD/efYw34Vw5E5apkwfypAzL6tcJgSqoZc1cxSJwGYlTFK3S92V3WHryhhMqk09KKZBDKOabNLpB6B0knYO3PnEqx0+NFbtLkqPGVSurnqnrRLAbIlgQoS0qdKXdgXe4ANukUyupisnVV78vFR3PjeLdVVyVk5UlaUi7WQBoObCza3bXkhxavURlQAkdG+kWPHCnoQrpsSJwqYQ/dlp/qNn+p8oKoJdPK7y0GoW/51FCPFkso/wDYQqrZy9z9+MAlZjzryRD6/ssmKpdnQ5f4sVKFSpaOzkyZagyJYZID3sVF99Y7BJrZVdLRUUygvup7RkqTfTN3gHDghxyjgH4fcILxKsTISwSxXMWQTllggEgDVRJAHUx9I8H4KKOlVSIz9lTqWntJqCDMzjtSpBCmygryu2qT4kVm+TXjXQdR0KUy3OwjmHHWKZ1ZEAFINxbvNc7jYGL1MrlKRlG8UrHMCM2YA11kAee/gGPpFWLhtsmyc6SN+D5WWkQwbM6m1+IuLno0N8ykXIIHNreoEWLDMNRKlpQlAZKQA9ywtvG1UUgHMlPkAPcecJdbY1LSOX8W1WZBGuYj5g/SK4ZjJWkgEKZtQ2V2bpffl5w74rWhFSSNANOpcHZtIrtVUEoBym+inN9WbbYjyi3CvxJ8j3RBnDN1ca25ttf6RqtniN+6LDWxe+vJ+m/ONVm8P2AAS5kbrruzvvHhaIaumzC0Lyb8GpHTrfIIrH5uZ8xixYJx7MSQCYp82nUnUR5KUxBjxldS+S1ymuD6F4c4rMwCIPxYrs1Gj/l+kcz4c4oEtQvFm4qx9M+mSHdj+kWY9OkT1tIpKVhnJuddX1Y306+ULcTxtcxbgtlskbJSLAJG1oYmUMqiFWdgLuRq/wAtTvCCqkFCiD5HmOcF610ktdG4Um3stXD3HM2WpKXtHZOGOJDMA/WPm+QplDxjpXBvE4Qcr2t6vE2OvJch3OnwfQVDNC03ivY7wsEkzJSWF3SBbxA2PT7OvD+L57g2P28WiWtW9xGbrHW0dpWtMoKaNtntaCqaVflFkqcLAJUkOndI1B5p/SIRhYIKkd6xsGctdg5Afa5EVLPLRK8dJ6MwupZgYIxOknTZbJKS52sw21jnWI/iBW0qhMXhS00wUcy1ErmBIIDkJ7ss3HxAg6PvHNcfx2rr587s6tS5KRnCJtQiUAgj4cq+zSpY0ISnXR7Ez3a8tofON60y+p4YmoXMn1S/4aTnV31bjMWO7A25wX/vbCJAb+MmrP8AZLUof+yAI34b/ECdNwgmfSSahCJSkTAmqkoUuWkFJzSWdByj4Xc6gXAjh1dSoWZs6SEy5IWGlrmoMwBVwEpJCpgGmYC1ngKyMasaPoLhPGabE5i0UylqMsBSlTJQSkAlgPiLksfQwfiVVT4QsLn5gJ4UAqXLdOZAzZVHMMqi9ti2sQ/hZgXY4dLnU1PKkzp0sGZnmTF5yl8hVrkdyWGmaOHfiHxnU11UTUZUGTmlhEsqKEso5iHJckgObOw5Rjtrs5Qn0dnR+LFDNTrPYbqlp+eeE2LcaUU1KUomLZy4yEC+Uj4Se86AG/u8xwoTlczeDF1pSG3Gv6Wh+PNKWxVYns6rU8UylvllrJU4UCkMdlFwftoXYzigQe6O4q5QrKUhy9gknrvsYoVBXTMxKe6/J/qYYyZxPxX++UW48qpbRNeNywmtxDMnu91G6dHOma5vA0g5g4v4GGeRKwAR4cv30hNiFGunWlQcBSm2Y+DHaNyNz+T6OhKuPk9qpb6N8/nCmfSEOSwboRFh7DMMwb5Dw9xFy4C4LMyYupqJSl09OlSuySkLVOmC6ZaUsQodHu46wjPjTnyY3FbT0iyfgFwqqTSTapQUiZUd2XnDDs0jMFAZu8lSi92LItYub5jteUU6ZRWJk5QShRSMrnKCtWRzlB2F9dYLrKuQhEufNQlKpYIS+UqllQAWhB0e2U5TsYR4cldTOM6Zpogf0p2EQRO3t9IquvhB1LQiXKD6tClAJmlRu1kgbE6n0YesWWqQw67CBxhyQOZ3PM7w9XwJc8gCagtce4PsDC3GcSGU32/aHtRQJALZh5uPRTxy3jKuVIWxNi7bfZjpeznwVjHJqplQrK9mvdg2pPrAkmiWbEWbe+upHWLPhWD5paVqF197rcfo1oMVISl7PzblF8PUpEdvkqX+jnfX7948OFQ4qa5L2gVVcIaK8mVdMp43SgwZJlvBSaKHJfY50QUtCldlCPMR4YQpJyhiIa0dKX0hrIwxSzaFZccUuUdORp8HH1oKVEGxBhvh1eVJyKMW3i38OpmXtpQc/mTFMwiS0wpWkgjblHk4prHmUl1UrjY0QhrkWOmmjsdjs/zgiTQomslQzeO3Ji8EqpiSXzFT3KtTo2t3gmkkMRpa3U6l/vpHteKa5IfL6E2K8HhKCqUSSAVFJvYXO3Lx0iuU1SUFwY6rlL2D2YjmI51xHga6aaQUkIV3kHmnl4jT948j1eFY9XCK8GTy/Gjp34ccTOySeUdrwypzJF4+SuGcYMmaLteO/cP8TgywX8oV+8h/ozo+WIJtLfMiyt+SvH9YS02MuBeGkrFE6QpxUjPKWLMRxDPnlOadahlE0NmTaxBNjqd9DZoQYV+GuHUykzAgT5qQ5Us5kqUT8eQuAQ1m0fneL4tSVJaxBGhuPSE1ZhSdQGP9tvlBxSfHQupa57Oe4/ilOKwomUUiYEgEZs29yWdnd9oU1/4c0NZM7RCplGkgPLShK05nuUlww8Xi21XAxmz+1zF2CbsQwJPTnDaXw0pCWsYc1PQCbOecLcLYhh89aaOupuwKgo9sWTMtYGUxWk7Egja5hjxPwfNr0lK6TDZEyxNVLmqcnVRCJaXPLvv+ljnYFfSChhzJYCM8Ed5s4ZxL+GtTRd9CFVMkB+2loJSLB8wDlDFxfk+8UyYbmPpqnlTpC8yFEXuNj4iAZnBuFzcyplJ2c0lSswWsJKlHMxALZXsxBAELvH8IOb+z52p55SXhlRV76lvvlH0n/s7CZgImSKLIwyJRLEtadyFLSp1Xa9t9XiBP4YYQv4qaQGU6Mk2YCQQPjGYX6XHrAxdY+gqmbOEy5rXB8nsfX5Q9wrDjV9xnDpBdyAVKCEslIJuSB3b+UdtkYPh0pGXsqRBLhJTKQFAP3XzhRzDmbPtA0yqpJXwrzzQ5TM7NCilRFmyJSiz8oun1La14krw6+SkcLcBrpUqqJi0hLJKSUkrQ6wFOlcsgHJ2jBjdnaLdMxqmw9PYIK1TAkJV2YTYpDXUoEP4CFWM4nMn5US0hEpBBCcoJz6mY5FlOSX1vHuFcLFSnVcnV4By65v8AoJPx4kllJm185C5gaWgMlP1LWcxfaCkCEgARBhmGBAAAholMS5ci/WR+OH2wafLa8KqmsY21h8tIOsLqzBkKuCUnmL+ohcWvkOpfwKKiudPhHLeNv58+VLIsVOr/AIi5/Tzi/Y3ImSbm4/qGh/Q9IpUqSZs9axsyQf8A2P0izHKbJcjcokqKiwZwG8OlvOE9Y5Bca6dGO45xa6HBVFXeGnM6xtVYKg+MXpyiFqjnq5BJ05fvEv8ApiuUXT/Q5aWJI8IyYtD6QXl9HclJppAhlIAhemeBBMqoENYwbplAjlDTDKlKDdoqqqw841NYqAc7M4OkTMRQA470U3jXB6dYTPlAJWbKA3jRFeUS3dydoW1KioBz1haxLaf0aq10RUtCB8T/AOQdDy3hhKw0Bzqp7DbrA8lx1YXuCGPz1g6VWBAuR4avytoGhzbM0OMCokqUAYaY3wjJrZfZTRlH5V/mSpmCk8+TGxisIxvJcMNGDdBe2x5wyqMbKpfaXdNxeJ7xuuzU3PKOLcRYBNoahciaGUg2Oyk/lWnof1G0WrhLiAgAE6Q/47qJdfTsU/zpd5anD5dVIUdwfm3V+W0laZekeZUPDWn0y+a92drs7ZTcUaX2EOqLiFzr0jh8jiEtrDKj4pIOsMVJg6Z36kxwfvyg+Xi+beOLYdxfbWLJQcRPu59oxymdtnVZNSGDNBaZgMc+pMeff9IcUuN3sXhdYvoYr0WddEkxoMOEA02K2uW8b+kMJFck7+xhbVyGvFka8LSYV12C9If9rGLVzEYslI5wmUabwxmOkajhXpF4CAY2yiGe8B7RSUcLvtBkrhoDaLWEiNsgjvfaO9lCGnwFI2hrT0QTtBGkZmhdZaoOYSPbCBKnFUJ3fpzghRG49YjDbAe0AtfIT/gSqxyYCSQQPC0FysZCg/7esMkr6Rqqklq1Qn0+sG6n6AUv7EmJKCkqs6SO8OnSKHhkxMlK0kOe0XfpmYH0aOiV+DZQTLJH9pLjyJ08I51WywiZMSf6nbxux6a+kV4Wn0T5U/kYLxpJADbs45+OkRS5+ZRb8vnCSdP5aD0F9uQMYMY7JwA+ZiwL63b5RWiZyFYjUqdusLzEaq8zCXYBixG/IQMKgi0NFaKz2kToqIXS1mNitodsZodSJgIvpEsqam8Je3LdI2TNjAWh8mYCnpsYgqpwAgJE97O0RzZjC92jkZ4hVPUqVpYC7kgaB26xOanNmV3QwFuZfYCFImkMfEg83Pj0g2mqgFO7hOjixDuzO/kDBbNZOEFTlgLc232G509/GDqqcVJRawF/7i93+94BRifxFy5Lg773fxMTJrGAJIU4B0ukh2BFntvpfpAtg8k4pwp7MdbabagC1n05xQOL8K7Ge4DJmAKHn8XvfzEXhFY31+xAXEVIKmVlsFJ7yTs7fDo99PTlE3qcbyRx2MwZHF89HOI9Co2myiklKgQQWIOoMaR4Z64TJrVJ3hzR8SqTvFdjIZORoBwmdDw7idh3i58dOgizUHFQN/28hv4mOOS6kiG+HYu2piicioTUNHaaTiLcn6nwHP5Q9ocaJYAG50/a/oI5FhOM7ksOf0HKLHRcQDqkHYfEqGAHTpOLtb4eiQ6z63A8oKkYiCXOoHwAur/zUosnTSOdoxsaWQDtqowyp8YWEhiEI2SGufNySeggHKYW2dATWcykc2OZvN2ESyq1xow2JID+RilUuJKV8a2bmXbyvfxYQ5o8QUbpNjotbl/+KXv8oB4wlZYRUfYv8o2TOvq8ByyGdayrxZI9B9YlkVANkhxz0HqdYS5GJhjvvGpQ2/tEIVtGyZmxgdBbN83nEZlDa0eqkPpGyJcacaJT1MTiIZispvoYyYphaOa2d0STSGihcW4X/MTMG4yKb1SfmPSLbMrYR43OdJ9fS8PxJy9icjVIo87ClX5H33AMAVODK5c/OL8uWCH2IEQTJAb7aLVRLooUjC1BSR1D+uzdGh+cEHKGsynFiws3jHipwjXTZ2kjihQ0bgGN0IeJLRaLMTLIDRiZcbhb7xktV4ww3SiNa5Iy2MToluOQiKrkd2/nGgrsEzauQosC7s19Bz/zG8lSiGAFu910bQ6tc6c4hSNQkOOZF2t4tp7mCESlWUSL2vf+272FtPCODMll2A8NdfF4JE4F3cOzMzMAzM3vA6Zft6nq0ESgLOPTUxwLJUSiQ4068+Q8mghNOWBvo5cM12DXuGaIpawNvvpBSZ7pbcaeeu/y5xgDFmK8LCeHHdWBrseiv1ik1+HrkrKJicpHoeoO4jqciSs6b8j5bQXUcMy56CmaAfmDp3TziLP6eb5XDKMOdzw+jjEZFj4n4MmUpKk/zJX9YF09FD66eEVyPKqXL0z0ZpUtoyPQqPIyBCGNNXqtfSG1PjJTv+p84rSVQZTK3iiMj6E3HyXPDsTy3DFR/Mq/oIe0WJFxfMv5eegjnsurPM+UNqGqUbAelyfExRsUdClYsEkXzr9QPBO51ufaHeH1SlqzLWpR/pew/wCRHyEUKgQt7JKf/wBHxO0WOjUqz6bAN7cz1jjDo2GVUsMWBPNn/wAD5w2/jQ1wfp84p2FrJF3A6E/ZMP5Cf7b+HzLvC6hPkNU0G9um5CeWg/SMlz3Nj08LRrJDfqP1jZbeH36GA0ggrt21jFVnPSAkzTooWOh28DyjdMtgx+/sQPijfJhruOY5QPNsG9IHFTkLHy8ImmTwofesd4tHbTFNZPiv4pWsPSG2KLYuza/KKZj9R3FdGMUIUN6HE+4npaJ015VZnfy066QFw9TPTS1OxUH+ZHzgmqmZRbweKUtk9Vo8qZ7JIJuxOo9fmIQqqlRuucVq8SA7gO5awOt2hwnBbQXCA77OPG0eRkZFZwTLlvBSZIjIyOAbJUsIgr5zpaMjI4xdg/ZgC5sXDAkdQSGdn56xsFgPlVdw1tbMo6WHjGRkcwz1KgFEE5m5b2bcP+0T9k6XB3LAbc3u/JtYyMjDGESKYmzslx+j/OGsijSlIUbXPh6xkZAsVvYUjEEJtqOkEpqFTCAAQz/N9hyjIyBaCQxkUAykL0UNCHBG9vaOf8c/hyJYNRSXR+eVqU75kc09NRtbTIyJsmNWuR8W4fBzuMjIyPIPUMiw4RgCpoBJYGMjIfhSYrIy44ZwCCxIJ8mHvFnoeEAgWSPmfQWjIyKRAf8A7fOyVe4ESS8EWC7N43PrsI9jI44s+FYdo5++nKHIoUtYq+/vnGRkJtvY2EmjRNIxsb9f3ePSkg39RGRkDs7RL2oAgadPbS/T9I8jINSY2BrrUqsfMbj9IhFYUHKbjYxkZDNAA+IzApJvtHPOIqohJ8/1jIyNMOh4LhwTSyUnaWgeeUPGVeFA6xkZDExLQnp8EyKzcvlrDYThGRkM7B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data:image/jpeg;base64,/9j/4AAQSkZJRgABAQAAAQABAAD/2wCEAAkGBhQSERUUExQWFBUVFxUYGBYXGBgXGBgXGBUcFRcXFxcXGyceGBojGhgUHy8gIykpLCwsGB4xNTAqNSYrLCkBCQoKDgwOGg8PGiwkHyQsLCksLCksLCwsLCwsLCwsLCwsLCkpLCwsLCwsLCwsLCkpLCwsLCkpKSwpLCwsKSkpKf/AABEIAKgBLAMBIgACEQEDEQH/xAAcAAACAgMBAQAAAAAAAAAAAAAEBQMGAAIHAQj/xAA9EAABAgQEAwYEBAUEAgMAAAABAhEAAwQhBRIxQQZRYRMicYGRoTKxwfAHQtHxFCNSYuEVFnKSgqIkM7L/xAAZAQADAQEBAAAAAAAAAAAAAAACAwQBAAX/xAAmEQADAAICAQQCAgMAAAAAAAAAAQIDESExEgQTQVEiMmGRFHHw/9oADAMBAAIRAxEAPwDi0pmjQm8e5Y1ywzRh5lcwQoKLCIwqCBUMGEHMgtkKpbWVrEy09wW0N48VKNjq8bTJZy63O0NU6lg7BZqS/eIch9X1D7P6bbtGZ9Bo241vr+0SolqSjMQCkljpqLsdx7O3SMlOyrWysdtwxbe4hSkLZIKlkBIuDdioskk3sG1ZJvyEeCQoEMMxI1Z9frp4eMQoJ5cr8t2gsTHOwNvhYAvdrabBooxz5AU9EktJSQAUnMA9wNLs72v4O0ESUhwWIIckvqQXDMxTtz0jzs2QFZeaXbRTk3s2hFvezRNJmC4SGBCQXuXsSRycj6R6WKfgmpgsqU5DuegYehNomkKdkpF7uXPe5BtIJmSQS4A9wLeb3jxdMQWIc79OnjDlHiwHWyRKXD2sBo3q28armJIALFi9rKLgOHbZvnzguTyT6ln9YJ/0ghJTlPPMxfR25Dc/rDGxexdT04UCBqCd7N0fU/4iEy1J1fLf3Dff+YOTh6kqezbkgCwSzaXJ9bCMrkZlApGXQHL4agc+fXxhfOjdkASUtzf4WOYWckjlBwQFD5czd3Ve1n0MASgU2mC+oOo0JYtq9oZ0rKTZhsBux66fvBJ7MZFkDBJBfNuSBlIDNy8b7RvPYAgCzgO7gkDp5+sGIp3IAD8j+vpG06mDbhwbjfoelo3YOyu1EvMARz25eusbYfOTma6SCdS5PK1hDOVISARlcqsCSAxcbbjx+kQ1GHFyoFiWJe5zJDG7aX08IBp7TC2tB01Docs/9vJ2c2toPWA5dMpRZIJJduoFzE0jETlIU9gQb6k3ux0dj5RPQVIKk2KTfQsQGtr6vu8FvRhqijJ7xdzfYaC9+b7NvEa5GzPq3NzYQ47VFkk3T+UDXmSp9YCqDcuCw9R3uum8cmCJp0kjS400OrAlPVoiRKsdt83eswsm1g/PrDQyu84JfmPTU+J2s0RqpjlLGzOQl/Pp4+Ec+QtiicgN3QQwD3fQMTpa8BVVOxbU299fMGGE5LbQMJRWSEh7aAahPh0BJMIyLfAyWCpnKCfidybFLsAlnBOliRbl4REEAgqILAXZgNG1O7lJ8zBa5RIALAB2JGrm4sHPn7QPMpzlYlhmIBuQ41Yh+YfyiLJPjwUS9g82U7OGNgEgMdBcht9YlTTKyv8AlCr6O7XsS+g8I2JsCOrjYbWd9vu0SImdkcyVd4XSoFm2IO7m8DONLlhOvgiWshLA6v3X8C7DTQenSIBNPKJJSgVEKJQLkAB77AuQW2eMXMvANKgk9A6ZJJjebKIjWWXMSqWRrCVOw2zRUs5Y0lpMTy53SJxJtFEYXXQDvRD2h3j2bNZPXnGLkdY8npOR9oZSalpgppsyXPWkAu4XmcFyH0L87EF9Y2lzUg5c3ddywdKlJfKrKQG136849lyu6U6jKFEs5Bccz3NQnNu0R9i2bcAlIL7vrpewPrCIQbZKlDDMHc3DgMWVezdB6GI1SlB3BYWJ1Dto4tsfSGCJQaxtYM5uNX9dufPWPV0DpKvr9I9D/H3KaJ/c50eUkyyhZKSeRPRknTR9Tf0gtKUpfLd3DqFxcFwNAddz5QKCoqCTmYZcqXfYDysDByJ5OYlgCWCQA1h7MCPF4dC4F0yaXI00Pv6wWZJYfCx6tdiHYnVuWjiNaYgsG9IaSqRIUcyS+1r+Bc2cb+ENbE7BESviCEjKm72JAHdckeI01giakt8RuB0ff5/KISgpUSq2uhYONra/KCh3/J2Dk2cDwHjvAmMH/hydc2U6b+Tabe0aIp0kC5DO4Z/S/wA4dKoWSzEM3q1oWzCEqcjfQW+YIjk9nIGFIFE6uQdC1za52F4AkU6pKiod4aMRbqH8H0ixYXQpmKzKXkRuRr4DYHfo4i60UjDUoy9hLVzUvvKP/kr6NCMmeYeuxsw2UGnmpIGrM4D6HS9vu0FTKclJNiB46Xvp094cYvgkhLLpgAjMMyDch9CFG5S5Dj7Gopk9ndrb76jr9uYJZFS2hdpp6ZUMSplSyAbKYEgeo9bH0j1CgXYm1kvra5uLXJJhrVSkzVNmcn8x5c1HkAItPDi6GSAOyRNVuuYkKPkk2T5e8ZkzKF/IUw6OeVFC8sk91zYg6kauPDfm0a00gJzWC+8m5U+gIYAa+PhHVMYoaKoFpaJK9ly0hIfkpA7qh5ecVen4fCcwP9QsL3G4U3IlvHpGRmm/9m3Lkr81SDa6bjZyDvy62iJUzMbHbUvf/MWaj4Cnzn7NAyf3rCH1A11bmzQvxDhOfTrabLVLBLJJZaT4LScr9Nb6QxZY3rfIHi9b0QUmGKUEsNX1HXnyiaZhSgFXYP4P6OIYYfhs0rEpaglZTaSllTy5H5XAS+2cjV4sX4g8LKpqYTZLlCWCwbqS9nJGoe3nC3mlUp32aoprZzSqokgOS4vZ2NjqPK37RqKZpS8pBGUOwAPx2d779fibSNZxUySXLgukuALkDfq+1+caLqk5W5KLO7NZt+nj1h20cKJ2ZiE6fF/1BPqz2iNZQpJ1Chcd0By93bSx00sIJKXch8ovsC5DDdzf2fR4HnJD6ZRYWfazsTqdWeJ3O3tjk9GkkFZYmwSr/qHUdPMwNMKv6QBppYEhnJPmb+UFz5KEgPmzKsXSAE6FwHcln5WIMR9mWKmsSAkd13SLEhrsOl3ie909IbPHIGJRL2chySL+LnfxjZK0teCBMYaA+Q5EBmv16nWI/wCCeFvE10F5b7BpHOCQAoRDTjYxKm0ZjjYVMk7DKQINTLgJJKoZ0aI9H08pE+Rm8qiBF4WYlIy26xZkSXDwpx3D8qQTuYLOvKGBjrVCgyu+CcyQXvr0VlI1AuInVN7gSyQ26QxPUnkx9hGsuSSm98tgw6308flG8ijJdWwB+z0/SJIxtLoe6DKbvbAW9LNDQIyvlYgCzpuoeDWtAFH3dL2/ex13v5w7kBJSkdXIu2wA+frHob4JKZXk0ansDe0Fy5Ab4hlJsoAku1hdjfr7wzrqVSiyWZQ5ddB7abPC6bSFJYi+nLfnvA6N8thciYAEgAZifyuTrbcjyHjDanxAJLEuSxII3f3tCSQgoJcEEhm97jVmiWYFJyqJIfQjZ9bxrWwWWdchJyrsXB7rluTWLmw94hXh5dISSQAP86W+7wrVWLSABolyD0+H5uW0vGSMZWg97vA3gNM4udHSnKzba++/R4TYvhxAfy113FukNMAxpM2xYHUvvEHG09MsJA1Ie3o/zhFW4NlbeioV+JlPdTYD7eJMOxgEEFUJMQq3EJzUkG0efVfLLEi7SMdUlYSC+Yt62h1ilWCkAHa7fIxz3CiVTEkk2vFplgka6+sW+mXGyXP3oX4xiigLMLAWDevM2F4V4fjqpatTE+Nl2DAN5HzivzNYlz1+Y/EvxLsviskWMOqXi0IpyVhySGJ9PpHOKJ3iwnCVzkBCSAB3lKNkoQPiUo7AfteNx8pv+DMi5SLXg3F82dMCUOTyGgA1JOgAG5sIsaPxTpJXaSlqnTDkIEyVl+PT+XmtbXOd9AdYccK/h3hyJHYiaJ6lpeZlmsV7aIOYIB20fW7NR/xN4SoaKbJRI7RKlkqmDNnAluACM35viYPeFw5t+L2HScrYnqqE9mmtkJnoC6iYkElKiFfFLyrfOtbZnURrubx0yfxHU/wOesQJYUgpCA2eZMBKWVm+FmzEjcsGaK6VUK6vD5WH5mlzM682YAlOVbqzEOvuKdmH0c8WKz09IUkKR2TkguM5AKget97xQ9U5TX99/wDcC+k2mc6VRgB0uLB7nUF3/wAQlqqYu5BDueQN9rWG0Wyql22vziu1Q1Jfpb6xWnsR0DKlJZJDOXdOgZIcd4l3UQfstC1Su8LdGcBwTo5FrWeDalYKb/E5+hc+/t1hjhnCVTPSiZKpZsxIBJIlnKo5iQx1UG5A6QNNIZJXDIL3OXbwYMTzZuUTTEDLc3cMog3cfIN72ES1dKqWVJUhSClgsKSUlJ/4m40iGVKCiXswWws9kkgk2e9v10gNJdB7+wVSySOTm5AFyHOnX0jwzTBhpwQ2Uodzuyv6Qx8De8CKpzCmqQaaZrKRBPZvG0uR0ghEposWPQt0ZJkPYCCpUm8bSJRMGBG0MS0KbJ6UWuYC4jIMsAc4ZJlWdtICxemJSPGOa2DPZXpaLXJ8HZja5DQZKpxZ7B9mJ56W8I9/hyB3mto52cizdYJkyrl2SX0ILAEPHKdDGydEs/EHY21vbR7loPkqKQwHVw+hDEF9tb+8QGUymIy2DgX2111u/nBsuUCB3i7kF9AOb/ekcLN6ZebM5ZWr8/sQRU4MCM7uwct+bfnYtGkmWAUtq/lrbWHVKQpOVi5zAnp094FvRmio/wAPd9Q+l3bpyjxMgqISxOrDlvFgNKH7ocBxcC469YgNArYG1xdm5/SC8jNiSYbJA2Fz1P00gmlkAkZnyAm459H30gpGHlRZIJUWAbraJjh86lWAoZCuwU5YbE2jG0cSYRTiXPuoFLOCzKKTdxre+kJOOMYzT1MbJ7o8rfN4c1UkJ7xN0hISH6NeztAkzAZE0F0nMdVOXeIvUvofh55KHMmlUeSZbmLXP4SlpFioQtq8DVLGZJzN5GI9fZTsL4ew9ySA7ED6naLhS4QwuPV+eo9/eBuHKHs5SHFyHPMEl28YtdPLCgSbN9PrHoz+MpEF/kzn/wCJlOhFWEoSlAEtDpTpcOD4lLE9SYpE4Ex0LjPAzPqlLzscssM24QB83iuzeFZiRYg8o898ly4BcGoDNUlCR3lFuXmTsALvDHiziJA/+PTP2SdV6KmqH51b5f6U+ZubdI/DT8ME9iZlWSFThaUCx7LS5FwFFnZnAZ7mG+LzMAoPjlUy1ZikoQgVC0kE5s4dRSxcF25Rnu64ns3298s5Pwr+H1fVSf4iTLZBslSlpl5xvlzEOnYnTxu14wH8KMQEztJy5AJQU/zR/EFLhnSgjLmSAwJNoR8Y/jbNmTJaMPHYSJTZXSkqWQGDoulKU7JG4B5AKKj8ZcVVlSqelABD5UIQpXiWt5NHLJetcGuJ3sYYvwlWYf35kvLLcjtEkKDaOcpJQ7jVtYtPDs0nDJoMsCWia6Jj94qWxKW37pF33FoPr+N/9XpTTyKdbTAkTpiiOylZVJWRmbvEtaz8gY1rEgSEUsolSUF1KbKCoAJGUbJSkADwcxVN1cpUudk1KZb8SqYgbGziK9OkEhSmNtAQWLhnfprHRaLhnMSVXd/eA8cwZKEl7JAc7Q/zXQrXyymcJYcldSO0AUhHeILEEgsl+juW3aOzScUISMimPKOfcJ0GZE1YuHCRd7JDsOV1G0WnDZZN+USZXuimOhD+JiO0kiasd+WpIzMCShRAUkg2UHKSx3Ec1koUO+LbZhY3DEC97fOOo/iHNCqRSRqCj2WI5uZPdBCQLNq7lwPXx5w/B+oGTs0WAepPQAB9gBoHeIewggJITsC7EXcsdX0bw5CPCIp0hQNJnQQiW94AkC8MZKrsIaqNYTJlEXhjKlhV2vE+G4dm+IgRZaPhFKhZYhNZoXyZ40ytJlZTzgDiH/6xteOgL4GmflKTFU45wGZIkgrDAnWMWaW+GaoaKpTgqGWxCQTy1ZyTvsINl04I0vzJdyOX3vC+SAEDMGO1tt/N/aLDg1BmAWSJctyApRcqvoEhnbQmwhzyJLbMab6NqYkp7w6BRu3NufnBKJbE5RbVjyG+vj7xacP4Rpl3FQpzySlhvZ7+8GzuAFFyichW7FOT3DgekTf5EG+3RUpUouXUxFwb3Jv5E84NpZTEEXOrfsdekG13D8yQ3aSlBI1UCFJPmPh840kyvA8jp1f/ABBeapcA6a7PKOm719CdYscjh1Kkljcjy8evhCuVKsLab89Pvzh/hVUxDtC7b+DtEVHw12JJHeJ3a46CAMXwdBzZkdol8ygFF02Zxew8IvckBQgWbhqUqMwhie6TtliZZ+eRnt8HIcVpihSktbMw8GBF/AxNL4cnJQmYU2XdNw5A3yu8H8SzEGqXkVmFuTO12bo0ayMSUhIKc5a4YEsdjpY9Y7JXk9jMc+KEFROILEQOsZmA/MQPWHM3i4kkTZQX1Wi//YAH3h3w7RyamYCiSAQCXSTY6bvzha75DfQvMgoSlwd9Be30gmVVdy1s7D1LGG+LYClJYlaT4OIV1OHS5YQ8zK5zOACyQ/eLkOAxBOzpsXtZVpzwRKX5cinFVPUzD/efYw34Vw5E5apkwfypAzL6tcJgSqoZc1cxSJwGYlTFK3S92V3WHryhhMqk09KKZBDKOabNLpB6B0knYO3PnEqx0+NFbtLkqPGVSurnqnrRLAbIlgQoS0qdKXdgXe4ANukUyupisnVV78vFR3PjeLdVVyVk5UlaUi7WQBoObCza3bXkhxavURlQAkdG+kWPHCnoQrpsSJwqYQ/dlp/qNn+p8oKoJdPK7y0GoW/51FCPFkso/wDYQqrZy9z9+MAlZjzryRD6/ssmKpdnQ5f4sVKFSpaOzkyZagyJYZID3sVF99Y7BJrZVdLRUUygvup7RkqTfTN3gHDghxyjgH4fcILxKsTISwSxXMWQTllggEgDVRJAHUx9I8H4KKOlVSIz9lTqWntJqCDMzjtSpBCmygryu2qT4kVm+TXjXQdR0KUy3OwjmHHWKZ1ZEAFINxbvNc7jYGL1MrlKRlG8UrHMCM2YA11kAee/gGPpFWLhtsmyc6SN+D5WWkQwbM6m1+IuLno0N8ykXIIHNreoEWLDMNRKlpQlAZKQA9ywtvG1UUgHMlPkAPcecJdbY1LSOX8W1WZBGuYj5g/SK4ZjJWkgEKZtQ2V2bpffl5w74rWhFSSNANOpcHZtIrtVUEoBym+inN9WbbYjyi3CvxJ8j3RBnDN1ca25ttf6RqtniN+6LDWxe+vJ+m/ONVm8P2AAS5kbrruzvvHhaIaumzC0Lyb8GpHTrfIIrH5uZ8xixYJx7MSQCYp82nUnUR5KUxBjxldS+S1ymuD6F4c4rMwCIPxYrs1Gj/l+kcz4c4oEtQvFm4qx9M+mSHdj+kWY9OkT1tIpKVhnJuddX1Y306+ULcTxtcxbgtlskbJSLAJG1oYmUMqiFWdgLuRq/wAtTvCCqkFCiD5HmOcF610ktdG4Um3stXD3HM2WpKXtHZOGOJDMA/WPm+QplDxjpXBvE4Qcr2t6vE2OvJch3OnwfQVDNC03ivY7wsEkzJSWF3SBbxA2PT7OvD+L57g2P28WiWtW9xGbrHW0dpWtMoKaNtntaCqaVflFkqcLAJUkOndI1B5p/SIRhYIKkd6xsGctdg5Afa5EVLPLRK8dJ6MwupZgYIxOknTZbJKS52sw21jnWI/iBW0qhMXhS00wUcy1ErmBIIDkJ7ss3HxAg6PvHNcfx2rr587s6tS5KRnCJtQiUAgj4cq+zSpY0ISnXR7Ez3a8tofON60y+p4YmoXMn1S/4aTnV31bjMWO7A25wX/vbCJAb+MmrP8AZLUof+yAI34b/ECdNwgmfSSahCJSkTAmqkoUuWkFJzSWdByj4Xc6gXAjh1dSoWZs6SEy5IWGlrmoMwBVwEpJCpgGmYC1ngKyMasaPoLhPGabE5i0UylqMsBSlTJQSkAlgPiLksfQwfiVVT4QsLn5gJ4UAqXLdOZAzZVHMMqi9ti2sQ/hZgXY4dLnU1PKkzp0sGZnmTF5yl8hVrkdyWGmaOHfiHxnU11UTUZUGTmlhEsqKEso5iHJckgObOw5Rjtrs5Qn0dnR+LFDNTrPYbqlp+eeE2LcaUU1KUomLZy4yEC+Uj4Se86AG/u8xwoTlczeDF1pSG3Gv6Wh+PNKWxVYns6rU8UylvllrJU4UCkMdlFwftoXYzigQe6O4q5QrKUhy9gknrvsYoVBXTMxKe6/J/qYYyZxPxX++UW48qpbRNeNywmtxDMnu91G6dHOma5vA0g5g4v4GGeRKwAR4cv30hNiFGunWlQcBSm2Y+DHaNyNz+T6OhKuPk9qpb6N8/nCmfSEOSwboRFh7DMMwb5Dw9xFy4C4LMyYupqJSl09OlSuySkLVOmC6ZaUsQodHu46wjPjTnyY3FbT0iyfgFwqqTSTapQUiZUd2XnDDs0jMFAZu8lSi92LItYub5jteUU6ZRWJk5QShRSMrnKCtWRzlB2F9dYLrKuQhEufNQlKpYIS+UqllQAWhB0e2U5TsYR4cldTOM6Zpogf0p2EQRO3t9IquvhB1LQiXKD6tClAJmlRu1kgbE6n0YesWWqQw67CBxhyQOZ3PM7w9XwJc8gCagtce4PsDC3GcSGU32/aHtRQJALZh5uPRTxy3jKuVIWxNi7bfZjpeznwVjHJqplQrK9mvdg2pPrAkmiWbEWbe+upHWLPhWD5paVqF197rcfo1oMVISl7PzblF8PUpEdvkqX+jnfX7948OFQ4qa5L2gVVcIaK8mVdMp43SgwZJlvBSaKHJfY50QUtCldlCPMR4YQpJyhiIa0dKX0hrIwxSzaFZccUuUdORp8HH1oKVEGxBhvh1eVJyKMW3i38OpmXtpQc/mTFMwiS0wpWkgjblHk4prHmUl1UrjY0QhrkWOmmjsdjs/zgiTQomslQzeO3Ji8EqpiSXzFT3KtTo2t3gmkkMRpa3U6l/vpHteKa5IfL6E2K8HhKCqUSSAVFJvYXO3Lx0iuU1SUFwY6rlL2D2YjmI51xHga6aaQUkIV3kHmnl4jT948j1eFY9XCK8GTy/Gjp34ccTOySeUdrwypzJF4+SuGcYMmaLteO/cP8TgywX8oV+8h/ozo+WIJtLfMiyt+SvH9YS02MuBeGkrFE6QpxUjPKWLMRxDPnlOadahlE0NmTaxBNjqd9DZoQYV+GuHUykzAgT5qQ5Us5kqUT8eQuAQ1m0fneL4tSVJaxBGhuPSE1ZhSdQGP9tvlBxSfHQupa57Oe4/ilOKwomUUiYEgEZs29yWdnd9oU1/4c0NZM7RCplGkgPLShK05nuUlww8Xi21XAxmz+1zF2CbsQwJPTnDaXw0pCWsYc1PQCbOecLcLYhh89aaOupuwKgo9sWTMtYGUxWk7Egja5hjxPwfNr0lK6TDZEyxNVLmqcnVRCJaXPLvv+ljnYFfSChhzJYCM8Ed5s4ZxL+GtTRd9CFVMkB+2loJSLB8wDlDFxfk+8UyYbmPpqnlTpC8yFEXuNj4iAZnBuFzcyplJ2c0lSswWsJKlHMxALZXsxBAELvH8IOb+z52p55SXhlRV76lvvlH0n/s7CZgImSKLIwyJRLEtadyFLSp1Xa9t9XiBP4YYQv4qaQGU6Mk2YCQQPjGYX6XHrAxdY+gqmbOEy5rXB8nsfX5Q9wrDjV9xnDpBdyAVKCEslIJuSB3b+UdtkYPh0pGXsqRBLhJTKQFAP3XzhRzDmbPtA0yqpJXwrzzQ5TM7NCilRFmyJSiz8oun1La14krw6+SkcLcBrpUqqJi0hLJKSUkrQ6wFOlcsgHJ2jBjdnaLdMxqmw9PYIK1TAkJV2YTYpDXUoEP4CFWM4nMn5US0hEpBBCcoJz6mY5FlOSX1vHuFcLFSnVcnV4By65v8AoJPx4kllJm185C5gaWgMlP1LWcxfaCkCEgARBhmGBAAAholMS5ci/WR+OH2wafLa8KqmsY21h8tIOsLqzBkKuCUnmL+ohcWvkOpfwKKiudPhHLeNv58+VLIsVOr/AIi5/Tzi/Y3ImSbm4/qGh/Q9IpUqSZs9axsyQf8A2P0izHKbJcjcokqKiwZwG8OlvOE9Y5Bca6dGO45xa6HBVFXeGnM6xtVYKg+MXpyiFqjnq5BJ05fvEv8ApiuUXT/Q5aWJI8IyYtD6QXl9HclJppAhlIAhemeBBMqoENYwbplAjlDTDKlKDdoqqqw841NYqAc7M4OkTMRQA470U3jXB6dYTPlAJWbKA3jRFeUS3dydoW1KioBz1haxLaf0aq10RUtCB8T/AOQdDy3hhKw0Bzqp7DbrA8lx1YXuCGPz1g6VWBAuR4avytoGhzbM0OMCokqUAYaY3wjJrZfZTRlH5V/mSpmCk8+TGxisIxvJcMNGDdBe2x5wyqMbKpfaXdNxeJ7xuuzU3PKOLcRYBNoahciaGUg2Oyk/lWnof1G0WrhLiAgAE6Q/47qJdfTsU/zpd5anD5dVIUdwfm3V+W0laZekeZUPDWn0y+a92drs7ZTcUaX2EOqLiFzr0jh8jiEtrDKj4pIOsMVJg6Z36kxwfvyg+Xi+beOLYdxfbWLJQcRPu59oxymdtnVZNSGDNBaZgMc+pMeff9IcUuN3sXhdYvoYr0WddEkxoMOEA02K2uW8b+kMJFck7+xhbVyGvFka8LSYV12C9If9rGLVzEYslI5wmUabwxmOkajhXpF4CAY2yiGe8B7RSUcLvtBkrhoDaLWEiNsgjvfaO9lCGnwFI2hrT0QTtBGkZmhdZaoOYSPbCBKnFUJ3fpzghRG49YjDbAe0AtfIT/gSqxyYCSQQPC0FysZCg/7esMkr6Rqqklq1Qn0+sG6n6AUv7EmJKCkqs6SO8OnSKHhkxMlK0kOe0XfpmYH0aOiV+DZQTLJH9pLjyJ08I51WywiZMSf6nbxux6a+kV4Wn0T5U/kYLxpJADbs45+OkRS5+ZRb8vnCSdP5aD0F9uQMYMY7JwA+ZiwL63b5RWiZyFYjUqdusLzEaq8zCXYBixG/IQMKgi0NFaKz2kToqIXS1mNitodsZodSJgIvpEsqam8Je3LdI2TNjAWh8mYCnpsYgqpwAgJE97O0RzZjC92jkZ4hVPUqVpYC7kgaB26xOanNmV3QwFuZfYCFImkMfEg83Pj0g2mqgFO7hOjixDuzO/kDBbNZOEFTlgLc232G509/GDqqcVJRawF/7i93+94BRifxFy5Lg773fxMTJrGAJIU4B0ukh2BFntvpfpAtg8k4pwp7MdbabagC1n05xQOL8K7Ge4DJmAKHn8XvfzEXhFY31+xAXEVIKmVlsFJ7yTs7fDo99PTlE3qcbyRx2MwZHF89HOI9Co2myiklKgQQWIOoMaR4Z64TJrVJ3hzR8SqTvFdjIZORoBwmdDw7idh3i58dOgizUHFQN/28hv4mOOS6kiG+HYu2piicioTUNHaaTiLcn6nwHP5Q9ocaJYAG50/a/oI5FhOM7ksOf0HKLHRcQDqkHYfEqGAHTpOLtb4eiQ6z63A8oKkYiCXOoHwAur/zUosnTSOdoxsaWQDtqowyp8YWEhiEI2SGufNySeggHKYW2dATWcykc2OZvN2ESyq1xow2JID+RilUuJKV8a2bmXbyvfxYQ5o8QUbpNjotbl/+KXv8oB4wlZYRUfYv8o2TOvq8ByyGdayrxZI9B9YlkVANkhxz0HqdYS5GJhjvvGpQ2/tEIVtGyZmxgdBbN83nEZlDa0eqkPpGyJcacaJT1MTiIZispvoYyYphaOa2d0STSGihcW4X/MTMG4yKb1SfmPSLbMrYR43OdJ9fS8PxJy9icjVIo87ClX5H33AMAVODK5c/OL8uWCH2IEQTJAb7aLVRLooUjC1BSR1D+uzdGh+cEHKGsynFiws3jHipwjXTZ2kjihQ0bgGN0IeJLRaLMTLIDRiZcbhb7xktV4ww3SiNa5Iy2MToluOQiKrkd2/nGgrsEzauQosC7s19Bz/zG8lSiGAFu910bQ6tc6c4hSNQkOOZF2t4tp7mCESlWUSL2vf+272FtPCODMll2A8NdfF4JE4F3cOzMzMAzM3vA6Zft6nq0ESgLOPTUxwLJUSiQ4068+Q8mghNOWBvo5cM12DXuGaIpawNvvpBSZ7pbcaeeu/y5xgDFmK8LCeHHdWBrseiv1ik1+HrkrKJicpHoeoO4jqciSs6b8j5bQXUcMy56CmaAfmDp3TziLP6eb5XDKMOdzw+jjEZFj4n4MmUpKk/zJX9YF09FD66eEVyPKqXL0z0ZpUtoyPQqPIyBCGNNXqtfSG1PjJTv+p84rSVQZTK3iiMj6E3HyXPDsTy3DFR/Mq/oIe0WJFxfMv5eegjnsurPM+UNqGqUbAelyfExRsUdClYsEkXzr9QPBO51ufaHeH1SlqzLWpR/pew/wCRHyEUKgQt7JKf/wBHxO0WOjUqz6bAN7cz1jjDo2GVUsMWBPNn/wAD5w2/jQ1wfp84p2FrJF3A6E/ZMP5Cf7b+HzLvC6hPkNU0G9um5CeWg/SMlz3Nj08LRrJDfqP1jZbeH36GA0ggrt21jFVnPSAkzTooWOh28DyjdMtgx+/sQPijfJhruOY5QPNsG9IHFTkLHy8ImmTwofesd4tHbTFNZPiv4pWsPSG2KLYuza/KKZj9R3FdGMUIUN6HE+4npaJ015VZnfy066QFw9TPTS1OxUH+ZHzgmqmZRbweKUtk9Vo8qZ7JIJuxOo9fmIQqqlRuucVq8SA7gO5awOt2hwnBbQXCA77OPG0eRkZFZwTLlvBSZIjIyOAbJUsIgr5zpaMjI4xdg/ZgC5sXDAkdQSGdn56xsFgPlVdw1tbMo6WHjGRkcwz1KgFEE5m5b2bcP+0T9k6XB3LAbc3u/JtYyMjDGESKYmzslx+j/OGsijSlIUbXPh6xkZAsVvYUjEEJtqOkEpqFTCAAQz/N9hyjIyBaCQxkUAykL0UNCHBG9vaOf8c/hyJYNRSXR+eVqU75kc09NRtbTIyJsmNWuR8W4fBzuMjIyPIPUMiw4RgCpoBJYGMjIfhSYrIy44ZwCCxIJ8mHvFnoeEAgWSPmfQWjIyKRAf8A7fOyVe4ESS8EWC7N43PrsI9jI44s+FYdo5++nKHIoUtYq+/vnGRkJtvY2EmjRNIxsb9f3ePSkg39RGRkDs7RL2oAgadPbS/T9I8jINSY2BrrUqsfMbj9IhFYUHKbjYxkZDNAA+IzApJvtHPOIqohJ8/1jIyNMOh4LhwTSyUnaWgeeUPGVeFA6xkZDExLQnp8EyKzcvlrDYThGRkM7BP/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650" t="1848" b="1"/>
          <a:stretch/>
        </p:blipFill>
        <p:spPr>
          <a:xfrm>
            <a:off x="932507" y="506994"/>
            <a:ext cx="1503709" cy="1951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831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17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grpSp>
        <p:nvGrpSpPr>
          <p:cNvPr id="80" name="Group 79"/>
          <p:cNvGrpSpPr/>
          <p:nvPr/>
        </p:nvGrpSpPr>
        <p:grpSpPr>
          <a:xfrm>
            <a:off x="9303797" y="600230"/>
            <a:ext cx="1905000" cy="3969319"/>
            <a:chOff x="5257800" y="720222"/>
            <a:chExt cx="1905000" cy="3969319"/>
          </a:xfrm>
        </p:grpSpPr>
        <p:sp>
          <p:nvSpPr>
            <p:cNvPr id="81" name="Oval 80"/>
            <p:cNvSpPr/>
            <p:nvPr/>
          </p:nvSpPr>
          <p:spPr>
            <a:xfrm rot="19338880">
              <a:off x="6844570" y="2804990"/>
              <a:ext cx="318230" cy="4714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933618">
              <a:off x="5318704" y="2806426"/>
              <a:ext cx="318230" cy="4714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1297750" flipH="1">
              <a:off x="5257800" y="2648875"/>
              <a:ext cx="480277" cy="468901"/>
            </a:xfrm>
            <a:prstGeom prst="trapezoid">
              <a:avLst>
                <a:gd name="adj" fmla="val 1121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rot="20302250">
              <a:off x="6660988" y="2664241"/>
              <a:ext cx="480277" cy="468901"/>
            </a:xfrm>
            <a:prstGeom prst="trapezoid">
              <a:avLst>
                <a:gd name="adj" fmla="val 1121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4886474">
              <a:off x="6250147" y="4240517"/>
              <a:ext cx="314751" cy="582694"/>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4886474">
              <a:off x="5794424" y="4255646"/>
              <a:ext cx="278335" cy="58945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86"/>
            <p:cNvSpPr/>
            <p:nvPr/>
          </p:nvSpPr>
          <p:spPr>
            <a:xfrm>
              <a:off x="6087311" y="3177388"/>
              <a:ext cx="627041" cy="1337285"/>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p:cNvSpPr/>
            <p:nvPr/>
          </p:nvSpPr>
          <p:spPr>
            <a:xfrm rot="263894">
              <a:off x="5679392" y="3119792"/>
              <a:ext cx="563346" cy="1418973"/>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p:cNvSpPr/>
            <p:nvPr/>
          </p:nvSpPr>
          <p:spPr>
            <a:xfrm rot="1375821">
              <a:off x="5472135" y="1840634"/>
              <a:ext cx="480277" cy="11357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337671">
              <a:off x="6470654" y="1863778"/>
              <a:ext cx="480277" cy="1106189"/>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a:off x="5715000" y="1849879"/>
              <a:ext cx="1016264" cy="1437247"/>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5943600" y="914400"/>
              <a:ext cx="5334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p:cNvCxnSpPr>
              <a:endCxn id="91" idx="2"/>
            </p:cNvCxnSpPr>
            <p:nvPr/>
          </p:nvCxnSpPr>
          <p:spPr>
            <a:xfrm flipH="1">
              <a:off x="6223132" y="2168360"/>
              <a:ext cx="6516" cy="11187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ardrop 93"/>
            <p:cNvSpPr/>
            <p:nvPr/>
          </p:nvSpPr>
          <p:spPr>
            <a:xfrm rot="711584">
              <a:off x="5626659" y="869517"/>
              <a:ext cx="373548" cy="662187"/>
            </a:xfrm>
            <a:prstGeom prst="teardrop">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5873315">
              <a:off x="6019423" y="3176244"/>
              <a:ext cx="306890" cy="76849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ardrop 95"/>
            <p:cNvSpPr/>
            <p:nvPr/>
          </p:nvSpPr>
          <p:spPr>
            <a:xfrm rot="20888416" flipH="1">
              <a:off x="6464858" y="945716"/>
              <a:ext cx="373548" cy="662187"/>
            </a:xfrm>
            <a:prstGeom prst="teardrop">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Wave 96"/>
            <p:cNvSpPr/>
            <p:nvPr/>
          </p:nvSpPr>
          <p:spPr>
            <a:xfrm rot="858469">
              <a:off x="5764393" y="720222"/>
              <a:ext cx="960552" cy="520290"/>
            </a:xfrm>
            <a:prstGeom prst="wave">
              <a:avLst>
                <a:gd name="adj1" fmla="val 13676"/>
                <a:gd name="adj2" fmla="val -1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715000" y="914400"/>
              <a:ext cx="304800"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6477000" y="990600"/>
              <a:ext cx="304800"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6418729" y="2066364"/>
              <a:ext cx="76200" cy="11430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5943600" y="2057400"/>
              <a:ext cx="76200" cy="11430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p:cNvSpPr/>
            <p:nvPr/>
          </p:nvSpPr>
          <p:spPr>
            <a:xfrm>
              <a:off x="5715000" y="3153955"/>
              <a:ext cx="1032148" cy="122645"/>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Manual Input 102"/>
            <p:cNvSpPr/>
            <p:nvPr/>
          </p:nvSpPr>
          <p:spPr>
            <a:xfrm rot="7269359" flipV="1">
              <a:off x="6166528" y="1879650"/>
              <a:ext cx="513161" cy="176953"/>
            </a:xfrm>
            <a:prstGeom prst="flowChartManualInpu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Manual Input 103"/>
            <p:cNvSpPr/>
            <p:nvPr/>
          </p:nvSpPr>
          <p:spPr>
            <a:xfrm rot="14330641" flipH="1" flipV="1">
              <a:off x="5739615" y="1879650"/>
              <a:ext cx="513161" cy="176953"/>
            </a:xfrm>
            <a:prstGeom prst="flowChartManualInpu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5791200" y="914400"/>
              <a:ext cx="762000" cy="10878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ame 105"/>
            <p:cNvSpPr/>
            <p:nvPr/>
          </p:nvSpPr>
          <p:spPr>
            <a:xfrm>
              <a:off x="6172200" y="3124200"/>
              <a:ext cx="160092" cy="236495"/>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Frame 106"/>
            <p:cNvSpPr/>
            <p:nvPr/>
          </p:nvSpPr>
          <p:spPr>
            <a:xfrm>
              <a:off x="6400800" y="2743200"/>
              <a:ext cx="152400" cy="76200"/>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Frame 107"/>
            <p:cNvSpPr/>
            <p:nvPr/>
          </p:nvSpPr>
          <p:spPr>
            <a:xfrm>
              <a:off x="5894294" y="2752165"/>
              <a:ext cx="152400" cy="76200"/>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9" name="TextBox 168"/>
          <p:cNvSpPr txBox="1"/>
          <p:nvPr/>
        </p:nvSpPr>
        <p:spPr>
          <a:xfrm>
            <a:off x="1050957" y="4867747"/>
            <a:ext cx="1676400" cy="381000"/>
          </a:xfrm>
          <a:prstGeom prst="rect">
            <a:avLst/>
          </a:prstGeom>
          <a:noFill/>
        </p:spPr>
        <p:txBody>
          <a:bodyPr wrap="square" rtlCol="0">
            <a:spAutoFit/>
          </a:bodyPr>
          <a:lstStyle/>
          <a:p>
            <a:r>
              <a:rPr lang="en-US" dirty="0">
                <a:solidFill>
                  <a:schemeClr val="bg2"/>
                </a:solidFill>
              </a:rPr>
              <a:t>2 Nephi 3:3</a:t>
            </a:r>
          </a:p>
        </p:txBody>
      </p:sp>
      <p:sp>
        <p:nvSpPr>
          <p:cNvPr id="170" name="TextBox 169"/>
          <p:cNvSpPr txBox="1"/>
          <p:nvPr/>
        </p:nvSpPr>
        <p:spPr>
          <a:xfrm>
            <a:off x="3287162" y="4885854"/>
            <a:ext cx="1676400" cy="381000"/>
          </a:xfrm>
          <a:prstGeom prst="rect">
            <a:avLst/>
          </a:prstGeom>
          <a:noFill/>
        </p:spPr>
        <p:txBody>
          <a:bodyPr wrap="square" rtlCol="0">
            <a:spAutoFit/>
          </a:bodyPr>
          <a:lstStyle/>
          <a:p>
            <a:r>
              <a:rPr lang="en-US" dirty="0">
                <a:solidFill>
                  <a:schemeClr val="bg2"/>
                </a:solidFill>
              </a:rPr>
              <a:t>2 Nephi 3:4</a:t>
            </a:r>
          </a:p>
        </p:txBody>
      </p:sp>
      <p:sp>
        <p:nvSpPr>
          <p:cNvPr id="171" name="TextBox 170"/>
          <p:cNvSpPr txBox="1"/>
          <p:nvPr/>
        </p:nvSpPr>
        <p:spPr>
          <a:xfrm>
            <a:off x="6525285" y="4876800"/>
            <a:ext cx="1676400" cy="381000"/>
          </a:xfrm>
          <a:prstGeom prst="rect">
            <a:avLst/>
          </a:prstGeom>
          <a:noFill/>
        </p:spPr>
        <p:txBody>
          <a:bodyPr wrap="square" rtlCol="0">
            <a:spAutoFit/>
          </a:bodyPr>
          <a:lstStyle/>
          <a:p>
            <a:r>
              <a:rPr lang="en-US" dirty="0">
                <a:solidFill>
                  <a:schemeClr val="bg2"/>
                </a:solidFill>
              </a:rPr>
              <a:t>2 Nephi 3:14</a:t>
            </a:r>
          </a:p>
        </p:txBody>
      </p:sp>
      <p:sp>
        <p:nvSpPr>
          <p:cNvPr id="172" name="TextBox 171"/>
          <p:cNvSpPr txBox="1"/>
          <p:nvPr/>
        </p:nvSpPr>
        <p:spPr>
          <a:xfrm>
            <a:off x="9582339" y="4876800"/>
            <a:ext cx="1676400" cy="381000"/>
          </a:xfrm>
          <a:prstGeom prst="rect">
            <a:avLst/>
          </a:prstGeom>
          <a:noFill/>
        </p:spPr>
        <p:txBody>
          <a:bodyPr wrap="square" rtlCol="0">
            <a:spAutoFit/>
          </a:bodyPr>
          <a:lstStyle/>
          <a:p>
            <a:r>
              <a:rPr lang="en-US" dirty="0">
                <a:solidFill>
                  <a:schemeClr val="bg2"/>
                </a:solidFill>
              </a:rPr>
              <a:t>2 Nephi 3:15</a:t>
            </a:r>
          </a:p>
        </p:txBody>
      </p:sp>
      <p:sp>
        <p:nvSpPr>
          <p:cNvPr id="174" name="TextBox 173"/>
          <p:cNvSpPr txBox="1"/>
          <p:nvPr/>
        </p:nvSpPr>
        <p:spPr>
          <a:xfrm>
            <a:off x="2438400" y="5638801"/>
            <a:ext cx="73152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The Four Josephs</a:t>
            </a:r>
          </a:p>
        </p:txBody>
      </p:sp>
      <p:grpSp>
        <p:nvGrpSpPr>
          <p:cNvPr id="176" name="Group 175"/>
          <p:cNvGrpSpPr/>
          <p:nvPr/>
        </p:nvGrpSpPr>
        <p:grpSpPr>
          <a:xfrm>
            <a:off x="6324610" y="396943"/>
            <a:ext cx="1801640" cy="4316568"/>
            <a:chOff x="304800" y="2402559"/>
            <a:chExt cx="1295400" cy="2697867"/>
          </a:xfrm>
        </p:grpSpPr>
        <p:sp>
          <p:nvSpPr>
            <p:cNvPr id="177" name="Oval 176"/>
            <p:cNvSpPr/>
            <p:nvPr/>
          </p:nvSpPr>
          <p:spPr>
            <a:xfrm rot="19338880">
              <a:off x="1383803" y="3822361"/>
              <a:ext cx="216397" cy="3193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1933618">
              <a:off x="346215" y="3823334"/>
              <a:ext cx="216397" cy="3193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78"/>
            <p:cNvSpPr/>
            <p:nvPr/>
          </p:nvSpPr>
          <p:spPr>
            <a:xfrm rot="1297750" flipH="1">
              <a:off x="304800" y="371660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p:cNvSpPr/>
            <p:nvPr/>
          </p:nvSpPr>
          <p:spPr>
            <a:xfrm rot="20302250">
              <a:off x="1258968" y="37270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rot="4886474">
              <a:off x="1020914" y="4829255"/>
              <a:ext cx="170956" cy="36258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rot="4886474">
              <a:off x="665090" y="4800005"/>
              <a:ext cx="179761" cy="4210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p:cNvSpPr/>
            <p:nvPr/>
          </p:nvSpPr>
          <p:spPr>
            <a:xfrm>
              <a:off x="868868" y="4074630"/>
              <a:ext cx="426388" cy="905902"/>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183"/>
            <p:cNvSpPr/>
            <p:nvPr/>
          </p:nvSpPr>
          <p:spPr>
            <a:xfrm rot="263894">
              <a:off x="591482" y="4035614"/>
              <a:ext cx="383075" cy="961239"/>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p:cNvSpPr/>
            <p:nvPr/>
          </p:nvSpPr>
          <p:spPr>
            <a:xfrm rot="1375821">
              <a:off x="450548" y="31690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p:cNvSpPr/>
            <p:nvPr/>
          </p:nvSpPr>
          <p:spPr>
            <a:xfrm rot="20337671">
              <a:off x="1129541" y="3184765"/>
              <a:ext cx="326588" cy="7493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p:cNvSpPr/>
            <p:nvPr/>
          </p:nvSpPr>
          <p:spPr>
            <a:xfrm>
              <a:off x="581005" y="3175350"/>
              <a:ext cx="725750" cy="97361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673451" y="2636266"/>
              <a:ext cx="580601" cy="7369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Manual Input 188"/>
            <p:cNvSpPr/>
            <p:nvPr/>
          </p:nvSpPr>
          <p:spPr>
            <a:xfrm rot="7269359" flipV="1">
              <a:off x="923397" y="3195289"/>
              <a:ext cx="347625" cy="120328"/>
            </a:xfrm>
            <a:prstGeom prst="flowChartManualInput">
              <a:avLst/>
            </a:prstGeom>
            <a:solidFill>
              <a:srgbClr val="E4D9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Manual Input 189"/>
            <p:cNvSpPr/>
            <p:nvPr/>
          </p:nvSpPr>
          <p:spPr>
            <a:xfrm rot="14330641" flipH="1" flipV="1">
              <a:off x="633097" y="31952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617293" y="2534524"/>
              <a:ext cx="689463" cy="7369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p:cNvCxnSpPr>
              <a:endCxn id="187" idx="2"/>
            </p:cNvCxnSpPr>
            <p:nvPr/>
          </p:nvCxnSpPr>
          <p:spPr>
            <a:xfrm flipH="1">
              <a:off x="943880" y="33910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3" name="Trapezoid 192"/>
            <p:cNvSpPr/>
            <p:nvPr/>
          </p:nvSpPr>
          <p:spPr>
            <a:xfrm>
              <a:off x="557729" y="4058756"/>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ame 193"/>
            <p:cNvSpPr/>
            <p:nvPr/>
          </p:nvSpPr>
          <p:spPr>
            <a:xfrm>
              <a:off x="913648" y="40309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Freeform: Shape 194"/>
            <p:cNvSpPr/>
            <p:nvPr/>
          </p:nvSpPr>
          <p:spPr>
            <a:xfrm rot="711584">
              <a:off x="570198" y="24025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3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5" y="2275"/>
                    <a:pt x="641804" y="156845"/>
                    <a:pt x="753475" y="0"/>
                  </a:cubicBezTo>
                  <a:lnTo>
                    <a:pt x="678251" y="277433"/>
                  </a:lnTo>
                  <a:cubicBezTo>
                    <a:pt x="575170" y="422213"/>
                    <a:pt x="416366" y="301646"/>
                    <a:pt x="285424" y="313752"/>
                  </a:cubicBezTo>
                  <a:lnTo>
                    <a:pt x="254012" y="319643"/>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6" name="Oval 195"/>
            <p:cNvSpPr/>
            <p:nvPr/>
          </p:nvSpPr>
          <p:spPr>
            <a:xfrm rot="15873315">
              <a:off x="823100" y="4072864"/>
              <a:ext cx="207893" cy="522573"/>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A947F60B-AE03-B44C-7361-4387EF57AF4A}"/>
              </a:ext>
            </a:extLst>
          </p:cNvPr>
          <p:cNvGrpSpPr/>
          <p:nvPr/>
        </p:nvGrpSpPr>
        <p:grpSpPr>
          <a:xfrm>
            <a:off x="848751" y="726068"/>
            <a:ext cx="1604925" cy="4019245"/>
            <a:chOff x="1548575" y="2057400"/>
            <a:chExt cx="2276754" cy="4724400"/>
          </a:xfrm>
        </p:grpSpPr>
        <p:sp>
          <p:nvSpPr>
            <p:cNvPr id="3" name="Oval 2">
              <a:extLst>
                <a:ext uri="{FF2B5EF4-FFF2-40B4-BE49-F238E27FC236}">
                  <a16:creationId xmlns:a16="http://schemas.microsoft.com/office/drawing/2014/main" id="{6CA86E7D-9473-CE3B-7A98-B8C044A3C048}"/>
                </a:ext>
              </a:extLst>
            </p:cNvPr>
            <p:cNvSpPr/>
            <p:nvPr/>
          </p:nvSpPr>
          <p:spPr>
            <a:xfrm rot="20950279">
              <a:off x="2641500" y="6299805"/>
              <a:ext cx="685750" cy="481994"/>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5BF2247-47E3-0E5B-6AE7-8563AE7B3CF6}"/>
                </a:ext>
              </a:extLst>
            </p:cNvPr>
            <p:cNvSpPr/>
            <p:nvPr/>
          </p:nvSpPr>
          <p:spPr>
            <a:xfrm rot="20950279">
              <a:off x="2023934" y="6299806"/>
              <a:ext cx="685750" cy="481994"/>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8518B45-14F0-7101-7417-6003778B7FC0}"/>
                </a:ext>
              </a:extLst>
            </p:cNvPr>
            <p:cNvSpPr/>
            <p:nvPr/>
          </p:nvSpPr>
          <p:spPr>
            <a:xfrm rot="3826150" flipH="1">
              <a:off x="3336495" y="5148168"/>
              <a:ext cx="614864" cy="362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A2DC4054-5DDD-D574-678E-DF7C85885456}"/>
                </a:ext>
              </a:extLst>
            </p:cNvPr>
            <p:cNvSpPr/>
            <p:nvPr/>
          </p:nvSpPr>
          <p:spPr>
            <a:xfrm rot="18514504">
              <a:off x="1422546" y="5233487"/>
              <a:ext cx="614864" cy="362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C4F2C965-D735-2D81-8C0A-ED68889C0BF6}"/>
                </a:ext>
              </a:extLst>
            </p:cNvPr>
            <p:cNvSpPr/>
            <p:nvPr/>
          </p:nvSpPr>
          <p:spPr>
            <a:xfrm>
              <a:off x="1967902" y="3797819"/>
              <a:ext cx="1485940" cy="2672755"/>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A96AADC7-6E9C-914B-E31F-A56225E56D31}"/>
                </a:ext>
              </a:extLst>
            </p:cNvPr>
            <p:cNvSpPr/>
            <p:nvPr/>
          </p:nvSpPr>
          <p:spPr>
            <a:xfrm rot="20382913">
              <a:off x="3029893" y="3862254"/>
              <a:ext cx="614226" cy="1547123"/>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954322A2-683E-A329-CC27-ADA061D861DA}"/>
                </a:ext>
              </a:extLst>
            </p:cNvPr>
            <p:cNvSpPr/>
            <p:nvPr/>
          </p:nvSpPr>
          <p:spPr>
            <a:xfrm rot="1217087" flipH="1">
              <a:off x="1708743" y="3870466"/>
              <a:ext cx="668618" cy="16032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4E96A41D-4F7D-152B-F4D4-7628AD7931C1}"/>
                </a:ext>
              </a:extLst>
            </p:cNvPr>
            <p:cNvSpPr/>
            <p:nvPr/>
          </p:nvSpPr>
          <p:spPr>
            <a:xfrm rot="10800000">
              <a:off x="2438399" y="3810000"/>
              <a:ext cx="609600" cy="547304"/>
            </a:xfrm>
            <a:prstGeom prst="trapezoid">
              <a:avLst>
                <a:gd name="adj" fmla="val 4452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AFD1311-86BB-EDAD-A6FA-D1E1417FCF1B}"/>
                </a:ext>
              </a:extLst>
            </p:cNvPr>
            <p:cNvSpPr/>
            <p:nvPr/>
          </p:nvSpPr>
          <p:spPr>
            <a:xfrm>
              <a:off x="2080604" y="2813076"/>
              <a:ext cx="1305704" cy="1325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Cloud 65">
              <a:extLst>
                <a:ext uri="{FF2B5EF4-FFF2-40B4-BE49-F238E27FC236}">
                  <a16:creationId xmlns:a16="http://schemas.microsoft.com/office/drawing/2014/main" id="{CC14B9A7-ABB4-45FC-0760-24244F1AEE05}"/>
                </a:ext>
              </a:extLst>
            </p:cNvPr>
            <p:cNvSpPr/>
            <p:nvPr/>
          </p:nvSpPr>
          <p:spPr>
            <a:xfrm rot="671737">
              <a:off x="1859246" y="2397031"/>
              <a:ext cx="470983" cy="1144707"/>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24">
              <a:extLst>
                <a:ext uri="{FF2B5EF4-FFF2-40B4-BE49-F238E27FC236}">
                  <a16:creationId xmlns:a16="http://schemas.microsoft.com/office/drawing/2014/main" id="{B83A49A2-C5BA-ACFA-758B-254AB390FECD}"/>
                </a:ext>
              </a:extLst>
            </p:cNvPr>
            <p:cNvGrpSpPr/>
            <p:nvPr/>
          </p:nvGrpSpPr>
          <p:grpSpPr>
            <a:xfrm>
              <a:off x="1981200" y="5181600"/>
              <a:ext cx="1295400" cy="1219200"/>
              <a:chOff x="7543801" y="3644154"/>
              <a:chExt cx="1066799" cy="1004047"/>
            </a:xfrm>
          </p:grpSpPr>
          <p:sp>
            <p:nvSpPr>
              <p:cNvPr id="227" name="Rounded Rectangle 17">
                <a:extLst>
                  <a:ext uri="{FF2B5EF4-FFF2-40B4-BE49-F238E27FC236}">
                    <a16:creationId xmlns:a16="http://schemas.microsoft.com/office/drawing/2014/main" id="{C6BCD6C7-2157-D7A1-203A-26E42BDFC123}"/>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162">
                <a:extLst>
                  <a:ext uri="{FF2B5EF4-FFF2-40B4-BE49-F238E27FC236}">
                    <a16:creationId xmlns:a16="http://schemas.microsoft.com/office/drawing/2014/main" id="{3FB4C667-DD2A-5720-9B8D-DD4374BD9EDA}"/>
                  </a:ext>
                </a:extLst>
              </p:cNvPr>
              <p:cNvGrpSpPr/>
              <p:nvPr/>
            </p:nvGrpSpPr>
            <p:grpSpPr>
              <a:xfrm>
                <a:off x="7543801" y="3644154"/>
                <a:ext cx="439270" cy="1004047"/>
                <a:chOff x="6827799" y="4920787"/>
                <a:chExt cx="834345" cy="1922990"/>
              </a:xfrm>
              <a:solidFill>
                <a:srgbClr val="D98A33"/>
              </a:solidFill>
            </p:grpSpPr>
            <p:sp>
              <p:nvSpPr>
                <p:cNvPr id="229" name="Double Wave 19">
                  <a:extLst>
                    <a:ext uri="{FF2B5EF4-FFF2-40B4-BE49-F238E27FC236}">
                      <a16:creationId xmlns:a16="http://schemas.microsoft.com/office/drawing/2014/main" id="{2B49EFC2-3A6D-9F22-E21E-BAE1CE895C67}"/>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ouble Wave 20">
                  <a:extLst>
                    <a:ext uri="{FF2B5EF4-FFF2-40B4-BE49-F238E27FC236}">
                      <a16:creationId xmlns:a16="http://schemas.microsoft.com/office/drawing/2014/main" id="{8D5BAA4B-33D9-CEA8-0265-5CFEA5B42370}"/>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21">
                  <a:extLst>
                    <a:ext uri="{FF2B5EF4-FFF2-40B4-BE49-F238E27FC236}">
                      <a16:creationId xmlns:a16="http://schemas.microsoft.com/office/drawing/2014/main" id="{F7C9B016-9DBE-202F-B64A-68580DD569BB}"/>
                    </a:ext>
                  </a:extLst>
                </p:cNvPr>
                <p:cNvSpPr/>
                <p:nvPr/>
              </p:nvSpPr>
              <p:spPr>
                <a:xfrm>
                  <a:off x="7010401" y="4920787"/>
                  <a:ext cx="651743" cy="4894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 name="Cloud 67">
              <a:extLst>
                <a:ext uri="{FF2B5EF4-FFF2-40B4-BE49-F238E27FC236}">
                  <a16:creationId xmlns:a16="http://schemas.microsoft.com/office/drawing/2014/main" id="{94DA2C03-0541-006C-4328-91816887DB7B}"/>
                </a:ext>
              </a:extLst>
            </p:cNvPr>
            <p:cNvSpPr/>
            <p:nvPr/>
          </p:nvSpPr>
          <p:spPr>
            <a:xfrm rot="20696985">
              <a:off x="3112343" y="2327516"/>
              <a:ext cx="470983" cy="1144707"/>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13">
              <a:extLst>
                <a:ext uri="{FF2B5EF4-FFF2-40B4-BE49-F238E27FC236}">
                  <a16:creationId xmlns:a16="http://schemas.microsoft.com/office/drawing/2014/main" id="{F3459A57-61C5-0F5F-FEA8-421FBC1B5DB4}"/>
                </a:ext>
              </a:extLst>
            </p:cNvPr>
            <p:cNvSpPr/>
            <p:nvPr/>
          </p:nvSpPr>
          <p:spPr>
            <a:xfrm rot="16200000" flipH="1">
              <a:off x="2209800" y="1676400"/>
              <a:ext cx="1066800" cy="1828800"/>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33">
              <a:extLst>
                <a:ext uri="{FF2B5EF4-FFF2-40B4-BE49-F238E27FC236}">
                  <a16:creationId xmlns:a16="http://schemas.microsoft.com/office/drawing/2014/main" id="{F6D7BBEC-89C8-0A24-195D-6617F6649005}"/>
                </a:ext>
              </a:extLst>
            </p:cNvPr>
            <p:cNvGrpSpPr/>
            <p:nvPr/>
          </p:nvGrpSpPr>
          <p:grpSpPr>
            <a:xfrm rot="5400000">
              <a:off x="1996814" y="4556387"/>
              <a:ext cx="990601" cy="259830"/>
              <a:chOff x="457200" y="3352800"/>
              <a:chExt cx="4648200" cy="1219200"/>
            </a:xfrm>
          </p:grpSpPr>
          <p:grpSp>
            <p:nvGrpSpPr>
              <p:cNvPr id="215" name="Group 23">
                <a:extLst>
                  <a:ext uri="{FF2B5EF4-FFF2-40B4-BE49-F238E27FC236}">
                    <a16:creationId xmlns:a16="http://schemas.microsoft.com/office/drawing/2014/main" id="{FA32C5EA-2AED-D7E3-3A3F-532A6CA9C4BE}"/>
                  </a:ext>
                </a:extLst>
              </p:cNvPr>
              <p:cNvGrpSpPr/>
              <p:nvPr/>
            </p:nvGrpSpPr>
            <p:grpSpPr>
              <a:xfrm>
                <a:off x="457200" y="3352800"/>
                <a:ext cx="1447800" cy="1219200"/>
                <a:chOff x="457200" y="3352800"/>
                <a:chExt cx="1447800" cy="1219200"/>
              </a:xfrm>
            </p:grpSpPr>
            <p:sp>
              <p:nvSpPr>
                <p:cNvPr id="225" name="Quad Arrow Callout 44">
                  <a:extLst>
                    <a:ext uri="{FF2B5EF4-FFF2-40B4-BE49-F238E27FC236}">
                      <a16:creationId xmlns:a16="http://schemas.microsoft.com/office/drawing/2014/main" id="{1963A8FF-F8EC-F103-5B6B-8896AE94230E}"/>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ross 45">
                  <a:extLst>
                    <a:ext uri="{FF2B5EF4-FFF2-40B4-BE49-F238E27FC236}">
                      <a16:creationId xmlns:a16="http://schemas.microsoft.com/office/drawing/2014/main" id="{FAAC7DB8-16B1-7B77-3649-951FF580411C}"/>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4">
                <a:extLst>
                  <a:ext uri="{FF2B5EF4-FFF2-40B4-BE49-F238E27FC236}">
                    <a16:creationId xmlns:a16="http://schemas.microsoft.com/office/drawing/2014/main" id="{5BE77549-D5AF-3E1C-2220-FC5937A0E5B4}"/>
                  </a:ext>
                </a:extLst>
              </p:cNvPr>
              <p:cNvGrpSpPr/>
              <p:nvPr/>
            </p:nvGrpSpPr>
            <p:grpSpPr>
              <a:xfrm>
                <a:off x="1524000" y="3352800"/>
                <a:ext cx="1447800" cy="1219200"/>
                <a:chOff x="457200" y="3352800"/>
                <a:chExt cx="1447800" cy="1219200"/>
              </a:xfrm>
            </p:grpSpPr>
            <p:sp>
              <p:nvSpPr>
                <p:cNvPr id="223" name="Quad Arrow Callout 52">
                  <a:extLst>
                    <a:ext uri="{FF2B5EF4-FFF2-40B4-BE49-F238E27FC236}">
                      <a16:creationId xmlns:a16="http://schemas.microsoft.com/office/drawing/2014/main" id="{2B3C7F1E-6517-BE47-769B-E0EE0820FA56}"/>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ross 223">
                  <a:extLst>
                    <a:ext uri="{FF2B5EF4-FFF2-40B4-BE49-F238E27FC236}">
                      <a16:creationId xmlns:a16="http://schemas.microsoft.com/office/drawing/2014/main" id="{C332B906-E4F9-6770-14C0-2A49366D154E}"/>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7">
                <a:extLst>
                  <a:ext uri="{FF2B5EF4-FFF2-40B4-BE49-F238E27FC236}">
                    <a16:creationId xmlns:a16="http://schemas.microsoft.com/office/drawing/2014/main" id="{F14B4CA4-7DCB-5AA9-4440-B2FE5657DFCF}"/>
                  </a:ext>
                </a:extLst>
              </p:cNvPr>
              <p:cNvGrpSpPr/>
              <p:nvPr/>
            </p:nvGrpSpPr>
            <p:grpSpPr>
              <a:xfrm>
                <a:off x="2590800" y="3352800"/>
                <a:ext cx="1447800" cy="1219200"/>
                <a:chOff x="457200" y="3352800"/>
                <a:chExt cx="1447800" cy="1219200"/>
              </a:xfrm>
            </p:grpSpPr>
            <p:sp>
              <p:nvSpPr>
                <p:cNvPr id="221" name="Quad Arrow Callout 50">
                  <a:extLst>
                    <a:ext uri="{FF2B5EF4-FFF2-40B4-BE49-F238E27FC236}">
                      <a16:creationId xmlns:a16="http://schemas.microsoft.com/office/drawing/2014/main" id="{33C82635-0B64-3C4D-E850-7FAEF472A004}"/>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ross 221">
                  <a:extLst>
                    <a:ext uri="{FF2B5EF4-FFF2-40B4-BE49-F238E27FC236}">
                      <a16:creationId xmlns:a16="http://schemas.microsoft.com/office/drawing/2014/main" id="{78278E73-D140-B20B-9338-F21CF3B8ADE9}"/>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30">
                <a:extLst>
                  <a:ext uri="{FF2B5EF4-FFF2-40B4-BE49-F238E27FC236}">
                    <a16:creationId xmlns:a16="http://schemas.microsoft.com/office/drawing/2014/main" id="{58ADFCB7-478B-BD8B-8616-74F50EA366B3}"/>
                  </a:ext>
                </a:extLst>
              </p:cNvPr>
              <p:cNvGrpSpPr/>
              <p:nvPr/>
            </p:nvGrpSpPr>
            <p:grpSpPr>
              <a:xfrm>
                <a:off x="3657600" y="3352800"/>
                <a:ext cx="1447800" cy="1219200"/>
                <a:chOff x="457200" y="3352800"/>
                <a:chExt cx="1447800" cy="1219200"/>
              </a:xfrm>
            </p:grpSpPr>
            <p:sp>
              <p:nvSpPr>
                <p:cNvPr id="219" name="Quad Arrow Callout 48">
                  <a:extLst>
                    <a:ext uri="{FF2B5EF4-FFF2-40B4-BE49-F238E27FC236}">
                      <a16:creationId xmlns:a16="http://schemas.microsoft.com/office/drawing/2014/main" id="{3344D870-B865-97F0-8B41-3D3EF29E453F}"/>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Cross 219">
                  <a:extLst>
                    <a:ext uri="{FF2B5EF4-FFF2-40B4-BE49-F238E27FC236}">
                      <a16:creationId xmlns:a16="http://schemas.microsoft.com/office/drawing/2014/main" id="{0C06E107-6E11-8E3A-AD0D-CFC1C6894BB5}"/>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46">
              <a:extLst>
                <a:ext uri="{FF2B5EF4-FFF2-40B4-BE49-F238E27FC236}">
                  <a16:creationId xmlns:a16="http://schemas.microsoft.com/office/drawing/2014/main" id="{8C373EF9-2CD0-7879-5958-DA5E8E7A0F26}"/>
                </a:ext>
              </a:extLst>
            </p:cNvPr>
            <p:cNvGrpSpPr/>
            <p:nvPr/>
          </p:nvGrpSpPr>
          <p:grpSpPr>
            <a:xfrm rot="5400000">
              <a:off x="2454014" y="4556386"/>
              <a:ext cx="990601" cy="259830"/>
              <a:chOff x="457200" y="3352800"/>
              <a:chExt cx="4648200" cy="1219200"/>
            </a:xfrm>
          </p:grpSpPr>
          <p:grpSp>
            <p:nvGrpSpPr>
              <p:cNvPr id="203" name="Group 23">
                <a:extLst>
                  <a:ext uri="{FF2B5EF4-FFF2-40B4-BE49-F238E27FC236}">
                    <a16:creationId xmlns:a16="http://schemas.microsoft.com/office/drawing/2014/main" id="{93B63CBB-F1E8-A224-BBB9-125811432C10}"/>
                  </a:ext>
                </a:extLst>
              </p:cNvPr>
              <p:cNvGrpSpPr/>
              <p:nvPr/>
            </p:nvGrpSpPr>
            <p:grpSpPr>
              <a:xfrm>
                <a:off x="457200" y="3352800"/>
                <a:ext cx="1447800" cy="1219200"/>
                <a:chOff x="457200" y="3352800"/>
                <a:chExt cx="1447800" cy="1219200"/>
              </a:xfrm>
            </p:grpSpPr>
            <p:sp>
              <p:nvSpPr>
                <p:cNvPr id="213" name="Quad Arrow Callout 42">
                  <a:extLst>
                    <a:ext uri="{FF2B5EF4-FFF2-40B4-BE49-F238E27FC236}">
                      <a16:creationId xmlns:a16="http://schemas.microsoft.com/office/drawing/2014/main" id="{81BBE09A-3FD3-0E8C-A9B3-4151FCED16D7}"/>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ross 213">
                  <a:extLst>
                    <a:ext uri="{FF2B5EF4-FFF2-40B4-BE49-F238E27FC236}">
                      <a16:creationId xmlns:a16="http://schemas.microsoft.com/office/drawing/2014/main" id="{3F05FED5-BAEE-A1E2-7A4F-347AB46BD318}"/>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24">
                <a:extLst>
                  <a:ext uri="{FF2B5EF4-FFF2-40B4-BE49-F238E27FC236}">
                    <a16:creationId xmlns:a16="http://schemas.microsoft.com/office/drawing/2014/main" id="{D5433CDB-F43E-9540-09A3-8BE1594248FB}"/>
                  </a:ext>
                </a:extLst>
              </p:cNvPr>
              <p:cNvGrpSpPr/>
              <p:nvPr/>
            </p:nvGrpSpPr>
            <p:grpSpPr>
              <a:xfrm>
                <a:off x="1524000" y="3352800"/>
                <a:ext cx="1447800" cy="1219200"/>
                <a:chOff x="457200" y="3352800"/>
                <a:chExt cx="1447800" cy="1219200"/>
              </a:xfrm>
            </p:grpSpPr>
            <p:sp>
              <p:nvSpPr>
                <p:cNvPr id="211" name="Quad Arrow Callout 40">
                  <a:extLst>
                    <a:ext uri="{FF2B5EF4-FFF2-40B4-BE49-F238E27FC236}">
                      <a16:creationId xmlns:a16="http://schemas.microsoft.com/office/drawing/2014/main" id="{F0C84238-82A9-BEFD-417A-E3A8B19C1901}"/>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Cross 211">
                  <a:extLst>
                    <a:ext uri="{FF2B5EF4-FFF2-40B4-BE49-F238E27FC236}">
                      <a16:creationId xmlns:a16="http://schemas.microsoft.com/office/drawing/2014/main" id="{D563A36D-EF94-CE24-8900-9B8423BE2C48}"/>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7">
                <a:extLst>
                  <a:ext uri="{FF2B5EF4-FFF2-40B4-BE49-F238E27FC236}">
                    <a16:creationId xmlns:a16="http://schemas.microsoft.com/office/drawing/2014/main" id="{4EB6F616-9987-90F7-320E-91E7D9D1C194}"/>
                  </a:ext>
                </a:extLst>
              </p:cNvPr>
              <p:cNvGrpSpPr/>
              <p:nvPr/>
            </p:nvGrpSpPr>
            <p:grpSpPr>
              <a:xfrm>
                <a:off x="2590800" y="3352800"/>
                <a:ext cx="1447800" cy="1219200"/>
                <a:chOff x="457200" y="3352800"/>
                <a:chExt cx="1447800" cy="1219200"/>
              </a:xfrm>
            </p:grpSpPr>
            <p:sp>
              <p:nvSpPr>
                <p:cNvPr id="209" name="Quad Arrow Callout 38">
                  <a:extLst>
                    <a:ext uri="{FF2B5EF4-FFF2-40B4-BE49-F238E27FC236}">
                      <a16:creationId xmlns:a16="http://schemas.microsoft.com/office/drawing/2014/main" id="{14F572B3-3BCD-4E4F-1882-02E636EEA45F}"/>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Cross 209">
                  <a:extLst>
                    <a:ext uri="{FF2B5EF4-FFF2-40B4-BE49-F238E27FC236}">
                      <a16:creationId xmlns:a16="http://schemas.microsoft.com/office/drawing/2014/main" id="{380A10E1-A8BA-812C-E16A-B08DF4634B16}"/>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30">
                <a:extLst>
                  <a:ext uri="{FF2B5EF4-FFF2-40B4-BE49-F238E27FC236}">
                    <a16:creationId xmlns:a16="http://schemas.microsoft.com/office/drawing/2014/main" id="{6AE86B72-5213-376B-467A-110619B4FDE9}"/>
                  </a:ext>
                </a:extLst>
              </p:cNvPr>
              <p:cNvGrpSpPr/>
              <p:nvPr/>
            </p:nvGrpSpPr>
            <p:grpSpPr>
              <a:xfrm>
                <a:off x="3657600" y="3352800"/>
                <a:ext cx="1447800" cy="1219200"/>
                <a:chOff x="457200" y="3352800"/>
                <a:chExt cx="1447800" cy="1219200"/>
              </a:xfrm>
            </p:grpSpPr>
            <p:sp>
              <p:nvSpPr>
                <p:cNvPr id="207" name="Quad Arrow Callout 36">
                  <a:extLst>
                    <a:ext uri="{FF2B5EF4-FFF2-40B4-BE49-F238E27FC236}">
                      <a16:creationId xmlns:a16="http://schemas.microsoft.com/office/drawing/2014/main" id="{9EEA5012-A564-CDBE-D6D4-0310829F84FC}"/>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ross 207">
                  <a:extLst>
                    <a:ext uri="{FF2B5EF4-FFF2-40B4-BE49-F238E27FC236}">
                      <a16:creationId xmlns:a16="http://schemas.microsoft.com/office/drawing/2014/main" id="{0AC4F89A-EE7D-0303-E117-325E7B79C265}"/>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3">
              <a:extLst>
                <a:ext uri="{FF2B5EF4-FFF2-40B4-BE49-F238E27FC236}">
                  <a16:creationId xmlns:a16="http://schemas.microsoft.com/office/drawing/2014/main" id="{23E42A8A-0830-7E6B-4B25-DFB12CE27F32}"/>
                </a:ext>
              </a:extLst>
            </p:cNvPr>
            <p:cNvGrpSpPr/>
            <p:nvPr/>
          </p:nvGrpSpPr>
          <p:grpSpPr>
            <a:xfrm>
              <a:off x="1904999" y="2743200"/>
              <a:ext cx="1586345" cy="304800"/>
              <a:chOff x="4267200" y="3886200"/>
              <a:chExt cx="1219200" cy="304800"/>
            </a:xfrm>
          </p:grpSpPr>
          <p:sp>
            <p:nvSpPr>
              <p:cNvPr id="73" name="Rounded Rectangle 18">
                <a:extLst>
                  <a:ext uri="{FF2B5EF4-FFF2-40B4-BE49-F238E27FC236}">
                    <a16:creationId xmlns:a16="http://schemas.microsoft.com/office/drawing/2014/main" id="{88EFCB05-A267-E525-2696-2B0CD1A00BBF}"/>
                  </a:ext>
                </a:extLst>
              </p:cNvPr>
              <p:cNvSpPr/>
              <p:nvPr/>
            </p:nvSpPr>
            <p:spPr>
              <a:xfrm>
                <a:off x="4267200" y="3886200"/>
                <a:ext cx="1219200" cy="304800"/>
              </a:xfrm>
              <a:prstGeom prst="roundRect">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59">
                <a:extLst>
                  <a:ext uri="{FF2B5EF4-FFF2-40B4-BE49-F238E27FC236}">
                    <a16:creationId xmlns:a16="http://schemas.microsoft.com/office/drawing/2014/main" id="{BD08465B-B532-66F3-0139-5CA492C4CCBF}"/>
                  </a:ext>
                </a:extLst>
              </p:cNvPr>
              <p:cNvGrpSpPr/>
              <p:nvPr/>
            </p:nvGrpSpPr>
            <p:grpSpPr>
              <a:xfrm rot="10800000">
                <a:off x="4358025" y="3910170"/>
                <a:ext cx="990601" cy="259830"/>
                <a:chOff x="457200" y="3352800"/>
                <a:chExt cx="4648200" cy="1219200"/>
              </a:xfrm>
            </p:grpSpPr>
            <p:grpSp>
              <p:nvGrpSpPr>
                <p:cNvPr id="75" name="Group 23">
                  <a:extLst>
                    <a:ext uri="{FF2B5EF4-FFF2-40B4-BE49-F238E27FC236}">
                      <a16:creationId xmlns:a16="http://schemas.microsoft.com/office/drawing/2014/main" id="{034FA27A-848A-68EB-A48E-573299A8A366}"/>
                    </a:ext>
                  </a:extLst>
                </p:cNvPr>
                <p:cNvGrpSpPr/>
                <p:nvPr/>
              </p:nvGrpSpPr>
              <p:grpSpPr>
                <a:xfrm>
                  <a:off x="457200" y="3352800"/>
                  <a:ext cx="1447800" cy="1219200"/>
                  <a:chOff x="457200" y="3352800"/>
                  <a:chExt cx="1447800" cy="1219200"/>
                </a:xfrm>
              </p:grpSpPr>
              <p:sp>
                <p:nvSpPr>
                  <p:cNvPr id="201" name="Quad Arrow Callout 30">
                    <a:extLst>
                      <a:ext uri="{FF2B5EF4-FFF2-40B4-BE49-F238E27FC236}">
                        <a16:creationId xmlns:a16="http://schemas.microsoft.com/office/drawing/2014/main" id="{F5535393-A76A-18F8-822E-47BFF6313D43}"/>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ross 201">
                    <a:extLst>
                      <a:ext uri="{FF2B5EF4-FFF2-40B4-BE49-F238E27FC236}">
                        <a16:creationId xmlns:a16="http://schemas.microsoft.com/office/drawing/2014/main" id="{726023AA-C27E-6FCD-05AB-E7734DF1934B}"/>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24">
                  <a:extLst>
                    <a:ext uri="{FF2B5EF4-FFF2-40B4-BE49-F238E27FC236}">
                      <a16:creationId xmlns:a16="http://schemas.microsoft.com/office/drawing/2014/main" id="{143237C4-4BB6-F00E-02CD-497E99912BB3}"/>
                    </a:ext>
                  </a:extLst>
                </p:cNvPr>
                <p:cNvGrpSpPr/>
                <p:nvPr/>
              </p:nvGrpSpPr>
              <p:grpSpPr>
                <a:xfrm>
                  <a:off x="1524000" y="3352800"/>
                  <a:ext cx="1447800" cy="1219200"/>
                  <a:chOff x="457200" y="3352800"/>
                  <a:chExt cx="1447800" cy="1219200"/>
                </a:xfrm>
              </p:grpSpPr>
              <p:sp>
                <p:nvSpPr>
                  <p:cNvPr id="199" name="Quad Arrow Callout 28">
                    <a:extLst>
                      <a:ext uri="{FF2B5EF4-FFF2-40B4-BE49-F238E27FC236}">
                        <a16:creationId xmlns:a16="http://schemas.microsoft.com/office/drawing/2014/main" id="{B9089B8A-D1D8-FC06-15FD-0AFCE9FE74DD}"/>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ross 199">
                    <a:extLst>
                      <a:ext uri="{FF2B5EF4-FFF2-40B4-BE49-F238E27FC236}">
                        <a16:creationId xmlns:a16="http://schemas.microsoft.com/office/drawing/2014/main" id="{A91F4B76-815F-4CB2-0593-0F42A8B8BBA4}"/>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27">
                  <a:extLst>
                    <a:ext uri="{FF2B5EF4-FFF2-40B4-BE49-F238E27FC236}">
                      <a16:creationId xmlns:a16="http://schemas.microsoft.com/office/drawing/2014/main" id="{0939F4A2-0BD7-BB62-DA44-96DC101FF4B2}"/>
                    </a:ext>
                  </a:extLst>
                </p:cNvPr>
                <p:cNvGrpSpPr/>
                <p:nvPr/>
              </p:nvGrpSpPr>
              <p:grpSpPr>
                <a:xfrm>
                  <a:off x="2590800" y="3352800"/>
                  <a:ext cx="1447800" cy="1219200"/>
                  <a:chOff x="457200" y="3352800"/>
                  <a:chExt cx="1447800" cy="1219200"/>
                </a:xfrm>
              </p:grpSpPr>
              <p:sp>
                <p:nvSpPr>
                  <p:cNvPr id="197" name="Quad Arrow Callout 26">
                    <a:extLst>
                      <a:ext uri="{FF2B5EF4-FFF2-40B4-BE49-F238E27FC236}">
                        <a16:creationId xmlns:a16="http://schemas.microsoft.com/office/drawing/2014/main" id="{A5181D53-D399-3095-0882-33054E95FDDC}"/>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ross 197">
                    <a:extLst>
                      <a:ext uri="{FF2B5EF4-FFF2-40B4-BE49-F238E27FC236}">
                        <a16:creationId xmlns:a16="http://schemas.microsoft.com/office/drawing/2014/main" id="{6FB87F9E-AC9E-64B2-3894-0DC65713A50B}"/>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A5555782-703C-5804-5D16-A4DBE2467327}"/>
                    </a:ext>
                  </a:extLst>
                </p:cNvPr>
                <p:cNvGrpSpPr/>
                <p:nvPr/>
              </p:nvGrpSpPr>
              <p:grpSpPr>
                <a:xfrm>
                  <a:off x="3657600" y="3352800"/>
                  <a:ext cx="1447800" cy="1219200"/>
                  <a:chOff x="457200" y="3352800"/>
                  <a:chExt cx="1447800" cy="1219200"/>
                </a:xfrm>
              </p:grpSpPr>
              <p:sp>
                <p:nvSpPr>
                  <p:cNvPr id="79" name="Quad Arrow Callout 24">
                    <a:extLst>
                      <a:ext uri="{FF2B5EF4-FFF2-40B4-BE49-F238E27FC236}">
                        <a16:creationId xmlns:a16="http://schemas.microsoft.com/office/drawing/2014/main" id="{62283C27-C39D-C1CF-85A4-57B4546AA1B7}"/>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ross 172">
                    <a:extLst>
                      <a:ext uri="{FF2B5EF4-FFF2-40B4-BE49-F238E27FC236}">
                        <a16:creationId xmlns:a16="http://schemas.microsoft.com/office/drawing/2014/main" id="{65F0B5E4-7953-C254-981D-C54B5A6CF2E2}"/>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32" name="Group 72">
            <a:extLst>
              <a:ext uri="{FF2B5EF4-FFF2-40B4-BE49-F238E27FC236}">
                <a16:creationId xmlns:a16="http://schemas.microsoft.com/office/drawing/2014/main" id="{9EAF150E-3C93-603C-B69E-14127DD0DACF}"/>
              </a:ext>
            </a:extLst>
          </p:cNvPr>
          <p:cNvGrpSpPr/>
          <p:nvPr/>
        </p:nvGrpSpPr>
        <p:grpSpPr>
          <a:xfrm>
            <a:off x="3191912" y="492697"/>
            <a:ext cx="1528794" cy="4483860"/>
            <a:chOff x="754412" y="3803705"/>
            <a:chExt cx="1521331" cy="4292726"/>
          </a:xfrm>
        </p:grpSpPr>
        <p:grpSp>
          <p:nvGrpSpPr>
            <p:cNvPr id="233" name="Group 3">
              <a:extLst>
                <a:ext uri="{FF2B5EF4-FFF2-40B4-BE49-F238E27FC236}">
                  <a16:creationId xmlns:a16="http://schemas.microsoft.com/office/drawing/2014/main" id="{6853ED70-4A5A-A5FB-6007-F173994A9418}"/>
                </a:ext>
              </a:extLst>
            </p:cNvPr>
            <p:cNvGrpSpPr/>
            <p:nvPr/>
          </p:nvGrpSpPr>
          <p:grpSpPr>
            <a:xfrm rot="2754858">
              <a:off x="991462" y="7433382"/>
              <a:ext cx="362746" cy="580393"/>
              <a:chOff x="1676400" y="2133600"/>
              <a:chExt cx="1447800" cy="2088845"/>
            </a:xfrm>
          </p:grpSpPr>
          <p:sp>
            <p:nvSpPr>
              <p:cNvPr id="283" name="Oval 282">
                <a:extLst>
                  <a:ext uri="{FF2B5EF4-FFF2-40B4-BE49-F238E27FC236}">
                    <a16:creationId xmlns:a16="http://schemas.microsoft.com/office/drawing/2014/main" id="{3C68FD5A-01DF-E26C-6F64-64288D5E67FC}"/>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Moon 283">
                <a:extLst>
                  <a:ext uri="{FF2B5EF4-FFF2-40B4-BE49-F238E27FC236}">
                    <a16:creationId xmlns:a16="http://schemas.microsoft.com/office/drawing/2014/main" id="{CD113BC6-5096-18C5-1AF6-C4C83ED1DE1B}"/>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a:extLst>
                  <a:ext uri="{FF2B5EF4-FFF2-40B4-BE49-F238E27FC236}">
                    <a16:creationId xmlns:a16="http://schemas.microsoft.com/office/drawing/2014/main" id="{17998AC8-55CD-895F-C451-6D03753242D7}"/>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18">
              <a:extLst>
                <a:ext uri="{FF2B5EF4-FFF2-40B4-BE49-F238E27FC236}">
                  <a16:creationId xmlns:a16="http://schemas.microsoft.com/office/drawing/2014/main" id="{29B857FE-3EF9-A71D-1CDF-C93904BBED0E}"/>
                </a:ext>
              </a:extLst>
            </p:cNvPr>
            <p:cNvGrpSpPr/>
            <p:nvPr/>
          </p:nvGrpSpPr>
          <p:grpSpPr>
            <a:xfrm rot="19182012">
              <a:off x="1592451" y="7516038"/>
              <a:ext cx="362746" cy="580393"/>
              <a:chOff x="1676400" y="2133600"/>
              <a:chExt cx="1447800" cy="2088845"/>
            </a:xfrm>
          </p:grpSpPr>
          <p:sp>
            <p:nvSpPr>
              <p:cNvPr id="280" name="Oval 279">
                <a:extLst>
                  <a:ext uri="{FF2B5EF4-FFF2-40B4-BE49-F238E27FC236}">
                    <a16:creationId xmlns:a16="http://schemas.microsoft.com/office/drawing/2014/main" id="{0BC01B0C-575D-5C80-6599-8003CC754AD8}"/>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Moon 280">
                <a:extLst>
                  <a:ext uri="{FF2B5EF4-FFF2-40B4-BE49-F238E27FC236}">
                    <a16:creationId xmlns:a16="http://schemas.microsoft.com/office/drawing/2014/main" id="{54F7FE08-EBBB-FCB9-9B55-05F03DD5458F}"/>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Moon 281">
                <a:extLst>
                  <a:ext uri="{FF2B5EF4-FFF2-40B4-BE49-F238E27FC236}">
                    <a16:creationId xmlns:a16="http://schemas.microsoft.com/office/drawing/2014/main" id="{9F35657B-A655-1DA1-5984-5CC15237D680}"/>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Oval 234">
              <a:extLst>
                <a:ext uri="{FF2B5EF4-FFF2-40B4-BE49-F238E27FC236}">
                  <a16:creationId xmlns:a16="http://schemas.microsoft.com/office/drawing/2014/main" id="{9D7E9C76-D70F-1783-ABD7-057CB3866F45}"/>
                </a:ext>
              </a:extLst>
            </p:cNvPr>
            <p:cNvSpPr/>
            <p:nvPr/>
          </p:nvSpPr>
          <p:spPr>
            <a:xfrm rot="2451945">
              <a:off x="1984283" y="6148579"/>
              <a:ext cx="291460" cy="3509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B249E80A-17D3-6A99-C220-7952375367FD}"/>
                </a:ext>
              </a:extLst>
            </p:cNvPr>
            <p:cNvSpPr/>
            <p:nvPr/>
          </p:nvSpPr>
          <p:spPr>
            <a:xfrm rot="19586780">
              <a:off x="754412" y="6149848"/>
              <a:ext cx="296658" cy="337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rapezoid 236">
              <a:extLst>
                <a:ext uri="{FF2B5EF4-FFF2-40B4-BE49-F238E27FC236}">
                  <a16:creationId xmlns:a16="http://schemas.microsoft.com/office/drawing/2014/main" id="{E9E874B7-F57A-32C2-2A67-3BDCDB95BB5F}"/>
                </a:ext>
              </a:extLst>
            </p:cNvPr>
            <p:cNvSpPr/>
            <p:nvPr/>
          </p:nvSpPr>
          <p:spPr>
            <a:xfrm rot="20354810">
              <a:off x="1456672" y="4945164"/>
              <a:ext cx="653200" cy="1459952"/>
            </a:xfrm>
            <a:prstGeom prst="trapezoid">
              <a:avLst>
                <a:gd name="adj" fmla="val 12409"/>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237">
              <a:extLst>
                <a:ext uri="{FF2B5EF4-FFF2-40B4-BE49-F238E27FC236}">
                  <a16:creationId xmlns:a16="http://schemas.microsoft.com/office/drawing/2014/main" id="{B3E436F9-27F2-31AB-288A-1D948F8A3956}"/>
                </a:ext>
              </a:extLst>
            </p:cNvPr>
            <p:cNvSpPr/>
            <p:nvPr/>
          </p:nvSpPr>
          <p:spPr>
            <a:xfrm rot="1018040">
              <a:off x="864941" y="5019469"/>
              <a:ext cx="653200" cy="1325152"/>
            </a:xfrm>
            <a:prstGeom prst="trapezoid">
              <a:avLst>
                <a:gd name="adj" fmla="val 26582"/>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238">
              <a:extLst>
                <a:ext uri="{FF2B5EF4-FFF2-40B4-BE49-F238E27FC236}">
                  <a16:creationId xmlns:a16="http://schemas.microsoft.com/office/drawing/2014/main" id="{716CDC75-7DB0-1D60-ADE8-88AD76D46A18}"/>
                </a:ext>
              </a:extLst>
            </p:cNvPr>
            <p:cNvSpPr/>
            <p:nvPr/>
          </p:nvSpPr>
          <p:spPr>
            <a:xfrm>
              <a:off x="909066" y="5016636"/>
              <a:ext cx="1211265" cy="2679564"/>
            </a:xfrm>
            <a:prstGeom prst="trapezoid">
              <a:avLst>
                <a:gd name="adj" fmla="val 36016"/>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Isosceles Triangle 239">
              <a:extLst>
                <a:ext uri="{FF2B5EF4-FFF2-40B4-BE49-F238E27FC236}">
                  <a16:creationId xmlns:a16="http://schemas.microsoft.com/office/drawing/2014/main" id="{AE5A19E5-EC1F-853A-805F-7C46B62C18D8}"/>
                </a:ext>
              </a:extLst>
            </p:cNvPr>
            <p:cNvSpPr/>
            <p:nvPr/>
          </p:nvSpPr>
          <p:spPr>
            <a:xfrm rot="10800000">
              <a:off x="1320140" y="4403766"/>
              <a:ext cx="346076" cy="1096942"/>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77">
              <a:extLst>
                <a:ext uri="{FF2B5EF4-FFF2-40B4-BE49-F238E27FC236}">
                  <a16:creationId xmlns:a16="http://schemas.microsoft.com/office/drawing/2014/main" id="{C8D725D6-57A8-828F-EF72-95961FAC2845}"/>
                </a:ext>
              </a:extLst>
            </p:cNvPr>
            <p:cNvGrpSpPr/>
            <p:nvPr/>
          </p:nvGrpSpPr>
          <p:grpSpPr>
            <a:xfrm>
              <a:off x="966746" y="3803705"/>
              <a:ext cx="1166855" cy="1482633"/>
              <a:chOff x="5029200" y="600855"/>
              <a:chExt cx="1541530" cy="2059846"/>
            </a:xfrm>
          </p:grpSpPr>
          <p:sp>
            <p:nvSpPr>
              <p:cNvPr id="272" name="Rounded Rectangle 134">
                <a:extLst>
                  <a:ext uri="{FF2B5EF4-FFF2-40B4-BE49-F238E27FC236}">
                    <a16:creationId xmlns:a16="http://schemas.microsoft.com/office/drawing/2014/main" id="{DC5337D1-D34B-7BA1-368F-17D752A3E60D}"/>
                  </a:ext>
                </a:extLst>
              </p:cNvPr>
              <p:cNvSpPr/>
              <p:nvPr/>
            </p:nvSpPr>
            <p:spPr>
              <a:xfrm rot="4035056">
                <a:off x="5713976" y="1727746"/>
                <a:ext cx="1427825" cy="285683"/>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135">
                <a:extLst>
                  <a:ext uri="{FF2B5EF4-FFF2-40B4-BE49-F238E27FC236}">
                    <a16:creationId xmlns:a16="http://schemas.microsoft.com/office/drawing/2014/main" id="{43E219BA-60E6-49CD-3F41-95645AC1C70E}"/>
                  </a:ext>
                </a:extLst>
              </p:cNvPr>
              <p:cNvSpPr/>
              <p:nvPr/>
            </p:nvSpPr>
            <p:spPr>
              <a:xfrm rot="4845266">
                <a:off x="5637774" y="1803947"/>
                <a:ext cx="1427825" cy="285683"/>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DDBD9387-DF34-CE4B-2B65-0377DA596DA8}"/>
                  </a:ext>
                </a:extLst>
              </p:cNvPr>
              <p:cNvSpPr/>
              <p:nvPr/>
            </p:nvSpPr>
            <p:spPr>
              <a:xfrm>
                <a:off x="5029200" y="838200"/>
                <a:ext cx="1371600" cy="1606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5" name="Group 71">
                <a:extLst>
                  <a:ext uri="{FF2B5EF4-FFF2-40B4-BE49-F238E27FC236}">
                    <a16:creationId xmlns:a16="http://schemas.microsoft.com/office/drawing/2014/main" id="{160DD80F-88CB-7A22-3E85-CB8542A64F47}"/>
                  </a:ext>
                </a:extLst>
              </p:cNvPr>
              <p:cNvGrpSpPr/>
              <p:nvPr/>
            </p:nvGrpSpPr>
            <p:grpSpPr>
              <a:xfrm rot="21037220">
                <a:off x="5059595" y="600855"/>
                <a:ext cx="1340487" cy="1376021"/>
                <a:chOff x="6862932" y="1711953"/>
                <a:chExt cx="1742735" cy="1770839"/>
              </a:xfrm>
              <a:solidFill>
                <a:srgbClr val="E2B470"/>
              </a:solidFill>
            </p:grpSpPr>
            <p:sp>
              <p:nvSpPr>
                <p:cNvPr id="276" name="Chord 275">
                  <a:extLst>
                    <a:ext uri="{FF2B5EF4-FFF2-40B4-BE49-F238E27FC236}">
                      <a16:creationId xmlns:a16="http://schemas.microsoft.com/office/drawing/2014/main" id="{D3103136-EA06-849C-009F-27B62F3EDB59}"/>
                    </a:ext>
                  </a:extLst>
                </p:cNvPr>
                <p:cNvSpPr/>
                <p:nvPr/>
              </p:nvSpPr>
              <p:spPr>
                <a:xfrm rot="8556574">
                  <a:off x="6874226" y="1711953"/>
                  <a:ext cx="1709272" cy="1770839"/>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Chord 276">
                  <a:extLst>
                    <a:ext uri="{FF2B5EF4-FFF2-40B4-BE49-F238E27FC236}">
                      <a16:creationId xmlns:a16="http://schemas.microsoft.com/office/drawing/2014/main" id="{FC87465C-65C9-5345-BBC9-5981DC81E034}"/>
                    </a:ext>
                  </a:extLst>
                </p:cNvPr>
                <p:cNvSpPr/>
                <p:nvPr/>
              </p:nvSpPr>
              <p:spPr>
                <a:xfrm rot="8556574">
                  <a:off x="7032233" y="1750901"/>
                  <a:ext cx="1504306" cy="1584832"/>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Moon 277">
                  <a:extLst>
                    <a:ext uri="{FF2B5EF4-FFF2-40B4-BE49-F238E27FC236}">
                      <a16:creationId xmlns:a16="http://schemas.microsoft.com/office/drawing/2014/main" id="{952C7801-EBCC-0DF7-A3C2-302A62BBA1D4}"/>
                    </a:ext>
                  </a:extLst>
                </p:cNvPr>
                <p:cNvSpPr/>
                <p:nvPr/>
              </p:nvSpPr>
              <p:spPr>
                <a:xfrm rot="5400000">
                  <a:off x="7677150" y="1543050"/>
                  <a:ext cx="647700" cy="10668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ounded Rectangle 141">
                  <a:extLst>
                    <a:ext uri="{FF2B5EF4-FFF2-40B4-BE49-F238E27FC236}">
                      <a16:creationId xmlns:a16="http://schemas.microsoft.com/office/drawing/2014/main" id="{E394A390-EB7B-5E3D-2FDE-D19D5B32189B}"/>
                    </a:ext>
                  </a:extLst>
                </p:cNvPr>
                <p:cNvSpPr/>
                <p:nvPr/>
              </p:nvSpPr>
              <p:spPr>
                <a:xfrm rot="551536">
                  <a:off x="6862932" y="2145504"/>
                  <a:ext cx="1742735" cy="201855"/>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2" name="Group 213">
              <a:extLst>
                <a:ext uri="{FF2B5EF4-FFF2-40B4-BE49-F238E27FC236}">
                  <a16:creationId xmlns:a16="http://schemas.microsoft.com/office/drawing/2014/main" id="{DE8D49D4-F385-8998-5975-CB9B89698D5A}"/>
                </a:ext>
              </a:extLst>
            </p:cNvPr>
            <p:cNvGrpSpPr/>
            <p:nvPr/>
          </p:nvGrpSpPr>
          <p:grpSpPr>
            <a:xfrm>
              <a:off x="990600" y="4114800"/>
              <a:ext cx="990600" cy="228600"/>
              <a:chOff x="2895600" y="4343400"/>
              <a:chExt cx="1524000" cy="381000"/>
            </a:xfrm>
          </p:grpSpPr>
          <p:sp>
            <p:nvSpPr>
              <p:cNvPr id="258" name="Rounded Rectangle 120">
                <a:extLst>
                  <a:ext uri="{FF2B5EF4-FFF2-40B4-BE49-F238E27FC236}">
                    <a16:creationId xmlns:a16="http://schemas.microsoft.com/office/drawing/2014/main" id="{B7DA0D1D-6815-98A3-6004-D951A6917BB3}"/>
                  </a:ext>
                </a:extLst>
              </p:cNvPr>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Group 200">
                <a:extLst>
                  <a:ext uri="{FF2B5EF4-FFF2-40B4-BE49-F238E27FC236}">
                    <a16:creationId xmlns:a16="http://schemas.microsoft.com/office/drawing/2014/main" id="{639DFB7F-213D-8856-D645-C581C92F685F}"/>
                  </a:ext>
                </a:extLst>
              </p:cNvPr>
              <p:cNvGrpSpPr/>
              <p:nvPr/>
            </p:nvGrpSpPr>
            <p:grpSpPr>
              <a:xfrm>
                <a:off x="2950029" y="4388922"/>
                <a:ext cx="1405247" cy="294904"/>
                <a:chOff x="990600" y="3101789"/>
                <a:chExt cx="4800600" cy="1775011"/>
              </a:xfrm>
            </p:grpSpPr>
            <p:sp>
              <p:nvSpPr>
                <p:cNvPr id="260" name="L-Shape 259">
                  <a:extLst>
                    <a:ext uri="{FF2B5EF4-FFF2-40B4-BE49-F238E27FC236}">
                      <a16:creationId xmlns:a16="http://schemas.microsoft.com/office/drawing/2014/main" id="{2CEF3D2E-D5D2-C81E-067B-5DB8D24DC6CB}"/>
                    </a:ext>
                  </a:extLst>
                </p:cNvPr>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L-Shape 260">
                  <a:extLst>
                    <a:ext uri="{FF2B5EF4-FFF2-40B4-BE49-F238E27FC236}">
                      <a16:creationId xmlns:a16="http://schemas.microsoft.com/office/drawing/2014/main" id="{EAA647A3-5946-7ED4-322F-1F2F234EEE1E}"/>
                    </a:ext>
                  </a:extLst>
                </p:cNvPr>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L-Shape 261">
                  <a:extLst>
                    <a:ext uri="{FF2B5EF4-FFF2-40B4-BE49-F238E27FC236}">
                      <a16:creationId xmlns:a16="http://schemas.microsoft.com/office/drawing/2014/main" id="{79F791E5-A006-DBC3-F2A7-304E62FD17B5}"/>
                    </a:ext>
                  </a:extLst>
                </p:cNvPr>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L-Shape 262">
                  <a:extLst>
                    <a:ext uri="{FF2B5EF4-FFF2-40B4-BE49-F238E27FC236}">
                      <a16:creationId xmlns:a16="http://schemas.microsoft.com/office/drawing/2014/main" id="{EC8E6DDD-7C5A-8CB4-7433-B54AAC831F76}"/>
                    </a:ext>
                  </a:extLst>
                </p:cNvPr>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L-Shape 263">
                  <a:extLst>
                    <a:ext uri="{FF2B5EF4-FFF2-40B4-BE49-F238E27FC236}">
                      <a16:creationId xmlns:a16="http://schemas.microsoft.com/office/drawing/2014/main" id="{F60E6C7F-F594-E3A6-62B8-CB2E7BEE2B6D}"/>
                    </a:ext>
                  </a:extLst>
                </p:cNvPr>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L-Shape 264">
                  <a:extLst>
                    <a:ext uri="{FF2B5EF4-FFF2-40B4-BE49-F238E27FC236}">
                      <a16:creationId xmlns:a16="http://schemas.microsoft.com/office/drawing/2014/main" id="{AB4C5796-8397-702B-7865-532CEBA19FE5}"/>
                    </a:ext>
                  </a:extLst>
                </p:cNvPr>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Isosceles Triangle 265">
                  <a:extLst>
                    <a:ext uri="{FF2B5EF4-FFF2-40B4-BE49-F238E27FC236}">
                      <a16:creationId xmlns:a16="http://schemas.microsoft.com/office/drawing/2014/main" id="{FA08C29E-943A-8FCC-028C-270A750D665B}"/>
                    </a:ext>
                  </a:extLst>
                </p:cNvPr>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Isosceles Triangle 266">
                  <a:extLst>
                    <a:ext uri="{FF2B5EF4-FFF2-40B4-BE49-F238E27FC236}">
                      <a16:creationId xmlns:a16="http://schemas.microsoft.com/office/drawing/2014/main" id="{066DCCD9-3D6F-BE90-C8D9-802D794760E8}"/>
                    </a:ext>
                  </a:extLst>
                </p:cNvPr>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Isosceles Triangle 267">
                  <a:extLst>
                    <a:ext uri="{FF2B5EF4-FFF2-40B4-BE49-F238E27FC236}">
                      <a16:creationId xmlns:a16="http://schemas.microsoft.com/office/drawing/2014/main" id="{57DEC22E-F604-68AE-FEC1-06A9C01E7045}"/>
                    </a:ext>
                  </a:extLst>
                </p:cNvPr>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Isosceles Triangle 268">
                  <a:extLst>
                    <a:ext uri="{FF2B5EF4-FFF2-40B4-BE49-F238E27FC236}">
                      <a16:creationId xmlns:a16="http://schemas.microsoft.com/office/drawing/2014/main" id="{81C056DF-2BAE-0750-4280-045F757C8759}"/>
                    </a:ext>
                  </a:extLst>
                </p:cNvPr>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Diamond 269">
                  <a:extLst>
                    <a:ext uri="{FF2B5EF4-FFF2-40B4-BE49-F238E27FC236}">
                      <a16:creationId xmlns:a16="http://schemas.microsoft.com/office/drawing/2014/main" id="{E44B599F-B34D-D81C-6C0D-DB65146B6B80}"/>
                    </a:ext>
                  </a:extLst>
                </p:cNvPr>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Diamond 270">
                  <a:extLst>
                    <a:ext uri="{FF2B5EF4-FFF2-40B4-BE49-F238E27FC236}">
                      <a16:creationId xmlns:a16="http://schemas.microsoft.com/office/drawing/2014/main" id="{2B770681-FA1F-F64B-8495-4115DA28FC18}"/>
                    </a:ext>
                  </a:extLst>
                </p:cNvPr>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3" name="Group 214">
              <a:extLst>
                <a:ext uri="{FF2B5EF4-FFF2-40B4-BE49-F238E27FC236}">
                  <a16:creationId xmlns:a16="http://schemas.microsoft.com/office/drawing/2014/main" id="{4911B0F9-0008-6737-322A-2985E19A4249}"/>
                </a:ext>
              </a:extLst>
            </p:cNvPr>
            <p:cNvGrpSpPr/>
            <p:nvPr/>
          </p:nvGrpSpPr>
          <p:grpSpPr>
            <a:xfrm>
              <a:off x="1143000" y="5867400"/>
              <a:ext cx="762000" cy="304800"/>
              <a:chOff x="2895600" y="4343400"/>
              <a:chExt cx="1524000" cy="381000"/>
            </a:xfrm>
          </p:grpSpPr>
          <p:sp>
            <p:nvSpPr>
              <p:cNvPr id="244" name="Rounded Rectangle 106">
                <a:extLst>
                  <a:ext uri="{FF2B5EF4-FFF2-40B4-BE49-F238E27FC236}">
                    <a16:creationId xmlns:a16="http://schemas.microsoft.com/office/drawing/2014/main" id="{BCB403A6-6E67-423E-8991-1B01E7B8C8CB}"/>
                  </a:ext>
                </a:extLst>
              </p:cNvPr>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5" name="Group 200">
                <a:extLst>
                  <a:ext uri="{FF2B5EF4-FFF2-40B4-BE49-F238E27FC236}">
                    <a16:creationId xmlns:a16="http://schemas.microsoft.com/office/drawing/2014/main" id="{B6DF708F-E320-D032-AABE-E13994237E22}"/>
                  </a:ext>
                </a:extLst>
              </p:cNvPr>
              <p:cNvGrpSpPr/>
              <p:nvPr/>
            </p:nvGrpSpPr>
            <p:grpSpPr>
              <a:xfrm>
                <a:off x="2950029" y="4388922"/>
                <a:ext cx="1405247" cy="294904"/>
                <a:chOff x="990600" y="3101789"/>
                <a:chExt cx="4800600" cy="1775011"/>
              </a:xfrm>
            </p:grpSpPr>
            <p:sp>
              <p:nvSpPr>
                <p:cNvPr id="246" name="L-Shape 245">
                  <a:extLst>
                    <a:ext uri="{FF2B5EF4-FFF2-40B4-BE49-F238E27FC236}">
                      <a16:creationId xmlns:a16="http://schemas.microsoft.com/office/drawing/2014/main" id="{65269553-CCF0-84DE-96A0-5C3681EA9C69}"/>
                    </a:ext>
                  </a:extLst>
                </p:cNvPr>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L-Shape 246">
                  <a:extLst>
                    <a:ext uri="{FF2B5EF4-FFF2-40B4-BE49-F238E27FC236}">
                      <a16:creationId xmlns:a16="http://schemas.microsoft.com/office/drawing/2014/main" id="{7E5672FD-806C-1F02-6136-EDCAFECA2736}"/>
                    </a:ext>
                  </a:extLst>
                </p:cNvPr>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L-Shape 247">
                  <a:extLst>
                    <a:ext uri="{FF2B5EF4-FFF2-40B4-BE49-F238E27FC236}">
                      <a16:creationId xmlns:a16="http://schemas.microsoft.com/office/drawing/2014/main" id="{8C8D0ECE-92ED-080A-C32F-572AC7CE258B}"/>
                    </a:ext>
                  </a:extLst>
                </p:cNvPr>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L-Shape 248">
                  <a:extLst>
                    <a:ext uri="{FF2B5EF4-FFF2-40B4-BE49-F238E27FC236}">
                      <a16:creationId xmlns:a16="http://schemas.microsoft.com/office/drawing/2014/main" id="{04B33BDB-035D-4AA8-93BA-EA70548E6BED}"/>
                    </a:ext>
                  </a:extLst>
                </p:cNvPr>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L-Shape 249">
                  <a:extLst>
                    <a:ext uri="{FF2B5EF4-FFF2-40B4-BE49-F238E27FC236}">
                      <a16:creationId xmlns:a16="http://schemas.microsoft.com/office/drawing/2014/main" id="{BD41D4D6-01E6-407F-96D2-2F62DA86D373}"/>
                    </a:ext>
                  </a:extLst>
                </p:cNvPr>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L-Shape 250">
                  <a:extLst>
                    <a:ext uri="{FF2B5EF4-FFF2-40B4-BE49-F238E27FC236}">
                      <a16:creationId xmlns:a16="http://schemas.microsoft.com/office/drawing/2014/main" id="{30474A34-5363-B880-9099-8E626CD6CA59}"/>
                    </a:ext>
                  </a:extLst>
                </p:cNvPr>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Isosceles Triangle 251">
                  <a:extLst>
                    <a:ext uri="{FF2B5EF4-FFF2-40B4-BE49-F238E27FC236}">
                      <a16:creationId xmlns:a16="http://schemas.microsoft.com/office/drawing/2014/main" id="{767B679B-4071-F1DE-C850-9E6F200CC915}"/>
                    </a:ext>
                  </a:extLst>
                </p:cNvPr>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Isosceles Triangle 252">
                  <a:extLst>
                    <a:ext uri="{FF2B5EF4-FFF2-40B4-BE49-F238E27FC236}">
                      <a16:creationId xmlns:a16="http://schemas.microsoft.com/office/drawing/2014/main" id="{706AE793-2DC1-D387-F946-D0719731B77B}"/>
                    </a:ext>
                  </a:extLst>
                </p:cNvPr>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Isosceles Triangle 253">
                  <a:extLst>
                    <a:ext uri="{FF2B5EF4-FFF2-40B4-BE49-F238E27FC236}">
                      <a16:creationId xmlns:a16="http://schemas.microsoft.com/office/drawing/2014/main" id="{A5C11CD7-AAE4-17B4-EEF6-6C5E73A62E77}"/>
                    </a:ext>
                  </a:extLst>
                </p:cNvPr>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Isosceles Triangle 254">
                  <a:extLst>
                    <a:ext uri="{FF2B5EF4-FFF2-40B4-BE49-F238E27FC236}">
                      <a16:creationId xmlns:a16="http://schemas.microsoft.com/office/drawing/2014/main" id="{A640BC20-FC88-B19B-4C83-4B8812C8D848}"/>
                    </a:ext>
                  </a:extLst>
                </p:cNvPr>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Diamond 255">
                  <a:extLst>
                    <a:ext uri="{FF2B5EF4-FFF2-40B4-BE49-F238E27FC236}">
                      <a16:creationId xmlns:a16="http://schemas.microsoft.com/office/drawing/2014/main" id="{03677013-7A54-0A0D-EBBC-0F84B0843612}"/>
                    </a:ext>
                  </a:extLst>
                </p:cNvPr>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Diamond 256">
                  <a:extLst>
                    <a:ext uri="{FF2B5EF4-FFF2-40B4-BE49-F238E27FC236}">
                      <a16:creationId xmlns:a16="http://schemas.microsoft.com/office/drawing/2014/main" id="{BF85AA1D-6AE0-B833-5613-232CE78EB123}"/>
                    </a:ext>
                  </a:extLst>
                </p:cNvPr>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4225860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76400" y="685801"/>
            <a:ext cx="2971800" cy="5940088"/>
          </a:xfrm>
          <a:prstGeom prst="rect">
            <a:avLst/>
          </a:prstGeom>
          <a:noFill/>
        </p:spPr>
        <p:txBody>
          <a:bodyPr wrap="square" rtlCol="0">
            <a:spAutoFit/>
          </a:bodyPr>
          <a:lstStyle/>
          <a:p>
            <a:pPr algn="ctr" fontAlgn="base"/>
            <a:r>
              <a:rPr lang="en-US" sz="2000" b="1" dirty="0">
                <a:solidFill>
                  <a:srgbClr val="FFFF00"/>
                </a:solidFill>
              </a:rPr>
              <a:t>You said</a:t>
            </a:r>
          </a:p>
          <a:p>
            <a:pPr algn="ctr" fontAlgn="base"/>
            <a:endParaRPr lang="en-US" sz="2000" b="1" dirty="0">
              <a:solidFill>
                <a:srgbClr val="FFFF00"/>
              </a:solidFill>
            </a:endParaRPr>
          </a:p>
          <a:p>
            <a:pPr fontAlgn="base"/>
            <a:r>
              <a:rPr lang="en-US" sz="2000" b="1" dirty="0">
                <a:solidFill>
                  <a:srgbClr val="FFFF00"/>
                </a:solidFill>
              </a:rPr>
              <a:t>“It’s impossible”</a:t>
            </a:r>
          </a:p>
          <a:p>
            <a:pPr fontAlgn="base"/>
            <a:endParaRPr lang="en-US" sz="2000" b="1" dirty="0">
              <a:solidFill>
                <a:srgbClr val="FFFF00"/>
              </a:solidFill>
            </a:endParaRPr>
          </a:p>
          <a:p>
            <a:pPr fontAlgn="base"/>
            <a:r>
              <a:rPr lang="en-US" sz="2000" b="1" dirty="0">
                <a:solidFill>
                  <a:srgbClr val="FFFF00"/>
                </a:solidFill>
              </a:rPr>
              <a:t>“Nobody really loves me”</a:t>
            </a:r>
          </a:p>
          <a:p>
            <a:pPr fontAlgn="base"/>
            <a:endParaRPr lang="en-US" sz="2000" b="1" dirty="0">
              <a:solidFill>
                <a:srgbClr val="FFFF00"/>
              </a:solidFill>
            </a:endParaRPr>
          </a:p>
          <a:p>
            <a:pPr fontAlgn="base"/>
            <a:r>
              <a:rPr lang="en-US" sz="2000" b="1" dirty="0">
                <a:solidFill>
                  <a:srgbClr val="FFFF00"/>
                </a:solidFill>
              </a:rPr>
              <a:t>“I’m too tired”</a:t>
            </a:r>
          </a:p>
          <a:p>
            <a:pPr fontAlgn="base"/>
            <a:endParaRPr lang="en-US" sz="2000" b="1" dirty="0">
              <a:solidFill>
                <a:srgbClr val="FFFF00"/>
              </a:solidFill>
            </a:endParaRPr>
          </a:p>
          <a:p>
            <a:pPr fontAlgn="base"/>
            <a:r>
              <a:rPr lang="en-US" sz="2000" b="1" dirty="0">
                <a:solidFill>
                  <a:srgbClr val="FFFF00"/>
                </a:solidFill>
              </a:rPr>
              <a:t>“I can’t go on”</a:t>
            </a:r>
          </a:p>
          <a:p>
            <a:pPr fontAlgn="base"/>
            <a:endParaRPr lang="en-US" sz="2000" b="1" dirty="0">
              <a:solidFill>
                <a:srgbClr val="FFFF00"/>
              </a:solidFill>
            </a:endParaRPr>
          </a:p>
          <a:p>
            <a:pPr fontAlgn="base"/>
            <a:r>
              <a:rPr lang="en-US" sz="2000" b="1" dirty="0">
                <a:solidFill>
                  <a:srgbClr val="FFFF00"/>
                </a:solidFill>
              </a:rPr>
              <a:t>“I am not able”</a:t>
            </a:r>
          </a:p>
          <a:p>
            <a:pPr fontAlgn="base"/>
            <a:endParaRPr lang="en-US" sz="2000" b="1" dirty="0">
              <a:solidFill>
                <a:srgbClr val="FFFF00"/>
              </a:solidFill>
            </a:endParaRPr>
          </a:p>
          <a:p>
            <a:pPr fontAlgn="base"/>
            <a:r>
              <a:rPr lang="en-US" sz="2000" b="1" dirty="0">
                <a:solidFill>
                  <a:srgbClr val="FFFF00"/>
                </a:solidFill>
              </a:rPr>
              <a:t>“I can’t do it”</a:t>
            </a:r>
          </a:p>
          <a:p>
            <a:pPr fontAlgn="base"/>
            <a:endParaRPr lang="en-US" sz="2000" b="1" dirty="0">
              <a:solidFill>
                <a:srgbClr val="FFFF00"/>
              </a:solidFill>
            </a:endParaRPr>
          </a:p>
          <a:p>
            <a:pPr fontAlgn="base"/>
            <a:r>
              <a:rPr lang="en-US" sz="2000" b="1" dirty="0">
                <a:solidFill>
                  <a:srgbClr val="FFFF00"/>
                </a:solidFill>
              </a:rPr>
              <a:t>“It’s not worth it”</a:t>
            </a:r>
          </a:p>
          <a:p>
            <a:pPr fontAlgn="base"/>
            <a:endParaRPr lang="en-US" sz="2000" b="1" dirty="0">
              <a:solidFill>
                <a:srgbClr val="FFFF00"/>
              </a:solidFill>
            </a:endParaRPr>
          </a:p>
          <a:p>
            <a:pPr fontAlgn="base"/>
            <a:r>
              <a:rPr lang="en-US" sz="2000" b="1" dirty="0">
                <a:solidFill>
                  <a:srgbClr val="FFFF00"/>
                </a:solidFill>
              </a:rPr>
              <a:t>“I can’t forgive myself”</a:t>
            </a:r>
          </a:p>
          <a:p>
            <a:pPr fontAlgn="base"/>
            <a:endParaRPr lang="en-US" sz="2000" b="1" dirty="0">
              <a:solidFill>
                <a:srgbClr val="FFFF00"/>
              </a:solidFill>
            </a:endParaRPr>
          </a:p>
          <a:p>
            <a:pPr fontAlgn="base"/>
            <a:r>
              <a:rPr lang="en-US" sz="2000" b="1" dirty="0">
                <a:solidFill>
                  <a:srgbClr val="FFFF00"/>
                </a:solidFill>
              </a:rPr>
              <a:t>“I feel alone”</a:t>
            </a:r>
          </a:p>
        </p:txBody>
      </p:sp>
      <p:sp>
        <p:nvSpPr>
          <p:cNvPr id="6" name="TextBox 5"/>
          <p:cNvSpPr txBox="1"/>
          <p:nvPr/>
        </p:nvSpPr>
        <p:spPr>
          <a:xfrm>
            <a:off x="1706078" y="77003"/>
            <a:ext cx="8763000" cy="646331"/>
          </a:xfrm>
          <a:prstGeom prst="rect">
            <a:avLst/>
          </a:prstGeom>
          <a:noFill/>
        </p:spPr>
        <p:txBody>
          <a:bodyPr wrap="square" rtlCol="0">
            <a:spAutoFit/>
          </a:bodyPr>
          <a:lstStyle/>
          <a:p>
            <a:pPr algn="ctr"/>
            <a:r>
              <a:rPr lang="en-US" sz="3600" dirty="0">
                <a:solidFill>
                  <a:schemeClr val="bg2"/>
                </a:solidFill>
                <a:latin typeface="Abadi" panose="020B0604020104020204" pitchFamily="34" charset="0"/>
              </a:rPr>
              <a:t>Our Own Trials</a:t>
            </a:r>
          </a:p>
        </p:txBody>
      </p:sp>
      <p:sp>
        <p:nvSpPr>
          <p:cNvPr id="7" name="TextBox 6"/>
          <p:cNvSpPr txBox="1"/>
          <p:nvPr/>
        </p:nvSpPr>
        <p:spPr>
          <a:xfrm>
            <a:off x="4343400" y="685801"/>
            <a:ext cx="3200400" cy="6247864"/>
          </a:xfrm>
          <a:prstGeom prst="rect">
            <a:avLst/>
          </a:prstGeom>
          <a:noFill/>
        </p:spPr>
        <p:txBody>
          <a:bodyPr wrap="square" rtlCol="0">
            <a:spAutoFit/>
          </a:bodyPr>
          <a:lstStyle/>
          <a:p>
            <a:pPr algn="ctr" fontAlgn="base"/>
            <a:r>
              <a:rPr lang="en-US" sz="2000" b="1" dirty="0">
                <a:solidFill>
                  <a:schemeClr val="bg1"/>
                </a:solidFill>
              </a:rPr>
              <a:t>The Lord said</a:t>
            </a:r>
          </a:p>
          <a:p>
            <a:pPr algn="ctr" fontAlgn="base"/>
            <a:endParaRPr lang="en-US" sz="2000" b="1" dirty="0">
              <a:solidFill>
                <a:schemeClr val="bg1"/>
              </a:solidFill>
            </a:endParaRPr>
          </a:p>
          <a:p>
            <a:pPr algn="ctr" fontAlgn="base"/>
            <a:r>
              <a:rPr lang="en-US" sz="2000" b="1" dirty="0">
                <a:solidFill>
                  <a:schemeClr val="bg1"/>
                </a:solidFill>
              </a:rPr>
              <a:t>“All things are possible…”</a:t>
            </a:r>
          </a:p>
          <a:p>
            <a:pPr algn="ctr" fontAlgn="base"/>
            <a:endParaRPr lang="en-US" sz="2000" b="1" dirty="0">
              <a:solidFill>
                <a:schemeClr val="bg1"/>
              </a:solidFill>
            </a:endParaRPr>
          </a:p>
          <a:p>
            <a:pPr algn="ctr" fontAlgn="base"/>
            <a:r>
              <a:rPr lang="en-US" sz="2000" b="1" dirty="0">
                <a:solidFill>
                  <a:schemeClr val="bg1"/>
                </a:solidFill>
              </a:rPr>
              <a:t>“I love you”</a:t>
            </a:r>
          </a:p>
          <a:p>
            <a:pPr algn="ctr" fontAlgn="base"/>
            <a:endParaRPr lang="en-US" sz="2000" b="1" dirty="0">
              <a:solidFill>
                <a:schemeClr val="bg1"/>
              </a:solidFill>
            </a:endParaRPr>
          </a:p>
          <a:p>
            <a:pPr algn="ctr" fontAlgn="base"/>
            <a:r>
              <a:rPr lang="en-US" sz="2000" b="1" dirty="0">
                <a:solidFill>
                  <a:schemeClr val="bg1"/>
                </a:solidFill>
              </a:rPr>
              <a:t>“I will give you rest”</a:t>
            </a:r>
          </a:p>
          <a:p>
            <a:pPr algn="ctr" fontAlgn="base"/>
            <a:endParaRPr lang="en-US" sz="2000" b="1" dirty="0">
              <a:solidFill>
                <a:schemeClr val="bg1"/>
              </a:solidFill>
            </a:endParaRPr>
          </a:p>
          <a:p>
            <a:pPr algn="ctr" fontAlgn="base"/>
            <a:r>
              <a:rPr lang="en-US" sz="2000" b="1" dirty="0">
                <a:solidFill>
                  <a:schemeClr val="bg1"/>
                </a:solidFill>
              </a:rPr>
              <a:t>“My grace is sufficient”</a:t>
            </a:r>
          </a:p>
          <a:p>
            <a:pPr algn="ctr" fontAlgn="base"/>
            <a:endParaRPr lang="en-US" sz="2000" b="1" dirty="0">
              <a:solidFill>
                <a:schemeClr val="bg1"/>
              </a:solidFill>
            </a:endParaRPr>
          </a:p>
          <a:p>
            <a:pPr algn="ctr" fontAlgn="base"/>
            <a:r>
              <a:rPr lang="en-US" sz="2000" b="1" dirty="0">
                <a:solidFill>
                  <a:schemeClr val="bg1"/>
                </a:solidFill>
              </a:rPr>
              <a:t>“I am able”</a:t>
            </a:r>
          </a:p>
          <a:p>
            <a:pPr algn="ctr" fontAlgn="base"/>
            <a:endParaRPr lang="en-US" sz="2000" b="1" dirty="0">
              <a:solidFill>
                <a:schemeClr val="bg1"/>
              </a:solidFill>
            </a:endParaRPr>
          </a:p>
          <a:p>
            <a:pPr algn="ctr" fontAlgn="base"/>
            <a:r>
              <a:rPr lang="en-US" sz="2000" b="1" dirty="0">
                <a:solidFill>
                  <a:schemeClr val="bg1"/>
                </a:solidFill>
              </a:rPr>
              <a:t>“You can do all things”</a:t>
            </a:r>
          </a:p>
          <a:p>
            <a:pPr algn="ctr" fontAlgn="base"/>
            <a:endParaRPr lang="en-US" sz="2000" b="1" dirty="0">
              <a:solidFill>
                <a:schemeClr val="bg1"/>
              </a:solidFill>
            </a:endParaRPr>
          </a:p>
          <a:p>
            <a:pPr algn="ctr" fontAlgn="base"/>
            <a:r>
              <a:rPr lang="en-US" sz="2000" b="1" dirty="0">
                <a:solidFill>
                  <a:schemeClr val="bg1"/>
                </a:solidFill>
              </a:rPr>
              <a:t>“It will be worth it”</a:t>
            </a:r>
          </a:p>
          <a:p>
            <a:pPr algn="ctr" fontAlgn="base"/>
            <a:endParaRPr lang="en-US" sz="2000" b="1" dirty="0">
              <a:solidFill>
                <a:schemeClr val="bg1"/>
              </a:solidFill>
            </a:endParaRPr>
          </a:p>
          <a:p>
            <a:pPr algn="ctr" fontAlgn="base"/>
            <a:r>
              <a:rPr lang="en-US" sz="2000" b="1" dirty="0">
                <a:solidFill>
                  <a:schemeClr val="bg1"/>
                </a:solidFill>
              </a:rPr>
              <a:t>“I forgive you”</a:t>
            </a:r>
          </a:p>
          <a:p>
            <a:pPr algn="ctr" fontAlgn="base"/>
            <a:endParaRPr lang="en-US" sz="2000" b="1" dirty="0">
              <a:solidFill>
                <a:schemeClr val="bg1"/>
              </a:solidFill>
            </a:endParaRPr>
          </a:p>
          <a:p>
            <a:pPr algn="ctr" fontAlgn="base"/>
            <a:r>
              <a:rPr lang="en-US" sz="2000" b="1" dirty="0">
                <a:solidFill>
                  <a:schemeClr val="bg1"/>
                </a:solidFill>
              </a:rPr>
              <a:t>“I will never leave or forsake you”</a:t>
            </a:r>
          </a:p>
        </p:txBody>
      </p:sp>
      <p:sp>
        <p:nvSpPr>
          <p:cNvPr id="8" name="TextBox 7"/>
          <p:cNvSpPr txBox="1"/>
          <p:nvPr/>
        </p:nvSpPr>
        <p:spPr>
          <a:xfrm>
            <a:off x="7772400" y="685800"/>
            <a:ext cx="2133600" cy="5940088"/>
          </a:xfrm>
          <a:prstGeom prst="rect">
            <a:avLst/>
          </a:prstGeom>
          <a:noFill/>
        </p:spPr>
        <p:txBody>
          <a:bodyPr wrap="square" rtlCol="0">
            <a:spAutoFit/>
          </a:bodyPr>
          <a:lstStyle/>
          <a:p>
            <a:pPr algn="ctr" fontAlgn="base"/>
            <a:r>
              <a:rPr lang="en-US" sz="2000" b="1" dirty="0">
                <a:solidFill>
                  <a:srgbClr val="FF0000"/>
                </a:solidFill>
              </a:rPr>
              <a:t>Bible</a:t>
            </a:r>
          </a:p>
          <a:p>
            <a:pPr algn="ctr" fontAlgn="base"/>
            <a:endParaRPr lang="en-US" sz="2000" b="1" dirty="0">
              <a:solidFill>
                <a:srgbClr val="FF0000"/>
              </a:solidFill>
            </a:endParaRPr>
          </a:p>
          <a:p>
            <a:pPr algn="ctr" fontAlgn="base"/>
            <a:r>
              <a:rPr lang="en-US" sz="2000" b="1" dirty="0">
                <a:solidFill>
                  <a:srgbClr val="FF0000"/>
                </a:solidFill>
              </a:rPr>
              <a:t>Luke 18:27</a:t>
            </a:r>
          </a:p>
          <a:p>
            <a:pPr algn="ctr" fontAlgn="base"/>
            <a:endParaRPr lang="en-US" sz="2000" b="1" dirty="0">
              <a:solidFill>
                <a:srgbClr val="FF0000"/>
              </a:solidFill>
            </a:endParaRPr>
          </a:p>
          <a:p>
            <a:pPr algn="ctr" fontAlgn="base"/>
            <a:r>
              <a:rPr lang="en-US" sz="2000" b="1" dirty="0">
                <a:solidFill>
                  <a:srgbClr val="FF0000"/>
                </a:solidFill>
              </a:rPr>
              <a:t>1 John 3:1</a:t>
            </a:r>
          </a:p>
          <a:p>
            <a:pPr algn="ctr" fontAlgn="base"/>
            <a:endParaRPr lang="en-US" sz="2000" b="1" dirty="0">
              <a:solidFill>
                <a:srgbClr val="FF0000"/>
              </a:solidFill>
            </a:endParaRPr>
          </a:p>
          <a:p>
            <a:pPr algn="ctr" fontAlgn="base"/>
            <a:r>
              <a:rPr lang="en-US" sz="2000" b="1" dirty="0">
                <a:solidFill>
                  <a:srgbClr val="FF0000"/>
                </a:solidFill>
              </a:rPr>
              <a:t>Matthew 11:28</a:t>
            </a:r>
          </a:p>
          <a:p>
            <a:pPr algn="ctr" fontAlgn="base"/>
            <a:endParaRPr lang="en-US" sz="2000" b="1" dirty="0">
              <a:solidFill>
                <a:srgbClr val="FF0000"/>
              </a:solidFill>
            </a:endParaRPr>
          </a:p>
          <a:p>
            <a:pPr algn="ctr" fontAlgn="base"/>
            <a:r>
              <a:rPr lang="en-US" sz="2000" b="1" dirty="0">
                <a:solidFill>
                  <a:srgbClr val="FF0000"/>
                </a:solidFill>
              </a:rPr>
              <a:t>2 Corinthians 12:9</a:t>
            </a:r>
          </a:p>
          <a:p>
            <a:pPr algn="ctr" fontAlgn="base"/>
            <a:endParaRPr lang="en-US" sz="2000" b="1" dirty="0">
              <a:solidFill>
                <a:srgbClr val="FF0000"/>
              </a:solidFill>
            </a:endParaRPr>
          </a:p>
          <a:p>
            <a:pPr algn="ctr" fontAlgn="base"/>
            <a:r>
              <a:rPr lang="en-US" sz="2000" b="1" dirty="0">
                <a:solidFill>
                  <a:srgbClr val="FF0000"/>
                </a:solidFill>
              </a:rPr>
              <a:t>2 Corinthians 9:8</a:t>
            </a:r>
          </a:p>
          <a:p>
            <a:pPr algn="ctr" fontAlgn="base"/>
            <a:endParaRPr lang="en-US" sz="2000" b="1" dirty="0">
              <a:solidFill>
                <a:srgbClr val="FF0000"/>
              </a:solidFill>
            </a:endParaRPr>
          </a:p>
          <a:p>
            <a:pPr algn="ctr" fontAlgn="base"/>
            <a:r>
              <a:rPr lang="en-US" sz="2000" b="1" dirty="0">
                <a:solidFill>
                  <a:srgbClr val="FF0000"/>
                </a:solidFill>
              </a:rPr>
              <a:t>Philippians 4:13</a:t>
            </a:r>
          </a:p>
          <a:p>
            <a:pPr algn="ctr" fontAlgn="base"/>
            <a:endParaRPr lang="en-US" sz="2000" b="1" dirty="0">
              <a:solidFill>
                <a:srgbClr val="FF0000"/>
              </a:solidFill>
            </a:endParaRPr>
          </a:p>
          <a:p>
            <a:pPr algn="ctr" fontAlgn="base"/>
            <a:r>
              <a:rPr lang="en-US" sz="2000" b="1" dirty="0">
                <a:solidFill>
                  <a:srgbClr val="FF0000"/>
                </a:solidFill>
              </a:rPr>
              <a:t>Romans 8:28</a:t>
            </a:r>
          </a:p>
          <a:p>
            <a:pPr algn="ctr" fontAlgn="base"/>
            <a:endParaRPr lang="en-US" sz="2000" b="1" dirty="0">
              <a:solidFill>
                <a:srgbClr val="FF0000"/>
              </a:solidFill>
            </a:endParaRPr>
          </a:p>
          <a:p>
            <a:pPr algn="ctr" fontAlgn="base"/>
            <a:r>
              <a:rPr lang="en-US" sz="2000" b="1" dirty="0">
                <a:solidFill>
                  <a:srgbClr val="FF0000"/>
                </a:solidFill>
              </a:rPr>
              <a:t>1 John 1:9</a:t>
            </a:r>
          </a:p>
          <a:p>
            <a:pPr algn="ctr" fontAlgn="base"/>
            <a:endParaRPr lang="en-US" sz="2000" b="1" dirty="0">
              <a:solidFill>
                <a:srgbClr val="FF0000"/>
              </a:solidFill>
            </a:endParaRPr>
          </a:p>
          <a:p>
            <a:pPr algn="ctr" fontAlgn="base"/>
            <a:r>
              <a:rPr lang="en-US" sz="2000" b="1" dirty="0">
                <a:solidFill>
                  <a:srgbClr val="FF0000"/>
                </a:solidFill>
              </a:rPr>
              <a:t>Hebrews 13:5</a:t>
            </a:r>
          </a:p>
        </p:txBody>
      </p:sp>
    </p:spTree>
    <p:extLst>
      <p:ext uri="{BB962C8B-B14F-4D97-AF65-F5344CB8AC3E}">
        <p14:creationId xmlns:p14="http://schemas.microsoft.com/office/powerpoint/2010/main" val="2962665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910446" y="949037"/>
            <a:ext cx="5257800" cy="400110"/>
          </a:xfrm>
          <a:prstGeom prst="rect">
            <a:avLst/>
          </a:prstGeom>
          <a:noFill/>
        </p:spPr>
        <p:txBody>
          <a:bodyPr wrap="square" rtlCol="0">
            <a:spAutoFit/>
          </a:bodyPr>
          <a:lstStyle/>
          <a:p>
            <a:pPr fontAlgn="base"/>
            <a:r>
              <a:rPr lang="en-US" sz="2000" dirty="0">
                <a:solidFill>
                  <a:schemeClr val="bg1"/>
                </a:solidFill>
              </a:rPr>
              <a:t>Praise and Thanksgiving  (2 Nephi 4:20-25)</a:t>
            </a:r>
          </a:p>
        </p:txBody>
      </p:sp>
      <p:sp>
        <p:nvSpPr>
          <p:cNvPr id="6" name="TextBox 5"/>
          <p:cNvSpPr txBox="1"/>
          <p:nvPr/>
        </p:nvSpPr>
        <p:spPr>
          <a:xfrm>
            <a:off x="1676400" y="152401"/>
            <a:ext cx="87630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Nephi’s Psalm</a:t>
            </a:r>
          </a:p>
        </p:txBody>
      </p:sp>
      <p:sp>
        <p:nvSpPr>
          <p:cNvPr id="9" name="TextBox 8"/>
          <p:cNvSpPr txBox="1"/>
          <p:nvPr/>
        </p:nvSpPr>
        <p:spPr>
          <a:xfrm>
            <a:off x="120713" y="6488668"/>
            <a:ext cx="2209800" cy="369332"/>
          </a:xfrm>
          <a:prstGeom prst="rect">
            <a:avLst/>
          </a:prstGeom>
          <a:noFill/>
        </p:spPr>
        <p:txBody>
          <a:bodyPr wrap="square" rtlCol="0">
            <a:spAutoFit/>
          </a:bodyPr>
          <a:lstStyle/>
          <a:p>
            <a:r>
              <a:rPr lang="en-US" dirty="0">
                <a:solidFill>
                  <a:schemeClr val="bg1"/>
                </a:solidFill>
              </a:rPr>
              <a:t>2 Nephi 4:17-35</a:t>
            </a:r>
          </a:p>
        </p:txBody>
      </p:sp>
      <p:sp>
        <p:nvSpPr>
          <p:cNvPr id="11" name="TextBox 10"/>
          <p:cNvSpPr txBox="1"/>
          <p:nvPr/>
        </p:nvSpPr>
        <p:spPr>
          <a:xfrm>
            <a:off x="4021281" y="1423556"/>
            <a:ext cx="5943600" cy="4431983"/>
          </a:xfrm>
          <a:prstGeom prst="rect">
            <a:avLst/>
          </a:prstGeom>
          <a:noFill/>
        </p:spPr>
        <p:txBody>
          <a:bodyPr wrap="square" rtlCol="0">
            <a:spAutoFit/>
          </a:bodyPr>
          <a:lstStyle/>
          <a:p>
            <a:pPr fontAlgn="base"/>
            <a:r>
              <a:rPr lang="en-US" sz="2400" dirty="0">
                <a:solidFill>
                  <a:srgbClr val="FFFF00"/>
                </a:solidFill>
              </a:rPr>
              <a:t>Moses—exceedingly high mountain</a:t>
            </a:r>
          </a:p>
          <a:p>
            <a:pPr fontAlgn="base"/>
            <a:r>
              <a:rPr lang="en-US" dirty="0">
                <a:solidFill>
                  <a:srgbClr val="FF0000"/>
                </a:solidFill>
              </a:rPr>
              <a:t>(Moses 1:1-2)</a:t>
            </a:r>
          </a:p>
          <a:p>
            <a:pPr fontAlgn="base"/>
            <a:r>
              <a:rPr lang="en-US" sz="2400" dirty="0">
                <a:solidFill>
                  <a:srgbClr val="FFFF00"/>
                </a:solidFill>
              </a:rPr>
              <a:t>Ezekiel--upon a very high mountain—future of the temple</a:t>
            </a:r>
          </a:p>
          <a:p>
            <a:pPr fontAlgn="base"/>
            <a:r>
              <a:rPr lang="en-US" dirty="0">
                <a:solidFill>
                  <a:srgbClr val="FF0000"/>
                </a:solidFill>
              </a:rPr>
              <a:t>(Ezekiel 40:2)</a:t>
            </a:r>
          </a:p>
          <a:p>
            <a:pPr fontAlgn="base"/>
            <a:r>
              <a:rPr lang="en-US" sz="2400" dirty="0">
                <a:solidFill>
                  <a:srgbClr val="FFFF00"/>
                </a:solidFill>
              </a:rPr>
              <a:t>Jesus was in the Spirit—exceeding high mountain</a:t>
            </a:r>
          </a:p>
          <a:p>
            <a:pPr fontAlgn="base"/>
            <a:r>
              <a:rPr lang="en-US" dirty="0">
                <a:solidFill>
                  <a:srgbClr val="FF0000"/>
                </a:solidFill>
              </a:rPr>
              <a:t>(JST Matthew 4:8)</a:t>
            </a:r>
          </a:p>
          <a:p>
            <a:pPr fontAlgn="base"/>
            <a:r>
              <a:rPr lang="en-US" sz="2400" dirty="0">
                <a:solidFill>
                  <a:srgbClr val="FFFF00"/>
                </a:solidFill>
              </a:rPr>
              <a:t>Other prophets—carried by the Spirit to the heavenly temple</a:t>
            </a:r>
          </a:p>
          <a:p>
            <a:pPr fontAlgn="base"/>
            <a:r>
              <a:rPr lang="en-US" dirty="0">
                <a:solidFill>
                  <a:srgbClr val="FF0000"/>
                </a:solidFill>
              </a:rPr>
              <a:t>(Isaiah 6:1)   (Lehi in 1 Nephi 1:8)</a:t>
            </a:r>
          </a:p>
          <a:p>
            <a:pPr fontAlgn="base"/>
            <a:r>
              <a:rPr lang="en-US" dirty="0">
                <a:solidFill>
                  <a:srgbClr val="FF0000"/>
                </a:solidFill>
              </a:rPr>
              <a:t> (John the Revelator in Revelation 4:1-4)</a:t>
            </a:r>
          </a:p>
          <a:p>
            <a:pPr fontAlgn="base"/>
            <a:endParaRPr lang="en-US" sz="2400" dirty="0">
              <a:solidFill>
                <a:srgbClr val="FFFF00"/>
              </a:solidFill>
            </a:endParaRPr>
          </a:p>
        </p:txBody>
      </p:sp>
      <p:sp>
        <p:nvSpPr>
          <p:cNvPr id="7" name="TextBox 6"/>
          <p:cNvSpPr txBox="1"/>
          <p:nvPr/>
        </p:nvSpPr>
        <p:spPr>
          <a:xfrm>
            <a:off x="271433" y="1284737"/>
            <a:ext cx="2819400" cy="954107"/>
          </a:xfrm>
          <a:prstGeom prst="rect">
            <a:avLst/>
          </a:prstGeom>
          <a:noFill/>
        </p:spPr>
        <p:txBody>
          <a:bodyPr wrap="square" rtlCol="0">
            <a:spAutoFit/>
          </a:bodyPr>
          <a:lstStyle/>
          <a:p>
            <a:pPr algn="ctr" fontAlgn="base"/>
            <a:r>
              <a:rPr lang="en-US" sz="2800" dirty="0">
                <a:solidFill>
                  <a:schemeClr val="bg1"/>
                </a:solidFill>
              </a:rPr>
              <a:t>Carried on a </a:t>
            </a:r>
          </a:p>
          <a:p>
            <a:pPr algn="ctr" fontAlgn="base"/>
            <a:r>
              <a:rPr lang="en-US" sz="2800" dirty="0">
                <a:solidFill>
                  <a:schemeClr val="bg1"/>
                </a:solidFill>
              </a:rPr>
              <a:t>high mountain</a:t>
            </a:r>
          </a:p>
        </p:txBody>
      </p:sp>
      <p:sp>
        <p:nvSpPr>
          <p:cNvPr id="8" name="TextBox 7"/>
          <p:cNvSpPr txBox="1"/>
          <p:nvPr/>
        </p:nvSpPr>
        <p:spPr>
          <a:xfrm>
            <a:off x="1208809" y="5498649"/>
            <a:ext cx="7391400" cy="954107"/>
          </a:xfrm>
          <a:prstGeom prst="rect">
            <a:avLst/>
          </a:prstGeom>
          <a:noFill/>
        </p:spPr>
        <p:txBody>
          <a:bodyPr wrap="square" rtlCol="0">
            <a:spAutoFit/>
          </a:bodyPr>
          <a:lstStyle/>
          <a:p>
            <a:pPr algn="ctr" fontAlgn="base"/>
            <a:r>
              <a:rPr lang="en-US" sz="2800" dirty="0">
                <a:solidFill>
                  <a:schemeClr val="bg1"/>
                </a:solidFill>
              </a:rPr>
              <a:t>Temple experiences: We are forbidden to write such sacred things. </a:t>
            </a:r>
            <a:r>
              <a:rPr lang="en-US" dirty="0">
                <a:solidFill>
                  <a:schemeClr val="bg1"/>
                </a:solidFill>
              </a:rPr>
              <a:t>(D&amp;C 76:115-116)</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04" y="2312830"/>
            <a:ext cx="3705225" cy="26193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1717" y="4405746"/>
            <a:ext cx="3144981" cy="23587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5390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1">
                                            <p:txEl>
                                              <p:pRg st="7" end="7"/>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76400" y="1600201"/>
            <a:ext cx="5257800" cy="2246769"/>
          </a:xfrm>
          <a:prstGeom prst="rect">
            <a:avLst/>
          </a:prstGeom>
          <a:noFill/>
        </p:spPr>
        <p:txBody>
          <a:bodyPr wrap="square" rtlCol="0">
            <a:spAutoFit/>
          </a:bodyPr>
          <a:lstStyle/>
          <a:p>
            <a:pPr fontAlgn="base"/>
            <a:r>
              <a:rPr lang="en-US" sz="2000" dirty="0">
                <a:solidFill>
                  <a:schemeClr val="bg1"/>
                </a:solidFill>
              </a:rPr>
              <a:t>“Salvation is not the promised end of some spiritual experience, no matter how marvelous it may have been. </a:t>
            </a:r>
          </a:p>
          <a:p>
            <a:pPr fontAlgn="base"/>
            <a:r>
              <a:rPr lang="en-US" sz="2000" dirty="0">
                <a:solidFill>
                  <a:schemeClr val="bg1"/>
                </a:solidFill>
              </a:rPr>
              <a:t>None in our dispensation, and few who have walked the earth, have been the recipient of more spiritual experiences, more heavenly manifestation that the Prophet Joseph Smith.”</a:t>
            </a:r>
          </a:p>
        </p:txBody>
      </p:sp>
      <p:sp>
        <p:nvSpPr>
          <p:cNvPr id="6" name="TextBox 5"/>
          <p:cNvSpPr txBox="1"/>
          <p:nvPr/>
        </p:nvSpPr>
        <p:spPr>
          <a:xfrm>
            <a:off x="148856" y="152401"/>
            <a:ext cx="11897832" cy="707886"/>
          </a:xfrm>
          <a:prstGeom prst="rect">
            <a:avLst/>
          </a:prstGeom>
          <a:noFill/>
        </p:spPr>
        <p:txBody>
          <a:bodyPr wrap="square" rtlCol="0">
            <a:spAutoFit/>
          </a:bodyPr>
          <a:lstStyle/>
          <a:p>
            <a:pPr algn="ctr"/>
            <a:r>
              <a:rPr lang="en-US" sz="4000" dirty="0">
                <a:solidFill>
                  <a:schemeClr val="bg2"/>
                </a:solidFill>
                <a:latin typeface="Abadi" panose="020B0604020104020204" pitchFamily="34" charset="0"/>
              </a:rPr>
              <a:t>Salvation Experiences Does Not Assure Salvation</a:t>
            </a:r>
          </a:p>
        </p:txBody>
      </p:sp>
      <p:sp>
        <p:nvSpPr>
          <p:cNvPr id="9" name="TextBox 8"/>
          <p:cNvSpPr txBox="1"/>
          <p:nvPr/>
        </p:nvSpPr>
        <p:spPr>
          <a:xfrm>
            <a:off x="0" y="6488668"/>
            <a:ext cx="2209800" cy="369332"/>
          </a:xfrm>
          <a:prstGeom prst="rect">
            <a:avLst/>
          </a:prstGeom>
          <a:noFill/>
        </p:spPr>
        <p:txBody>
          <a:bodyPr wrap="square" rtlCol="0">
            <a:spAutoFit/>
          </a:bodyPr>
          <a:lstStyle/>
          <a:p>
            <a:r>
              <a:rPr lang="en-US" dirty="0">
                <a:solidFill>
                  <a:schemeClr val="bg1"/>
                </a:solidFill>
              </a:rPr>
              <a:t>2 Nephi 4:26-31</a:t>
            </a:r>
          </a:p>
        </p:txBody>
      </p:sp>
      <p:sp>
        <p:nvSpPr>
          <p:cNvPr id="10" name="TextBox 9"/>
          <p:cNvSpPr txBox="1"/>
          <p:nvPr/>
        </p:nvSpPr>
        <p:spPr>
          <a:xfrm>
            <a:off x="5410200" y="4267201"/>
            <a:ext cx="5257800" cy="2246769"/>
          </a:xfrm>
          <a:prstGeom prst="rect">
            <a:avLst/>
          </a:prstGeom>
          <a:noFill/>
        </p:spPr>
        <p:txBody>
          <a:bodyPr wrap="square" rtlCol="0">
            <a:spAutoFit/>
          </a:bodyPr>
          <a:lstStyle/>
          <a:p>
            <a:pPr fontAlgn="base"/>
            <a:r>
              <a:rPr lang="en-US" sz="2000" i="1" dirty="0">
                <a:solidFill>
                  <a:srgbClr val="FFFF00"/>
                </a:solidFill>
              </a:rPr>
              <a:t>“…although a man may have many revelations, and have power to do many mighty works, yet if he boasts in his own strength, and sets at naught the counsels of God, and follows after the dictates of his own will and carnal desires, he must fall and incur the vengeance of a just God upon him” (D&amp;C 3:4)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024" y="4102775"/>
            <a:ext cx="2539308" cy="229605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174" y="1203502"/>
            <a:ext cx="2726853" cy="2110065"/>
          </a:xfrm>
          <a:prstGeom prst="rect">
            <a:avLst/>
          </a:prstGeom>
        </p:spPr>
      </p:pic>
      <p:grpSp>
        <p:nvGrpSpPr>
          <p:cNvPr id="13" name="Group 12"/>
          <p:cNvGrpSpPr/>
          <p:nvPr/>
        </p:nvGrpSpPr>
        <p:grpSpPr>
          <a:xfrm>
            <a:off x="452672" y="1026583"/>
            <a:ext cx="1130321" cy="699871"/>
            <a:chOff x="235389" y="483375"/>
            <a:chExt cx="1736904" cy="107545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389" y="485115"/>
              <a:ext cx="829901" cy="1037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111" y="483375"/>
              <a:ext cx="768182" cy="1075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8" name="Rectangle 7"/>
          <p:cNvSpPr/>
          <p:nvPr/>
        </p:nvSpPr>
        <p:spPr>
          <a:xfrm>
            <a:off x="7685189" y="6488668"/>
            <a:ext cx="4506811" cy="369332"/>
          </a:xfrm>
          <a:prstGeom prst="rect">
            <a:avLst/>
          </a:prstGeom>
        </p:spPr>
        <p:txBody>
          <a:bodyPr wrap="none">
            <a:spAutoFit/>
          </a:bodyPr>
          <a:lstStyle/>
          <a:p>
            <a:pPr fontAlgn="base"/>
            <a:r>
              <a:rPr lang="en-US" dirty="0">
                <a:solidFill>
                  <a:schemeClr val="bg1"/>
                </a:solidFill>
              </a:rPr>
              <a:t>Joseph Fielding McConkie and Robert L. Millet</a:t>
            </a:r>
          </a:p>
        </p:txBody>
      </p:sp>
    </p:spTree>
    <p:extLst>
      <p:ext uri="{BB962C8B-B14F-4D97-AF65-F5344CB8AC3E}">
        <p14:creationId xmlns:p14="http://schemas.microsoft.com/office/powerpoint/2010/main" val="307986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524000" y="1066801"/>
            <a:ext cx="5257800" cy="1015663"/>
          </a:xfrm>
          <a:prstGeom prst="rect">
            <a:avLst/>
          </a:prstGeom>
          <a:noFill/>
        </p:spPr>
        <p:txBody>
          <a:bodyPr wrap="square" rtlCol="0">
            <a:spAutoFit/>
          </a:bodyPr>
          <a:lstStyle/>
          <a:p>
            <a:pPr fontAlgn="base"/>
            <a:r>
              <a:rPr lang="en-US" sz="2000" dirty="0">
                <a:solidFill>
                  <a:schemeClr val="bg1"/>
                </a:solidFill>
              </a:rPr>
              <a:t>Noble souls— faithful to the end</a:t>
            </a:r>
          </a:p>
          <a:p>
            <a:pPr fontAlgn="base"/>
            <a:r>
              <a:rPr lang="en-US" sz="2000" dirty="0">
                <a:solidFill>
                  <a:schemeClr val="bg1"/>
                </a:solidFill>
              </a:rPr>
              <a:t>“I pray that I may be true and faithful to the end.”—Joseph Fielding Smith</a:t>
            </a:r>
            <a:endParaRPr lang="en-US" sz="1400" dirty="0">
              <a:solidFill>
                <a:schemeClr val="bg1"/>
              </a:solidFill>
            </a:endParaRPr>
          </a:p>
        </p:txBody>
      </p:sp>
      <p:sp>
        <p:nvSpPr>
          <p:cNvPr id="6" name="TextBox 5"/>
          <p:cNvSpPr txBox="1"/>
          <p:nvPr/>
        </p:nvSpPr>
        <p:spPr>
          <a:xfrm>
            <a:off x="1524000" y="152400"/>
            <a:ext cx="8763000" cy="707886"/>
          </a:xfrm>
          <a:prstGeom prst="rect">
            <a:avLst/>
          </a:prstGeom>
          <a:noFill/>
        </p:spPr>
        <p:txBody>
          <a:bodyPr wrap="square" rtlCol="0">
            <a:spAutoFit/>
          </a:bodyPr>
          <a:lstStyle/>
          <a:p>
            <a:pPr algn="ctr"/>
            <a:r>
              <a:rPr lang="en-US" sz="4000" dirty="0">
                <a:solidFill>
                  <a:schemeClr val="bg2"/>
                </a:solidFill>
                <a:latin typeface="Abadi" panose="020B0604020104020204" pitchFamily="34" charset="0"/>
              </a:rPr>
              <a:t>Redeem My Soul</a:t>
            </a:r>
          </a:p>
        </p:txBody>
      </p:sp>
      <p:sp>
        <p:nvSpPr>
          <p:cNvPr id="9" name="TextBox 8"/>
          <p:cNvSpPr txBox="1"/>
          <p:nvPr/>
        </p:nvSpPr>
        <p:spPr>
          <a:xfrm>
            <a:off x="0" y="6488668"/>
            <a:ext cx="2209800" cy="369332"/>
          </a:xfrm>
          <a:prstGeom prst="rect">
            <a:avLst/>
          </a:prstGeom>
          <a:noFill/>
        </p:spPr>
        <p:txBody>
          <a:bodyPr wrap="square" rtlCol="0">
            <a:spAutoFit/>
          </a:bodyPr>
          <a:lstStyle/>
          <a:p>
            <a:r>
              <a:rPr lang="en-US" dirty="0">
                <a:solidFill>
                  <a:schemeClr val="bg1"/>
                </a:solidFill>
              </a:rPr>
              <a:t>2 Nephi 4:26-31</a:t>
            </a:r>
          </a:p>
        </p:txBody>
      </p:sp>
      <p:sp>
        <p:nvSpPr>
          <p:cNvPr id="10" name="TextBox 9"/>
          <p:cNvSpPr txBox="1"/>
          <p:nvPr/>
        </p:nvSpPr>
        <p:spPr>
          <a:xfrm>
            <a:off x="4953000" y="1905000"/>
            <a:ext cx="5257800" cy="1938992"/>
          </a:xfrm>
          <a:prstGeom prst="rect">
            <a:avLst/>
          </a:prstGeom>
          <a:noFill/>
        </p:spPr>
        <p:txBody>
          <a:bodyPr wrap="square" rtlCol="0">
            <a:spAutoFit/>
          </a:bodyPr>
          <a:lstStyle/>
          <a:p>
            <a:pPr fontAlgn="base"/>
            <a:r>
              <a:rPr lang="en-US" sz="2000" dirty="0">
                <a:solidFill>
                  <a:schemeClr val="bg1"/>
                </a:solidFill>
              </a:rPr>
              <a:t>Redeemed—free from the power of the adversary---those made clean by the suffering of the Lamb and their obedience to the laws and ordinances of the gospel—those who have overcome the world by faith and worthy to enter into the presence of the Lord. </a:t>
            </a:r>
          </a:p>
        </p:txBody>
      </p:sp>
      <p:sp>
        <p:nvSpPr>
          <p:cNvPr id="7" name="TextBox 6"/>
          <p:cNvSpPr txBox="1"/>
          <p:nvPr/>
        </p:nvSpPr>
        <p:spPr>
          <a:xfrm>
            <a:off x="1450063" y="4148751"/>
            <a:ext cx="5257800" cy="1631216"/>
          </a:xfrm>
          <a:prstGeom prst="rect">
            <a:avLst/>
          </a:prstGeom>
          <a:noFill/>
        </p:spPr>
        <p:txBody>
          <a:bodyPr wrap="square" rtlCol="0">
            <a:spAutoFit/>
          </a:bodyPr>
          <a:lstStyle/>
          <a:p>
            <a:pPr fontAlgn="base"/>
            <a:r>
              <a:rPr lang="en-US" sz="2000" dirty="0">
                <a:solidFill>
                  <a:schemeClr val="bg1"/>
                </a:solidFill>
              </a:rPr>
              <a:t>Deliver out of hands of enemies– “Salvation is nothing more nor less than to triumph over all our enemies and put them under our feet…to triumph over all evil spirits in the world to come, then we are saved…” Teachings of Joseph Smith</a:t>
            </a:r>
          </a:p>
        </p:txBody>
      </p:sp>
      <p:sp>
        <p:nvSpPr>
          <p:cNvPr id="8" name="TextBox 7"/>
          <p:cNvSpPr txBox="1"/>
          <p:nvPr/>
        </p:nvSpPr>
        <p:spPr>
          <a:xfrm>
            <a:off x="3688773" y="6122063"/>
            <a:ext cx="6819934" cy="461665"/>
          </a:xfrm>
          <a:prstGeom prst="rect">
            <a:avLst/>
          </a:prstGeom>
          <a:noFill/>
        </p:spPr>
        <p:txBody>
          <a:bodyPr wrap="square" rtlCol="0">
            <a:spAutoFit/>
          </a:bodyPr>
          <a:lstStyle/>
          <a:p>
            <a:pPr fontAlgn="base"/>
            <a:r>
              <a:rPr lang="en-US" sz="2400" dirty="0">
                <a:solidFill>
                  <a:schemeClr val="bg1"/>
                </a:solidFill>
                <a:effectLst>
                  <a:glow rad="228600">
                    <a:schemeClr val="accent5">
                      <a:satMod val="175000"/>
                      <a:alpha val="40000"/>
                    </a:schemeClr>
                  </a:glow>
                </a:effectLst>
              </a:rPr>
              <a:t>Broken Heart and Contrite Spirit—Godly Sorrow</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5037" y="3623773"/>
            <a:ext cx="1826422" cy="236488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03" y="4227400"/>
            <a:ext cx="1166765" cy="1566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04" y="1026252"/>
            <a:ext cx="920473" cy="1191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8724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981200" y="1066801"/>
            <a:ext cx="5257800" cy="3170099"/>
          </a:xfrm>
          <a:prstGeom prst="rect">
            <a:avLst/>
          </a:prstGeom>
          <a:noFill/>
        </p:spPr>
        <p:txBody>
          <a:bodyPr wrap="square" rtlCol="0">
            <a:spAutoFit/>
          </a:bodyPr>
          <a:lstStyle/>
          <a:p>
            <a:pPr fontAlgn="base"/>
            <a:r>
              <a:rPr lang="en-US" sz="2000" dirty="0">
                <a:solidFill>
                  <a:schemeClr val="bg1"/>
                </a:solidFill>
              </a:rPr>
              <a:t>Gospel covenants are to be lived with exactness and honor. </a:t>
            </a:r>
          </a:p>
          <a:p>
            <a:pPr fontAlgn="base"/>
            <a:endParaRPr lang="en-US" sz="2000" dirty="0">
              <a:solidFill>
                <a:schemeClr val="bg1"/>
              </a:solidFill>
            </a:endParaRPr>
          </a:p>
          <a:p>
            <a:pPr fontAlgn="base"/>
            <a:r>
              <a:rPr lang="en-US" sz="2000" dirty="0">
                <a:solidFill>
                  <a:schemeClr val="bg1"/>
                </a:solidFill>
              </a:rPr>
              <a:t>Man should not dictate the terms of salvation</a:t>
            </a:r>
          </a:p>
          <a:p>
            <a:pPr fontAlgn="base"/>
            <a:endParaRPr lang="en-US" sz="2000" dirty="0">
              <a:solidFill>
                <a:schemeClr val="bg1"/>
              </a:solidFill>
            </a:endParaRPr>
          </a:p>
          <a:p>
            <a:pPr fontAlgn="base"/>
            <a:r>
              <a:rPr lang="en-US" sz="2000" dirty="0">
                <a:solidFill>
                  <a:schemeClr val="bg1"/>
                </a:solidFill>
              </a:rPr>
              <a:t>“Too many have been too willing to rewrite the terms of eternal covenants into which they have entered. It has been observed that to </a:t>
            </a:r>
            <a:r>
              <a:rPr lang="en-US" sz="2000" b="1" dirty="0">
                <a:solidFill>
                  <a:srgbClr val="FFFF00"/>
                </a:solidFill>
              </a:rPr>
              <a:t>almost</a:t>
            </a:r>
            <a:r>
              <a:rPr lang="en-US" sz="2000" dirty="0">
                <a:solidFill>
                  <a:schemeClr val="bg1"/>
                </a:solidFill>
              </a:rPr>
              <a:t> live the commandments is to </a:t>
            </a:r>
            <a:r>
              <a:rPr lang="en-US" sz="2000" b="1" dirty="0">
                <a:solidFill>
                  <a:srgbClr val="FFFF00"/>
                </a:solidFill>
              </a:rPr>
              <a:t>almost</a:t>
            </a:r>
            <a:r>
              <a:rPr lang="en-US" sz="2000" dirty="0">
                <a:solidFill>
                  <a:schemeClr val="bg1"/>
                </a:solidFill>
              </a:rPr>
              <a:t> receive the promised blessings.”</a:t>
            </a:r>
            <a:endParaRPr lang="en-US" sz="1400" dirty="0">
              <a:solidFill>
                <a:schemeClr val="bg1"/>
              </a:solidFill>
            </a:endParaRPr>
          </a:p>
        </p:txBody>
      </p:sp>
      <p:sp>
        <p:nvSpPr>
          <p:cNvPr id="6" name="TextBox 5"/>
          <p:cNvSpPr txBox="1"/>
          <p:nvPr/>
        </p:nvSpPr>
        <p:spPr>
          <a:xfrm>
            <a:off x="1524000" y="152400"/>
            <a:ext cx="8763000" cy="707886"/>
          </a:xfrm>
          <a:prstGeom prst="rect">
            <a:avLst/>
          </a:prstGeom>
          <a:noFill/>
        </p:spPr>
        <p:txBody>
          <a:bodyPr wrap="square" rtlCol="0">
            <a:spAutoFit/>
          </a:bodyPr>
          <a:lstStyle/>
          <a:p>
            <a:pPr algn="ctr"/>
            <a:r>
              <a:rPr lang="en-US" sz="4000" dirty="0">
                <a:solidFill>
                  <a:schemeClr val="bg2"/>
                </a:solidFill>
                <a:latin typeface="Abadi" panose="020B0604020104020204" pitchFamily="34" charset="0"/>
              </a:rPr>
              <a:t>Low Valleys and Plain Roads</a:t>
            </a:r>
          </a:p>
        </p:txBody>
      </p:sp>
      <p:sp>
        <p:nvSpPr>
          <p:cNvPr id="9" name="TextBox 8"/>
          <p:cNvSpPr txBox="1"/>
          <p:nvPr/>
        </p:nvSpPr>
        <p:spPr>
          <a:xfrm>
            <a:off x="0" y="6488668"/>
            <a:ext cx="2209800" cy="369332"/>
          </a:xfrm>
          <a:prstGeom prst="rect">
            <a:avLst/>
          </a:prstGeom>
          <a:noFill/>
        </p:spPr>
        <p:txBody>
          <a:bodyPr wrap="square" rtlCol="0">
            <a:spAutoFit/>
          </a:bodyPr>
          <a:lstStyle/>
          <a:p>
            <a:r>
              <a:rPr lang="en-US" dirty="0">
                <a:solidFill>
                  <a:schemeClr val="bg1"/>
                </a:solidFill>
              </a:rPr>
              <a:t>2 Nephi 4:32</a:t>
            </a:r>
          </a:p>
        </p:txBody>
      </p:sp>
      <p:sp>
        <p:nvSpPr>
          <p:cNvPr id="8" name="TextBox 7"/>
          <p:cNvSpPr txBox="1"/>
          <p:nvPr/>
        </p:nvSpPr>
        <p:spPr>
          <a:xfrm>
            <a:off x="4572000" y="4419601"/>
            <a:ext cx="6096000" cy="2246769"/>
          </a:xfrm>
          <a:prstGeom prst="rect">
            <a:avLst/>
          </a:prstGeom>
          <a:noFill/>
        </p:spPr>
        <p:txBody>
          <a:bodyPr wrap="square" rtlCol="0">
            <a:spAutoFit/>
          </a:bodyPr>
          <a:lstStyle/>
          <a:p>
            <a:pPr fontAlgn="base"/>
            <a:r>
              <a:rPr lang="en-US" sz="2000" dirty="0">
                <a:solidFill>
                  <a:schemeClr val="bg1"/>
                </a:solidFill>
              </a:rPr>
              <a:t> Robes of Righteousness:</a:t>
            </a:r>
          </a:p>
          <a:p>
            <a:pPr fontAlgn="base"/>
            <a:r>
              <a:rPr lang="en-US" sz="2000" dirty="0">
                <a:solidFill>
                  <a:schemeClr val="bg1"/>
                </a:solidFill>
              </a:rPr>
              <a:t>“Wherefore, we shall have a perfect knowledge of all our guilt, and our uncleanness, and our nakedness; and the righteous shall have a perfect knowledge of their enjoyment, and their</a:t>
            </a:r>
            <a:r>
              <a:rPr lang="en-US" sz="2000" baseline="30000" dirty="0">
                <a:solidFill>
                  <a:schemeClr val="bg1"/>
                </a:solidFill>
              </a:rPr>
              <a:t> </a:t>
            </a:r>
            <a:r>
              <a:rPr lang="en-US" sz="2000" dirty="0">
                <a:solidFill>
                  <a:schemeClr val="bg1"/>
                </a:solidFill>
              </a:rPr>
              <a:t>righteousness, being clothed with purity, yea, even with the</a:t>
            </a:r>
            <a:r>
              <a:rPr lang="en-US" sz="2000" baseline="30000" dirty="0">
                <a:solidFill>
                  <a:schemeClr val="bg1"/>
                </a:solidFill>
              </a:rPr>
              <a:t> </a:t>
            </a:r>
            <a:r>
              <a:rPr lang="en-US" sz="2000" dirty="0">
                <a:solidFill>
                  <a:schemeClr val="bg1"/>
                </a:solidFill>
              </a:rPr>
              <a:t>robe of righteousness.” (2 Nephi 9:14)</a:t>
            </a:r>
          </a:p>
        </p:txBody>
      </p:sp>
      <p:sp>
        <p:nvSpPr>
          <p:cNvPr id="1028" name="AutoShape 4" descr="data:image/jpeg;base64,/9j/4AAQSkZJRgABAQAAAQABAAD/2wCEAAkGBxQTEhUUExQWFRUXGRoaGRgYGBcYHxwbGhwYGBgdGBgcHSggGholGxgXIjEiJSkrLi4uFyAzODMsNygtLisBCgoKDg0OGhAQGiwkICQsLCwsLCwsLCwsLCwsLCwsLCwsLCwsLCwsLCwsLCwsLCwsLCwsLCwsLCwsLCwsLCw3LP/AABEIALQBFwMBIgACEQEDEQH/xAAbAAACAwEBAQAAAAAAAAAAAAADBAACBQEGB//EAEMQAAECBAQDBQcCBQICCwAAAAECEQADITEEEkFRYXGBBSKRofAGEzKxwdHhUvEUI0JikhWyQ6IHJDM0cnOCg7PS8//EABkBAAMBAQEAAAAAAAAAAAAAAAIDBAABBf/EACQRAAICAgICAgMBAQAAAAAAAAABAhEDIRIxIkEEURMyYXEU/9oADAMBAAIRAxEAPwD5OiUQGIrox04xaZiFACjtx6MRFJylpYEAhzWAy5mn5hFFE3xdIsvEuzU3/EMSccRexvFUyUqSwcKcDh4xUyW9OD4wL4vRly7NLDzj8KVFi7dX3g8+WFFP8tOZxVJqefQWjLlumgUwO463+0PyFgVYlwTSocXfhUQpqtofGdppmzhJRSoFiG4U67xoYgJUMxBBF25OKRlYXFMwBZmsQxfjrDS1ghwCKnX7+ENjJ+yZ4l6L4aY2kNy13en5/EJfEDlHSBzidabQ60xTg4jU8AuxNNT5WiTsaSwVVqAwLs+SVzEpepj1GN7JlqlGUgDMj4FOxc1r5QnJnjBpMOPx5TTZj9nT1O48ee8OYs2NSTq9Hhvs/sEIQylh2rTX8QrjEligEN+o70ZoX/0RlLxCeBwjsDhlKS+YuCTbjuWif6mkk3e8STIyo71TVmqBz31hPF4dKiCkMNWYG/yjvJOWzRtLx7NDC9pBRs3GCY9ld5hsdIyLEgGj28zGhIQ4P7tDY6Eyvpm17JTQlSkMnvDuqIqKvQ6DU8o1/aLtJKkICS+Wj6FqODdr0aPDy8b7tQKaNrr0hybjs6XPTSGoxzEzyq8Lg60fQnS9ooJ1XNTAxOuVVfR/VIXPSHQbbSATsQQD3q23f7aQvOxYZjmVo5P0gGLLq+nyaJKQ5Zi2t/B4GopWxkraBrnPy4xQTHpBf4YnNlDMbGCy8NxY6/iG8lRG4srmoyaet4Umzb1fn9obmSdoWWL0BOsZHGZs2oJdjAAh9+ojQUl7ppwo8CUEly7QEmiuLl0Bly7QSajuuSOmoi8ooAq5etPVorNKLgDhEzey2P6gUIDCuv4g4kgAEab1pFZMkCqiw9U4RyeoEgMKCiRqw19OWjHKQH3ayaa6naJFZk1Qd/iOzBhsGiQYq4iyp5d06UbSJOSDU0Vrp+I7/Cqa1TWjXr4axxMp3DEbiG6J5Sk+zqJoZmrzhlIsKsNHepvC4ku2+/3pDSVMk784CX8ChFyLrw9QWGV/A+NoGApJYHun1aGMKpVQHqQxsDwJuOkOyMMJlgxfukAu7VA2r8xC1Kuxrx2tF8IpKUusULDWt7g2NdoApYJORyDoK+EW7SSClKgtSmcMpJox8HGogeGxQzV+IGm3j5w2NNWInaZudmBQdDDMUElTuQKtQW51i68UrLmUANCq5FXD7Ch8I2uy5MpKEqBDmpylq1d2s0Cl4dKGBNyTlc6i4cs41s9Yk53JlKyVEVwEkyklST312dmyvRtXh5eMLpc9599YWTNLF9PVIXYqNL7iCeK3bEvPekPfxEwqOx6QNYXNIl5mL+XKGZSGbkzRFSUiqaEGra8D5QHHi9HYyvsUxEpUlWQ95Nwd611hSZOIJFgX9CNyahJSNdzGVjJRJILAC1g8NhK+wMsVejPcM+r39cIPJxBTq/rWLgAcSwc8Ws8K40ADMaRRH6J3sDNxH8wCgq7n8+qQ1iMcymenlCuHwpmTM/eIue6TyHG3lBu2MDRCkHObKCWOUhqKYlr357RREy6Ky53fyweethSrerRipUUr7yS45ebG0HE2lyOsJybeirEvEJMWXAoK/isCn4ooORCt6tX52pF1KSBqVkVvQHlq0K/wzFyaetIDTezs3Q7ImFq1+cGBAu4ezH6NCKntfrDU5VGcdKwTRM3Z1ZGh1q59cIRxSgDRidSH+UDOKDsB+YmDmqBJDHRiTw8o18ewVG3QJU4g+vOOEvTbr8odMlBJcWDAA0NAxe8KTGBYU9CFynfRXijXYmtGU2r8oJ7vvO7t+8UxIZXz38IKhaqsIBspSAidrl87feK/xCq35CKT0mpJHQxyU1NeFfOCpC3IGtBL+m84kFWkXPhEgkyd9knS2Z1Ai+pIsatz+cUM2tz5cLQWXMdRyKyq4k94eFDrFVpJPeFC9UjXyrGClbKzVCmnr5xUTCLHun8FjHJh7xvz9aRxDOxDdfOO6BTpmlh8ZlIcODbnyeNnBY8JClJIQ5zF6WcMnobfOMPByXG5B00O8MTMG57qnUWo7P0+sTyjF9lkJSrqzb96nMzAAByi7lspLWq5ttaL4XBJStgPjBZ0mg+IMKE2NdIEjsJDJyzCD8T327pLaeMGm4ualLEqIeqaJLCpqddgBV9YWpX+rOSj9ob7NwqkMpKBlNQ5odCwYCpPCHJoGYKBdNSKg1e336xnYNEwMSFuoZiQohiW0eoYpPMcYLjXTLeWpJBUb31vV9BTSNG+Qmf6ncf8bgliHrS42h/s2WlCA1Sb/OEly80oH+oAnoxNN6kV+0NImOwBegqIdLqieKp2MqU4DPt9RERIJKjZ6J4kVPKOoSGrRqu+ofygHaGI7z2etN4U3ekNTpnTQka+jHcTKCkOSLFn3NIy+0Jrd96qI4UHziYXFeEHGLasGT2ECQhQJIASGs76PC+LWlST4+mjmJF2OsAly2qWbjD19k0nTN32PRmnOKhEtahs4ySxTQtMPjHolTVe7XQCo00e3KMP2OxKSvEKAYJlJT/ktP8A9Y1sRjh7uZX9P0ivH+oC6POe1eER7sTAAlQXlowBCgT5EeceZ90AA7HkftHpfaVImSVEH4Ck33ISTxv5x5EK6erQma8i3C1wLzlgfDHZeZVYFMh2RMCUU+L5wEnS0Eopt8gmVCNyW/flGdOXUlzDU0OHd1R1eHswcx1a7ESXJ+KFJMvOoIALG7Craw5iEuoodst8zaN4wRIUl2AS9y/3hZSDUlT8SfBhC5tykHGPFb7KpBSwF/Tjj+Y5iVhPxM/L6bwKZP1Bq231haYM9z4/SOSi/Y3E4v8A0JLyvmF9Xii8UGLCOSpYAdubwqSVV0sIClZQ9KgGJmE3o0Vw8wCp1gk2Uwu5OkB93VhffjD1VEs01sfmEMCPC35iQtLmbuecdgKoCwKp3ezo7ut7EcYYldoKZ3NXcXB1t0EZ7EAhqQTDSypwAzbQ1pUCpP0NDEF3+Hhz22iq5gKqeukLEnUWMMolhvN/vAtGVsdwpH9SinkH8do1cNiGWMuU0bm2vAxiSpTivX7h40MKgsAaNq/lUtCJpFGOU/RvZFH/AIjGhYbDcnXjHZc9MtRLl02B8PFm8IUlS5ndASNXIP0cPeGJcsk95wzjMHpV6h9zpE112U8JPY6e1ZjBKgsJXQFi5fncG/TrHJ6s6O4lJTd6AhgLgDumlhA8bOz5E5lKS1FUBBa1KAGlW10gmBwapalLSq6WUNQyczqpVTBtB4QyLjFWTyi2ZSDMK3OZIYChNe69KMdR4Rq9nEoqolk0rXztGmcB/Lo7qUS6iA5KdA1AfppGS6gClQSFZqu+vderMQ7VLWh0ZqaEuLRoKxOZJY3Ou2vGKJUC7pdnAP22rCWHpMU4DV5MKOCCzGz2rHcEsgipY6bNxgXCgTiprkoPwjzbfVn0jPws45odDpChnYPQDQV4PAZfZ5DEFwT8TW8bwyLSBbPRYWUlMtjZfxddY892lKMtWUk6MebxtKX32Gn09CBdqpSoK7osG0oLtyhcJtSNOKaGfZhD4ecsazJSOeVMwn/cmCYkAS5nNP3+kc7BmgYSgYGas+CUJ+bwPtRQ9ys27wa+yvV49KC8UT9CM6YBKmkhwlKSQ5qPeIpwjzKGvQPwB8I2xiO5OFz7tXkQr6GMWWjMprB78IVl7H4XQ1hcFmYqLCHUqQKZR63hOfiC7J+Gw6QHOTCHFsZCVvY5MwyFVSGMEnzghIANusL4crykiztpFMX6/eAat1ZXCopySBrxaiKgW4U0gHvTYvq3XjBkySA5ao5/iF5UsqOUkgVqztDIpEmVyu2BMo3dxBZoQA1Harl/2MHKgEsDYNQX6Qkuhqz8YXN2UYFSKgZxwFfL5xQ0TBUGzt4RZKtABzGnBjaAsexGfhzRVtK0u5rA0SuZq8OKBUMuruSfLnDMtATYV/U2nraD50ieStmclwXJ+sSLTUhyaMNa1iR0W20TC4gkK7pYVBJPUHfrDC8XlfKAFClAOFjcCMuVMKQzk1ZucGSMynzOpvGClHZxZHWgi8Qkk9wcQW+YvHUIyhRHcduTQNaUgXfcsfCLGUXu48eIpGOW/YP3z8CLGnnvD8jFdwpvqNbaEwrlCviFmBPOCjDkVFRuIGVDMbdj87EqNGZLa76/SHpOKIQCHyv8aQ4DCripYQpKQogMXap2DasfVI3JClM+ZqKSQ1SGo+prEs3H6LIt/Z3s/FS8jKXLYGjBypyQHcd1vC0bCMUyO9Uln3cuT0qKcYSwqcveCUkkvRLcS+hLZdYsZ2d1VSFJPdYM+9LFn8oU6YvpmmZoMsAljccaH5UhLG4cLIJcguSeIs52F+sdVPK3CAT3KM9Nyra3qsa2DnJLoCnXlqGfq7Xc2LaxuX41aBa5aPMSeylTFJZQBU4ap212Z68IYx/s/MlkZWIyksCRUaV++nGN9Ck5K8izimjEccogmKnHK6KlKaA2el9bEeI66fy58l9Gj8eLjbPIYM5iSWYb33a8Of6gSDRgKfiK49IUAUC9BlF2d2oPrC0nKBUk19PFWpbIppxYWdiNRWIidmcaAa+bQ2mRLKCwDs49c4y5qsnWNGnpHKp7Hgv3chCRXvLPioj6Qr2jjh7hQIuve3xaW68Y7Pnfy0Bw+VPOve+sI4qaf4c0UxmGzM4FOL26PHpY9RQiS2Uw0yk27e6mN/gXhTBKLHlFsMokTW1lr80mKYeYQhtXfnAZQoWWWulmhyT2fmQ5UATUD7wtg0ZlMQ41aNRCwKEWsLNE8r6Q6GhXCSlgFJDNtFpuEJup+UHEwlN2A2gK51dYXsc8tUhPGEjujWsBmUFX5QWbOe4roaQCZUau/rSD6QSly2zsudQ16AD08DUmrqH3i0qUAXNG4Dxiqu9ctwD1/EJl2ULoBMU9XYD5PA/4da6iia3LE8oaTg3S5NOY6RJi02NTpUskcoyl9HeHtiSpf8wOqnjB14qlaAD1S0LpnVDAlukMlFKpZ20+kE/6Ib7FFEO4NNreesSOLKBZP0iQQkXw4FHHHw0v6aHBhEgZxStBTw3MLSmb5Po7eusOe90VVrs7jlp5wcr9HIJewiJqZjgoIygOzCm4FSTSF8ZhFAZgoZTZ6cng5TLUA6lIYlz4WN2+0ITpJSSM4U1HApAR/gbeto4JrAgh+RiSMTQhJbVvseUdEpRsRQVr84pKwiwp2pDNC2mujYw2LUE1qNbBvrDmHmqbMHvRJUH0epuIUwrUBux005w5KVmUQCABffoNdYklV9FcZNI3OzVZlghyWrsDTptThF8ZPGX4modKmzJJNWYeqwnInBKixLEBn1dzYWoIysZiipXeZCQCL14Ftzd4XHHcgm6Q5h+1VZlSwfjDPapYkUqeX7RrdmYn+Z7oLS4ucpcObAmtq24UjymAwhBROUo5SSxFTSha+W7B25R6zssKmFLKUoEFW36XD/pYtc2MHljFdGhFtGtJAJdzuAWoxDkUB6eUWEsManvAKcbXvro5NW8ITxQ7huTql6gH4g2jPFf4kJQX6Ak1rRxxobxJxctoPko6YtOkZEASxmSFOVPclsopy2jIViE2BcPoXHjrGjj0LVL74CQagVdw9W2+8eanJVZ6vyj0cMLW2ednlbNuVii16NelLfSLY8H3ZNKDW5hbCTAKEh9bV9NDGKX3SN6NSOVUtHH1stjZbHLqGFmtT6CATZf8lLpB7yg7n9IPw8HvGt2xKPvZmnfV/uV9IXxcppaXyO6rXolF30245o9FaQgSwskBE6lTKmf7T+fCFUSwkgXZntqA9tnjRw8ik7/yZv8A8cyMmUCUwvJsy0x6gdg0UQoEqO0LZnoI3ezuxwlOaaSkGosCeQiXJOONbKoRlkdIx5+KyhhQD1WB4eZnBJEbnbPsylSM8pRdNwa06WjyM5SkkB6aNAYssMi8TuTFOGmhmaQbCsUQK1LC73iqMQKih4xWbNpBuzsFQPEKGY3+vgINLTnJLskBn3EBlJAPCCzVBqngKQEvpFcFewgnIAIQ4AsdTw/MKYjXW/TrrFM1GB8Yp70u2pfhvrpGUDj32RGICSkAW833ixUqpVSF5M0JNQCAeMMTMQV0Ndm34QbRPLqhKbMJOjb3iRycMh716xIYkT7OYacjKAXB3ahrfeDFICstVdTXVxGciecwoGGka6MhrnLkByxFb21js1xGRdoWxApVQOgAcUvs0UWsKbKPM+R9aw+VIo4BTxAuLgGFmTVqA6Gg1gVJGcQSZgvrZvWscRPKSL/jaAzpezEcIJhlEmtRBNKjibejawk99a8WDw7NA+Iv0cnyEJycI1qEcvtFZuHI1etwoPtvx84kaTemWQVLYpiZ6yoMVUqHDERaVJUousFWzEMxEWWGpet6UOxoxjXwM1OQ+9ScpYOKMo5mbQdbiHt0ugP2ejeld+UUbAZUkIRlZjXJXcuTBcHiwtXcdbOLEM2pY2P9uwEZWFACwkhJdJ1qzC4OoY6R1KzKQ0oFlUVMDjvWSHYttQV+UbhdoYptUaWPmhCXUpPep/VUlyHI4N03aDdmypeRCgkkkF6Ehw4LuNxt4x51aJkxJJYhKmBueNLV5PGn2NiCaCgALZakHvCoq9rcTA5MbjDTOxanK6GfaSUpJSoglNQ7gvzYOA25+8eempzCjO+/Gz8o9R2zKcdxgGzGppz0AYGvGPMqUx4axV8OV40iH5SqdiuDJCy97fvGrISlU2Wlw5WgNzWkfUxlypYCiRX1yh7shD4qRT/ioPgQfpFNKyZy9G72hiQVKJ1P3J+cc7SUPdS7MStt7Ivw26wjJlFSkpa5Y1jQxMghEsZWHeY6mov4GHnQGFRmKxvJmjb/AIc37xkSpLIT/ckK+dAx61rHo+zpBM4pqxCvApIPkY81gk/y0NUlAPmR8gIXkBZo9h4IqXnWnuJqHFzpSG8bjlrD5XFmG/Dy8INLzGSgKBQBfS33EZ2NUJQdCiATdVg/PV6x485fkns9rDFQgN4btBeUa0JIN62ToAefGPOe0sghKJiUlJXdJbRnI6neHZ+ICwVZ9BUC9/hIbzZoCO2MgZQTM5mwBLcPN4PHBwlySGS4zjTZ5ORiWUxtrGqB+nW2r8nhHtBOecpYYBTGjCuzerwbPY7eqRfKtUQRi02mNIlG45M8UnhlMasPTxWUtRs7btFpi6knr+0KfY+WogkOS7Wpy+jNAZ660+LjA89XJLG/4i4UkgEtfr+1oZROstqjhlOA4bc7ln1tBUJ7u1gNOsXlT0qAfTq3jF8ROzF2Ar0HXnHG30FSoRxKBYm24d+PCJF8SwAqPA+PjEg10BwQsqTlQGAzE+TfKLAhmdjzp+0BXNpuOjiKS1ClIOnQFr0aUpYytSvUcmhcocXD8vxBUk5aBr2G/AQqEqUSqrb2gIoJsuXAr50gshXeFIXSote8M4VIZ6ngI0ujQWzXCQWYlPKr+FoYVIoGqePePG+kK4Ne1ATej/do00Sny1ArYXNKv61iOT4lsNmNMxgBqxpq9HcM+8bfYq0mUQEJLkHvnMFXdnsxAp9YocBnSU5QG1YA/dx9YDhuzVS1JKZgJFnALD+6/lBuUZRAcZKRo4FOSTOCUgLKkhNlVYEgqFN9BCGKnqQpIzUTZiksa1cEtvvDmFm5VZlOQzfDc/1HL/SAaWjUT2LLSkkKKpiwyU07marlYG2p5QrnGD37Mscp9ejFwPZkyYJmX4QHf4ASHfvHi4eNTsmUJdColSHSSkPl7xKQCWNaVaAjE+7SpCEKYWOYhFNwzWLkN+El9qqyOO6omhSpNd6ADhbYcY7JSna9HINRN1WPCwpLsWsaP4UAf6xgGWD8O14t/qacrEJdXBuX18Y6rFgsz8bF+UHhhw0TfIblsJIw5AZQhzsST/1uUeExX+MtZDjmBCklCyXLNoxjV9mC+Kv8EqYwqwzZUH/dFEX5ohS8hoYdOcNuX+XyhnFoSnJ3f6VjnUgHo3lDUiQ6moaE/X1yivuw6C5NFXsKqtw15vFTGguwJf8APSDuxPNhHjsIg+7lMxOUhhwP58jHtew0tPQWPxjTimPLYNGRQUxZK5iW5EN8/KE5nUbNVtD/AGnNVluElq0e0YUqZmJzJ7mtXcHUvfpB5+LCllOU2ufOukAm4lKAAC1T5WfprHnRi0uj1oVJ96LY/EDKUIS7/CAxsCHI3Dmp+cedxkmY5oqtWd+NY10TCoEAMoqpZm1HGGMRiRkCRTN8biprbgIbFuHSOygmrbPLS1h63h1M3bQ6+ucdm4RLuHNrAfM0EVRIIplUDyf0YotNE0RyUlXxEU4a8oQnzkknT7Q0nEECpdQoDdhy/EZxlkkk6mAit2zmWXRJWHC9WGkHMhKRlcPvCuZIrc2p8zBZOJbcgi2sMkmIi4+zqsM4Pe6t63jglq1UGFhFhOJNHDerawOeqteracuMc2Ntei061TXT814xIHKoXBNbj7xII5aE0yqOGf08MpkhzZuBZuUKkFuEXkVNSQdPpDHdCkNqa1gRRj0BIiTkhIFHcnXzv9IoqSwoBzB4fmBhAq7gs9dTw8YAcXDMONY6hQs7QGa4avQ/XaCypSjsQbRmgU9m92eo0ezbfiGVY9IBZwQ9VU4FtOsJ+zuAM6amUFoQSP6yoJo9O6kl+jQ3jJaEqKZgzFJINaAgt1FIjnBXspU/SNLs2eF5bHfh1baAY2X7tRUk90UpX5RaQsAdw5M1vzvF0KGXKe8HsaXYB2d/2hcaUhkk3EFg+0CFhRYh2IIdwdLemEbK+0ZaU5lFLVFHcPprpGTK7PGUk0NaJ8iA+gMKzJaEJ71SzglrWpu5Bgp4oZHoGGSeNNMeJklMxSE5qgM5AJII71gFax52dNSlZ7mUBhl+Elt4fk44BJTofEnR2rZ/GE50suklpiSWY0a1q0vyh0IcexEp30dky0LLAhI/uO/9wYsw20gkwFKsoUFAaguOkCVIQskp7jmxNA7avZibxRMkSyUuDsdDxFOEMXYufR6TApU1apNj1/eNf2UkNOnk/wBMoDQ1VMQdOCTHmcFiywTwpSwv1j1vsioqGLWak+5D20nfQCOQT/JskryN3ASXnKDtlQra1BAJaXMsO4yqo1i6rbvFuzicyy/9N7aiO4VguUFFwM9GsCVFn514PFTCA4IZVv1Hl9YyThmXiBRk4mYNXqpY8WHlGlIrN4WeMvtWYU4jFjT3mf8Ay/8A0hWdPgarYl2oU/0JYgVcehpHjcZKOa1DtWv3j0eNmZlAqzZRsaOLBoJKVLQQFNnLVa12I8LxBHI4f09aGDkkloz+z8BMKDmbKGUCCzs5BFHNiOtYSxM91EuK0ap/ePUTsVLKGzEEOSLu1Ot/KPITZoSr4fXygsMnNttAfLisdJMdEju1fpQw7hUDKygSC3dNHNx1rCKV20G1/RhhLBLpU9fhLhns2htGlZPFmLjUVJytwGn5aM4rLUtG9ip4y1qdX4N66xm4shQLU12h8Ja2jko2zLSplOYakz3oBl3L36wyns1SihKEla1UCUgknlGdiJZSpSSGKSQQdCHBHiIcmpdCJR4vY9mGpc+HOsAmhzAJUxx8LtqYMrElgD65xuNB2mcy6vXg0SOyZxS722iRtndCshVaW1H3hxCswykjTKTQjkR9YSw8rV26w7LAsCX4AVEFM0F9jEkM4yhWjAgcIhlvfKWJ+npoBl9fmCylgVsFaB4XvtDU10UdINadPnC65oFAaRbHBrWbRi/PaE1KeCjGxcpND/ZuOmImJVKJzuGbdxTraN5GMWt1LLTVE5gAL5q8o8v2copnS1A2Wk+ChHpPazHj+OmlO4/2pgckbVI2OVPY1JQ6mKnP6XzGNeZJZQW2UAVSFZSVM9zp61jxc+ekrzJOWmmp1jT/ANWRla5oeBIB8L+QiaWJ2miuOWPR6XHYhBISDwPhQDhx4Rl4lJWo5g4FHpR3FN6/OMmZ2mHzXZgL0HCrbPBe0PaKUqTLCENNCllav1AsU13cqg4YZLoXPLFvZJmHSPhIVx8ft5iG8MwQbgXJFKc7NaPODHBWg5RuYDGDIxYOeVNX4Xg8iaQiEly0Bxk1AohKSDqL9dvq8VRMGVIIBIp+OUX9+nMQ713v0bb5RwzZaLgK6n5NGWgZOy+BUMwFjXYDU3Pyj3XsapsJNVXvzTXghCAPOYrwjxErF5HUmlCAbioIN+BIj3/YEjJgZCf1Jzn/ANxaiP8AlCYZj3KxPsfwpJUpthpo/wCILip+VcsvZKuDd5fjd348IFgJahnLsOOor94p2whWVN/hpb9SrbD6vD6MCw5/mJtS/UCMb2hDYuckkd6VKVqXaXLPnlvGtKlqC3p/T8o8/wC2Kf8AriM1ErkIr/4UqRTqkQGVeJl2KTZwcjYfLUwjjVZyC7Ea/SFps9nAObjvCnvHdj5xHDF7LZfJdUhlJKKZnbfiRCc9WYsbjifCDpJAdR6evVIUWylUv6eGpEspOXZsYDCe8DlYQE0VnNW4C5gmIyfDKUS13tR6sXbxgPY0ySmdL9+T7t+8wewNk11A8YrOxIKKMByCfMCsTyi7spx1VGViZjmv0gSlp0B6xfEy2rQjh9YWlzMp31ihLQq6Y97P9qLk4uUsByFN3nA74KAS2gd24RnY2dnUqYoB1kqLPdRJLDZzG97NyZa8TKzgLClFwq1EkinMRk9uIHv5wFAJi6f+owcZJgzTEUgE0LdfpHJtNXiqpqRoeT/OKe9c26etIZQOi5U9xEivvt/lEjtGsGlG8NpmbQpmjqVxmrBUmMLez/OB5W14Qz2f2dPnlpMqYut0pJA5qsI3UeyOT/veIRJ/sSfeL/xGvlHKObPM+8pcwJS49vK7IwY+CTMmt/XOWUDqhDOOsNyZqZfwZEPpKloHgspK/OCox4vBdh4maf5ciYrjlIH+RYDxjUl+x2JVWYqVLOypmdW3wywoxuLWFF1DPxWVL+ZaCoxDUFOA+0FRhCR7HSkgGZOWs7IQEDiMyiT/AMohpfYGDZkpmA751H7DygxxgF4EvtQ/0hujn1wjUjCZ9nZINCsDiY7P7IlKlJkuWStSwoAP3gAUk6igMNJxa3qPv12h3DY1WiBza/J7xykdswcP7IhRopY5gRsyfZhCB3l94GhpZrNvrGocTQ0HEtbhx+UIzsdVgKxxxTMnTM6b2BLBf3qy9zlSH57wsr2eSTRSj4H5RoScQVK4dI0VYlKRlF+TR1RRmzIR2chMtSGPearBwxdwdNuIj1uBxijLSEoOSWlCQX0QgJ82frGHi8SAlAcOp3tbb1tD3vkCSQFV5CMopdHDZ9lxMxGJQhSChCnKjqwDt1LQaelczFzpIlqUmW4TkbM4N1VINS1OEOf9F2FBmzp2YtLRlNm7xcvSjBEee7K7TWvHzlpzTpcxcxTSZcuYrIVOgpSpKgW7r25x0xnjt+aFfCktQgGoynapjK7d7T/iJktZJSqWG3fvFYr1IgnbZKcRN+JAzkhKwULD17yBRPIUjLmSySGba/po496MDxeGK1lQUE2ADWAASLcBAh2Ool/eJ5Vi5mHbhw8YgxGv1+f3gaR1ER2b3ZmZRCgB7sAUJcZs50AS/WFsLgVhTlSQev2jSk40PXz/AG84tiSlegfn+Y3FG92LYDDJTOC52SYgBRyVqpjlctZ2PSE/4CbRlSzo+b8CCzVFOv1gKp/SNwid5s5/o84imQ8AtIfk7DzgH+nTA4MpZa7Aq80uNIaRiyOMHl4/YsY3BHGzNk4r3ZBSChQqDbwis6f7xRJLlRJPEmsegT2qopyqIWj9Ku8OgLt0YxWZhcDMb+XMkHUyphWP8JhfwVHPxmtnmV4ZOhiiMF/dHolezGY/yMTKmf2zP5Kv+c5T0MZ3aXZOIkf9tJWgfqYlPRQoY2zmzOmYZg7P1iReXPINFNxcJ+ZESMkzAezMOFzEpU7Et5x9X7T7Dw3Z+CTPlSJcyaQ+acCvwDgRIkEzp5eZ7S4mcllTSlNO4gBCfBIFIigENlAc6mpiRI6jgJeJUXc2i0pTtEiQRhhKqtwgUycbWeJEjGBFR73CG0SwMjf1a7ctBHIkCYtMUyVn9JZtL3O8FRMVSpch3+g2EdiQRiiphY1NNHhQqJbjEiQKOmjgxR9hEknMQ8SJBHBmYkGYQQCwAHg8aWPlgSgBQftHYkYx7/8A6MMOn+HnUfNMYvqAlNDwqfGPl38fMw86YuSsy1BSwCGoHszM0SJHDC3bU9U9ZmzTnWQHUWqwAFoxZiQLCJEjHTT7HkCYSlRJSztRnttGR2iQJhASAASGD1bd9YkSO+jiBKRVQ2tFpM4u28ciQs6xif8ACSwu1rxm41ACiBEiQRwUCouFRIkdMdzmCoWYkSMYZlzTvGlge2J8kD3U1SQbpoUnmhQIPhEiRjHoey+w8P2hJMybKTLWFNmkjI9dUl0+AESJEgWd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TEhUUExQWFRUXGRoaGRgYGBcYHxwbGhwYGBgdGBgcHSggGholGxgXIjEiJSkrLi4uFyAzODMsNygtLisBCgoKDg0OGhAQGiwkICQsLCwsLCwsLCwsLCwsLCwsLCwsLCwsLCwsLCwsLCwsLCwsLCwsLCwsLCwsLCwsLCw3LP/AABEIALQBFwMBIgACEQEDEQH/xAAbAAACAwEBAQAAAAAAAAAAAAADBAACBQEGB//EAEMQAAECBAQDBQcCBQICCwAAAAECEQADITEEEkFRYXGBBSKRofAGEzKxwdHhUvEUI0JikhWyQ6IHJDM0cnOCg7PS8//EABkBAAMBAQEAAAAAAAAAAAAAAAIDBAABBf/EACQRAAICAgICAgMBAQAAAAAAAAABAhEDIRIxIkEEURMyYXEU/9oADAMBAAIRAxEAPwD5OiUQGIrox04xaZiFACjtx6MRFJylpYEAhzWAy5mn5hFFE3xdIsvEuzU3/EMSccRexvFUyUqSwcKcDh4xUyW9OD4wL4vRly7NLDzj8KVFi7dX3g8+WFFP8tOZxVJqefQWjLlumgUwO463+0PyFgVYlwTSocXfhUQpqtofGdppmzhJRSoFiG4U67xoYgJUMxBBF25OKRlYXFMwBZmsQxfjrDS1ghwCKnX7+ENjJ+yZ4l6L4aY2kNy13en5/EJfEDlHSBzidabQ60xTg4jU8AuxNNT5WiTsaSwVVqAwLs+SVzEpepj1GN7JlqlGUgDMj4FOxc1r5QnJnjBpMOPx5TTZj9nT1O48ee8OYs2NSTq9Hhvs/sEIQylh2rTX8QrjEligEN+o70ZoX/0RlLxCeBwjsDhlKS+YuCTbjuWif6mkk3e8STIyo71TVmqBz31hPF4dKiCkMNWYG/yjvJOWzRtLx7NDC9pBRs3GCY9ld5hsdIyLEgGj28zGhIQ4P7tDY6Eyvpm17JTQlSkMnvDuqIqKvQ6DU8o1/aLtJKkICS+Wj6FqODdr0aPDy8b7tQKaNrr0hybjs6XPTSGoxzEzyq8Lg60fQnS9ooJ1XNTAxOuVVfR/VIXPSHQbbSATsQQD3q23f7aQvOxYZjmVo5P0gGLLq+nyaJKQ5Zi2t/B4GopWxkraBrnPy4xQTHpBf4YnNlDMbGCy8NxY6/iG8lRG4srmoyaet4Umzb1fn9obmSdoWWL0BOsZHGZs2oJdjAAh9+ojQUl7ppwo8CUEly7QEmiuLl0Bly7QSajuuSOmoi8ooAq5etPVorNKLgDhEzey2P6gUIDCuv4g4kgAEab1pFZMkCqiw9U4RyeoEgMKCiRqw19OWjHKQH3ayaa6naJFZk1Qd/iOzBhsGiQYq4iyp5d06UbSJOSDU0Vrp+I7/Cqa1TWjXr4axxMp3DEbiG6J5Sk+zqJoZmrzhlIsKsNHepvC4ku2+/3pDSVMk784CX8ChFyLrw9QWGV/A+NoGApJYHun1aGMKpVQHqQxsDwJuOkOyMMJlgxfukAu7VA2r8xC1Kuxrx2tF8IpKUusULDWt7g2NdoApYJORyDoK+EW7SSClKgtSmcMpJox8HGogeGxQzV+IGm3j5w2NNWInaZudmBQdDDMUElTuQKtQW51i68UrLmUANCq5FXD7Ch8I2uy5MpKEqBDmpylq1d2s0Cl4dKGBNyTlc6i4cs41s9Yk53JlKyVEVwEkyklST312dmyvRtXh5eMLpc9599YWTNLF9PVIXYqNL7iCeK3bEvPekPfxEwqOx6QNYXNIl5mL+XKGZSGbkzRFSUiqaEGra8D5QHHi9HYyvsUxEpUlWQ95Nwd611hSZOIJFgX9CNyahJSNdzGVjJRJILAC1g8NhK+wMsVejPcM+r39cIPJxBTq/rWLgAcSwc8Ws8K40ADMaRRH6J3sDNxH8wCgq7n8+qQ1iMcymenlCuHwpmTM/eIue6TyHG3lBu2MDRCkHObKCWOUhqKYlr357RREy6Ky53fyweethSrerRipUUr7yS45ebG0HE2lyOsJybeirEvEJMWXAoK/isCn4ooORCt6tX52pF1KSBqVkVvQHlq0K/wzFyaetIDTezs3Q7ImFq1+cGBAu4ezH6NCKntfrDU5VGcdKwTRM3Z1ZGh1q59cIRxSgDRidSH+UDOKDsB+YmDmqBJDHRiTw8o18ewVG3QJU4g+vOOEvTbr8odMlBJcWDAA0NAxe8KTGBYU9CFynfRXijXYmtGU2r8oJ7vvO7t+8UxIZXz38IKhaqsIBspSAidrl87feK/xCq35CKT0mpJHQxyU1NeFfOCpC3IGtBL+m84kFWkXPhEgkyd9knS2Z1Ai+pIsatz+cUM2tz5cLQWXMdRyKyq4k94eFDrFVpJPeFC9UjXyrGClbKzVCmnr5xUTCLHun8FjHJh7xvz9aRxDOxDdfOO6BTpmlh8ZlIcODbnyeNnBY8JClJIQ5zF6WcMnobfOMPByXG5B00O8MTMG57qnUWo7P0+sTyjF9lkJSrqzb96nMzAAByi7lspLWq5ttaL4XBJStgPjBZ0mg+IMKE2NdIEjsJDJyzCD8T327pLaeMGm4ualLEqIeqaJLCpqddgBV9YWpX+rOSj9ob7NwqkMpKBlNQ5odCwYCpPCHJoGYKBdNSKg1e336xnYNEwMSFuoZiQohiW0eoYpPMcYLjXTLeWpJBUb31vV9BTSNG+Qmf6ncf8bgliHrS42h/s2WlCA1Sb/OEly80oH+oAnoxNN6kV+0NImOwBegqIdLqieKp2MqU4DPt9RERIJKjZ6J4kVPKOoSGrRqu+ofygHaGI7z2etN4U3ekNTpnTQka+jHcTKCkOSLFn3NIy+0Jrd96qI4UHziYXFeEHGLasGT2ECQhQJIASGs76PC+LWlST4+mjmJF2OsAly2qWbjD19k0nTN32PRmnOKhEtahs4ySxTQtMPjHolTVe7XQCo00e3KMP2OxKSvEKAYJlJT/ktP8A9Y1sRjh7uZX9P0ivH+oC6POe1eER7sTAAlQXlowBCgT5EeceZ90AA7HkftHpfaVImSVEH4Ck33ISTxv5x5EK6erQma8i3C1wLzlgfDHZeZVYFMh2RMCUU+L5wEnS0Eopt8gmVCNyW/flGdOXUlzDU0OHd1R1eHswcx1a7ESXJ+KFJMvOoIALG7Craw5iEuoodst8zaN4wRIUl2AS9y/3hZSDUlT8SfBhC5tykHGPFb7KpBSwF/Tjj+Y5iVhPxM/L6bwKZP1Bq231haYM9z4/SOSi/Y3E4v8A0JLyvmF9Xii8UGLCOSpYAdubwqSVV0sIClZQ9KgGJmE3o0Vw8wCp1gk2Uwu5OkB93VhffjD1VEs01sfmEMCPC35iQtLmbuecdgKoCwKp3ezo7ut7EcYYldoKZ3NXcXB1t0EZ7EAhqQTDSypwAzbQ1pUCpP0NDEF3+Hhz22iq5gKqeukLEnUWMMolhvN/vAtGVsdwpH9SinkH8do1cNiGWMuU0bm2vAxiSpTivX7h40MKgsAaNq/lUtCJpFGOU/RvZFH/AIjGhYbDcnXjHZc9MtRLl02B8PFm8IUlS5ndASNXIP0cPeGJcsk95wzjMHpV6h9zpE112U8JPY6e1ZjBKgsJXQFi5fncG/TrHJ6s6O4lJTd6AhgLgDumlhA8bOz5E5lKS1FUBBa1KAGlW10gmBwapalLSq6WUNQyczqpVTBtB4QyLjFWTyi2ZSDMK3OZIYChNe69KMdR4Rq9nEoqolk0rXztGmcB/Lo7qUS6iA5KdA1AfppGS6gClQSFZqu+vderMQ7VLWh0ZqaEuLRoKxOZJY3Ou2vGKJUC7pdnAP22rCWHpMU4DV5MKOCCzGz2rHcEsgipY6bNxgXCgTiprkoPwjzbfVn0jPws45odDpChnYPQDQV4PAZfZ5DEFwT8TW8bwyLSBbPRYWUlMtjZfxddY892lKMtWUk6MebxtKX32Gn09CBdqpSoK7osG0oLtyhcJtSNOKaGfZhD4ecsazJSOeVMwn/cmCYkAS5nNP3+kc7BmgYSgYGas+CUJ+bwPtRQ9ys27wa+yvV49KC8UT9CM6YBKmkhwlKSQ5qPeIpwjzKGvQPwB8I2xiO5OFz7tXkQr6GMWWjMprB78IVl7H4XQ1hcFmYqLCHUqQKZR63hOfiC7J+Gw6QHOTCHFsZCVvY5MwyFVSGMEnzghIANusL4crykiztpFMX6/eAat1ZXCopySBrxaiKgW4U0gHvTYvq3XjBkySA5ao5/iF5UsqOUkgVqztDIpEmVyu2BMo3dxBZoQA1Harl/2MHKgEsDYNQX6Qkuhqz8YXN2UYFSKgZxwFfL5xQ0TBUGzt4RZKtABzGnBjaAsexGfhzRVtK0u5rA0SuZq8OKBUMuruSfLnDMtATYV/U2nraD50ieStmclwXJ+sSLTUhyaMNa1iR0W20TC4gkK7pYVBJPUHfrDC8XlfKAFClAOFjcCMuVMKQzk1ZucGSMynzOpvGClHZxZHWgi8Qkk9wcQW+YvHUIyhRHcduTQNaUgXfcsfCLGUXu48eIpGOW/YP3z8CLGnnvD8jFdwpvqNbaEwrlCviFmBPOCjDkVFRuIGVDMbdj87EqNGZLa76/SHpOKIQCHyv8aQ4DCripYQpKQogMXap2DasfVI3JClM+ZqKSQ1SGo+prEs3H6LIt/Z3s/FS8jKXLYGjBypyQHcd1vC0bCMUyO9Uln3cuT0qKcYSwqcveCUkkvRLcS+hLZdYsZ2d1VSFJPdYM+9LFn8oU6YvpmmZoMsAljccaH5UhLG4cLIJcguSeIs52F+sdVPK3CAT3KM9Nyra3qsa2DnJLoCnXlqGfq7Xc2LaxuX41aBa5aPMSeylTFJZQBU4ap212Z68IYx/s/MlkZWIyksCRUaV++nGN9Ck5K8izimjEccogmKnHK6KlKaA2el9bEeI66fy58l9Gj8eLjbPIYM5iSWYb33a8Of6gSDRgKfiK49IUAUC9BlF2d2oPrC0nKBUk19PFWpbIppxYWdiNRWIidmcaAa+bQ2mRLKCwDs49c4y5qsnWNGnpHKp7Hgv3chCRXvLPioj6Qr2jjh7hQIuve3xaW68Y7Pnfy0Bw+VPOve+sI4qaf4c0UxmGzM4FOL26PHpY9RQiS2Uw0yk27e6mN/gXhTBKLHlFsMokTW1lr80mKYeYQhtXfnAZQoWWWulmhyT2fmQ5UATUD7wtg0ZlMQ41aNRCwKEWsLNE8r6Q6GhXCSlgFJDNtFpuEJup+UHEwlN2A2gK51dYXsc8tUhPGEjujWsBmUFX5QWbOe4roaQCZUau/rSD6QSly2zsudQ16AD08DUmrqH3i0qUAXNG4Dxiqu9ctwD1/EJl2ULoBMU9XYD5PA/4da6iia3LE8oaTg3S5NOY6RJi02NTpUskcoyl9HeHtiSpf8wOqnjB14qlaAD1S0LpnVDAlukMlFKpZ20+kE/6Ib7FFEO4NNreesSOLKBZP0iQQkXw4FHHHw0v6aHBhEgZxStBTw3MLSmb5Po7eusOe90VVrs7jlp5wcr9HIJewiJqZjgoIygOzCm4FSTSF8ZhFAZgoZTZ6cng5TLUA6lIYlz4WN2+0ITpJSSM4U1HApAR/gbeto4JrAgh+RiSMTQhJbVvseUdEpRsRQVr84pKwiwp2pDNC2mujYw2LUE1qNbBvrDmHmqbMHvRJUH0epuIUwrUBux005w5KVmUQCABffoNdYklV9FcZNI3OzVZlghyWrsDTptThF8ZPGX4modKmzJJNWYeqwnInBKixLEBn1dzYWoIysZiipXeZCQCL14Ftzd4XHHcgm6Q5h+1VZlSwfjDPapYkUqeX7RrdmYn+Z7oLS4ucpcObAmtq24UjymAwhBROUo5SSxFTSha+W7B25R6zssKmFLKUoEFW36XD/pYtc2MHljFdGhFtGtJAJdzuAWoxDkUB6eUWEsManvAKcbXvro5NW8ITxQ7huTql6gH4g2jPFf4kJQX6Ak1rRxxobxJxctoPko6YtOkZEASxmSFOVPclsopy2jIViE2BcPoXHjrGjj0LVL74CQagVdw9W2+8eanJVZ6vyj0cMLW2ednlbNuVii16NelLfSLY8H3ZNKDW5hbCTAKEh9bV9NDGKX3SN6NSOVUtHH1stjZbHLqGFmtT6CATZf8lLpB7yg7n9IPw8HvGt2xKPvZmnfV/uV9IXxcppaXyO6rXolF30245o9FaQgSwskBE6lTKmf7T+fCFUSwkgXZntqA9tnjRw8ik7/yZv8A8cyMmUCUwvJsy0x6gdg0UQoEqO0LZnoI3ezuxwlOaaSkGosCeQiXJOONbKoRlkdIx5+KyhhQD1WB4eZnBJEbnbPsylSM8pRdNwa06WjyM5SkkB6aNAYssMi8TuTFOGmhmaQbCsUQK1LC73iqMQKih4xWbNpBuzsFQPEKGY3+vgINLTnJLskBn3EBlJAPCCzVBqngKQEvpFcFewgnIAIQ4AsdTw/MKYjXW/TrrFM1GB8Yp70u2pfhvrpGUDj32RGICSkAW833ixUqpVSF5M0JNQCAeMMTMQV0Ndm34QbRPLqhKbMJOjb3iRycMh716xIYkT7OYacjKAXB3ahrfeDFICstVdTXVxGciecwoGGka6MhrnLkByxFb21js1xGRdoWxApVQOgAcUvs0UWsKbKPM+R9aw+VIo4BTxAuLgGFmTVqA6Gg1gVJGcQSZgvrZvWscRPKSL/jaAzpezEcIJhlEmtRBNKjibejawk99a8WDw7NA+Iv0cnyEJycI1qEcvtFZuHI1etwoPtvx84kaTemWQVLYpiZ6yoMVUqHDERaVJUousFWzEMxEWWGpet6UOxoxjXwM1OQ+9ScpYOKMo5mbQdbiHt0ugP2ejeld+UUbAZUkIRlZjXJXcuTBcHiwtXcdbOLEM2pY2P9uwEZWFACwkhJdJ1qzC4OoY6R1KzKQ0oFlUVMDjvWSHYttQV+UbhdoYptUaWPmhCXUpPep/VUlyHI4N03aDdmypeRCgkkkF6Ehw4LuNxt4x51aJkxJJYhKmBueNLV5PGn2NiCaCgALZakHvCoq9rcTA5MbjDTOxanK6GfaSUpJSoglNQ7gvzYOA25+8eempzCjO+/Gz8o9R2zKcdxgGzGppz0AYGvGPMqUx4axV8OV40iH5SqdiuDJCy97fvGrISlU2Wlw5WgNzWkfUxlypYCiRX1yh7shD4qRT/ioPgQfpFNKyZy9G72hiQVKJ1P3J+cc7SUPdS7MStt7Ivw26wjJlFSkpa5Y1jQxMghEsZWHeY6mov4GHnQGFRmKxvJmjb/AIc37xkSpLIT/ckK+dAx61rHo+zpBM4pqxCvApIPkY81gk/y0NUlAPmR8gIXkBZo9h4IqXnWnuJqHFzpSG8bjlrD5XFmG/Dy8INLzGSgKBQBfS33EZ2NUJQdCiATdVg/PV6x485fkns9rDFQgN4btBeUa0JIN62ToAefGPOe0sghKJiUlJXdJbRnI6neHZ+ICwVZ9BUC9/hIbzZoCO2MgZQTM5mwBLcPN4PHBwlySGS4zjTZ5ORiWUxtrGqB+nW2r8nhHtBOecpYYBTGjCuzerwbPY7eqRfKtUQRi02mNIlG45M8UnhlMasPTxWUtRs7btFpi6knr+0KfY+WogkOS7Wpy+jNAZ660+LjA89XJLG/4i4UkgEtfr+1oZROstqjhlOA4bc7ln1tBUJ7u1gNOsXlT0qAfTq3jF8ROzF2Ar0HXnHG30FSoRxKBYm24d+PCJF8SwAqPA+PjEg10BwQsqTlQGAzE+TfKLAhmdjzp+0BXNpuOjiKS1ClIOnQFr0aUpYytSvUcmhcocXD8vxBUk5aBr2G/AQqEqUSqrb2gIoJsuXAr50gshXeFIXSote8M4VIZ6ngI0ujQWzXCQWYlPKr+FoYVIoGqePePG+kK4Ne1ATej/do00Sny1ArYXNKv61iOT4lsNmNMxgBqxpq9HcM+8bfYq0mUQEJLkHvnMFXdnsxAp9YocBnSU5QG1YA/dx9YDhuzVS1JKZgJFnALD+6/lBuUZRAcZKRo4FOSTOCUgLKkhNlVYEgqFN9BCGKnqQpIzUTZiksa1cEtvvDmFm5VZlOQzfDc/1HL/SAaWjUT2LLSkkKKpiwyU07marlYG2p5QrnGD37Mscp9ejFwPZkyYJmX4QHf4ASHfvHi4eNTsmUJdColSHSSkPl7xKQCWNaVaAjE+7SpCEKYWOYhFNwzWLkN+El9qqyOO6omhSpNd6ADhbYcY7JSna9HINRN1WPCwpLsWsaP4UAf6xgGWD8O14t/qacrEJdXBuX18Y6rFgsz8bF+UHhhw0TfIblsJIw5AZQhzsST/1uUeExX+MtZDjmBCklCyXLNoxjV9mC+Kv8EqYwqwzZUH/dFEX5ohS8hoYdOcNuX+XyhnFoSnJ3f6VjnUgHo3lDUiQ6moaE/X1yivuw6C5NFXsKqtw15vFTGguwJf8APSDuxPNhHjsIg+7lMxOUhhwP58jHtew0tPQWPxjTimPLYNGRQUxZK5iW5EN8/KE5nUbNVtD/AGnNVluElq0e0YUqZmJzJ7mtXcHUvfpB5+LCllOU2ufOukAm4lKAAC1T5WfprHnRi0uj1oVJ96LY/EDKUIS7/CAxsCHI3Dmp+cedxkmY5oqtWd+NY10TCoEAMoqpZm1HGGMRiRkCRTN8biprbgIbFuHSOygmrbPLS1h63h1M3bQ6+ucdm4RLuHNrAfM0EVRIIplUDyf0YotNE0RyUlXxEU4a8oQnzkknT7Q0nEECpdQoDdhy/EZxlkkk6mAit2zmWXRJWHC9WGkHMhKRlcPvCuZIrc2p8zBZOJbcgi2sMkmIi4+zqsM4Pe6t63jglq1UGFhFhOJNHDerawOeqteracuMc2Ntei061TXT814xIHKoXBNbj7xII5aE0yqOGf08MpkhzZuBZuUKkFuEXkVNSQdPpDHdCkNqa1gRRj0BIiTkhIFHcnXzv9IoqSwoBzB4fmBhAq7gs9dTw8YAcXDMONY6hQs7QGa4avQ/XaCypSjsQbRmgU9m92eo0ezbfiGVY9IBZwQ9VU4FtOsJ+zuAM6amUFoQSP6yoJo9O6kl+jQ3jJaEqKZgzFJINaAgt1FIjnBXspU/SNLs2eF5bHfh1baAY2X7tRUk90UpX5RaQsAdw5M1vzvF0KGXKe8HsaXYB2d/2hcaUhkk3EFg+0CFhRYh2IIdwdLemEbK+0ZaU5lFLVFHcPprpGTK7PGUk0NaJ8iA+gMKzJaEJ71SzglrWpu5Bgp4oZHoGGSeNNMeJklMxSE5qgM5AJII71gFax52dNSlZ7mUBhl+Elt4fk44BJTofEnR2rZ/GE50suklpiSWY0a1q0vyh0IcexEp30dky0LLAhI/uO/9wYsw20gkwFKsoUFAaguOkCVIQskp7jmxNA7avZibxRMkSyUuDsdDxFOEMXYufR6TApU1apNj1/eNf2UkNOnk/wBMoDQ1VMQdOCTHmcFiywTwpSwv1j1vsioqGLWak+5D20nfQCOQT/JskryN3ASXnKDtlQra1BAJaXMsO4yqo1i6rbvFuzicyy/9N7aiO4VguUFFwM9GsCVFn514PFTCA4IZVv1Hl9YyThmXiBRk4mYNXqpY8WHlGlIrN4WeMvtWYU4jFjT3mf8Ay/8A0hWdPgarYl2oU/0JYgVcehpHjcZKOa1DtWv3j0eNmZlAqzZRsaOLBoJKVLQQFNnLVa12I8LxBHI4f09aGDkkloz+z8BMKDmbKGUCCzs5BFHNiOtYSxM91EuK0ap/ePUTsVLKGzEEOSLu1Ot/KPITZoSr4fXygsMnNttAfLisdJMdEju1fpQw7hUDKygSC3dNHNx1rCKV20G1/RhhLBLpU9fhLhns2htGlZPFmLjUVJytwGn5aM4rLUtG9ip4y1qdX4N66xm4shQLU12h8Ja2jko2zLSplOYakz3oBl3L36wyns1SihKEla1UCUgknlGdiJZSpSSGKSQQdCHBHiIcmpdCJR4vY9mGpc+HOsAmhzAJUxx8LtqYMrElgD65xuNB2mcy6vXg0SOyZxS722iRtndCshVaW1H3hxCswykjTKTQjkR9YSw8rV26w7LAsCX4AVEFM0F9jEkM4yhWjAgcIhlvfKWJ+npoBl9fmCylgVsFaB4XvtDU10UdINadPnC65oFAaRbHBrWbRi/PaE1KeCjGxcpND/ZuOmImJVKJzuGbdxTraN5GMWt1LLTVE5gAL5q8o8v2copnS1A2Wk+ChHpPazHj+OmlO4/2pgckbVI2OVPY1JQ6mKnP6XzGNeZJZQW2UAVSFZSVM9zp61jxc+ekrzJOWmmp1jT/ANWRla5oeBIB8L+QiaWJ2miuOWPR6XHYhBISDwPhQDhx4Rl4lJWo5g4FHpR3FN6/OMmZ2mHzXZgL0HCrbPBe0PaKUqTLCENNCllav1AsU13cqg4YZLoXPLFvZJmHSPhIVx8ft5iG8MwQbgXJFKc7NaPODHBWg5RuYDGDIxYOeVNX4Xg8iaQiEly0Bxk1AohKSDqL9dvq8VRMGVIIBIp+OUX9+nMQ713v0bb5RwzZaLgK6n5NGWgZOy+BUMwFjXYDU3Pyj3XsapsJNVXvzTXghCAPOYrwjxErF5HUmlCAbioIN+BIj3/YEjJgZCf1Jzn/ANxaiP8AlCYZj3KxPsfwpJUpthpo/wCILip+VcsvZKuDd5fjd348IFgJahnLsOOor94p2whWVN/hpb9SrbD6vD6MCw5/mJtS/UCMb2hDYuckkd6VKVqXaXLPnlvGtKlqC3p/T8o8/wC2Kf8AriM1ErkIr/4UqRTqkQGVeJl2KTZwcjYfLUwjjVZyC7Ea/SFps9nAObjvCnvHdj5xHDF7LZfJdUhlJKKZnbfiRCc9WYsbjifCDpJAdR6evVIUWylUv6eGpEspOXZsYDCe8DlYQE0VnNW4C5gmIyfDKUS13tR6sXbxgPY0ySmdL9+T7t+8wewNk11A8YrOxIKKMByCfMCsTyi7spx1VGViZjmv0gSlp0B6xfEy2rQjh9YWlzMp31ihLQq6Y97P9qLk4uUsByFN3nA74KAS2gd24RnY2dnUqYoB1kqLPdRJLDZzG97NyZa8TKzgLClFwq1EkinMRk9uIHv5wFAJi6f+owcZJgzTEUgE0LdfpHJtNXiqpqRoeT/OKe9c26etIZQOi5U9xEivvt/lEjtGsGlG8NpmbQpmjqVxmrBUmMLez/OB5W14Qz2f2dPnlpMqYut0pJA5qsI3UeyOT/veIRJ/sSfeL/xGvlHKObPM+8pcwJS49vK7IwY+CTMmt/XOWUDqhDOOsNyZqZfwZEPpKloHgspK/OCox4vBdh4maf5ciYrjlIH+RYDxjUl+x2JVWYqVLOypmdW3wywoxuLWFF1DPxWVL+ZaCoxDUFOA+0FRhCR7HSkgGZOWs7IQEDiMyiT/AMohpfYGDZkpmA751H7DygxxgF4EvtQ/0hujn1wjUjCZ9nZINCsDiY7P7IlKlJkuWStSwoAP3gAUk6igMNJxa3qPv12h3DY1WiBza/J7xykdswcP7IhRopY5gRsyfZhCB3l94GhpZrNvrGocTQ0HEtbhx+UIzsdVgKxxxTMnTM6b2BLBf3qy9zlSH57wsr2eSTRSj4H5RoScQVK4dI0VYlKRlF+TR1RRmzIR2chMtSGPearBwxdwdNuIj1uBxijLSEoOSWlCQX0QgJ82frGHi8SAlAcOp3tbb1tD3vkCSQFV5CMopdHDZ9lxMxGJQhSChCnKjqwDt1LQaelczFzpIlqUmW4TkbM4N1VINS1OEOf9F2FBmzp2YtLRlNm7xcvSjBEee7K7TWvHzlpzTpcxcxTSZcuYrIVOgpSpKgW7r25x0xnjt+aFfCktQgGoynapjK7d7T/iJktZJSqWG3fvFYr1IgnbZKcRN+JAzkhKwULD17yBRPIUjLmSySGba/po496MDxeGK1lQUE2ADWAASLcBAh2Ool/eJ5Vi5mHbhw8YgxGv1+f3gaR1ER2b3ZmZRCgB7sAUJcZs50AS/WFsLgVhTlSQev2jSk40PXz/AG84tiSlegfn+Y3FG92LYDDJTOC52SYgBRyVqpjlctZ2PSE/4CbRlSzo+b8CCzVFOv1gKp/SNwid5s5/o84imQ8AtIfk7DzgH+nTA4MpZa7Aq80uNIaRiyOMHl4/YsY3BHGzNk4r3ZBSChQqDbwis6f7xRJLlRJPEmsegT2qopyqIWj9Ku8OgLt0YxWZhcDMb+XMkHUyphWP8JhfwVHPxmtnmV4ZOhiiMF/dHolezGY/yMTKmf2zP5Kv+c5T0MZ3aXZOIkf9tJWgfqYlPRQoY2zmzOmYZg7P1iReXPINFNxcJ+ZESMkzAezMOFzEpU7Et5x9X7T7Dw3Z+CTPlSJcyaQ+acCvwDgRIkEzp5eZ7S4mcllTSlNO4gBCfBIFIigENlAc6mpiRI6jgJeJUXc2i0pTtEiQRhhKqtwgUycbWeJEjGBFR73CG0SwMjf1a7ctBHIkCYtMUyVn9JZtL3O8FRMVSpch3+g2EdiQRiiphY1NNHhQqJbjEiQKOmjgxR9hEknMQ8SJBHBmYkGYQQCwAHg8aWPlgSgBQftHYkYx7/8A6MMOn+HnUfNMYvqAlNDwqfGPl38fMw86YuSsy1BSwCGoHszM0SJHDC3bU9U9ZmzTnWQHUWqwAFoxZiQLCJEjHTT7HkCYSlRJSztRnttGR2iQJhASAASGD1bd9YkSO+jiBKRVQ2tFpM4u28ciQs6xif8ACSwu1rxm41ACiBEiQRwUCouFRIkdMdzmCoWYkSMYZlzTvGlge2J8kD3U1SQbpoUnmhQIPhEiRjHoey+w8P2hJMybKTLWFNmkjI9dUl0+AESJEgWd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834" t="-963"/>
          <a:stretch/>
        </p:blipFill>
        <p:spPr>
          <a:xfrm>
            <a:off x="1865014" y="4309060"/>
            <a:ext cx="2535363" cy="2372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159" y="1148002"/>
            <a:ext cx="3100214" cy="3270089"/>
          </a:xfrm>
          <a:prstGeom prst="rect">
            <a:avLst/>
          </a:prstGeom>
        </p:spPr>
      </p:pic>
      <p:grpSp>
        <p:nvGrpSpPr>
          <p:cNvPr id="14" name="Group 13"/>
          <p:cNvGrpSpPr/>
          <p:nvPr/>
        </p:nvGrpSpPr>
        <p:grpSpPr>
          <a:xfrm>
            <a:off x="235389" y="483375"/>
            <a:ext cx="1736904" cy="1075455"/>
            <a:chOff x="235389" y="483375"/>
            <a:chExt cx="1736904" cy="1075455"/>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389" y="485115"/>
              <a:ext cx="829901" cy="1037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111" y="483375"/>
              <a:ext cx="768182" cy="1075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5" name="Rectangle 14"/>
          <p:cNvSpPr/>
          <p:nvPr/>
        </p:nvSpPr>
        <p:spPr>
          <a:xfrm>
            <a:off x="10750580" y="6488668"/>
            <a:ext cx="1441420" cy="369332"/>
          </a:xfrm>
          <a:prstGeom prst="rect">
            <a:avLst/>
          </a:prstGeom>
        </p:spPr>
        <p:txBody>
          <a:bodyPr wrap="none">
            <a:spAutoFit/>
          </a:bodyPr>
          <a:lstStyle/>
          <a:p>
            <a:r>
              <a:rPr lang="en-US" dirty="0">
                <a:solidFill>
                  <a:schemeClr val="bg1"/>
                </a:solidFill>
              </a:rPr>
              <a:t>JFM and RLM</a:t>
            </a:r>
            <a:endParaRPr lang="en-US" dirty="0"/>
          </a:p>
        </p:txBody>
      </p:sp>
    </p:spTree>
    <p:extLst>
      <p:ext uri="{BB962C8B-B14F-4D97-AF65-F5344CB8AC3E}">
        <p14:creationId xmlns:p14="http://schemas.microsoft.com/office/powerpoint/2010/main" val="214905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89984" y="817830"/>
            <a:ext cx="5257800" cy="1384995"/>
          </a:xfrm>
          <a:prstGeom prst="rect">
            <a:avLst/>
          </a:prstGeom>
          <a:noFill/>
        </p:spPr>
        <p:txBody>
          <a:bodyPr wrap="square" rtlCol="0">
            <a:spAutoFit/>
          </a:bodyPr>
          <a:lstStyle/>
          <a:p>
            <a:pPr fontAlgn="base"/>
            <a:r>
              <a:rPr lang="en-US" sz="2800" dirty="0">
                <a:solidFill>
                  <a:schemeClr val="bg1"/>
                </a:solidFill>
              </a:rPr>
              <a:t>Trust in him—in times of discouragement remember the Lord and His goodness</a:t>
            </a:r>
          </a:p>
        </p:txBody>
      </p:sp>
      <p:sp>
        <p:nvSpPr>
          <p:cNvPr id="6" name="TextBox 5"/>
          <p:cNvSpPr txBox="1"/>
          <p:nvPr/>
        </p:nvSpPr>
        <p:spPr>
          <a:xfrm>
            <a:off x="1676400" y="152401"/>
            <a:ext cx="87630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Support from the Lord</a:t>
            </a:r>
          </a:p>
        </p:txBody>
      </p:sp>
      <p:sp>
        <p:nvSpPr>
          <p:cNvPr id="9" name="TextBox 8"/>
          <p:cNvSpPr txBox="1"/>
          <p:nvPr/>
        </p:nvSpPr>
        <p:spPr>
          <a:xfrm>
            <a:off x="66392" y="6488668"/>
            <a:ext cx="2209800" cy="369332"/>
          </a:xfrm>
          <a:prstGeom prst="rect">
            <a:avLst/>
          </a:prstGeom>
          <a:noFill/>
        </p:spPr>
        <p:txBody>
          <a:bodyPr wrap="square" rtlCol="0">
            <a:spAutoFit/>
          </a:bodyPr>
          <a:lstStyle/>
          <a:p>
            <a:r>
              <a:rPr lang="en-US" dirty="0">
                <a:solidFill>
                  <a:schemeClr val="bg1"/>
                </a:solidFill>
              </a:rPr>
              <a:t>2 Nephi 4:35</a:t>
            </a:r>
          </a:p>
        </p:txBody>
      </p:sp>
      <p:sp>
        <p:nvSpPr>
          <p:cNvPr id="7" name="TextBox 6"/>
          <p:cNvSpPr txBox="1"/>
          <p:nvPr/>
        </p:nvSpPr>
        <p:spPr>
          <a:xfrm>
            <a:off x="4139697" y="2530443"/>
            <a:ext cx="5257800" cy="2862322"/>
          </a:xfrm>
          <a:prstGeom prst="rect">
            <a:avLst/>
          </a:prstGeom>
          <a:noFill/>
        </p:spPr>
        <p:txBody>
          <a:bodyPr wrap="square" rtlCol="0">
            <a:spAutoFit/>
          </a:bodyPr>
          <a:lstStyle/>
          <a:p>
            <a:pPr fontAlgn="base"/>
            <a:r>
              <a:rPr lang="en-US" sz="2000" i="1" dirty="0">
                <a:solidFill>
                  <a:srgbClr val="FFFF00"/>
                </a:solidFill>
              </a:rPr>
              <a:t>“Draw near unto me and I will draw near unto you; seek me diligently and ye shall find me; ask, and ye shall receive; knock, and it shall be opened unto you. </a:t>
            </a:r>
          </a:p>
          <a:p>
            <a:pPr fontAlgn="base"/>
            <a:r>
              <a:rPr lang="en-US" sz="2000" i="1" dirty="0">
                <a:solidFill>
                  <a:srgbClr val="FFFF00"/>
                </a:solidFill>
              </a:rPr>
              <a:t>Whatsoever ye ask the Father in my name it shall be given unto you, that is expedient for you; </a:t>
            </a:r>
          </a:p>
          <a:p>
            <a:pPr fontAlgn="base"/>
            <a:r>
              <a:rPr lang="en-US" sz="2000" i="1" dirty="0">
                <a:solidFill>
                  <a:srgbClr val="FFFF00"/>
                </a:solidFill>
              </a:rPr>
              <a:t>And if ye ask anything that is not expedient for you it shall turn unto your condemnation.”</a:t>
            </a:r>
          </a:p>
          <a:p>
            <a:pPr fontAlgn="base"/>
            <a:r>
              <a:rPr lang="en-US" sz="2000" i="1" dirty="0">
                <a:solidFill>
                  <a:srgbClr val="FFFF00"/>
                </a:solidFill>
              </a:rPr>
              <a:t> (D&amp;C 88:63-65)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144" y="2395517"/>
            <a:ext cx="2427281" cy="3058374"/>
          </a:xfrm>
          <a:prstGeom prst="rect">
            <a:avLst/>
          </a:prstGeom>
        </p:spPr>
      </p:pic>
      <p:grpSp>
        <p:nvGrpSpPr>
          <p:cNvPr id="10" name="Group 3"/>
          <p:cNvGrpSpPr/>
          <p:nvPr/>
        </p:nvGrpSpPr>
        <p:grpSpPr>
          <a:xfrm>
            <a:off x="9555932" y="4162234"/>
            <a:ext cx="2031972" cy="2301261"/>
            <a:chOff x="71718" y="1120588"/>
            <a:chExt cx="3070535" cy="4572000"/>
          </a:xfrm>
        </p:grpSpPr>
        <p:grpSp>
          <p:nvGrpSpPr>
            <p:cNvPr id="11" name="Group 13"/>
            <p:cNvGrpSpPr/>
            <p:nvPr/>
          </p:nvGrpSpPr>
          <p:grpSpPr>
            <a:xfrm>
              <a:off x="71718" y="1120588"/>
              <a:ext cx="3048000" cy="4572000"/>
              <a:chOff x="838200" y="1066800"/>
              <a:chExt cx="2438400" cy="3352800"/>
            </a:xfrm>
          </p:grpSpPr>
          <p:sp>
            <p:nvSpPr>
              <p:cNvPr id="13"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762598" y="1254182"/>
              <a:ext cx="2379655" cy="3607680"/>
            </a:xfrm>
            <a:prstGeom prst="rect">
              <a:avLst/>
            </a:prstGeom>
            <a:noFill/>
          </p:spPr>
          <p:txBody>
            <a:bodyPr wrap="square" rtlCol="0">
              <a:spAutoFit/>
            </a:bodyPr>
            <a:lstStyle/>
            <a:p>
              <a:pPr algn="ctr"/>
              <a:r>
                <a:rPr lang="en-US" sz="1400" b="1" dirty="0"/>
                <a:t>Trusting in the Lord and remembering past spiritual experiences can help us overcome temptations and discouragement.</a:t>
              </a:r>
              <a:r>
                <a:rPr lang="en-US" sz="1400" dirty="0"/>
                <a:t> </a:t>
              </a:r>
              <a:endParaRPr lang="en-US" sz="14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32609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438400" y="152400"/>
            <a:ext cx="7264400" cy="2743200"/>
            <a:chOff x="965200" y="2286000"/>
            <a:chExt cx="7264400" cy="2743200"/>
          </a:xfrm>
        </p:grpSpPr>
        <p:grpSp>
          <p:nvGrpSpPr>
            <p:cNvPr id="4" name="Group 18"/>
            <p:cNvGrpSpPr/>
            <p:nvPr/>
          </p:nvGrpSpPr>
          <p:grpSpPr>
            <a:xfrm>
              <a:off x="965200" y="2286000"/>
              <a:ext cx="7264400" cy="2743200"/>
              <a:chOff x="965200" y="2286000"/>
              <a:chExt cx="7327900" cy="2743200"/>
            </a:xfrm>
          </p:grpSpPr>
          <p:sp>
            <p:nvSpPr>
              <p:cNvPr id="8" name="Rectangle 7"/>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1"/>
                <a:endCxn id="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1270000" y="2438400"/>
              <a:ext cx="6832600" cy="1754326"/>
            </a:xfrm>
            <a:prstGeom prst="rect">
              <a:avLst/>
            </a:prstGeom>
            <a:noFill/>
          </p:spPr>
          <p:txBody>
            <a:bodyPr wrap="square" rtlCol="0">
              <a:spAutoFit/>
            </a:bodyPr>
            <a:lstStyle/>
            <a:p>
              <a:pPr algn="ctr" fontAlgn="base"/>
              <a:r>
                <a:rPr lang="en-US" sz="3600" b="1" dirty="0">
                  <a:solidFill>
                    <a:schemeClr val="bg1"/>
                  </a:solidFill>
                  <a:latin typeface="Abadi" panose="020B0604020104020204" pitchFamily="34" charset="0"/>
                </a:rPr>
                <a:t>Sincere prayer can strengthen our commitment to overcome sin and discouragement</a:t>
              </a:r>
              <a:endParaRPr lang="en-US" sz="3600" dirty="0">
                <a:solidFill>
                  <a:schemeClr val="bg1"/>
                </a:solidFill>
                <a:latin typeface="Abadi" panose="020B0604020104020204" pitchFamily="34" charset="0"/>
              </a:endParaRPr>
            </a:p>
          </p:txBody>
        </p:sp>
      </p:grpSp>
      <p:sp>
        <p:nvSpPr>
          <p:cNvPr id="14" name="Rectangle 13"/>
          <p:cNvSpPr/>
          <p:nvPr/>
        </p:nvSpPr>
        <p:spPr>
          <a:xfrm>
            <a:off x="1655276" y="3132125"/>
            <a:ext cx="10105176" cy="3139321"/>
          </a:xfrm>
          <a:prstGeom prst="rect">
            <a:avLst/>
          </a:prstGeom>
        </p:spPr>
        <p:txBody>
          <a:bodyPr wrap="square">
            <a:spAutoFit/>
          </a:bodyPr>
          <a:lstStyle/>
          <a:p>
            <a:pPr fontAlgn="base"/>
            <a:r>
              <a:rPr lang="en-US" dirty="0">
                <a:solidFill>
                  <a:schemeClr val="bg1"/>
                </a:solidFill>
              </a:rPr>
              <a:t>“There may be things in our character, in our behavior, or concerning our spiritual growth about which we need to counsel with Heavenly Father in morning prayer. After expressing appropriate thanks for blessings received, we plead for understanding, direction, and help to do the things we cannot do in our own strength alone. For example, as we pray, we might:</a:t>
            </a:r>
          </a:p>
          <a:p>
            <a:pPr fontAlgn="base"/>
            <a:endParaRPr lang="en-US" dirty="0">
              <a:solidFill>
                <a:schemeClr val="bg1"/>
              </a:solidFill>
            </a:endParaRPr>
          </a:p>
          <a:p>
            <a:pPr fontAlgn="base"/>
            <a:r>
              <a:rPr lang="en-US" dirty="0">
                <a:solidFill>
                  <a:schemeClr val="bg1"/>
                </a:solidFill>
              </a:rPr>
              <a:t>“• Reflect on those occasions when we have spoken harshly or inappropriately to those we love the most.</a:t>
            </a:r>
          </a:p>
          <a:p>
            <a:pPr fontAlgn="base"/>
            <a:r>
              <a:rPr lang="en-US" dirty="0">
                <a:solidFill>
                  <a:schemeClr val="bg1"/>
                </a:solidFill>
              </a:rPr>
              <a:t>“• Recognize that we know better than this, but we do not always act in accordance with what we know.</a:t>
            </a:r>
          </a:p>
          <a:p>
            <a:pPr fontAlgn="base"/>
            <a:r>
              <a:rPr lang="en-US" dirty="0">
                <a:solidFill>
                  <a:schemeClr val="bg1"/>
                </a:solidFill>
              </a:rPr>
              <a:t>“• Express remorse for our weaknesses and for not putting off the natural man more earnestly.</a:t>
            </a:r>
          </a:p>
          <a:p>
            <a:pPr fontAlgn="base"/>
            <a:r>
              <a:rPr lang="en-US" dirty="0">
                <a:solidFill>
                  <a:schemeClr val="bg1"/>
                </a:solidFill>
              </a:rPr>
              <a:t>“• Determine to pattern our life after the Savior more completely.</a:t>
            </a:r>
          </a:p>
          <a:p>
            <a:pPr fontAlgn="base"/>
            <a:r>
              <a:rPr lang="en-US" dirty="0">
                <a:solidFill>
                  <a:schemeClr val="bg1"/>
                </a:solidFill>
              </a:rPr>
              <a:t>“• Plead for greater strength to do and to become better” </a:t>
            </a:r>
          </a:p>
          <a:p>
            <a:pPr fontAlgn="base"/>
            <a:r>
              <a:rPr lang="en-US" dirty="0">
                <a:solidFill>
                  <a:schemeClr val="bg1"/>
                </a:solidFill>
              </a:rPr>
              <a:t>David A. </a:t>
            </a:r>
            <a:r>
              <a:rPr lang="en-US" dirty="0" err="1">
                <a:solidFill>
                  <a:schemeClr val="bg1"/>
                </a:solidFill>
              </a:rPr>
              <a:t>Bednar</a:t>
            </a:r>
            <a:endParaRPr lang="en-US" dirty="0">
              <a:solidFill>
                <a:schemeClr val="bg1"/>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945" t="3204" r="10429" b="9876"/>
          <a:stretch/>
        </p:blipFill>
        <p:spPr>
          <a:xfrm>
            <a:off x="543208" y="2897109"/>
            <a:ext cx="914400" cy="1195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3083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0066CC">
                  <a:shade val="30000"/>
                  <a:satMod val="115000"/>
                </a:srgbClr>
              </a:gs>
              <a:gs pos="50000">
                <a:srgbClr val="0066CC">
                  <a:shade val="67500"/>
                  <a:satMod val="115000"/>
                </a:srgbClr>
              </a:gs>
              <a:gs pos="100000">
                <a:srgbClr val="0066CC">
                  <a:shade val="100000"/>
                  <a:satMod val="115000"/>
                </a:srgb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0671" y="295748"/>
            <a:ext cx="8610600" cy="3170099"/>
          </a:xfrm>
          <a:prstGeom prst="rect">
            <a:avLst/>
          </a:prstGeom>
          <a:noFill/>
        </p:spPr>
        <p:txBody>
          <a:bodyPr wrap="square" rtlCol="0">
            <a:spAutoFit/>
          </a:bodyPr>
          <a:lstStyle/>
          <a:p>
            <a:r>
              <a:rPr lang="en-US" sz="2000" dirty="0">
                <a:solidFill>
                  <a:schemeClr val="bg2"/>
                </a:solidFill>
              </a:rPr>
              <a:t>Sources:</a:t>
            </a:r>
          </a:p>
          <a:p>
            <a:endParaRPr lang="en-US" sz="2000" dirty="0">
              <a:solidFill>
                <a:schemeClr val="bg2"/>
              </a:solidFill>
            </a:endParaRPr>
          </a:p>
          <a:p>
            <a:pPr fontAlgn="base"/>
            <a:r>
              <a:rPr lang="en-US" sz="2000" dirty="0">
                <a:solidFill>
                  <a:schemeClr val="bg1"/>
                </a:solidFill>
              </a:rPr>
              <a:t>Agency and Anger– Lynn G. Robbins April Conf. 1998</a:t>
            </a:r>
          </a:p>
          <a:p>
            <a:pPr fontAlgn="base"/>
            <a:r>
              <a:rPr lang="en-US" sz="2000" dirty="0">
                <a:solidFill>
                  <a:schemeClr val="bg2"/>
                </a:solidFill>
              </a:rPr>
              <a:t>Joseph Fielding </a:t>
            </a:r>
            <a:r>
              <a:rPr lang="en-US" sz="2000" dirty="0" err="1">
                <a:solidFill>
                  <a:schemeClr val="bg2"/>
                </a:solidFill>
              </a:rPr>
              <a:t>McConkie</a:t>
            </a:r>
            <a:r>
              <a:rPr lang="en-US" sz="2000" dirty="0">
                <a:solidFill>
                  <a:schemeClr val="bg2"/>
                </a:solidFill>
              </a:rPr>
              <a:t> and Robert L. Millet </a:t>
            </a:r>
            <a:r>
              <a:rPr lang="en-US" sz="2000" i="1" dirty="0">
                <a:solidFill>
                  <a:schemeClr val="bg2"/>
                </a:solidFill>
              </a:rPr>
              <a:t>Doctrinal Commentary of Book of Mormon </a:t>
            </a:r>
            <a:r>
              <a:rPr lang="en-US" sz="2000" dirty="0">
                <a:solidFill>
                  <a:schemeClr val="bg2"/>
                </a:solidFill>
              </a:rPr>
              <a:t>pg. 219, 220</a:t>
            </a:r>
          </a:p>
          <a:p>
            <a:pPr fontAlgn="base"/>
            <a:r>
              <a:rPr lang="en-US" sz="2000" dirty="0">
                <a:solidFill>
                  <a:schemeClr val="bg2"/>
                </a:solidFill>
              </a:rPr>
              <a:t>Teaching of Joseph Smith </a:t>
            </a:r>
            <a:r>
              <a:rPr lang="en-US" sz="2000" dirty="0" err="1">
                <a:solidFill>
                  <a:schemeClr val="bg2"/>
                </a:solidFill>
              </a:rPr>
              <a:t>pg</a:t>
            </a:r>
            <a:r>
              <a:rPr lang="en-US" sz="2000" dirty="0">
                <a:solidFill>
                  <a:schemeClr val="bg2"/>
                </a:solidFill>
              </a:rPr>
              <a:t> 297</a:t>
            </a:r>
          </a:p>
          <a:p>
            <a:pPr fontAlgn="base"/>
            <a:r>
              <a:rPr lang="en-US" sz="2000" dirty="0">
                <a:solidFill>
                  <a:schemeClr val="bg2"/>
                </a:solidFill>
              </a:rPr>
              <a:t>Rodney Turner (First Nephi, The Doctrinal Foundation, BYU Religious Studies Center pg. 93)</a:t>
            </a:r>
          </a:p>
          <a:p>
            <a:pPr fontAlgn="base"/>
            <a:r>
              <a:rPr lang="en-US" sz="2000" dirty="0">
                <a:solidFill>
                  <a:schemeClr val="bg1"/>
                </a:solidFill>
              </a:rPr>
              <a:t>David A. </a:t>
            </a:r>
            <a:r>
              <a:rPr lang="en-US" sz="2000" dirty="0" err="1">
                <a:solidFill>
                  <a:schemeClr val="bg1"/>
                </a:solidFill>
              </a:rPr>
              <a:t>Bednar</a:t>
            </a:r>
            <a:r>
              <a:rPr lang="en-US" sz="2000" dirty="0">
                <a:solidFill>
                  <a:schemeClr val="bg1"/>
                </a:solidFill>
              </a:rPr>
              <a:t> (“Pray Always” </a:t>
            </a:r>
            <a:r>
              <a:rPr lang="en-US" sz="2000" i="1" dirty="0">
                <a:solidFill>
                  <a:schemeClr val="bg1"/>
                </a:solidFill>
              </a:rPr>
              <a:t>Ensign</a:t>
            </a:r>
            <a:r>
              <a:rPr lang="en-US" sz="2000" dirty="0">
                <a:solidFill>
                  <a:schemeClr val="bg1"/>
                </a:solidFill>
              </a:rPr>
              <a:t> or </a:t>
            </a:r>
            <a:r>
              <a:rPr lang="en-US" sz="2000" i="1" dirty="0">
                <a:solidFill>
                  <a:schemeClr val="bg1"/>
                </a:solidFill>
              </a:rPr>
              <a:t>Liahona,</a:t>
            </a:r>
            <a:r>
              <a:rPr lang="en-US" sz="2000" dirty="0">
                <a:solidFill>
                  <a:schemeClr val="bg1"/>
                </a:solidFill>
              </a:rPr>
              <a:t> Nov. 2008, 41).</a:t>
            </a:r>
            <a:endParaRPr lang="en-US" sz="2000" dirty="0">
              <a:solidFill>
                <a:schemeClr val="bg2"/>
              </a:solidFill>
            </a:endParaRPr>
          </a:p>
          <a:p>
            <a:pPr fontAlgn="base"/>
            <a:endParaRPr lang="en-US" sz="2000" dirty="0">
              <a:solidFill>
                <a:schemeClr val="bg2"/>
              </a:solidFill>
            </a:endParaRPr>
          </a:p>
        </p:txBody>
      </p:sp>
      <p:sp>
        <p:nvSpPr>
          <p:cNvPr id="5" name="Footer Placeholder 14">
            <a:extLst>
              <a:ext uri="{FF2B5EF4-FFF2-40B4-BE49-F238E27FC236}">
                <a16:creationId xmlns:a16="http://schemas.microsoft.com/office/drawing/2014/main" id="{170FCFBF-9FF4-472F-B165-CBEA29A77620}"/>
              </a:ext>
            </a:extLst>
          </p:cNvPr>
          <p:cNvSpPr>
            <a:spLocks noGrp="1"/>
          </p:cNvSpPr>
          <p:nvPr/>
        </p:nvSpPr>
        <p:spPr>
          <a:xfrm>
            <a:off x="145610" y="638799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2456110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F463F5-EB77-C469-D716-3CF6409AE1A3}"/>
              </a:ext>
            </a:extLst>
          </p:cNvPr>
          <p:cNvSpPr txBox="1"/>
          <p:nvPr/>
        </p:nvSpPr>
        <p:spPr>
          <a:xfrm>
            <a:off x="71717" y="0"/>
            <a:ext cx="6096000" cy="2677656"/>
          </a:xfrm>
          <a:prstGeom prst="rect">
            <a:avLst/>
          </a:prstGeom>
          <a:noFill/>
          <a:ln>
            <a:solidFill>
              <a:schemeClr val="tx1"/>
            </a:solidFill>
          </a:ln>
        </p:spPr>
        <p:txBody>
          <a:bodyPr wrap="square">
            <a:spAutoFit/>
          </a:bodyPr>
          <a:lstStyle/>
          <a:p>
            <a:pPr algn="l" fontAlgn="base"/>
            <a:r>
              <a:rPr lang="en-US" sz="1400" b="0" i="0" dirty="0">
                <a:solidFill>
                  <a:srgbClr val="212225"/>
                </a:solidFill>
                <a:effectLst/>
              </a:rPr>
              <a:t>Along with the peaceful direction we receive from the Holy Ghost, from time to time, God powerfully and very personally assures each of us that He knows us and loves us and that He is blessing us specifically and openly. Then, in our moments of difficulty, the Savior brings these experiences back into our mind. …</a:t>
            </a:r>
          </a:p>
          <a:p>
            <a:pPr algn="l" fontAlgn="base"/>
            <a:r>
              <a:rPr lang="en-US" sz="1400" b="0" i="0" dirty="0">
                <a:solidFill>
                  <a:srgbClr val="212225"/>
                </a:solidFill>
                <a:effectLst/>
              </a:rPr>
              <a:t>You might think of your spiritual memories this way. With constant prayer, a determination to keep our covenants, and the gift of the Holy Ghost, we navigate our way through life. When personal difficulty, doubt, or discouragement darken our path, or when world conditions beyond our control lead us to wonder about the future, the spiritually defining memories from our book of life are like luminous stones that help brighten the road ahead, assuring us that God knows us, loves us, and has sent His Son, Jesus Christ, to help us return home. (Neil L. Andersen, “</a:t>
            </a:r>
            <a:r>
              <a:rPr lang="en-US" sz="1400" b="0" i="0" u="none" strike="noStrike" dirty="0">
                <a:solidFill>
                  <a:srgbClr val="212225"/>
                </a:solidFill>
                <a:effectLst/>
              </a:rPr>
              <a:t>Spiritually Defining Memories</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2020, 19, 21)</a:t>
            </a:r>
          </a:p>
        </p:txBody>
      </p:sp>
      <p:sp>
        <p:nvSpPr>
          <p:cNvPr id="5" name="TextBox 4">
            <a:extLst>
              <a:ext uri="{FF2B5EF4-FFF2-40B4-BE49-F238E27FC236}">
                <a16:creationId xmlns:a16="http://schemas.microsoft.com/office/drawing/2014/main" id="{1A0B5570-6D1E-2597-F5E3-ACB0AA6D7520}"/>
              </a:ext>
            </a:extLst>
          </p:cNvPr>
          <p:cNvSpPr txBox="1"/>
          <p:nvPr/>
        </p:nvSpPr>
        <p:spPr>
          <a:xfrm>
            <a:off x="71717" y="3631763"/>
            <a:ext cx="6096000" cy="1384995"/>
          </a:xfrm>
          <a:prstGeom prst="rect">
            <a:avLst/>
          </a:prstGeom>
          <a:noFill/>
          <a:ln>
            <a:solidFill>
              <a:schemeClr val="tx1"/>
            </a:solidFill>
          </a:ln>
        </p:spPr>
        <p:txBody>
          <a:bodyPr wrap="square">
            <a:spAutoFit/>
          </a:bodyPr>
          <a:lstStyle/>
          <a:p>
            <a:r>
              <a:rPr lang="en-US" sz="1400" b="0" i="0" dirty="0">
                <a:solidFill>
                  <a:srgbClr val="212225"/>
                </a:solidFill>
                <a:effectLst/>
              </a:rPr>
              <a:t>When we face … temptations in our time, we must declare, as young Nephi did in his, “[I will] give place no more for the enemy of my soul” [</a:t>
            </a:r>
            <a:r>
              <a:rPr lang="en-US" sz="1400" b="0" i="0" u="none" strike="noStrike" dirty="0">
                <a:effectLst/>
              </a:rPr>
              <a:t>2 Nephi 4:28</a:t>
            </a:r>
            <a:r>
              <a:rPr lang="en-US" sz="1400" b="0" i="0" dirty="0">
                <a:solidFill>
                  <a:srgbClr val="212225"/>
                </a:solidFill>
                <a:effectLst/>
              </a:rPr>
              <a:t>]. We can reject the evil one. If we want it dearly and deeply enough, that enemy can and will be rebuked by the redeeming power of the Lord Jesus Christ. (Jeffrey R. Holland, “</a:t>
            </a:r>
            <a:r>
              <a:rPr lang="en-US" sz="1400" b="0" i="0" u="none" strike="noStrike" dirty="0">
                <a:effectLst/>
              </a:rPr>
              <a:t>Place No More for the Enemy of My Soul</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2010, 46)</a:t>
            </a:r>
            <a:endParaRPr lang="en-US" sz="1400" dirty="0"/>
          </a:p>
        </p:txBody>
      </p:sp>
      <p:sp>
        <p:nvSpPr>
          <p:cNvPr id="7" name="TextBox 6">
            <a:extLst>
              <a:ext uri="{FF2B5EF4-FFF2-40B4-BE49-F238E27FC236}">
                <a16:creationId xmlns:a16="http://schemas.microsoft.com/office/drawing/2014/main" id="{A2AAEDB5-7151-BFCA-3976-3B3797DD977D}"/>
              </a:ext>
            </a:extLst>
          </p:cNvPr>
          <p:cNvSpPr txBox="1"/>
          <p:nvPr/>
        </p:nvSpPr>
        <p:spPr>
          <a:xfrm>
            <a:off x="71717" y="2677656"/>
            <a:ext cx="6096000" cy="954107"/>
          </a:xfrm>
          <a:prstGeom prst="rect">
            <a:avLst/>
          </a:prstGeom>
          <a:noFill/>
          <a:ln>
            <a:solidFill>
              <a:schemeClr val="tx1"/>
            </a:solidFill>
          </a:ln>
        </p:spPr>
        <p:txBody>
          <a:bodyPr wrap="square">
            <a:spAutoFit/>
          </a:bodyPr>
          <a:lstStyle/>
          <a:p>
            <a:r>
              <a:rPr lang="en-US" sz="1400" b="0" i="0" dirty="0">
                <a:solidFill>
                  <a:srgbClr val="212225"/>
                </a:solidFill>
                <a:effectLst/>
              </a:rPr>
              <a:t>I encourage you now, to recall, especially in times of crisis, when you felt the Spirit and your testimony was strong; remember the spiritual foundations you have built. (Ronald A. </a:t>
            </a:r>
            <a:r>
              <a:rPr lang="en-US" sz="1400" b="0" i="0" dirty="0" err="1">
                <a:solidFill>
                  <a:srgbClr val="212225"/>
                </a:solidFill>
                <a:effectLst/>
              </a:rPr>
              <a:t>Rasband</a:t>
            </a:r>
            <a:r>
              <a:rPr lang="en-US" sz="1400" b="0" i="0" dirty="0">
                <a:solidFill>
                  <a:srgbClr val="212225"/>
                </a:solidFill>
                <a:effectLst/>
              </a:rPr>
              <a:t>, “</a:t>
            </a:r>
            <a:r>
              <a:rPr lang="en-US" sz="1400" b="0" i="0" u="none" strike="noStrike" dirty="0">
                <a:effectLst/>
              </a:rPr>
              <a:t>Lest Thou Forget</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2016, 114)</a:t>
            </a:r>
            <a:endParaRPr lang="en-US" sz="1400" dirty="0"/>
          </a:p>
        </p:txBody>
      </p:sp>
      <p:sp>
        <p:nvSpPr>
          <p:cNvPr id="4" name="TextBox 3">
            <a:extLst>
              <a:ext uri="{FF2B5EF4-FFF2-40B4-BE49-F238E27FC236}">
                <a16:creationId xmlns:a16="http://schemas.microsoft.com/office/drawing/2014/main" id="{5920F081-C0E6-C7A2-2230-2D8819E95545}"/>
              </a:ext>
            </a:extLst>
          </p:cNvPr>
          <p:cNvSpPr txBox="1"/>
          <p:nvPr/>
        </p:nvSpPr>
        <p:spPr>
          <a:xfrm>
            <a:off x="6167717" y="0"/>
            <a:ext cx="5952566" cy="2031325"/>
          </a:xfrm>
          <a:prstGeom prst="rect">
            <a:avLst/>
          </a:prstGeom>
          <a:noFill/>
          <a:ln>
            <a:solidFill>
              <a:schemeClr val="tx1"/>
            </a:solidFill>
          </a:ln>
        </p:spPr>
        <p:txBody>
          <a:bodyPr wrap="square">
            <a:spAutoFit/>
          </a:bodyPr>
          <a:lstStyle/>
          <a:p>
            <a:r>
              <a:rPr lang="en-US" sz="1400" b="0" i="0" dirty="0">
                <a:solidFill>
                  <a:srgbClr val="212225"/>
                </a:solidFill>
                <a:effectLst/>
              </a:rPr>
              <a:t>Brothers and sisters, if you feel discouraged or wonder if you can ever get out of the spiritual hole that you have dug, please remember who stands “betwixt [us] and justice,” who is “filled with compassion towards the children of men,” and who has taken upon Himself our iniquities and transgressions and “satisfied the demands of justice” [</a:t>
            </a:r>
            <a:r>
              <a:rPr lang="en-US" sz="1400" b="0" i="0" u="none" strike="noStrike" dirty="0">
                <a:effectLst/>
              </a:rPr>
              <a:t>Mosiah 15:9</a:t>
            </a:r>
            <a:r>
              <a:rPr lang="en-US" sz="1400" b="0" i="0" dirty="0">
                <a:solidFill>
                  <a:srgbClr val="212225"/>
                </a:solidFill>
                <a:effectLst/>
              </a:rPr>
              <a:t>]. In other words, as Nephi did in his moment of self-doubt, simply remember “in whom [you] have trusted” [</a:t>
            </a:r>
            <a:r>
              <a:rPr lang="en-US" sz="1400" b="0" i="0" u="none" strike="noStrike" dirty="0">
                <a:effectLst/>
              </a:rPr>
              <a:t>2 Nephi 4:19</a:t>
            </a:r>
            <a:r>
              <a:rPr lang="en-US" sz="1400" b="0" i="0" dirty="0">
                <a:solidFill>
                  <a:srgbClr val="212225"/>
                </a:solidFill>
                <a:effectLst/>
              </a:rPr>
              <a:t>], even Jesus Christ, and then repent and experience yet again “a perfect brightness of hope” [</a:t>
            </a:r>
            <a:r>
              <a:rPr lang="en-US" sz="1400" b="0" i="0" u="none" strike="noStrike" dirty="0">
                <a:effectLst/>
              </a:rPr>
              <a:t>2 Nephi 31:20</a:t>
            </a:r>
            <a:r>
              <a:rPr lang="en-US" sz="1400" b="0" i="0" dirty="0">
                <a:solidFill>
                  <a:srgbClr val="212225"/>
                </a:solidFill>
                <a:effectLst/>
              </a:rPr>
              <a:t>]. (Allen D. Haynie, “</a:t>
            </a:r>
            <a:r>
              <a:rPr lang="en-US" sz="1400" b="0" i="0" u="none" strike="noStrike" dirty="0">
                <a:effectLst/>
              </a:rPr>
              <a:t>Remembering in Whom We Have Trusted</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2015, 123)</a:t>
            </a:r>
            <a:endParaRPr lang="en-US" sz="1400" dirty="0"/>
          </a:p>
        </p:txBody>
      </p:sp>
    </p:spTree>
    <p:extLst>
      <p:ext uri="{BB962C8B-B14F-4D97-AF65-F5344CB8AC3E}">
        <p14:creationId xmlns:p14="http://schemas.microsoft.com/office/powerpoint/2010/main" val="3459687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76400" y="685801"/>
            <a:ext cx="2971800" cy="5940088"/>
          </a:xfrm>
          <a:prstGeom prst="rect">
            <a:avLst/>
          </a:prstGeom>
          <a:noFill/>
        </p:spPr>
        <p:txBody>
          <a:bodyPr wrap="square" rtlCol="0">
            <a:spAutoFit/>
          </a:bodyPr>
          <a:lstStyle/>
          <a:p>
            <a:pPr algn="ctr" fontAlgn="base"/>
            <a:r>
              <a:rPr lang="en-US" sz="2000" dirty="0"/>
              <a:t>You said</a:t>
            </a:r>
          </a:p>
          <a:p>
            <a:pPr algn="ctr" fontAlgn="base"/>
            <a:endParaRPr lang="en-US" sz="2000" dirty="0"/>
          </a:p>
          <a:p>
            <a:pPr fontAlgn="base"/>
            <a:r>
              <a:rPr lang="en-US" sz="2000" dirty="0"/>
              <a:t>“It’s impossible”</a:t>
            </a:r>
          </a:p>
          <a:p>
            <a:pPr fontAlgn="base"/>
            <a:endParaRPr lang="en-US" sz="2000" dirty="0"/>
          </a:p>
          <a:p>
            <a:pPr fontAlgn="base"/>
            <a:r>
              <a:rPr lang="en-US" sz="2000" dirty="0"/>
              <a:t>“Nobody really loves me”</a:t>
            </a:r>
          </a:p>
          <a:p>
            <a:pPr fontAlgn="base"/>
            <a:endParaRPr lang="en-US" sz="2000" dirty="0"/>
          </a:p>
          <a:p>
            <a:pPr fontAlgn="base"/>
            <a:r>
              <a:rPr lang="en-US" sz="2000" dirty="0"/>
              <a:t>“I’m too tired”</a:t>
            </a:r>
          </a:p>
          <a:p>
            <a:pPr fontAlgn="base"/>
            <a:endParaRPr lang="en-US" sz="2000" dirty="0"/>
          </a:p>
          <a:p>
            <a:pPr fontAlgn="base"/>
            <a:r>
              <a:rPr lang="en-US" sz="2000" dirty="0"/>
              <a:t>“I can’t go on”</a:t>
            </a:r>
          </a:p>
          <a:p>
            <a:pPr fontAlgn="base"/>
            <a:endParaRPr lang="en-US" sz="2000" dirty="0"/>
          </a:p>
          <a:p>
            <a:pPr fontAlgn="base"/>
            <a:r>
              <a:rPr lang="en-US" sz="2000" dirty="0"/>
              <a:t>“I am not able”</a:t>
            </a:r>
          </a:p>
          <a:p>
            <a:pPr fontAlgn="base"/>
            <a:endParaRPr lang="en-US" sz="2000" dirty="0"/>
          </a:p>
          <a:p>
            <a:pPr fontAlgn="base"/>
            <a:r>
              <a:rPr lang="en-US" sz="2000" dirty="0"/>
              <a:t>“I can’t do it”</a:t>
            </a:r>
          </a:p>
          <a:p>
            <a:pPr fontAlgn="base"/>
            <a:endParaRPr lang="en-US" sz="2000" dirty="0"/>
          </a:p>
          <a:p>
            <a:pPr fontAlgn="base"/>
            <a:r>
              <a:rPr lang="en-US" sz="2000" dirty="0"/>
              <a:t>“It’s not worth it”</a:t>
            </a:r>
          </a:p>
          <a:p>
            <a:pPr fontAlgn="base"/>
            <a:endParaRPr lang="en-US" sz="2000" dirty="0"/>
          </a:p>
          <a:p>
            <a:pPr fontAlgn="base"/>
            <a:r>
              <a:rPr lang="en-US" sz="2000" dirty="0"/>
              <a:t>“I can’t forgive myself”</a:t>
            </a:r>
          </a:p>
          <a:p>
            <a:pPr fontAlgn="base"/>
            <a:endParaRPr lang="en-US" sz="2000" dirty="0"/>
          </a:p>
          <a:p>
            <a:pPr fontAlgn="base"/>
            <a:r>
              <a:rPr lang="en-US" sz="2000" dirty="0"/>
              <a:t>“I feel alone”</a:t>
            </a:r>
          </a:p>
        </p:txBody>
      </p:sp>
      <p:sp>
        <p:nvSpPr>
          <p:cNvPr id="6" name="TextBox 5"/>
          <p:cNvSpPr txBox="1"/>
          <p:nvPr/>
        </p:nvSpPr>
        <p:spPr>
          <a:xfrm>
            <a:off x="1706078" y="77003"/>
            <a:ext cx="8763000" cy="646331"/>
          </a:xfrm>
          <a:prstGeom prst="rect">
            <a:avLst/>
          </a:prstGeom>
          <a:noFill/>
        </p:spPr>
        <p:txBody>
          <a:bodyPr wrap="square" rtlCol="0">
            <a:spAutoFit/>
          </a:bodyPr>
          <a:lstStyle/>
          <a:p>
            <a:pPr algn="ctr"/>
            <a:r>
              <a:rPr lang="en-US" sz="3600" dirty="0">
                <a:latin typeface="Abadi" panose="020B0604020104020204" pitchFamily="34" charset="0"/>
              </a:rPr>
              <a:t>Our Own Trials</a:t>
            </a:r>
          </a:p>
        </p:txBody>
      </p:sp>
      <p:sp>
        <p:nvSpPr>
          <p:cNvPr id="7" name="TextBox 6"/>
          <p:cNvSpPr txBox="1"/>
          <p:nvPr/>
        </p:nvSpPr>
        <p:spPr>
          <a:xfrm>
            <a:off x="4343400" y="685801"/>
            <a:ext cx="3200400" cy="6247864"/>
          </a:xfrm>
          <a:prstGeom prst="rect">
            <a:avLst/>
          </a:prstGeom>
          <a:noFill/>
        </p:spPr>
        <p:txBody>
          <a:bodyPr wrap="square" rtlCol="0">
            <a:spAutoFit/>
          </a:bodyPr>
          <a:lstStyle/>
          <a:p>
            <a:pPr algn="ctr" fontAlgn="base"/>
            <a:r>
              <a:rPr lang="en-US" sz="2000" dirty="0"/>
              <a:t>The Lord said</a:t>
            </a:r>
          </a:p>
          <a:p>
            <a:pPr algn="ctr" fontAlgn="base"/>
            <a:endParaRPr lang="en-US" sz="2000" dirty="0"/>
          </a:p>
          <a:p>
            <a:pPr algn="ctr" fontAlgn="base"/>
            <a:r>
              <a:rPr lang="en-US" sz="2000" dirty="0"/>
              <a:t>“All things are possible…”</a:t>
            </a:r>
          </a:p>
          <a:p>
            <a:pPr algn="ctr" fontAlgn="base"/>
            <a:endParaRPr lang="en-US" sz="2000" dirty="0"/>
          </a:p>
          <a:p>
            <a:pPr algn="ctr" fontAlgn="base"/>
            <a:r>
              <a:rPr lang="en-US" sz="2000" dirty="0"/>
              <a:t>“I love you”</a:t>
            </a:r>
          </a:p>
          <a:p>
            <a:pPr algn="ctr" fontAlgn="base"/>
            <a:endParaRPr lang="en-US" sz="2000" dirty="0"/>
          </a:p>
          <a:p>
            <a:pPr algn="ctr" fontAlgn="base"/>
            <a:r>
              <a:rPr lang="en-US" sz="2000" dirty="0"/>
              <a:t>“I will give you rest”</a:t>
            </a:r>
          </a:p>
          <a:p>
            <a:pPr algn="ctr" fontAlgn="base"/>
            <a:endParaRPr lang="en-US" sz="2000" dirty="0"/>
          </a:p>
          <a:p>
            <a:pPr algn="ctr" fontAlgn="base"/>
            <a:r>
              <a:rPr lang="en-US" sz="2000" dirty="0"/>
              <a:t>“My grace is sufficient”</a:t>
            </a:r>
          </a:p>
          <a:p>
            <a:pPr algn="ctr" fontAlgn="base"/>
            <a:endParaRPr lang="en-US" sz="2000" dirty="0"/>
          </a:p>
          <a:p>
            <a:pPr algn="ctr" fontAlgn="base"/>
            <a:r>
              <a:rPr lang="en-US" sz="2000" dirty="0"/>
              <a:t>“I am able”</a:t>
            </a:r>
          </a:p>
          <a:p>
            <a:pPr algn="ctr" fontAlgn="base"/>
            <a:endParaRPr lang="en-US" sz="2000" dirty="0"/>
          </a:p>
          <a:p>
            <a:pPr algn="ctr" fontAlgn="base"/>
            <a:r>
              <a:rPr lang="en-US" sz="2000" dirty="0"/>
              <a:t>“You can do all things”</a:t>
            </a:r>
          </a:p>
          <a:p>
            <a:pPr algn="ctr" fontAlgn="base"/>
            <a:endParaRPr lang="en-US" sz="2000" dirty="0"/>
          </a:p>
          <a:p>
            <a:pPr algn="ctr" fontAlgn="base"/>
            <a:r>
              <a:rPr lang="en-US" sz="2000" dirty="0"/>
              <a:t>“It will be worth it”</a:t>
            </a:r>
          </a:p>
          <a:p>
            <a:pPr algn="ctr" fontAlgn="base"/>
            <a:endParaRPr lang="en-US" sz="2000" dirty="0"/>
          </a:p>
          <a:p>
            <a:pPr algn="ctr" fontAlgn="base"/>
            <a:r>
              <a:rPr lang="en-US" sz="2000" dirty="0"/>
              <a:t>“I forgive you”</a:t>
            </a:r>
          </a:p>
          <a:p>
            <a:pPr algn="ctr" fontAlgn="base"/>
            <a:endParaRPr lang="en-US" sz="2000" dirty="0"/>
          </a:p>
          <a:p>
            <a:pPr algn="ctr" fontAlgn="base"/>
            <a:r>
              <a:rPr lang="en-US" sz="2000" dirty="0"/>
              <a:t>“I will never leave or forsake you”</a:t>
            </a:r>
          </a:p>
        </p:txBody>
      </p:sp>
      <p:sp>
        <p:nvSpPr>
          <p:cNvPr id="8" name="TextBox 7"/>
          <p:cNvSpPr txBox="1"/>
          <p:nvPr/>
        </p:nvSpPr>
        <p:spPr>
          <a:xfrm>
            <a:off x="7772400" y="685800"/>
            <a:ext cx="2133600" cy="5940088"/>
          </a:xfrm>
          <a:prstGeom prst="rect">
            <a:avLst/>
          </a:prstGeom>
          <a:noFill/>
        </p:spPr>
        <p:txBody>
          <a:bodyPr wrap="square" rtlCol="0">
            <a:spAutoFit/>
          </a:bodyPr>
          <a:lstStyle/>
          <a:p>
            <a:pPr algn="ctr" fontAlgn="base"/>
            <a:r>
              <a:rPr lang="en-US" sz="2000" dirty="0"/>
              <a:t>Bible</a:t>
            </a:r>
          </a:p>
          <a:p>
            <a:pPr algn="ctr" fontAlgn="base"/>
            <a:endParaRPr lang="en-US" sz="2000" dirty="0"/>
          </a:p>
          <a:p>
            <a:pPr algn="ctr" fontAlgn="base"/>
            <a:r>
              <a:rPr lang="en-US" sz="2000" dirty="0"/>
              <a:t>Luke 18:27</a:t>
            </a:r>
          </a:p>
          <a:p>
            <a:pPr algn="ctr" fontAlgn="base"/>
            <a:endParaRPr lang="en-US" sz="2000" dirty="0"/>
          </a:p>
          <a:p>
            <a:pPr algn="ctr" fontAlgn="base"/>
            <a:r>
              <a:rPr lang="en-US" sz="2000" dirty="0"/>
              <a:t>1 John 3:1</a:t>
            </a:r>
          </a:p>
          <a:p>
            <a:pPr algn="ctr" fontAlgn="base"/>
            <a:endParaRPr lang="en-US" sz="2000" dirty="0"/>
          </a:p>
          <a:p>
            <a:pPr algn="ctr" fontAlgn="base"/>
            <a:r>
              <a:rPr lang="en-US" sz="2000" dirty="0"/>
              <a:t>Matthew 11:28</a:t>
            </a:r>
          </a:p>
          <a:p>
            <a:pPr algn="ctr" fontAlgn="base"/>
            <a:endParaRPr lang="en-US" sz="2000" dirty="0"/>
          </a:p>
          <a:p>
            <a:pPr algn="ctr" fontAlgn="base"/>
            <a:r>
              <a:rPr lang="en-US" sz="2000" dirty="0"/>
              <a:t>2 Corinthians 12:9</a:t>
            </a:r>
          </a:p>
          <a:p>
            <a:pPr algn="ctr" fontAlgn="base"/>
            <a:endParaRPr lang="en-US" sz="2000" dirty="0"/>
          </a:p>
          <a:p>
            <a:pPr algn="ctr" fontAlgn="base"/>
            <a:r>
              <a:rPr lang="en-US" sz="2000" dirty="0"/>
              <a:t>2 Corinthians 9:8</a:t>
            </a:r>
          </a:p>
          <a:p>
            <a:pPr algn="ctr" fontAlgn="base"/>
            <a:endParaRPr lang="en-US" sz="2000" dirty="0"/>
          </a:p>
          <a:p>
            <a:pPr algn="ctr" fontAlgn="base"/>
            <a:r>
              <a:rPr lang="en-US" sz="2000" dirty="0"/>
              <a:t>Philippians 4:13</a:t>
            </a:r>
          </a:p>
          <a:p>
            <a:pPr algn="ctr" fontAlgn="base"/>
            <a:endParaRPr lang="en-US" sz="2000" dirty="0"/>
          </a:p>
          <a:p>
            <a:pPr algn="ctr" fontAlgn="base"/>
            <a:r>
              <a:rPr lang="en-US" sz="2000" dirty="0"/>
              <a:t>Romans 8:28</a:t>
            </a:r>
          </a:p>
          <a:p>
            <a:pPr algn="ctr" fontAlgn="base"/>
            <a:endParaRPr lang="en-US" sz="2000" dirty="0"/>
          </a:p>
          <a:p>
            <a:pPr algn="ctr" fontAlgn="base"/>
            <a:r>
              <a:rPr lang="en-US" sz="2000" dirty="0"/>
              <a:t>1 John 1:9</a:t>
            </a:r>
          </a:p>
          <a:p>
            <a:pPr algn="ctr" fontAlgn="base"/>
            <a:endParaRPr lang="en-US" sz="2000" dirty="0"/>
          </a:p>
          <a:p>
            <a:pPr algn="ctr" fontAlgn="base"/>
            <a:r>
              <a:rPr lang="en-US" sz="2000" dirty="0"/>
              <a:t>Hebrews 13:5</a:t>
            </a:r>
          </a:p>
        </p:txBody>
      </p:sp>
    </p:spTree>
    <p:extLst>
      <p:ext uri="{BB962C8B-B14F-4D97-AF65-F5344CB8AC3E}">
        <p14:creationId xmlns:p14="http://schemas.microsoft.com/office/powerpoint/2010/main" val="509619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Lehi Blesses and Counsels</a:t>
            </a:r>
          </a:p>
        </p:txBody>
      </p:sp>
      <p:sp>
        <p:nvSpPr>
          <p:cNvPr id="5" name="TextBox 4"/>
          <p:cNvSpPr txBox="1"/>
          <p:nvPr/>
        </p:nvSpPr>
        <p:spPr>
          <a:xfrm>
            <a:off x="1695262" y="885732"/>
            <a:ext cx="2286000" cy="769441"/>
          </a:xfrm>
          <a:prstGeom prst="rect">
            <a:avLst/>
          </a:prstGeom>
          <a:noFill/>
        </p:spPr>
        <p:txBody>
          <a:bodyPr wrap="square" rtlCol="0">
            <a:spAutoFit/>
          </a:bodyPr>
          <a:lstStyle/>
          <a:p>
            <a:r>
              <a:rPr lang="en-US" sz="4400" dirty="0">
                <a:solidFill>
                  <a:schemeClr val="bg2"/>
                </a:solidFill>
                <a:latin typeface="Abadi" panose="020B0604020104020204" pitchFamily="34" charset="0"/>
              </a:rPr>
              <a:t>Joseph</a:t>
            </a:r>
          </a:p>
        </p:txBody>
      </p:sp>
      <p:sp>
        <p:nvSpPr>
          <p:cNvPr id="6" name="TextBox 5"/>
          <p:cNvSpPr txBox="1"/>
          <p:nvPr/>
        </p:nvSpPr>
        <p:spPr>
          <a:xfrm>
            <a:off x="376473" y="1649240"/>
            <a:ext cx="5300050" cy="4524315"/>
          </a:xfrm>
          <a:prstGeom prst="rect">
            <a:avLst/>
          </a:prstGeom>
          <a:noFill/>
        </p:spPr>
        <p:txBody>
          <a:bodyPr wrap="square" rtlCol="0">
            <a:spAutoFit/>
          </a:bodyPr>
          <a:lstStyle/>
          <a:p>
            <a:r>
              <a:rPr lang="en-US" sz="2400" dirty="0">
                <a:solidFill>
                  <a:schemeClr val="bg2"/>
                </a:solidFill>
              </a:rPr>
              <a:t>He was the youngest son also born in the wilderness not long after Lehi and his family fled Jerusalem in 600 BC (1 Nephi 18:7)</a:t>
            </a:r>
          </a:p>
          <a:p>
            <a:endParaRPr lang="en-US" sz="2400" dirty="0">
              <a:solidFill>
                <a:schemeClr val="bg2"/>
              </a:solidFill>
            </a:endParaRPr>
          </a:p>
          <a:p>
            <a:r>
              <a:rPr lang="en-US" sz="2400" dirty="0">
                <a:solidFill>
                  <a:schemeClr val="bg2"/>
                </a:solidFill>
              </a:rPr>
              <a:t>He also felt the affects of his brothers’ wickedness</a:t>
            </a:r>
          </a:p>
          <a:p>
            <a:endParaRPr lang="en-US" sz="2400" dirty="0">
              <a:solidFill>
                <a:schemeClr val="bg2"/>
              </a:solidFill>
            </a:endParaRPr>
          </a:p>
          <a:p>
            <a:r>
              <a:rPr lang="en-US" sz="2400" dirty="0">
                <a:solidFill>
                  <a:schemeClr val="bg2"/>
                </a:solidFill>
              </a:rPr>
              <a:t>Lehi gave him a father’s blessing and referred to the promises of the ancient patriarch, Joseph of Egypt and the prophecies of the Restoration</a:t>
            </a:r>
          </a:p>
        </p:txBody>
      </p:sp>
      <p:sp>
        <p:nvSpPr>
          <p:cNvPr id="7" name="TextBox 6"/>
          <p:cNvSpPr txBox="1"/>
          <p:nvPr/>
        </p:nvSpPr>
        <p:spPr>
          <a:xfrm>
            <a:off x="8376718" y="2064191"/>
            <a:ext cx="2895600" cy="2554545"/>
          </a:xfrm>
          <a:prstGeom prst="rect">
            <a:avLst/>
          </a:prstGeom>
          <a:noFill/>
        </p:spPr>
        <p:txBody>
          <a:bodyPr wrap="square" rtlCol="0">
            <a:spAutoFit/>
          </a:bodyPr>
          <a:lstStyle/>
          <a:p>
            <a:r>
              <a:rPr lang="en-US" sz="2000" i="1" dirty="0">
                <a:solidFill>
                  <a:srgbClr val="FFFF00"/>
                </a:solidFill>
              </a:rPr>
              <a:t>“And Jacob and Joseph also being young, having need of much nourishment, were grieved because of the afflictions of their mother;…” </a:t>
            </a:r>
          </a:p>
          <a:p>
            <a:r>
              <a:rPr lang="en-US" sz="2000" i="1" dirty="0">
                <a:solidFill>
                  <a:srgbClr val="FFFF00"/>
                </a:solidFill>
              </a:rPr>
              <a:t>(1 Nephi 18:19)</a:t>
            </a:r>
          </a:p>
        </p:txBody>
      </p:sp>
      <p:sp>
        <p:nvSpPr>
          <p:cNvPr id="8" name="TextBox 7"/>
          <p:cNvSpPr txBox="1"/>
          <p:nvPr/>
        </p:nvSpPr>
        <p:spPr>
          <a:xfrm>
            <a:off x="84499" y="6457890"/>
            <a:ext cx="4800600" cy="400110"/>
          </a:xfrm>
          <a:prstGeom prst="rect">
            <a:avLst/>
          </a:prstGeom>
          <a:noFill/>
        </p:spPr>
        <p:txBody>
          <a:bodyPr wrap="square" rtlCol="0">
            <a:spAutoFit/>
          </a:bodyPr>
          <a:lstStyle/>
          <a:p>
            <a:r>
              <a:rPr lang="en-US" sz="2000" dirty="0">
                <a:solidFill>
                  <a:schemeClr val="bg2"/>
                </a:solidFill>
              </a:rPr>
              <a:t>2 Nephi 3:3-4</a:t>
            </a:r>
          </a:p>
        </p:txBody>
      </p:sp>
      <p:grpSp>
        <p:nvGrpSpPr>
          <p:cNvPr id="3" name="Group 2">
            <a:extLst>
              <a:ext uri="{FF2B5EF4-FFF2-40B4-BE49-F238E27FC236}">
                <a16:creationId xmlns:a16="http://schemas.microsoft.com/office/drawing/2014/main" id="{65662943-DAA9-14E4-2850-3BD92FF9ACB3}"/>
              </a:ext>
            </a:extLst>
          </p:cNvPr>
          <p:cNvGrpSpPr/>
          <p:nvPr/>
        </p:nvGrpSpPr>
        <p:grpSpPr>
          <a:xfrm>
            <a:off x="6313329" y="3663462"/>
            <a:ext cx="1314568" cy="3042290"/>
            <a:chOff x="1548575" y="2057400"/>
            <a:chExt cx="2276754" cy="4724400"/>
          </a:xfrm>
        </p:grpSpPr>
        <p:sp>
          <p:nvSpPr>
            <p:cNvPr id="9" name="Oval 8">
              <a:extLst>
                <a:ext uri="{FF2B5EF4-FFF2-40B4-BE49-F238E27FC236}">
                  <a16:creationId xmlns:a16="http://schemas.microsoft.com/office/drawing/2014/main" id="{EB886200-6468-01E3-EE63-DF8BAAC0419A}"/>
                </a:ext>
              </a:extLst>
            </p:cNvPr>
            <p:cNvSpPr/>
            <p:nvPr/>
          </p:nvSpPr>
          <p:spPr>
            <a:xfrm rot="20950279">
              <a:off x="2641500" y="6299805"/>
              <a:ext cx="685750" cy="481994"/>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9DDB82-9A31-0257-EF40-4A19D10FBDA1}"/>
                </a:ext>
              </a:extLst>
            </p:cNvPr>
            <p:cNvSpPr/>
            <p:nvPr/>
          </p:nvSpPr>
          <p:spPr>
            <a:xfrm rot="20950279">
              <a:off x="2023934" y="6299806"/>
              <a:ext cx="685750" cy="481994"/>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5BFD55C-BA54-D052-D832-573552B2F00C}"/>
                </a:ext>
              </a:extLst>
            </p:cNvPr>
            <p:cNvSpPr/>
            <p:nvPr/>
          </p:nvSpPr>
          <p:spPr>
            <a:xfrm rot="3826150" flipH="1">
              <a:off x="3336495" y="5148168"/>
              <a:ext cx="614864" cy="362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BE0AB25-A8BF-C7C0-A854-119BB076F375}"/>
                </a:ext>
              </a:extLst>
            </p:cNvPr>
            <p:cNvSpPr/>
            <p:nvPr/>
          </p:nvSpPr>
          <p:spPr>
            <a:xfrm rot="18514504">
              <a:off x="1422546" y="5233487"/>
              <a:ext cx="614864" cy="362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287F20AB-231F-9F00-594E-BBB84F8509BC}"/>
                </a:ext>
              </a:extLst>
            </p:cNvPr>
            <p:cNvSpPr/>
            <p:nvPr/>
          </p:nvSpPr>
          <p:spPr>
            <a:xfrm>
              <a:off x="1967902" y="3797819"/>
              <a:ext cx="1485940" cy="2672755"/>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6B60A3A2-AF81-3746-E27B-0BECA5D7EBF2}"/>
                </a:ext>
              </a:extLst>
            </p:cNvPr>
            <p:cNvSpPr/>
            <p:nvPr/>
          </p:nvSpPr>
          <p:spPr>
            <a:xfrm rot="20382913">
              <a:off x="3029893" y="3862254"/>
              <a:ext cx="614226" cy="1547123"/>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3D019036-17CF-2414-0FEA-B7BCAF318696}"/>
                </a:ext>
              </a:extLst>
            </p:cNvPr>
            <p:cNvSpPr/>
            <p:nvPr/>
          </p:nvSpPr>
          <p:spPr>
            <a:xfrm rot="1217087" flipH="1">
              <a:off x="1708743" y="3870466"/>
              <a:ext cx="668618" cy="1603200"/>
            </a:xfrm>
            <a:prstGeom prst="trapezoi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CBFEC2A0-5B21-6AB4-806F-3B70A17D9B8F}"/>
                </a:ext>
              </a:extLst>
            </p:cNvPr>
            <p:cNvSpPr/>
            <p:nvPr/>
          </p:nvSpPr>
          <p:spPr>
            <a:xfrm rot="10800000">
              <a:off x="2438399" y="3810000"/>
              <a:ext cx="609600" cy="547304"/>
            </a:xfrm>
            <a:prstGeom prst="trapezoid">
              <a:avLst>
                <a:gd name="adj" fmla="val 44528"/>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B4E3CE4-8DFB-BC2A-AAE9-CB33E886F258}"/>
                </a:ext>
              </a:extLst>
            </p:cNvPr>
            <p:cNvSpPr/>
            <p:nvPr/>
          </p:nvSpPr>
          <p:spPr>
            <a:xfrm>
              <a:off x="1989167" y="2264784"/>
              <a:ext cx="1485940" cy="19609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loud 26">
              <a:extLst>
                <a:ext uri="{FF2B5EF4-FFF2-40B4-BE49-F238E27FC236}">
                  <a16:creationId xmlns:a16="http://schemas.microsoft.com/office/drawing/2014/main" id="{73C4E08A-22BD-25C1-E466-41EE1B528353}"/>
                </a:ext>
              </a:extLst>
            </p:cNvPr>
            <p:cNvSpPr/>
            <p:nvPr/>
          </p:nvSpPr>
          <p:spPr>
            <a:xfrm rot="671737">
              <a:off x="1859246" y="2397031"/>
              <a:ext cx="470983" cy="1144707"/>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4">
              <a:extLst>
                <a:ext uri="{FF2B5EF4-FFF2-40B4-BE49-F238E27FC236}">
                  <a16:creationId xmlns:a16="http://schemas.microsoft.com/office/drawing/2014/main" id="{0FA9197A-55F1-6A0C-1707-015759864A09}"/>
                </a:ext>
              </a:extLst>
            </p:cNvPr>
            <p:cNvGrpSpPr/>
            <p:nvPr/>
          </p:nvGrpSpPr>
          <p:grpSpPr>
            <a:xfrm>
              <a:off x="1981200" y="5181600"/>
              <a:ext cx="1295400" cy="1219200"/>
              <a:chOff x="7543801" y="3644154"/>
              <a:chExt cx="1066799" cy="1004047"/>
            </a:xfrm>
          </p:grpSpPr>
          <p:sp>
            <p:nvSpPr>
              <p:cNvPr id="133" name="Rounded Rectangle 17">
                <a:extLst>
                  <a:ext uri="{FF2B5EF4-FFF2-40B4-BE49-F238E27FC236}">
                    <a16:creationId xmlns:a16="http://schemas.microsoft.com/office/drawing/2014/main" id="{6B3871B8-3E14-3A55-63A4-5A1152D376BA}"/>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62">
                <a:extLst>
                  <a:ext uri="{FF2B5EF4-FFF2-40B4-BE49-F238E27FC236}">
                    <a16:creationId xmlns:a16="http://schemas.microsoft.com/office/drawing/2014/main" id="{CD1299A3-04C3-F908-6577-1EB4F53C209D}"/>
                  </a:ext>
                </a:extLst>
              </p:cNvPr>
              <p:cNvGrpSpPr/>
              <p:nvPr/>
            </p:nvGrpSpPr>
            <p:grpSpPr>
              <a:xfrm>
                <a:off x="7543801" y="3644154"/>
                <a:ext cx="439270" cy="1004047"/>
                <a:chOff x="6827799" y="4920787"/>
                <a:chExt cx="834345" cy="1922990"/>
              </a:xfrm>
              <a:solidFill>
                <a:srgbClr val="D98A33"/>
              </a:solidFill>
            </p:grpSpPr>
            <p:sp>
              <p:nvSpPr>
                <p:cNvPr id="135" name="Double Wave 19">
                  <a:extLst>
                    <a:ext uri="{FF2B5EF4-FFF2-40B4-BE49-F238E27FC236}">
                      <a16:creationId xmlns:a16="http://schemas.microsoft.com/office/drawing/2014/main" id="{9FA8CF65-A8B0-CCC1-1D90-BBDA726C8A5B}"/>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ouble Wave 20">
                  <a:extLst>
                    <a:ext uri="{FF2B5EF4-FFF2-40B4-BE49-F238E27FC236}">
                      <a16:creationId xmlns:a16="http://schemas.microsoft.com/office/drawing/2014/main" id="{B19012A1-16BB-6E20-AD6E-CAE8FA681CDC}"/>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21">
                  <a:extLst>
                    <a:ext uri="{FF2B5EF4-FFF2-40B4-BE49-F238E27FC236}">
                      <a16:creationId xmlns:a16="http://schemas.microsoft.com/office/drawing/2014/main" id="{E5C79D3C-0383-36EA-FC3C-8DF84BC6E7B2}"/>
                    </a:ext>
                  </a:extLst>
                </p:cNvPr>
                <p:cNvSpPr/>
                <p:nvPr/>
              </p:nvSpPr>
              <p:spPr>
                <a:xfrm>
                  <a:off x="7010401" y="4920787"/>
                  <a:ext cx="651743" cy="489413"/>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Cloud 28">
              <a:extLst>
                <a:ext uri="{FF2B5EF4-FFF2-40B4-BE49-F238E27FC236}">
                  <a16:creationId xmlns:a16="http://schemas.microsoft.com/office/drawing/2014/main" id="{A986D956-949B-80C8-4AD2-C992DD371B72}"/>
                </a:ext>
              </a:extLst>
            </p:cNvPr>
            <p:cNvSpPr/>
            <p:nvPr/>
          </p:nvSpPr>
          <p:spPr>
            <a:xfrm rot="20696985">
              <a:off x="3112343" y="2327516"/>
              <a:ext cx="470983" cy="1144707"/>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13">
              <a:extLst>
                <a:ext uri="{FF2B5EF4-FFF2-40B4-BE49-F238E27FC236}">
                  <a16:creationId xmlns:a16="http://schemas.microsoft.com/office/drawing/2014/main" id="{15F9F936-6F97-46FB-B134-4005873DEE81}"/>
                </a:ext>
              </a:extLst>
            </p:cNvPr>
            <p:cNvSpPr/>
            <p:nvPr/>
          </p:nvSpPr>
          <p:spPr>
            <a:xfrm rot="16200000" flipH="1">
              <a:off x="2209800" y="1676400"/>
              <a:ext cx="1066800" cy="1828800"/>
            </a:xfrm>
            <a:prstGeom prst="cloud">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3">
              <a:extLst>
                <a:ext uri="{FF2B5EF4-FFF2-40B4-BE49-F238E27FC236}">
                  <a16:creationId xmlns:a16="http://schemas.microsoft.com/office/drawing/2014/main" id="{A3E8DE25-1478-0C58-85C0-B9BA0AE3F08C}"/>
                </a:ext>
              </a:extLst>
            </p:cNvPr>
            <p:cNvGrpSpPr/>
            <p:nvPr/>
          </p:nvGrpSpPr>
          <p:grpSpPr>
            <a:xfrm rot="5400000">
              <a:off x="1996814" y="4556387"/>
              <a:ext cx="990601" cy="259830"/>
              <a:chOff x="457200" y="3352800"/>
              <a:chExt cx="4648200" cy="1219200"/>
            </a:xfrm>
          </p:grpSpPr>
          <p:grpSp>
            <p:nvGrpSpPr>
              <p:cNvPr id="121" name="Group 23">
                <a:extLst>
                  <a:ext uri="{FF2B5EF4-FFF2-40B4-BE49-F238E27FC236}">
                    <a16:creationId xmlns:a16="http://schemas.microsoft.com/office/drawing/2014/main" id="{4E55A0D1-C76B-36C5-E2F2-A7C4BC2C63D5}"/>
                  </a:ext>
                </a:extLst>
              </p:cNvPr>
              <p:cNvGrpSpPr/>
              <p:nvPr/>
            </p:nvGrpSpPr>
            <p:grpSpPr>
              <a:xfrm>
                <a:off x="457200" y="3352800"/>
                <a:ext cx="1447800" cy="1219200"/>
                <a:chOff x="457200" y="3352800"/>
                <a:chExt cx="1447800" cy="1219200"/>
              </a:xfrm>
            </p:grpSpPr>
            <p:sp>
              <p:nvSpPr>
                <p:cNvPr id="131" name="Quad Arrow Callout 44">
                  <a:extLst>
                    <a:ext uri="{FF2B5EF4-FFF2-40B4-BE49-F238E27FC236}">
                      <a16:creationId xmlns:a16="http://schemas.microsoft.com/office/drawing/2014/main" id="{0B6A5194-B9F0-4F2F-4839-795798F44884}"/>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ross 45">
                  <a:extLst>
                    <a:ext uri="{FF2B5EF4-FFF2-40B4-BE49-F238E27FC236}">
                      <a16:creationId xmlns:a16="http://schemas.microsoft.com/office/drawing/2014/main" id="{023394E9-C18D-E9DA-8CA0-456FF4E1C42A}"/>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24">
                <a:extLst>
                  <a:ext uri="{FF2B5EF4-FFF2-40B4-BE49-F238E27FC236}">
                    <a16:creationId xmlns:a16="http://schemas.microsoft.com/office/drawing/2014/main" id="{6BDC5FA2-4F2E-C7C7-C1F4-C6036A44D3DD}"/>
                  </a:ext>
                </a:extLst>
              </p:cNvPr>
              <p:cNvGrpSpPr/>
              <p:nvPr/>
            </p:nvGrpSpPr>
            <p:grpSpPr>
              <a:xfrm>
                <a:off x="1524000" y="3352800"/>
                <a:ext cx="1447800" cy="1219200"/>
                <a:chOff x="457200" y="3352800"/>
                <a:chExt cx="1447800" cy="1219200"/>
              </a:xfrm>
            </p:grpSpPr>
            <p:sp>
              <p:nvSpPr>
                <p:cNvPr id="129" name="Quad Arrow Callout 52">
                  <a:extLst>
                    <a:ext uri="{FF2B5EF4-FFF2-40B4-BE49-F238E27FC236}">
                      <a16:creationId xmlns:a16="http://schemas.microsoft.com/office/drawing/2014/main" id="{53906ED6-3927-02A8-2673-4B892D669386}"/>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ross 129">
                  <a:extLst>
                    <a:ext uri="{FF2B5EF4-FFF2-40B4-BE49-F238E27FC236}">
                      <a16:creationId xmlns:a16="http://schemas.microsoft.com/office/drawing/2014/main" id="{EA7F3335-53EF-43F0-5AC6-E3BB7B9CE08C}"/>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27">
                <a:extLst>
                  <a:ext uri="{FF2B5EF4-FFF2-40B4-BE49-F238E27FC236}">
                    <a16:creationId xmlns:a16="http://schemas.microsoft.com/office/drawing/2014/main" id="{96E70297-5745-CC55-195C-A32052DF13D6}"/>
                  </a:ext>
                </a:extLst>
              </p:cNvPr>
              <p:cNvGrpSpPr/>
              <p:nvPr/>
            </p:nvGrpSpPr>
            <p:grpSpPr>
              <a:xfrm>
                <a:off x="2590800" y="3352800"/>
                <a:ext cx="1447800" cy="1219200"/>
                <a:chOff x="457200" y="3352800"/>
                <a:chExt cx="1447800" cy="1219200"/>
              </a:xfrm>
            </p:grpSpPr>
            <p:sp>
              <p:nvSpPr>
                <p:cNvPr id="127" name="Quad Arrow Callout 50">
                  <a:extLst>
                    <a:ext uri="{FF2B5EF4-FFF2-40B4-BE49-F238E27FC236}">
                      <a16:creationId xmlns:a16="http://schemas.microsoft.com/office/drawing/2014/main" id="{1C64CEB5-505E-D3CA-1D95-8509354B27E0}"/>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ross 127">
                  <a:extLst>
                    <a:ext uri="{FF2B5EF4-FFF2-40B4-BE49-F238E27FC236}">
                      <a16:creationId xmlns:a16="http://schemas.microsoft.com/office/drawing/2014/main" id="{6EC82505-41E4-0171-75EF-FF68800E2454}"/>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30">
                <a:extLst>
                  <a:ext uri="{FF2B5EF4-FFF2-40B4-BE49-F238E27FC236}">
                    <a16:creationId xmlns:a16="http://schemas.microsoft.com/office/drawing/2014/main" id="{0F84EC9A-2FB1-EB11-E2D9-024AA73CD464}"/>
                  </a:ext>
                </a:extLst>
              </p:cNvPr>
              <p:cNvGrpSpPr/>
              <p:nvPr/>
            </p:nvGrpSpPr>
            <p:grpSpPr>
              <a:xfrm>
                <a:off x="3657600" y="3352800"/>
                <a:ext cx="1447800" cy="1219200"/>
                <a:chOff x="457200" y="3352800"/>
                <a:chExt cx="1447800" cy="1219200"/>
              </a:xfrm>
            </p:grpSpPr>
            <p:sp>
              <p:nvSpPr>
                <p:cNvPr id="125" name="Quad Arrow Callout 48">
                  <a:extLst>
                    <a:ext uri="{FF2B5EF4-FFF2-40B4-BE49-F238E27FC236}">
                      <a16:creationId xmlns:a16="http://schemas.microsoft.com/office/drawing/2014/main" id="{1645AD31-56E9-49CE-F72E-CD3A850AE667}"/>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ross 125">
                  <a:extLst>
                    <a:ext uri="{FF2B5EF4-FFF2-40B4-BE49-F238E27FC236}">
                      <a16:creationId xmlns:a16="http://schemas.microsoft.com/office/drawing/2014/main" id="{18B0558B-A100-E06C-5797-4D6616B23E54}"/>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46">
              <a:extLst>
                <a:ext uri="{FF2B5EF4-FFF2-40B4-BE49-F238E27FC236}">
                  <a16:creationId xmlns:a16="http://schemas.microsoft.com/office/drawing/2014/main" id="{F1C72102-0C03-D8D8-191F-5893C89A79E7}"/>
                </a:ext>
              </a:extLst>
            </p:cNvPr>
            <p:cNvGrpSpPr/>
            <p:nvPr/>
          </p:nvGrpSpPr>
          <p:grpSpPr>
            <a:xfrm rot="5400000">
              <a:off x="2454014" y="4556386"/>
              <a:ext cx="990601" cy="259830"/>
              <a:chOff x="457200" y="3352800"/>
              <a:chExt cx="4648200" cy="1219200"/>
            </a:xfrm>
          </p:grpSpPr>
          <p:grpSp>
            <p:nvGrpSpPr>
              <p:cNvPr id="109" name="Group 23">
                <a:extLst>
                  <a:ext uri="{FF2B5EF4-FFF2-40B4-BE49-F238E27FC236}">
                    <a16:creationId xmlns:a16="http://schemas.microsoft.com/office/drawing/2014/main" id="{954AD25D-189B-76EF-6693-0115573BBD17}"/>
                  </a:ext>
                </a:extLst>
              </p:cNvPr>
              <p:cNvGrpSpPr/>
              <p:nvPr/>
            </p:nvGrpSpPr>
            <p:grpSpPr>
              <a:xfrm>
                <a:off x="457200" y="3352800"/>
                <a:ext cx="1447800" cy="1219200"/>
                <a:chOff x="457200" y="3352800"/>
                <a:chExt cx="1447800" cy="1219200"/>
              </a:xfrm>
            </p:grpSpPr>
            <p:sp>
              <p:nvSpPr>
                <p:cNvPr id="119" name="Quad Arrow Callout 42">
                  <a:extLst>
                    <a:ext uri="{FF2B5EF4-FFF2-40B4-BE49-F238E27FC236}">
                      <a16:creationId xmlns:a16="http://schemas.microsoft.com/office/drawing/2014/main" id="{FCC3088F-80D1-6749-8BEF-E2B55DA2413B}"/>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ross 119">
                  <a:extLst>
                    <a:ext uri="{FF2B5EF4-FFF2-40B4-BE49-F238E27FC236}">
                      <a16:creationId xmlns:a16="http://schemas.microsoft.com/office/drawing/2014/main" id="{1B883948-4652-0228-B20E-50B8A592D9FA}"/>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24">
                <a:extLst>
                  <a:ext uri="{FF2B5EF4-FFF2-40B4-BE49-F238E27FC236}">
                    <a16:creationId xmlns:a16="http://schemas.microsoft.com/office/drawing/2014/main" id="{4D22024A-ED77-732A-9AEC-DADA6D999415}"/>
                  </a:ext>
                </a:extLst>
              </p:cNvPr>
              <p:cNvGrpSpPr/>
              <p:nvPr/>
            </p:nvGrpSpPr>
            <p:grpSpPr>
              <a:xfrm>
                <a:off x="1524000" y="3352800"/>
                <a:ext cx="1447800" cy="1219200"/>
                <a:chOff x="457200" y="3352800"/>
                <a:chExt cx="1447800" cy="1219200"/>
              </a:xfrm>
            </p:grpSpPr>
            <p:sp>
              <p:nvSpPr>
                <p:cNvPr id="117" name="Quad Arrow Callout 40">
                  <a:extLst>
                    <a:ext uri="{FF2B5EF4-FFF2-40B4-BE49-F238E27FC236}">
                      <a16:creationId xmlns:a16="http://schemas.microsoft.com/office/drawing/2014/main" id="{3C263FBF-139D-24D9-D1F0-C900AB4283DA}"/>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ross 117">
                  <a:extLst>
                    <a:ext uri="{FF2B5EF4-FFF2-40B4-BE49-F238E27FC236}">
                      <a16:creationId xmlns:a16="http://schemas.microsoft.com/office/drawing/2014/main" id="{F7E0416F-6825-3726-F393-6EF037AE7959}"/>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27">
                <a:extLst>
                  <a:ext uri="{FF2B5EF4-FFF2-40B4-BE49-F238E27FC236}">
                    <a16:creationId xmlns:a16="http://schemas.microsoft.com/office/drawing/2014/main" id="{636ABD83-3D34-B08E-397C-58C12BA0AEAF}"/>
                  </a:ext>
                </a:extLst>
              </p:cNvPr>
              <p:cNvGrpSpPr/>
              <p:nvPr/>
            </p:nvGrpSpPr>
            <p:grpSpPr>
              <a:xfrm>
                <a:off x="2590800" y="3352800"/>
                <a:ext cx="1447800" cy="1219200"/>
                <a:chOff x="457200" y="3352800"/>
                <a:chExt cx="1447800" cy="1219200"/>
              </a:xfrm>
            </p:grpSpPr>
            <p:sp>
              <p:nvSpPr>
                <p:cNvPr id="115" name="Quad Arrow Callout 38">
                  <a:extLst>
                    <a:ext uri="{FF2B5EF4-FFF2-40B4-BE49-F238E27FC236}">
                      <a16:creationId xmlns:a16="http://schemas.microsoft.com/office/drawing/2014/main" id="{DA465BA9-1C84-D3F3-B18C-A3FE632821DF}"/>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ross 115">
                  <a:extLst>
                    <a:ext uri="{FF2B5EF4-FFF2-40B4-BE49-F238E27FC236}">
                      <a16:creationId xmlns:a16="http://schemas.microsoft.com/office/drawing/2014/main" id="{5C4071F9-7460-7823-3C29-67865B047AD6}"/>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30">
                <a:extLst>
                  <a:ext uri="{FF2B5EF4-FFF2-40B4-BE49-F238E27FC236}">
                    <a16:creationId xmlns:a16="http://schemas.microsoft.com/office/drawing/2014/main" id="{BD72BDD7-8E93-EC7E-0AF3-4AE5DA87362B}"/>
                  </a:ext>
                </a:extLst>
              </p:cNvPr>
              <p:cNvGrpSpPr/>
              <p:nvPr/>
            </p:nvGrpSpPr>
            <p:grpSpPr>
              <a:xfrm>
                <a:off x="3657600" y="3352800"/>
                <a:ext cx="1447800" cy="1219200"/>
                <a:chOff x="457200" y="3352800"/>
                <a:chExt cx="1447800" cy="1219200"/>
              </a:xfrm>
            </p:grpSpPr>
            <p:sp>
              <p:nvSpPr>
                <p:cNvPr id="113" name="Quad Arrow Callout 36">
                  <a:extLst>
                    <a:ext uri="{FF2B5EF4-FFF2-40B4-BE49-F238E27FC236}">
                      <a16:creationId xmlns:a16="http://schemas.microsoft.com/office/drawing/2014/main" id="{B1584305-5357-689A-7A07-611B26C303E9}"/>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ross 113">
                  <a:extLst>
                    <a:ext uri="{FF2B5EF4-FFF2-40B4-BE49-F238E27FC236}">
                      <a16:creationId xmlns:a16="http://schemas.microsoft.com/office/drawing/2014/main" id="{136789C4-4677-5571-94B8-BDD78A425E50}"/>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73">
              <a:extLst>
                <a:ext uri="{FF2B5EF4-FFF2-40B4-BE49-F238E27FC236}">
                  <a16:creationId xmlns:a16="http://schemas.microsoft.com/office/drawing/2014/main" id="{79BC85D3-51CC-DFCD-F841-F937470A02AB}"/>
                </a:ext>
              </a:extLst>
            </p:cNvPr>
            <p:cNvGrpSpPr/>
            <p:nvPr/>
          </p:nvGrpSpPr>
          <p:grpSpPr>
            <a:xfrm>
              <a:off x="1904999" y="2743200"/>
              <a:ext cx="1586345" cy="304800"/>
              <a:chOff x="4267200" y="3886200"/>
              <a:chExt cx="1219200" cy="304800"/>
            </a:xfrm>
          </p:grpSpPr>
          <p:sp>
            <p:nvSpPr>
              <p:cNvPr id="34" name="Rounded Rectangle 18">
                <a:extLst>
                  <a:ext uri="{FF2B5EF4-FFF2-40B4-BE49-F238E27FC236}">
                    <a16:creationId xmlns:a16="http://schemas.microsoft.com/office/drawing/2014/main" id="{2D9EE4D1-BC1E-A768-A67E-2D66A431FBF2}"/>
                  </a:ext>
                </a:extLst>
              </p:cNvPr>
              <p:cNvSpPr/>
              <p:nvPr/>
            </p:nvSpPr>
            <p:spPr>
              <a:xfrm>
                <a:off x="4267200" y="3886200"/>
                <a:ext cx="1219200" cy="304800"/>
              </a:xfrm>
              <a:prstGeom prst="roundRect">
                <a:avLst/>
              </a:prstGeom>
              <a:solidFill>
                <a:srgbClr val="CDA1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59">
                <a:extLst>
                  <a:ext uri="{FF2B5EF4-FFF2-40B4-BE49-F238E27FC236}">
                    <a16:creationId xmlns:a16="http://schemas.microsoft.com/office/drawing/2014/main" id="{1B89FBEE-5DCA-757C-E765-93C946FE61CD}"/>
                  </a:ext>
                </a:extLst>
              </p:cNvPr>
              <p:cNvGrpSpPr/>
              <p:nvPr/>
            </p:nvGrpSpPr>
            <p:grpSpPr>
              <a:xfrm rot="10800000">
                <a:off x="4358025" y="3910170"/>
                <a:ext cx="990601" cy="259830"/>
                <a:chOff x="457200" y="3352800"/>
                <a:chExt cx="4648200" cy="1219200"/>
              </a:xfrm>
            </p:grpSpPr>
            <p:grpSp>
              <p:nvGrpSpPr>
                <p:cNvPr id="97" name="Group 23">
                  <a:extLst>
                    <a:ext uri="{FF2B5EF4-FFF2-40B4-BE49-F238E27FC236}">
                      <a16:creationId xmlns:a16="http://schemas.microsoft.com/office/drawing/2014/main" id="{306DE64A-E7CB-88EC-A077-3405F8E421D6}"/>
                    </a:ext>
                  </a:extLst>
                </p:cNvPr>
                <p:cNvGrpSpPr/>
                <p:nvPr/>
              </p:nvGrpSpPr>
              <p:grpSpPr>
                <a:xfrm>
                  <a:off x="457200" y="3352800"/>
                  <a:ext cx="1447800" cy="1219200"/>
                  <a:chOff x="457200" y="3352800"/>
                  <a:chExt cx="1447800" cy="1219200"/>
                </a:xfrm>
              </p:grpSpPr>
              <p:sp>
                <p:nvSpPr>
                  <p:cNvPr id="107" name="Quad Arrow Callout 30">
                    <a:extLst>
                      <a:ext uri="{FF2B5EF4-FFF2-40B4-BE49-F238E27FC236}">
                        <a16:creationId xmlns:a16="http://schemas.microsoft.com/office/drawing/2014/main" id="{5E0ADB1F-0C2C-CC95-EFAA-D39E1089E4CC}"/>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ross 107">
                    <a:extLst>
                      <a:ext uri="{FF2B5EF4-FFF2-40B4-BE49-F238E27FC236}">
                        <a16:creationId xmlns:a16="http://schemas.microsoft.com/office/drawing/2014/main" id="{B4253D5A-0E29-B401-4E41-23BDEA88AC19}"/>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24">
                  <a:extLst>
                    <a:ext uri="{FF2B5EF4-FFF2-40B4-BE49-F238E27FC236}">
                      <a16:creationId xmlns:a16="http://schemas.microsoft.com/office/drawing/2014/main" id="{5786606E-BBE0-094A-D195-6063B43F49E5}"/>
                    </a:ext>
                  </a:extLst>
                </p:cNvPr>
                <p:cNvGrpSpPr/>
                <p:nvPr/>
              </p:nvGrpSpPr>
              <p:grpSpPr>
                <a:xfrm>
                  <a:off x="1524000" y="3352800"/>
                  <a:ext cx="1447800" cy="1219200"/>
                  <a:chOff x="457200" y="3352800"/>
                  <a:chExt cx="1447800" cy="1219200"/>
                </a:xfrm>
              </p:grpSpPr>
              <p:sp>
                <p:nvSpPr>
                  <p:cNvPr id="105" name="Quad Arrow Callout 28">
                    <a:extLst>
                      <a:ext uri="{FF2B5EF4-FFF2-40B4-BE49-F238E27FC236}">
                        <a16:creationId xmlns:a16="http://schemas.microsoft.com/office/drawing/2014/main" id="{C82B5ADB-B0FF-0E88-6FA5-69F847D21FAC}"/>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ross 105">
                    <a:extLst>
                      <a:ext uri="{FF2B5EF4-FFF2-40B4-BE49-F238E27FC236}">
                        <a16:creationId xmlns:a16="http://schemas.microsoft.com/office/drawing/2014/main" id="{6E43900F-BB02-E3ED-E7C7-7C4A4F208E21}"/>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27">
                  <a:extLst>
                    <a:ext uri="{FF2B5EF4-FFF2-40B4-BE49-F238E27FC236}">
                      <a16:creationId xmlns:a16="http://schemas.microsoft.com/office/drawing/2014/main" id="{928B2030-E6F3-9479-ADFD-71A43CB1B4C8}"/>
                    </a:ext>
                  </a:extLst>
                </p:cNvPr>
                <p:cNvGrpSpPr/>
                <p:nvPr/>
              </p:nvGrpSpPr>
              <p:grpSpPr>
                <a:xfrm>
                  <a:off x="2590800" y="3352800"/>
                  <a:ext cx="1447800" cy="1219200"/>
                  <a:chOff x="457200" y="3352800"/>
                  <a:chExt cx="1447800" cy="1219200"/>
                </a:xfrm>
              </p:grpSpPr>
              <p:sp>
                <p:nvSpPr>
                  <p:cNvPr id="103" name="Quad Arrow Callout 26">
                    <a:extLst>
                      <a:ext uri="{FF2B5EF4-FFF2-40B4-BE49-F238E27FC236}">
                        <a16:creationId xmlns:a16="http://schemas.microsoft.com/office/drawing/2014/main" id="{7CF02309-E7FA-5B6F-E6B4-16743B80162B}"/>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ross 103">
                    <a:extLst>
                      <a:ext uri="{FF2B5EF4-FFF2-40B4-BE49-F238E27FC236}">
                        <a16:creationId xmlns:a16="http://schemas.microsoft.com/office/drawing/2014/main" id="{C89A7EA9-F3C6-EF1E-4269-34DB82C5D328}"/>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93FF428D-3F2F-0B44-47FE-10BEE7454E31}"/>
                    </a:ext>
                  </a:extLst>
                </p:cNvPr>
                <p:cNvGrpSpPr/>
                <p:nvPr/>
              </p:nvGrpSpPr>
              <p:grpSpPr>
                <a:xfrm>
                  <a:off x="3657600" y="3352800"/>
                  <a:ext cx="1447800" cy="1219200"/>
                  <a:chOff x="457200" y="3352800"/>
                  <a:chExt cx="1447800" cy="1219200"/>
                </a:xfrm>
              </p:grpSpPr>
              <p:sp>
                <p:nvSpPr>
                  <p:cNvPr id="101" name="Quad Arrow Callout 24">
                    <a:extLst>
                      <a:ext uri="{FF2B5EF4-FFF2-40B4-BE49-F238E27FC236}">
                        <a16:creationId xmlns:a16="http://schemas.microsoft.com/office/drawing/2014/main" id="{5BE7652C-DC04-0174-8484-545C396FC87B}"/>
                      </a:ext>
                    </a:extLst>
                  </p:cNvPr>
                  <p:cNvSpPr/>
                  <p:nvPr/>
                </p:nvSpPr>
                <p:spPr>
                  <a:xfrm>
                    <a:off x="457200" y="3352800"/>
                    <a:ext cx="1447800" cy="1219200"/>
                  </a:xfrm>
                  <a:prstGeom prst="quadArrowCallout">
                    <a:avLst>
                      <a:gd name="adj1" fmla="val 18515"/>
                      <a:gd name="adj2" fmla="val 18515"/>
                      <a:gd name="adj3" fmla="val 0"/>
                      <a:gd name="adj4" fmla="val 48123"/>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ross 101">
                    <a:extLst>
                      <a:ext uri="{FF2B5EF4-FFF2-40B4-BE49-F238E27FC236}">
                        <a16:creationId xmlns:a16="http://schemas.microsoft.com/office/drawing/2014/main" id="{64D88721-4822-ADEB-5E2A-FAE12A527CA5}"/>
                      </a:ext>
                    </a:extLst>
                  </p:cNvPr>
                  <p:cNvSpPr/>
                  <p:nvPr/>
                </p:nvSpPr>
                <p:spPr>
                  <a:xfrm>
                    <a:off x="974361" y="3733800"/>
                    <a:ext cx="380999" cy="4572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38" name="Group 137">
            <a:extLst>
              <a:ext uri="{FF2B5EF4-FFF2-40B4-BE49-F238E27FC236}">
                <a16:creationId xmlns:a16="http://schemas.microsoft.com/office/drawing/2014/main" id="{45B243A6-6BD4-B348-C190-693199E2864C}"/>
              </a:ext>
            </a:extLst>
          </p:cNvPr>
          <p:cNvGrpSpPr/>
          <p:nvPr/>
        </p:nvGrpSpPr>
        <p:grpSpPr>
          <a:xfrm>
            <a:off x="6208394" y="1537350"/>
            <a:ext cx="1055925" cy="1786950"/>
            <a:chOff x="1143000" y="2286000"/>
            <a:chExt cx="1219200" cy="1981200"/>
          </a:xfrm>
        </p:grpSpPr>
        <p:sp>
          <p:nvSpPr>
            <p:cNvPr id="139" name="Oval 138">
              <a:extLst>
                <a:ext uri="{FF2B5EF4-FFF2-40B4-BE49-F238E27FC236}">
                  <a16:creationId xmlns:a16="http://schemas.microsoft.com/office/drawing/2014/main" id="{D211B534-788E-DA2F-8654-1F3062C8A54D}"/>
                </a:ext>
              </a:extLst>
            </p:cNvPr>
            <p:cNvSpPr/>
            <p:nvPr/>
          </p:nvSpPr>
          <p:spPr>
            <a:xfrm>
              <a:off x="1752600" y="3886200"/>
              <a:ext cx="4572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04A795EF-D158-FA9E-B3B1-316EFA71DF52}"/>
                </a:ext>
              </a:extLst>
            </p:cNvPr>
            <p:cNvSpPr/>
            <p:nvPr/>
          </p:nvSpPr>
          <p:spPr>
            <a:xfrm>
              <a:off x="1371600" y="3886200"/>
              <a:ext cx="457200" cy="381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01354945-6AC5-B534-9FE1-2F5882C27CE3}"/>
                </a:ext>
              </a:extLst>
            </p:cNvPr>
            <p:cNvSpPr/>
            <p:nvPr/>
          </p:nvSpPr>
          <p:spPr>
            <a:xfrm>
              <a:off x="1143000" y="36576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432767EF-BC12-FFAB-521F-1906150D0B1D}"/>
                </a:ext>
              </a:extLst>
            </p:cNvPr>
            <p:cNvSpPr/>
            <p:nvPr/>
          </p:nvSpPr>
          <p:spPr>
            <a:xfrm>
              <a:off x="1981200" y="3733800"/>
              <a:ext cx="381000" cy="228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Manual Operation 142">
              <a:extLst>
                <a:ext uri="{FF2B5EF4-FFF2-40B4-BE49-F238E27FC236}">
                  <a16:creationId xmlns:a16="http://schemas.microsoft.com/office/drawing/2014/main" id="{4E708F84-4725-09EF-CE52-492AC03663E7}"/>
                </a:ext>
              </a:extLst>
            </p:cNvPr>
            <p:cNvSpPr/>
            <p:nvPr/>
          </p:nvSpPr>
          <p:spPr>
            <a:xfrm rot="12714920">
              <a:off x="1282613" y="3232030"/>
              <a:ext cx="294786" cy="612463"/>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Manual Operation 143">
              <a:extLst>
                <a:ext uri="{FF2B5EF4-FFF2-40B4-BE49-F238E27FC236}">
                  <a16:creationId xmlns:a16="http://schemas.microsoft.com/office/drawing/2014/main" id="{07C017FD-E0A1-A77C-DBF4-192D2BEA8070}"/>
                </a:ext>
              </a:extLst>
            </p:cNvPr>
            <p:cNvSpPr/>
            <p:nvPr/>
          </p:nvSpPr>
          <p:spPr>
            <a:xfrm rot="8885080" flipH="1">
              <a:off x="1968413" y="3232028"/>
              <a:ext cx="294786" cy="612463"/>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a:extLst>
                <a:ext uri="{FF2B5EF4-FFF2-40B4-BE49-F238E27FC236}">
                  <a16:creationId xmlns:a16="http://schemas.microsoft.com/office/drawing/2014/main" id="{C8F1E034-6E9C-0E11-486A-9E9DF425569B}"/>
                </a:ext>
              </a:extLst>
            </p:cNvPr>
            <p:cNvSpPr/>
            <p:nvPr/>
          </p:nvSpPr>
          <p:spPr>
            <a:xfrm>
              <a:off x="1143000" y="2895600"/>
              <a:ext cx="1143000" cy="1143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1544D053-E251-A838-9FFC-8BA8A5C33DAB}"/>
                </a:ext>
              </a:extLst>
            </p:cNvPr>
            <p:cNvSpPr/>
            <p:nvPr/>
          </p:nvSpPr>
          <p:spPr>
            <a:xfrm>
              <a:off x="1295400" y="2362200"/>
              <a:ext cx="9144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loud 146">
              <a:extLst>
                <a:ext uri="{FF2B5EF4-FFF2-40B4-BE49-F238E27FC236}">
                  <a16:creationId xmlns:a16="http://schemas.microsoft.com/office/drawing/2014/main" id="{2F1BF054-99BA-1D29-F52B-43E414A44B9F}"/>
                </a:ext>
              </a:extLst>
            </p:cNvPr>
            <p:cNvSpPr/>
            <p:nvPr/>
          </p:nvSpPr>
          <p:spPr>
            <a:xfrm>
              <a:off x="1295400" y="2286000"/>
              <a:ext cx="838200" cy="381000"/>
            </a:xfrm>
            <a:prstGeom prst="cloud">
              <a:avLst/>
            </a:prstGeom>
            <a:solidFill>
              <a:srgbClr val="B4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317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38"/>
                                        </p:tgtEl>
                                        <p:attrNameLst>
                                          <p:attrName>style.visibility</p:attrName>
                                        </p:attrNameLst>
                                      </p:cBhvr>
                                      <p:to>
                                        <p:strVal val="visible"/>
                                      </p:to>
                                    </p:set>
                                    <p:animEffect transition="in" filter="wipe(down)">
                                      <p:cBhvr>
                                        <p:cTn id="9" dur="580">
                                          <p:stCondLst>
                                            <p:cond delay="0"/>
                                          </p:stCondLst>
                                        </p:cTn>
                                        <p:tgtEl>
                                          <p:spTgt spid="138"/>
                                        </p:tgtEl>
                                      </p:cBhvr>
                                    </p:animEffect>
                                    <p:anim calcmode="lin" valueType="num">
                                      <p:cBhvr>
                                        <p:cTn id="10" dur="182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3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3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38"/>
                                        </p:tgtEl>
                                        <p:attrNameLst>
                                          <p:attrName>ppt_y</p:attrName>
                                        </p:attrNameLst>
                                      </p:cBhvr>
                                      <p:tavLst>
                                        <p:tav tm="0" fmla="#ppt_y-sin(pi*$)/81">
                                          <p:val>
                                            <p:fltVal val="0"/>
                                          </p:val>
                                        </p:tav>
                                        <p:tav tm="100000">
                                          <p:val>
                                            <p:fltVal val="1"/>
                                          </p:val>
                                        </p:tav>
                                      </p:tavLst>
                                    </p:anim>
                                    <p:animScale>
                                      <p:cBhvr>
                                        <p:cTn id="15" dur="26">
                                          <p:stCondLst>
                                            <p:cond delay="650"/>
                                          </p:stCondLst>
                                        </p:cTn>
                                        <p:tgtEl>
                                          <p:spTgt spid="138"/>
                                        </p:tgtEl>
                                      </p:cBhvr>
                                      <p:to x="100000" y="60000"/>
                                    </p:animScale>
                                    <p:animScale>
                                      <p:cBhvr>
                                        <p:cTn id="16" dur="166" decel="50000">
                                          <p:stCondLst>
                                            <p:cond delay="676"/>
                                          </p:stCondLst>
                                        </p:cTn>
                                        <p:tgtEl>
                                          <p:spTgt spid="138"/>
                                        </p:tgtEl>
                                      </p:cBhvr>
                                      <p:to x="100000" y="100000"/>
                                    </p:animScale>
                                    <p:animScale>
                                      <p:cBhvr>
                                        <p:cTn id="17" dur="26">
                                          <p:stCondLst>
                                            <p:cond delay="1312"/>
                                          </p:stCondLst>
                                        </p:cTn>
                                        <p:tgtEl>
                                          <p:spTgt spid="138"/>
                                        </p:tgtEl>
                                      </p:cBhvr>
                                      <p:to x="100000" y="80000"/>
                                    </p:animScale>
                                    <p:animScale>
                                      <p:cBhvr>
                                        <p:cTn id="18" dur="166" decel="50000">
                                          <p:stCondLst>
                                            <p:cond delay="1338"/>
                                          </p:stCondLst>
                                        </p:cTn>
                                        <p:tgtEl>
                                          <p:spTgt spid="138"/>
                                        </p:tgtEl>
                                      </p:cBhvr>
                                      <p:to x="100000" y="100000"/>
                                    </p:animScale>
                                    <p:animScale>
                                      <p:cBhvr>
                                        <p:cTn id="19" dur="26">
                                          <p:stCondLst>
                                            <p:cond delay="1642"/>
                                          </p:stCondLst>
                                        </p:cTn>
                                        <p:tgtEl>
                                          <p:spTgt spid="138"/>
                                        </p:tgtEl>
                                      </p:cBhvr>
                                      <p:to x="100000" y="90000"/>
                                    </p:animScale>
                                    <p:animScale>
                                      <p:cBhvr>
                                        <p:cTn id="20" dur="166" decel="50000">
                                          <p:stCondLst>
                                            <p:cond delay="1668"/>
                                          </p:stCondLst>
                                        </p:cTn>
                                        <p:tgtEl>
                                          <p:spTgt spid="138"/>
                                        </p:tgtEl>
                                      </p:cBhvr>
                                      <p:to x="100000" y="100000"/>
                                    </p:animScale>
                                    <p:animScale>
                                      <p:cBhvr>
                                        <p:cTn id="21" dur="26">
                                          <p:stCondLst>
                                            <p:cond delay="1808"/>
                                          </p:stCondLst>
                                        </p:cTn>
                                        <p:tgtEl>
                                          <p:spTgt spid="138"/>
                                        </p:tgtEl>
                                      </p:cBhvr>
                                      <p:to x="100000" y="95000"/>
                                    </p:animScale>
                                    <p:animScale>
                                      <p:cBhvr>
                                        <p:cTn id="22" dur="166" decel="50000">
                                          <p:stCondLst>
                                            <p:cond delay="1834"/>
                                          </p:stCondLst>
                                        </p:cTn>
                                        <p:tgtEl>
                                          <p:spTgt spid="13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26"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80">
                                          <p:stCondLst>
                                            <p:cond delay="0"/>
                                          </p:stCondLst>
                                        </p:cTn>
                                        <p:tgtEl>
                                          <p:spTgt spid="3"/>
                                        </p:tgtEl>
                                      </p:cBhvr>
                                    </p:animEffect>
                                    <p:anim calcmode="lin" valueType="num">
                                      <p:cBhvr>
                                        <p:cTn id="3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gtEl>
                                      </p:cBhvr>
                                      <p:to x="100000" y="60000"/>
                                    </p:animScale>
                                    <p:animScale>
                                      <p:cBhvr>
                                        <p:cTn id="40" dur="166" decel="50000">
                                          <p:stCondLst>
                                            <p:cond delay="676"/>
                                          </p:stCondLst>
                                        </p:cTn>
                                        <p:tgtEl>
                                          <p:spTgt spid="3"/>
                                        </p:tgtEl>
                                      </p:cBhvr>
                                      <p:to x="100000" y="100000"/>
                                    </p:animScale>
                                    <p:animScale>
                                      <p:cBhvr>
                                        <p:cTn id="41" dur="26">
                                          <p:stCondLst>
                                            <p:cond delay="1312"/>
                                          </p:stCondLst>
                                        </p:cTn>
                                        <p:tgtEl>
                                          <p:spTgt spid="3"/>
                                        </p:tgtEl>
                                      </p:cBhvr>
                                      <p:to x="100000" y="80000"/>
                                    </p:animScale>
                                    <p:animScale>
                                      <p:cBhvr>
                                        <p:cTn id="42" dur="166" decel="50000">
                                          <p:stCondLst>
                                            <p:cond delay="1338"/>
                                          </p:stCondLst>
                                        </p:cTn>
                                        <p:tgtEl>
                                          <p:spTgt spid="3"/>
                                        </p:tgtEl>
                                      </p:cBhvr>
                                      <p:to x="100000" y="100000"/>
                                    </p:animScale>
                                    <p:animScale>
                                      <p:cBhvr>
                                        <p:cTn id="43" dur="26">
                                          <p:stCondLst>
                                            <p:cond delay="1642"/>
                                          </p:stCondLst>
                                        </p:cTn>
                                        <p:tgtEl>
                                          <p:spTgt spid="3"/>
                                        </p:tgtEl>
                                      </p:cBhvr>
                                      <p:to x="100000" y="90000"/>
                                    </p:animScale>
                                    <p:animScale>
                                      <p:cBhvr>
                                        <p:cTn id="44" dur="166" decel="50000">
                                          <p:stCondLst>
                                            <p:cond delay="1668"/>
                                          </p:stCondLst>
                                        </p:cTn>
                                        <p:tgtEl>
                                          <p:spTgt spid="3"/>
                                        </p:tgtEl>
                                      </p:cBhvr>
                                      <p:to x="100000" y="100000"/>
                                    </p:animScale>
                                    <p:animScale>
                                      <p:cBhvr>
                                        <p:cTn id="45" dur="26">
                                          <p:stCondLst>
                                            <p:cond delay="1808"/>
                                          </p:stCondLst>
                                        </p:cTn>
                                        <p:tgtEl>
                                          <p:spTgt spid="3"/>
                                        </p:tgtEl>
                                      </p:cBhvr>
                                      <p:to x="100000" y="95000"/>
                                    </p:animScale>
                                    <p:animScale>
                                      <p:cBhvr>
                                        <p:cTn id="46" dur="166" decel="50000">
                                          <p:stCondLst>
                                            <p:cond delay="1834"/>
                                          </p:stCondLst>
                                        </p:cTn>
                                        <p:tgtEl>
                                          <p:spTgt spid="3"/>
                                        </p:tgtEl>
                                      </p:cBhvr>
                                      <p:to x="100000" y="100000"/>
                                    </p:animScale>
                                  </p:childTnLst>
                                </p:cTn>
                              </p:par>
                              <p:par>
                                <p:cTn id="47" presetID="1" presetClass="exit" presetSubtype="0" fill="hold" nodeType="withEffect">
                                  <p:stCondLst>
                                    <p:cond delay="0"/>
                                  </p:stCondLst>
                                  <p:childTnLst>
                                    <p:set>
                                      <p:cBhvr>
                                        <p:cTn id="48" dur="1" fill="hold">
                                          <p:stCondLst>
                                            <p:cond delay="0"/>
                                          </p:stCondLst>
                                        </p:cTn>
                                        <p:tgtEl>
                                          <p:spTgt spid="13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55384F-038B-5E77-A1DC-623E5ECACA8F}"/>
              </a:ext>
            </a:extLst>
          </p:cNvPr>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69617A4-7D0D-9D41-1071-F20361DB31A6}"/>
              </a:ext>
            </a:extLst>
          </p:cNvPr>
          <p:cNvSpPr txBox="1"/>
          <p:nvPr/>
        </p:nvSpPr>
        <p:spPr>
          <a:xfrm>
            <a:off x="2095500" y="811619"/>
            <a:ext cx="8001000" cy="3170099"/>
          </a:xfrm>
          <a:prstGeom prst="rect">
            <a:avLst/>
          </a:prstGeom>
          <a:noFill/>
        </p:spPr>
        <p:txBody>
          <a:bodyPr wrap="square" rtlCol="0">
            <a:spAutoFit/>
          </a:bodyPr>
          <a:lstStyle/>
          <a:p>
            <a:pPr algn="ctr"/>
            <a:r>
              <a:rPr lang="en-US" sz="4000" dirty="0">
                <a:solidFill>
                  <a:schemeClr val="bg1"/>
                </a:solidFill>
                <a:latin typeface="Castellar" pitchFamily="18" charset="0"/>
              </a:rPr>
              <a:t>Separation</a:t>
            </a:r>
          </a:p>
          <a:p>
            <a:pPr algn="ctr"/>
            <a:endParaRPr lang="en-US" sz="4000" dirty="0">
              <a:solidFill>
                <a:schemeClr val="bg1"/>
              </a:solidFill>
              <a:latin typeface="Castellar" pitchFamily="18" charset="0"/>
            </a:endParaRPr>
          </a:p>
          <a:p>
            <a:pPr algn="ctr"/>
            <a:r>
              <a:rPr lang="en-US" sz="4000" dirty="0">
                <a:solidFill>
                  <a:schemeClr val="bg1"/>
                </a:solidFill>
                <a:latin typeface="Castellar" pitchFamily="18" charset="0"/>
              </a:rPr>
              <a:t>2 Nephi 5</a:t>
            </a:r>
          </a:p>
          <a:p>
            <a:pPr algn="ctr"/>
            <a:endParaRPr lang="en-US" sz="4000" dirty="0">
              <a:solidFill>
                <a:schemeClr val="bg1"/>
              </a:solidFill>
              <a:latin typeface="Castellar" pitchFamily="18" charset="0"/>
            </a:endParaRPr>
          </a:p>
          <a:p>
            <a:pPr algn="ctr"/>
            <a:r>
              <a:rPr lang="en-US" sz="4000" dirty="0">
                <a:solidFill>
                  <a:schemeClr val="bg1"/>
                </a:solidFill>
                <a:latin typeface="Castellar" pitchFamily="18" charset="0"/>
              </a:rPr>
              <a:t>Whom Shall I Follow?</a:t>
            </a:r>
          </a:p>
        </p:txBody>
      </p:sp>
      <p:grpSp>
        <p:nvGrpSpPr>
          <p:cNvPr id="4" name="Group 3">
            <a:extLst>
              <a:ext uri="{FF2B5EF4-FFF2-40B4-BE49-F238E27FC236}">
                <a16:creationId xmlns:a16="http://schemas.microsoft.com/office/drawing/2014/main" id="{3A130B33-6C81-782E-14F1-2EA65A07A059}"/>
              </a:ext>
            </a:extLst>
          </p:cNvPr>
          <p:cNvGrpSpPr/>
          <p:nvPr/>
        </p:nvGrpSpPr>
        <p:grpSpPr>
          <a:xfrm>
            <a:off x="1021612" y="1861000"/>
            <a:ext cx="1541721" cy="3135999"/>
            <a:chOff x="4157331" y="4540101"/>
            <a:chExt cx="1541721" cy="3135999"/>
          </a:xfrm>
        </p:grpSpPr>
        <p:sp>
          <p:nvSpPr>
            <p:cNvPr id="5" name="Rectangle 2">
              <a:extLst>
                <a:ext uri="{FF2B5EF4-FFF2-40B4-BE49-F238E27FC236}">
                  <a16:creationId xmlns:a16="http://schemas.microsoft.com/office/drawing/2014/main" id="{BB58D156-EF6D-7440-2E06-166D827E95C5}"/>
                </a:ext>
              </a:extLst>
            </p:cNvPr>
            <p:cNvSpPr/>
            <p:nvPr/>
          </p:nvSpPr>
          <p:spPr>
            <a:xfrm rot="5400000">
              <a:off x="4009803" y="6533100"/>
              <a:ext cx="1828800" cy="457200"/>
            </a:xfrm>
            <a:prstGeom prst="rect">
              <a:avLst/>
            </a:prstGeom>
            <a:solidFill>
              <a:srgbClr val="B47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58FAEB-53B0-BD1E-4CFE-FDC088139D5E}"/>
                </a:ext>
              </a:extLst>
            </p:cNvPr>
            <p:cNvSpPr/>
            <p:nvPr/>
          </p:nvSpPr>
          <p:spPr>
            <a:xfrm rot="2724180">
              <a:off x="4157331" y="4540101"/>
              <a:ext cx="1541721" cy="1541721"/>
            </a:xfrm>
            <a:prstGeom prst="rect">
              <a:avLst/>
            </a:prstGeom>
            <a:solidFill>
              <a:srgbClr val="FFFF66"/>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BD5F4990-0CB7-9F37-8CD1-21AE3B0C4E2D}"/>
                </a:ext>
              </a:extLst>
            </p:cNvPr>
            <p:cNvSpPr/>
            <p:nvPr/>
          </p:nvSpPr>
          <p:spPr>
            <a:xfrm>
              <a:off x="4306186" y="4882115"/>
              <a:ext cx="1236034" cy="1115015"/>
            </a:xfrm>
            <a:custGeom>
              <a:avLst/>
              <a:gdLst>
                <a:gd name="connsiteX0" fmla="*/ 566183 w 3151667"/>
                <a:gd name="connsiteY0" fmla="*/ 0 h 2904460"/>
                <a:gd name="connsiteX1" fmla="*/ 566183 w 3151667"/>
                <a:gd name="connsiteY1" fmla="*/ 283092 h 2904460"/>
                <a:gd name="connsiteX2" fmla="*/ 707729 w 3151667"/>
                <a:gd name="connsiteY2" fmla="*/ 283091 h 2904460"/>
                <a:gd name="connsiteX3" fmla="*/ 1508786 w 3151667"/>
                <a:gd name="connsiteY3" fmla="*/ 690670 h 2904460"/>
                <a:gd name="connsiteX4" fmla="*/ 1575771 w 3151667"/>
                <a:gd name="connsiteY4" fmla="*/ 796579 h 2904460"/>
                <a:gd name="connsiteX5" fmla="*/ 1622333 w 3151667"/>
                <a:gd name="connsiteY5" fmla="*/ 719935 h 2904460"/>
                <a:gd name="connsiteX6" fmla="*/ 2443938 w 3151667"/>
                <a:gd name="connsiteY6" fmla="*/ 283091 h 2904460"/>
                <a:gd name="connsiteX7" fmla="*/ 2585484 w 3151667"/>
                <a:gd name="connsiteY7" fmla="*/ 283092 h 2904460"/>
                <a:gd name="connsiteX8" fmla="*/ 2585484 w 3151667"/>
                <a:gd name="connsiteY8" fmla="*/ 0 h 2904460"/>
                <a:gd name="connsiteX9" fmla="*/ 3151667 w 3151667"/>
                <a:gd name="connsiteY9" fmla="*/ 566184 h 2904460"/>
                <a:gd name="connsiteX10" fmla="*/ 2585484 w 3151667"/>
                <a:gd name="connsiteY10" fmla="*/ 1132367 h 2904460"/>
                <a:gd name="connsiteX11" fmla="*/ 2585484 w 3151667"/>
                <a:gd name="connsiteY11" fmla="*/ 849276 h 2904460"/>
                <a:gd name="connsiteX12" fmla="*/ 2443938 w 3151667"/>
                <a:gd name="connsiteY12" fmla="*/ 849276 h 2904460"/>
                <a:gd name="connsiteX13" fmla="*/ 2019300 w 3151667"/>
                <a:gd name="connsiteY13" fmla="*/ 1273914 h 2904460"/>
                <a:gd name="connsiteX14" fmla="*/ 2019300 w 3151667"/>
                <a:gd name="connsiteY14" fmla="*/ 1288311 h 2904460"/>
                <a:gd name="connsiteX15" fmla="*/ 2014868 w 3151667"/>
                <a:gd name="connsiteY15" fmla="*/ 1288311 h 2904460"/>
                <a:gd name="connsiteX16" fmla="*/ 2014868 w 3151667"/>
                <a:gd name="connsiteY16" fmla="*/ 2904460 h 2904460"/>
                <a:gd name="connsiteX17" fmla="*/ 1132366 w 3151667"/>
                <a:gd name="connsiteY17" fmla="*/ 2904460 h 2904460"/>
                <a:gd name="connsiteX18" fmla="*/ 1132366 w 3151667"/>
                <a:gd name="connsiteY18" fmla="*/ 1273904 h 2904460"/>
                <a:gd name="connsiteX19" fmla="*/ 1123740 w 3151667"/>
                <a:gd name="connsiteY19" fmla="*/ 1188335 h 2904460"/>
                <a:gd name="connsiteX20" fmla="*/ 707729 w 3151667"/>
                <a:gd name="connsiteY20" fmla="*/ 849276 h 2904460"/>
                <a:gd name="connsiteX21" fmla="*/ 566183 w 3151667"/>
                <a:gd name="connsiteY21" fmla="*/ 849276 h 2904460"/>
                <a:gd name="connsiteX22" fmla="*/ 566183 w 3151667"/>
                <a:gd name="connsiteY22" fmla="*/ 1132367 h 2904460"/>
                <a:gd name="connsiteX23" fmla="*/ 0 w 3151667"/>
                <a:gd name="connsiteY23" fmla="*/ 566184 h 290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51667" h="2904460">
                  <a:moveTo>
                    <a:pt x="566183" y="0"/>
                  </a:moveTo>
                  <a:lnTo>
                    <a:pt x="566183" y="283092"/>
                  </a:lnTo>
                  <a:cubicBezTo>
                    <a:pt x="613365" y="283092"/>
                    <a:pt x="660547" y="283091"/>
                    <a:pt x="707729" y="283091"/>
                  </a:cubicBezTo>
                  <a:cubicBezTo>
                    <a:pt x="1036914" y="283091"/>
                    <a:pt x="1328604" y="443622"/>
                    <a:pt x="1508786" y="690670"/>
                  </a:cubicBezTo>
                  <a:lnTo>
                    <a:pt x="1575771" y="796579"/>
                  </a:lnTo>
                  <a:lnTo>
                    <a:pt x="1622333" y="719935"/>
                  </a:lnTo>
                  <a:cubicBezTo>
                    <a:pt x="1800391" y="456375"/>
                    <a:pt x="2101928" y="283091"/>
                    <a:pt x="2443938" y="283091"/>
                  </a:cubicBezTo>
                  <a:cubicBezTo>
                    <a:pt x="2491120" y="283091"/>
                    <a:pt x="2538302" y="283092"/>
                    <a:pt x="2585484" y="283092"/>
                  </a:cubicBezTo>
                  <a:lnTo>
                    <a:pt x="2585484" y="0"/>
                  </a:lnTo>
                  <a:lnTo>
                    <a:pt x="3151667" y="566184"/>
                  </a:lnTo>
                  <a:lnTo>
                    <a:pt x="2585484" y="1132367"/>
                  </a:lnTo>
                  <a:lnTo>
                    <a:pt x="2585484" y="849276"/>
                  </a:lnTo>
                  <a:lnTo>
                    <a:pt x="2443938" y="849276"/>
                  </a:lnTo>
                  <a:cubicBezTo>
                    <a:pt x="2209417" y="849276"/>
                    <a:pt x="2019300" y="1039393"/>
                    <a:pt x="2019300" y="1273914"/>
                  </a:cubicBezTo>
                  <a:lnTo>
                    <a:pt x="2019300" y="1288311"/>
                  </a:lnTo>
                  <a:lnTo>
                    <a:pt x="2014868" y="1288311"/>
                  </a:lnTo>
                  <a:lnTo>
                    <a:pt x="2014868" y="2904460"/>
                  </a:lnTo>
                  <a:lnTo>
                    <a:pt x="1132366" y="2904460"/>
                  </a:lnTo>
                  <a:lnTo>
                    <a:pt x="1132366" y="1273904"/>
                  </a:lnTo>
                  <a:lnTo>
                    <a:pt x="1123740" y="1188335"/>
                  </a:lnTo>
                  <a:cubicBezTo>
                    <a:pt x="1084144" y="994835"/>
                    <a:pt x="912935" y="849276"/>
                    <a:pt x="707729" y="849276"/>
                  </a:cubicBezTo>
                  <a:lnTo>
                    <a:pt x="566183" y="849276"/>
                  </a:lnTo>
                  <a:lnTo>
                    <a:pt x="566183" y="1132367"/>
                  </a:lnTo>
                  <a:lnTo>
                    <a:pt x="0" y="566184"/>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Group 3">
            <a:extLst>
              <a:ext uri="{FF2B5EF4-FFF2-40B4-BE49-F238E27FC236}">
                <a16:creationId xmlns:a16="http://schemas.microsoft.com/office/drawing/2014/main" id="{341A9619-253C-CD12-1FF0-8DC674B1BAEC}"/>
              </a:ext>
            </a:extLst>
          </p:cNvPr>
          <p:cNvGrpSpPr/>
          <p:nvPr/>
        </p:nvGrpSpPr>
        <p:grpSpPr>
          <a:xfrm>
            <a:off x="9555932" y="4162234"/>
            <a:ext cx="2017059" cy="2301261"/>
            <a:chOff x="71718" y="1120588"/>
            <a:chExt cx="3048000" cy="4572000"/>
          </a:xfrm>
        </p:grpSpPr>
        <p:grpSp>
          <p:nvGrpSpPr>
            <p:cNvPr id="9" name="Group 13">
              <a:extLst>
                <a:ext uri="{FF2B5EF4-FFF2-40B4-BE49-F238E27FC236}">
                  <a16:creationId xmlns:a16="http://schemas.microsoft.com/office/drawing/2014/main" id="{01ACD5C2-DE8A-4750-013B-0AABF21C4395}"/>
                </a:ext>
              </a:extLst>
            </p:cNvPr>
            <p:cNvGrpSpPr/>
            <p:nvPr/>
          </p:nvGrpSpPr>
          <p:grpSpPr>
            <a:xfrm>
              <a:off x="71718" y="1120588"/>
              <a:ext cx="3048000" cy="4572000"/>
              <a:chOff x="838200" y="1066800"/>
              <a:chExt cx="2438400" cy="3352800"/>
            </a:xfrm>
          </p:grpSpPr>
          <p:sp>
            <p:nvSpPr>
              <p:cNvPr id="11" name="Rounded Rectangle 61">
                <a:extLst>
                  <a:ext uri="{FF2B5EF4-FFF2-40B4-BE49-F238E27FC236}">
                    <a16:creationId xmlns:a16="http://schemas.microsoft.com/office/drawing/2014/main" id="{9EB50D83-68E3-8D8D-A110-21B8A8F45126}"/>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
                <a:extLst>
                  <a:ext uri="{FF2B5EF4-FFF2-40B4-BE49-F238E27FC236}">
                    <a16:creationId xmlns:a16="http://schemas.microsoft.com/office/drawing/2014/main" id="{56B4CD14-05D1-0357-C9B3-022B1FD89808}"/>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3">
                <a:extLst>
                  <a:ext uri="{FF2B5EF4-FFF2-40B4-BE49-F238E27FC236}">
                    <a16:creationId xmlns:a16="http://schemas.microsoft.com/office/drawing/2014/main" id="{35B010C8-FCE8-C1AF-C38A-57BFBAC6F2B2}"/>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4">
                <a:extLst>
                  <a:ext uri="{FF2B5EF4-FFF2-40B4-BE49-F238E27FC236}">
                    <a16:creationId xmlns:a16="http://schemas.microsoft.com/office/drawing/2014/main" id="{E7DE2190-B7DE-EECA-4A72-59FD2316EA18}"/>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5">
                <a:extLst>
                  <a:ext uri="{FF2B5EF4-FFF2-40B4-BE49-F238E27FC236}">
                    <a16:creationId xmlns:a16="http://schemas.microsoft.com/office/drawing/2014/main" id="{77FEAC6D-DE3E-CFF7-C347-4E67FF520ABE}"/>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6">
                <a:extLst>
                  <a:ext uri="{FF2B5EF4-FFF2-40B4-BE49-F238E27FC236}">
                    <a16:creationId xmlns:a16="http://schemas.microsoft.com/office/drawing/2014/main" id="{FCDAA9A1-BAE3-9696-632E-CB7D422AE5CC}"/>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7">
                <a:extLst>
                  <a:ext uri="{FF2B5EF4-FFF2-40B4-BE49-F238E27FC236}">
                    <a16:creationId xmlns:a16="http://schemas.microsoft.com/office/drawing/2014/main" id="{B0088B2B-A2E2-F0D2-E758-01256294F2B3}"/>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laque 8">
                <a:extLst>
                  <a:ext uri="{FF2B5EF4-FFF2-40B4-BE49-F238E27FC236}">
                    <a16:creationId xmlns:a16="http://schemas.microsoft.com/office/drawing/2014/main" id="{25FAB697-BBAE-A2EE-5121-2D3732029914}"/>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aque 9">
                <a:extLst>
                  <a:ext uri="{FF2B5EF4-FFF2-40B4-BE49-F238E27FC236}">
                    <a16:creationId xmlns:a16="http://schemas.microsoft.com/office/drawing/2014/main" id="{FB6BD415-A488-21F6-7523-03DFB682D1C0}"/>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que 10">
                <a:extLst>
                  <a:ext uri="{FF2B5EF4-FFF2-40B4-BE49-F238E27FC236}">
                    <a16:creationId xmlns:a16="http://schemas.microsoft.com/office/drawing/2014/main" id="{6890119B-C07F-B676-1BF9-3A9F9A3A3AD2}"/>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9C3B576A-79B1-8E15-FE73-9CAF6A5EEC5A}"/>
                </a:ext>
              </a:extLst>
            </p:cNvPr>
            <p:cNvSpPr txBox="1"/>
            <p:nvPr/>
          </p:nvSpPr>
          <p:spPr>
            <a:xfrm>
              <a:off x="691641" y="2168681"/>
              <a:ext cx="2379655" cy="1834414"/>
            </a:xfrm>
            <a:prstGeom prst="rect">
              <a:avLst/>
            </a:prstGeom>
            <a:noFill/>
          </p:spPr>
          <p:txBody>
            <a:bodyPr wrap="square" rtlCol="0">
              <a:spAutoFit/>
            </a:bodyPr>
            <a:lstStyle/>
            <a:p>
              <a:pPr algn="ctr"/>
              <a:r>
                <a:rPr lang="en-US" b="1" dirty="0"/>
                <a:t>God can lead us away from danger.</a:t>
              </a:r>
              <a:r>
                <a:rPr lang="en-US" dirty="0"/>
                <a:t> </a:t>
              </a:r>
              <a:endParaRPr lang="en-US"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2434062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828800" y="1295401"/>
            <a:ext cx="2667000" cy="830997"/>
          </a:xfrm>
          <a:prstGeom prst="rect">
            <a:avLst/>
          </a:prstGeom>
          <a:noFill/>
        </p:spPr>
        <p:txBody>
          <a:bodyPr wrap="square" rtlCol="0">
            <a:spAutoFit/>
          </a:bodyPr>
          <a:lstStyle/>
          <a:p>
            <a:pPr algn="ctr"/>
            <a:r>
              <a:rPr lang="en-US" sz="2400" dirty="0">
                <a:solidFill>
                  <a:schemeClr val="bg1"/>
                </a:solidFill>
              </a:rPr>
              <a:t>Nephi—</a:t>
            </a:r>
          </a:p>
          <a:p>
            <a:pPr algn="ctr"/>
            <a:r>
              <a:rPr lang="en-US" sz="2400" dirty="0">
                <a:solidFill>
                  <a:schemeClr val="bg1"/>
                </a:solidFill>
              </a:rPr>
              <a:t>Prophet and Leader</a:t>
            </a:r>
          </a:p>
        </p:txBody>
      </p:sp>
      <p:sp>
        <p:nvSpPr>
          <p:cNvPr id="4" name="TextBox 3"/>
          <p:cNvSpPr txBox="1"/>
          <p:nvPr/>
        </p:nvSpPr>
        <p:spPr>
          <a:xfrm>
            <a:off x="2057400" y="152400"/>
            <a:ext cx="8001000" cy="707886"/>
          </a:xfrm>
          <a:prstGeom prst="rect">
            <a:avLst/>
          </a:prstGeom>
          <a:noFill/>
        </p:spPr>
        <p:txBody>
          <a:bodyPr wrap="square" rtlCol="0">
            <a:spAutoFit/>
          </a:bodyPr>
          <a:lstStyle/>
          <a:p>
            <a:pPr algn="ctr"/>
            <a:r>
              <a:rPr lang="en-US" sz="4000" dirty="0">
                <a:solidFill>
                  <a:schemeClr val="bg1"/>
                </a:solidFill>
                <a:latin typeface="Castellar" pitchFamily="18" charset="0"/>
              </a:rPr>
              <a:t>Spiritual Leader</a:t>
            </a:r>
          </a:p>
        </p:txBody>
      </p:sp>
      <p:sp>
        <p:nvSpPr>
          <p:cNvPr id="98" name="TextBox 97"/>
          <p:cNvSpPr txBox="1"/>
          <p:nvPr/>
        </p:nvSpPr>
        <p:spPr>
          <a:xfrm>
            <a:off x="6781800" y="3733801"/>
            <a:ext cx="3276600" cy="1200329"/>
          </a:xfrm>
          <a:prstGeom prst="rect">
            <a:avLst/>
          </a:prstGeom>
          <a:noFill/>
        </p:spPr>
        <p:txBody>
          <a:bodyPr wrap="square" rtlCol="0">
            <a:spAutoFit/>
          </a:bodyPr>
          <a:lstStyle/>
          <a:p>
            <a:pPr algn="ctr"/>
            <a:r>
              <a:rPr lang="en-US" sz="2400" dirty="0">
                <a:solidFill>
                  <a:schemeClr val="bg1"/>
                </a:solidFill>
              </a:rPr>
              <a:t>The hateful spirit forever thirsts for blood of the Lord’s anointed</a:t>
            </a:r>
          </a:p>
        </p:txBody>
      </p:sp>
      <p:sp>
        <p:nvSpPr>
          <p:cNvPr id="99" name="TextBox 98"/>
          <p:cNvSpPr txBox="1"/>
          <p:nvPr/>
        </p:nvSpPr>
        <p:spPr>
          <a:xfrm>
            <a:off x="941293" y="3231357"/>
            <a:ext cx="2796988" cy="1200329"/>
          </a:xfrm>
          <a:prstGeom prst="rect">
            <a:avLst/>
          </a:prstGeom>
          <a:noFill/>
        </p:spPr>
        <p:txBody>
          <a:bodyPr wrap="square" rtlCol="0">
            <a:spAutoFit/>
          </a:bodyPr>
          <a:lstStyle/>
          <a:p>
            <a:pPr algn="ctr"/>
            <a:r>
              <a:rPr lang="en-US" sz="2400" dirty="0">
                <a:solidFill>
                  <a:schemeClr val="bg1"/>
                </a:solidFill>
              </a:rPr>
              <a:t>One cannot do the Lord’s work without offending the devil</a:t>
            </a:r>
          </a:p>
        </p:txBody>
      </p:sp>
      <p:sp>
        <p:nvSpPr>
          <p:cNvPr id="107" name="TextBox 106"/>
          <p:cNvSpPr txBox="1"/>
          <p:nvPr/>
        </p:nvSpPr>
        <p:spPr>
          <a:xfrm>
            <a:off x="9937376" y="6421013"/>
            <a:ext cx="2057400" cy="369332"/>
          </a:xfrm>
          <a:prstGeom prst="rect">
            <a:avLst/>
          </a:prstGeom>
          <a:noFill/>
        </p:spPr>
        <p:txBody>
          <a:bodyPr wrap="square" rtlCol="0">
            <a:spAutoFit/>
          </a:bodyPr>
          <a:lstStyle/>
          <a:p>
            <a:pPr algn="r"/>
            <a:r>
              <a:rPr lang="en-US" dirty="0">
                <a:solidFill>
                  <a:srgbClr val="FFFF00"/>
                </a:solidFill>
              </a:rPr>
              <a:t>2 Nephi 5:2</a:t>
            </a:r>
          </a:p>
        </p:txBody>
      </p:sp>
      <p:sp>
        <p:nvSpPr>
          <p:cNvPr id="19" name="Freeform 45"/>
          <p:cNvSpPr/>
          <p:nvPr/>
        </p:nvSpPr>
        <p:spPr>
          <a:xfrm>
            <a:off x="121024" y="152401"/>
            <a:ext cx="12070975" cy="6584575"/>
          </a:xfrm>
          <a:custGeom>
            <a:avLst/>
            <a:gdLst>
              <a:gd name="connsiteX0" fmla="*/ 13229 w 9130335"/>
              <a:gd name="connsiteY0" fmla="*/ 6813379 h 6820939"/>
              <a:gd name="connsiteX1" fmla="*/ 75982 w 9130335"/>
              <a:gd name="connsiteY1" fmla="*/ 6777520 h 6820939"/>
              <a:gd name="connsiteX2" fmla="*/ 102876 w 9130335"/>
              <a:gd name="connsiteY2" fmla="*/ 6768555 h 6820939"/>
              <a:gd name="connsiteX3" fmla="*/ 138735 w 9130335"/>
              <a:gd name="connsiteY3" fmla="*/ 6750626 h 6820939"/>
              <a:gd name="connsiteX4" fmla="*/ 156664 w 9130335"/>
              <a:gd name="connsiteY4" fmla="*/ 6723732 h 6820939"/>
              <a:gd name="connsiteX5" fmla="*/ 228382 w 9130335"/>
              <a:gd name="connsiteY5" fmla="*/ 6687873 h 6820939"/>
              <a:gd name="connsiteX6" fmla="*/ 246311 w 9130335"/>
              <a:gd name="connsiteY6" fmla="*/ 6669943 h 6820939"/>
              <a:gd name="connsiteX7" fmla="*/ 273205 w 9130335"/>
              <a:gd name="connsiteY7" fmla="*/ 6660979 h 6820939"/>
              <a:gd name="connsiteX8" fmla="*/ 309064 w 9130335"/>
              <a:gd name="connsiteY8" fmla="*/ 6616155 h 6820939"/>
              <a:gd name="connsiteX9" fmla="*/ 335958 w 9130335"/>
              <a:gd name="connsiteY9" fmla="*/ 6607190 h 6820939"/>
              <a:gd name="connsiteX10" fmla="*/ 380782 w 9130335"/>
              <a:gd name="connsiteY10" fmla="*/ 6571332 h 6820939"/>
              <a:gd name="connsiteX11" fmla="*/ 425605 w 9130335"/>
              <a:gd name="connsiteY11" fmla="*/ 6526508 h 6820939"/>
              <a:gd name="connsiteX12" fmla="*/ 443535 w 9130335"/>
              <a:gd name="connsiteY12" fmla="*/ 6508579 h 6820939"/>
              <a:gd name="connsiteX13" fmla="*/ 461464 w 9130335"/>
              <a:gd name="connsiteY13" fmla="*/ 6490649 h 6820939"/>
              <a:gd name="connsiteX14" fmla="*/ 488358 w 9130335"/>
              <a:gd name="connsiteY14" fmla="*/ 6472720 h 6820939"/>
              <a:gd name="connsiteX15" fmla="*/ 533182 w 9130335"/>
              <a:gd name="connsiteY15" fmla="*/ 6427896 h 6820939"/>
              <a:gd name="connsiteX16" fmla="*/ 586970 w 9130335"/>
              <a:gd name="connsiteY16" fmla="*/ 6392038 h 6820939"/>
              <a:gd name="connsiteX17" fmla="*/ 613864 w 9130335"/>
              <a:gd name="connsiteY17" fmla="*/ 6374108 h 6820939"/>
              <a:gd name="connsiteX18" fmla="*/ 640758 w 9130335"/>
              <a:gd name="connsiteY18" fmla="*/ 6347214 h 6820939"/>
              <a:gd name="connsiteX19" fmla="*/ 667652 w 9130335"/>
              <a:gd name="connsiteY19" fmla="*/ 6338249 h 6820939"/>
              <a:gd name="connsiteX20" fmla="*/ 685582 w 9130335"/>
              <a:gd name="connsiteY20" fmla="*/ 6320320 h 6820939"/>
              <a:gd name="connsiteX21" fmla="*/ 766264 w 9130335"/>
              <a:gd name="connsiteY21" fmla="*/ 6329285 h 6820939"/>
              <a:gd name="connsiteX22" fmla="*/ 882805 w 9130335"/>
              <a:gd name="connsiteY22" fmla="*/ 6374108 h 6820939"/>
              <a:gd name="connsiteX23" fmla="*/ 918664 w 9130335"/>
              <a:gd name="connsiteY23" fmla="*/ 6392038 h 6820939"/>
              <a:gd name="connsiteX24" fmla="*/ 963488 w 9130335"/>
              <a:gd name="connsiteY24" fmla="*/ 6401002 h 6820939"/>
              <a:gd name="connsiteX25" fmla="*/ 1062099 w 9130335"/>
              <a:gd name="connsiteY25" fmla="*/ 6427896 h 6820939"/>
              <a:gd name="connsiteX26" fmla="*/ 1088993 w 9130335"/>
              <a:gd name="connsiteY26" fmla="*/ 6445826 h 6820939"/>
              <a:gd name="connsiteX27" fmla="*/ 1178640 w 9130335"/>
              <a:gd name="connsiteY27" fmla="*/ 6463755 h 6820939"/>
              <a:gd name="connsiteX28" fmla="*/ 1223464 w 9130335"/>
              <a:gd name="connsiteY28" fmla="*/ 6418932 h 6820939"/>
              <a:gd name="connsiteX29" fmla="*/ 1322076 w 9130335"/>
              <a:gd name="connsiteY29" fmla="*/ 6311355 h 6820939"/>
              <a:gd name="connsiteX30" fmla="*/ 1366899 w 9130335"/>
              <a:gd name="connsiteY30" fmla="*/ 6239638 h 6820939"/>
              <a:gd name="connsiteX31" fmla="*/ 1384829 w 9130335"/>
              <a:gd name="connsiteY31" fmla="*/ 6212743 h 6820939"/>
              <a:gd name="connsiteX32" fmla="*/ 1420688 w 9130335"/>
              <a:gd name="connsiteY32" fmla="*/ 6176885 h 6820939"/>
              <a:gd name="connsiteX33" fmla="*/ 1429652 w 9130335"/>
              <a:gd name="connsiteY33" fmla="*/ 6141026 h 6820939"/>
              <a:gd name="connsiteX34" fmla="*/ 1465511 w 9130335"/>
              <a:gd name="connsiteY34" fmla="*/ 6087238 h 6820939"/>
              <a:gd name="connsiteX35" fmla="*/ 1501370 w 9130335"/>
              <a:gd name="connsiteY35" fmla="*/ 6033449 h 6820939"/>
              <a:gd name="connsiteX36" fmla="*/ 1528264 w 9130335"/>
              <a:gd name="connsiteY36" fmla="*/ 5979661 h 6820939"/>
              <a:gd name="connsiteX37" fmla="*/ 1537229 w 9130335"/>
              <a:gd name="connsiteY37" fmla="*/ 5952767 h 6820939"/>
              <a:gd name="connsiteX38" fmla="*/ 1582052 w 9130335"/>
              <a:gd name="connsiteY38" fmla="*/ 5881049 h 6820939"/>
              <a:gd name="connsiteX39" fmla="*/ 1617911 w 9130335"/>
              <a:gd name="connsiteY39" fmla="*/ 5800367 h 6820939"/>
              <a:gd name="connsiteX40" fmla="*/ 1626876 w 9130335"/>
              <a:gd name="connsiteY40" fmla="*/ 5764508 h 6820939"/>
              <a:gd name="connsiteX41" fmla="*/ 1671699 w 9130335"/>
              <a:gd name="connsiteY41" fmla="*/ 5773473 h 6820939"/>
              <a:gd name="connsiteX42" fmla="*/ 1859958 w 9130335"/>
              <a:gd name="connsiteY42" fmla="*/ 5782438 h 6820939"/>
              <a:gd name="connsiteX43" fmla="*/ 2012358 w 9130335"/>
              <a:gd name="connsiteY43" fmla="*/ 5800367 h 6820939"/>
              <a:gd name="connsiteX44" fmla="*/ 2182688 w 9130335"/>
              <a:gd name="connsiteY44" fmla="*/ 5791402 h 6820939"/>
              <a:gd name="connsiteX45" fmla="*/ 2191652 w 9130335"/>
              <a:gd name="connsiteY45" fmla="*/ 5746579 h 6820939"/>
              <a:gd name="connsiteX46" fmla="*/ 2227511 w 9130335"/>
              <a:gd name="connsiteY46" fmla="*/ 5656932 h 6820939"/>
              <a:gd name="connsiteX47" fmla="*/ 2254405 w 9130335"/>
              <a:gd name="connsiteY47" fmla="*/ 5549355 h 6820939"/>
              <a:gd name="connsiteX48" fmla="*/ 2290264 w 9130335"/>
              <a:gd name="connsiteY48" fmla="*/ 5441779 h 6820939"/>
              <a:gd name="connsiteX49" fmla="*/ 2308193 w 9130335"/>
              <a:gd name="connsiteY49" fmla="*/ 5370061 h 6820939"/>
              <a:gd name="connsiteX50" fmla="*/ 2335088 w 9130335"/>
              <a:gd name="connsiteY50" fmla="*/ 5307308 h 6820939"/>
              <a:gd name="connsiteX51" fmla="*/ 2353017 w 9130335"/>
              <a:gd name="connsiteY51" fmla="*/ 5226626 h 6820939"/>
              <a:gd name="connsiteX52" fmla="*/ 2388876 w 9130335"/>
              <a:gd name="connsiteY52" fmla="*/ 5163873 h 6820939"/>
              <a:gd name="connsiteX53" fmla="*/ 2415770 w 9130335"/>
              <a:gd name="connsiteY53" fmla="*/ 5092155 h 6820939"/>
              <a:gd name="connsiteX54" fmla="*/ 2442664 w 9130335"/>
              <a:gd name="connsiteY54" fmla="*/ 5029402 h 6820939"/>
              <a:gd name="connsiteX55" fmla="*/ 2460593 w 9130335"/>
              <a:gd name="connsiteY55" fmla="*/ 4957685 h 6820939"/>
              <a:gd name="connsiteX56" fmla="*/ 2487488 w 9130335"/>
              <a:gd name="connsiteY56" fmla="*/ 4903896 h 6820939"/>
              <a:gd name="connsiteX57" fmla="*/ 2505417 w 9130335"/>
              <a:gd name="connsiteY57" fmla="*/ 4850108 h 6820939"/>
              <a:gd name="connsiteX58" fmla="*/ 2541276 w 9130335"/>
              <a:gd name="connsiteY58" fmla="*/ 4760461 h 6820939"/>
              <a:gd name="connsiteX59" fmla="*/ 2550240 w 9130335"/>
              <a:gd name="connsiteY59" fmla="*/ 4724602 h 6820939"/>
              <a:gd name="connsiteX60" fmla="*/ 2586099 w 9130335"/>
              <a:gd name="connsiteY60" fmla="*/ 4652885 h 6820939"/>
              <a:gd name="connsiteX61" fmla="*/ 2604029 w 9130335"/>
              <a:gd name="connsiteY61" fmla="*/ 4608061 h 6820939"/>
              <a:gd name="connsiteX62" fmla="*/ 2639888 w 9130335"/>
              <a:gd name="connsiteY62" fmla="*/ 4545308 h 6820939"/>
              <a:gd name="connsiteX63" fmla="*/ 2693676 w 9130335"/>
              <a:gd name="connsiteY63" fmla="*/ 4473590 h 6820939"/>
              <a:gd name="connsiteX64" fmla="*/ 2738499 w 9130335"/>
              <a:gd name="connsiteY64" fmla="*/ 4410838 h 6820939"/>
              <a:gd name="connsiteX65" fmla="*/ 2989511 w 9130335"/>
              <a:gd name="connsiteY65" fmla="*/ 4419802 h 6820939"/>
              <a:gd name="connsiteX66" fmla="*/ 3043299 w 9130335"/>
              <a:gd name="connsiteY66" fmla="*/ 4428767 h 6820939"/>
              <a:gd name="connsiteX67" fmla="*/ 3312240 w 9130335"/>
              <a:gd name="connsiteY67" fmla="*/ 4383943 h 6820939"/>
              <a:gd name="connsiteX68" fmla="*/ 3366029 w 9130335"/>
              <a:gd name="connsiteY68" fmla="*/ 4366014 h 6820939"/>
              <a:gd name="connsiteX69" fmla="*/ 3410852 w 9130335"/>
              <a:gd name="connsiteY69" fmla="*/ 4357049 h 6820939"/>
              <a:gd name="connsiteX70" fmla="*/ 3500499 w 9130335"/>
              <a:gd name="connsiteY70" fmla="*/ 4330155 h 6820939"/>
              <a:gd name="connsiteX71" fmla="*/ 3527393 w 9130335"/>
              <a:gd name="connsiteY71" fmla="*/ 4312226 h 6820939"/>
              <a:gd name="connsiteX72" fmla="*/ 3554288 w 9130335"/>
              <a:gd name="connsiteY72" fmla="*/ 4303261 h 6820939"/>
              <a:gd name="connsiteX73" fmla="*/ 3617040 w 9130335"/>
              <a:gd name="connsiteY73" fmla="*/ 4222579 h 6820939"/>
              <a:gd name="connsiteX74" fmla="*/ 3670829 w 9130335"/>
              <a:gd name="connsiteY74" fmla="*/ 4159826 h 6820939"/>
              <a:gd name="connsiteX75" fmla="*/ 3688758 w 9130335"/>
              <a:gd name="connsiteY75" fmla="*/ 4141896 h 6820939"/>
              <a:gd name="connsiteX76" fmla="*/ 3724617 w 9130335"/>
              <a:gd name="connsiteY76" fmla="*/ 4070179 h 6820939"/>
              <a:gd name="connsiteX77" fmla="*/ 3778405 w 9130335"/>
              <a:gd name="connsiteY77" fmla="*/ 4007426 h 6820939"/>
              <a:gd name="connsiteX78" fmla="*/ 3832193 w 9130335"/>
              <a:gd name="connsiteY78" fmla="*/ 3926743 h 6820939"/>
              <a:gd name="connsiteX79" fmla="*/ 3859088 w 9130335"/>
              <a:gd name="connsiteY79" fmla="*/ 3881920 h 6820939"/>
              <a:gd name="connsiteX80" fmla="*/ 3894946 w 9130335"/>
              <a:gd name="connsiteY80" fmla="*/ 3810202 h 6820939"/>
              <a:gd name="connsiteX81" fmla="*/ 3921840 w 9130335"/>
              <a:gd name="connsiteY81" fmla="*/ 3765379 h 6820939"/>
              <a:gd name="connsiteX82" fmla="*/ 3975629 w 9130335"/>
              <a:gd name="connsiteY82" fmla="*/ 3666767 h 6820939"/>
              <a:gd name="connsiteX83" fmla="*/ 4074240 w 9130335"/>
              <a:gd name="connsiteY83" fmla="*/ 3541261 h 6820939"/>
              <a:gd name="connsiteX84" fmla="*/ 4110099 w 9130335"/>
              <a:gd name="connsiteY84" fmla="*/ 3487473 h 6820939"/>
              <a:gd name="connsiteX85" fmla="*/ 4119064 w 9130335"/>
              <a:gd name="connsiteY85" fmla="*/ 3460579 h 6820939"/>
              <a:gd name="connsiteX86" fmla="*/ 4154923 w 9130335"/>
              <a:gd name="connsiteY86" fmla="*/ 3406790 h 6820939"/>
              <a:gd name="connsiteX87" fmla="*/ 4208711 w 9130335"/>
              <a:gd name="connsiteY87" fmla="*/ 3335073 h 6820939"/>
              <a:gd name="connsiteX88" fmla="*/ 4226640 w 9130335"/>
              <a:gd name="connsiteY88" fmla="*/ 3299214 h 6820939"/>
              <a:gd name="connsiteX89" fmla="*/ 4253535 w 9130335"/>
              <a:gd name="connsiteY89" fmla="*/ 3272320 h 6820939"/>
              <a:gd name="connsiteX90" fmla="*/ 4316288 w 9130335"/>
              <a:gd name="connsiteY90" fmla="*/ 3191638 h 6820939"/>
              <a:gd name="connsiteX91" fmla="*/ 4361111 w 9130335"/>
              <a:gd name="connsiteY91" fmla="*/ 3137849 h 6820939"/>
              <a:gd name="connsiteX92" fmla="*/ 4432829 w 9130335"/>
              <a:gd name="connsiteY92" fmla="*/ 3155779 h 6820939"/>
              <a:gd name="connsiteX93" fmla="*/ 4486617 w 9130335"/>
              <a:gd name="connsiteY93" fmla="*/ 3173708 h 6820939"/>
              <a:gd name="connsiteX94" fmla="*/ 4692805 w 9130335"/>
              <a:gd name="connsiteY94" fmla="*/ 3191638 h 6820939"/>
              <a:gd name="connsiteX95" fmla="*/ 4791417 w 9130335"/>
              <a:gd name="connsiteY95" fmla="*/ 3209567 h 6820939"/>
              <a:gd name="connsiteX96" fmla="*/ 4890029 w 9130335"/>
              <a:gd name="connsiteY96" fmla="*/ 3236461 h 6820939"/>
              <a:gd name="connsiteX97" fmla="*/ 5150005 w 9130335"/>
              <a:gd name="connsiteY97" fmla="*/ 3254390 h 6820939"/>
              <a:gd name="connsiteX98" fmla="*/ 5463770 w 9130335"/>
              <a:gd name="connsiteY98" fmla="*/ 3245426 h 6820939"/>
              <a:gd name="connsiteX99" fmla="*/ 5481699 w 9130335"/>
              <a:gd name="connsiteY99" fmla="*/ 3191638 h 6820939"/>
              <a:gd name="connsiteX100" fmla="*/ 5490664 w 9130335"/>
              <a:gd name="connsiteY100" fmla="*/ 3084061 h 6820939"/>
              <a:gd name="connsiteX101" fmla="*/ 5499629 w 9130335"/>
              <a:gd name="connsiteY101" fmla="*/ 3012343 h 6820939"/>
              <a:gd name="connsiteX102" fmla="*/ 5508593 w 9130335"/>
              <a:gd name="connsiteY102" fmla="*/ 2904767 h 6820939"/>
              <a:gd name="connsiteX103" fmla="*/ 5526523 w 9130335"/>
              <a:gd name="connsiteY103" fmla="*/ 2806155 h 6820939"/>
              <a:gd name="connsiteX104" fmla="*/ 5535488 w 9130335"/>
              <a:gd name="connsiteY104" fmla="*/ 2734438 h 6820939"/>
              <a:gd name="connsiteX105" fmla="*/ 5553417 w 9130335"/>
              <a:gd name="connsiteY105" fmla="*/ 2626861 h 6820939"/>
              <a:gd name="connsiteX106" fmla="*/ 5571346 w 9130335"/>
              <a:gd name="connsiteY106" fmla="*/ 2537214 h 6820939"/>
              <a:gd name="connsiteX107" fmla="*/ 5580311 w 9130335"/>
              <a:gd name="connsiteY107" fmla="*/ 2438602 h 6820939"/>
              <a:gd name="connsiteX108" fmla="*/ 5598240 w 9130335"/>
              <a:gd name="connsiteY108" fmla="*/ 2375849 h 6820939"/>
              <a:gd name="connsiteX109" fmla="*/ 5607205 w 9130335"/>
              <a:gd name="connsiteY109" fmla="*/ 2322061 h 6820939"/>
              <a:gd name="connsiteX110" fmla="*/ 5616170 w 9130335"/>
              <a:gd name="connsiteY110" fmla="*/ 2295167 h 6820939"/>
              <a:gd name="connsiteX111" fmla="*/ 5643064 w 9130335"/>
              <a:gd name="connsiteY111" fmla="*/ 2223449 h 6820939"/>
              <a:gd name="connsiteX112" fmla="*/ 5652029 w 9130335"/>
              <a:gd name="connsiteY112" fmla="*/ 2196555 h 6820939"/>
              <a:gd name="connsiteX113" fmla="*/ 5723746 w 9130335"/>
              <a:gd name="connsiteY113" fmla="*/ 2169661 h 6820939"/>
              <a:gd name="connsiteX114" fmla="*/ 5795464 w 9130335"/>
              <a:gd name="connsiteY114" fmla="*/ 2133802 h 6820939"/>
              <a:gd name="connsiteX115" fmla="*/ 5840288 w 9130335"/>
              <a:gd name="connsiteY115" fmla="*/ 2097943 h 6820939"/>
              <a:gd name="connsiteX116" fmla="*/ 5894076 w 9130335"/>
              <a:gd name="connsiteY116" fmla="*/ 2053120 h 6820939"/>
              <a:gd name="connsiteX117" fmla="*/ 5920970 w 9130335"/>
              <a:gd name="connsiteY117" fmla="*/ 2035190 h 6820939"/>
              <a:gd name="connsiteX118" fmla="*/ 5974758 w 9130335"/>
              <a:gd name="connsiteY118" fmla="*/ 1981402 h 6820939"/>
              <a:gd name="connsiteX119" fmla="*/ 5992688 w 9130335"/>
              <a:gd name="connsiteY119" fmla="*/ 1954508 h 6820939"/>
              <a:gd name="connsiteX120" fmla="*/ 6028546 w 9130335"/>
              <a:gd name="connsiteY120" fmla="*/ 1945543 h 6820939"/>
              <a:gd name="connsiteX121" fmla="*/ 6163017 w 9130335"/>
              <a:gd name="connsiteY121" fmla="*/ 1936579 h 6820939"/>
              <a:gd name="connsiteX122" fmla="*/ 6306452 w 9130335"/>
              <a:gd name="connsiteY122" fmla="*/ 1945543 h 6820939"/>
              <a:gd name="connsiteX123" fmla="*/ 6718829 w 9130335"/>
              <a:gd name="connsiteY123" fmla="*/ 1918649 h 6820939"/>
              <a:gd name="connsiteX124" fmla="*/ 6727793 w 9130335"/>
              <a:gd name="connsiteY124" fmla="*/ 1891755 h 6820939"/>
              <a:gd name="connsiteX125" fmla="*/ 6736758 w 9130335"/>
              <a:gd name="connsiteY125" fmla="*/ 1855896 h 6820939"/>
              <a:gd name="connsiteX126" fmla="*/ 6754688 w 9130335"/>
              <a:gd name="connsiteY126" fmla="*/ 1837967 h 6820939"/>
              <a:gd name="connsiteX127" fmla="*/ 6781582 w 9130335"/>
              <a:gd name="connsiteY127" fmla="*/ 1748320 h 6820939"/>
              <a:gd name="connsiteX128" fmla="*/ 6790546 w 9130335"/>
              <a:gd name="connsiteY128" fmla="*/ 1694532 h 6820939"/>
              <a:gd name="connsiteX129" fmla="*/ 6808476 w 9130335"/>
              <a:gd name="connsiteY129" fmla="*/ 1631779 h 6820939"/>
              <a:gd name="connsiteX130" fmla="*/ 6844335 w 9130335"/>
              <a:gd name="connsiteY130" fmla="*/ 1488343 h 6820939"/>
              <a:gd name="connsiteX131" fmla="*/ 6862264 w 9130335"/>
              <a:gd name="connsiteY131" fmla="*/ 1398696 h 6820939"/>
              <a:gd name="connsiteX132" fmla="*/ 6898123 w 9130335"/>
              <a:gd name="connsiteY132" fmla="*/ 1309049 h 6820939"/>
              <a:gd name="connsiteX133" fmla="*/ 6925017 w 9130335"/>
              <a:gd name="connsiteY133" fmla="*/ 1237332 h 6820939"/>
              <a:gd name="connsiteX134" fmla="*/ 6933982 w 9130335"/>
              <a:gd name="connsiteY134" fmla="*/ 1201473 h 6820939"/>
              <a:gd name="connsiteX135" fmla="*/ 6960876 w 9130335"/>
              <a:gd name="connsiteY135" fmla="*/ 1174579 h 6820939"/>
              <a:gd name="connsiteX136" fmla="*/ 7579440 w 9130335"/>
              <a:gd name="connsiteY136" fmla="*/ 1183543 h 6820939"/>
              <a:gd name="connsiteX137" fmla="*/ 7606335 w 9130335"/>
              <a:gd name="connsiteY137" fmla="*/ 1192508 h 6820939"/>
              <a:gd name="connsiteX138" fmla="*/ 7651158 w 9130335"/>
              <a:gd name="connsiteY138" fmla="*/ 1111826 h 6820939"/>
              <a:gd name="connsiteX139" fmla="*/ 7713911 w 9130335"/>
              <a:gd name="connsiteY139" fmla="*/ 1022179 h 6820939"/>
              <a:gd name="connsiteX140" fmla="*/ 7740805 w 9130335"/>
              <a:gd name="connsiteY140" fmla="*/ 977355 h 6820939"/>
              <a:gd name="connsiteX141" fmla="*/ 7776664 w 9130335"/>
              <a:gd name="connsiteY141" fmla="*/ 923567 h 6820939"/>
              <a:gd name="connsiteX142" fmla="*/ 8045605 w 9130335"/>
              <a:gd name="connsiteY142" fmla="*/ 914602 h 6820939"/>
              <a:gd name="connsiteX143" fmla="*/ 8072499 w 9130335"/>
              <a:gd name="connsiteY143" fmla="*/ 905638 h 6820939"/>
              <a:gd name="connsiteX144" fmla="*/ 8108358 w 9130335"/>
              <a:gd name="connsiteY144" fmla="*/ 851849 h 6820939"/>
              <a:gd name="connsiteX145" fmla="*/ 8126288 w 9130335"/>
              <a:gd name="connsiteY145" fmla="*/ 824955 h 6820939"/>
              <a:gd name="connsiteX146" fmla="*/ 8144217 w 9130335"/>
              <a:gd name="connsiteY146" fmla="*/ 789096 h 6820939"/>
              <a:gd name="connsiteX147" fmla="*/ 8162146 w 9130335"/>
              <a:gd name="connsiteY147" fmla="*/ 762202 h 6820939"/>
              <a:gd name="connsiteX148" fmla="*/ 8189040 w 9130335"/>
              <a:gd name="connsiteY148" fmla="*/ 708414 h 6820939"/>
              <a:gd name="connsiteX149" fmla="*/ 8215935 w 9130335"/>
              <a:gd name="connsiteY149" fmla="*/ 717379 h 6820939"/>
              <a:gd name="connsiteX150" fmla="*/ 8269723 w 9130335"/>
              <a:gd name="connsiteY150" fmla="*/ 762202 h 6820939"/>
              <a:gd name="connsiteX151" fmla="*/ 8296617 w 9130335"/>
              <a:gd name="connsiteY151" fmla="*/ 789096 h 6820939"/>
              <a:gd name="connsiteX152" fmla="*/ 8431088 w 9130335"/>
              <a:gd name="connsiteY152" fmla="*/ 789096 h 6820939"/>
              <a:gd name="connsiteX153" fmla="*/ 8449017 w 9130335"/>
              <a:gd name="connsiteY153" fmla="*/ 762202 h 6820939"/>
              <a:gd name="connsiteX154" fmla="*/ 8466946 w 9130335"/>
              <a:gd name="connsiteY154" fmla="*/ 690485 h 6820939"/>
              <a:gd name="connsiteX155" fmla="*/ 8484876 w 9130335"/>
              <a:gd name="connsiteY155" fmla="*/ 627732 h 6820939"/>
              <a:gd name="connsiteX156" fmla="*/ 8493840 w 9130335"/>
              <a:gd name="connsiteY156" fmla="*/ 538085 h 6820939"/>
              <a:gd name="connsiteX157" fmla="*/ 8511770 w 9130335"/>
              <a:gd name="connsiteY157" fmla="*/ 493261 h 6820939"/>
              <a:gd name="connsiteX158" fmla="*/ 8529699 w 9130335"/>
              <a:gd name="connsiteY158" fmla="*/ 385685 h 6820939"/>
              <a:gd name="connsiteX159" fmla="*/ 8556593 w 9130335"/>
              <a:gd name="connsiteY159" fmla="*/ 287073 h 6820939"/>
              <a:gd name="connsiteX160" fmla="*/ 8565558 w 9130335"/>
              <a:gd name="connsiteY160" fmla="*/ 224320 h 6820939"/>
              <a:gd name="connsiteX161" fmla="*/ 8574523 w 9130335"/>
              <a:gd name="connsiteY161" fmla="*/ 197426 h 6820939"/>
              <a:gd name="connsiteX162" fmla="*/ 8601417 w 9130335"/>
              <a:gd name="connsiteY162" fmla="*/ 188461 h 6820939"/>
              <a:gd name="connsiteX163" fmla="*/ 8628311 w 9130335"/>
              <a:gd name="connsiteY163" fmla="*/ 215355 h 6820939"/>
              <a:gd name="connsiteX164" fmla="*/ 8798640 w 9130335"/>
              <a:gd name="connsiteY164" fmla="*/ 224320 h 6820939"/>
              <a:gd name="connsiteX165" fmla="*/ 8888288 w 9130335"/>
              <a:gd name="connsiteY165" fmla="*/ 188461 h 6820939"/>
              <a:gd name="connsiteX166" fmla="*/ 8951040 w 9130335"/>
              <a:gd name="connsiteY166" fmla="*/ 152602 h 6820939"/>
              <a:gd name="connsiteX167" fmla="*/ 9004829 w 9130335"/>
              <a:gd name="connsiteY167" fmla="*/ 134673 h 6820939"/>
              <a:gd name="connsiteX168" fmla="*/ 9022758 w 9130335"/>
              <a:gd name="connsiteY168" fmla="*/ 116743 h 6820939"/>
              <a:gd name="connsiteX169" fmla="*/ 9067582 w 9130335"/>
              <a:gd name="connsiteY169" fmla="*/ 80885 h 6820939"/>
              <a:gd name="connsiteX170" fmla="*/ 9094476 w 9130335"/>
              <a:gd name="connsiteY170" fmla="*/ 36061 h 6820939"/>
              <a:gd name="connsiteX171" fmla="*/ 9130335 w 9130335"/>
              <a:gd name="connsiteY171" fmla="*/ 202 h 68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130335" h="6820939">
                <a:moveTo>
                  <a:pt x="13229" y="6813379"/>
                </a:moveTo>
                <a:cubicBezTo>
                  <a:pt x="74892" y="6792824"/>
                  <a:pt x="0" y="6820939"/>
                  <a:pt x="75982" y="6777520"/>
                </a:cubicBezTo>
                <a:cubicBezTo>
                  <a:pt x="84187" y="6772832"/>
                  <a:pt x="94190" y="6772277"/>
                  <a:pt x="102876" y="6768555"/>
                </a:cubicBezTo>
                <a:cubicBezTo>
                  <a:pt x="115159" y="6763291"/>
                  <a:pt x="126782" y="6756602"/>
                  <a:pt x="138735" y="6750626"/>
                </a:cubicBezTo>
                <a:cubicBezTo>
                  <a:pt x="144711" y="6741661"/>
                  <a:pt x="147837" y="6729911"/>
                  <a:pt x="156664" y="6723732"/>
                </a:cubicBezTo>
                <a:cubicBezTo>
                  <a:pt x="178560" y="6708405"/>
                  <a:pt x="228382" y="6687873"/>
                  <a:pt x="228382" y="6687873"/>
                </a:cubicBezTo>
                <a:cubicBezTo>
                  <a:pt x="234358" y="6681896"/>
                  <a:pt x="239063" y="6674292"/>
                  <a:pt x="246311" y="6669943"/>
                </a:cubicBezTo>
                <a:cubicBezTo>
                  <a:pt x="254414" y="6665081"/>
                  <a:pt x="265826" y="6666882"/>
                  <a:pt x="273205" y="6660979"/>
                </a:cubicBezTo>
                <a:cubicBezTo>
                  <a:pt x="309850" y="6631664"/>
                  <a:pt x="272513" y="6638087"/>
                  <a:pt x="309064" y="6616155"/>
                </a:cubicBezTo>
                <a:cubicBezTo>
                  <a:pt x="317167" y="6611293"/>
                  <a:pt x="326993" y="6610178"/>
                  <a:pt x="335958" y="6607190"/>
                </a:cubicBezTo>
                <a:cubicBezTo>
                  <a:pt x="405892" y="6537260"/>
                  <a:pt x="290276" y="6650525"/>
                  <a:pt x="380782" y="6571332"/>
                </a:cubicBezTo>
                <a:cubicBezTo>
                  <a:pt x="396684" y="6557418"/>
                  <a:pt x="410664" y="6541449"/>
                  <a:pt x="425605" y="6526508"/>
                </a:cubicBezTo>
                <a:lnTo>
                  <a:pt x="443535" y="6508579"/>
                </a:lnTo>
                <a:cubicBezTo>
                  <a:pt x="449512" y="6502602"/>
                  <a:pt x="454431" y="6495337"/>
                  <a:pt x="461464" y="6490649"/>
                </a:cubicBezTo>
                <a:cubicBezTo>
                  <a:pt x="470429" y="6484673"/>
                  <a:pt x="480250" y="6479815"/>
                  <a:pt x="488358" y="6472720"/>
                </a:cubicBezTo>
                <a:cubicBezTo>
                  <a:pt x="504260" y="6458806"/>
                  <a:pt x="515600" y="6439617"/>
                  <a:pt x="533182" y="6427896"/>
                </a:cubicBezTo>
                <a:lnTo>
                  <a:pt x="586970" y="6392038"/>
                </a:lnTo>
                <a:cubicBezTo>
                  <a:pt x="595935" y="6386061"/>
                  <a:pt x="606245" y="6381727"/>
                  <a:pt x="613864" y="6374108"/>
                </a:cubicBezTo>
                <a:cubicBezTo>
                  <a:pt x="622829" y="6365143"/>
                  <a:pt x="630209" y="6354247"/>
                  <a:pt x="640758" y="6347214"/>
                </a:cubicBezTo>
                <a:cubicBezTo>
                  <a:pt x="648621" y="6341972"/>
                  <a:pt x="658687" y="6341237"/>
                  <a:pt x="667652" y="6338249"/>
                </a:cubicBezTo>
                <a:cubicBezTo>
                  <a:pt x="673629" y="6332273"/>
                  <a:pt x="678334" y="6324668"/>
                  <a:pt x="685582" y="6320320"/>
                </a:cubicBezTo>
                <a:cubicBezTo>
                  <a:pt x="716927" y="6301513"/>
                  <a:pt x="730468" y="6316097"/>
                  <a:pt x="766264" y="6329285"/>
                </a:cubicBezTo>
                <a:cubicBezTo>
                  <a:pt x="805319" y="6343674"/>
                  <a:pt x="845578" y="6355494"/>
                  <a:pt x="882805" y="6374108"/>
                </a:cubicBezTo>
                <a:cubicBezTo>
                  <a:pt x="894758" y="6380085"/>
                  <a:pt x="905986" y="6387812"/>
                  <a:pt x="918664" y="6392038"/>
                </a:cubicBezTo>
                <a:cubicBezTo>
                  <a:pt x="933119" y="6396856"/>
                  <a:pt x="948547" y="6398014"/>
                  <a:pt x="963488" y="6401002"/>
                </a:cubicBezTo>
                <a:cubicBezTo>
                  <a:pt x="1024248" y="6441510"/>
                  <a:pt x="948788" y="6396993"/>
                  <a:pt x="1062099" y="6427896"/>
                </a:cubicBezTo>
                <a:cubicBezTo>
                  <a:pt x="1072494" y="6430731"/>
                  <a:pt x="1078695" y="6442657"/>
                  <a:pt x="1088993" y="6445826"/>
                </a:cubicBezTo>
                <a:cubicBezTo>
                  <a:pt x="1118119" y="6454788"/>
                  <a:pt x="1178640" y="6463755"/>
                  <a:pt x="1178640" y="6463755"/>
                </a:cubicBezTo>
                <a:cubicBezTo>
                  <a:pt x="1232429" y="6427898"/>
                  <a:pt x="1181630" y="6466743"/>
                  <a:pt x="1223464" y="6418932"/>
                </a:cubicBezTo>
                <a:cubicBezTo>
                  <a:pt x="1283165" y="6350702"/>
                  <a:pt x="1260539" y="6395269"/>
                  <a:pt x="1322076" y="6311355"/>
                </a:cubicBezTo>
                <a:cubicBezTo>
                  <a:pt x="1338747" y="6288622"/>
                  <a:pt x="1351764" y="6263421"/>
                  <a:pt x="1366899" y="6239638"/>
                </a:cubicBezTo>
                <a:cubicBezTo>
                  <a:pt x="1372684" y="6230548"/>
                  <a:pt x="1377210" y="6220362"/>
                  <a:pt x="1384829" y="6212743"/>
                </a:cubicBezTo>
                <a:lnTo>
                  <a:pt x="1420688" y="6176885"/>
                </a:lnTo>
                <a:cubicBezTo>
                  <a:pt x="1423676" y="6164932"/>
                  <a:pt x="1424142" y="6152046"/>
                  <a:pt x="1429652" y="6141026"/>
                </a:cubicBezTo>
                <a:cubicBezTo>
                  <a:pt x="1439289" y="6121752"/>
                  <a:pt x="1458697" y="6107681"/>
                  <a:pt x="1465511" y="6087238"/>
                </a:cubicBezTo>
                <a:cubicBezTo>
                  <a:pt x="1478485" y="6048316"/>
                  <a:pt x="1467794" y="6067025"/>
                  <a:pt x="1501370" y="6033449"/>
                </a:cubicBezTo>
                <a:cubicBezTo>
                  <a:pt x="1523904" y="5965850"/>
                  <a:pt x="1493507" y="6049174"/>
                  <a:pt x="1528264" y="5979661"/>
                </a:cubicBezTo>
                <a:cubicBezTo>
                  <a:pt x="1532490" y="5971209"/>
                  <a:pt x="1533003" y="5961219"/>
                  <a:pt x="1537229" y="5952767"/>
                </a:cubicBezTo>
                <a:cubicBezTo>
                  <a:pt x="1580325" y="5866575"/>
                  <a:pt x="1524545" y="6007564"/>
                  <a:pt x="1582052" y="5881049"/>
                </a:cubicBezTo>
                <a:cubicBezTo>
                  <a:pt x="1627773" y="5780463"/>
                  <a:pt x="1575598" y="5863838"/>
                  <a:pt x="1617911" y="5800367"/>
                </a:cubicBezTo>
                <a:cubicBezTo>
                  <a:pt x="1620899" y="5788414"/>
                  <a:pt x="1615856" y="5770018"/>
                  <a:pt x="1626876" y="5764508"/>
                </a:cubicBezTo>
                <a:cubicBezTo>
                  <a:pt x="1640504" y="5757694"/>
                  <a:pt x="1656507" y="5772304"/>
                  <a:pt x="1671699" y="5773473"/>
                </a:cubicBezTo>
                <a:cubicBezTo>
                  <a:pt x="1734338" y="5778292"/>
                  <a:pt x="1797205" y="5779450"/>
                  <a:pt x="1859958" y="5782438"/>
                </a:cubicBezTo>
                <a:cubicBezTo>
                  <a:pt x="1897926" y="5787862"/>
                  <a:pt x="1979165" y="5800367"/>
                  <a:pt x="2012358" y="5800367"/>
                </a:cubicBezTo>
                <a:cubicBezTo>
                  <a:pt x="2069213" y="5800367"/>
                  <a:pt x="2125911" y="5794390"/>
                  <a:pt x="2182688" y="5791402"/>
                </a:cubicBezTo>
                <a:cubicBezTo>
                  <a:pt x="2185676" y="5776461"/>
                  <a:pt x="2186834" y="5761034"/>
                  <a:pt x="2191652" y="5746579"/>
                </a:cubicBezTo>
                <a:cubicBezTo>
                  <a:pt x="2201829" y="5716046"/>
                  <a:pt x="2219705" y="5688155"/>
                  <a:pt x="2227511" y="5656932"/>
                </a:cubicBezTo>
                <a:cubicBezTo>
                  <a:pt x="2236476" y="5621073"/>
                  <a:pt x="2242716" y="5584421"/>
                  <a:pt x="2254405" y="5549355"/>
                </a:cubicBezTo>
                <a:cubicBezTo>
                  <a:pt x="2266358" y="5513496"/>
                  <a:pt x="2281097" y="5478449"/>
                  <a:pt x="2290264" y="5441779"/>
                </a:cubicBezTo>
                <a:cubicBezTo>
                  <a:pt x="2296240" y="5417873"/>
                  <a:pt x="2300401" y="5393438"/>
                  <a:pt x="2308193" y="5370061"/>
                </a:cubicBezTo>
                <a:cubicBezTo>
                  <a:pt x="2315390" y="5348471"/>
                  <a:pt x="2328300" y="5329030"/>
                  <a:pt x="2335088" y="5307308"/>
                </a:cubicBezTo>
                <a:cubicBezTo>
                  <a:pt x="2343306" y="5281012"/>
                  <a:pt x="2343344" y="5252422"/>
                  <a:pt x="2353017" y="5226626"/>
                </a:cubicBezTo>
                <a:cubicBezTo>
                  <a:pt x="2361476" y="5204068"/>
                  <a:pt x="2378688" y="5185705"/>
                  <a:pt x="2388876" y="5163873"/>
                </a:cubicBezTo>
                <a:cubicBezTo>
                  <a:pt x="2399673" y="5140737"/>
                  <a:pt x="2406288" y="5115861"/>
                  <a:pt x="2415770" y="5092155"/>
                </a:cubicBezTo>
                <a:cubicBezTo>
                  <a:pt x="2424222" y="5071025"/>
                  <a:pt x="2435467" y="5050992"/>
                  <a:pt x="2442664" y="5029402"/>
                </a:cubicBezTo>
                <a:cubicBezTo>
                  <a:pt x="2450456" y="5006025"/>
                  <a:pt x="2452305" y="4980891"/>
                  <a:pt x="2460593" y="4957685"/>
                </a:cubicBezTo>
                <a:cubicBezTo>
                  <a:pt x="2467335" y="4938807"/>
                  <a:pt x="2479778" y="4922400"/>
                  <a:pt x="2487488" y="4903896"/>
                </a:cubicBezTo>
                <a:cubicBezTo>
                  <a:pt x="2494757" y="4886451"/>
                  <a:pt x="2498781" y="4867804"/>
                  <a:pt x="2505417" y="4850108"/>
                </a:cubicBezTo>
                <a:cubicBezTo>
                  <a:pt x="2516718" y="4819973"/>
                  <a:pt x="2530451" y="4790770"/>
                  <a:pt x="2541276" y="4760461"/>
                </a:cubicBezTo>
                <a:cubicBezTo>
                  <a:pt x="2545420" y="4748858"/>
                  <a:pt x="2546344" y="4736291"/>
                  <a:pt x="2550240" y="4724602"/>
                </a:cubicBezTo>
                <a:cubicBezTo>
                  <a:pt x="2581257" y="4631550"/>
                  <a:pt x="2553161" y="4718762"/>
                  <a:pt x="2586099" y="4652885"/>
                </a:cubicBezTo>
                <a:cubicBezTo>
                  <a:pt x="2593296" y="4638492"/>
                  <a:pt x="2596832" y="4622454"/>
                  <a:pt x="2604029" y="4608061"/>
                </a:cubicBezTo>
                <a:cubicBezTo>
                  <a:pt x="2614803" y="4586513"/>
                  <a:pt x="2626524" y="4565354"/>
                  <a:pt x="2639888" y="4545308"/>
                </a:cubicBezTo>
                <a:cubicBezTo>
                  <a:pt x="2656464" y="4520444"/>
                  <a:pt x="2675747" y="4497496"/>
                  <a:pt x="2693676" y="4473590"/>
                </a:cubicBezTo>
                <a:cubicBezTo>
                  <a:pt x="2727040" y="4429105"/>
                  <a:pt x="2712279" y="4450169"/>
                  <a:pt x="2738499" y="4410838"/>
                </a:cubicBezTo>
                <a:cubicBezTo>
                  <a:pt x="2822170" y="4413826"/>
                  <a:pt x="2905931" y="4414886"/>
                  <a:pt x="2989511" y="4419802"/>
                </a:cubicBezTo>
                <a:cubicBezTo>
                  <a:pt x="3007656" y="4420869"/>
                  <a:pt x="3025234" y="4430774"/>
                  <a:pt x="3043299" y="4428767"/>
                </a:cubicBezTo>
                <a:cubicBezTo>
                  <a:pt x="3133627" y="4418731"/>
                  <a:pt x="3223027" y="4401290"/>
                  <a:pt x="3312240" y="4383943"/>
                </a:cubicBezTo>
                <a:cubicBezTo>
                  <a:pt x="3330792" y="4380336"/>
                  <a:pt x="3347795" y="4370987"/>
                  <a:pt x="3366029" y="4366014"/>
                </a:cubicBezTo>
                <a:cubicBezTo>
                  <a:pt x="3380729" y="4362005"/>
                  <a:pt x="3396258" y="4361427"/>
                  <a:pt x="3410852" y="4357049"/>
                </a:cubicBezTo>
                <a:cubicBezTo>
                  <a:pt x="3528793" y="4321667"/>
                  <a:pt x="3384061" y="4353444"/>
                  <a:pt x="3500499" y="4330155"/>
                </a:cubicBezTo>
                <a:cubicBezTo>
                  <a:pt x="3509464" y="4324179"/>
                  <a:pt x="3517756" y="4317044"/>
                  <a:pt x="3527393" y="4312226"/>
                </a:cubicBezTo>
                <a:cubicBezTo>
                  <a:pt x="3535845" y="4308000"/>
                  <a:pt x="3546425" y="4308503"/>
                  <a:pt x="3554288" y="4303261"/>
                </a:cubicBezTo>
                <a:cubicBezTo>
                  <a:pt x="3592144" y="4278024"/>
                  <a:pt x="3581416" y="4258202"/>
                  <a:pt x="3617040" y="4222579"/>
                </a:cubicBezTo>
                <a:cubicBezTo>
                  <a:pt x="3674008" y="4165613"/>
                  <a:pt x="3613339" y="4228816"/>
                  <a:pt x="3670829" y="4159826"/>
                </a:cubicBezTo>
                <a:cubicBezTo>
                  <a:pt x="3676240" y="4153333"/>
                  <a:pt x="3684409" y="4149144"/>
                  <a:pt x="3688758" y="4141896"/>
                </a:cubicBezTo>
                <a:cubicBezTo>
                  <a:pt x="3702509" y="4118977"/>
                  <a:pt x="3705718" y="4089078"/>
                  <a:pt x="3724617" y="4070179"/>
                </a:cubicBezTo>
                <a:cubicBezTo>
                  <a:pt x="3762076" y="4032720"/>
                  <a:pt x="3743904" y="4053427"/>
                  <a:pt x="3778405" y="4007426"/>
                </a:cubicBezTo>
                <a:cubicBezTo>
                  <a:pt x="3796969" y="3951737"/>
                  <a:pt x="3775843" y="4004224"/>
                  <a:pt x="3832193" y="3926743"/>
                </a:cubicBezTo>
                <a:cubicBezTo>
                  <a:pt x="3842441" y="3912651"/>
                  <a:pt x="3850827" y="3897262"/>
                  <a:pt x="3859088" y="3881920"/>
                </a:cubicBezTo>
                <a:cubicBezTo>
                  <a:pt x="3871760" y="3858387"/>
                  <a:pt x="3882275" y="3833735"/>
                  <a:pt x="3894946" y="3810202"/>
                </a:cubicBezTo>
                <a:cubicBezTo>
                  <a:pt x="3903207" y="3794861"/>
                  <a:pt x="3913496" y="3780675"/>
                  <a:pt x="3921840" y="3765379"/>
                </a:cubicBezTo>
                <a:cubicBezTo>
                  <a:pt x="3946932" y="3719377"/>
                  <a:pt x="3946761" y="3708465"/>
                  <a:pt x="3975629" y="3666767"/>
                </a:cubicBezTo>
                <a:cubicBezTo>
                  <a:pt x="4012608" y="3613353"/>
                  <a:pt x="4034352" y="3589127"/>
                  <a:pt x="4074240" y="3541261"/>
                </a:cubicBezTo>
                <a:cubicBezTo>
                  <a:pt x="4095557" y="3477314"/>
                  <a:pt x="4065331" y="3554625"/>
                  <a:pt x="4110099" y="3487473"/>
                </a:cubicBezTo>
                <a:cubicBezTo>
                  <a:pt x="4115341" y="3479610"/>
                  <a:pt x="4114475" y="3468839"/>
                  <a:pt x="4119064" y="3460579"/>
                </a:cubicBezTo>
                <a:cubicBezTo>
                  <a:pt x="4129529" y="3441742"/>
                  <a:pt x="4141994" y="3424029"/>
                  <a:pt x="4154923" y="3406790"/>
                </a:cubicBezTo>
                <a:cubicBezTo>
                  <a:pt x="4172852" y="3382884"/>
                  <a:pt x="4195348" y="3361801"/>
                  <a:pt x="4208711" y="3335073"/>
                </a:cubicBezTo>
                <a:cubicBezTo>
                  <a:pt x="4214687" y="3323120"/>
                  <a:pt x="4218872" y="3310089"/>
                  <a:pt x="4226640" y="3299214"/>
                </a:cubicBezTo>
                <a:cubicBezTo>
                  <a:pt x="4234009" y="3288897"/>
                  <a:pt x="4245419" y="3282060"/>
                  <a:pt x="4253535" y="3272320"/>
                </a:cubicBezTo>
                <a:cubicBezTo>
                  <a:pt x="4275347" y="3246146"/>
                  <a:pt x="4292197" y="3215730"/>
                  <a:pt x="4316288" y="3191638"/>
                </a:cubicBezTo>
                <a:cubicBezTo>
                  <a:pt x="4350800" y="3157124"/>
                  <a:pt x="4336149" y="3175292"/>
                  <a:pt x="4361111" y="3137849"/>
                </a:cubicBezTo>
                <a:cubicBezTo>
                  <a:pt x="4385017" y="3143826"/>
                  <a:pt x="4409135" y="3149009"/>
                  <a:pt x="4432829" y="3155779"/>
                </a:cubicBezTo>
                <a:cubicBezTo>
                  <a:pt x="4451001" y="3160971"/>
                  <a:pt x="4468202" y="3169458"/>
                  <a:pt x="4486617" y="3173708"/>
                </a:cubicBezTo>
                <a:cubicBezTo>
                  <a:pt x="4539234" y="3185850"/>
                  <a:pt x="4658776" y="3189511"/>
                  <a:pt x="4692805" y="3191638"/>
                </a:cubicBezTo>
                <a:cubicBezTo>
                  <a:pt x="4725676" y="3197614"/>
                  <a:pt x="4758838" y="3202163"/>
                  <a:pt x="4791417" y="3209567"/>
                </a:cubicBezTo>
                <a:cubicBezTo>
                  <a:pt x="4824641" y="3217118"/>
                  <a:pt x="4856560" y="3230086"/>
                  <a:pt x="4890029" y="3236461"/>
                </a:cubicBezTo>
                <a:cubicBezTo>
                  <a:pt x="4940281" y="3246033"/>
                  <a:pt x="5131370" y="3253409"/>
                  <a:pt x="5150005" y="3254390"/>
                </a:cubicBezTo>
                <a:cubicBezTo>
                  <a:pt x="5254593" y="3251402"/>
                  <a:pt x="5360963" y="3264876"/>
                  <a:pt x="5463770" y="3245426"/>
                </a:cubicBezTo>
                <a:cubicBezTo>
                  <a:pt x="5482340" y="3241913"/>
                  <a:pt x="5481699" y="3191638"/>
                  <a:pt x="5481699" y="3191638"/>
                </a:cubicBezTo>
                <a:cubicBezTo>
                  <a:pt x="5484687" y="3155779"/>
                  <a:pt x="5487083" y="3119866"/>
                  <a:pt x="5490664" y="3084061"/>
                </a:cubicBezTo>
                <a:cubicBezTo>
                  <a:pt x="5493061" y="3060089"/>
                  <a:pt x="5497232" y="3036315"/>
                  <a:pt x="5499629" y="3012343"/>
                </a:cubicBezTo>
                <a:cubicBezTo>
                  <a:pt x="5503209" y="2976539"/>
                  <a:pt x="5504619" y="2940530"/>
                  <a:pt x="5508593" y="2904767"/>
                </a:cubicBezTo>
                <a:cubicBezTo>
                  <a:pt x="5515265" y="2844714"/>
                  <a:pt x="5518015" y="2861455"/>
                  <a:pt x="5526523" y="2806155"/>
                </a:cubicBezTo>
                <a:cubicBezTo>
                  <a:pt x="5530186" y="2782343"/>
                  <a:pt x="5532304" y="2758318"/>
                  <a:pt x="5535488" y="2734438"/>
                </a:cubicBezTo>
                <a:cubicBezTo>
                  <a:pt x="5548373" y="2637797"/>
                  <a:pt x="5539034" y="2705965"/>
                  <a:pt x="5553417" y="2626861"/>
                </a:cubicBezTo>
                <a:cubicBezTo>
                  <a:pt x="5568072" y="2546261"/>
                  <a:pt x="5555490" y="2600643"/>
                  <a:pt x="5571346" y="2537214"/>
                </a:cubicBezTo>
                <a:cubicBezTo>
                  <a:pt x="5574334" y="2504343"/>
                  <a:pt x="5575949" y="2471319"/>
                  <a:pt x="5580311" y="2438602"/>
                </a:cubicBezTo>
                <a:cubicBezTo>
                  <a:pt x="5586818" y="2389802"/>
                  <a:pt x="5589023" y="2417326"/>
                  <a:pt x="5598240" y="2375849"/>
                </a:cubicBezTo>
                <a:cubicBezTo>
                  <a:pt x="5602183" y="2358105"/>
                  <a:pt x="5603262" y="2339805"/>
                  <a:pt x="5607205" y="2322061"/>
                </a:cubicBezTo>
                <a:cubicBezTo>
                  <a:pt x="5609255" y="2312836"/>
                  <a:pt x="5613878" y="2304334"/>
                  <a:pt x="5616170" y="2295167"/>
                </a:cubicBezTo>
                <a:cubicBezTo>
                  <a:pt x="5642115" y="2191391"/>
                  <a:pt x="5606171" y="2297235"/>
                  <a:pt x="5643064" y="2223449"/>
                </a:cubicBezTo>
                <a:cubicBezTo>
                  <a:pt x="5647290" y="2214997"/>
                  <a:pt x="5646126" y="2203934"/>
                  <a:pt x="5652029" y="2196555"/>
                </a:cubicBezTo>
                <a:cubicBezTo>
                  <a:pt x="5670475" y="2173498"/>
                  <a:pt x="5698234" y="2176039"/>
                  <a:pt x="5723746" y="2169661"/>
                </a:cubicBezTo>
                <a:cubicBezTo>
                  <a:pt x="5755606" y="2161696"/>
                  <a:pt x="5763860" y="2153554"/>
                  <a:pt x="5795464" y="2133802"/>
                </a:cubicBezTo>
                <a:cubicBezTo>
                  <a:pt x="5840020" y="2105955"/>
                  <a:pt x="5806401" y="2127594"/>
                  <a:pt x="5840288" y="2097943"/>
                </a:cubicBezTo>
                <a:cubicBezTo>
                  <a:pt x="5857852" y="2082574"/>
                  <a:pt x="5875654" y="2067449"/>
                  <a:pt x="5894076" y="2053120"/>
                </a:cubicBezTo>
                <a:cubicBezTo>
                  <a:pt x="5902581" y="2046505"/>
                  <a:pt x="5913351" y="2042809"/>
                  <a:pt x="5920970" y="2035190"/>
                </a:cubicBezTo>
                <a:cubicBezTo>
                  <a:pt x="5987687" y="1968473"/>
                  <a:pt x="5911377" y="2023658"/>
                  <a:pt x="5974758" y="1981402"/>
                </a:cubicBezTo>
                <a:cubicBezTo>
                  <a:pt x="5980735" y="1972437"/>
                  <a:pt x="5983723" y="1960485"/>
                  <a:pt x="5992688" y="1954508"/>
                </a:cubicBezTo>
                <a:cubicBezTo>
                  <a:pt x="6002939" y="1947674"/>
                  <a:pt x="6016293" y="1946833"/>
                  <a:pt x="6028546" y="1945543"/>
                </a:cubicBezTo>
                <a:cubicBezTo>
                  <a:pt x="6073222" y="1940840"/>
                  <a:pt x="6118193" y="1939567"/>
                  <a:pt x="6163017" y="1936579"/>
                </a:cubicBezTo>
                <a:cubicBezTo>
                  <a:pt x="6210829" y="1939567"/>
                  <a:pt x="6258547" y="1945543"/>
                  <a:pt x="6306452" y="1945543"/>
                </a:cubicBezTo>
                <a:cubicBezTo>
                  <a:pt x="6688885" y="1945543"/>
                  <a:pt x="6586152" y="2007104"/>
                  <a:pt x="6718829" y="1918649"/>
                </a:cubicBezTo>
                <a:cubicBezTo>
                  <a:pt x="6721817" y="1909684"/>
                  <a:pt x="6725197" y="1900841"/>
                  <a:pt x="6727793" y="1891755"/>
                </a:cubicBezTo>
                <a:cubicBezTo>
                  <a:pt x="6731178" y="1879908"/>
                  <a:pt x="6731248" y="1866916"/>
                  <a:pt x="6736758" y="1855896"/>
                </a:cubicBezTo>
                <a:cubicBezTo>
                  <a:pt x="6740538" y="1848336"/>
                  <a:pt x="6748711" y="1843943"/>
                  <a:pt x="6754688" y="1837967"/>
                </a:cubicBezTo>
                <a:cubicBezTo>
                  <a:pt x="6786347" y="1679660"/>
                  <a:pt x="6737358" y="1910475"/>
                  <a:pt x="6781582" y="1748320"/>
                </a:cubicBezTo>
                <a:cubicBezTo>
                  <a:pt x="6786365" y="1730784"/>
                  <a:pt x="6786603" y="1712276"/>
                  <a:pt x="6790546" y="1694532"/>
                </a:cubicBezTo>
                <a:cubicBezTo>
                  <a:pt x="6812746" y="1594632"/>
                  <a:pt x="6785043" y="1756755"/>
                  <a:pt x="6808476" y="1631779"/>
                </a:cubicBezTo>
                <a:cubicBezTo>
                  <a:pt x="6832628" y="1502969"/>
                  <a:pt x="6808667" y="1559677"/>
                  <a:pt x="6844335" y="1488343"/>
                </a:cubicBezTo>
                <a:cubicBezTo>
                  <a:pt x="6850311" y="1458461"/>
                  <a:pt x="6848636" y="1425953"/>
                  <a:pt x="6862264" y="1398696"/>
                </a:cubicBezTo>
                <a:cubicBezTo>
                  <a:pt x="6880812" y="1361600"/>
                  <a:pt x="6887045" y="1353360"/>
                  <a:pt x="6898123" y="1309049"/>
                </a:cubicBezTo>
                <a:cubicBezTo>
                  <a:pt x="6921135" y="1217004"/>
                  <a:pt x="6889858" y="1331090"/>
                  <a:pt x="6925017" y="1237332"/>
                </a:cubicBezTo>
                <a:cubicBezTo>
                  <a:pt x="6929343" y="1225796"/>
                  <a:pt x="6927869" y="1212171"/>
                  <a:pt x="6933982" y="1201473"/>
                </a:cubicBezTo>
                <a:cubicBezTo>
                  <a:pt x="6940272" y="1190465"/>
                  <a:pt x="6951911" y="1183544"/>
                  <a:pt x="6960876" y="1174579"/>
                </a:cubicBezTo>
                <a:lnTo>
                  <a:pt x="7579440" y="1183543"/>
                </a:lnTo>
                <a:cubicBezTo>
                  <a:pt x="7588886" y="1183805"/>
                  <a:pt x="7598645" y="1198001"/>
                  <a:pt x="7606335" y="1192508"/>
                </a:cubicBezTo>
                <a:cubicBezTo>
                  <a:pt x="7657457" y="1155993"/>
                  <a:pt x="7630983" y="1148140"/>
                  <a:pt x="7651158" y="1111826"/>
                </a:cubicBezTo>
                <a:cubicBezTo>
                  <a:pt x="7683067" y="1054391"/>
                  <a:pt x="7682574" y="1069185"/>
                  <a:pt x="7713911" y="1022179"/>
                </a:cubicBezTo>
                <a:cubicBezTo>
                  <a:pt x="7723576" y="1007681"/>
                  <a:pt x="7731450" y="992055"/>
                  <a:pt x="7740805" y="977355"/>
                </a:cubicBezTo>
                <a:cubicBezTo>
                  <a:pt x="7752374" y="959175"/>
                  <a:pt x="7755128" y="924285"/>
                  <a:pt x="7776664" y="923567"/>
                </a:cubicBezTo>
                <a:lnTo>
                  <a:pt x="8045605" y="914602"/>
                </a:lnTo>
                <a:cubicBezTo>
                  <a:pt x="8054570" y="911614"/>
                  <a:pt x="8064396" y="910500"/>
                  <a:pt x="8072499" y="905638"/>
                </a:cubicBezTo>
                <a:cubicBezTo>
                  <a:pt x="8093341" y="893133"/>
                  <a:pt x="8096986" y="871750"/>
                  <a:pt x="8108358" y="851849"/>
                </a:cubicBezTo>
                <a:cubicBezTo>
                  <a:pt x="8113704" y="842494"/>
                  <a:pt x="8120942" y="834310"/>
                  <a:pt x="8126288" y="824955"/>
                </a:cubicBezTo>
                <a:cubicBezTo>
                  <a:pt x="8132918" y="813352"/>
                  <a:pt x="8137587" y="800699"/>
                  <a:pt x="8144217" y="789096"/>
                </a:cubicBezTo>
                <a:cubicBezTo>
                  <a:pt x="8149562" y="779741"/>
                  <a:pt x="8157328" y="771839"/>
                  <a:pt x="8162146" y="762202"/>
                </a:cubicBezTo>
                <a:cubicBezTo>
                  <a:pt x="8199261" y="687972"/>
                  <a:pt x="8137658" y="785488"/>
                  <a:pt x="8189040" y="708414"/>
                </a:cubicBezTo>
                <a:cubicBezTo>
                  <a:pt x="8198005" y="711402"/>
                  <a:pt x="8208675" y="711329"/>
                  <a:pt x="8215935" y="717379"/>
                </a:cubicBezTo>
                <a:cubicBezTo>
                  <a:pt x="8281062" y="771651"/>
                  <a:pt x="8208060" y="741649"/>
                  <a:pt x="8269723" y="762202"/>
                </a:cubicBezTo>
                <a:cubicBezTo>
                  <a:pt x="8278688" y="771167"/>
                  <a:pt x="8285278" y="783426"/>
                  <a:pt x="8296617" y="789096"/>
                </a:cubicBezTo>
                <a:cubicBezTo>
                  <a:pt x="8333754" y="807665"/>
                  <a:pt x="8399471" y="792258"/>
                  <a:pt x="8431088" y="789096"/>
                </a:cubicBezTo>
                <a:cubicBezTo>
                  <a:pt x="8437064" y="780131"/>
                  <a:pt x="8444199" y="771839"/>
                  <a:pt x="8449017" y="762202"/>
                </a:cubicBezTo>
                <a:cubicBezTo>
                  <a:pt x="8458630" y="742976"/>
                  <a:pt x="8462853" y="708903"/>
                  <a:pt x="8466946" y="690485"/>
                </a:cubicBezTo>
                <a:cubicBezTo>
                  <a:pt x="8474450" y="656718"/>
                  <a:pt x="8474893" y="657679"/>
                  <a:pt x="8484876" y="627732"/>
                </a:cubicBezTo>
                <a:cubicBezTo>
                  <a:pt x="8487864" y="597850"/>
                  <a:pt x="8487950" y="567533"/>
                  <a:pt x="8493840" y="538085"/>
                </a:cubicBezTo>
                <a:cubicBezTo>
                  <a:pt x="8496996" y="522305"/>
                  <a:pt x="8507867" y="508873"/>
                  <a:pt x="8511770" y="493261"/>
                </a:cubicBezTo>
                <a:cubicBezTo>
                  <a:pt x="8550250" y="339346"/>
                  <a:pt x="8496862" y="506088"/>
                  <a:pt x="8529699" y="385685"/>
                </a:cubicBezTo>
                <a:cubicBezTo>
                  <a:pt x="8552214" y="303130"/>
                  <a:pt x="8544111" y="361966"/>
                  <a:pt x="8556593" y="287073"/>
                </a:cubicBezTo>
                <a:cubicBezTo>
                  <a:pt x="8560067" y="266230"/>
                  <a:pt x="8561414" y="245040"/>
                  <a:pt x="8565558" y="224320"/>
                </a:cubicBezTo>
                <a:cubicBezTo>
                  <a:pt x="8567411" y="215054"/>
                  <a:pt x="8567841" y="204108"/>
                  <a:pt x="8574523" y="197426"/>
                </a:cubicBezTo>
                <a:cubicBezTo>
                  <a:pt x="8581205" y="190744"/>
                  <a:pt x="8592452" y="191449"/>
                  <a:pt x="8601417" y="188461"/>
                </a:cubicBezTo>
                <a:cubicBezTo>
                  <a:pt x="8610382" y="197426"/>
                  <a:pt x="8617995" y="207986"/>
                  <a:pt x="8628311" y="215355"/>
                </a:cubicBezTo>
                <a:cubicBezTo>
                  <a:pt x="8683487" y="254766"/>
                  <a:pt x="8720968" y="229498"/>
                  <a:pt x="8798640" y="224320"/>
                </a:cubicBezTo>
                <a:cubicBezTo>
                  <a:pt x="8842719" y="209627"/>
                  <a:pt x="8851355" y="209565"/>
                  <a:pt x="8888288" y="188461"/>
                </a:cubicBezTo>
                <a:cubicBezTo>
                  <a:pt x="8926018" y="166901"/>
                  <a:pt x="8905896" y="170660"/>
                  <a:pt x="8951040" y="152602"/>
                </a:cubicBezTo>
                <a:cubicBezTo>
                  <a:pt x="8968588" y="145583"/>
                  <a:pt x="9004829" y="134673"/>
                  <a:pt x="9004829" y="134673"/>
                </a:cubicBezTo>
                <a:cubicBezTo>
                  <a:pt x="9010805" y="128696"/>
                  <a:pt x="9016158" y="122023"/>
                  <a:pt x="9022758" y="116743"/>
                </a:cubicBezTo>
                <a:cubicBezTo>
                  <a:pt x="9079314" y="71497"/>
                  <a:pt x="9024281" y="124184"/>
                  <a:pt x="9067582" y="80885"/>
                </a:cubicBezTo>
                <a:cubicBezTo>
                  <a:pt x="9083149" y="34178"/>
                  <a:pt x="9066348" y="71220"/>
                  <a:pt x="9094476" y="36061"/>
                </a:cubicBezTo>
                <a:cubicBezTo>
                  <a:pt x="9123325" y="0"/>
                  <a:pt x="9098295" y="16222"/>
                  <a:pt x="9130335" y="202"/>
                </a:cubicBezTo>
              </a:path>
            </a:pathLst>
          </a:cu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04" name="Group 103"/>
          <p:cNvGrpSpPr/>
          <p:nvPr/>
        </p:nvGrpSpPr>
        <p:grpSpPr>
          <a:xfrm>
            <a:off x="5334000" y="1682191"/>
            <a:ext cx="1524000" cy="3410198"/>
            <a:chOff x="3276600" y="1677272"/>
            <a:chExt cx="1524000" cy="3410198"/>
          </a:xfrm>
        </p:grpSpPr>
        <p:grpSp>
          <p:nvGrpSpPr>
            <p:cNvPr id="92" name="Group 1"/>
            <p:cNvGrpSpPr/>
            <p:nvPr/>
          </p:nvGrpSpPr>
          <p:grpSpPr>
            <a:xfrm>
              <a:off x="3276600" y="1752600"/>
              <a:ext cx="1524000" cy="3334870"/>
              <a:chOff x="3617260" y="1990165"/>
              <a:chExt cx="762000" cy="1667435"/>
            </a:xfrm>
          </p:grpSpPr>
          <p:sp>
            <p:nvSpPr>
              <p:cNvPr id="96" name="Rectangle 2"/>
              <p:cNvSpPr/>
              <p:nvPr/>
            </p:nvSpPr>
            <p:spPr>
              <a:xfrm rot="5400000">
                <a:off x="3543300" y="3086100"/>
                <a:ext cx="914400" cy="2286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3"/>
              <p:cNvSpPr/>
              <p:nvPr/>
            </p:nvSpPr>
            <p:spPr>
              <a:xfrm rot="2740449">
                <a:off x="3617260" y="1990165"/>
                <a:ext cx="762000" cy="762000"/>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 name="Group 99"/>
            <p:cNvGrpSpPr/>
            <p:nvPr/>
          </p:nvGrpSpPr>
          <p:grpSpPr>
            <a:xfrm>
              <a:off x="3728509" y="1677272"/>
              <a:ext cx="565024" cy="1593657"/>
              <a:chOff x="2743200" y="609600"/>
              <a:chExt cx="1485900" cy="4191000"/>
            </a:xfrm>
          </p:grpSpPr>
          <p:sp>
            <p:nvSpPr>
              <p:cNvPr id="101" name="Trapezoid 100"/>
              <p:cNvSpPr/>
              <p:nvPr/>
            </p:nvSpPr>
            <p:spPr>
              <a:xfrm>
                <a:off x="3200400" y="609600"/>
                <a:ext cx="609600" cy="1676400"/>
              </a:xfrm>
              <a:prstGeom prst="trapezoid">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rot="5400000">
                <a:off x="2247900" y="3238500"/>
                <a:ext cx="25146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p:cNvSpPr/>
              <p:nvPr/>
            </p:nvSpPr>
            <p:spPr>
              <a:xfrm rot="10800000">
                <a:off x="2743200" y="2667000"/>
                <a:ext cx="1485900" cy="342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05" name="TextBox 104"/>
          <p:cNvSpPr txBox="1"/>
          <p:nvPr/>
        </p:nvSpPr>
        <p:spPr>
          <a:xfrm>
            <a:off x="2133600" y="5410200"/>
            <a:ext cx="7848600" cy="1200329"/>
          </a:xfrm>
          <a:prstGeom prst="rect">
            <a:avLst/>
          </a:prstGeom>
          <a:noFill/>
        </p:spPr>
        <p:txBody>
          <a:bodyPr wrap="square" rtlCol="0">
            <a:spAutoFit/>
          </a:bodyPr>
          <a:lstStyle/>
          <a:p>
            <a:pPr algn="ctr"/>
            <a:r>
              <a:rPr lang="en-US" sz="3600" b="1" dirty="0">
                <a:solidFill>
                  <a:srgbClr val="FF0000"/>
                </a:solidFill>
                <a:latin typeface="Castellar" pitchFamily="18" charset="0"/>
              </a:rPr>
              <a:t>Wickedness is always a great divider</a:t>
            </a:r>
          </a:p>
        </p:txBody>
      </p:sp>
      <p:sp>
        <p:nvSpPr>
          <p:cNvPr id="5" name="TextBox 4"/>
          <p:cNvSpPr txBox="1"/>
          <p:nvPr/>
        </p:nvSpPr>
        <p:spPr>
          <a:xfrm>
            <a:off x="8006378" y="1415921"/>
            <a:ext cx="3352800" cy="830997"/>
          </a:xfrm>
          <a:prstGeom prst="rect">
            <a:avLst/>
          </a:prstGeom>
          <a:noFill/>
        </p:spPr>
        <p:txBody>
          <a:bodyPr wrap="square" rtlCol="0">
            <a:spAutoFit/>
          </a:bodyPr>
          <a:lstStyle/>
          <a:p>
            <a:pPr algn="ctr"/>
            <a:r>
              <a:rPr lang="en-US" sz="2400" dirty="0">
                <a:solidFill>
                  <a:schemeClr val="bg1"/>
                </a:solidFill>
              </a:rPr>
              <a:t>Laman and Lemuel seek to take Nephi’s life</a:t>
            </a:r>
          </a:p>
        </p:txBody>
      </p:sp>
    </p:spTree>
    <p:extLst>
      <p:ext uri="{BB962C8B-B14F-4D97-AF65-F5344CB8AC3E}">
        <p14:creationId xmlns:p14="http://schemas.microsoft.com/office/powerpoint/2010/main" val="52373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1000"/>
                                        <p:tgtEl>
                                          <p:spTgt spid="105"/>
                                        </p:tgtEl>
                                      </p:cBhvr>
                                    </p:animEffect>
                                    <p:anim calcmode="lin" valueType="num">
                                      <p:cBhvr>
                                        <p:cTn id="26" dur="1000" fill="hold"/>
                                        <p:tgtEl>
                                          <p:spTgt spid="105"/>
                                        </p:tgtEl>
                                        <p:attrNameLst>
                                          <p:attrName>ppt_x</p:attrName>
                                        </p:attrNameLst>
                                      </p:cBhvr>
                                      <p:tavLst>
                                        <p:tav tm="0">
                                          <p:val>
                                            <p:strVal val="#ppt_x"/>
                                          </p:val>
                                        </p:tav>
                                        <p:tav tm="100000">
                                          <p:val>
                                            <p:strVal val="#ppt_x"/>
                                          </p:val>
                                        </p:tav>
                                      </p:tavLst>
                                    </p:anim>
                                    <p:anim calcmode="lin" valueType="num">
                                      <p:cBhvr>
                                        <p:cTn id="27"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8" grpId="0"/>
      <p:bldP spid="99" grpId="0"/>
      <p:bldP spid="105"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959218" y="1352487"/>
            <a:ext cx="2667000" cy="1200329"/>
          </a:xfrm>
          <a:prstGeom prst="rect">
            <a:avLst/>
          </a:prstGeom>
          <a:noFill/>
        </p:spPr>
        <p:txBody>
          <a:bodyPr wrap="square" rtlCol="0">
            <a:spAutoFit/>
          </a:bodyPr>
          <a:lstStyle/>
          <a:p>
            <a:r>
              <a:rPr lang="en-US" sz="2400" dirty="0">
                <a:solidFill>
                  <a:schemeClr val="bg1"/>
                </a:solidFill>
              </a:rPr>
              <a:t>Laman and Lemuel blamed Nephi for their difficulties</a:t>
            </a:r>
          </a:p>
        </p:txBody>
      </p:sp>
      <p:sp>
        <p:nvSpPr>
          <p:cNvPr id="4" name="TextBox 3"/>
          <p:cNvSpPr txBox="1"/>
          <p:nvPr/>
        </p:nvSpPr>
        <p:spPr>
          <a:xfrm>
            <a:off x="2057400" y="152400"/>
            <a:ext cx="8001000" cy="707886"/>
          </a:xfrm>
          <a:prstGeom prst="rect">
            <a:avLst/>
          </a:prstGeom>
          <a:noFill/>
        </p:spPr>
        <p:txBody>
          <a:bodyPr wrap="square" rtlCol="0">
            <a:spAutoFit/>
          </a:bodyPr>
          <a:lstStyle/>
          <a:p>
            <a:pPr algn="ctr"/>
            <a:r>
              <a:rPr lang="en-US" sz="4000" dirty="0">
                <a:solidFill>
                  <a:schemeClr val="bg1"/>
                </a:solidFill>
                <a:latin typeface="Castellar" pitchFamily="18" charset="0"/>
              </a:rPr>
              <a:t>Because of Him</a:t>
            </a:r>
          </a:p>
        </p:txBody>
      </p:sp>
      <p:sp>
        <p:nvSpPr>
          <p:cNvPr id="5" name="TextBox 4"/>
          <p:cNvSpPr txBox="1"/>
          <p:nvPr/>
        </p:nvSpPr>
        <p:spPr>
          <a:xfrm>
            <a:off x="6400800" y="1371601"/>
            <a:ext cx="4419600" cy="830997"/>
          </a:xfrm>
          <a:prstGeom prst="rect">
            <a:avLst/>
          </a:prstGeom>
          <a:noFill/>
        </p:spPr>
        <p:txBody>
          <a:bodyPr wrap="square" rtlCol="0">
            <a:spAutoFit/>
          </a:bodyPr>
          <a:lstStyle/>
          <a:p>
            <a:r>
              <a:rPr lang="en-US" sz="2400" dirty="0">
                <a:solidFill>
                  <a:schemeClr val="bg1"/>
                </a:solidFill>
              </a:rPr>
              <a:t>All souls are agents unto themselves (D&amp;C 58:28)</a:t>
            </a:r>
          </a:p>
        </p:txBody>
      </p:sp>
      <p:sp>
        <p:nvSpPr>
          <p:cNvPr id="105" name="TextBox 104"/>
          <p:cNvSpPr txBox="1"/>
          <p:nvPr/>
        </p:nvSpPr>
        <p:spPr>
          <a:xfrm>
            <a:off x="2133600" y="5410200"/>
            <a:ext cx="7848600" cy="1200329"/>
          </a:xfrm>
          <a:prstGeom prst="rect">
            <a:avLst/>
          </a:prstGeom>
          <a:noFill/>
        </p:spPr>
        <p:txBody>
          <a:bodyPr wrap="square" rtlCol="0">
            <a:spAutoFit/>
          </a:bodyPr>
          <a:lstStyle/>
          <a:p>
            <a:pPr algn="ctr"/>
            <a:r>
              <a:rPr lang="en-US" sz="3600" b="1" dirty="0">
                <a:solidFill>
                  <a:srgbClr val="FF0000"/>
                </a:solidFill>
                <a:latin typeface="Castellar" pitchFamily="18" charset="0"/>
              </a:rPr>
              <a:t>Most of our problems are of our own making</a:t>
            </a:r>
          </a:p>
        </p:txBody>
      </p:sp>
      <p:grpSp>
        <p:nvGrpSpPr>
          <p:cNvPr id="43" name="Group 42"/>
          <p:cNvGrpSpPr/>
          <p:nvPr/>
        </p:nvGrpSpPr>
        <p:grpSpPr>
          <a:xfrm>
            <a:off x="4572000" y="1828800"/>
            <a:ext cx="1524000" cy="3334870"/>
            <a:chOff x="3048000" y="1828800"/>
            <a:chExt cx="1524000" cy="3334870"/>
          </a:xfrm>
        </p:grpSpPr>
        <p:grpSp>
          <p:nvGrpSpPr>
            <p:cNvPr id="18" name="Group 1"/>
            <p:cNvGrpSpPr/>
            <p:nvPr/>
          </p:nvGrpSpPr>
          <p:grpSpPr>
            <a:xfrm>
              <a:off x="3048000" y="1828800"/>
              <a:ext cx="1524000" cy="3334870"/>
              <a:chOff x="3617260" y="1990165"/>
              <a:chExt cx="762000" cy="1667435"/>
            </a:xfrm>
          </p:grpSpPr>
          <p:sp>
            <p:nvSpPr>
              <p:cNvPr id="22" name="Rectangle 2"/>
              <p:cNvSpPr/>
              <p:nvPr/>
            </p:nvSpPr>
            <p:spPr>
              <a:xfrm rot="5400000">
                <a:off x="3543300" y="3086100"/>
                <a:ext cx="914400" cy="2286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3"/>
              <p:cNvSpPr/>
              <p:nvPr/>
            </p:nvSpPr>
            <p:spPr>
              <a:xfrm rot="2740449">
                <a:off x="3617260" y="1990165"/>
                <a:ext cx="762000" cy="762000"/>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p:nvPr/>
          </p:nvGrpSpPr>
          <p:grpSpPr>
            <a:xfrm>
              <a:off x="3352800" y="1981200"/>
              <a:ext cx="990600" cy="1210516"/>
              <a:chOff x="1295400" y="914400"/>
              <a:chExt cx="3352800" cy="4097129"/>
            </a:xfrm>
          </p:grpSpPr>
          <p:sp>
            <p:nvSpPr>
              <p:cNvPr id="25" name="Oval 24"/>
              <p:cNvSpPr/>
              <p:nvPr/>
            </p:nvSpPr>
            <p:spPr>
              <a:xfrm>
                <a:off x="1295400" y="914400"/>
                <a:ext cx="1229301" cy="12293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707577" y="2006310"/>
                <a:ext cx="368790" cy="221274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rot="15047263">
                <a:off x="2130726" y="1844919"/>
                <a:ext cx="296228" cy="10346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rot="16988078">
                <a:off x="2224390" y="2186852"/>
                <a:ext cx="259123" cy="8511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rot="11760182">
                <a:off x="1575813" y="3703964"/>
                <a:ext cx="306057" cy="13075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rot="9760774">
                <a:off x="1956914" y="3760127"/>
                <a:ext cx="303955" cy="11869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rot="7474278">
                <a:off x="2581723" y="2454153"/>
                <a:ext cx="548105" cy="2658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3505200" y="1219200"/>
                <a:ext cx="1143000" cy="1143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3810000" y="1676400"/>
                <a:ext cx="411480" cy="24688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rot="9760774">
                <a:off x="4074751" y="3463800"/>
                <a:ext cx="339140" cy="1324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rot="11760182">
                <a:off x="3684448" y="3341125"/>
                <a:ext cx="341485" cy="14589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rot="15357100">
                <a:off x="3572186" y="2507862"/>
                <a:ext cx="289631" cy="9925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rot="7474278">
                <a:off x="2581723" y="1920753"/>
                <a:ext cx="548105" cy="2658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rot="3918912">
                <a:off x="3009195" y="2838586"/>
                <a:ext cx="548105" cy="2658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rot="15866519">
                <a:off x="3558266" y="2224129"/>
                <a:ext cx="289631" cy="828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rot="4428331">
                <a:off x="3009194" y="2415897"/>
                <a:ext cx="548105" cy="2658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1" name="TextBox 40"/>
          <p:cNvSpPr txBox="1"/>
          <p:nvPr/>
        </p:nvSpPr>
        <p:spPr>
          <a:xfrm>
            <a:off x="6858000" y="3352801"/>
            <a:ext cx="3048000" cy="1200329"/>
          </a:xfrm>
          <a:prstGeom prst="rect">
            <a:avLst/>
          </a:prstGeom>
          <a:noFill/>
        </p:spPr>
        <p:txBody>
          <a:bodyPr wrap="square" rtlCol="0">
            <a:spAutoFit/>
          </a:bodyPr>
          <a:lstStyle/>
          <a:p>
            <a:r>
              <a:rPr lang="en-US" sz="2400" dirty="0">
                <a:solidFill>
                  <a:schemeClr val="bg1"/>
                </a:solidFill>
              </a:rPr>
              <a:t>It is easy to blame others for our own mistakes</a:t>
            </a:r>
          </a:p>
        </p:txBody>
      </p:sp>
      <p:sp>
        <p:nvSpPr>
          <p:cNvPr id="42" name="TextBox 41"/>
          <p:cNvSpPr txBox="1"/>
          <p:nvPr/>
        </p:nvSpPr>
        <p:spPr>
          <a:xfrm>
            <a:off x="9982200" y="6457265"/>
            <a:ext cx="2057400" cy="369332"/>
          </a:xfrm>
          <a:prstGeom prst="rect">
            <a:avLst/>
          </a:prstGeom>
          <a:noFill/>
        </p:spPr>
        <p:txBody>
          <a:bodyPr wrap="square" rtlCol="0">
            <a:spAutoFit/>
          </a:bodyPr>
          <a:lstStyle/>
          <a:p>
            <a:pPr algn="r"/>
            <a:r>
              <a:rPr lang="en-US" dirty="0">
                <a:solidFill>
                  <a:srgbClr val="FFFF00"/>
                </a:solidFill>
              </a:rPr>
              <a:t>2 Nephi 5:3</a:t>
            </a:r>
          </a:p>
        </p:txBody>
      </p:sp>
    </p:spTree>
    <p:extLst>
      <p:ext uri="{BB962C8B-B14F-4D97-AF65-F5344CB8AC3E}">
        <p14:creationId xmlns:p14="http://schemas.microsoft.com/office/powerpoint/2010/main" val="320721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1000"/>
                                        <p:tgtEl>
                                          <p:spTgt spid="105"/>
                                        </p:tgtEl>
                                      </p:cBhvr>
                                    </p:animEffect>
                                    <p:anim calcmode="lin" valueType="num">
                                      <p:cBhvr>
                                        <p:cTn id="22" dur="1000" fill="hold"/>
                                        <p:tgtEl>
                                          <p:spTgt spid="105"/>
                                        </p:tgtEl>
                                        <p:attrNameLst>
                                          <p:attrName>ppt_x</p:attrName>
                                        </p:attrNameLst>
                                      </p:cBhvr>
                                      <p:tavLst>
                                        <p:tav tm="0">
                                          <p:val>
                                            <p:strVal val="#ppt_x"/>
                                          </p:val>
                                        </p:tav>
                                        <p:tav tm="100000">
                                          <p:val>
                                            <p:strVal val="#ppt_x"/>
                                          </p:val>
                                        </p:tav>
                                      </p:tavLst>
                                    </p:anim>
                                    <p:anim calcmode="lin" valueType="num">
                                      <p:cBhvr>
                                        <p:cTn id="23"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5" grpId="0"/>
      <p:bldP spid="4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11879" y="1912144"/>
            <a:ext cx="2667000" cy="1200329"/>
          </a:xfrm>
          <a:prstGeom prst="rect">
            <a:avLst/>
          </a:prstGeom>
          <a:noFill/>
        </p:spPr>
        <p:txBody>
          <a:bodyPr wrap="square" rtlCol="0">
            <a:spAutoFit/>
          </a:bodyPr>
          <a:lstStyle/>
          <a:p>
            <a:pPr algn="ctr"/>
            <a:r>
              <a:rPr lang="en-US" sz="2400" dirty="0">
                <a:solidFill>
                  <a:schemeClr val="bg1"/>
                </a:solidFill>
              </a:rPr>
              <a:t>Nephi should depart from his brothers</a:t>
            </a:r>
          </a:p>
        </p:txBody>
      </p:sp>
      <p:sp>
        <p:nvSpPr>
          <p:cNvPr id="4" name="TextBox 3"/>
          <p:cNvSpPr txBox="1"/>
          <p:nvPr/>
        </p:nvSpPr>
        <p:spPr>
          <a:xfrm>
            <a:off x="2057400" y="152400"/>
            <a:ext cx="8001000" cy="707886"/>
          </a:xfrm>
          <a:prstGeom prst="rect">
            <a:avLst/>
          </a:prstGeom>
          <a:noFill/>
        </p:spPr>
        <p:txBody>
          <a:bodyPr wrap="square" rtlCol="0">
            <a:spAutoFit/>
          </a:bodyPr>
          <a:lstStyle/>
          <a:p>
            <a:pPr algn="ctr"/>
            <a:r>
              <a:rPr lang="en-US" sz="4000" dirty="0">
                <a:solidFill>
                  <a:schemeClr val="bg1"/>
                </a:solidFill>
                <a:latin typeface="Castellar" pitchFamily="18" charset="0"/>
              </a:rPr>
              <a:t>The Lord’s Warning</a:t>
            </a:r>
          </a:p>
        </p:txBody>
      </p:sp>
      <p:sp>
        <p:nvSpPr>
          <p:cNvPr id="42" name="TextBox 41"/>
          <p:cNvSpPr txBox="1"/>
          <p:nvPr/>
        </p:nvSpPr>
        <p:spPr>
          <a:xfrm>
            <a:off x="9937376" y="6460840"/>
            <a:ext cx="2057400" cy="369332"/>
          </a:xfrm>
          <a:prstGeom prst="rect">
            <a:avLst/>
          </a:prstGeom>
          <a:noFill/>
        </p:spPr>
        <p:txBody>
          <a:bodyPr wrap="square" rtlCol="0">
            <a:spAutoFit/>
          </a:bodyPr>
          <a:lstStyle/>
          <a:p>
            <a:pPr algn="r"/>
            <a:r>
              <a:rPr lang="en-US" dirty="0">
                <a:solidFill>
                  <a:srgbClr val="FFFF00"/>
                </a:solidFill>
              </a:rPr>
              <a:t>2 Nephi 5:5</a:t>
            </a:r>
          </a:p>
        </p:txBody>
      </p:sp>
      <p:sp>
        <p:nvSpPr>
          <p:cNvPr id="15" name="Freeform 45"/>
          <p:cNvSpPr/>
          <p:nvPr/>
        </p:nvSpPr>
        <p:spPr>
          <a:xfrm>
            <a:off x="121024" y="152401"/>
            <a:ext cx="12070975" cy="6584575"/>
          </a:xfrm>
          <a:custGeom>
            <a:avLst/>
            <a:gdLst>
              <a:gd name="connsiteX0" fmla="*/ 13229 w 9130335"/>
              <a:gd name="connsiteY0" fmla="*/ 6813379 h 6820939"/>
              <a:gd name="connsiteX1" fmla="*/ 75982 w 9130335"/>
              <a:gd name="connsiteY1" fmla="*/ 6777520 h 6820939"/>
              <a:gd name="connsiteX2" fmla="*/ 102876 w 9130335"/>
              <a:gd name="connsiteY2" fmla="*/ 6768555 h 6820939"/>
              <a:gd name="connsiteX3" fmla="*/ 138735 w 9130335"/>
              <a:gd name="connsiteY3" fmla="*/ 6750626 h 6820939"/>
              <a:gd name="connsiteX4" fmla="*/ 156664 w 9130335"/>
              <a:gd name="connsiteY4" fmla="*/ 6723732 h 6820939"/>
              <a:gd name="connsiteX5" fmla="*/ 228382 w 9130335"/>
              <a:gd name="connsiteY5" fmla="*/ 6687873 h 6820939"/>
              <a:gd name="connsiteX6" fmla="*/ 246311 w 9130335"/>
              <a:gd name="connsiteY6" fmla="*/ 6669943 h 6820939"/>
              <a:gd name="connsiteX7" fmla="*/ 273205 w 9130335"/>
              <a:gd name="connsiteY7" fmla="*/ 6660979 h 6820939"/>
              <a:gd name="connsiteX8" fmla="*/ 309064 w 9130335"/>
              <a:gd name="connsiteY8" fmla="*/ 6616155 h 6820939"/>
              <a:gd name="connsiteX9" fmla="*/ 335958 w 9130335"/>
              <a:gd name="connsiteY9" fmla="*/ 6607190 h 6820939"/>
              <a:gd name="connsiteX10" fmla="*/ 380782 w 9130335"/>
              <a:gd name="connsiteY10" fmla="*/ 6571332 h 6820939"/>
              <a:gd name="connsiteX11" fmla="*/ 425605 w 9130335"/>
              <a:gd name="connsiteY11" fmla="*/ 6526508 h 6820939"/>
              <a:gd name="connsiteX12" fmla="*/ 443535 w 9130335"/>
              <a:gd name="connsiteY12" fmla="*/ 6508579 h 6820939"/>
              <a:gd name="connsiteX13" fmla="*/ 461464 w 9130335"/>
              <a:gd name="connsiteY13" fmla="*/ 6490649 h 6820939"/>
              <a:gd name="connsiteX14" fmla="*/ 488358 w 9130335"/>
              <a:gd name="connsiteY14" fmla="*/ 6472720 h 6820939"/>
              <a:gd name="connsiteX15" fmla="*/ 533182 w 9130335"/>
              <a:gd name="connsiteY15" fmla="*/ 6427896 h 6820939"/>
              <a:gd name="connsiteX16" fmla="*/ 586970 w 9130335"/>
              <a:gd name="connsiteY16" fmla="*/ 6392038 h 6820939"/>
              <a:gd name="connsiteX17" fmla="*/ 613864 w 9130335"/>
              <a:gd name="connsiteY17" fmla="*/ 6374108 h 6820939"/>
              <a:gd name="connsiteX18" fmla="*/ 640758 w 9130335"/>
              <a:gd name="connsiteY18" fmla="*/ 6347214 h 6820939"/>
              <a:gd name="connsiteX19" fmla="*/ 667652 w 9130335"/>
              <a:gd name="connsiteY19" fmla="*/ 6338249 h 6820939"/>
              <a:gd name="connsiteX20" fmla="*/ 685582 w 9130335"/>
              <a:gd name="connsiteY20" fmla="*/ 6320320 h 6820939"/>
              <a:gd name="connsiteX21" fmla="*/ 766264 w 9130335"/>
              <a:gd name="connsiteY21" fmla="*/ 6329285 h 6820939"/>
              <a:gd name="connsiteX22" fmla="*/ 882805 w 9130335"/>
              <a:gd name="connsiteY22" fmla="*/ 6374108 h 6820939"/>
              <a:gd name="connsiteX23" fmla="*/ 918664 w 9130335"/>
              <a:gd name="connsiteY23" fmla="*/ 6392038 h 6820939"/>
              <a:gd name="connsiteX24" fmla="*/ 963488 w 9130335"/>
              <a:gd name="connsiteY24" fmla="*/ 6401002 h 6820939"/>
              <a:gd name="connsiteX25" fmla="*/ 1062099 w 9130335"/>
              <a:gd name="connsiteY25" fmla="*/ 6427896 h 6820939"/>
              <a:gd name="connsiteX26" fmla="*/ 1088993 w 9130335"/>
              <a:gd name="connsiteY26" fmla="*/ 6445826 h 6820939"/>
              <a:gd name="connsiteX27" fmla="*/ 1178640 w 9130335"/>
              <a:gd name="connsiteY27" fmla="*/ 6463755 h 6820939"/>
              <a:gd name="connsiteX28" fmla="*/ 1223464 w 9130335"/>
              <a:gd name="connsiteY28" fmla="*/ 6418932 h 6820939"/>
              <a:gd name="connsiteX29" fmla="*/ 1322076 w 9130335"/>
              <a:gd name="connsiteY29" fmla="*/ 6311355 h 6820939"/>
              <a:gd name="connsiteX30" fmla="*/ 1366899 w 9130335"/>
              <a:gd name="connsiteY30" fmla="*/ 6239638 h 6820939"/>
              <a:gd name="connsiteX31" fmla="*/ 1384829 w 9130335"/>
              <a:gd name="connsiteY31" fmla="*/ 6212743 h 6820939"/>
              <a:gd name="connsiteX32" fmla="*/ 1420688 w 9130335"/>
              <a:gd name="connsiteY32" fmla="*/ 6176885 h 6820939"/>
              <a:gd name="connsiteX33" fmla="*/ 1429652 w 9130335"/>
              <a:gd name="connsiteY33" fmla="*/ 6141026 h 6820939"/>
              <a:gd name="connsiteX34" fmla="*/ 1465511 w 9130335"/>
              <a:gd name="connsiteY34" fmla="*/ 6087238 h 6820939"/>
              <a:gd name="connsiteX35" fmla="*/ 1501370 w 9130335"/>
              <a:gd name="connsiteY35" fmla="*/ 6033449 h 6820939"/>
              <a:gd name="connsiteX36" fmla="*/ 1528264 w 9130335"/>
              <a:gd name="connsiteY36" fmla="*/ 5979661 h 6820939"/>
              <a:gd name="connsiteX37" fmla="*/ 1537229 w 9130335"/>
              <a:gd name="connsiteY37" fmla="*/ 5952767 h 6820939"/>
              <a:gd name="connsiteX38" fmla="*/ 1582052 w 9130335"/>
              <a:gd name="connsiteY38" fmla="*/ 5881049 h 6820939"/>
              <a:gd name="connsiteX39" fmla="*/ 1617911 w 9130335"/>
              <a:gd name="connsiteY39" fmla="*/ 5800367 h 6820939"/>
              <a:gd name="connsiteX40" fmla="*/ 1626876 w 9130335"/>
              <a:gd name="connsiteY40" fmla="*/ 5764508 h 6820939"/>
              <a:gd name="connsiteX41" fmla="*/ 1671699 w 9130335"/>
              <a:gd name="connsiteY41" fmla="*/ 5773473 h 6820939"/>
              <a:gd name="connsiteX42" fmla="*/ 1859958 w 9130335"/>
              <a:gd name="connsiteY42" fmla="*/ 5782438 h 6820939"/>
              <a:gd name="connsiteX43" fmla="*/ 2012358 w 9130335"/>
              <a:gd name="connsiteY43" fmla="*/ 5800367 h 6820939"/>
              <a:gd name="connsiteX44" fmla="*/ 2182688 w 9130335"/>
              <a:gd name="connsiteY44" fmla="*/ 5791402 h 6820939"/>
              <a:gd name="connsiteX45" fmla="*/ 2191652 w 9130335"/>
              <a:gd name="connsiteY45" fmla="*/ 5746579 h 6820939"/>
              <a:gd name="connsiteX46" fmla="*/ 2227511 w 9130335"/>
              <a:gd name="connsiteY46" fmla="*/ 5656932 h 6820939"/>
              <a:gd name="connsiteX47" fmla="*/ 2254405 w 9130335"/>
              <a:gd name="connsiteY47" fmla="*/ 5549355 h 6820939"/>
              <a:gd name="connsiteX48" fmla="*/ 2290264 w 9130335"/>
              <a:gd name="connsiteY48" fmla="*/ 5441779 h 6820939"/>
              <a:gd name="connsiteX49" fmla="*/ 2308193 w 9130335"/>
              <a:gd name="connsiteY49" fmla="*/ 5370061 h 6820939"/>
              <a:gd name="connsiteX50" fmla="*/ 2335088 w 9130335"/>
              <a:gd name="connsiteY50" fmla="*/ 5307308 h 6820939"/>
              <a:gd name="connsiteX51" fmla="*/ 2353017 w 9130335"/>
              <a:gd name="connsiteY51" fmla="*/ 5226626 h 6820939"/>
              <a:gd name="connsiteX52" fmla="*/ 2388876 w 9130335"/>
              <a:gd name="connsiteY52" fmla="*/ 5163873 h 6820939"/>
              <a:gd name="connsiteX53" fmla="*/ 2415770 w 9130335"/>
              <a:gd name="connsiteY53" fmla="*/ 5092155 h 6820939"/>
              <a:gd name="connsiteX54" fmla="*/ 2442664 w 9130335"/>
              <a:gd name="connsiteY54" fmla="*/ 5029402 h 6820939"/>
              <a:gd name="connsiteX55" fmla="*/ 2460593 w 9130335"/>
              <a:gd name="connsiteY55" fmla="*/ 4957685 h 6820939"/>
              <a:gd name="connsiteX56" fmla="*/ 2487488 w 9130335"/>
              <a:gd name="connsiteY56" fmla="*/ 4903896 h 6820939"/>
              <a:gd name="connsiteX57" fmla="*/ 2505417 w 9130335"/>
              <a:gd name="connsiteY57" fmla="*/ 4850108 h 6820939"/>
              <a:gd name="connsiteX58" fmla="*/ 2541276 w 9130335"/>
              <a:gd name="connsiteY58" fmla="*/ 4760461 h 6820939"/>
              <a:gd name="connsiteX59" fmla="*/ 2550240 w 9130335"/>
              <a:gd name="connsiteY59" fmla="*/ 4724602 h 6820939"/>
              <a:gd name="connsiteX60" fmla="*/ 2586099 w 9130335"/>
              <a:gd name="connsiteY60" fmla="*/ 4652885 h 6820939"/>
              <a:gd name="connsiteX61" fmla="*/ 2604029 w 9130335"/>
              <a:gd name="connsiteY61" fmla="*/ 4608061 h 6820939"/>
              <a:gd name="connsiteX62" fmla="*/ 2639888 w 9130335"/>
              <a:gd name="connsiteY62" fmla="*/ 4545308 h 6820939"/>
              <a:gd name="connsiteX63" fmla="*/ 2693676 w 9130335"/>
              <a:gd name="connsiteY63" fmla="*/ 4473590 h 6820939"/>
              <a:gd name="connsiteX64" fmla="*/ 2738499 w 9130335"/>
              <a:gd name="connsiteY64" fmla="*/ 4410838 h 6820939"/>
              <a:gd name="connsiteX65" fmla="*/ 2989511 w 9130335"/>
              <a:gd name="connsiteY65" fmla="*/ 4419802 h 6820939"/>
              <a:gd name="connsiteX66" fmla="*/ 3043299 w 9130335"/>
              <a:gd name="connsiteY66" fmla="*/ 4428767 h 6820939"/>
              <a:gd name="connsiteX67" fmla="*/ 3312240 w 9130335"/>
              <a:gd name="connsiteY67" fmla="*/ 4383943 h 6820939"/>
              <a:gd name="connsiteX68" fmla="*/ 3366029 w 9130335"/>
              <a:gd name="connsiteY68" fmla="*/ 4366014 h 6820939"/>
              <a:gd name="connsiteX69" fmla="*/ 3410852 w 9130335"/>
              <a:gd name="connsiteY69" fmla="*/ 4357049 h 6820939"/>
              <a:gd name="connsiteX70" fmla="*/ 3500499 w 9130335"/>
              <a:gd name="connsiteY70" fmla="*/ 4330155 h 6820939"/>
              <a:gd name="connsiteX71" fmla="*/ 3527393 w 9130335"/>
              <a:gd name="connsiteY71" fmla="*/ 4312226 h 6820939"/>
              <a:gd name="connsiteX72" fmla="*/ 3554288 w 9130335"/>
              <a:gd name="connsiteY72" fmla="*/ 4303261 h 6820939"/>
              <a:gd name="connsiteX73" fmla="*/ 3617040 w 9130335"/>
              <a:gd name="connsiteY73" fmla="*/ 4222579 h 6820939"/>
              <a:gd name="connsiteX74" fmla="*/ 3670829 w 9130335"/>
              <a:gd name="connsiteY74" fmla="*/ 4159826 h 6820939"/>
              <a:gd name="connsiteX75" fmla="*/ 3688758 w 9130335"/>
              <a:gd name="connsiteY75" fmla="*/ 4141896 h 6820939"/>
              <a:gd name="connsiteX76" fmla="*/ 3724617 w 9130335"/>
              <a:gd name="connsiteY76" fmla="*/ 4070179 h 6820939"/>
              <a:gd name="connsiteX77" fmla="*/ 3778405 w 9130335"/>
              <a:gd name="connsiteY77" fmla="*/ 4007426 h 6820939"/>
              <a:gd name="connsiteX78" fmla="*/ 3832193 w 9130335"/>
              <a:gd name="connsiteY78" fmla="*/ 3926743 h 6820939"/>
              <a:gd name="connsiteX79" fmla="*/ 3859088 w 9130335"/>
              <a:gd name="connsiteY79" fmla="*/ 3881920 h 6820939"/>
              <a:gd name="connsiteX80" fmla="*/ 3894946 w 9130335"/>
              <a:gd name="connsiteY80" fmla="*/ 3810202 h 6820939"/>
              <a:gd name="connsiteX81" fmla="*/ 3921840 w 9130335"/>
              <a:gd name="connsiteY81" fmla="*/ 3765379 h 6820939"/>
              <a:gd name="connsiteX82" fmla="*/ 3975629 w 9130335"/>
              <a:gd name="connsiteY82" fmla="*/ 3666767 h 6820939"/>
              <a:gd name="connsiteX83" fmla="*/ 4074240 w 9130335"/>
              <a:gd name="connsiteY83" fmla="*/ 3541261 h 6820939"/>
              <a:gd name="connsiteX84" fmla="*/ 4110099 w 9130335"/>
              <a:gd name="connsiteY84" fmla="*/ 3487473 h 6820939"/>
              <a:gd name="connsiteX85" fmla="*/ 4119064 w 9130335"/>
              <a:gd name="connsiteY85" fmla="*/ 3460579 h 6820939"/>
              <a:gd name="connsiteX86" fmla="*/ 4154923 w 9130335"/>
              <a:gd name="connsiteY86" fmla="*/ 3406790 h 6820939"/>
              <a:gd name="connsiteX87" fmla="*/ 4208711 w 9130335"/>
              <a:gd name="connsiteY87" fmla="*/ 3335073 h 6820939"/>
              <a:gd name="connsiteX88" fmla="*/ 4226640 w 9130335"/>
              <a:gd name="connsiteY88" fmla="*/ 3299214 h 6820939"/>
              <a:gd name="connsiteX89" fmla="*/ 4253535 w 9130335"/>
              <a:gd name="connsiteY89" fmla="*/ 3272320 h 6820939"/>
              <a:gd name="connsiteX90" fmla="*/ 4316288 w 9130335"/>
              <a:gd name="connsiteY90" fmla="*/ 3191638 h 6820939"/>
              <a:gd name="connsiteX91" fmla="*/ 4361111 w 9130335"/>
              <a:gd name="connsiteY91" fmla="*/ 3137849 h 6820939"/>
              <a:gd name="connsiteX92" fmla="*/ 4432829 w 9130335"/>
              <a:gd name="connsiteY92" fmla="*/ 3155779 h 6820939"/>
              <a:gd name="connsiteX93" fmla="*/ 4486617 w 9130335"/>
              <a:gd name="connsiteY93" fmla="*/ 3173708 h 6820939"/>
              <a:gd name="connsiteX94" fmla="*/ 4692805 w 9130335"/>
              <a:gd name="connsiteY94" fmla="*/ 3191638 h 6820939"/>
              <a:gd name="connsiteX95" fmla="*/ 4791417 w 9130335"/>
              <a:gd name="connsiteY95" fmla="*/ 3209567 h 6820939"/>
              <a:gd name="connsiteX96" fmla="*/ 4890029 w 9130335"/>
              <a:gd name="connsiteY96" fmla="*/ 3236461 h 6820939"/>
              <a:gd name="connsiteX97" fmla="*/ 5150005 w 9130335"/>
              <a:gd name="connsiteY97" fmla="*/ 3254390 h 6820939"/>
              <a:gd name="connsiteX98" fmla="*/ 5463770 w 9130335"/>
              <a:gd name="connsiteY98" fmla="*/ 3245426 h 6820939"/>
              <a:gd name="connsiteX99" fmla="*/ 5481699 w 9130335"/>
              <a:gd name="connsiteY99" fmla="*/ 3191638 h 6820939"/>
              <a:gd name="connsiteX100" fmla="*/ 5490664 w 9130335"/>
              <a:gd name="connsiteY100" fmla="*/ 3084061 h 6820939"/>
              <a:gd name="connsiteX101" fmla="*/ 5499629 w 9130335"/>
              <a:gd name="connsiteY101" fmla="*/ 3012343 h 6820939"/>
              <a:gd name="connsiteX102" fmla="*/ 5508593 w 9130335"/>
              <a:gd name="connsiteY102" fmla="*/ 2904767 h 6820939"/>
              <a:gd name="connsiteX103" fmla="*/ 5526523 w 9130335"/>
              <a:gd name="connsiteY103" fmla="*/ 2806155 h 6820939"/>
              <a:gd name="connsiteX104" fmla="*/ 5535488 w 9130335"/>
              <a:gd name="connsiteY104" fmla="*/ 2734438 h 6820939"/>
              <a:gd name="connsiteX105" fmla="*/ 5553417 w 9130335"/>
              <a:gd name="connsiteY105" fmla="*/ 2626861 h 6820939"/>
              <a:gd name="connsiteX106" fmla="*/ 5571346 w 9130335"/>
              <a:gd name="connsiteY106" fmla="*/ 2537214 h 6820939"/>
              <a:gd name="connsiteX107" fmla="*/ 5580311 w 9130335"/>
              <a:gd name="connsiteY107" fmla="*/ 2438602 h 6820939"/>
              <a:gd name="connsiteX108" fmla="*/ 5598240 w 9130335"/>
              <a:gd name="connsiteY108" fmla="*/ 2375849 h 6820939"/>
              <a:gd name="connsiteX109" fmla="*/ 5607205 w 9130335"/>
              <a:gd name="connsiteY109" fmla="*/ 2322061 h 6820939"/>
              <a:gd name="connsiteX110" fmla="*/ 5616170 w 9130335"/>
              <a:gd name="connsiteY110" fmla="*/ 2295167 h 6820939"/>
              <a:gd name="connsiteX111" fmla="*/ 5643064 w 9130335"/>
              <a:gd name="connsiteY111" fmla="*/ 2223449 h 6820939"/>
              <a:gd name="connsiteX112" fmla="*/ 5652029 w 9130335"/>
              <a:gd name="connsiteY112" fmla="*/ 2196555 h 6820939"/>
              <a:gd name="connsiteX113" fmla="*/ 5723746 w 9130335"/>
              <a:gd name="connsiteY113" fmla="*/ 2169661 h 6820939"/>
              <a:gd name="connsiteX114" fmla="*/ 5795464 w 9130335"/>
              <a:gd name="connsiteY114" fmla="*/ 2133802 h 6820939"/>
              <a:gd name="connsiteX115" fmla="*/ 5840288 w 9130335"/>
              <a:gd name="connsiteY115" fmla="*/ 2097943 h 6820939"/>
              <a:gd name="connsiteX116" fmla="*/ 5894076 w 9130335"/>
              <a:gd name="connsiteY116" fmla="*/ 2053120 h 6820939"/>
              <a:gd name="connsiteX117" fmla="*/ 5920970 w 9130335"/>
              <a:gd name="connsiteY117" fmla="*/ 2035190 h 6820939"/>
              <a:gd name="connsiteX118" fmla="*/ 5974758 w 9130335"/>
              <a:gd name="connsiteY118" fmla="*/ 1981402 h 6820939"/>
              <a:gd name="connsiteX119" fmla="*/ 5992688 w 9130335"/>
              <a:gd name="connsiteY119" fmla="*/ 1954508 h 6820939"/>
              <a:gd name="connsiteX120" fmla="*/ 6028546 w 9130335"/>
              <a:gd name="connsiteY120" fmla="*/ 1945543 h 6820939"/>
              <a:gd name="connsiteX121" fmla="*/ 6163017 w 9130335"/>
              <a:gd name="connsiteY121" fmla="*/ 1936579 h 6820939"/>
              <a:gd name="connsiteX122" fmla="*/ 6306452 w 9130335"/>
              <a:gd name="connsiteY122" fmla="*/ 1945543 h 6820939"/>
              <a:gd name="connsiteX123" fmla="*/ 6718829 w 9130335"/>
              <a:gd name="connsiteY123" fmla="*/ 1918649 h 6820939"/>
              <a:gd name="connsiteX124" fmla="*/ 6727793 w 9130335"/>
              <a:gd name="connsiteY124" fmla="*/ 1891755 h 6820939"/>
              <a:gd name="connsiteX125" fmla="*/ 6736758 w 9130335"/>
              <a:gd name="connsiteY125" fmla="*/ 1855896 h 6820939"/>
              <a:gd name="connsiteX126" fmla="*/ 6754688 w 9130335"/>
              <a:gd name="connsiteY126" fmla="*/ 1837967 h 6820939"/>
              <a:gd name="connsiteX127" fmla="*/ 6781582 w 9130335"/>
              <a:gd name="connsiteY127" fmla="*/ 1748320 h 6820939"/>
              <a:gd name="connsiteX128" fmla="*/ 6790546 w 9130335"/>
              <a:gd name="connsiteY128" fmla="*/ 1694532 h 6820939"/>
              <a:gd name="connsiteX129" fmla="*/ 6808476 w 9130335"/>
              <a:gd name="connsiteY129" fmla="*/ 1631779 h 6820939"/>
              <a:gd name="connsiteX130" fmla="*/ 6844335 w 9130335"/>
              <a:gd name="connsiteY130" fmla="*/ 1488343 h 6820939"/>
              <a:gd name="connsiteX131" fmla="*/ 6862264 w 9130335"/>
              <a:gd name="connsiteY131" fmla="*/ 1398696 h 6820939"/>
              <a:gd name="connsiteX132" fmla="*/ 6898123 w 9130335"/>
              <a:gd name="connsiteY132" fmla="*/ 1309049 h 6820939"/>
              <a:gd name="connsiteX133" fmla="*/ 6925017 w 9130335"/>
              <a:gd name="connsiteY133" fmla="*/ 1237332 h 6820939"/>
              <a:gd name="connsiteX134" fmla="*/ 6933982 w 9130335"/>
              <a:gd name="connsiteY134" fmla="*/ 1201473 h 6820939"/>
              <a:gd name="connsiteX135" fmla="*/ 6960876 w 9130335"/>
              <a:gd name="connsiteY135" fmla="*/ 1174579 h 6820939"/>
              <a:gd name="connsiteX136" fmla="*/ 7579440 w 9130335"/>
              <a:gd name="connsiteY136" fmla="*/ 1183543 h 6820939"/>
              <a:gd name="connsiteX137" fmla="*/ 7606335 w 9130335"/>
              <a:gd name="connsiteY137" fmla="*/ 1192508 h 6820939"/>
              <a:gd name="connsiteX138" fmla="*/ 7651158 w 9130335"/>
              <a:gd name="connsiteY138" fmla="*/ 1111826 h 6820939"/>
              <a:gd name="connsiteX139" fmla="*/ 7713911 w 9130335"/>
              <a:gd name="connsiteY139" fmla="*/ 1022179 h 6820939"/>
              <a:gd name="connsiteX140" fmla="*/ 7740805 w 9130335"/>
              <a:gd name="connsiteY140" fmla="*/ 977355 h 6820939"/>
              <a:gd name="connsiteX141" fmla="*/ 7776664 w 9130335"/>
              <a:gd name="connsiteY141" fmla="*/ 923567 h 6820939"/>
              <a:gd name="connsiteX142" fmla="*/ 8045605 w 9130335"/>
              <a:gd name="connsiteY142" fmla="*/ 914602 h 6820939"/>
              <a:gd name="connsiteX143" fmla="*/ 8072499 w 9130335"/>
              <a:gd name="connsiteY143" fmla="*/ 905638 h 6820939"/>
              <a:gd name="connsiteX144" fmla="*/ 8108358 w 9130335"/>
              <a:gd name="connsiteY144" fmla="*/ 851849 h 6820939"/>
              <a:gd name="connsiteX145" fmla="*/ 8126288 w 9130335"/>
              <a:gd name="connsiteY145" fmla="*/ 824955 h 6820939"/>
              <a:gd name="connsiteX146" fmla="*/ 8144217 w 9130335"/>
              <a:gd name="connsiteY146" fmla="*/ 789096 h 6820939"/>
              <a:gd name="connsiteX147" fmla="*/ 8162146 w 9130335"/>
              <a:gd name="connsiteY147" fmla="*/ 762202 h 6820939"/>
              <a:gd name="connsiteX148" fmla="*/ 8189040 w 9130335"/>
              <a:gd name="connsiteY148" fmla="*/ 708414 h 6820939"/>
              <a:gd name="connsiteX149" fmla="*/ 8215935 w 9130335"/>
              <a:gd name="connsiteY149" fmla="*/ 717379 h 6820939"/>
              <a:gd name="connsiteX150" fmla="*/ 8269723 w 9130335"/>
              <a:gd name="connsiteY150" fmla="*/ 762202 h 6820939"/>
              <a:gd name="connsiteX151" fmla="*/ 8296617 w 9130335"/>
              <a:gd name="connsiteY151" fmla="*/ 789096 h 6820939"/>
              <a:gd name="connsiteX152" fmla="*/ 8431088 w 9130335"/>
              <a:gd name="connsiteY152" fmla="*/ 789096 h 6820939"/>
              <a:gd name="connsiteX153" fmla="*/ 8449017 w 9130335"/>
              <a:gd name="connsiteY153" fmla="*/ 762202 h 6820939"/>
              <a:gd name="connsiteX154" fmla="*/ 8466946 w 9130335"/>
              <a:gd name="connsiteY154" fmla="*/ 690485 h 6820939"/>
              <a:gd name="connsiteX155" fmla="*/ 8484876 w 9130335"/>
              <a:gd name="connsiteY155" fmla="*/ 627732 h 6820939"/>
              <a:gd name="connsiteX156" fmla="*/ 8493840 w 9130335"/>
              <a:gd name="connsiteY156" fmla="*/ 538085 h 6820939"/>
              <a:gd name="connsiteX157" fmla="*/ 8511770 w 9130335"/>
              <a:gd name="connsiteY157" fmla="*/ 493261 h 6820939"/>
              <a:gd name="connsiteX158" fmla="*/ 8529699 w 9130335"/>
              <a:gd name="connsiteY158" fmla="*/ 385685 h 6820939"/>
              <a:gd name="connsiteX159" fmla="*/ 8556593 w 9130335"/>
              <a:gd name="connsiteY159" fmla="*/ 287073 h 6820939"/>
              <a:gd name="connsiteX160" fmla="*/ 8565558 w 9130335"/>
              <a:gd name="connsiteY160" fmla="*/ 224320 h 6820939"/>
              <a:gd name="connsiteX161" fmla="*/ 8574523 w 9130335"/>
              <a:gd name="connsiteY161" fmla="*/ 197426 h 6820939"/>
              <a:gd name="connsiteX162" fmla="*/ 8601417 w 9130335"/>
              <a:gd name="connsiteY162" fmla="*/ 188461 h 6820939"/>
              <a:gd name="connsiteX163" fmla="*/ 8628311 w 9130335"/>
              <a:gd name="connsiteY163" fmla="*/ 215355 h 6820939"/>
              <a:gd name="connsiteX164" fmla="*/ 8798640 w 9130335"/>
              <a:gd name="connsiteY164" fmla="*/ 224320 h 6820939"/>
              <a:gd name="connsiteX165" fmla="*/ 8888288 w 9130335"/>
              <a:gd name="connsiteY165" fmla="*/ 188461 h 6820939"/>
              <a:gd name="connsiteX166" fmla="*/ 8951040 w 9130335"/>
              <a:gd name="connsiteY166" fmla="*/ 152602 h 6820939"/>
              <a:gd name="connsiteX167" fmla="*/ 9004829 w 9130335"/>
              <a:gd name="connsiteY167" fmla="*/ 134673 h 6820939"/>
              <a:gd name="connsiteX168" fmla="*/ 9022758 w 9130335"/>
              <a:gd name="connsiteY168" fmla="*/ 116743 h 6820939"/>
              <a:gd name="connsiteX169" fmla="*/ 9067582 w 9130335"/>
              <a:gd name="connsiteY169" fmla="*/ 80885 h 6820939"/>
              <a:gd name="connsiteX170" fmla="*/ 9094476 w 9130335"/>
              <a:gd name="connsiteY170" fmla="*/ 36061 h 6820939"/>
              <a:gd name="connsiteX171" fmla="*/ 9130335 w 9130335"/>
              <a:gd name="connsiteY171" fmla="*/ 202 h 68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130335" h="6820939">
                <a:moveTo>
                  <a:pt x="13229" y="6813379"/>
                </a:moveTo>
                <a:cubicBezTo>
                  <a:pt x="74892" y="6792824"/>
                  <a:pt x="0" y="6820939"/>
                  <a:pt x="75982" y="6777520"/>
                </a:cubicBezTo>
                <a:cubicBezTo>
                  <a:pt x="84187" y="6772832"/>
                  <a:pt x="94190" y="6772277"/>
                  <a:pt x="102876" y="6768555"/>
                </a:cubicBezTo>
                <a:cubicBezTo>
                  <a:pt x="115159" y="6763291"/>
                  <a:pt x="126782" y="6756602"/>
                  <a:pt x="138735" y="6750626"/>
                </a:cubicBezTo>
                <a:cubicBezTo>
                  <a:pt x="144711" y="6741661"/>
                  <a:pt x="147837" y="6729911"/>
                  <a:pt x="156664" y="6723732"/>
                </a:cubicBezTo>
                <a:cubicBezTo>
                  <a:pt x="178560" y="6708405"/>
                  <a:pt x="228382" y="6687873"/>
                  <a:pt x="228382" y="6687873"/>
                </a:cubicBezTo>
                <a:cubicBezTo>
                  <a:pt x="234358" y="6681896"/>
                  <a:pt x="239063" y="6674292"/>
                  <a:pt x="246311" y="6669943"/>
                </a:cubicBezTo>
                <a:cubicBezTo>
                  <a:pt x="254414" y="6665081"/>
                  <a:pt x="265826" y="6666882"/>
                  <a:pt x="273205" y="6660979"/>
                </a:cubicBezTo>
                <a:cubicBezTo>
                  <a:pt x="309850" y="6631664"/>
                  <a:pt x="272513" y="6638087"/>
                  <a:pt x="309064" y="6616155"/>
                </a:cubicBezTo>
                <a:cubicBezTo>
                  <a:pt x="317167" y="6611293"/>
                  <a:pt x="326993" y="6610178"/>
                  <a:pt x="335958" y="6607190"/>
                </a:cubicBezTo>
                <a:cubicBezTo>
                  <a:pt x="405892" y="6537260"/>
                  <a:pt x="290276" y="6650525"/>
                  <a:pt x="380782" y="6571332"/>
                </a:cubicBezTo>
                <a:cubicBezTo>
                  <a:pt x="396684" y="6557418"/>
                  <a:pt x="410664" y="6541449"/>
                  <a:pt x="425605" y="6526508"/>
                </a:cubicBezTo>
                <a:lnTo>
                  <a:pt x="443535" y="6508579"/>
                </a:lnTo>
                <a:cubicBezTo>
                  <a:pt x="449512" y="6502602"/>
                  <a:pt x="454431" y="6495337"/>
                  <a:pt x="461464" y="6490649"/>
                </a:cubicBezTo>
                <a:cubicBezTo>
                  <a:pt x="470429" y="6484673"/>
                  <a:pt x="480250" y="6479815"/>
                  <a:pt x="488358" y="6472720"/>
                </a:cubicBezTo>
                <a:cubicBezTo>
                  <a:pt x="504260" y="6458806"/>
                  <a:pt x="515600" y="6439617"/>
                  <a:pt x="533182" y="6427896"/>
                </a:cubicBezTo>
                <a:lnTo>
                  <a:pt x="586970" y="6392038"/>
                </a:lnTo>
                <a:cubicBezTo>
                  <a:pt x="595935" y="6386061"/>
                  <a:pt x="606245" y="6381727"/>
                  <a:pt x="613864" y="6374108"/>
                </a:cubicBezTo>
                <a:cubicBezTo>
                  <a:pt x="622829" y="6365143"/>
                  <a:pt x="630209" y="6354247"/>
                  <a:pt x="640758" y="6347214"/>
                </a:cubicBezTo>
                <a:cubicBezTo>
                  <a:pt x="648621" y="6341972"/>
                  <a:pt x="658687" y="6341237"/>
                  <a:pt x="667652" y="6338249"/>
                </a:cubicBezTo>
                <a:cubicBezTo>
                  <a:pt x="673629" y="6332273"/>
                  <a:pt x="678334" y="6324668"/>
                  <a:pt x="685582" y="6320320"/>
                </a:cubicBezTo>
                <a:cubicBezTo>
                  <a:pt x="716927" y="6301513"/>
                  <a:pt x="730468" y="6316097"/>
                  <a:pt x="766264" y="6329285"/>
                </a:cubicBezTo>
                <a:cubicBezTo>
                  <a:pt x="805319" y="6343674"/>
                  <a:pt x="845578" y="6355494"/>
                  <a:pt x="882805" y="6374108"/>
                </a:cubicBezTo>
                <a:cubicBezTo>
                  <a:pt x="894758" y="6380085"/>
                  <a:pt x="905986" y="6387812"/>
                  <a:pt x="918664" y="6392038"/>
                </a:cubicBezTo>
                <a:cubicBezTo>
                  <a:pt x="933119" y="6396856"/>
                  <a:pt x="948547" y="6398014"/>
                  <a:pt x="963488" y="6401002"/>
                </a:cubicBezTo>
                <a:cubicBezTo>
                  <a:pt x="1024248" y="6441510"/>
                  <a:pt x="948788" y="6396993"/>
                  <a:pt x="1062099" y="6427896"/>
                </a:cubicBezTo>
                <a:cubicBezTo>
                  <a:pt x="1072494" y="6430731"/>
                  <a:pt x="1078695" y="6442657"/>
                  <a:pt x="1088993" y="6445826"/>
                </a:cubicBezTo>
                <a:cubicBezTo>
                  <a:pt x="1118119" y="6454788"/>
                  <a:pt x="1178640" y="6463755"/>
                  <a:pt x="1178640" y="6463755"/>
                </a:cubicBezTo>
                <a:cubicBezTo>
                  <a:pt x="1232429" y="6427898"/>
                  <a:pt x="1181630" y="6466743"/>
                  <a:pt x="1223464" y="6418932"/>
                </a:cubicBezTo>
                <a:cubicBezTo>
                  <a:pt x="1283165" y="6350702"/>
                  <a:pt x="1260539" y="6395269"/>
                  <a:pt x="1322076" y="6311355"/>
                </a:cubicBezTo>
                <a:cubicBezTo>
                  <a:pt x="1338747" y="6288622"/>
                  <a:pt x="1351764" y="6263421"/>
                  <a:pt x="1366899" y="6239638"/>
                </a:cubicBezTo>
                <a:cubicBezTo>
                  <a:pt x="1372684" y="6230548"/>
                  <a:pt x="1377210" y="6220362"/>
                  <a:pt x="1384829" y="6212743"/>
                </a:cubicBezTo>
                <a:lnTo>
                  <a:pt x="1420688" y="6176885"/>
                </a:lnTo>
                <a:cubicBezTo>
                  <a:pt x="1423676" y="6164932"/>
                  <a:pt x="1424142" y="6152046"/>
                  <a:pt x="1429652" y="6141026"/>
                </a:cubicBezTo>
                <a:cubicBezTo>
                  <a:pt x="1439289" y="6121752"/>
                  <a:pt x="1458697" y="6107681"/>
                  <a:pt x="1465511" y="6087238"/>
                </a:cubicBezTo>
                <a:cubicBezTo>
                  <a:pt x="1478485" y="6048316"/>
                  <a:pt x="1467794" y="6067025"/>
                  <a:pt x="1501370" y="6033449"/>
                </a:cubicBezTo>
                <a:cubicBezTo>
                  <a:pt x="1523904" y="5965850"/>
                  <a:pt x="1493507" y="6049174"/>
                  <a:pt x="1528264" y="5979661"/>
                </a:cubicBezTo>
                <a:cubicBezTo>
                  <a:pt x="1532490" y="5971209"/>
                  <a:pt x="1533003" y="5961219"/>
                  <a:pt x="1537229" y="5952767"/>
                </a:cubicBezTo>
                <a:cubicBezTo>
                  <a:pt x="1580325" y="5866575"/>
                  <a:pt x="1524545" y="6007564"/>
                  <a:pt x="1582052" y="5881049"/>
                </a:cubicBezTo>
                <a:cubicBezTo>
                  <a:pt x="1627773" y="5780463"/>
                  <a:pt x="1575598" y="5863838"/>
                  <a:pt x="1617911" y="5800367"/>
                </a:cubicBezTo>
                <a:cubicBezTo>
                  <a:pt x="1620899" y="5788414"/>
                  <a:pt x="1615856" y="5770018"/>
                  <a:pt x="1626876" y="5764508"/>
                </a:cubicBezTo>
                <a:cubicBezTo>
                  <a:pt x="1640504" y="5757694"/>
                  <a:pt x="1656507" y="5772304"/>
                  <a:pt x="1671699" y="5773473"/>
                </a:cubicBezTo>
                <a:cubicBezTo>
                  <a:pt x="1734338" y="5778292"/>
                  <a:pt x="1797205" y="5779450"/>
                  <a:pt x="1859958" y="5782438"/>
                </a:cubicBezTo>
                <a:cubicBezTo>
                  <a:pt x="1897926" y="5787862"/>
                  <a:pt x="1979165" y="5800367"/>
                  <a:pt x="2012358" y="5800367"/>
                </a:cubicBezTo>
                <a:cubicBezTo>
                  <a:pt x="2069213" y="5800367"/>
                  <a:pt x="2125911" y="5794390"/>
                  <a:pt x="2182688" y="5791402"/>
                </a:cubicBezTo>
                <a:cubicBezTo>
                  <a:pt x="2185676" y="5776461"/>
                  <a:pt x="2186834" y="5761034"/>
                  <a:pt x="2191652" y="5746579"/>
                </a:cubicBezTo>
                <a:cubicBezTo>
                  <a:pt x="2201829" y="5716046"/>
                  <a:pt x="2219705" y="5688155"/>
                  <a:pt x="2227511" y="5656932"/>
                </a:cubicBezTo>
                <a:cubicBezTo>
                  <a:pt x="2236476" y="5621073"/>
                  <a:pt x="2242716" y="5584421"/>
                  <a:pt x="2254405" y="5549355"/>
                </a:cubicBezTo>
                <a:cubicBezTo>
                  <a:pt x="2266358" y="5513496"/>
                  <a:pt x="2281097" y="5478449"/>
                  <a:pt x="2290264" y="5441779"/>
                </a:cubicBezTo>
                <a:cubicBezTo>
                  <a:pt x="2296240" y="5417873"/>
                  <a:pt x="2300401" y="5393438"/>
                  <a:pt x="2308193" y="5370061"/>
                </a:cubicBezTo>
                <a:cubicBezTo>
                  <a:pt x="2315390" y="5348471"/>
                  <a:pt x="2328300" y="5329030"/>
                  <a:pt x="2335088" y="5307308"/>
                </a:cubicBezTo>
                <a:cubicBezTo>
                  <a:pt x="2343306" y="5281012"/>
                  <a:pt x="2343344" y="5252422"/>
                  <a:pt x="2353017" y="5226626"/>
                </a:cubicBezTo>
                <a:cubicBezTo>
                  <a:pt x="2361476" y="5204068"/>
                  <a:pt x="2378688" y="5185705"/>
                  <a:pt x="2388876" y="5163873"/>
                </a:cubicBezTo>
                <a:cubicBezTo>
                  <a:pt x="2399673" y="5140737"/>
                  <a:pt x="2406288" y="5115861"/>
                  <a:pt x="2415770" y="5092155"/>
                </a:cubicBezTo>
                <a:cubicBezTo>
                  <a:pt x="2424222" y="5071025"/>
                  <a:pt x="2435467" y="5050992"/>
                  <a:pt x="2442664" y="5029402"/>
                </a:cubicBezTo>
                <a:cubicBezTo>
                  <a:pt x="2450456" y="5006025"/>
                  <a:pt x="2452305" y="4980891"/>
                  <a:pt x="2460593" y="4957685"/>
                </a:cubicBezTo>
                <a:cubicBezTo>
                  <a:pt x="2467335" y="4938807"/>
                  <a:pt x="2479778" y="4922400"/>
                  <a:pt x="2487488" y="4903896"/>
                </a:cubicBezTo>
                <a:cubicBezTo>
                  <a:pt x="2494757" y="4886451"/>
                  <a:pt x="2498781" y="4867804"/>
                  <a:pt x="2505417" y="4850108"/>
                </a:cubicBezTo>
                <a:cubicBezTo>
                  <a:pt x="2516718" y="4819973"/>
                  <a:pt x="2530451" y="4790770"/>
                  <a:pt x="2541276" y="4760461"/>
                </a:cubicBezTo>
                <a:cubicBezTo>
                  <a:pt x="2545420" y="4748858"/>
                  <a:pt x="2546344" y="4736291"/>
                  <a:pt x="2550240" y="4724602"/>
                </a:cubicBezTo>
                <a:cubicBezTo>
                  <a:pt x="2581257" y="4631550"/>
                  <a:pt x="2553161" y="4718762"/>
                  <a:pt x="2586099" y="4652885"/>
                </a:cubicBezTo>
                <a:cubicBezTo>
                  <a:pt x="2593296" y="4638492"/>
                  <a:pt x="2596832" y="4622454"/>
                  <a:pt x="2604029" y="4608061"/>
                </a:cubicBezTo>
                <a:cubicBezTo>
                  <a:pt x="2614803" y="4586513"/>
                  <a:pt x="2626524" y="4565354"/>
                  <a:pt x="2639888" y="4545308"/>
                </a:cubicBezTo>
                <a:cubicBezTo>
                  <a:pt x="2656464" y="4520444"/>
                  <a:pt x="2675747" y="4497496"/>
                  <a:pt x="2693676" y="4473590"/>
                </a:cubicBezTo>
                <a:cubicBezTo>
                  <a:pt x="2727040" y="4429105"/>
                  <a:pt x="2712279" y="4450169"/>
                  <a:pt x="2738499" y="4410838"/>
                </a:cubicBezTo>
                <a:cubicBezTo>
                  <a:pt x="2822170" y="4413826"/>
                  <a:pt x="2905931" y="4414886"/>
                  <a:pt x="2989511" y="4419802"/>
                </a:cubicBezTo>
                <a:cubicBezTo>
                  <a:pt x="3007656" y="4420869"/>
                  <a:pt x="3025234" y="4430774"/>
                  <a:pt x="3043299" y="4428767"/>
                </a:cubicBezTo>
                <a:cubicBezTo>
                  <a:pt x="3133627" y="4418731"/>
                  <a:pt x="3223027" y="4401290"/>
                  <a:pt x="3312240" y="4383943"/>
                </a:cubicBezTo>
                <a:cubicBezTo>
                  <a:pt x="3330792" y="4380336"/>
                  <a:pt x="3347795" y="4370987"/>
                  <a:pt x="3366029" y="4366014"/>
                </a:cubicBezTo>
                <a:cubicBezTo>
                  <a:pt x="3380729" y="4362005"/>
                  <a:pt x="3396258" y="4361427"/>
                  <a:pt x="3410852" y="4357049"/>
                </a:cubicBezTo>
                <a:cubicBezTo>
                  <a:pt x="3528793" y="4321667"/>
                  <a:pt x="3384061" y="4353444"/>
                  <a:pt x="3500499" y="4330155"/>
                </a:cubicBezTo>
                <a:cubicBezTo>
                  <a:pt x="3509464" y="4324179"/>
                  <a:pt x="3517756" y="4317044"/>
                  <a:pt x="3527393" y="4312226"/>
                </a:cubicBezTo>
                <a:cubicBezTo>
                  <a:pt x="3535845" y="4308000"/>
                  <a:pt x="3546425" y="4308503"/>
                  <a:pt x="3554288" y="4303261"/>
                </a:cubicBezTo>
                <a:cubicBezTo>
                  <a:pt x="3592144" y="4278024"/>
                  <a:pt x="3581416" y="4258202"/>
                  <a:pt x="3617040" y="4222579"/>
                </a:cubicBezTo>
                <a:cubicBezTo>
                  <a:pt x="3674008" y="4165613"/>
                  <a:pt x="3613339" y="4228816"/>
                  <a:pt x="3670829" y="4159826"/>
                </a:cubicBezTo>
                <a:cubicBezTo>
                  <a:pt x="3676240" y="4153333"/>
                  <a:pt x="3684409" y="4149144"/>
                  <a:pt x="3688758" y="4141896"/>
                </a:cubicBezTo>
                <a:cubicBezTo>
                  <a:pt x="3702509" y="4118977"/>
                  <a:pt x="3705718" y="4089078"/>
                  <a:pt x="3724617" y="4070179"/>
                </a:cubicBezTo>
                <a:cubicBezTo>
                  <a:pt x="3762076" y="4032720"/>
                  <a:pt x="3743904" y="4053427"/>
                  <a:pt x="3778405" y="4007426"/>
                </a:cubicBezTo>
                <a:cubicBezTo>
                  <a:pt x="3796969" y="3951737"/>
                  <a:pt x="3775843" y="4004224"/>
                  <a:pt x="3832193" y="3926743"/>
                </a:cubicBezTo>
                <a:cubicBezTo>
                  <a:pt x="3842441" y="3912651"/>
                  <a:pt x="3850827" y="3897262"/>
                  <a:pt x="3859088" y="3881920"/>
                </a:cubicBezTo>
                <a:cubicBezTo>
                  <a:pt x="3871760" y="3858387"/>
                  <a:pt x="3882275" y="3833735"/>
                  <a:pt x="3894946" y="3810202"/>
                </a:cubicBezTo>
                <a:cubicBezTo>
                  <a:pt x="3903207" y="3794861"/>
                  <a:pt x="3913496" y="3780675"/>
                  <a:pt x="3921840" y="3765379"/>
                </a:cubicBezTo>
                <a:cubicBezTo>
                  <a:pt x="3946932" y="3719377"/>
                  <a:pt x="3946761" y="3708465"/>
                  <a:pt x="3975629" y="3666767"/>
                </a:cubicBezTo>
                <a:cubicBezTo>
                  <a:pt x="4012608" y="3613353"/>
                  <a:pt x="4034352" y="3589127"/>
                  <a:pt x="4074240" y="3541261"/>
                </a:cubicBezTo>
                <a:cubicBezTo>
                  <a:pt x="4095557" y="3477314"/>
                  <a:pt x="4065331" y="3554625"/>
                  <a:pt x="4110099" y="3487473"/>
                </a:cubicBezTo>
                <a:cubicBezTo>
                  <a:pt x="4115341" y="3479610"/>
                  <a:pt x="4114475" y="3468839"/>
                  <a:pt x="4119064" y="3460579"/>
                </a:cubicBezTo>
                <a:cubicBezTo>
                  <a:pt x="4129529" y="3441742"/>
                  <a:pt x="4141994" y="3424029"/>
                  <a:pt x="4154923" y="3406790"/>
                </a:cubicBezTo>
                <a:cubicBezTo>
                  <a:pt x="4172852" y="3382884"/>
                  <a:pt x="4195348" y="3361801"/>
                  <a:pt x="4208711" y="3335073"/>
                </a:cubicBezTo>
                <a:cubicBezTo>
                  <a:pt x="4214687" y="3323120"/>
                  <a:pt x="4218872" y="3310089"/>
                  <a:pt x="4226640" y="3299214"/>
                </a:cubicBezTo>
                <a:cubicBezTo>
                  <a:pt x="4234009" y="3288897"/>
                  <a:pt x="4245419" y="3282060"/>
                  <a:pt x="4253535" y="3272320"/>
                </a:cubicBezTo>
                <a:cubicBezTo>
                  <a:pt x="4275347" y="3246146"/>
                  <a:pt x="4292197" y="3215730"/>
                  <a:pt x="4316288" y="3191638"/>
                </a:cubicBezTo>
                <a:cubicBezTo>
                  <a:pt x="4350800" y="3157124"/>
                  <a:pt x="4336149" y="3175292"/>
                  <a:pt x="4361111" y="3137849"/>
                </a:cubicBezTo>
                <a:cubicBezTo>
                  <a:pt x="4385017" y="3143826"/>
                  <a:pt x="4409135" y="3149009"/>
                  <a:pt x="4432829" y="3155779"/>
                </a:cubicBezTo>
                <a:cubicBezTo>
                  <a:pt x="4451001" y="3160971"/>
                  <a:pt x="4468202" y="3169458"/>
                  <a:pt x="4486617" y="3173708"/>
                </a:cubicBezTo>
                <a:cubicBezTo>
                  <a:pt x="4539234" y="3185850"/>
                  <a:pt x="4658776" y="3189511"/>
                  <a:pt x="4692805" y="3191638"/>
                </a:cubicBezTo>
                <a:cubicBezTo>
                  <a:pt x="4725676" y="3197614"/>
                  <a:pt x="4758838" y="3202163"/>
                  <a:pt x="4791417" y="3209567"/>
                </a:cubicBezTo>
                <a:cubicBezTo>
                  <a:pt x="4824641" y="3217118"/>
                  <a:pt x="4856560" y="3230086"/>
                  <a:pt x="4890029" y="3236461"/>
                </a:cubicBezTo>
                <a:cubicBezTo>
                  <a:pt x="4940281" y="3246033"/>
                  <a:pt x="5131370" y="3253409"/>
                  <a:pt x="5150005" y="3254390"/>
                </a:cubicBezTo>
                <a:cubicBezTo>
                  <a:pt x="5254593" y="3251402"/>
                  <a:pt x="5360963" y="3264876"/>
                  <a:pt x="5463770" y="3245426"/>
                </a:cubicBezTo>
                <a:cubicBezTo>
                  <a:pt x="5482340" y="3241913"/>
                  <a:pt x="5481699" y="3191638"/>
                  <a:pt x="5481699" y="3191638"/>
                </a:cubicBezTo>
                <a:cubicBezTo>
                  <a:pt x="5484687" y="3155779"/>
                  <a:pt x="5487083" y="3119866"/>
                  <a:pt x="5490664" y="3084061"/>
                </a:cubicBezTo>
                <a:cubicBezTo>
                  <a:pt x="5493061" y="3060089"/>
                  <a:pt x="5497232" y="3036315"/>
                  <a:pt x="5499629" y="3012343"/>
                </a:cubicBezTo>
                <a:cubicBezTo>
                  <a:pt x="5503209" y="2976539"/>
                  <a:pt x="5504619" y="2940530"/>
                  <a:pt x="5508593" y="2904767"/>
                </a:cubicBezTo>
                <a:cubicBezTo>
                  <a:pt x="5515265" y="2844714"/>
                  <a:pt x="5518015" y="2861455"/>
                  <a:pt x="5526523" y="2806155"/>
                </a:cubicBezTo>
                <a:cubicBezTo>
                  <a:pt x="5530186" y="2782343"/>
                  <a:pt x="5532304" y="2758318"/>
                  <a:pt x="5535488" y="2734438"/>
                </a:cubicBezTo>
                <a:cubicBezTo>
                  <a:pt x="5548373" y="2637797"/>
                  <a:pt x="5539034" y="2705965"/>
                  <a:pt x="5553417" y="2626861"/>
                </a:cubicBezTo>
                <a:cubicBezTo>
                  <a:pt x="5568072" y="2546261"/>
                  <a:pt x="5555490" y="2600643"/>
                  <a:pt x="5571346" y="2537214"/>
                </a:cubicBezTo>
                <a:cubicBezTo>
                  <a:pt x="5574334" y="2504343"/>
                  <a:pt x="5575949" y="2471319"/>
                  <a:pt x="5580311" y="2438602"/>
                </a:cubicBezTo>
                <a:cubicBezTo>
                  <a:pt x="5586818" y="2389802"/>
                  <a:pt x="5589023" y="2417326"/>
                  <a:pt x="5598240" y="2375849"/>
                </a:cubicBezTo>
                <a:cubicBezTo>
                  <a:pt x="5602183" y="2358105"/>
                  <a:pt x="5603262" y="2339805"/>
                  <a:pt x="5607205" y="2322061"/>
                </a:cubicBezTo>
                <a:cubicBezTo>
                  <a:pt x="5609255" y="2312836"/>
                  <a:pt x="5613878" y="2304334"/>
                  <a:pt x="5616170" y="2295167"/>
                </a:cubicBezTo>
                <a:cubicBezTo>
                  <a:pt x="5642115" y="2191391"/>
                  <a:pt x="5606171" y="2297235"/>
                  <a:pt x="5643064" y="2223449"/>
                </a:cubicBezTo>
                <a:cubicBezTo>
                  <a:pt x="5647290" y="2214997"/>
                  <a:pt x="5646126" y="2203934"/>
                  <a:pt x="5652029" y="2196555"/>
                </a:cubicBezTo>
                <a:cubicBezTo>
                  <a:pt x="5670475" y="2173498"/>
                  <a:pt x="5698234" y="2176039"/>
                  <a:pt x="5723746" y="2169661"/>
                </a:cubicBezTo>
                <a:cubicBezTo>
                  <a:pt x="5755606" y="2161696"/>
                  <a:pt x="5763860" y="2153554"/>
                  <a:pt x="5795464" y="2133802"/>
                </a:cubicBezTo>
                <a:cubicBezTo>
                  <a:pt x="5840020" y="2105955"/>
                  <a:pt x="5806401" y="2127594"/>
                  <a:pt x="5840288" y="2097943"/>
                </a:cubicBezTo>
                <a:cubicBezTo>
                  <a:pt x="5857852" y="2082574"/>
                  <a:pt x="5875654" y="2067449"/>
                  <a:pt x="5894076" y="2053120"/>
                </a:cubicBezTo>
                <a:cubicBezTo>
                  <a:pt x="5902581" y="2046505"/>
                  <a:pt x="5913351" y="2042809"/>
                  <a:pt x="5920970" y="2035190"/>
                </a:cubicBezTo>
                <a:cubicBezTo>
                  <a:pt x="5987687" y="1968473"/>
                  <a:pt x="5911377" y="2023658"/>
                  <a:pt x="5974758" y="1981402"/>
                </a:cubicBezTo>
                <a:cubicBezTo>
                  <a:pt x="5980735" y="1972437"/>
                  <a:pt x="5983723" y="1960485"/>
                  <a:pt x="5992688" y="1954508"/>
                </a:cubicBezTo>
                <a:cubicBezTo>
                  <a:pt x="6002939" y="1947674"/>
                  <a:pt x="6016293" y="1946833"/>
                  <a:pt x="6028546" y="1945543"/>
                </a:cubicBezTo>
                <a:cubicBezTo>
                  <a:pt x="6073222" y="1940840"/>
                  <a:pt x="6118193" y="1939567"/>
                  <a:pt x="6163017" y="1936579"/>
                </a:cubicBezTo>
                <a:cubicBezTo>
                  <a:pt x="6210829" y="1939567"/>
                  <a:pt x="6258547" y="1945543"/>
                  <a:pt x="6306452" y="1945543"/>
                </a:cubicBezTo>
                <a:cubicBezTo>
                  <a:pt x="6688885" y="1945543"/>
                  <a:pt x="6586152" y="2007104"/>
                  <a:pt x="6718829" y="1918649"/>
                </a:cubicBezTo>
                <a:cubicBezTo>
                  <a:pt x="6721817" y="1909684"/>
                  <a:pt x="6725197" y="1900841"/>
                  <a:pt x="6727793" y="1891755"/>
                </a:cubicBezTo>
                <a:cubicBezTo>
                  <a:pt x="6731178" y="1879908"/>
                  <a:pt x="6731248" y="1866916"/>
                  <a:pt x="6736758" y="1855896"/>
                </a:cubicBezTo>
                <a:cubicBezTo>
                  <a:pt x="6740538" y="1848336"/>
                  <a:pt x="6748711" y="1843943"/>
                  <a:pt x="6754688" y="1837967"/>
                </a:cubicBezTo>
                <a:cubicBezTo>
                  <a:pt x="6786347" y="1679660"/>
                  <a:pt x="6737358" y="1910475"/>
                  <a:pt x="6781582" y="1748320"/>
                </a:cubicBezTo>
                <a:cubicBezTo>
                  <a:pt x="6786365" y="1730784"/>
                  <a:pt x="6786603" y="1712276"/>
                  <a:pt x="6790546" y="1694532"/>
                </a:cubicBezTo>
                <a:cubicBezTo>
                  <a:pt x="6812746" y="1594632"/>
                  <a:pt x="6785043" y="1756755"/>
                  <a:pt x="6808476" y="1631779"/>
                </a:cubicBezTo>
                <a:cubicBezTo>
                  <a:pt x="6832628" y="1502969"/>
                  <a:pt x="6808667" y="1559677"/>
                  <a:pt x="6844335" y="1488343"/>
                </a:cubicBezTo>
                <a:cubicBezTo>
                  <a:pt x="6850311" y="1458461"/>
                  <a:pt x="6848636" y="1425953"/>
                  <a:pt x="6862264" y="1398696"/>
                </a:cubicBezTo>
                <a:cubicBezTo>
                  <a:pt x="6880812" y="1361600"/>
                  <a:pt x="6887045" y="1353360"/>
                  <a:pt x="6898123" y="1309049"/>
                </a:cubicBezTo>
                <a:cubicBezTo>
                  <a:pt x="6921135" y="1217004"/>
                  <a:pt x="6889858" y="1331090"/>
                  <a:pt x="6925017" y="1237332"/>
                </a:cubicBezTo>
                <a:cubicBezTo>
                  <a:pt x="6929343" y="1225796"/>
                  <a:pt x="6927869" y="1212171"/>
                  <a:pt x="6933982" y="1201473"/>
                </a:cubicBezTo>
                <a:cubicBezTo>
                  <a:pt x="6940272" y="1190465"/>
                  <a:pt x="6951911" y="1183544"/>
                  <a:pt x="6960876" y="1174579"/>
                </a:cubicBezTo>
                <a:lnTo>
                  <a:pt x="7579440" y="1183543"/>
                </a:lnTo>
                <a:cubicBezTo>
                  <a:pt x="7588886" y="1183805"/>
                  <a:pt x="7598645" y="1198001"/>
                  <a:pt x="7606335" y="1192508"/>
                </a:cubicBezTo>
                <a:cubicBezTo>
                  <a:pt x="7657457" y="1155993"/>
                  <a:pt x="7630983" y="1148140"/>
                  <a:pt x="7651158" y="1111826"/>
                </a:cubicBezTo>
                <a:cubicBezTo>
                  <a:pt x="7683067" y="1054391"/>
                  <a:pt x="7682574" y="1069185"/>
                  <a:pt x="7713911" y="1022179"/>
                </a:cubicBezTo>
                <a:cubicBezTo>
                  <a:pt x="7723576" y="1007681"/>
                  <a:pt x="7731450" y="992055"/>
                  <a:pt x="7740805" y="977355"/>
                </a:cubicBezTo>
                <a:cubicBezTo>
                  <a:pt x="7752374" y="959175"/>
                  <a:pt x="7755128" y="924285"/>
                  <a:pt x="7776664" y="923567"/>
                </a:cubicBezTo>
                <a:lnTo>
                  <a:pt x="8045605" y="914602"/>
                </a:lnTo>
                <a:cubicBezTo>
                  <a:pt x="8054570" y="911614"/>
                  <a:pt x="8064396" y="910500"/>
                  <a:pt x="8072499" y="905638"/>
                </a:cubicBezTo>
                <a:cubicBezTo>
                  <a:pt x="8093341" y="893133"/>
                  <a:pt x="8096986" y="871750"/>
                  <a:pt x="8108358" y="851849"/>
                </a:cubicBezTo>
                <a:cubicBezTo>
                  <a:pt x="8113704" y="842494"/>
                  <a:pt x="8120942" y="834310"/>
                  <a:pt x="8126288" y="824955"/>
                </a:cubicBezTo>
                <a:cubicBezTo>
                  <a:pt x="8132918" y="813352"/>
                  <a:pt x="8137587" y="800699"/>
                  <a:pt x="8144217" y="789096"/>
                </a:cubicBezTo>
                <a:cubicBezTo>
                  <a:pt x="8149562" y="779741"/>
                  <a:pt x="8157328" y="771839"/>
                  <a:pt x="8162146" y="762202"/>
                </a:cubicBezTo>
                <a:cubicBezTo>
                  <a:pt x="8199261" y="687972"/>
                  <a:pt x="8137658" y="785488"/>
                  <a:pt x="8189040" y="708414"/>
                </a:cubicBezTo>
                <a:cubicBezTo>
                  <a:pt x="8198005" y="711402"/>
                  <a:pt x="8208675" y="711329"/>
                  <a:pt x="8215935" y="717379"/>
                </a:cubicBezTo>
                <a:cubicBezTo>
                  <a:pt x="8281062" y="771651"/>
                  <a:pt x="8208060" y="741649"/>
                  <a:pt x="8269723" y="762202"/>
                </a:cubicBezTo>
                <a:cubicBezTo>
                  <a:pt x="8278688" y="771167"/>
                  <a:pt x="8285278" y="783426"/>
                  <a:pt x="8296617" y="789096"/>
                </a:cubicBezTo>
                <a:cubicBezTo>
                  <a:pt x="8333754" y="807665"/>
                  <a:pt x="8399471" y="792258"/>
                  <a:pt x="8431088" y="789096"/>
                </a:cubicBezTo>
                <a:cubicBezTo>
                  <a:pt x="8437064" y="780131"/>
                  <a:pt x="8444199" y="771839"/>
                  <a:pt x="8449017" y="762202"/>
                </a:cubicBezTo>
                <a:cubicBezTo>
                  <a:pt x="8458630" y="742976"/>
                  <a:pt x="8462853" y="708903"/>
                  <a:pt x="8466946" y="690485"/>
                </a:cubicBezTo>
                <a:cubicBezTo>
                  <a:pt x="8474450" y="656718"/>
                  <a:pt x="8474893" y="657679"/>
                  <a:pt x="8484876" y="627732"/>
                </a:cubicBezTo>
                <a:cubicBezTo>
                  <a:pt x="8487864" y="597850"/>
                  <a:pt x="8487950" y="567533"/>
                  <a:pt x="8493840" y="538085"/>
                </a:cubicBezTo>
                <a:cubicBezTo>
                  <a:pt x="8496996" y="522305"/>
                  <a:pt x="8507867" y="508873"/>
                  <a:pt x="8511770" y="493261"/>
                </a:cubicBezTo>
                <a:cubicBezTo>
                  <a:pt x="8550250" y="339346"/>
                  <a:pt x="8496862" y="506088"/>
                  <a:pt x="8529699" y="385685"/>
                </a:cubicBezTo>
                <a:cubicBezTo>
                  <a:pt x="8552214" y="303130"/>
                  <a:pt x="8544111" y="361966"/>
                  <a:pt x="8556593" y="287073"/>
                </a:cubicBezTo>
                <a:cubicBezTo>
                  <a:pt x="8560067" y="266230"/>
                  <a:pt x="8561414" y="245040"/>
                  <a:pt x="8565558" y="224320"/>
                </a:cubicBezTo>
                <a:cubicBezTo>
                  <a:pt x="8567411" y="215054"/>
                  <a:pt x="8567841" y="204108"/>
                  <a:pt x="8574523" y="197426"/>
                </a:cubicBezTo>
                <a:cubicBezTo>
                  <a:pt x="8581205" y="190744"/>
                  <a:pt x="8592452" y="191449"/>
                  <a:pt x="8601417" y="188461"/>
                </a:cubicBezTo>
                <a:cubicBezTo>
                  <a:pt x="8610382" y="197426"/>
                  <a:pt x="8617995" y="207986"/>
                  <a:pt x="8628311" y="215355"/>
                </a:cubicBezTo>
                <a:cubicBezTo>
                  <a:pt x="8683487" y="254766"/>
                  <a:pt x="8720968" y="229498"/>
                  <a:pt x="8798640" y="224320"/>
                </a:cubicBezTo>
                <a:cubicBezTo>
                  <a:pt x="8842719" y="209627"/>
                  <a:pt x="8851355" y="209565"/>
                  <a:pt x="8888288" y="188461"/>
                </a:cubicBezTo>
                <a:cubicBezTo>
                  <a:pt x="8926018" y="166901"/>
                  <a:pt x="8905896" y="170660"/>
                  <a:pt x="8951040" y="152602"/>
                </a:cubicBezTo>
                <a:cubicBezTo>
                  <a:pt x="8968588" y="145583"/>
                  <a:pt x="9004829" y="134673"/>
                  <a:pt x="9004829" y="134673"/>
                </a:cubicBezTo>
                <a:cubicBezTo>
                  <a:pt x="9010805" y="128696"/>
                  <a:pt x="9016158" y="122023"/>
                  <a:pt x="9022758" y="116743"/>
                </a:cubicBezTo>
                <a:cubicBezTo>
                  <a:pt x="9079314" y="71497"/>
                  <a:pt x="9024281" y="124184"/>
                  <a:pt x="9067582" y="80885"/>
                </a:cubicBezTo>
                <a:cubicBezTo>
                  <a:pt x="9083149" y="34178"/>
                  <a:pt x="9066348" y="71220"/>
                  <a:pt x="9094476" y="36061"/>
                </a:cubicBezTo>
                <a:cubicBezTo>
                  <a:pt x="9123325" y="0"/>
                  <a:pt x="9098295" y="16222"/>
                  <a:pt x="9130335" y="202"/>
                </a:cubicBezTo>
              </a:path>
            </a:pathLst>
          </a:cu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5" name="TextBox 104"/>
          <p:cNvSpPr txBox="1"/>
          <p:nvPr/>
        </p:nvSpPr>
        <p:spPr>
          <a:xfrm>
            <a:off x="2133600" y="5105400"/>
            <a:ext cx="7848600" cy="1754326"/>
          </a:xfrm>
          <a:prstGeom prst="rect">
            <a:avLst/>
          </a:prstGeom>
          <a:noFill/>
        </p:spPr>
        <p:txBody>
          <a:bodyPr wrap="square" rtlCol="0">
            <a:spAutoFit/>
          </a:bodyPr>
          <a:lstStyle/>
          <a:p>
            <a:pPr algn="ctr"/>
            <a:r>
              <a:rPr lang="en-US" sz="3600" b="1" dirty="0">
                <a:solidFill>
                  <a:srgbClr val="FF0000"/>
                </a:solidFill>
                <a:latin typeface="Castellar" pitchFamily="18" charset="0"/>
              </a:rPr>
              <a:t>The bounds are set for those who are true and faithful </a:t>
            </a:r>
            <a:r>
              <a:rPr lang="en-US" b="1" dirty="0">
                <a:solidFill>
                  <a:srgbClr val="FF0000"/>
                </a:solidFill>
                <a:latin typeface="Castellar" pitchFamily="18" charset="0"/>
              </a:rPr>
              <a:t>D&amp;C 122:9</a:t>
            </a:r>
            <a:endParaRPr lang="en-US" sz="3600" b="1" dirty="0">
              <a:solidFill>
                <a:srgbClr val="FF0000"/>
              </a:solidFill>
              <a:latin typeface="Castellar" pitchFamily="18" charset="0"/>
            </a:endParaRPr>
          </a:p>
        </p:txBody>
      </p:sp>
      <p:sp>
        <p:nvSpPr>
          <p:cNvPr id="5" name="TextBox 4"/>
          <p:cNvSpPr txBox="1"/>
          <p:nvPr/>
        </p:nvSpPr>
        <p:spPr>
          <a:xfrm>
            <a:off x="7467600" y="1371601"/>
            <a:ext cx="2438400" cy="1200329"/>
          </a:xfrm>
          <a:prstGeom prst="rect">
            <a:avLst/>
          </a:prstGeom>
          <a:noFill/>
        </p:spPr>
        <p:txBody>
          <a:bodyPr wrap="square" rtlCol="0">
            <a:spAutoFit/>
          </a:bodyPr>
          <a:lstStyle/>
          <a:p>
            <a:pPr algn="ctr"/>
            <a:r>
              <a:rPr lang="en-US" sz="2400" dirty="0">
                <a:solidFill>
                  <a:schemeClr val="bg1"/>
                </a:solidFill>
              </a:rPr>
              <a:t>Warnings are given to protect the faithful</a:t>
            </a:r>
          </a:p>
        </p:txBody>
      </p:sp>
      <p:sp>
        <p:nvSpPr>
          <p:cNvPr id="48" name="TextBox 47"/>
          <p:cNvSpPr txBox="1"/>
          <p:nvPr/>
        </p:nvSpPr>
        <p:spPr>
          <a:xfrm>
            <a:off x="6781800" y="3200400"/>
            <a:ext cx="3733800" cy="1569660"/>
          </a:xfrm>
          <a:prstGeom prst="rect">
            <a:avLst/>
          </a:prstGeom>
          <a:noFill/>
        </p:spPr>
        <p:txBody>
          <a:bodyPr wrap="square" rtlCol="0">
            <a:spAutoFit/>
          </a:bodyPr>
          <a:lstStyle/>
          <a:p>
            <a:r>
              <a:rPr lang="en-US" sz="2400" dirty="0">
                <a:solidFill>
                  <a:schemeClr val="bg2"/>
                </a:solidFill>
              </a:rPr>
              <a:t>“We cannot set off on a wrong course without first overruling a warning”</a:t>
            </a:r>
          </a:p>
          <a:p>
            <a:r>
              <a:rPr lang="en-US" sz="2400" dirty="0">
                <a:solidFill>
                  <a:schemeClr val="bg2"/>
                </a:solidFill>
              </a:rPr>
              <a:t> Boyd K Packer</a:t>
            </a:r>
            <a:endParaRPr lang="en-US" sz="24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79" y="2865060"/>
            <a:ext cx="1630737" cy="2032396"/>
          </a:xfrm>
          <a:prstGeom prst="rect">
            <a:avLst/>
          </a:prstGeom>
        </p:spPr>
      </p:pic>
      <p:grpSp>
        <p:nvGrpSpPr>
          <p:cNvPr id="14" name="Group 13"/>
          <p:cNvGrpSpPr/>
          <p:nvPr/>
        </p:nvGrpSpPr>
        <p:grpSpPr>
          <a:xfrm>
            <a:off x="3970499" y="1143000"/>
            <a:ext cx="2209800" cy="3334870"/>
            <a:chOff x="2446499" y="1143000"/>
            <a:chExt cx="2209800" cy="3334870"/>
          </a:xfrm>
        </p:grpSpPr>
        <p:grpSp>
          <p:nvGrpSpPr>
            <p:cNvPr id="6" name="Group 1"/>
            <p:cNvGrpSpPr/>
            <p:nvPr/>
          </p:nvGrpSpPr>
          <p:grpSpPr>
            <a:xfrm>
              <a:off x="2743200" y="1143000"/>
              <a:ext cx="1524000" cy="3334870"/>
              <a:chOff x="3617260" y="1990165"/>
              <a:chExt cx="762000" cy="1667435"/>
            </a:xfrm>
          </p:grpSpPr>
          <p:sp>
            <p:nvSpPr>
              <p:cNvPr id="22" name="Rectangle 2"/>
              <p:cNvSpPr/>
              <p:nvPr/>
            </p:nvSpPr>
            <p:spPr>
              <a:xfrm rot="5400000">
                <a:off x="3543300" y="3086100"/>
                <a:ext cx="914400" cy="2286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3"/>
              <p:cNvSpPr/>
              <p:nvPr/>
            </p:nvSpPr>
            <p:spPr>
              <a:xfrm rot="2740449">
                <a:off x="3617260" y="1990165"/>
                <a:ext cx="762000" cy="762000"/>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TextBox 46"/>
            <p:cNvSpPr txBox="1"/>
            <p:nvPr/>
          </p:nvSpPr>
          <p:spPr>
            <a:xfrm>
              <a:off x="2446499" y="1581834"/>
              <a:ext cx="2209800" cy="646331"/>
            </a:xfrm>
            <a:prstGeom prst="rect">
              <a:avLst/>
            </a:prstGeom>
            <a:noFill/>
          </p:spPr>
          <p:txBody>
            <a:bodyPr wrap="square" rtlCol="0">
              <a:spAutoFit/>
            </a:bodyPr>
            <a:lstStyle/>
            <a:p>
              <a:r>
                <a:rPr lang="en-US" sz="3600" dirty="0">
                  <a:latin typeface="Aharoni" pitchFamily="2" charset="-79"/>
                  <a:cs typeface="Aharoni" pitchFamily="2" charset="-79"/>
                </a:rPr>
                <a:t>Warning</a:t>
              </a:r>
            </a:p>
          </p:txBody>
        </p:sp>
      </p:grpSp>
    </p:spTree>
    <p:extLst>
      <p:ext uri="{BB962C8B-B14F-4D97-AF65-F5344CB8AC3E}">
        <p14:creationId xmlns:p14="http://schemas.microsoft.com/office/powerpoint/2010/main" val="243088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fade">
                                      <p:cBhvr>
                                        <p:cTn id="23" dur="1000"/>
                                        <p:tgtEl>
                                          <p:spTgt spid="105"/>
                                        </p:tgtEl>
                                      </p:cBhvr>
                                    </p:animEffect>
                                    <p:anim calcmode="lin" valueType="num">
                                      <p:cBhvr>
                                        <p:cTn id="24" dur="1000" fill="hold"/>
                                        <p:tgtEl>
                                          <p:spTgt spid="105"/>
                                        </p:tgtEl>
                                        <p:attrNameLst>
                                          <p:attrName>ppt_x</p:attrName>
                                        </p:attrNameLst>
                                      </p:cBhvr>
                                      <p:tavLst>
                                        <p:tav tm="0">
                                          <p:val>
                                            <p:strVal val="#ppt_x"/>
                                          </p:val>
                                        </p:tav>
                                        <p:tav tm="100000">
                                          <p:val>
                                            <p:strVal val="#ppt_x"/>
                                          </p:val>
                                        </p:tav>
                                      </p:tavLst>
                                    </p:anim>
                                    <p:anim calcmode="lin" valueType="num">
                                      <p:cBhvr>
                                        <p:cTn id="25"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5" grpId="0"/>
      <p:bldP spid="5" grpId="0"/>
      <p:bldP spid="4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313535" y="1512508"/>
            <a:ext cx="3470750" cy="1200329"/>
          </a:xfrm>
          <a:prstGeom prst="rect">
            <a:avLst/>
          </a:prstGeom>
          <a:noFill/>
        </p:spPr>
        <p:txBody>
          <a:bodyPr wrap="square" rtlCol="0">
            <a:spAutoFit/>
          </a:bodyPr>
          <a:lstStyle/>
          <a:p>
            <a:r>
              <a:rPr lang="en-US" sz="2400" dirty="0">
                <a:solidFill>
                  <a:schemeClr val="bg1"/>
                </a:solidFill>
              </a:rPr>
              <a:t>There is guidance from the Lord who faithfully seek him in prayer</a:t>
            </a:r>
          </a:p>
        </p:txBody>
      </p:sp>
      <p:sp>
        <p:nvSpPr>
          <p:cNvPr id="4" name="TextBox 3"/>
          <p:cNvSpPr txBox="1"/>
          <p:nvPr/>
        </p:nvSpPr>
        <p:spPr>
          <a:xfrm>
            <a:off x="2057400" y="152401"/>
            <a:ext cx="8001000" cy="646331"/>
          </a:xfrm>
          <a:prstGeom prst="rect">
            <a:avLst/>
          </a:prstGeom>
          <a:noFill/>
        </p:spPr>
        <p:txBody>
          <a:bodyPr wrap="square" rtlCol="0">
            <a:spAutoFit/>
          </a:bodyPr>
          <a:lstStyle/>
          <a:p>
            <a:pPr algn="ctr"/>
            <a:r>
              <a:rPr lang="en-US" sz="3600" dirty="0">
                <a:solidFill>
                  <a:schemeClr val="bg1"/>
                </a:solidFill>
                <a:latin typeface="Castellar" pitchFamily="18" charset="0"/>
              </a:rPr>
              <a:t>The Language of the Spirit</a:t>
            </a:r>
          </a:p>
        </p:txBody>
      </p:sp>
      <p:sp>
        <p:nvSpPr>
          <p:cNvPr id="42" name="TextBox 41"/>
          <p:cNvSpPr txBox="1"/>
          <p:nvPr/>
        </p:nvSpPr>
        <p:spPr>
          <a:xfrm>
            <a:off x="9991165" y="6470250"/>
            <a:ext cx="2057400" cy="369332"/>
          </a:xfrm>
          <a:prstGeom prst="rect">
            <a:avLst/>
          </a:prstGeom>
          <a:noFill/>
        </p:spPr>
        <p:txBody>
          <a:bodyPr wrap="square" rtlCol="0">
            <a:spAutoFit/>
          </a:bodyPr>
          <a:lstStyle/>
          <a:p>
            <a:pPr algn="r"/>
            <a:r>
              <a:rPr lang="en-US" dirty="0">
                <a:solidFill>
                  <a:srgbClr val="FFFF00"/>
                </a:solidFill>
              </a:rPr>
              <a:t>2 Nephi 5:5</a:t>
            </a:r>
          </a:p>
        </p:txBody>
      </p:sp>
      <p:sp>
        <p:nvSpPr>
          <p:cNvPr id="5" name="TextBox 4"/>
          <p:cNvSpPr txBox="1"/>
          <p:nvPr/>
        </p:nvSpPr>
        <p:spPr>
          <a:xfrm>
            <a:off x="7086600" y="1295401"/>
            <a:ext cx="2971800" cy="830997"/>
          </a:xfrm>
          <a:prstGeom prst="rect">
            <a:avLst/>
          </a:prstGeom>
          <a:noFill/>
        </p:spPr>
        <p:txBody>
          <a:bodyPr wrap="square" rtlCol="0">
            <a:spAutoFit/>
          </a:bodyPr>
          <a:lstStyle/>
          <a:p>
            <a:r>
              <a:rPr lang="en-US" sz="2400" dirty="0">
                <a:solidFill>
                  <a:schemeClr val="bg1"/>
                </a:solidFill>
              </a:rPr>
              <a:t>The Lord will help those who follow Him</a:t>
            </a:r>
          </a:p>
        </p:txBody>
      </p:sp>
      <p:sp>
        <p:nvSpPr>
          <p:cNvPr id="41" name="TextBox 40"/>
          <p:cNvSpPr txBox="1"/>
          <p:nvPr/>
        </p:nvSpPr>
        <p:spPr>
          <a:xfrm>
            <a:off x="7086600" y="3201526"/>
            <a:ext cx="4343400" cy="1569660"/>
          </a:xfrm>
          <a:prstGeom prst="rect">
            <a:avLst/>
          </a:prstGeom>
          <a:noFill/>
        </p:spPr>
        <p:txBody>
          <a:bodyPr wrap="square" rtlCol="0">
            <a:spAutoFit/>
          </a:bodyPr>
          <a:lstStyle/>
          <a:p>
            <a:r>
              <a:rPr lang="en-US" sz="2400" dirty="0">
                <a:solidFill>
                  <a:schemeClr val="bg2"/>
                </a:solidFill>
              </a:rPr>
              <a:t>Why is it important to continue to be faithful when our prayers are not answered immediately or in the way we desire?</a:t>
            </a:r>
          </a:p>
        </p:txBody>
      </p:sp>
      <p:sp>
        <p:nvSpPr>
          <p:cNvPr id="32" name="Rectangle 31"/>
          <p:cNvSpPr/>
          <p:nvPr/>
        </p:nvSpPr>
        <p:spPr>
          <a:xfrm>
            <a:off x="560294" y="5101127"/>
            <a:ext cx="8005482" cy="1384995"/>
          </a:xfrm>
          <a:prstGeom prst="rect">
            <a:avLst/>
          </a:prstGeom>
        </p:spPr>
        <p:txBody>
          <a:bodyPr wrap="square">
            <a:spAutoFit/>
          </a:bodyPr>
          <a:lstStyle/>
          <a:p>
            <a:pPr algn="ctr"/>
            <a:r>
              <a:rPr lang="en-US" sz="2800" b="1" i="0" dirty="0">
                <a:solidFill>
                  <a:srgbClr val="FF0000"/>
                </a:solidFill>
                <a:effectLst/>
                <a:latin typeface="Castellar" panose="020A0402060406010301" pitchFamily="18" charset="0"/>
              </a:rPr>
              <a:t>Our prayers may not always be answered immediately or in the way we desire.</a:t>
            </a:r>
            <a:endParaRPr lang="en-US" sz="2800" b="1" dirty="0">
              <a:solidFill>
                <a:srgbClr val="FF0000"/>
              </a:solidFill>
              <a:latin typeface="Castellar" panose="020A0402060406010301" pitchFamily="18" charset="0"/>
            </a:endParaRPr>
          </a:p>
        </p:txBody>
      </p:sp>
      <p:grpSp>
        <p:nvGrpSpPr>
          <p:cNvPr id="7" name="Group 6"/>
          <p:cNvGrpSpPr/>
          <p:nvPr/>
        </p:nvGrpSpPr>
        <p:grpSpPr>
          <a:xfrm>
            <a:off x="5448300" y="1155187"/>
            <a:ext cx="1295400" cy="2819400"/>
            <a:chOff x="4648200" y="990600"/>
            <a:chExt cx="1295400" cy="2819400"/>
          </a:xfrm>
        </p:grpSpPr>
        <p:grpSp>
          <p:nvGrpSpPr>
            <p:cNvPr id="6" name="Group 1"/>
            <p:cNvGrpSpPr/>
            <p:nvPr/>
          </p:nvGrpSpPr>
          <p:grpSpPr>
            <a:xfrm>
              <a:off x="4648200" y="990600"/>
              <a:ext cx="1295400" cy="2819400"/>
              <a:chOff x="3617260" y="1990165"/>
              <a:chExt cx="762000" cy="1667435"/>
            </a:xfrm>
          </p:grpSpPr>
          <p:sp>
            <p:nvSpPr>
              <p:cNvPr id="22" name="Rectangle 2"/>
              <p:cNvSpPr/>
              <p:nvPr/>
            </p:nvSpPr>
            <p:spPr>
              <a:xfrm rot="5400000">
                <a:off x="3543300" y="3086100"/>
                <a:ext cx="914400" cy="2286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3"/>
              <p:cNvSpPr/>
              <p:nvPr/>
            </p:nvSpPr>
            <p:spPr>
              <a:xfrm rot="2740449">
                <a:off x="3617260" y="1990165"/>
                <a:ext cx="762000" cy="762000"/>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p:cNvGrpSpPr/>
            <p:nvPr/>
          </p:nvGrpSpPr>
          <p:grpSpPr>
            <a:xfrm>
              <a:off x="4892488" y="1050096"/>
              <a:ext cx="748552" cy="1105584"/>
              <a:chOff x="1371598" y="923694"/>
              <a:chExt cx="3089534" cy="4562706"/>
            </a:xfrm>
            <a:solidFill>
              <a:schemeClr val="tx1"/>
            </a:solidFill>
          </p:grpSpPr>
          <p:sp>
            <p:nvSpPr>
              <p:cNvPr id="34" name="Rounded Rectangle 1"/>
              <p:cNvSpPr/>
              <p:nvPr/>
            </p:nvSpPr>
            <p:spPr>
              <a:xfrm rot="1802092">
                <a:off x="1971052" y="1845413"/>
                <a:ext cx="1173002" cy="2709972"/>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
              <p:cNvSpPr/>
              <p:nvPr/>
            </p:nvSpPr>
            <p:spPr>
              <a:xfrm rot="2315181">
                <a:off x="3648370" y="2264076"/>
                <a:ext cx="566679" cy="137413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4"/>
              <p:cNvSpPr/>
              <p:nvPr/>
            </p:nvSpPr>
            <p:spPr>
              <a:xfrm rot="19186555">
                <a:off x="2949762" y="1829423"/>
                <a:ext cx="760287" cy="177404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5"/>
              <p:cNvSpPr/>
              <p:nvPr/>
            </p:nvSpPr>
            <p:spPr>
              <a:xfrm rot="5400000">
                <a:off x="2400299" y="3543299"/>
                <a:ext cx="914400" cy="297180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6"/>
              <p:cNvSpPr/>
              <p:nvPr/>
            </p:nvSpPr>
            <p:spPr>
              <a:xfrm rot="7465154">
                <a:off x="2518032" y="2948707"/>
                <a:ext cx="914400" cy="297180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110357" y="923694"/>
                <a:ext cx="1133293" cy="113329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705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1" grpId="0"/>
      <p:bldP spid="3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104"/>
          <p:cNvSpPr txBox="1"/>
          <p:nvPr/>
        </p:nvSpPr>
        <p:spPr>
          <a:xfrm>
            <a:off x="488577" y="768384"/>
            <a:ext cx="7848600" cy="5632311"/>
          </a:xfrm>
          <a:prstGeom prst="rect">
            <a:avLst/>
          </a:prstGeom>
          <a:noFill/>
        </p:spPr>
        <p:txBody>
          <a:bodyPr wrap="square" rtlCol="0">
            <a:spAutoFit/>
          </a:bodyPr>
          <a:lstStyle/>
          <a:p>
            <a:pPr fontAlgn="base"/>
            <a:r>
              <a:rPr lang="en-US" sz="2400" dirty="0">
                <a:solidFill>
                  <a:schemeClr val="bg1"/>
                </a:solidFill>
              </a:rPr>
              <a:t>Sometimes we seem to get no answer to our sincere and striving prayers. It takes faith to remember that the Lord answers in His time and in His way so as to best bless us. </a:t>
            </a:r>
          </a:p>
          <a:p>
            <a:pPr fontAlgn="base"/>
            <a:endParaRPr lang="en-US" sz="2400" dirty="0">
              <a:solidFill>
                <a:schemeClr val="bg1"/>
              </a:solidFill>
            </a:endParaRPr>
          </a:p>
          <a:p>
            <a:pPr fontAlgn="base"/>
            <a:r>
              <a:rPr lang="en-US" sz="2400" dirty="0">
                <a:solidFill>
                  <a:schemeClr val="bg1"/>
                </a:solidFill>
              </a:rPr>
              <a:t>Or, on further reflection, we will often realize that we already know full well what we should do.</a:t>
            </a:r>
          </a:p>
          <a:p>
            <a:pPr fontAlgn="base"/>
            <a:endParaRPr lang="en-US" sz="2400" dirty="0">
              <a:solidFill>
                <a:schemeClr val="bg1"/>
              </a:solidFill>
            </a:endParaRPr>
          </a:p>
          <a:p>
            <a:pPr fontAlgn="base"/>
            <a:r>
              <a:rPr lang="en-US" sz="2400" dirty="0">
                <a:solidFill>
                  <a:schemeClr val="bg1"/>
                </a:solidFill>
              </a:rPr>
              <a:t>Please do not be discouraged if this does not work for you all at once. Like learning a foreign language, it takes practice and effort. </a:t>
            </a:r>
          </a:p>
          <a:p>
            <a:pPr fontAlgn="base"/>
            <a:endParaRPr lang="en-US" sz="2400" dirty="0">
              <a:solidFill>
                <a:schemeClr val="bg1"/>
              </a:solidFill>
            </a:endParaRPr>
          </a:p>
          <a:p>
            <a:pPr fontAlgn="base"/>
            <a:r>
              <a:rPr lang="en-US" sz="2400" dirty="0">
                <a:solidFill>
                  <a:schemeClr val="bg1"/>
                </a:solidFill>
              </a:rPr>
              <a:t>Please know, though, that you can learn the language of the Spirit, and when you do, it will give you great faith and power in righteousness.—J. </a:t>
            </a:r>
            <a:r>
              <a:rPr lang="en-US" sz="2400" dirty="0" err="1">
                <a:solidFill>
                  <a:schemeClr val="bg1"/>
                </a:solidFill>
              </a:rPr>
              <a:t>Devn</a:t>
            </a:r>
            <a:r>
              <a:rPr lang="en-US" sz="2400" dirty="0">
                <a:solidFill>
                  <a:schemeClr val="bg1"/>
                </a:solidFill>
              </a:rPr>
              <a:t> Cornish</a:t>
            </a:r>
          </a:p>
          <a:p>
            <a:pPr algn="ctr"/>
            <a:endParaRPr lang="en-US" sz="2400" dirty="0">
              <a:solidFill>
                <a:schemeClr val="bg1"/>
              </a:solidFill>
              <a:latin typeface="Castellar" pitchFamily="18" charset="0"/>
            </a:endParaRPr>
          </a:p>
        </p:txBody>
      </p:sp>
      <p:pic>
        <p:nvPicPr>
          <p:cNvPr id="1026" name="Picture 2" descr="Image result for J. Devn Corn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6318" y="335081"/>
            <a:ext cx="1553490" cy="193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3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057400" y="152401"/>
            <a:ext cx="8001000" cy="646331"/>
          </a:xfrm>
          <a:prstGeom prst="rect">
            <a:avLst/>
          </a:prstGeom>
          <a:noFill/>
        </p:spPr>
        <p:txBody>
          <a:bodyPr wrap="square" rtlCol="0">
            <a:spAutoFit/>
          </a:bodyPr>
          <a:lstStyle/>
          <a:p>
            <a:pPr algn="ctr"/>
            <a:r>
              <a:rPr lang="en-US" sz="3600" dirty="0">
                <a:solidFill>
                  <a:schemeClr val="bg1"/>
                </a:solidFill>
                <a:latin typeface="Castellar" pitchFamily="18" charset="0"/>
              </a:rPr>
              <a:t>The Separation</a:t>
            </a:r>
          </a:p>
        </p:txBody>
      </p:sp>
      <p:sp>
        <p:nvSpPr>
          <p:cNvPr id="42" name="TextBox 41"/>
          <p:cNvSpPr txBox="1"/>
          <p:nvPr/>
        </p:nvSpPr>
        <p:spPr>
          <a:xfrm>
            <a:off x="9861177" y="6430328"/>
            <a:ext cx="2057400" cy="369332"/>
          </a:xfrm>
          <a:prstGeom prst="rect">
            <a:avLst/>
          </a:prstGeom>
          <a:noFill/>
        </p:spPr>
        <p:txBody>
          <a:bodyPr wrap="square" rtlCol="0">
            <a:spAutoFit/>
          </a:bodyPr>
          <a:lstStyle/>
          <a:p>
            <a:pPr algn="r"/>
            <a:r>
              <a:rPr lang="en-US" dirty="0">
                <a:solidFill>
                  <a:srgbClr val="FFFF00"/>
                </a:solidFill>
              </a:rPr>
              <a:t>2 Nephi 5:1-8</a:t>
            </a:r>
          </a:p>
        </p:txBody>
      </p:sp>
      <p:sp>
        <p:nvSpPr>
          <p:cNvPr id="46" name="Freeform 45"/>
          <p:cNvSpPr/>
          <p:nvPr/>
        </p:nvSpPr>
        <p:spPr>
          <a:xfrm>
            <a:off x="121024" y="152401"/>
            <a:ext cx="12070975" cy="6584575"/>
          </a:xfrm>
          <a:custGeom>
            <a:avLst/>
            <a:gdLst>
              <a:gd name="connsiteX0" fmla="*/ 13229 w 9130335"/>
              <a:gd name="connsiteY0" fmla="*/ 6813379 h 6820939"/>
              <a:gd name="connsiteX1" fmla="*/ 75982 w 9130335"/>
              <a:gd name="connsiteY1" fmla="*/ 6777520 h 6820939"/>
              <a:gd name="connsiteX2" fmla="*/ 102876 w 9130335"/>
              <a:gd name="connsiteY2" fmla="*/ 6768555 h 6820939"/>
              <a:gd name="connsiteX3" fmla="*/ 138735 w 9130335"/>
              <a:gd name="connsiteY3" fmla="*/ 6750626 h 6820939"/>
              <a:gd name="connsiteX4" fmla="*/ 156664 w 9130335"/>
              <a:gd name="connsiteY4" fmla="*/ 6723732 h 6820939"/>
              <a:gd name="connsiteX5" fmla="*/ 228382 w 9130335"/>
              <a:gd name="connsiteY5" fmla="*/ 6687873 h 6820939"/>
              <a:gd name="connsiteX6" fmla="*/ 246311 w 9130335"/>
              <a:gd name="connsiteY6" fmla="*/ 6669943 h 6820939"/>
              <a:gd name="connsiteX7" fmla="*/ 273205 w 9130335"/>
              <a:gd name="connsiteY7" fmla="*/ 6660979 h 6820939"/>
              <a:gd name="connsiteX8" fmla="*/ 309064 w 9130335"/>
              <a:gd name="connsiteY8" fmla="*/ 6616155 h 6820939"/>
              <a:gd name="connsiteX9" fmla="*/ 335958 w 9130335"/>
              <a:gd name="connsiteY9" fmla="*/ 6607190 h 6820939"/>
              <a:gd name="connsiteX10" fmla="*/ 380782 w 9130335"/>
              <a:gd name="connsiteY10" fmla="*/ 6571332 h 6820939"/>
              <a:gd name="connsiteX11" fmla="*/ 425605 w 9130335"/>
              <a:gd name="connsiteY11" fmla="*/ 6526508 h 6820939"/>
              <a:gd name="connsiteX12" fmla="*/ 443535 w 9130335"/>
              <a:gd name="connsiteY12" fmla="*/ 6508579 h 6820939"/>
              <a:gd name="connsiteX13" fmla="*/ 461464 w 9130335"/>
              <a:gd name="connsiteY13" fmla="*/ 6490649 h 6820939"/>
              <a:gd name="connsiteX14" fmla="*/ 488358 w 9130335"/>
              <a:gd name="connsiteY14" fmla="*/ 6472720 h 6820939"/>
              <a:gd name="connsiteX15" fmla="*/ 533182 w 9130335"/>
              <a:gd name="connsiteY15" fmla="*/ 6427896 h 6820939"/>
              <a:gd name="connsiteX16" fmla="*/ 586970 w 9130335"/>
              <a:gd name="connsiteY16" fmla="*/ 6392038 h 6820939"/>
              <a:gd name="connsiteX17" fmla="*/ 613864 w 9130335"/>
              <a:gd name="connsiteY17" fmla="*/ 6374108 h 6820939"/>
              <a:gd name="connsiteX18" fmla="*/ 640758 w 9130335"/>
              <a:gd name="connsiteY18" fmla="*/ 6347214 h 6820939"/>
              <a:gd name="connsiteX19" fmla="*/ 667652 w 9130335"/>
              <a:gd name="connsiteY19" fmla="*/ 6338249 h 6820939"/>
              <a:gd name="connsiteX20" fmla="*/ 685582 w 9130335"/>
              <a:gd name="connsiteY20" fmla="*/ 6320320 h 6820939"/>
              <a:gd name="connsiteX21" fmla="*/ 766264 w 9130335"/>
              <a:gd name="connsiteY21" fmla="*/ 6329285 h 6820939"/>
              <a:gd name="connsiteX22" fmla="*/ 882805 w 9130335"/>
              <a:gd name="connsiteY22" fmla="*/ 6374108 h 6820939"/>
              <a:gd name="connsiteX23" fmla="*/ 918664 w 9130335"/>
              <a:gd name="connsiteY23" fmla="*/ 6392038 h 6820939"/>
              <a:gd name="connsiteX24" fmla="*/ 963488 w 9130335"/>
              <a:gd name="connsiteY24" fmla="*/ 6401002 h 6820939"/>
              <a:gd name="connsiteX25" fmla="*/ 1062099 w 9130335"/>
              <a:gd name="connsiteY25" fmla="*/ 6427896 h 6820939"/>
              <a:gd name="connsiteX26" fmla="*/ 1088993 w 9130335"/>
              <a:gd name="connsiteY26" fmla="*/ 6445826 h 6820939"/>
              <a:gd name="connsiteX27" fmla="*/ 1178640 w 9130335"/>
              <a:gd name="connsiteY27" fmla="*/ 6463755 h 6820939"/>
              <a:gd name="connsiteX28" fmla="*/ 1223464 w 9130335"/>
              <a:gd name="connsiteY28" fmla="*/ 6418932 h 6820939"/>
              <a:gd name="connsiteX29" fmla="*/ 1322076 w 9130335"/>
              <a:gd name="connsiteY29" fmla="*/ 6311355 h 6820939"/>
              <a:gd name="connsiteX30" fmla="*/ 1366899 w 9130335"/>
              <a:gd name="connsiteY30" fmla="*/ 6239638 h 6820939"/>
              <a:gd name="connsiteX31" fmla="*/ 1384829 w 9130335"/>
              <a:gd name="connsiteY31" fmla="*/ 6212743 h 6820939"/>
              <a:gd name="connsiteX32" fmla="*/ 1420688 w 9130335"/>
              <a:gd name="connsiteY32" fmla="*/ 6176885 h 6820939"/>
              <a:gd name="connsiteX33" fmla="*/ 1429652 w 9130335"/>
              <a:gd name="connsiteY33" fmla="*/ 6141026 h 6820939"/>
              <a:gd name="connsiteX34" fmla="*/ 1465511 w 9130335"/>
              <a:gd name="connsiteY34" fmla="*/ 6087238 h 6820939"/>
              <a:gd name="connsiteX35" fmla="*/ 1501370 w 9130335"/>
              <a:gd name="connsiteY35" fmla="*/ 6033449 h 6820939"/>
              <a:gd name="connsiteX36" fmla="*/ 1528264 w 9130335"/>
              <a:gd name="connsiteY36" fmla="*/ 5979661 h 6820939"/>
              <a:gd name="connsiteX37" fmla="*/ 1537229 w 9130335"/>
              <a:gd name="connsiteY37" fmla="*/ 5952767 h 6820939"/>
              <a:gd name="connsiteX38" fmla="*/ 1582052 w 9130335"/>
              <a:gd name="connsiteY38" fmla="*/ 5881049 h 6820939"/>
              <a:gd name="connsiteX39" fmla="*/ 1617911 w 9130335"/>
              <a:gd name="connsiteY39" fmla="*/ 5800367 h 6820939"/>
              <a:gd name="connsiteX40" fmla="*/ 1626876 w 9130335"/>
              <a:gd name="connsiteY40" fmla="*/ 5764508 h 6820939"/>
              <a:gd name="connsiteX41" fmla="*/ 1671699 w 9130335"/>
              <a:gd name="connsiteY41" fmla="*/ 5773473 h 6820939"/>
              <a:gd name="connsiteX42" fmla="*/ 1859958 w 9130335"/>
              <a:gd name="connsiteY42" fmla="*/ 5782438 h 6820939"/>
              <a:gd name="connsiteX43" fmla="*/ 2012358 w 9130335"/>
              <a:gd name="connsiteY43" fmla="*/ 5800367 h 6820939"/>
              <a:gd name="connsiteX44" fmla="*/ 2182688 w 9130335"/>
              <a:gd name="connsiteY44" fmla="*/ 5791402 h 6820939"/>
              <a:gd name="connsiteX45" fmla="*/ 2191652 w 9130335"/>
              <a:gd name="connsiteY45" fmla="*/ 5746579 h 6820939"/>
              <a:gd name="connsiteX46" fmla="*/ 2227511 w 9130335"/>
              <a:gd name="connsiteY46" fmla="*/ 5656932 h 6820939"/>
              <a:gd name="connsiteX47" fmla="*/ 2254405 w 9130335"/>
              <a:gd name="connsiteY47" fmla="*/ 5549355 h 6820939"/>
              <a:gd name="connsiteX48" fmla="*/ 2290264 w 9130335"/>
              <a:gd name="connsiteY48" fmla="*/ 5441779 h 6820939"/>
              <a:gd name="connsiteX49" fmla="*/ 2308193 w 9130335"/>
              <a:gd name="connsiteY49" fmla="*/ 5370061 h 6820939"/>
              <a:gd name="connsiteX50" fmla="*/ 2335088 w 9130335"/>
              <a:gd name="connsiteY50" fmla="*/ 5307308 h 6820939"/>
              <a:gd name="connsiteX51" fmla="*/ 2353017 w 9130335"/>
              <a:gd name="connsiteY51" fmla="*/ 5226626 h 6820939"/>
              <a:gd name="connsiteX52" fmla="*/ 2388876 w 9130335"/>
              <a:gd name="connsiteY52" fmla="*/ 5163873 h 6820939"/>
              <a:gd name="connsiteX53" fmla="*/ 2415770 w 9130335"/>
              <a:gd name="connsiteY53" fmla="*/ 5092155 h 6820939"/>
              <a:gd name="connsiteX54" fmla="*/ 2442664 w 9130335"/>
              <a:gd name="connsiteY54" fmla="*/ 5029402 h 6820939"/>
              <a:gd name="connsiteX55" fmla="*/ 2460593 w 9130335"/>
              <a:gd name="connsiteY55" fmla="*/ 4957685 h 6820939"/>
              <a:gd name="connsiteX56" fmla="*/ 2487488 w 9130335"/>
              <a:gd name="connsiteY56" fmla="*/ 4903896 h 6820939"/>
              <a:gd name="connsiteX57" fmla="*/ 2505417 w 9130335"/>
              <a:gd name="connsiteY57" fmla="*/ 4850108 h 6820939"/>
              <a:gd name="connsiteX58" fmla="*/ 2541276 w 9130335"/>
              <a:gd name="connsiteY58" fmla="*/ 4760461 h 6820939"/>
              <a:gd name="connsiteX59" fmla="*/ 2550240 w 9130335"/>
              <a:gd name="connsiteY59" fmla="*/ 4724602 h 6820939"/>
              <a:gd name="connsiteX60" fmla="*/ 2586099 w 9130335"/>
              <a:gd name="connsiteY60" fmla="*/ 4652885 h 6820939"/>
              <a:gd name="connsiteX61" fmla="*/ 2604029 w 9130335"/>
              <a:gd name="connsiteY61" fmla="*/ 4608061 h 6820939"/>
              <a:gd name="connsiteX62" fmla="*/ 2639888 w 9130335"/>
              <a:gd name="connsiteY62" fmla="*/ 4545308 h 6820939"/>
              <a:gd name="connsiteX63" fmla="*/ 2693676 w 9130335"/>
              <a:gd name="connsiteY63" fmla="*/ 4473590 h 6820939"/>
              <a:gd name="connsiteX64" fmla="*/ 2738499 w 9130335"/>
              <a:gd name="connsiteY64" fmla="*/ 4410838 h 6820939"/>
              <a:gd name="connsiteX65" fmla="*/ 2989511 w 9130335"/>
              <a:gd name="connsiteY65" fmla="*/ 4419802 h 6820939"/>
              <a:gd name="connsiteX66" fmla="*/ 3043299 w 9130335"/>
              <a:gd name="connsiteY66" fmla="*/ 4428767 h 6820939"/>
              <a:gd name="connsiteX67" fmla="*/ 3312240 w 9130335"/>
              <a:gd name="connsiteY67" fmla="*/ 4383943 h 6820939"/>
              <a:gd name="connsiteX68" fmla="*/ 3366029 w 9130335"/>
              <a:gd name="connsiteY68" fmla="*/ 4366014 h 6820939"/>
              <a:gd name="connsiteX69" fmla="*/ 3410852 w 9130335"/>
              <a:gd name="connsiteY69" fmla="*/ 4357049 h 6820939"/>
              <a:gd name="connsiteX70" fmla="*/ 3500499 w 9130335"/>
              <a:gd name="connsiteY70" fmla="*/ 4330155 h 6820939"/>
              <a:gd name="connsiteX71" fmla="*/ 3527393 w 9130335"/>
              <a:gd name="connsiteY71" fmla="*/ 4312226 h 6820939"/>
              <a:gd name="connsiteX72" fmla="*/ 3554288 w 9130335"/>
              <a:gd name="connsiteY72" fmla="*/ 4303261 h 6820939"/>
              <a:gd name="connsiteX73" fmla="*/ 3617040 w 9130335"/>
              <a:gd name="connsiteY73" fmla="*/ 4222579 h 6820939"/>
              <a:gd name="connsiteX74" fmla="*/ 3670829 w 9130335"/>
              <a:gd name="connsiteY74" fmla="*/ 4159826 h 6820939"/>
              <a:gd name="connsiteX75" fmla="*/ 3688758 w 9130335"/>
              <a:gd name="connsiteY75" fmla="*/ 4141896 h 6820939"/>
              <a:gd name="connsiteX76" fmla="*/ 3724617 w 9130335"/>
              <a:gd name="connsiteY76" fmla="*/ 4070179 h 6820939"/>
              <a:gd name="connsiteX77" fmla="*/ 3778405 w 9130335"/>
              <a:gd name="connsiteY77" fmla="*/ 4007426 h 6820939"/>
              <a:gd name="connsiteX78" fmla="*/ 3832193 w 9130335"/>
              <a:gd name="connsiteY78" fmla="*/ 3926743 h 6820939"/>
              <a:gd name="connsiteX79" fmla="*/ 3859088 w 9130335"/>
              <a:gd name="connsiteY79" fmla="*/ 3881920 h 6820939"/>
              <a:gd name="connsiteX80" fmla="*/ 3894946 w 9130335"/>
              <a:gd name="connsiteY80" fmla="*/ 3810202 h 6820939"/>
              <a:gd name="connsiteX81" fmla="*/ 3921840 w 9130335"/>
              <a:gd name="connsiteY81" fmla="*/ 3765379 h 6820939"/>
              <a:gd name="connsiteX82" fmla="*/ 3975629 w 9130335"/>
              <a:gd name="connsiteY82" fmla="*/ 3666767 h 6820939"/>
              <a:gd name="connsiteX83" fmla="*/ 4074240 w 9130335"/>
              <a:gd name="connsiteY83" fmla="*/ 3541261 h 6820939"/>
              <a:gd name="connsiteX84" fmla="*/ 4110099 w 9130335"/>
              <a:gd name="connsiteY84" fmla="*/ 3487473 h 6820939"/>
              <a:gd name="connsiteX85" fmla="*/ 4119064 w 9130335"/>
              <a:gd name="connsiteY85" fmla="*/ 3460579 h 6820939"/>
              <a:gd name="connsiteX86" fmla="*/ 4154923 w 9130335"/>
              <a:gd name="connsiteY86" fmla="*/ 3406790 h 6820939"/>
              <a:gd name="connsiteX87" fmla="*/ 4208711 w 9130335"/>
              <a:gd name="connsiteY87" fmla="*/ 3335073 h 6820939"/>
              <a:gd name="connsiteX88" fmla="*/ 4226640 w 9130335"/>
              <a:gd name="connsiteY88" fmla="*/ 3299214 h 6820939"/>
              <a:gd name="connsiteX89" fmla="*/ 4253535 w 9130335"/>
              <a:gd name="connsiteY89" fmla="*/ 3272320 h 6820939"/>
              <a:gd name="connsiteX90" fmla="*/ 4316288 w 9130335"/>
              <a:gd name="connsiteY90" fmla="*/ 3191638 h 6820939"/>
              <a:gd name="connsiteX91" fmla="*/ 4361111 w 9130335"/>
              <a:gd name="connsiteY91" fmla="*/ 3137849 h 6820939"/>
              <a:gd name="connsiteX92" fmla="*/ 4432829 w 9130335"/>
              <a:gd name="connsiteY92" fmla="*/ 3155779 h 6820939"/>
              <a:gd name="connsiteX93" fmla="*/ 4486617 w 9130335"/>
              <a:gd name="connsiteY93" fmla="*/ 3173708 h 6820939"/>
              <a:gd name="connsiteX94" fmla="*/ 4692805 w 9130335"/>
              <a:gd name="connsiteY94" fmla="*/ 3191638 h 6820939"/>
              <a:gd name="connsiteX95" fmla="*/ 4791417 w 9130335"/>
              <a:gd name="connsiteY95" fmla="*/ 3209567 h 6820939"/>
              <a:gd name="connsiteX96" fmla="*/ 4890029 w 9130335"/>
              <a:gd name="connsiteY96" fmla="*/ 3236461 h 6820939"/>
              <a:gd name="connsiteX97" fmla="*/ 5150005 w 9130335"/>
              <a:gd name="connsiteY97" fmla="*/ 3254390 h 6820939"/>
              <a:gd name="connsiteX98" fmla="*/ 5463770 w 9130335"/>
              <a:gd name="connsiteY98" fmla="*/ 3245426 h 6820939"/>
              <a:gd name="connsiteX99" fmla="*/ 5481699 w 9130335"/>
              <a:gd name="connsiteY99" fmla="*/ 3191638 h 6820939"/>
              <a:gd name="connsiteX100" fmla="*/ 5490664 w 9130335"/>
              <a:gd name="connsiteY100" fmla="*/ 3084061 h 6820939"/>
              <a:gd name="connsiteX101" fmla="*/ 5499629 w 9130335"/>
              <a:gd name="connsiteY101" fmla="*/ 3012343 h 6820939"/>
              <a:gd name="connsiteX102" fmla="*/ 5508593 w 9130335"/>
              <a:gd name="connsiteY102" fmla="*/ 2904767 h 6820939"/>
              <a:gd name="connsiteX103" fmla="*/ 5526523 w 9130335"/>
              <a:gd name="connsiteY103" fmla="*/ 2806155 h 6820939"/>
              <a:gd name="connsiteX104" fmla="*/ 5535488 w 9130335"/>
              <a:gd name="connsiteY104" fmla="*/ 2734438 h 6820939"/>
              <a:gd name="connsiteX105" fmla="*/ 5553417 w 9130335"/>
              <a:gd name="connsiteY105" fmla="*/ 2626861 h 6820939"/>
              <a:gd name="connsiteX106" fmla="*/ 5571346 w 9130335"/>
              <a:gd name="connsiteY106" fmla="*/ 2537214 h 6820939"/>
              <a:gd name="connsiteX107" fmla="*/ 5580311 w 9130335"/>
              <a:gd name="connsiteY107" fmla="*/ 2438602 h 6820939"/>
              <a:gd name="connsiteX108" fmla="*/ 5598240 w 9130335"/>
              <a:gd name="connsiteY108" fmla="*/ 2375849 h 6820939"/>
              <a:gd name="connsiteX109" fmla="*/ 5607205 w 9130335"/>
              <a:gd name="connsiteY109" fmla="*/ 2322061 h 6820939"/>
              <a:gd name="connsiteX110" fmla="*/ 5616170 w 9130335"/>
              <a:gd name="connsiteY110" fmla="*/ 2295167 h 6820939"/>
              <a:gd name="connsiteX111" fmla="*/ 5643064 w 9130335"/>
              <a:gd name="connsiteY111" fmla="*/ 2223449 h 6820939"/>
              <a:gd name="connsiteX112" fmla="*/ 5652029 w 9130335"/>
              <a:gd name="connsiteY112" fmla="*/ 2196555 h 6820939"/>
              <a:gd name="connsiteX113" fmla="*/ 5723746 w 9130335"/>
              <a:gd name="connsiteY113" fmla="*/ 2169661 h 6820939"/>
              <a:gd name="connsiteX114" fmla="*/ 5795464 w 9130335"/>
              <a:gd name="connsiteY114" fmla="*/ 2133802 h 6820939"/>
              <a:gd name="connsiteX115" fmla="*/ 5840288 w 9130335"/>
              <a:gd name="connsiteY115" fmla="*/ 2097943 h 6820939"/>
              <a:gd name="connsiteX116" fmla="*/ 5894076 w 9130335"/>
              <a:gd name="connsiteY116" fmla="*/ 2053120 h 6820939"/>
              <a:gd name="connsiteX117" fmla="*/ 5920970 w 9130335"/>
              <a:gd name="connsiteY117" fmla="*/ 2035190 h 6820939"/>
              <a:gd name="connsiteX118" fmla="*/ 5974758 w 9130335"/>
              <a:gd name="connsiteY118" fmla="*/ 1981402 h 6820939"/>
              <a:gd name="connsiteX119" fmla="*/ 5992688 w 9130335"/>
              <a:gd name="connsiteY119" fmla="*/ 1954508 h 6820939"/>
              <a:gd name="connsiteX120" fmla="*/ 6028546 w 9130335"/>
              <a:gd name="connsiteY120" fmla="*/ 1945543 h 6820939"/>
              <a:gd name="connsiteX121" fmla="*/ 6163017 w 9130335"/>
              <a:gd name="connsiteY121" fmla="*/ 1936579 h 6820939"/>
              <a:gd name="connsiteX122" fmla="*/ 6306452 w 9130335"/>
              <a:gd name="connsiteY122" fmla="*/ 1945543 h 6820939"/>
              <a:gd name="connsiteX123" fmla="*/ 6718829 w 9130335"/>
              <a:gd name="connsiteY123" fmla="*/ 1918649 h 6820939"/>
              <a:gd name="connsiteX124" fmla="*/ 6727793 w 9130335"/>
              <a:gd name="connsiteY124" fmla="*/ 1891755 h 6820939"/>
              <a:gd name="connsiteX125" fmla="*/ 6736758 w 9130335"/>
              <a:gd name="connsiteY125" fmla="*/ 1855896 h 6820939"/>
              <a:gd name="connsiteX126" fmla="*/ 6754688 w 9130335"/>
              <a:gd name="connsiteY126" fmla="*/ 1837967 h 6820939"/>
              <a:gd name="connsiteX127" fmla="*/ 6781582 w 9130335"/>
              <a:gd name="connsiteY127" fmla="*/ 1748320 h 6820939"/>
              <a:gd name="connsiteX128" fmla="*/ 6790546 w 9130335"/>
              <a:gd name="connsiteY128" fmla="*/ 1694532 h 6820939"/>
              <a:gd name="connsiteX129" fmla="*/ 6808476 w 9130335"/>
              <a:gd name="connsiteY129" fmla="*/ 1631779 h 6820939"/>
              <a:gd name="connsiteX130" fmla="*/ 6844335 w 9130335"/>
              <a:gd name="connsiteY130" fmla="*/ 1488343 h 6820939"/>
              <a:gd name="connsiteX131" fmla="*/ 6862264 w 9130335"/>
              <a:gd name="connsiteY131" fmla="*/ 1398696 h 6820939"/>
              <a:gd name="connsiteX132" fmla="*/ 6898123 w 9130335"/>
              <a:gd name="connsiteY132" fmla="*/ 1309049 h 6820939"/>
              <a:gd name="connsiteX133" fmla="*/ 6925017 w 9130335"/>
              <a:gd name="connsiteY133" fmla="*/ 1237332 h 6820939"/>
              <a:gd name="connsiteX134" fmla="*/ 6933982 w 9130335"/>
              <a:gd name="connsiteY134" fmla="*/ 1201473 h 6820939"/>
              <a:gd name="connsiteX135" fmla="*/ 6960876 w 9130335"/>
              <a:gd name="connsiteY135" fmla="*/ 1174579 h 6820939"/>
              <a:gd name="connsiteX136" fmla="*/ 7579440 w 9130335"/>
              <a:gd name="connsiteY136" fmla="*/ 1183543 h 6820939"/>
              <a:gd name="connsiteX137" fmla="*/ 7606335 w 9130335"/>
              <a:gd name="connsiteY137" fmla="*/ 1192508 h 6820939"/>
              <a:gd name="connsiteX138" fmla="*/ 7651158 w 9130335"/>
              <a:gd name="connsiteY138" fmla="*/ 1111826 h 6820939"/>
              <a:gd name="connsiteX139" fmla="*/ 7713911 w 9130335"/>
              <a:gd name="connsiteY139" fmla="*/ 1022179 h 6820939"/>
              <a:gd name="connsiteX140" fmla="*/ 7740805 w 9130335"/>
              <a:gd name="connsiteY140" fmla="*/ 977355 h 6820939"/>
              <a:gd name="connsiteX141" fmla="*/ 7776664 w 9130335"/>
              <a:gd name="connsiteY141" fmla="*/ 923567 h 6820939"/>
              <a:gd name="connsiteX142" fmla="*/ 8045605 w 9130335"/>
              <a:gd name="connsiteY142" fmla="*/ 914602 h 6820939"/>
              <a:gd name="connsiteX143" fmla="*/ 8072499 w 9130335"/>
              <a:gd name="connsiteY143" fmla="*/ 905638 h 6820939"/>
              <a:gd name="connsiteX144" fmla="*/ 8108358 w 9130335"/>
              <a:gd name="connsiteY144" fmla="*/ 851849 h 6820939"/>
              <a:gd name="connsiteX145" fmla="*/ 8126288 w 9130335"/>
              <a:gd name="connsiteY145" fmla="*/ 824955 h 6820939"/>
              <a:gd name="connsiteX146" fmla="*/ 8144217 w 9130335"/>
              <a:gd name="connsiteY146" fmla="*/ 789096 h 6820939"/>
              <a:gd name="connsiteX147" fmla="*/ 8162146 w 9130335"/>
              <a:gd name="connsiteY147" fmla="*/ 762202 h 6820939"/>
              <a:gd name="connsiteX148" fmla="*/ 8189040 w 9130335"/>
              <a:gd name="connsiteY148" fmla="*/ 708414 h 6820939"/>
              <a:gd name="connsiteX149" fmla="*/ 8215935 w 9130335"/>
              <a:gd name="connsiteY149" fmla="*/ 717379 h 6820939"/>
              <a:gd name="connsiteX150" fmla="*/ 8269723 w 9130335"/>
              <a:gd name="connsiteY150" fmla="*/ 762202 h 6820939"/>
              <a:gd name="connsiteX151" fmla="*/ 8296617 w 9130335"/>
              <a:gd name="connsiteY151" fmla="*/ 789096 h 6820939"/>
              <a:gd name="connsiteX152" fmla="*/ 8431088 w 9130335"/>
              <a:gd name="connsiteY152" fmla="*/ 789096 h 6820939"/>
              <a:gd name="connsiteX153" fmla="*/ 8449017 w 9130335"/>
              <a:gd name="connsiteY153" fmla="*/ 762202 h 6820939"/>
              <a:gd name="connsiteX154" fmla="*/ 8466946 w 9130335"/>
              <a:gd name="connsiteY154" fmla="*/ 690485 h 6820939"/>
              <a:gd name="connsiteX155" fmla="*/ 8484876 w 9130335"/>
              <a:gd name="connsiteY155" fmla="*/ 627732 h 6820939"/>
              <a:gd name="connsiteX156" fmla="*/ 8493840 w 9130335"/>
              <a:gd name="connsiteY156" fmla="*/ 538085 h 6820939"/>
              <a:gd name="connsiteX157" fmla="*/ 8511770 w 9130335"/>
              <a:gd name="connsiteY157" fmla="*/ 493261 h 6820939"/>
              <a:gd name="connsiteX158" fmla="*/ 8529699 w 9130335"/>
              <a:gd name="connsiteY158" fmla="*/ 385685 h 6820939"/>
              <a:gd name="connsiteX159" fmla="*/ 8556593 w 9130335"/>
              <a:gd name="connsiteY159" fmla="*/ 287073 h 6820939"/>
              <a:gd name="connsiteX160" fmla="*/ 8565558 w 9130335"/>
              <a:gd name="connsiteY160" fmla="*/ 224320 h 6820939"/>
              <a:gd name="connsiteX161" fmla="*/ 8574523 w 9130335"/>
              <a:gd name="connsiteY161" fmla="*/ 197426 h 6820939"/>
              <a:gd name="connsiteX162" fmla="*/ 8601417 w 9130335"/>
              <a:gd name="connsiteY162" fmla="*/ 188461 h 6820939"/>
              <a:gd name="connsiteX163" fmla="*/ 8628311 w 9130335"/>
              <a:gd name="connsiteY163" fmla="*/ 215355 h 6820939"/>
              <a:gd name="connsiteX164" fmla="*/ 8798640 w 9130335"/>
              <a:gd name="connsiteY164" fmla="*/ 224320 h 6820939"/>
              <a:gd name="connsiteX165" fmla="*/ 8888288 w 9130335"/>
              <a:gd name="connsiteY165" fmla="*/ 188461 h 6820939"/>
              <a:gd name="connsiteX166" fmla="*/ 8951040 w 9130335"/>
              <a:gd name="connsiteY166" fmla="*/ 152602 h 6820939"/>
              <a:gd name="connsiteX167" fmla="*/ 9004829 w 9130335"/>
              <a:gd name="connsiteY167" fmla="*/ 134673 h 6820939"/>
              <a:gd name="connsiteX168" fmla="*/ 9022758 w 9130335"/>
              <a:gd name="connsiteY168" fmla="*/ 116743 h 6820939"/>
              <a:gd name="connsiteX169" fmla="*/ 9067582 w 9130335"/>
              <a:gd name="connsiteY169" fmla="*/ 80885 h 6820939"/>
              <a:gd name="connsiteX170" fmla="*/ 9094476 w 9130335"/>
              <a:gd name="connsiteY170" fmla="*/ 36061 h 6820939"/>
              <a:gd name="connsiteX171" fmla="*/ 9130335 w 9130335"/>
              <a:gd name="connsiteY171" fmla="*/ 202 h 68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130335" h="6820939">
                <a:moveTo>
                  <a:pt x="13229" y="6813379"/>
                </a:moveTo>
                <a:cubicBezTo>
                  <a:pt x="74892" y="6792824"/>
                  <a:pt x="0" y="6820939"/>
                  <a:pt x="75982" y="6777520"/>
                </a:cubicBezTo>
                <a:cubicBezTo>
                  <a:pt x="84187" y="6772832"/>
                  <a:pt x="94190" y="6772277"/>
                  <a:pt x="102876" y="6768555"/>
                </a:cubicBezTo>
                <a:cubicBezTo>
                  <a:pt x="115159" y="6763291"/>
                  <a:pt x="126782" y="6756602"/>
                  <a:pt x="138735" y="6750626"/>
                </a:cubicBezTo>
                <a:cubicBezTo>
                  <a:pt x="144711" y="6741661"/>
                  <a:pt x="147837" y="6729911"/>
                  <a:pt x="156664" y="6723732"/>
                </a:cubicBezTo>
                <a:cubicBezTo>
                  <a:pt x="178560" y="6708405"/>
                  <a:pt x="228382" y="6687873"/>
                  <a:pt x="228382" y="6687873"/>
                </a:cubicBezTo>
                <a:cubicBezTo>
                  <a:pt x="234358" y="6681896"/>
                  <a:pt x="239063" y="6674292"/>
                  <a:pt x="246311" y="6669943"/>
                </a:cubicBezTo>
                <a:cubicBezTo>
                  <a:pt x="254414" y="6665081"/>
                  <a:pt x="265826" y="6666882"/>
                  <a:pt x="273205" y="6660979"/>
                </a:cubicBezTo>
                <a:cubicBezTo>
                  <a:pt x="309850" y="6631664"/>
                  <a:pt x="272513" y="6638087"/>
                  <a:pt x="309064" y="6616155"/>
                </a:cubicBezTo>
                <a:cubicBezTo>
                  <a:pt x="317167" y="6611293"/>
                  <a:pt x="326993" y="6610178"/>
                  <a:pt x="335958" y="6607190"/>
                </a:cubicBezTo>
                <a:cubicBezTo>
                  <a:pt x="405892" y="6537260"/>
                  <a:pt x="290276" y="6650525"/>
                  <a:pt x="380782" y="6571332"/>
                </a:cubicBezTo>
                <a:cubicBezTo>
                  <a:pt x="396684" y="6557418"/>
                  <a:pt x="410664" y="6541449"/>
                  <a:pt x="425605" y="6526508"/>
                </a:cubicBezTo>
                <a:lnTo>
                  <a:pt x="443535" y="6508579"/>
                </a:lnTo>
                <a:cubicBezTo>
                  <a:pt x="449512" y="6502602"/>
                  <a:pt x="454431" y="6495337"/>
                  <a:pt x="461464" y="6490649"/>
                </a:cubicBezTo>
                <a:cubicBezTo>
                  <a:pt x="470429" y="6484673"/>
                  <a:pt x="480250" y="6479815"/>
                  <a:pt x="488358" y="6472720"/>
                </a:cubicBezTo>
                <a:cubicBezTo>
                  <a:pt x="504260" y="6458806"/>
                  <a:pt x="515600" y="6439617"/>
                  <a:pt x="533182" y="6427896"/>
                </a:cubicBezTo>
                <a:lnTo>
                  <a:pt x="586970" y="6392038"/>
                </a:lnTo>
                <a:cubicBezTo>
                  <a:pt x="595935" y="6386061"/>
                  <a:pt x="606245" y="6381727"/>
                  <a:pt x="613864" y="6374108"/>
                </a:cubicBezTo>
                <a:cubicBezTo>
                  <a:pt x="622829" y="6365143"/>
                  <a:pt x="630209" y="6354247"/>
                  <a:pt x="640758" y="6347214"/>
                </a:cubicBezTo>
                <a:cubicBezTo>
                  <a:pt x="648621" y="6341972"/>
                  <a:pt x="658687" y="6341237"/>
                  <a:pt x="667652" y="6338249"/>
                </a:cubicBezTo>
                <a:cubicBezTo>
                  <a:pt x="673629" y="6332273"/>
                  <a:pt x="678334" y="6324668"/>
                  <a:pt x="685582" y="6320320"/>
                </a:cubicBezTo>
                <a:cubicBezTo>
                  <a:pt x="716927" y="6301513"/>
                  <a:pt x="730468" y="6316097"/>
                  <a:pt x="766264" y="6329285"/>
                </a:cubicBezTo>
                <a:cubicBezTo>
                  <a:pt x="805319" y="6343674"/>
                  <a:pt x="845578" y="6355494"/>
                  <a:pt x="882805" y="6374108"/>
                </a:cubicBezTo>
                <a:cubicBezTo>
                  <a:pt x="894758" y="6380085"/>
                  <a:pt x="905986" y="6387812"/>
                  <a:pt x="918664" y="6392038"/>
                </a:cubicBezTo>
                <a:cubicBezTo>
                  <a:pt x="933119" y="6396856"/>
                  <a:pt x="948547" y="6398014"/>
                  <a:pt x="963488" y="6401002"/>
                </a:cubicBezTo>
                <a:cubicBezTo>
                  <a:pt x="1024248" y="6441510"/>
                  <a:pt x="948788" y="6396993"/>
                  <a:pt x="1062099" y="6427896"/>
                </a:cubicBezTo>
                <a:cubicBezTo>
                  <a:pt x="1072494" y="6430731"/>
                  <a:pt x="1078695" y="6442657"/>
                  <a:pt x="1088993" y="6445826"/>
                </a:cubicBezTo>
                <a:cubicBezTo>
                  <a:pt x="1118119" y="6454788"/>
                  <a:pt x="1178640" y="6463755"/>
                  <a:pt x="1178640" y="6463755"/>
                </a:cubicBezTo>
                <a:cubicBezTo>
                  <a:pt x="1232429" y="6427898"/>
                  <a:pt x="1181630" y="6466743"/>
                  <a:pt x="1223464" y="6418932"/>
                </a:cubicBezTo>
                <a:cubicBezTo>
                  <a:pt x="1283165" y="6350702"/>
                  <a:pt x="1260539" y="6395269"/>
                  <a:pt x="1322076" y="6311355"/>
                </a:cubicBezTo>
                <a:cubicBezTo>
                  <a:pt x="1338747" y="6288622"/>
                  <a:pt x="1351764" y="6263421"/>
                  <a:pt x="1366899" y="6239638"/>
                </a:cubicBezTo>
                <a:cubicBezTo>
                  <a:pt x="1372684" y="6230548"/>
                  <a:pt x="1377210" y="6220362"/>
                  <a:pt x="1384829" y="6212743"/>
                </a:cubicBezTo>
                <a:lnTo>
                  <a:pt x="1420688" y="6176885"/>
                </a:lnTo>
                <a:cubicBezTo>
                  <a:pt x="1423676" y="6164932"/>
                  <a:pt x="1424142" y="6152046"/>
                  <a:pt x="1429652" y="6141026"/>
                </a:cubicBezTo>
                <a:cubicBezTo>
                  <a:pt x="1439289" y="6121752"/>
                  <a:pt x="1458697" y="6107681"/>
                  <a:pt x="1465511" y="6087238"/>
                </a:cubicBezTo>
                <a:cubicBezTo>
                  <a:pt x="1478485" y="6048316"/>
                  <a:pt x="1467794" y="6067025"/>
                  <a:pt x="1501370" y="6033449"/>
                </a:cubicBezTo>
                <a:cubicBezTo>
                  <a:pt x="1523904" y="5965850"/>
                  <a:pt x="1493507" y="6049174"/>
                  <a:pt x="1528264" y="5979661"/>
                </a:cubicBezTo>
                <a:cubicBezTo>
                  <a:pt x="1532490" y="5971209"/>
                  <a:pt x="1533003" y="5961219"/>
                  <a:pt x="1537229" y="5952767"/>
                </a:cubicBezTo>
                <a:cubicBezTo>
                  <a:pt x="1580325" y="5866575"/>
                  <a:pt x="1524545" y="6007564"/>
                  <a:pt x="1582052" y="5881049"/>
                </a:cubicBezTo>
                <a:cubicBezTo>
                  <a:pt x="1627773" y="5780463"/>
                  <a:pt x="1575598" y="5863838"/>
                  <a:pt x="1617911" y="5800367"/>
                </a:cubicBezTo>
                <a:cubicBezTo>
                  <a:pt x="1620899" y="5788414"/>
                  <a:pt x="1615856" y="5770018"/>
                  <a:pt x="1626876" y="5764508"/>
                </a:cubicBezTo>
                <a:cubicBezTo>
                  <a:pt x="1640504" y="5757694"/>
                  <a:pt x="1656507" y="5772304"/>
                  <a:pt x="1671699" y="5773473"/>
                </a:cubicBezTo>
                <a:cubicBezTo>
                  <a:pt x="1734338" y="5778292"/>
                  <a:pt x="1797205" y="5779450"/>
                  <a:pt x="1859958" y="5782438"/>
                </a:cubicBezTo>
                <a:cubicBezTo>
                  <a:pt x="1897926" y="5787862"/>
                  <a:pt x="1979165" y="5800367"/>
                  <a:pt x="2012358" y="5800367"/>
                </a:cubicBezTo>
                <a:cubicBezTo>
                  <a:pt x="2069213" y="5800367"/>
                  <a:pt x="2125911" y="5794390"/>
                  <a:pt x="2182688" y="5791402"/>
                </a:cubicBezTo>
                <a:cubicBezTo>
                  <a:pt x="2185676" y="5776461"/>
                  <a:pt x="2186834" y="5761034"/>
                  <a:pt x="2191652" y="5746579"/>
                </a:cubicBezTo>
                <a:cubicBezTo>
                  <a:pt x="2201829" y="5716046"/>
                  <a:pt x="2219705" y="5688155"/>
                  <a:pt x="2227511" y="5656932"/>
                </a:cubicBezTo>
                <a:cubicBezTo>
                  <a:pt x="2236476" y="5621073"/>
                  <a:pt x="2242716" y="5584421"/>
                  <a:pt x="2254405" y="5549355"/>
                </a:cubicBezTo>
                <a:cubicBezTo>
                  <a:pt x="2266358" y="5513496"/>
                  <a:pt x="2281097" y="5478449"/>
                  <a:pt x="2290264" y="5441779"/>
                </a:cubicBezTo>
                <a:cubicBezTo>
                  <a:pt x="2296240" y="5417873"/>
                  <a:pt x="2300401" y="5393438"/>
                  <a:pt x="2308193" y="5370061"/>
                </a:cubicBezTo>
                <a:cubicBezTo>
                  <a:pt x="2315390" y="5348471"/>
                  <a:pt x="2328300" y="5329030"/>
                  <a:pt x="2335088" y="5307308"/>
                </a:cubicBezTo>
                <a:cubicBezTo>
                  <a:pt x="2343306" y="5281012"/>
                  <a:pt x="2343344" y="5252422"/>
                  <a:pt x="2353017" y="5226626"/>
                </a:cubicBezTo>
                <a:cubicBezTo>
                  <a:pt x="2361476" y="5204068"/>
                  <a:pt x="2378688" y="5185705"/>
                  <a:pt x="2388876" y="5163873"/>
                </a:cubicBezTo>
                <a:cubicBezTo>
                  <a:pt x="2399673" y="5140737"/>
                  <a:pt x="2406288" y="5115861"/>
                  <a:pt x="2415770" y="5092155"/>
                </a:cubicBezTo>
                <a:cubicBezTo>
                  <a:pt x="2424222" y="5071025"/>
                  <a:pt x="2435467" y="5050992"/>
                  <a:pt x="2442664" y="5029402"/>
                </a:cubicBezTo>
                <a:cubicBezTo>
                  <a:pt x="2450456" y="5006025"/>
                  <a:pt x="2452305" y="4980891"/>
                  <a:pt x="2460593" y="4957685"/>
                </a:cubicBezTo>
                <a:cubicBezTo>
                  <a:pt x="2467335" y="4938807"/>
                  <a:pt x="2479778" y="4922400"/>
                  <a:pt x="2487488" y="4903896"/>
                </a:cubicBezTo>
                <a:cubicBezTo>
                  <a:pt x="2494757" y="4886451"/>
                  <a:pt x="2498781" y="4867804"/>
                  <a:pt x="2505417" y="4850108"/>
                </a:cubicBezTo>
                <a:cubicBezTo>
                  <a:pt x="2516718" y="4819973"/>
                  <a:pt x="2530451" y="4790770"/>
                  <a:pt x="2541276" y="4760461"/>
                </a:cubicBezTo>
                <a:cubicBezTo>
                  <a:pt x="2545420" y="4748858"/>
                  <a:pt x="2546344" y="4736291"/>
                  <a:pt x="2550240" y="4724602"/>
                </a:cubicBezTo>
                <a:cubicBezTo>
                  <a:pt x="2581257" y="4631550"/>
                  <a:pt x="2553161" y="4718762"/>
                  <a:pt x="2586099" y="4652885"/>
                </a:cubicBezTo>
                <a:cubicBezTo>
                  <a:pt x="2593296" y="4638492"/>
                  <a:pt x="2596832" y="4622454"/>
                  <a:pt x="2604029" y="4608061"/>
                </a:cubicBezTo>
                <a:cubicBezTo>
                  <a:pt x="2614803" y="4586513"/>
                  <a:pt x="2626524" y="4565354"/>
                  <a:pt x="2639888" y="4545308"/>
                </a:cubicBezTo>
                <a:cubicBezTo>
                  <a:pt x="2656464" y="4520444"/>
                  <a:pt x="2675747" y="4497496"/>
                  <a:pt x="2693676" y="4473590"/>
                </a:cubicBezTo>
                <a:cubicBezTo>
                  <a:pt x="2727040" y="4429105"/>
                  <a:pt x="2712279" y="4450169"/>
                  <a:pt x="2738499" y="4410838"/>
                </a:cubicBezTo>
                <a:cubicBezTo>
                  <a:pt x="2822170" y="4413826"/>
                  <a:pt x="2905931" y="4414886"/>
                  <a:pt x="2989511" y="4419802"/>
                </a:cubicBezTo>
                <a:cubicBezTo>
                  <a:pt x="3007656" y="4420869"/>
                  <a:pt x="3025234" y="4430774"/>
                  <a:pt x="3043299" y="4428767"/>
                </a:cubicBezTo>
                <a:cubicBezTo>
                  <a:pt x="3133627" y="4418731"/>
                  <a:pt x="3223027" y="4401290"/>
                  <a:pt x="3312240" y="4383943"/>
                </a:cubicBezTo>
                <a:cubicBezTo>
                  <a:pt x="3330792" y="4380336"/>
                  <a:pt x="3347795" y="4370987"/>
                  <a:pt x="3366029" y="4366014"/>
                </a:cubicBezTo>
                <a:cubicBezTo>
                  <a:pt x="3380729" y="4362005"/>
                  <a:pt x="3396258" y="4361427"/>
                  <a:pt x="3410852" y="4357049"/>
                </a:cubicBezTo>
                <a:cubicBezTo>
                  <a:pt x="3528793" y="4321667"/>
                  <a:pt x="3384061" y="4353444"/>
                  <a:pt x="3500499" y="4330155"/>
                </a:cubicBezTo>
                <a:cubicBezTo>
                  <a:pt x="3509464" y="4324179"/>
                  <a:pt x="3517756" y="4317044"/>
                  <a:pt x="3527393" y="4312226"/>
                </a:cubicBezTo>
                <a:cubicBezTo>
                  <a:pt x="3535845" y="4308000"/>
                  <a:pt x="3546425" y="4308503"/>
                  <a:pt x="3554288" y="4303261"/>
                </a:cubicBezTo>
                <a:cubicBezTo>
                  <a:pt x="3592144" y="4278024"/>
                  <a:pt x="3581416" y="4258202"/>
                  <a:pt x="3617040" y="4222579"/>
                </a:cubicBezTo>
                <a:cubicBezTo>
                  <a:pt x="3674008" y="4165613"/>
                  <a:pt x="3613339" y="4228816"/>
                  <a:pt x="3670829" y="4159826"/>
                </a:cubicBezTo>
                <a:cubicBezTo>
                  <a:pt x="3676240" y="4153333"/>
                  <a:pt x="3684409" y="4149144"/>
                  <a:pt x="3688758" y="4141896"/>
                </a:cubicBezTo>
                <a:cubicBezTo>
                  <a:pt x="3702509" y="4118977"/>
                  <a:pt x="3705718" y="4089078"/>
                  <a:pt x="3724617" y="4070179"/>
                </a:cubicBezTo>
                <a:cubicBezTo>
                  <a:pt x="3762076" y="4032720"/>
                  <a:pt x="3743904" y="4053427"/>
                  <a:pt x="3778405" y="4007426"/>
                </a:cubicBezTo>
                <a:cubicBezTo>
                  <a:pt x="3796969" y="3951737"/>
                  <a:pt x="3775843" y="4004224"/>
                  <a:pt x="3832193" y="3926743"/>
                </a:cubicBezTo>
                <a:cubicBezTo>
                  <a:pt x="3842441" y="3912651"/>
                  <a:pt x="3850827" y="3897262"/>
                  <a:pt x="3859088" y="3881920"/>
                </a:cubicBezTo>
                <a:cubicBezTo>
                  <a:pt x="3871760" y="3858387"/>
                  <a:pt x="3882275" y="3833735"/>
                  <a:pt x="3894946" y="3810202"/>
                </a:cubicBezTo>
                <a:cubicBezTo>
                  <a:pt x="3903207" y="3794861"/>
                  <a:pt x="3913496" y="3780675"/>
                  <a:pt x="3921840" y="3765379"/>
                </a:cubicBezTo>
                <a:cubicBezTo>
                  <a:pt x="3946932" y="3719377"/>
                  <a:pt x="3946761" y="3708465"/>
                  <a:pt x="3975629" y="3666767"/>
                </a:cubicBezTo>
                <a:cubicBezTo>
                  <a:pt x="4012608" y="3613353"/>
                  <a:pt x="4034352" y="3589127"/>
                  <a:pt x="4074240" y="3541261"/>
                </a:cubicBezTo>
                <a:cubicBezTo>
                  <a:pt x="4095557" y="3477314"/>
                  <a:pt x="4065331" y="3554625"/>
                  <a:pt x="4110099" y="3487473"/>
                </a:cubicBezTo>
                <a:cubicBezTo>
                  <a:pt x="4115341" y="3479610"/>
                  <a:pt x="4114475" y="3468839"/>
                  <a:pt x="4119064" y="3460579"/>
                </a:cubicBezTo>
                <a:cubicBezTo>
                  <a:pt x="4129529" y="3441742"/>
                  <a:pt x="4141994" y="3424029"/>
                  <a:pt x="4154923" y="3406790"/>
                </a:cubicBezTo>
                <a:cubicBezTo>
                  <a:pt x="4172852" y="3382884"/>
                  <a:pt x="4195348" y="3361801"/>
                  <a:pt x="4208711" y="3335073"/>
                </a:cubicBezTo>
                <a:cubicBezTo>
                  <a:pt x="4214687" y="3323120"/>
                  <a:pt x="4218872" y="3310089"/>
                  <a:pt x="4226640" y="3299214"/>
                </a:cubicBezTo>
                <a:cubicBezTo>
                  <a:pt x="4234009" y="3288897"/>
                  <a:pt x="4245419" y="3282060"/>
                  <a:pt x="4253535" y="3272320"/>
                </a:cubicBezTo>
                <a:cubicBezTo>
                  <a:pt x="4275347" y="3246146"/>
                  <a:pt x="4292197" y="3215730"/>
                  <a:pt x="4316288" y="3191638"/>
                </a:cubicBezTo>
                <a:cubicBezTo>
                  <a:pt x="4350800" y="3157124"/>
                  <a:pt x="4336149" y="3175292"/>
                  <a:pt x="4361111" y="3137849"/>
                </a:cubicBezTo>
                <a:cubicBezTo>
                  <a:pt x="4385017" y="3143826"/>
                  <a:pt x="4409135" y="3149009"/>
                  <a:pt x="4432829" y="3155779"/>
                </a:cubicBezTo>
                <a:cubicBezTo>
                  <a:pt x="4451001" y="3160971"/>
                  <a:pt x="4468202" y="3169458"/>
                  <a:pt x="4486617" y="3173708"/>
                </a:cubicBezTo>
                <a:cubicBezTo>
                  <a:pt x="4539234" y="3185850"/>
                  <a:pt x="4658776" y="3189511"/>
                  <a:pt x="4692805" y="3191638"/>
                </a:cubicBezTo>
                <a:cubicBezTo>
                  <a:pt x="4725676" y="3197614"/>
                  <a:pt x="4758838" y="3202163"/>
                  <a:pt x="4791417" y="3209567"/>
                </a:cubicBezTo>
                <a:cubicBezTo>
                  <a:pt x="4824641" y="3217118"/>
                  <a:pt x="4856560" y="3230086"/>
                  <a:pt x="4890029" y="3236461"/>
                </a:cubicBezTo>
                <a:cubicBezTo>
                  <a:pt x="4940281" y="3246033"/>
                  <a:pt x="5131370" y="3253409"/>
                  <a:pt x="5150005" y="3254390"/>
                </a:cubicBezTo>
                <a:cubicBezTo>
                  <a:pt x="5254593" y="3251402"/>
                  <a:pt x="5360963" y="3264876"/>
                  <a:pt x="5463770" y="3245426"/>
                </a:cubicBezTo>
                <a:cubicBezTo>
                  <a:pt x="5482340" y="3241913"/>
                  <a:pt x="5481699" y="3191638"/>
                  <a:pt x="5481699" y="3191638"/>
                </a:cubicBezTo>
                <a:cubicBezTo>
                  <a:pt x="5484687" y="3155779"/>
                  <a:pt x="5487083" y="3119866"/>
                  <a:pt x="5490664" y="3084061"/>
                </a:cubicBezTo>
                <a:cubicBezTo>
                  <a:pt x="5493061" y="3060089"/>
                  <a:pt x="5497232" y="3036315"/>
                  <a:pt x="5499629" y="3012343"/>
                </a:cubicBezTo>
                <a:cubicBezTo>
                  <a:pt x="5503209" y="2976539"/>
                  <a:pt x="5504619" y="2940530"/>
                  <a:pt x="5508593" y="2904767"/>
                </a:cubicBezTo>
                <a:cubicBezTo>
                  <a:pt x="5515265" y="2844714"/>
                  <a:pt x="5518015" y="2861455"/>
                  <a:pt x="5526523" y="2806155"/>
                </a:cubicBezTo>
                <a:cubicBezTo>
                  <a:pt x="5530186" y="2782343"/>
                  <a:pt x="5532304" y="2758318"/>
                  <a:pt x="5535488" y="2734438"/>
                </a:cubicBezTo>
                <a:cubicBezTo>
                  <a:pt x="5548373" y="2637797"/>
                  <a:pt x="5539034" y="2705965"/>
                  <a:pt x="5553417" y="2626861"/>
                </a:cubicBezTo>
                <a:cubicBezTo>
                  <a:pt x="5568072" y="2546261"/>
                  <a:pt x="5555490" y="2600643"/>
                  <a:pt x="5571346" y="2537214"/>
                </a:cubicBezTo>
                <a:cubicBezTo>
                  <a:pt x="5574334" y="2504343"/>
                  <a:pt x="5575949" y="2471319"/>
                  <a:pt x="5580311" y="2438602"/>
                </a:cubicBezTo>
                <a:cubicBezTo>
                  <a:pt x="5586818" y="2389802"/>
                  <a:pt x="5589023" y="2417326"/>
                  <a:pt x="5598240" y="2375849"/>
                </a:cubicBezTo>
                <a:cubicBezTo>
                  <a:pt x="5602183" y="2358105"/>
                  <a:pt x="5603262" y="2339805"/>
                  <a:pt x="5607205" y="2322061"/>
                </a:cubicBezTo>
                <a:cubicBezTo>
                  <a:pt x="5609255" y="2312836"/>
                  <a:pt x="5613878" y="2304334"/>
                  <a:pt x="5616170" y="2295167"/>
                </a:cubicBezTo>
                <a:cubicBezTo>
                  <a:pt x="5642115" y="2191391"/>
                  <a:pt x="5606171" y="2297235"/>
                  <a:pt x="5643064" y="2223449"/>
                </a:cubicBezTo>
                <a:cubicBezTo>
                  <a:pt x="5647290" y="2214997"/>
                  <a:pt x="5646126" y="2203934"/>
                  <a:pt x="5652029" y="2196555"/>
                </a:cubicBezTo>
                <a:cubicBezTo>
                  <a:pt x="5670475" y="2173498"/>
                  <a:pt x="5698234" y="2176039"/>
                  <a:pt x="5723746" y="2169661"/>
                </a:cubicBezTo>
                <a:cubicBezTo>
                  <a:pt x="5755606" y="2161696"/>
                  <a:pt x="5763860" y="2153554"/>
                  <a:pt x="5795464" y="2133802"/>
                </a:cubicBezTo>
                <a:cubicBezTo>
                  <a:pt x="5840020" y="2105955"/>
                  <a:pt x="5806401" y="2127594"/>
                  <a:pt x="5840288" y="2097943"/>
                </a:cubicBezTo>
                <a:cubicBezTo>
                  <a:pt x="5857852" y="2082574"/>
                  <a:pt x="5875654" y="2067449"/>
                  <a:pt x="5894076" y="2053120"/>
                </a:cubicBezTo>
                <a:cubicBezTo>
                  <a:pt x="5902581" y="2046505"/>
                  <a:pt x="5913351" y="2042809"/>
                  <a:pt x="5920970" y="2035190"/>
                </a:cubicBezTo>
                <a:cubicBezTo>
                  <a:pt x="5987687" y="1968473"/>
                  <a:pt x="5911377" y="2023658"/>
                  <a:pt x="5974758" y="1981402"/>
                </a:cubicBezTo>
                <a:cubicBezTo>
                  <a:pt x="5980735" y="1972437"/>
                  <a:pt x="5983723" y="1960485"/>
                  <a:pt x="5992688" y="1954508"/>
                </a:cubicBezTo>
                <a:cubicBezTo>
                  <a:pt x="6002939" y="1947674"/>
                  <a:pt x="6016293" y="1946833"/>
                  <a:pt x="6028546" y="1945543"/>
                </a:cubicBezTo>
                <a:cubicBezTo>
                  <a:pt x="6073222" y="1940840"/>
                  <a:pt x="6118193" y="1939567"/>
                  <a:pt x="6163017" y="1936579"/>
                </a:cubicBezTo>
                <a:cubicBezTo>
                  <a:pt x="6210829" y="1939567"/>
                  <a:pt x="6258547" y="1945543"/>
                  <a:pt x="6306452" y="1945543"/>
                </a:cubicBezTo>
                <a:cubicBezTo>
                  <a:pt x="6688885" y="1945543"/>
                  <a:pt x="6586152" y="2007104"/>
                  <a:pt x="6718829" y="1918649"/>
                </a:cubicBezTo>
                <a:cubicBezTo>
                  <a:pt x="6721817" y="1909684"/>
                  <a:pt x="6725197" y="1900841"/>
                  <a:pt x="6727793" y="1891755"/>
                </a:cubicBezTo>
                <a:cubicBezTo>
                  <a:pt x="6731178" y="1879908"/>
                  <a:pt x="6731248" y="1866916"/>
                  <a:pt x="6736758" y="1855896"/>
                </a:cubicBezTo>
                <a:cubicBezTo>
                  <a:pt x="6740538" y="1848336"/>
                  <a:pt x="6748711" y="1843943"/>
                  <a:pt x="6754688" y="1837967"/>
                </a:cubicBezTo>
                <a:cubicBezTo>
                  <a:pt x="6786347" y="1679660"/>
                  <a:pt x="6737358" y="1910475"/>
                  <a:pt x="6781582" y="1748320"/>
                </a:cubicBezTo>
                <a:cubicBezTo>
                  <a:pt x="6786365" y="1730784"/>
                  <a:pt x="6786603" y="1712276"/>
                  <a:pt x="6790546" y="1694532"/>
                </a:cubicBezTo>
                <a:cubicBezTo>
                  <a:pt x="6812746" y="1594632"/>
                  <a:pt x="6785043" y="1756755"/>
                  <a:pt x="6808476" y="1631779"/>
                </a:cubicBezTo>
                <a:cubicBezTo>
                  <a:pt x="6832628" y="1502969"/>
                  <a:pt x="6808667" y="1559677"/>
                  <a:pt x="6844335" y="1488343"/>
                </a:cubicBezTo>
                <a:cubicBezTo>
                  <a:pt x="6850311" y="1458461"/>
                  <a:pt x="6848636" y="1425953"/>
                  <a:pt x="6862264" y="1398696"/>
                </a:cubicBezTo>
                <a:cubicBezTo>
                  <a:pt x="6880812" y="1361600"/>
                  <a:pt x="6887045" y="1353360"/>
                  <a:pt x="6898123" y="1309049"/>
                </a:cubicBezTo>
                <a:cubicBezTo>
                  <a:pt x="6921135" y="1217004"/>
                  <a:pt x="6889858" y="1331090"/>
                  <a:pt x="6925017" y="1237332"/>
                </a:cubicBezTo>
                <a:cubicBezTo>
                  <a:pt x="6929343" y="1225796"/>
                  <a:pt x="6927869" y="1212171"/>
                  <a:pt x="6933982" y="1201473"/>
                </a:cubicBezTo>
                <a:cubicBezTo>
                  <a:pt x="6940272" y="1190465"/>
                  <a:pt x="6951911" y="1183544"/>
                  <a:pt x="6960876" y="1174579"/>
                </a:cubicBezTo>
                <a:lnTo>
                  <a:pt x="7579440" y="1183543"/>
                </a:lnTo>
                <a:cubicBezTo>
                  <a:pt x="7588886" y="1183805"/>
                  <a:pt x="7598645" y="1198001"/>
                  <a:pt x="7606335" y="1192508"/>
                </a:cubicBezTo>
                <a:cubicBezTo>
                  <a:pt x="7657457" y="1155993"/>
                  <a:pt x="7630983" y="1148140"/>
                  <a:pt x="7651158" y="1111826"/>
                </a:cubicBezTo>
                <a:cubicBezTo>
                  <a:pt x="7683067" y="1054391"/>
                  <a:pt x="7682574" y="1069185"/>
                  <a:pt x="7713911" y="1022179"/>
                </a:cubicBezTo>
                <a:cubicBezTo>
                  <a:pt x="7723576" y="1007681"/>
                  <a:pt x="7731450" y="992055"/>
                  <a:pt x="7740805" y="977355"/>
                </a:cubicBezTo>
                <a:cubicBezTo>
                  <a:pt x="7752374" y="959175"/>
                  <a:pt x="7755128" y="924285"/>
                  <a:pt x="7776664" y="923567"/>
                </a:cubicBezTo>
                <a:lnTo>
                  <a:pt x="8045605" y="914602"/>
                </a:lnTo>
                <a:cubicBezTo>
                  <a:pt x="8054570" y="911614"/>
                  <a:pt x="8064396" y="910500"/>
                  <a:pt x="8072499" y="905638"/>
                </a:cubicBezTo>
                <a:cubicBezTo>
                  <a:pt x="8093341" y="893133"/>
                  <a:pt x="8096986" y="871750"/>
                  <a:pt x="8108358" y="851849"/>
                </a:cubicBezTo>
                <a:cubicBezTo>
                  <a:pt x="8113704" y="842494"/>
                  <a:pt x="8120942" y="834310"/>
                  <a:pt x="8126288" y="824955"/>
                </a:cubicBezTo>
                <a:cubicBezTo>
                  <a:pt x="8132918" y="813352"/>
                  <a:pt x="8137587" y="800699"/>
                  <a:pt x="8144217" y="789096"/>
                </a:cubicBezTo>
                <a:cubicBezTo>
                  <a:pt x="8149562" y="779741"/>
                  <a:pt x="8157328" y="771839"/>
                  <a:pt x="8162146" y="762202"/>
                </a:cubicBezTo>
                <a:cubicBezTo>
                  <a:pt x="8199261" y="687972"/>
                  <a:pt x="8137658" y="785488"/>
                  <a:pt x="8189040" y="708414"/>
                </a:cubicBezTo>
                <a:cubicBezTo>
                  <a:pt x="8198005" y="711402"/>
                  <a:pt x="8208675" y="711329"/>
                  <a:pt x="8215935" y="717379"/>
                </a:cubicBezTo>
                <a:cubicBezTo>
                  <a:pt x="8281062" y="771651"/>
                  <a:pt x="8208060" y="741649"/>
                  <a:pt x="8269723" y="762202"/>
                </a:cubicBezTo>
                <a:cubicBezTo>
                  <a:pt x="8278688" y="771167"/>
                  <a:pt x="8285278" y="783426"/>
                  <a:pt x="8296617" y="789096"/>
                </a:cubicBezTo>
                <a:cubicBezTo>
                  <a:pt x="8333754" y="807665"/>
                  <a:pt x="8399471" y="792258"/>
                  <a:pt x="8431088" y="789096"/>
                </a:cubicBezTo>
                <a:cubicBezTo>
                  <a:pt x="8437064" y="780131"/>
                  <a:pt x="8444199" y="771839"/>
                  <a:pt x="8449017" y="762202"/>
                </a:cubicBezTo>
                <a:cubicBezTo>
                  <a:pt x="8458630" y="742976"/>
                  <a:pt x="8462853" y="708903"/>
                  <a:pt x="8466946" y="690485"/>
                </a:cubicBezTo>
                <a:cubicBezTo>
                  <a:pt x="8474450" y="656718"/>
                  <a:pt x="8474893" y="657679"/>
                  <a:pt x="8484876" y="627732"/>
                </a:cubicBezTo>
                <a:cubicBezTo>
                  <a:pt x="8487864" y="597850"/>
                  <a:pt x="8487950" y="567533"/>
                  <a:pt x="8493840" y="538085"/>
                </a:cubicBezTo>
                <a:cubicBezTo>
                  <a:pt x="8496996" y="522305"/>
                  <a:pt x="8507867" y="508873"/>
                  <a:pt x="8511770" y="493261"/>
                </a:cubicBezTo>
                <a:cubicBezTo>
                  <a:pt x="8550250" y="339346"/>
                  <a:pt x="8496862" y="506088"/>
                  <a:pt x="8529699" y="385685"/>
                </a:cubicBezTo>
                <a:cubicBezTo>
                  <a:pt x="8552214" y="303130"/>
                  <a:pt x="8544111" y="361966"/>
                  <a:pt x="8556593" y="287073"/>
                </a:cubicBezTo>
                <a:cubicBezTo>
                  <a:pt x="8560067" y="266230"/>
                  <a:pt x="8561414" y="245040"/>
                  <a:pt x="8565558" y="224320"/>
                </a:cubicBezTo>
                <a:cubicBezTo>
                  <a:pt x="8567411" y="215054"/>
                  <a:pt x="8567841" y="204108"/>
                  <a:pt x="8574523" y="197426"/>
                </a:cubicBezTo>
                <a:cubicBezTo>
                  <a:pt x="8581205" y="190744"/>
                  <a:pt x="8592452" y="191449"/>
                  <a:pt x="8601417" y="188461"/>
                </a:cubicBezTo>
                <a:cubicBezTo>
                  <a:pt x="8610382" y="197426"/>
                  <a:pt x="8617995" y="207986"/>
                  <a:pt x="8628311" y="215355"/>
                </a:cubicBezTo>
                <a:cubicBezTo>
                  <a:pt x="8683487" y="254766"/>
                  <a:pt x="8720968" y="229498"/>
                  <a:pt x="8798640" y="224320"/>
                </a:cubicBezTo>
                <a:cubicBezTo>
                  <a:pt x="8842719" y="209627"/>
                  <a:pt x="8851355" y="209565"/>
                  <a:pt x="8888288" y="188461"/>
                </a:cubicBezTo>
                <a:cubicBezTo>
                  <a:pt x="8926018" y="166901"/>
                  <a:pt x="8905896" y="170660"/>
                  <a:pt x="8951040" y="152602"/>
                </a:cubicBezTo>
                <a:cubicBezTo>
                  <a:pt x="8968588" y="145583"/>
                  <a:pt x="9004829" y="134673"/>
                  <a:pt x="9004829" y="134673"/>
                </a:cubicBezTo>
                <a:cubicBezTo>
                  <a:pt x="9010805" y="128696"/>
                  <a:pt x="9016158" y="122023"/>
                  <a:pt x="9022758" y="116743"/>
                </a:cubicBezTo>
                <a:cubicBezTo>
                  <a:pt x="9079314" y="71497"/>
                  <a:pt x="9024281" y="124184"/>
                  <a:pt x="9067582" y="80885"/>
                </a:cubicBezTo>
                <a:cubicBezTo>
                  <a:pt x="9083149" y="34178"/>
                  <a:pt x="9066348" y="71220"/>
                  <a:pt x="9094476" y="36061"/>
                </a:cubicBezTo>
                <a:cubicBezTo>
                  <a:pt x="9123325" y="0"/>
                  <a:pt x="9098295" y="16222"/>
                  <a:pt x="9130335" y="202"/>
                </a:cubicBezTo>
              </a:path>
            </a:pathLst>
          </a:cu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extBox 1"/>
          <p:cNvSpPr txBox="1"/>
          <p:nvPr/>
        </p:nvSpPr>
        <p:spPr>
          <a:xfrm>
            <a:off x="645457" y="1211358"/>
            <a:ext cx="5741895" cy="2308324"/>
          </a:xfrm>
          <a:prstGeom prst="rect">
            <a:avLst/>
          </a:prstGeom>
          <a:noFill/>
        </p:spPr>
        <p:txBody>
          <a:bodyPr wrap="square" rtlCol="0">
            <a:spAutoFit/>
          </a:bodyPr>
          <a:lstStyle/>
          <a:p>
            <a:r>
              <a:rPr lang="en-US" sz="2400" dirty="0">
                <a:solidFill>
                  <a:schemeClr val="bg2"/>
                </a:solidFill>
              </a:rPr>
              <a:t>Nephites from the Lamanites was the result of Laman and Lemuel’s hatred for Nephi. This separation continued for centuries, with the descendants of Laman and Lemuel teaching their children to hate the descendants of Nephi.</a:t>
            </a:r>
          </a:p>
        </p:txBody>
      </p:sp>
      <p:grpSp>
        <p:nvGrpSpPr>
          <p:cNvPr id="92" name="Group 91"/>
          <p:cNvGrpSpPr/>
          <p:nvPr/>
        </p:nvGrpSpPr>
        <p:grpSpPr>
          <a:xfrm>
            <a:off x="7772400" y="2819400"/>
            <a:ext cx="1828800" cy="2819400"/>
            <a:chOff x="5791200" y="2819400"/>
            <a:chExt cx="1828800" cy="2819400"/>
          </a:xfrm>
        </p:grpSpPr>
        <p:grpSp>
          <p:nvGrpSpPr>
            <p:cNvPr id="89" name="Group 88"/>
            <p:cNvGrpSpPr/>
            <p:nvPr/>
          </p:nvGrpSpPr>
          <p:grpSpPr>
            <a:xfrm>
              <a:off x="6096000" y="2819400"/>
              <a:ext cx="1295400" cy="2819400"/>
              <a:chOff x="6096000" y="2819400"/>
              <a:chExt cx="1295400" cy="2819400"/>
            </a:xfrm>
          </p:grpSpPr>
          <p:grpSp>
            <p:nvGrpSpPr>
              <p:cNvPr id="6" name="Group 1"/>
              <p:cNvGrpSpPr/>
              <p:nvPr/>
            </p:nvGrpSpPr>
            <p:grpSpPr>
              <a:xfrm>
                <a:off x="6096000" y="2819400"/>
                <a:ext cx="1295400" cy="2819400"/>
                <a:chOff x="3617260" y="1990165"/>
                <a:chExt cx="762000" cy="1667435"/>
              </a:xfrm>
            </p:grpSpPr>
            <p:sp>
              <p:nvSpPr>
                <p:cNvPr id="22" name="Rectangle 2"/>
                <p:cNvSpPr/>
                <p:nvPr/>
              </p:nvSpPr>
              <p:spPr>
                <a:xfrm rot="5400000">
                  <a:off x="3543300" y="3086100"/>
                  <a:ext cx="914400" cy="2286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3"/>
                <p:cNvSpPr/>
                <p:nvPr/>
              </p:nvSpPr>
              <p:spPr>
                <a:xfrm rot="2740449">
                  <a:off x="3617260" y="1990165"/>
                  <a:ext cx="762000" cy="762000"/>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5"/>
              <p:cNvGrpSpPr/>
              <p:nvPr/>
            </p:nvGrpSpPr>
            <p:grpSpPr>
              <a:xfrm>
                <a:off x="6781800" y="2971800"/>
                <a:ext cx="418532" cy="413525"/>
                <a:chOff x="3642609" y="950626"/>
                <a:chExt cx="3028014" cy="2991787"/>
              </a:xfrm>
            </p:grpSpPr>
            <p:grpSp>
              <p:nvGrpSpPr>
                <p:cNvPr id="34" name="Group 28"/>
                <p:cNvGrpSpPr/>
                <p:nvPr/>
              </p:nvGrpSpPr>
              <p:grpSpPr>
                <a:xfrm>
                  <a:off x="3642609" y="950626"/>
                  <a:ext cx="1184223" cy="2966779"/>
                  <a:chOff x="3642609" y="950626"/>
                  <a:chExt cx="1184223" cy="2966779"/>
                </a:xfrm>
              </p:grpSpPr>
              <p:sp>
                <p:nvSpPr>
                  <p:cNvPr id="43" name="Oval 42"/>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334001" y="990600"/>
                  <a:ext cx="1336622" cy="2951813"/>
                  <a:chOff x="5486399" y="990600"/>
                  <a:chExt cx="1184223" cy="2774405"/>
                </a:xfrm>
              </p:grpSpPr>
              <p:sp>
                <p:nvSpPr>
                  <p:cNvPr id="36" name="Oval 35"/>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 name="Group 35"/>
              <p:cNvGrpSpPr/>
              <p:nvPr/>
            </p:nvGrpSpPr>
            <p:grpSpPr>
              <a:xfrm>
                <a:off x="6324600" y="2971800"/>
                <a:ext cx="418532" cy="413525"/>
                <a:chOff x="3642609" y="950626"/>
                <a:chExt cx="3028014" cy="2991787"/>
              </a:xfrm>
            </p:grpSpPr>
            <p:grpSp>
              <p:nvGrpSpPr>
                <p:cNvPr id="50" name="Group 28"/>
                <p:cNvGrpSpPr/>
                <p:nvPr/>
              </p:nvGrpSpPr>
              <p:grpSpPr>
                <a:xfrm>
                  <a:off x="3642609" y="950626"/>
                  <a:ext cx="1184223" cy="2966779"/>
                  <a:chOff x="3642609" y="950626"/>
                  <a:chExt cx="1184223" cy="2966779"/>
                </a:xfrm>
              </p:grpSpPr>
              <p:sp>
                <p:nvSpPr>
                  <p:cNvPr id="57" name="Oval 56"/>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34"/>
                <p:cNvGrpSpPr/>
                <p:nvPr/>
              </p:nvGrpSpPr>
              <p:grpSpPr>
                <a:xfrm>
                  <a:off x="5334001" y="990600"/>
                  <a:ext cx="1336622" cy="2951813"/>
                  <a:chOff x="5486399" y="990600"/>
                  <a:chExt cx="1184223" cy="2774405"/>
                </a:xfrm>
              </p:grpSpPr>
              <p:sp>
                <p:nvSpPr>
                  <p:cNvPr id="52" name="Oval 51"/>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35"/>
              <p:cNvGrpSpPr/>
              <p:nvPr/>
            </p:nvGrpSpPr>
            <p:grpSpPr>
              <a:xfrm>
                <a:off x="6324600" y="3505200"/>
                <a:ext cx="418532" cy="413525"/>
                <a:chOff x="3642609" y="950626"/>
                <a:chExt cx="3028014" cy="2991787"/>
              </a:xfrm>
            </p:grpSpPr>
            <p:grpSp>
              <p:nvGrpSpPr>
                <p:cNvPr id="63" name="Group 28"/>
                <p:cNvGrpSpPr/>
                <p:nvPr/>
              </p:nvGrpSpPr>
              <p:grpSpPr>
                <a:xfrm>
                  <a:off x="3642609" y="950626"/>
                  <a:ext cx="1184223" cy="2966779"/>
                  <a:chOff x="3642609" y="950626"/>
                  <a:chExt cx="1184223" cy="2966779"/>
                </a:xfrm>
              </p:grpSpPr>
              <p:sp>
                <p:nvSpPr>
                  <p:cNvPr id="70" name="Oval 69"/>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34"/>
                <p:cNvGrpSpPr/>
                <p:nvPr/>
              </p:nvGrpSpPr>
              <p:grpSpPr>
                <a:xfrm>
                  <a:off x="5334001" y="990600"/>
                  <a:ext cx="1336622" cy="2951813"/>
                  <a:chOff x="5486399" y="990600"/>
                  <a:chExt cx="1184223" cy="2774405"/>
                </a:xfrm>
              </p:grpSpPr>
              <p:sp>
                <p:nvSpPr>
                  <p:cNvPr id="65" name="Oval 64"/>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 name="Group 35"/>
              <p:cNvGrpSpPr/>
              <p:nvPr/>
            </p:nvGrpSpPr>
            <p:grpSpPr>
              <a:xfrm>
                <a:off x="6781800" y="3505200"/>
                <a:ext cx="418532" cy="413525"/>
                <a:chOff x="3642609" y="950626"/>
                <a:chExt cx="3028014" cy="2991787"/>
              </a:xfrm>
            </p:grpSpPr>
            <p:grpSp>
              <p:nvGrpSpPr>
                <p:cNvPr id="76" name="Group 28"/>
                <p:cNvGrpSpPr/>
                <p:nvPr/>
              </p:nvGrpSpPr>
              <p:grpSpPr>
                <a:xfrm>
                  <a:off x="3642609" y="950626"/>
                  <a:ext cx="1184223" cy="2966779"/>
                  <a:chOff x="3642609" y="950626"/>
                  <a:chExt cx="1184223" cy="2966779"/>
                </a:xfrm>
              </p:grpSpPr>
              <p:sp>
                <p:nvSpPr>
                  <p:cNvPr id="83" name="Oval 82"/>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34"/>
                <p:cNvGrpSpPr/>
                <p:nvPr/>
              </p:nvGrpSpPr>
              <p:grpSpPr>
                <a:xfrm>
                  <a:off x="5334001" y="990600"/>
                  <a:ext cx="1336622" cy="2951813"/>
                  <a:chOff x="5486399" y="990600"/>
                  <a:chExt cx="1184223" cy="2774405"/>
                </a:xfrm>
              </p:grpSpPr>
              <p:sp>
                <p:nvSpPr>
                  <p:cNvPr id="78" name="Oval 77"/>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91" name="Straight Connector 90"/>
            <p:cNvCxnSpPr/>
            <p:nvPr/>
          </p:nvCxnSpPr>
          <p:spPr>
            <a:xfrm>
              <a:off x="5791200" y="3429000"/>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3905059" y="4865739"/>
            <a:ext cx="3079689" cy="1077218"/>
          </a:xfrm>
          <a:prstGeom prst="rect">
            <a:avLst/>
          </a:prstGeom>
        </p:spPr>
        <p:txBody>
          <a:bodyPr wrap="none">
            <a:spAutoFit/>
          </a:bodyPr>
          <a:lstStyle/>
          <a:p>
            <a:pPr algn="ctr"/>
            <a:r>
              <a:rPr lang="en-US" sz="3200" dirty="0">
                <a:solidFill>
                  <a:schemeClr val="bg2"/>
                </a:solidFill>
                <a:effectLst>
                  <a:glow rad="139700">
                    <a:schemeClr val="accent2">
                      <a:satMod val="175000"/>
                      <a:alpha val="40000"/>
                    </a:schemeClr>
                  </a:glow>
                </a:effectLst>
              </a:rPr>
              <a:t>Read</a:t>
            </a:r>
          </a:p>
          <a:p>
            <a:pPr algn="ctr"/>
            <a:r>
              <a:rPr lang="en-US" sz="3200" dirty="0">
                <a:solidFill>
                  <a:schemeClr val="bg2"/>
                </a:solidFill>
                <a:effectLst>
                  <a:glow rad="139700">
                    <a:schemeClr val="accent2">
                      <a:satMod val="175000"/>
                      <a:alpha val="40000"/>
                    </a:schemeClr>
                  </a:glow>
                </a:effectLst>
              </a:rPr>
              <a:t>Mosiah 10:12–17</a:t>
            </a:r>
            <a:endParaRPr lang="en-US" sz="3200" dirty="0">
              <a:effectLst>
                <a:glow rad="139700">
                  <a:schemeClr val="accent2">
                    <a:satMod val="175000"/>
                    <a:alpha val="40000"/>
                  </a:schemeClr>
                </a:glow>
              </a:effectLst>
            </a:endParaRPr>
          </a:p>
        </p:txBody>
      </p:sp>
      <p:sp>
        <p:nvSpPr>
          <p:cNvPr id="90" name="TextBox 89"/>
          <p:cNvSpPr txBox="1"/>
          <p:nvPr/>
        </p:nvSpPr>
        <p:spPr>
          <a:xfrm>
            <a:off x="29520" y="6354417"/>
            <a:ext cx="5415384" cy="461665"/>
          </a:xfrm>
          <a:prstGeom prst="rect">
            <a:avLst/>
          </a:prstGeom>
          <a:noFill/>
        </p:spPr>
        <p:txBody>
          <a:bodyPr wrap="square" rtlCol="0">
            <a:spAutoFit/>
          </a:bodyPr>
          <a:lstStyle/>
          <a:p>
            <a:r>
              <a:rPr lang="en-US" sz="2400" dirty="0">
                <a:solidFill>
                  <a:schemeClr val="bg2"/>
                </a:solidFill>
              </a:rPr>
              <a:t>2013 Manual</a:t>
            </a:r>
            <a:endParaRPr lang="en-US" sz="2400" dirty="0"/>
          </a:p>
        </p:txBody>
      </p:sp>
    </p:spTree>
    <p:extLst>
      <p:ext uri="{BB962C8B-B14F-4D97-AF65-F5344CB8AC3E}">
        <p14:creationId xmlns:p14="http://schemas.microsoft.com/office/powerpoint/2010/main" val="38228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057400" y="152401"/>
            <a:ext cx="8001000" cy="646331"/>
          </a:xfrm>
          <a:prstGeom prst="rect">
            <a:avLst/>
          </a:prstGeom>
          <a:noFill/>
        </p:spPr>
        <p:txBody>
          <a:bodyPr wrap="square" rtlCol="0">
            <a:spAutoFit/>
          </a:bodyPr>
          <a:lstStyle/>
          <a:p>
            <a:pPr algn="ctr"/>
            <a:r>
              <a:rPr lang="en-US" sz="3600" dirty="0">
                <a:solidFill>
                  <a:schemeClr val="bg1"/>
                </a:solidFill>
                <a:latin typeface="Castellar" pitchFamily="18" charset="0"/>
              </a:rPr>
              <a:t>Remove</a:t>
            </a:r>
          </a:p>
        </p:txBody>
      </p:sp>
      <p:sp>
        <p:nvSpPr>
          <p:cNvPr id="42" name="TextBox 41"/>
          <p:cNvSpPr txBox="1"/>
          <p:nvPr/>
        </p:nvSpPr>
        <p:spPr>
          <a:xfrm>
            <a:off x="9861177" y="6430328"/>
            <a:ext cx="2057400" cy="369332"/>
          </a:xfrm>
          <a:prstGeom prst="rect">
            <a:avLst/>
          </a:prstGeom>
          <a:noFill/>
        </p:spPr>
        <p:txBody>
          <a:bodyPr wrap="square" rtlCol="0">
            <a:spAutoFit/>
          </a:bodyPr>
          <a:lstStyle/>
          <a:p>
            <a:pPr algn="r"/>
            <a:r>
              <a:rPr lang="en-US" dirty="0">
                <a:solidFill>
                  <a:srgbClr val="FFFF00"/>
                </a:solidFill>
              </a:rPr>
              <a:t>2 Nephi 5:6</a:t>
            </a:r>
          </a:p>
        </p:txBody>
      </p:sp>
      <p:sp>
        <p:nvSpPr>
          <p:cNvPr id="46" name="Freeform 45"/>
          <p:cNvSpPr/>
          <p:nvPr/>
        </p:nvSpPr>
        <p:spPr>
          <a:xfrm>
            <a:off x="121024" y="152401"/>
            <a:ext cx="12070975" cy="6584575"/>
          </a:xfrm>
          <a:custGeom>
            <a:avLst/>
            <a:gdLst>
              <a:gd name="connsiteX0" fmla="*/ 13229 w 9130335"/>
              <a:gd name="connsiteY0" fmla="*/ 6813379 h 6820939"/>
              <a:gd name="connsiteX1" fmla="*/ 75982 w 9130335"/>
              <a:gd name="connsiteY1" fmla="*/ 6777520 h 6820939"/>
              <a:gd name="connsiteX2" fmla="*/ 102876 w 9130335"/>
              <a:gd name="connsiteY2" fmla="*/ 6768555 h 6820939"/>
              <a:gd name="connsiteX3" fmla="*/ 138735 w 9130335"/>
              <a:gd name="connsiteY3" fmla="*/ 6750626 h 6820939"/>
              <a:gd name="connsiteX4" fmla="*/ 156664 w 9130335"/>
              <a:gd name="connsiteY4" fmla="*/ 6723732 h 6820939"/>
              <a:gd name="connsiteX5" fmla="*/ 228382 w 9130335"/>
              <a:gd name="connsiteY5" fmla="*/ 6687873 h 6820939"/>
              <a:gd name="connsiteX6" fmla="*/ 246311 w 9130335"/>
              <a:gd name="connsiteY6" fmla="*/ 6669943 h 6820939"/>
              <a:gd name="connsiteX7" fmla="*/ 273205 w 9130335"/>
              <a:gd name="connsiteY7" fmla="*/ 6660979 h 6820939"/>
              <a:gd name="connsiteX8" fmla="*/ 309064 w 9130335"/>
              <a:gd name="connsiteY8" fmla="*/ 6616155 h 6820939"/>
              <a:gd name="connsiteX9" fmla="*/ 335958 w 9130335"/>
              <a:gd name="connsiteY9" fmla="*/ 6607190 h 6820939"/>
              <a:gd name="connsiteX10" fmla="*/ 380782 w 9130335"/>
              <a:gd name="connsiteY10" fmla="*/ 6571332 h 6820939"/>
              <a:gd name="connsiteX11" fmla="*/ 425605 w 9130335"/>
              <a:gd name="connsiteY11" fmla="*/ 6526508 h 6820939"/>
              <a:gd name="connsiteX12" fmla="*/ 443535 w 9130335"/>
              <a:gd name="connsiteY12" fmla="*/ 6508579 h 6820939"/>
              <a:gd name="connsiteX13" fmla="*/ 461464 w 9130335"/>
              <a:gd name="connsiteY13" fmla="*/ 6490649 h 6820939"/>
              <a:gd name="connsiteX14" fmla="*/ 488358 w 9130335"/>
              <a:gd name="connsiteY14" fmla="*/ 6472720 h 6820939"/>
              <a:gd name="connsiteX15" fmla="*/ 533182 w 9130335"/>
              <a:gd name="connsiteY15" fmla="*/ 6427896 h 6820939"/>
              <a:gd name="connsiteX16" fmla="*/ 586970 w 9130335"/>
              <a:gd name="connsiteY16" fmla="*/ 6392038 h 6820939"/>
              <a:gd name="connsiteX17" fmla="*/ 613864 w 9130335"/>
              <a:gd name="connsiteY17" fmla="*/ 6374108 h 6820939"/>
              <a:gd name="connsiteX18" fmla="*/ 640758 w 9130335"/>
              <a:gd name="connsiteY18" fmla="*/ 6347214 h 6820939"/>
              <a:gd name="connsiteX19" fmla="*/ 667652 w 9130335"/>
              <a:gd name="connsiteY19" fmla="*/ 6338249 h 6820939"/>
              <a:gd name="connsiteX20" fmla="*/ 685582 w 9130335"/>
              <a:gd name="connsiteY20" fmla="*/ 6320320 h 6820939"/>
              <a:gd name="connsiteX21" fmla="*/ 766264 w 9130335"/>
              <a:gd name="connsiteY21" fmla="*/ 6329285 h 6820939"/>
              <a:gd name="connsiteX22" fmla="*/ 882805 w 9130335"/>
              <a:gd name="connsiteY22" fmla="*/ 6374108 h 6820939"/>
              <a:gd name="connsiteX23" fmla="*/ 918664 w 9130335"/>
              <a:gd name="connsiteY23" fmla="*/ 6392038 h 6820939"/>
              <a:gd name="connsiteX24" fmla="*/ 963488 w 9130335"/>
              <a:gd name="connsiteY24" fmla="*/ 6401002 h 6820939"/>
              <a:gd name="connsiteX25" fmla="*/ 1062099 w 9130335"/>
              <a:gd name="connsiteY25" fmla="*/ 6427896 h 6820939"/>
              <a:gd name="connsiteX26" fmla="*/ 1088993 w 9130335"/>
              <a:gd name="connsiteY26" fmla="*/ 6445826 h 6820939"/>
              <a:gd name="connsiteX27" fmla="*/ 1178640 w 9130335"/>
              <a:gd name="connsiteY27" fmla="*/ 6463755 h 6820939"/>
              <a:gd name="connsiteX28" fmla="*/ 1223464 w 9130335"/>
              <a:gd name="connsiteY28" fmla="*/ 6418932 h 6820939"/>
              <a:gd name="connsiteX29" fmla="*/ 1322076 w 9130335"/>
              <a:gd name="connsiteY29" fmla="*/ 6311355 h 6820939"/>
              <a:gd name="connsiteX30" fmla="*/ 1366899 w 9130335"/>
              <a:gd name="connsiteY30" fmla="*/ 6239638 h 6820939"/>
              <a:gd name="connsiteX31" fmla="*/ 1384829 w 9130335"/>
              <a:gd name="connsiteY31" fmla="*/ 6212743 h 6820939"/>
              <a:gd name="connsiteX32" fmla="*/ 1420688 w 9130335"/>
              <a:gd name="connsiteY32" fmla="*/ 6176885 h 6820939"/>
              <a:gd name="connsiteX33" fmla="*/ 1429652 w 9130335"/>
              <a:gd name="connsiteY33" fmla="*/ 6141026 h 6820939"/>
              <a:gd name="connsiteX34" fmla="*/ 1465511 w 9130335"/>
              <a:gd name="connsiteY34" fmla="*/ 6087238 h 6820939"/>
              <a:gd name="connsiteX35" fmla="*/ 1501370 w 9130335"/>
              <a:gd name="connsiteY35" fmla="*/ 6033449 h 6820939"/>
              <a:gd name="connsiteX36" fmla="*/ 1528264 w 9130335"/>
              <a:gd name="connsiteY36" fmla="*/ 5979661 h 6820939"/>
              <a:gd name="connsiteX37" fmla="*/ 1537229 w 9130335"/>
              <a:gd name="connsiteY37" fmla="*/ 5952767 h 6820939"/>
              <a:gd name="connsiteX38" fmla="*/ 1582052 w 9130335"/>
              <a:gd name="connsiteY38" fmla="*/ 5881049 h 6820939"/>
              <a:gd name="connsiteX39" fmla="*/ 1617911 w 9130335"/>
              <a:gd name="connsiteY39" fmla="*/ 5800367 h 6820939"/>
              <a:gd name="connsiteX40" fmla="*/ 1626876 w 9130335"/>
              <a:gd name="connsiteY40" fmla="*/ 5764508 h 6820939"/>
              <a:gd name="connsiteX41" fmla="*/ 1671699 w 9130335"/>
              <a:gd name="connsiteY41" fmla="*/ 5773473 h 6820939"/>
              <a:gd name="connsiteX42" fmla="*/ 1859958 w 9130335"/>
              <a:gd name="connsiteY42" fmla="*/ 5782438 h 6820939"/>
              <a:gd name="connsiteX43" fmla="*/ 2012358 w 9130335"/>
              <a:gd name="connsiteY43" fmla="*/ 5800367 h 6820939"/>
              <a:gd name="connsiteX44" fmla="*/ 2182688 w 9130335"/>
              <a:gd name="connsiteY44" fmla="*/ 5791402 h 6820939"/>
              <a:gd name="connsiteX45" fmla="*/ 2191652 w 9130335"/>
              <a:gd name="connsiteY45" fmla="*/ 5746579 h 6820939"/>
              <a:gd name="connsiteX46" fmla="*/ 2227511 w 9130335"/>
              <a:gd name="connsiteY46" fmla="*/ 5656932 h 6820939"/>
              <a:gd name="connsiteX47" fmla="*/ 2254405 w 9130335"/>
              <a:gd name="connsiteY47" fmla="*/ 5549355 h 6820939"/>
              <a:gd name="connsiteX48" fmla="*/ 2290264 w 9130335"/>
              <a:gd name="connsiteY48" fmla="*/ 5441779 h 6820939"/>
              <a:gd name="connsiteX49" fmla="*/ 2308193 w 9130335"/>
              <a:gd name="connsiteY49" fmla="*/ 5370061 h 6820939"/>
              <a:gd name="connsiteX50" fmla="*/ 2335088 w 9130335"/>
              <a:gd name="connsiteY50" fmla="*/ 5307308 h 6820939"/>
              <a:gd name="connsiteX51" fmla="*/ 2353017 w 9130335"/>
              <a:gd name="connsiteY51" fmla="*/ 5226626 h 6820939"/>
              <a:gd name="connsiteX52" fmla="*/ 2388876 w 9130335"/>
              <a:gd name="connsiteY52" fmla="*/ 5163873 h 6820939"/>
              <a:gd name="connsiteX53" fmla="*/ 2415770 w 9130335"/>
              <a:gd name="connsiteY53" fmla="*/ 5092155 h 6820939"/>
              <a:gd name="connsiteX54" fmla="*/ 2442664 w 9130335"/>
              <a:gd name="connsiteY54" fmla="*/ 5029402 h 6820939"/>
              <a:gd name="connsiteX55" fmla="*/ 2460593 w 9130335"/>
              <a:gd name="connsiteY55" fmla="*/ 4957685 h 6820939"/>
              <a:gd name="connsiteX56" fmla="*/ 2487488 w 9130335"/>
              <a:gd name="connsiteY56" fmla="*/ 4903896 h 6820939"/>
              <a:gd name="connsiteX57" fmla="*/ 2505417 w 9130335"/>
              <a:gd name="connsiteY57" fmla="*/ 4850108 h 6820939"/>
              <a:gd name="connsiteX58" fmla="*/ 2541276 w 9130335"/>
              <a:gd name="connsiteY58" fmla="*/ 4760461 h 6820939"/>
              <a:gd name="connsiteX59" fmla="*/ 2550240 w 9130335"/>
              <a:gd name="connsiteY59" fmla="*/ 4724602 h 6820939"/>
              <a:gd name="connsiteX60" fmla="*/ 2586099 w 9130335"/>
              <a:gd name="connsiteY60" fmla="*/ 4652885 h 6820939"/>
              <a:gd name="connsiteX61" fmla="*/ 2604029 w 9130335"/>
              <a:gd name="connsiteY61" fmla="*/ 4608061 h 6820939"/>
              <a:gd name="connsiteX62" fmla="*/ 2639888 w 9130335"/>
              <a:gd name="connsiteY62" fmla="*/ 4545308 h 6820939"/>
              <a:gd name="connsiteX63" fmla="*/ 2693676 w 9130335"/>
              <a:gd name="connsiteY63" fmla="*/ 4473590 h 6820939"/>
              <a:gd name="connsiteX64" fmla="*/ 2738499 w 9130335"/>
              <a:gd name="connsiteY64" fmla="*/ 4410838 h 6820939"/>
              <a:gd name="connsiteX65" fmla="*/ 2989511 w 9130335"/>
              <a:gd name="connsiteY65" fmla="*/ 4419802 h 6820939"/>
              <a:gd name="connsiteX66" fmla="*/ 3043299 w 9130335"/>
              <a:gd name="connsiteY66" fmla="*/ 4428767 h 6820939"/>
              <a:gd name="connsiteX67" fmla="*/ 3312240 w 9130335"/>
              <a:gd name="connsiteY67" fmla="*/ 4383943 h 6820939"/>
              <a:gd name="connsiteX68" fmla="*/ 3366029 w 9130335"/>
              <a:gd name="connsiteY68" fmla="*/ 4366014 h 6820939"/>
              <a:gd name="connsiteX69" fmla="*/ 3410852 w 9130335"/>
              <a:gd name="connsiteY69" fmla="*/ 4357049 h 6820939"/>
              <a:gd name="connsiteX70" fmla="*/ 3500499 w 9130335"/>
              <a:gd name="connsiteY70" fmla="*/ 4330155 h 6820939"/>
              <a:gd name="connsiteX71" fmla="*/ 3527393 w 9130335"/>
              <a:gd name="connsiteY71" fmla="*/ 4312226 h 6820939"/>
              <a:gd name="connsiteX72" fmla="*/ 3554288 w 9130335"/>
              <a:gd name="connsiteY72" fmla="*/ 4303261 h 6820939"/>
              <a:gd name="connsiteX73" fmla="*/ 3617040 w 9130335"/>
              <a:gd name="connsiteY73" fmla="*/ 4222579 h 6820939"/>
              <a:gd name="connsiteX74" fmla="*/ 3670829 w 9130335"/>
              <a:gd name="connsiteY74" fmla="*/ 4159826 h 6820939"/>
              <a:gd name="connsiteX75" fmla="*/ 3688758 w 9130335"/>
              <a:gd name="connsiteY75" fmla="*/ 4141896 h 6820939"/>
              <a:gd name="connsiteX76" fmla="*/ 3724617 w 9130335"/>
              <a:gd name="connsiteY76" fmla="*/ 4070179 h 6820939"/>
              <a:gd name="connsiteX77" fmla="*/ 3778405 w 9130335"/>
              <a:gd name="connsiteY77" fmla="*/ 4007426 h 6820939"/>
              <a:gd name="connsiteX78" fmla="*/ 3832193 w 9130335"/>
              <a:gd name="connsiteY78" fmla="*/ 3926743 h 6820939"/>
              <a:gd name="connsiteX79" fmla="*/ 3859088 w 9130335"/>
              <a:gd name="connsiteY79" fmla="*/ 3881920 h 6820939"/>
              <a:gd name="connsiteX80" fmla="*/ 3894946 w 9130335"/>
              <a:gd name="connsiteY80" fmla="*/ 3810202 h 6820939"/>
              <a:gd name="connsiteX81" fmla="*/ 3921840 w 9130335"/>
              <a:gd name="connsiteY81" fmla="*/ 3765379 h 6820939"/>
              <a:gd name="connsiteX82" fmla="*/ 3975629 w 9130335"/>
              <a:gd name="connsiteY82" fmla="*/ 3666767 h 6820939"/>
              <a:gd name="connsiteX83" fmla="*/ 4074240 w 9130335"/>
              <a:gd name="connsiteY83" fmla="*/ 3541261 h 6820939"/>
              <a:gd name="connsiteX84" fmla="*/ 4110099 w 9130335"/>
              <a:gd name="connsiteY84" fmla="*/ 3487473 h 6820939"/>
              <a:gd name="connsiteX85" fmla="*/ 4119064 w 9130335"/>
              <a:gd name="connsiteY85" fmla="*/ 3460579 h 6820939"/>
              <a:gd name="connsiteX86" fmla="*/ 4154923 w 9130335"/>
              <a:gd name="connsiteY86" fmla="*/ 3406790 h 6820939"/>
              <a:gd name="connsiteX87" fmla="*/ 4208711 w 9130335"/>
              <a:gd name="connsiteY87" fmla="*/ 3335073 h 6820939"/>
              <a:gd name="connsiteX88" fmla="*/ 4226640 w 9130335"/>
              <a:gd name="connsiteY88" fmla="*/ 3299214 h 6820939"/>
              <a:gd name="connsiteX89" fmla="*/ 4253535 w 9130335"/>
              <a:gd name="connsiteY89" fmla="*/ 3272320 h 6820939"/>
              <a:gd name="connsiteX90" fmla="*/ 4316288 w 9130335"/>
              <a:gd name="connsiteY90" fmla="*/ 3191638 h 6820939"/>
              <a:gd name="connsiteX91" fmla="*/ 4361111 w 9130335"/>
              <a:gd name="connsiteY91" fmla="*/ 3137849 h 6820939"/>
              <a:gd name="connsiteX92" fmla="*/ 4432829 w 9130335"/>
              <a:gd name="connsiteY92" fmla="*/ 3155779 h 6820939"/>
              <a:gd name="connsiteX93" fmla="*/ 4486617 w 9130335"/>
              <a:gd name="connsiteY93" fmla="*/ 3173708 h 6820939"/>
              <a:gd name="connsiteX94" fmla="*/ 4692805 w 9130335"/>
              <a:gd name="connsiteY94" fmla="*/ 3191638 h 6820939"/>
              <a:gd name="connsiteX95" fmla="*/ 4791417 w 9130335"/>
              <a:gd name="connsiteY95" fmla="*/ 3209567 h 6820939"/>
              <a:gd name="connsiteX96" fmla="*/ 4890029 w 9130335"/>
              <a:gd name="connsiteY96" fmla="*/ 3236461 h 6820939"/>
              <a:gd name="connsiteX97" fmla="*/ 5150005 w 9130335"/>
              <a:gd name="connsiteY97" fmla="*/ 3254390 h 6820939"/>
              <a:gd name="connsiteX98" fmla="*/ 5463770 w 9130335"/>
              <a:gd name="connsiteY98" fmla="*/ 3245426 h 6820939"/>
              <a:gd name="connsiteX99" fmla="*/ 5481699 w 9130335"/>
              <a:gd name="connsiteY99" fmla="*/ 3191638 h 6820939"/>
              <a:gd name="connsiteX100" fmla="*/ 5490664 w 9130335"/>
              <a:gd name="connsiteY100" fmla="*/ 3084061 h 6820939"/>
              <a:gd name="connsiteX101" fmla="*/ 5499629 w 9130335"/>
              <a:gd name="connsiteY101" fmla="*/ 3012343 h 6820939"/>
              <a:gd name="connsiteX102" fmla="*/ 5508593 w 9130335"/>
              <a:gd name="connsiteY102" fmla="*/ 2904767 h 6820939"/>
              <a:gd name="connsiteX103" fmla="*/ 5526523 w 9130335"/>
              <a:gd name="connsiteY103" fmla="*/ 2806155 h 6820939"/>
              <a:gd name="connsiteX104" fmla="*/ 5535488 w 9130335"/>
              <a:gd name="connsiteY104" fmla="*/ 2734438 h 6820939"/>
              <a:gd name="connsiteX105" fmla="*/ 5553417 w 9130335"/>
              <a:gd name="connsiteY105" fmla="*/ 2626861 h 6820939"/>
              <a:gd name="connsiteX106" fmla="*/ 5571346 w 9130335"/>
              <a:gd name="connsiteY106" fmla="*/ 2537214 h 6820939"/>
              <a:gd name="connsiteX107" fmla="*/ 5580311 w 9130335"/>
              <a:gd name="connsiteY107" fmla="*/ 2438602 h 6820939"/>
              <a:gd name="connsiteX108" fmla="*/ 5598240 w 9130335"/>
              <a:gd name="connsiteY108" fmla="*/ 2375849 h 6820939"/>
              <a:gd name="connsiteX109" fmla="*/ 5607205 w 9130335"/>
              <a:gd name="connsiteY109" fmla="*/ 2322061 h 6820939"/>
              <a:gd name="connsiteX110" fmla="*/ 5616170 w 9130335"/>
              <a:gd name="connsiteY110" fmla="*/ 2295167 h 6820939"/>
              <a:gd name="connsiteX111" fmla="*/ 5643064 w 9130335"/>
              <a:gd name="connsiteY111" fmla="*/ 2223449 h 6820939"/>
              <a:gd name="connsiteX112" fmla="*/ 5652029 w 9130335"/>
              <a:gd name="connsiteY112" fmla="*/ 2196555 h 6820939"/>
              <a:gd name="connsiteX113" fmla="*/ 5723746 w 9130335"/>
              <a:gd name="connsiteY113" fmla="*/ 2169661 h 6820939"/>
              <a:gd name="connsiteX114" fmla="*/ 5795464 w 9130335"/>
              <a:gd name="connsiteY114" fmla="*/ 2133802 h 6820939"/>
              <a:gd name="connsiteX115" fmla="*/ 5840288 w 9130335"/>
              <a:gd name="connsiteY115" fmla="*/ 2097943 h 6820939"/>
              <a:gd name="connsiteX116" fmla="*/ 5894076 w 9130335"/>
              <a:gd name="connsiteY116" fmla="*/ 2053120 h 6820939"/>
              <a:gd name="connsiteX117" fmla="*/ 5920970 w 9130335"/>
              <a:gd name="connsiteY117" fmla="*/ 2035190 h 6820939"/>
              <a:gd name="connsiteX118" fmla="*/ 5974758 w 9130335"/>
              <a:gd name="connsiteY118" fmla="*/ 1981402 h 6820939"/>
              <a:gd name="connsiteX119" fmla="*/ 5992688 w 9130335"/>
              <a:gd name="connsiteY119" fmla="*/ 1954508 h 6820939"/>
              <a:gd name="connsiteX120" fmla="*/ 6028546 w 9130335"/>
              <a:gd name="connsiteY120" fmla="*/ 1945543 h 6820939"/>
              <a:gd name="connsiteX121" fmla="*/ 6163017 w 9130335"/>
              <a:gd name="connsiteY121" fmla="*/ 1936579 h 6820939"/>
              <a:gd name="connsiteX122" fmla="*/ 6306452 w 9130335"/>
              <a:gd name="connsiteY122" fmla="*/ 1945543 h 6820939"/>
              <a:gd name="connsiteX123" fmla="*/ 6718829 w 9130335"/>
              <a:gd name="connsiteY123" fmla="*/ 1918649 h 6820939"/>
              <a:gd name="connsiteX124" fmla="*/ 6727793 w 9130335"/>
              <a:gd name="connsiteY124" fmla="*/ 1891755 h 6820939"/>
              <a:gd name="connsiteX125" fmla="*/ 6736758 w 9130335"/>
              <a:gd name="connsiteY125" fmla="*/ 1855896 h 6820939"/>
              <a:gd name="connsiteX126" fmla="*/ 6754688 w 9130335"/>
              <a:gd name="connsiteY126" fmla="*/ 1837967 h 6820939"/>
              <a:gd name="connsiteX127" fmla="*/ 6781582 w 9130335"/>
              <a:gd name="connsiteY127" fmla="*/ 1748320 h 6820939"/>
              <a:gd name="connsiteX128" fmla="*/ 6790546 w 9130335"/>
              <a:gd name="connsiteY128" fmla="*/ 1694532 h 6820939"/>
              <a:gd name="connsiteX129" fmla="*/ 6808476 w 9130335"/>
              <a:gd name="connsiteY129" fmla="*/ 1631779 h 6820939"/>
              <a:gd name="connsiteX130" fmla="*/ 6844335 w 9130335"/>
              <a:gd name="connsiteY130" fmla="*/ 1488343 h 6820939"/>
              <a:gd name="connsiteX131" fmla="*/ 6862264 w 9130335"/>
              <a:gd name="connsiteY131" fmla="*/ 1398696 h 6820939"/>
              <a:gd name="connsiteX132" fmla="*/ 6898123 w 9130335"/>
              <a:gd name="connsiteY132" fmla="*/ 1309049 h 6820939"/>
              <a:gd name="connsiteX133" fmla="*/ 6925017 w 9130335"/>
              <a:gd name="connsiteY133" fmla="*/ 1237332 h 6820939"/>
              <a:gd name="connsiteX134" fmla="*/ 6933982 w 9130335"/>
              <a:gd name="connsiteY134" fmla="*/ 1201473 h 6820939"/>
              <a:gd name="connsiteX135" fmla="*/ 6960876 w 9130335"/>
              <a:gd name="connsiteY135" fmla="*/ 1174579 h 6820939"/>
              <a:gd name="connsiteX136" fmla="*/ 7579440 w 9130335"/>
              <a:gd name="connsiteY136" fmla="*/ 1183543 h 6820939"/>
              <a:gd name="connsiteX137" fmla="*/ 7606335 w 9130335"/>
              <a:gd name="connsiteY137" fmla="*/ 1192508 h 6820939"/>
              <a:gd name="connsiteX138" fmla="*/ 7651158 w 9130335"/>
              <a:gd name="connsiteY138" fmla="*/ 1111826 h 6820939"/>
              <a:gd name="connsiteX139" fmla="*/ 7713911 w 9130335"/>
              <a:gd name="connsiteY139" fmla="*/ 1022179 h 6820939"/>
              <a:gd name="connsiteX140" fmla="*/ 7740805 w 9130335"/>
              <a:gd name="connsiteY140" fmla="*/ 977355 h 6820939"/>
              <a:gd name="connsiteX141" fmla="*/ 7776664 w 9130335"/>
              <a:gd name="connsiteY141" fmla="*/ 923567 h 6820939"/>
              <a:gd name="connsiteX142" fmla="*/ 8045605 w 9130335"/>
              <a:gd name="connsiteY142" fmla="*/ 914602 h 6820939"/>
              <a:gd name="connsiteX143" fmla="*/ 8072499 w 9130335"/>
              <a:gd name="connsiteY143" fmla="*/ 905638 h 6820939"/>
              <a:gd name="connsiteX144" fmla="*/ 8108358 w 9130335"/>
              <a:gd name="connsiteY144" fmla="*/ 851849 h 6820939"/>
              <a:gd name="connsiteX145" fmla="*/ 8126288 w 9130335"/>
              <a:gd name="connsiteY145" fmla="*/ 824955 h 6820939"/>
              <a:gd name="connsiteX146" fmla="*/ 8144217 w 9130335"/>
              <a:gd name="connsiteY146" fmla="*/ 789096 h 6820939"/>
              <a:gd name="connsiteX147" fmla="*/ 8162146 w 9130335"/>
              <a:gd name="connsiteY147" fmla="*/ 762202 h 6820939"/>
              <a:gd name="connsiteX148" fmla="*/ 8189040 w 9130335"/>
              <a:gd name="connsiteY148" fmla="*/ 708414 h 6820939"/>
              <a:gd name="connsiteX149" fmla="*/ 8215935 w 9130335"/>
              <a:gd name="connsiteY149" fmla="*/ 717379 h 6820939"/>
              <a:gd name="connsiteX150" fmla="*/ 8269723 w 9130335"/>
              <a:gd name="connsiteY150" fmla="*/ 762202 h 6820939"/>
              <a:gd name="connsiteX151" fmla="*/ 8296617 w 9130335"/>
              <a:gd name="connsiteY151" fmla="*/ 789096 h 6820939"/>
              <a:gd name="connsiteX152" fmla="*/ 8431088 w 9130335"/>
              <a:gd name="connsiteY152" fmla="*/ 789096 h 6820939"/>
              <a:gd name="connsiteX153" fmla="*/ 8449017 w 9130335"/>
              <a:gd name="connsiteY153" fmla="*/ 762202 h 6820939"/>
              <a:gd name="connsiteX154" fmla="*/ 8466946 w 9130335"/>
              <a:gd name="connsiteY154" fmla="*/ 690485 h 6820939"/>
              <a:gd name="connsiteX155" fmla="*/ 8484876 w 9130335"/>
              <a:gd name="connsiteY155" fmla="*/ 627732 h 6820939"/>
              <a:gd name="connsiteX156" fmla="*/ 8493840 w 9130335"/>
              <a:gd name="connsiteY156" fmla="*/ 538085 h 6820939"/>
              <a:gd name="connsiteX157" fmla="*/ 8511770 w 9130335"/>
              <a:gd name="connsiteY157" fmla="*/ 493261 h 6820939"/>
              <a:gd name="connsiteX158" fmla="*/ 8529699 w 9130335"/>
              <a:gd name="connsiteY158" fmla="*/ 385685 h 6820939"/>
              <a:gd name="connsiteX159" fmla="*/ 8556593 w 9130335"/>
              <a:gd name="connsiteY159" fmla="*/ 287073 h 6820939"/>
              <a:gd name="connsiteX160" fmla="*/ 8565558 w 9130335"/>
              <a:gd name="connsiteY160" fmla="*/ 224320 h 6820939"/>
              <a:gd name="connsiteX161" fmla="*/ 8574523 w 9130335"/>
              <a:gd name="connsiteY161" fmla="*/ 197426 h 6820939"/>
              <a:gd name="connsiteX162" fmla="*/ 8601417 w 9130335"/>
              <a:gd name="connsiteY162" fmla="*/ 188461 h 6820939"/>
              <a:gd name="connsiteX163" fmla="*/ 8628311 w 9130335"/>
              <a:gd name="connsiteY163" fmla="*/ 215355 h 6820939"/>
              <a:gd name="connsiteX164" fmla="*/ 8798640 w 9130335"/>
              <a:gd name="connsiteY164" fmla="*/ 224320 h 6820939"/>
              <a:gd name="connsiteX165" fmla="*/ 8888288 w 9130335"/>
              <a:gd name="connsiteY165" fmla="*/ 188461 h 6820939"/>
              <a:gd name="connsiteX166" fmla="*/ 8951040 w 9130335"/>
              <a:gd name="connsiteY166" fmla="*/ 152602 h 6820939"/>
              <a:gd name="connsiteX167" fmla="*/ 9004829 w 9130335"/>
              <a:gd name="connsiteY167" fmla="*/ 134673 h 6820939"/>
              <a:gd name="connsiteX168" fmla="*/ 9022758 w 9130335"/>
              <a:gd name="connsiteY168" fmla="*/ 116743 h 6820939"/>
              <a:gd name="connsiteX169" fmla="*/ 9067582 w 9130335"/>
              <a:gd name="connsiteY169" fmla="*/ 80885 h 6820939"/>
              <a:gd name="connsiteX170" fmla="*/ 9094476 w 9130335"/>
              <a:gd name="connsiteY170" fmla="*/ 36061 h 6820939"/>
              <a:gd name="connsiteX171" fmla="*/ 9130335 w 9130335"/>
              <a:gd name="connsiteY171" fmla="*/ 202 h 68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130335" h="6820939">
                <a:moveTo>
                  <a:pt x="13229" y="6813379"/>
                </a:moveTo>
                <a:cubicBezTo>
                  <a:pt x="74892" y="6792824"/>
                  <a:pt x="0" y="6820939"/>
                  <a:pt x="75982" y="6777520"/>
                </a:cubicBezTo>
                <a:cubicBezTo>
                  <a:pt x="84187" y="6772832"/>
                  <a:pt x="94190" y="6772277"/>
                  <a:pt x="102876" y="6768555"/>
                </a:cubicBezTo>
                <a:cubicBezTo>
                  <a:pt x="115159" y="6763291"/>
                  <a:pt x="126782" y="6756602"/>
                  <a:pt x="138735" y="6750626"/>
                </a:cubicBezTo>
                <a:cubicBezTo>
                  <a:pt x="144711" y="6741661"/>
                  <a:pt x="147837" y="6729911"/>
                  <a:pt x="156664" y="6723732"/>
                </a:cubicBezTo>
                <a:cubicBezTo>
                  <a:pt x="178560" y="6708405"/>
                  <a:pt x="228382" y="6687873"/>
                  <a:pt x="228382" y="6687873"/>
                </a:cubicBezTo>
                <a:cubicBezTo>
                  <a:pt x="234358" y="6681896"/>
                  <a:pt x="239063" y="6674292"/>
                  <a:pt x="246311" y="6669943"/>
                </a:cubicBezTo>
                <a:cubicBezTo>
                  <a:pt x="254414" y="6665081"/>
                  <a:pt x="265826" y="6666882"/>
                  <a:pt x="273205" y="6660979"/>
                </a:cubicBezTo>
                <a:cubicBezTo>
                  <a:pt x="309850" y="6631664"/>
                  <a:pt x="272513" y="6638087"/>
                  <a:pt x="309064" y="6616155"/>
                </a:cubicBezTo>
                <a:cubicBezTo>
                  <a:pt x="317167" y="6611293"/>
                  <a:pt x="326993" y="6610178"/>
                  <a:pt x="335958" y="6607190"/>
                </a:cubicBezTo>
                <a:cubicBezTo>
                  <a:pt x="405892" y="6537260"/>
                  <a:pt x="290276" y="6650525"/>
                  <a:pt x="380782" y="6571332"/>
                </a:cubicBezTo>
                <a:cubicBezTo>
                  <a:pt x="396684" y="6557418"/>
                  <a:pt x="410664" y="6541449"/>
                  <a:pt x="425605" y="6526508"/>
                </a:cubicBezTo>
                <a:lnTo>
                  <a:pt x="443535" y="6508579"/>
                </a:lnTo>
                <a:cubicBezTo>
                  <a:pt x="449512" y="6502602"/>
                  <a:pt x="454431" y="6495337"/>
                  <a:pt x="461464" y="6490649"/>
                </a:cubicBezTo>
                <a:cubicBezTo>
                  <a:pt x="470429" y="6484673"/>
                  <a:pt x="480250" y="6479815"/>
                  <a:pt x="488358" y="6472720"/>
                </a:cubicBezTo>
                <a:cubicBezTo>
                  <a:pt x="504260" y="6458806"/>
                  <a:pt x="515600" y="6439617"/>
                  <a:pt x="533182" y="6427896"/>
                </a:cubicBezTo>
                <a:lnTo>
                  <a:pt x="586970" y="6392038"/>
                </a:lnTo>
                <a:cubicBezTo>
                  <a:pt x="595935" y="6386061"/>
                  <a:pt x="606245" y="6381727"/>
                  <a:pt x="613864" y="6374108"/>
                </a:cubicBezTo>
                <a:cubicBezTo>
                  <a:pt x="622829" y="6365143"/>
                  <a:pt x="630209" y="6354247"/>
                  <a:pt x="640758" y="6347214"/>
                </a:cubicBezTo>
                <a:cubicBezTo>
                  <a:pt x="648621" y="6341972"/>
                  <a:pt x="658687" y="6341237"/>
                  <a:pt x="667652" y="6338249"/>
                </a:cubicBezTo>
                <a:cubicBezTo>
                  <a:pt x="673629" y="6332273"/>
                  <a:pt x="678334" y="6324668"/>
                  <a:pt x="685582" y="6320320"/>
                </a:cubicBezTo>
                <a:cubicBezTo>
                  <a:pt x="716927" y="6301513"/>
                  <a:pt x="730468" y="6316097"/>
                  <a:pt x="766264" y="6329285"/>
                </a:cubicBezTo>
                <a:cubicBezTo>
                  <a:pt x="805319" y="6343674"/>
                  <a:pt x="845578" y="6355494"/>
                  <a:pt x="882805" y="6374108"/>
                </a:cubicBezTo>
                <a:cubicBezTo>
                  <a:pt x="894758" y="6380085"/>
                  <a:pt x="905986" y="6387812"/>
                  <a:pt x="918664" y="6392038"/>
                </a:cubicBezTo>
                <a:cubicBezTo>
                  <a:pt x="933119" y="6396856"/>
                  <a:pt x="948547" y="6398014"/>
                  <a:pt x="963488" y="6401002"/>
                </a:cubicBezTo>
                <a:cubicBezTo>
                  <a:pt x="1024248" y="6441510"/>
                  <a:pt x="948788" y="6396993"/>
                  <a:pt x="1062099" y="6427896"/>
                </a:cubicBezTo>
                <a:cubicBezTo>
                  <a:pt x="1072494" y="6430731"/>
                  <a:pt x="1078695" y="6442657"/>
                  <a:pt x="1088993" y="6445826"/>
                </a:cubicBezTo>
                <a:cubicBezTo>
                  <a:pt x="1118119" y="6454788"/>
                  <a:pt x="1178640" y="6463755"/>
                  <a:pt x="1178640" y="6463755"/>
                </a:cubicBezTo>
                <a:cubicBezTo>
                  <a:pt x="1232429" y="6427898"/>
                  <a:pt x="1181630" y="6466743"/>
                  <a:pt x="1223464" y="6418932"/>
                </a:cubicBezTo>
                <a:cubicBezTo>
                  <a:pt x="1283165" y="6350702"/>
                  <a:pt x="1260539" y="6395269"/>
                  <a:pt x="1322076" y="6311355"/>
                </a:cubicBezTo>
                <a:cubicBezTo>
                  <a:pt x="1338747" y="6288622"/>
                  <a:pt x="1351764" y="6263421"/>
                  <a:pt x="1366899" y="6239638"/>
                </a:cubicBezTo>
                <a:cubicBezTo>
                  <a:pt x="1372684" y="6230548"/>
                  <a:pt x="1377210" y="6220362"/>
                  <a:pt x="1384829" y="6212743"/>
                </a:cubicBezTo>
                <a:lnTo>
                  <a:pt x="1420688" y="6176885"/>
                </a:lnTo>
                <a:cubicBezTo>
                  <a:pt x="1423676" y="6164932"/>
                  <a:pt x="1424142" y="6152046"/>
                  <a:pt x="1429652" y="6141026"/>
                </a:cubicBezTo>
                <a:cubicBezTo>
                  <a:pt x="1439289" y="6121752"/>
                  <a:pt x="1458697" y="6107681"/>
                  <a:pt x="1465511" y="6087238"/>
                </a:cubicBezTo>
                <a:cubicBezTo>
                  <a:pt x="1478485" y="6048316"/>
                  <a:pt x="1467794" y="6067025"/>
                  <a:pt x="1501370" y="6033449"/>
                </a:cubicBezTo>
                <a:cubicBezTo>
                  <a:pt x="1523904" y="5965850"/>
                  <a:pt x="1493507" y="6049174"/>
                  <a:pt x="1528264" y="5979661"/>
                </a:cubicBezTo>
                <a:cubicBezTo>
                  <a:pt x="1532490" y="5971209"/>
                  <a:pt x="1533003" y="5961219"/>
                  <a:pt x="1537229" y="5952767"/>
                </a:cubicBezTo>
                <a:cubicBezTo>
                  <a:pt x="1580325" y="5866575"/>
                  <a:pt x="1524545" y="6007564"/>
                  <a:pt x="1582052" y="5881049"/>
                </a:cubicBezTo>
                <a:cubicBezTo>
                  <a:pt x="1627773" y="5780463"/>
                  <a:pt x="1575598" y="5863838"/>
                  <a:pt x="1617911" y="5800367"/>
                </a:cubicBezTo>
                <a:cubicBezTo>
                  <a:pt x="1620899" y="5788414"/>
                  <a:pt x="1615856" y="5770018"/>
                  <a:pt x="1626876" y="5764508"/>
                </a:cubicBezTo>
                <a:cubicBezTo>
                  <a:pt x="1640504" y="5757694"/>
                  <a:pt x="1656507" y="5772304"/>
                  <a:pt x="1671699" y="5773473"/>
                </a:cubicBezTo>
                <a:cubicBezTo>
                  <a:pt x="1734338" y="5778292"/>
                  <a:pt x="1797205" y="5779450"/>
                  <a:pt x="1859958" y="5782438"/>
                </a:cubicBezTo>
                <a:cubicBezTo>
                  <a:pt x="1897926" y="5787862"/>
                  <a:pt x="1979165" y="5800367"/>
                  <a:pt x="2012358" y="5800367"/>
                </a:cubicBezTo>
                <a:cubicBezTo>
                  <a:pt x="2069213" y="5800367"/>
                  <a:pt x="2125911" y="5794390"/>
                  <a:pt x="2182688" y="5791402"/>
                </a:cubicBezTo>
                <a:cubicBezTo>
                  <a:pt x="2185676" y="5776461"/>
                  <a:pt x="2186834" y="5761034"/>
                  <a:pt x="2191652" y="5746579"/>
                </a:cubicBezTo>
                <a:cubicBezTo>
                  <a:pt x="2201829" y="5716046"/>
                  <a:pt x="2219705" y="5688155"/>
                  <a:pt x="2227511" y="5656932"/>
                </a:cubicBezTo>
                <a:cubicBezTo>
                  <a:pt x="2236476" y="5621073"/>
                  <a:pt x="2242716" y="5584421"/>
                  <a:pt x="2254405" y="5549355"/>
                </a:cubicBezTo>
                <a:cubicBezTo>
                  <a:pt x="2266358" y="5513496"/>
                  <a:pt x="2281097" y="5478449"/>
                  <a:pt x="2290264" y="5441779"/>
                </a:cubicBezTo>
                <a:cubicBezTo>
                  <a:pt x="2296240" y="5417873"/>
                  <a:pt x="2300401" y="5393438"/>
                  <a:pt x="2308193" y="5370061"/>
                </a:cubicBezTo>
                <a:cubicBezTo>
                  <a:pt x="2315390" y="5348471"/>
                  <a:pt x="2328300" y="5329030"/>
                  <a:pt x="2335088" y="5307308"/>
                </a:cubicBezTo>
                <a:cubicBezTo>
                  <a:pt x="2343306" y="5281012"/>
                  <a:pt x="2343344" y="5252422"/>
                  <a:pt x="2353017" y="5226626"/>
                </a:cubicBezTo>
                <a:cubicBezTo>
                  <a:pt x="2361476" y="5204068"/>
                  <a:pt x="2378688" y="5185705"/>
                  <a:pt x="2388876" y="5163873"/>
                </a:cubicBezTo>
                <a:cubicBezTo>
                  <a:pt x="2399673" y="5140737"/>
                  <a:pt x="2406288" y="5115861"/>
                  <a:pt x="2415770" y="5092155"/>
                </a:cubicBezTo>
                <a:cubicBezTo>
                  <a:pt x="2424222" y="5071025"/>
                  <a:pt x="2435467" y="5050992"/>
                  <a:pt x="2442664" y="5029402"/>
                </a:cubicBezTo>
                <a:cubicBezTo>
                  <a:pt x="2450456" y="5006025"/>
                  <a:pt x="2452305" y="4980891"/>
                  <a:pt x="2460593" y="4957685"/>
                </a:cubicBezTo>
                <a:cubicBezTo>
                  <a:pt x="2467335" y="4938807"/>
                  <a:pt x="2479778" y="4922400"/>
                  <a:pt x="2487488" y="4903896"/>
                </a:cubicBezTo>
                <a:cubicBezTo>
                  <a:pt x="2494757" y="4886451"/>
                  <a:pt x="2498781" y="4867804"/>
                  <a:pt x="2505417" y="4850108"/>
                </a:cubicBezTo>
                <a:cubicBezTo>
                  <a:pt x="2516718" y="4819973"/>
                  <a:pt x="2530451" y="4790770"/>
                  <a:pt x="2541276" y="4760461"/>
                </a:cubicBezTo>
                <a:cubicBezTo>
                  <a:pt x="2545420" y="4748858"/>
                  <a:pt x="2546344" y="4736291"/>
                  <a:pt x="2550240" y="4724602"/>
                </a:cubicBezTo>
                <a:cubicBezTo>
                  <a:pt x="2581257" y="4631550"/>
                  <a:pt x="2553161" y="4718762"/>
                  <a:pt x="2586099" y="4652885"/>
                </a:cubicBezTo>
                <a:cubicBezTo>
                  <a:pt x="2593296" y="4638492"/>
                  <a:pt x="2596832" y="4622454"/>
                  <a:pt x="2604029" y="4608061"/>
                </a:cubicBezTo>
                <a:cubicBezTo>
                  <a:pt x="2614803" y="4586513"/>
                  <a:pt x="2626524" y="4565354"/>
                  <a:pt x="2639888" y="4545308"/>
                </a:cubicBezTo>
                <a:cubicBezTo>
                  <a:pt x="2656464" y="4520444"/>
                  <a:pt x="2675747" y="4497496"/>
                  <a:pt x="2693676" y="4473590"/>
                </a:cubicBezTo>
                <a:cubicBezTo>
                  <a:pt x="2727040" y="4429105"/>
                  <a:pt x="2712279" y="4450169"/>
                  <a:pt x="2738499" y="4410838"/>
                </a:cubicBezTo>
                <a:cubicBezTo>
                  <a:pt x="2822170" y="4413826"/>
                  <a:pt x="2905931" y="4414886"/>
                  <a:pt x="2989511" y="4419802"/>
                </a:cubicBezTo>
                <a:cubicBezTo>
                  <a:pt x="3007656" y="4420869"/>
                  <a:pt x="3025234" y="4430774"/>
                  <a:pt x="3043299" y="4428767"/>
                </a:cubicBezTo>
                <a:cubicBezTo>
                  <a:pt x="3133627" y="4418731"/>
                  <a:pt x="3223027" y="4401290"/>
                  <a:pt x="3312240" y="4383943"/>
                </a:cubicBezTo>
                <a:cubicBezTo>
                  <a:pt x="3330792" y="4380336"/>
                  <a:pt x="3347795" y="4370987"/>
                  <a:pt x="3366029" y="4366014"/>
                </a:cubicBezTo>
                <a:cubicBezTo>
                  <a:pt x="3380729" y="4362005"/>
                  <a:pt x="3396258" y="4361427"/>
                  <a:pt x="3410852" y="4357049"/>
                </a:cubicBezTo>
                <a:cubicBezTo>
                  <a:pt x="3528793" y="4321667"/>
                  <a:pt x="3384061" y="4353444"/>
                  <a:pt x="3500499" y="4330155"/>
                </a:cubicBezTo>
                <a:cubicBezTo>
                  <a:pt x="3509464" y="4324179"/>
                  <a:pt x="3517756" y="4317044"/>
                  <a:pt x="3527393" y="4312226"/>
                </a:cubicBezTo>
                <a:cubicBezTo>
                  <a:pt x="3535845" y="4308000"/>
                  <a:pt x="3546425" y="4308503"/>
                  <a:pt x="3554288" y="4303261"/>
                </a:cubicBezTo>
                <a:cubicBezTo>
                  <a:pt x="3592144" y="4278024"/>
                  <a:pt x="3581416" y="4258202"/>
                  <a:pt x="3617040" y="4222579"/>
                </a:cubicBezTo>
                <a:cubicBezTo>
                  <a:pt x="3674008" y="4165613"/>
                  <a:pt x="3613339" y="4228816"/>
                  <a:pt x="3670829" y="4159826"/>
                </a:cubicBezTo>
                <a:cubicBezTo>
                  <a:pt x="3676240" y="4153333"/>
                  <a:pt x="3684409" y="4149144"/>
                  <a:pt x="3688758" y="4141896"/>
                </a:cubicBezTo>
                <a:cubicBezTo>
                  <a:pt x="3702509" y="4118977"/>
                  <a:pt x="3705718" y="4089078"/>
                  <a:pt x="3724617" y="4070179"/>
                </a:cubicBezTo>
                <a:cubicBezTo>
                  <a:pt x="3762076" y="4032720"/>
                  <a:pt x="3743904" y="4053427"/>
                  <a:pt x="3778405" y="4007426"/>
                </a:cubicBezTo>
                <a:cubicBezTo>
                  <a:pt x="3796969" y="3951737"/>
                  <a:pt x="3775843" y="4004224"/>
                  <a:pt x="3832193" y="3926743"/>
                </a:cubicBezTo>
                <a:cubicBezTo>
                  <a:pt x="3842441" y="3912651"/>
                  <a:pt x="3850827" y="3897262"/>
                  <a:pt x="3859088" y="3881920"/>
                </a:cubicBezTo>
                <a:cubicBezTo>
                  <a:pt x="3871760" y="3858387"/>
                  <a:pt x="3882275" y="3833735"/>
                  <a:pt x="3894946" y="3810202"/>
                </a:cubicBezTo>
                <a:cubicBezTo>
                  <a:pt x="3903207" y="3794861"/>
                  <a:pt x="3913496" y="3780675"/>
                  <a:pt x="3921840" y="3765379"/>
                </a:cubicBezTo>
                <a:cubicBezTo>
                  <a:pt x="3946932" y="3719377"/>
                  <a:pt x="3946761" y="3708465"/>
                  <a:pt x="3975629" y="3666767"/>
                </a:cubicBezTo>
                <a:cubicBezTo>
                  <a:pt x="4012608" y="3613353"/>
                  <a:pt x="4034352" y="3589127"/>
                  <a:pt x="4074240" y="3541261"/>
                </a:cubicBezTo>
                <a:cubicBezTo>
                  <a:pt x="4095557" y="3477314"/>
                  <a:pt x="4065331" y="3554625"/>
                  <a:pt x="4110099" y="3487473"/>
                </a:cubicBezTo>
                <a:cubicBezTo>
                  <a:pt x="4115341" y="3479610"/>
                  <a:pt x="4114475" y="3468839"/>
                  <a:pt x="4119064" y="3460579"/>
                </a:cubicBezTo>
                <a:cubicBezTo>
                  <a:pt x="4129529" y="3441742"/>
                  <a:pt x="4141994" y="3424029"/>
                  <a:pt x="4154923" y="3406790"/>
                </a:cubicBezTo>
                <a:cubicBezTo>
                  <a:pt x="4172852" y="3382884"/>
                  <a:pt x="4195348" y="3361801"/>
                  <a:pt x="4208711" y="3335073"/>
                </a:cubicBezTo>
                <a:cubicBezTo>
                  <a:pt x="4214687" y="3323120"/>
                  <a:pt x="4218872" y="3310089"/>
                  <a:pt x="4226640" y="3299214"/>
                </a:cubicBezTo>
                <a:cubicBezTo>
                  <a:pt x="4234009" y="3288897"/>
                  <a:pt x="4245419" y="3282060"/>
                  <a:pt x="4253535" y="3272320"/>
                </a:cubicBezTo>
                <a:cubicBezTo>
                  <a:pt x="4275347" y="3246146"/>
                  <a:pt x="4292197" y="3215730"/>
                  <a:pt x="4316288" y="3191638"/>
                </a:cubicBezTo>
                <a:cubicBezTo>
                  <a:pt x="4350800" y="3157124"/>
                  <a:pt x="4336149" y="3175292"/>
                  <a:pt x="4361111" y="3137849"/>
                </a:cubicBezTo>
                <a:cubicBezTo>
                  <a:pt x="4385017" y="3143826"/>
                  <a:pt x="4409135" y="3149009"/>
                  <a:pt x="4432829" y="3155779"/>
                </a:cubicBezTo>
                <a:cubicBezTo>
                  <a:pt x="4451001" y="3160971"/>
                  <a:pt x="4468202" y="3169458"/>
                  <a:pt x="4486617" y="3173708"/>
                </a:cubicBezTo>
                <a:cubicBezTo>
                  <a:pt x="4539234" y="3185850"/>
                  <a:pt x="4658776" y="3189511"/>
                  <a:pt x="4692805" y="3191638"/>
                </a:cubicBezTo>
                <a:cubicBezTo>
                  <a:pt x="4725676" y="3197614"/>
                  <a:pt x="4758838" y="3202163"/>
                  <a:pt x="4791417" y="3209567"/>
                </a:cubicBezTo>
                <a:cubicBezTo>
                  <a:pt x="4824641" y="3217118"/>
                  <a:pt x="4856560" y="3230086"/>
                  <a:pt x="4890029" y="3236461"/>
                </a:cubicBezTo>
                <a:cubicBezTo>
                  <a:pt x="4940281" y="3246033"/>
                  <a:pt x="5131370" y="3253409"/>
                  <a:pt x="5150005" y="3254390"/>
                </a:cubicBezTo>
                <a:cubicBezTo>
                  <a:pt x="5254593" y="3251402"/>
                  <a:pt x="5360963" y="3264876"/>
                  <a:pt x="5463770" y="3245426"/>
                </a:cubicBezTo>
                <a:cubicBezTo>
                  <a:pt x="5482340" y="3241913"/>
                  <a:pt x="5481699" y="3191638"/>
                  <a:pt x="5481699" y="3191638"/>
                </a:cubicBezTo>
                <a:cubicBezTo>
                  <a:pt x="5484687" y="3155779"/>
                  <a:pt x="5487083" y="3119866"/>
                  <a:pt x="5490664" y="3084061"/>
                </a:cubicBezTo>
                <a:cubicBezTo>
                  <a:pt x="5493061" y="3060089"/>
                  <a:pt x="5497232" y="3036315"/>
                  <a:pt x="5499629" y="3012343"/>
                </a:cubicBezTo>
                <a:cubicBezTo>
                  <a:pt x="5503209" y="2976539"/>
                  <a:pt x="5504619" y="2940530"/>
                  <a:pt x="5508593" y="2904767"/>
                </a:cubicBezTo>
                <a:cubicBezTo>
                  <a:pt x="5515265" y="2844714"/>
                  <a:pt x="5518015" y="2861455"/>
                  <a:pt x="5526523" y="2806155"/>
                </a:cubicBezTo>
                <a:cubicBezTo>
                  <a:pt x="5530186" y="2782343"/>
                  <a:pt x="5532304" y="2758318"/>
                  <a:pt x="5535488" y="2734438"/>
                </a:cubicBezTo>
                <a:cubicBezTo>
                  <a:pt x="5548373" y="2637797"/>
                  <a:pt x="5539034" y="2705965"/>
                  <a:pt x="5553417" y="2626861"/>
                </a:cubicBezTo>
                <a:cubicBezTo>
                  <a:pt x="5568072" y="2546261"/>
                  <a:pt x="5555490" y="2600643"/>
                  <a:pt x="5571346" y="2537214"/>
                </a:cubicBezTo>
                <a:cubicBezTo>
                  <a:pt x="5574334" y="2504343"/>
                  <a:pt x="5575949" y="2471319"/>
                  <a:pt x="5580311" y="2438602"/>
                </a:cubicBezTo>
                <a:cubicBezTo>
                  <a:pt x="5586818" y="2389802"/>
                  <a:pt x="5589023" y="2417326"/>
                  <a:pt x="5598240" y="2375849"/>
                </a:cubicBezTo>
                <a:cubicBezTo>
                  <a:pt x="5602183" y="2358105"/>
                  <a:pt x="5603262" y="2339805"/>
                  <a:pt x="5607205" y="2322061"/>
                </a:cubicBezTo>
                <a:cubicBezTo>
                  <a:pt x="5609255" y="2312836"/>
                  <a:pt x="5613878" y="2304334"/>
                  <a:pt x="5616170" y="2295167"/>
                </a:cubicBezTo>
                <a:cubicBezTo>
                  <a:pt x="5642115" y="2191391"/>
                  <a:pt x="5606171" y="2297235"/>
                  <a:pt x="5643064" y="2223449"/>
                </a:cubicBezTo>
                <a:cubicBezTo>
                  <a:pt x="5647290" y="2214997"/>
                  <a:pt x="5646126" y="2203934"/>
                  <a:pt x="5652029" y="2196555"/>
                </a:cubicBezTo>
                <a:cubicBezTo>
                  <a:pt x="5670475" y="2173498"/>
                  <a:pt x="5698234" y="2176039"/>
                  <a:pt x="5723746" y="2169661"/>
                </a:cubicBezTo>
                <a:cubicBezTo>
                  <a:pt x="5755606" y="2161696"/>
                  <a:pt x="5763860" y="2153554"/>
                  <a:pt x="5795464" y="2133802"/>
                </a:cubicBezTo>
                <a:cubicBezTo>
                  <a:pt x="5840020" y="2105955"/>
                  <a:pt x="5806401" y="2127594"/>
                  <a:pt x="5840288" y="2097943"/>
                </a:cubicBezTo>
                <a:cubicBezTo>
                  <a:pt x="5857852" y="2082574"/>
                  <a:pt x="5875654" y="2067449"/>
                  <a:pt x="5894076" y="2053120"/>
                </a:cubicBezTo>
                <a:cubicBezTo>
                  <a:pt x="5902581" y="2046505"/>
                  <a:pt x="5913351" y="2042809"/>
                  <a:pt x="5920970" y="2035190"/>
                </a:cubicBezTo>
                <a:cubicBezTo>
                  <a:pt x="5987687" y="1968473"/>
                  <a:pt x="5911377" y="2023658"/>
                  <a:pt x="5974758" y="1981402"/>
                </a:cubicBezTo>
                <a:cubicBezTo>
                  <a:pt x="5980735" y="1972437"/>
                  <a:pt x="5983723" y="1960485"/>
                  <a:pt x="5992688" y="1954508"/>
                </a:cubicBezTo>
                <a:cubicBezTo>
                  <a:pt x="6002939" y="1947674"/>
                  <a:pt x="6016293" y="1946833"/>
                  <a:pt x="6028546" y="1945543"/>
                </a:cubicBezTo>
                <a:cubicBezTo>
                  <a:pt x="6073222" y="1940840"/>
                  <a:pt x="6118193" y="1939567"/>
                  <a:pt x="6163017" y="1936579"/>
                </a:cubicBezTo>
                <a:cubicBezTo>
                  <a:pt x="6210829" y="1939567"/>
                  <a:pt x="6258547" y="1945543"/>
                  <a:pt x="6306452" y="1945543"/>
                </a:cubicBezTo>
                <a:cubicBezTo>
                  <a:pt x="6688885" y="1945543"/>
                  <a:pt x="6586152" y="2007104"/>
                  <a:pt x="6718829" y="1918649"/>
                </a:cubicBezTo>
                <a:cubicBezTo>
                  <a:pt x="6721817" y="1909684"/>
                  <a:pt x="6725197" y="1900841"/>
                  <a:pt x="6727793" y="1891755"/>
                </a:cubicBezTo>
                <a:cubicBezTo>
                  <a:pt x="6731178" y="1879908"/>
                  <a:pt x="6731248" y="1866916"/>
                  <a:pt x="6736758" y="1855896"/>
                </a:cubicBezTo>
                <a:cubicBezTo>
                  <a:pt x="6740538" y="1848336"/>
                  <a:pt x="6748711" y="1843943"/>
                  <a:pt x="6754688" y="1837967"/>
                </a:cubicBezTo>
                <a:cubicBezTo>
                  <a:pt x="6786347" y="1679660"/>
                  <a:pt x="6737358" y="1910475"/>
                  <a:pt x="6781582" y="1748320"/>
                </a:cubicBezTo>
                <a:cubicBezTo>
                  <a:pt x="6786365" y="1730784"/>
                  <a:pt x="6786603" y="1712276"/>
                  <a:pt x="6790546" y="1694532"/>
                </a:cubicBezTo>
                <a:cubicBezTo>
                  <a:pt x="6812746" y="1594632"/>
                  <a:pt x="6785043" y="1756755"/>
                  <a:pt x="6808476" y="1631779"/>
                </a:cubicBezTo>
                <a:cubicBezTo>
                  <a:pt x="6832628" y="1502969"/>
                  <a:pt x="6808667" y="1559677"/>
                  <a:pt x="6844335" y="1488343"/>
                </a:cubicBezTo>
                <a:cubicBezTo>
                  <a:pt x="6850311" y="1458461"/>
                  <a:pt x="6848636" y="1425953"/>
                  <a:pt x="6862264" y="1398696"/>
                </a:cubicBezTo>
                <a:cubicBezTo>
                  <a:pt x="6880812" y="1361600"/>
                  <a:pt x="6887045" y="1353360"/>
                  <a:pt x="6898123" y="1309049"/>
                </a:cubicBezTo>
                <a:cubicBezTo>
                  <a:pt x="6921135" y="1217004"/>
                  <a:pt x="6889858" y="1331090"/>
                  <a:pt x="6925017" y="1237332"/>
                </a:cubicBezTo>
                <a:cubicBezTo>
                  <a:pt x="6929343" y="1225796"/>
                  <a:pt x="6927869" y="1212171"/>
                  <a:pt x="6933982" y="1201473"/>
                </a:cubicBezTo>
                <a:cubicBezTo>
                  <a:pt x="6940272" y="1190465"/>
                  <a:pt x="6951911" y="1183544"/>
                  <a:pt x="6960876" y="1174579"/>
                </a:cubicBezTo>
                <a:lnTo>
                  <a:pt x="7579440" y="1183543"/>
                </a:lnTo>
                <a:cubicBezTo>
                  <a:pt x="7588886" y="1183805"/>
                  <a:pt x="7598645" y="1198001"/>
                  <a:pt x="7606335" y="1192508"/>
                </a:cubicBezTo>
                <a:cubicBezTo>
                  <a:pt x="7657457" y="1155993"/>
                  <a:pt x="7630983" y="1148140"/>
                  <a:pt x="7651158" y="1111826"/>
                </a:cubicBezTo>
                <a:cubicBezTo>
                  <a:pt x="7683067" y="1054391"/>
                  <a:pt x="7682574" y="1069185"/>
                  <a:pt x="7713911" y="1022179"/>
                </a:cubicBezTo>
                <a:cubicBezTo>
                  <a:pt x="7723576" y="1007681"/>
                  <a:pt x="7731450" y="992055"/>
                  <a:pt x="7740805" y="977355"/>
                </a:cubicBezTo>
                <a:cubicBezTo>
                  <a:pt x="7752374" y="959175"/>
                  <a:pt x="7755128" y="924285"/>
                  <a:pt x="7776664" y="923567"/>
                </a:cubicBezTo>
                <a:lnTo>
                  <a:pt x="8045605" y="914602"/>
                </a:lnTo>
                <a:cubicBezTo>
                  <a:pt x="8054570" y="911614"/>
                  <a:pt x="8064396" y="910500"/>
                  <a:pt x="8072499" y="905638"/>
                </a:cubicBezTo>
                <a:cubicBezTo>
                  <a:pt x="8093341" y="893133"/>
                  <a:pt x="8096986" y="871750"/>
                  <a:pt x="8108358" y="851849"/>
                </a:cubicBezTo>
                <a:cubicBezTo>
                  <a:pt x="8113704" y="842494"/>
                  <a:pt x="8120942" y="834310"/>
                  <a:pt x="8126288" y="824955"/>
                </a:cubicBezTo>
                <a:cubicBezTo>
                  <a:pt x="8132918" y="813352"/>
                  <a:pt x="8137587" y="800699"/>
                  <a:pt x="8144217" y="789096"/>
                </a:cubicBezTo>
                <a:cubicBezTo>
                  <a:pt x="8149562" y="779741"/>
                  <a:pt x="8157328" y="771839"/>
                  <a:pt x="8162146" y="762202"/>
                </a:cubicBezTo>
                <a:cubicBezTo>
                  <a:pt x="8199261" y="687972"/>
                  <a:pt x="8137658" y="785488"/>
                  <a:pt x="8189040" y="708414"/>
                </a:cubicBezTo>
                <a:cubicBezTo>
                  <a:pt x="8198005" y="711402"/>
                  <a:pt x="8208675" y="711329"/>
                  <a:pt x="8215935" y="717379"/>
                </a:cubicBezTo>
                <a:cubicBezTo>
                  <a:pt x="8281062" y="771651"/>
                  <a:pt x="8208060" y="741649"/>
                  <a:pt x="8269723" y="762202"/>
                </a:cubicBezTo>
                <a:cubicBezTo>
                  <a:pt x="8278688" y="771167"/>
                  <a:pt x="8285278" y="783426"/>
                  <a:pt x="8296617" y="789096"/>
                </a:cubicBezTo>
                <a:cubicBezTo>
                  <a:pt x="8333754" y="807665"/>
                  <a:pt x="8399471" y="792258"/>
                  <a:pt x="8431088" y="789096"/>
                </a:cubicBezTo>
                <a:cubicBezTo>
                  <a:pt x="8437064" y="780131"/>
                  <a:pt x="8444199" y="771839"/>
                  <a:pt x="8449017" y="762202"/>
                </a:cubicBezTo>
                <a:cubicBezTo>
                  <a:pt x="8458630" y="742976"/>
                  <a:pt x="8462853" y="708903"/>
                  <a:pt x="8466946" y="690485"/>
                </a:cubicBezTo>
                <a:cubicBezTo>
                  <a:pt x="8474450" y="656718"/>
                  <a:pt x="8474893" y="657679"/>
                  <a:pt x="8484876" y="627732"/>
                </a:cubicBezTo>
                <a:cubicBezTo>
                  <a:pt x="8487864" y="597850"/>
                  <a:pt x="8487950" y="567533"/>
                  <a:pt x="8493840" y="538085"/>
                </a:cubicBezTo>
                <a:cubicBezTo>
                  <a:pt x="8496996" y="522305"/>
                  <a:pt x="8507867" y="508873"/>
                  <a:pt x="8511770" y="493261"/>
                </a:cubicBezTo>
                <a:cubicBezTo>
                  <a:pt x="8550250" y="339346"/>
                  <a:pt x="8496862" y="506088"/>
                  <a:pt x="8529699" y="385685"/>
                </a:cubicBezTo>
                <a:cubicBezTo>
                  <a:pt x="8552214" y="303130"/>
                  <a:pt x="8544111" y="361966"/>
                  <a:pt x="8556593" y="287073"/>
                </a:cubicBezTo>
                <a:cubicBezTo>
                  <a:pt x="8560067" y="266230"/>
                  <a:pt x="8561414" y="245040"/>
                  <a:pt x="8565558" y="224320"/>
                </a:cubicBezTo>
                <a:cubicBezTo>
                  <a:pt x="8567411" y="215054"/>
                  <a:pt x="8567841" y="204108"/>
                  <a:pt x="8574523" y="197426"/>
                </a:cubicBezTo>
                <a:cubicBezTo>
                  <a:pt x="8581205" y="190744"/>
                  <a:pt x="8592452" y="191449"/>
                  <a:pt x="8601417" y="188461"/>
                </a:cubicBezTo>
                <a:cubicBezTo>
                  <a:pt x="8610382" y="197426"/>
                  <a:pt x="8617995" y="207986"/>
                  <a:pt x="8628311" y="215355"/>
                </a:cubicBezTo>
                <a:cubicBezTo>
                  <a:pt x="8683487" y="254766"/>
                  <a:pt x="8720968" y="229498"/>
                  <a:pt x="8798640" y="224320"/>
                </a:cubicBezTo>
                <a:cubicBezTo>
                  <a:pt x="8842719" y="209627"/>
                  <a:pt x="8851355" y="209565"/>
                  <a:pt x="8888288" y="188461"/>
                </a:cubicBezTo>
                <a:cubicBezTo>
                  <a:pt x="8926018" y="166901"/>
                  <a:pt x="8905896" y="170660"/>
                  <a:pt x="8951040" y="152602"/>
                </a:cubicBezTo>
                <a:cubicBezTo>
                  <a:pt x="8968588" y="145583"/>
                  <a:pt x="9004829" y="134673"/>
                  <a:pt x="9004829" y="134673"/>
                </a:cubicBezTo>
                <a:cubicBezTo>
                  <a:pt x="9010805" y="128696"/>
                  <a:pt x="9016158" y="122023"/>
                  <a:pt x="9022758" y="116743"/>
                </a:cubicBezTo>
                <a:cubicBezTo>
                  <a:pt x="9079314" y="71497"/>
                  <a:pt x="9024281" y="124184"/>
                  <a:pt x="9067582" y="80885"/>
                </a:cubicBezTo>
                <a:cubicBezTo>
                  <a:pt x="9083149" y="34178"/>
                  <a:pt x="9066348" y="71220"/>
                  <a:pt x="9094476" y="36061"/>
                </a:cubicBezTo>
                <a:cubicBezTo>
                  <a:pt x="9123325" y="0"/>
                  <a:pt x="9098295" y="16222"/>
                  <a:pt x="9130335" y="202"/>
                </a:cubicBezTo>
              </a:path>
            </a:pathLst>
          </a:cu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8" name="TextBox 87"/>
          <p:cNvSpPr txBox="1"/>
          <p:nvPr/>
        </p:nvSpPr>
        <p:spPr>
          <a:xfrm>
            <a:off x="1164123" y="1380111"/>
            <a:ext cx="5415384" cy="1938992"/>
          </a:xfrm>
          <a:prstGeom prst="rect">
            <a:avLst/>
          </a:prstGeom>
          <a:noFill/>
        </p:spPr>
        <p:txBody>
          <a:bodyPr wrap="square" rtlCol="0">
            <a:spAutoFit/>
          </a:bodyPr>
          <a:lstStyle/>
          <a:p>
            <a:r>
              <a:rPr lang="en-US" sz="2400" dirty="0">
                <a:solidFill>
                  <a:schemeClr val="bg2"/>
                </a:solidFill>
              </a:rPr>
              <a:t>There are times when it is necessary to physically flee from evil, as Nephi and his followers did. However, we may not always be able to physically remove ourselves from wickedness.</a:t>
            </a:r>
            <a:endParaRPr lang="en-US" sz="2400" dirty="0"/>
          </a:p>
        </p:txBody>
      </p:sp>
      <p:grpSp>
        <p:nvGrpSpPr>
          <p:cNvPr id="6" name="Group 1"/>
          <p:cNvGrpSpPr/>
          <p:nvPr/>
        </p:nvGrpSpPr>
        <p:grpSpPr>
          <a:xfrm>
            <a:off x="9259036" y="1881665"/>
            <a:ext cx="1295400" cy="2819400"/>
            <a:chOff x="3617260" y="1990165"/>
            <a:chExt cx="762000" cy="1667435"/>
          </a:xfrm>
        </p:grpSpPr>
        <p:sp>
          <p:nvSpPr>
            <p:cNvPr id="22" name="Rectangle 2"/>
            <p:cNvSpPr/>
            <p:nvPr/>
          </p:nvSpPr>
          <p:spPr>
            <a:xfrm rot="5400000">
              <a:off x="3543300" y="3086100"/>
              <a:ext cx="914400" cy="2286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3"/>
            <p:cNvSpPr/>
            <p:nvPr/>
          </p:nvSpPr>
          <p:spPr>
            <a:xfrm rot="2740449">
              <a:off x="3617260" y="1990165"/>
              <a:ext cx="762000" cy="762000"/>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Group 35"/>
          <p:cNvGrpSpPr/>
          <p:nvPr/>
        </p:nvGrpSpPr>
        <p:grpSpPr>
          <a:xfrm>
            <a:off x="9487636" y="2567465"/>
            <a:ext cx="418532" cy="413525"/>
            <a:chOff x="3642609" y="950626"/>
            <a:chExt cx="3028014" cy="2991787"/>
          </a:xfrm>
        </p:grpSpPr>
        <p:grpSp>
          <p:nvGrpSpPr>
            <p:cNvPr id="63" name="Group 28"/>
            <p:cNvGrpSpPr/>
            <p:nvPr/>
          </p:nvGrpSpPr>
          <p:grpSpPr>
            <a:xfrm>
              <a:off x="3642609" y="950626"/>
              <a:ext cx="1184223" cy="2966779"/>
              <a:chOff x="3642609" y="950626"/>
              <a:chExt cx="1184223" cy="2966779"/>
            </a:xfrm>
          </p:grpSpPr>
          <p:sp>
            <p:nvSpPr>
              <p:cNvPr id="70" name="Oval 69"/>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34"/>
            <p:cNvGrpSpPr/>
            <p:nvPr/>
          </p:nvGrpSpPr>
          <p:grpSpPr>
            <a:xfrm>
              <a:off x="5334001" y="990600"/>
              <a:ext cx="1336622" cy="2951813"/>
              <a:chOff x="5486399" y="990600"/>
              <a:chExt cx="1184223" cy="2774405"/>
            </a:xfrm>
          </p:grpSpPr>
          <p:sp>
            <p:nvSpPr>
              <p:cNvPr id="65" name="Oval 64"/>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 name="Group 35"/>
          <p:cNvGrpSpPr/>
          <p:nvPr/>
        </p:nvGrpSpPr>
        <p:grpSpPr>
          <a:xfrm>
            <a:off x="9944836" y="2567465"/>
            <a:ext cx="418532" cy="413525"/>
            <a:chOff x="3642609" y="950626"/>
            <a:chExt cx="3028014" cy="2991787"/>
          </a:xfrm>
        </p:grpSpPr>
        <p:grpSp>
          <p:nvGrpSpPr>
            <p:cNvPr id="76" name="Group 28"/>
            <p:cNvGrpSpPr/>
            <p:nvPr/>
          </p:nvGrpSpPr>
          <p:grpSpPr>
            <a:xfrm>
              <a:off x="3642609" y="950626"/>
              <a:ext cx="1184223" cy="2966779"/>
              <a:chOff x="3642609" y="950626"/>
              <a:chExt cx="1184223" cy="2966779"/>
            </a:xfrm>
          </p:grpSpPr>
          <p:sp>
            <p:nvSpPr>
              <p:cNvPr id="83" name="Oval 82"/>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34"/>
            <p:cNvGrpSpPr/>
            <p:nvPr/>
          </p:nvGrpSpPr>
          <p:grpSpPr>
            <a:xfrm>
              <a:off x="5334001" y="990600"/>
              <a:ext cx="1336622" cy="2951813"/>
              <a:chOff x="5486399" y="990600"/>
              <a:chExt cx="1184223" cy="2774405"/>
            </a:xfrm>
          </p:grpSpPr>
          <p:sp>
            <p:nvSpPr>
              <p:cNvPr id="78" name="Oval 77"/>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91" name="Straight Connector 90"/>
          <p:cNvCxnSpPr/>
          <p:nvPr/>
        </p:nvCxnSpPr>
        <p:spPr>
          <a:xfrm>
            <a:off x="8954236" y="2491265"/>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531507" y="4705651"/>
            <a:ext cx="6096000" cy="1569660"/>
          </a:xfrm>
          <a:prstGeom prst="rect">
            <a:avLst/>
          </a:prstGeom>
        </p:spPr>
        <p:txBody>
          <a:bodyPr>
            <a:spAutoFit/>
          </a:bodyPr>
          <a:lstStyle/>
          <a:p>
            <a:pPr algn="ctr"/>
            <a:r>
              <a:rPr lang="en-US" sz="2400" b="1" i="0" dirty="0">
                <a:solidFill>
                  <a:srgbClr val="FF0000"/>
                </a:solidFill>
                <a:effectLst/>
                <a:latin typeface="Castellar" panose="020A0402060406010301" pitchFamily="18" charset="0"/>
              </a:rPr>
              <a:t>If we choose to believe in the revelations of God and to hearken to His prophets, we can be led away from danger</a:t>
            </a:r>
            <a:endParaRPr lang="en-US" sz="2400" b="1" dirty="0">
              <a:solidFill>
                <a:srgbClr val="FF0000"/>
              </a:solidFill>
              <a:latin typeface="Castellar" panose="020A0402060406010301" pitchFamily="18" charset="0"/>
            </a:endParaRPr>
          </a:p>
        </p:txBody>
      </p:sp>
    </p:spTree>
    <p:extLst>
      <p:ext uri="{BB962C8B-B14F-4D97-AF65-F5344CB8AC3E}">
        <p14:creationId xmlns:p14="http://schemas.microsoft.com/office/powerpoint/2010/main" val="9638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42364" y="151179"/>
            <a:ext cx="9838766" cy="6555641"/>
          </a:xfrm>
          <a:prstGeom prst="rect">
            <a:avLst/>
          </a:prstGeom>
          <a:noFill/>
        </p:spPr>
        <p:txBody>
          <a:bodyPr wrap="square" rtlCol="0">
            <a:spAutoFit/>
          </a:bodyPr>
          <a:lstStyle/>
          <a:p>
            <a:pPr fontAlgn="base"/>
            <a:r>
              <a:rPr lang="en-US" sz="2000" dirty="0">
                <a:solidFill>
                  <a:schemeClr val="bg2"/>
                </a:solidFill>
              </a:rPr>
              <a:t>“God has provided a way to live in this world and not be contaminated by the degrading pressures evil agents spread throughout it. You can live a virtuous, productive, righteous life by following the plan of protection created by your Father in Heaven: His plan of happiness. It is contained in the scriptures and in the inspired declarations of His prophets. …</a:t>
            </a:r>
          </a:p>
          <a:p>
            <a:pPr fontAlgn="base"/>
            <a:endParaRPr lang="en-US" sz="2000" dirty="0">
              <a:solidFill>
                <a:schemeClr val="bg2"/>
              </a:solidFill>
            </a:endParaRPr>
          </a:p>
          <a:p>
            <a:pPr fontAlgn="base"/>
            <a:r>
              <a:rPr lang="en-US" sz="2000" dirty="0">
                <a:solidFill>
                  <a:schemeClr val="bg2"/>
                </a:solidFill>
              </a:rPr>
              <a:t>“Avoid worldly wickedness. </a:t>
            </a:r>
          </a:p>
          <a:p>
            <a:pPr fontAlgn="base"/>
            <a:endParaRPr lang="en-US" sz="2000" dirty="0">
              <a:solidFill>
                <a:schemeClr val="bg2"/>
              </a:solidFill>
            </a:endParaRPr>
          </a:p>
          <a:p>
            <a:pPr fontAlgn="base"/>
            <a:r>
              <a:rPr lang="en-US" sz="2000" dirty="0">
                <a:solidFill>
                  <a:schemeClr val="bg2"/>
                </a:solidFill>
              </a:rPr>
              <a:t>Know that God is in control. In time, Satan will completely fail and be punished for his perverse evil. God has a specific plan for your life. He will reveal parts of that plan to you as you look for it with faith and consistent obedience. </a:t>
            </a:r>
          </a:p>
          <a:p>
            <a:pPr fontAlgn="base"/>
            <a:endParaRPr lang="en-US" sz="2000" dirty="0">
              <a:solidFill>
                <a:schemeClr val="bg2"/>
              </a:solidFill>
            </a:endParaRPr>
          </a:p>
          <a:p>
            <a:pPr fontAlgn="base"/>
            <a:r>
              <a:rPr lang="en-US" sz="2000" dirty="0">
                <a:solidFill>
                  <a:schemeClr val="bg2"/>
                </a:solidFill>
              </a:rPr>
              <a:t>His Son has made you free—not from the consequences of your acts, but free to make choices. God’s eternal purpose is for you to be successful in this mortal life.</a:t>
            </a:r>
          </a:p>
          <a:p>
            <a:pPr fontAlgn="base"/>
            <a:endParaRPr lang="en-US" sz="2000" dirty="0">
              <a:solidFill>
                <a:schemeClr val="bg2"/>
              </a:solidFill>
            </a:endParaRPr>
          </a:p>
          <a:p>
            <a:pPr fontAlgn="base"/>
            <a:r>
              <a:rPr lang="en-US" sz="2000" dirty="0">
                <a:solidFill>
                  <a:schemeClr val="bg2"/>
                </a:solidFill>
              </a:rPr>
              <a:t>No matter how wicked the world becomes, you can earn that blessing.</a:t>
            </a:r>
          </a:p>
          <a:p>
            <a:pPr fontAlgn="base"/>
            <a:endParaRPr lang="en-US" sz="2000" dirty="0">
              <a:solidFill>
                <a:schemeClr val="bg2"/>
              </a:solidFill>
            </a:endParaRPr>
          </a:p>
          <a:p>
            <a:pPr fontAlgn="base"/>
            <a:r>
              <a:rPr lang="en-US" sz="2000" dirty="0">
                <a:solidFill>
                  <a:schemeClr val="bg2"/>
                </a:solidFill>
              </a:rPr>
              <a:t>Seek and be attentive to the personal guidance given to you through the Holy Spirit.</a:t>
            </a:r>
          </a:p>
          <a:p>
            <a:pPr fontAlgn="base"/>
            <a:endParaRPr lang="en-US" sz="2000" dirty="0">
              <a:solidFill>
                <a:schemeClr val="bg2"/>
              </a:solidFill>
            </a:endParaRPr>
          </a:p>
          <a:p>
            <a:pPr fontAlgn="base"/>
            <a:r>
              <a:rPr lang="en-US" sz="2000" dirty="0">
                <a:solidFill>
                  <a:schemeClr val="bg2"/>
                </a:solidFill>
              </a:rPr>
              <a:t>Continue to be worthy to receive it. Reach out to others who stumble</a:t>
            </a:r>
          </a:p>
          <a:p>
            <a:pPr fontAlgn="base"/>
            <a:r>
              <a:rPr lang="en-US" sz="2000" dirty="0">
                <a:solidFill>
                  <a:schemeClr val="bg2"/>
                </a:solidFill>
              </a:rPr>
              <a:t>and are perplexed, not certain of what path to follow”</a:t>
            </a:r>
          </a:p>
          <a:p>
            <a:pPr fontAlgn="base"/>
            <a:r>
              <a:rPr lang="en-US" sz="2000" dirty="0">
                <a:solidFill>
                  <a:schemeClr val="bg2"/>
                </a:solidFill>
              </a:rPr>
              <a:t>Richard G. Scott</a:t>
            </a:r>
          </a:p>
        </p:txBody>
      </p:sp>
      <p:pic>
        <p:nvPicPr>
          <p:cNvPr id="63" name="Picture 62" descr="richard g scott.jpg"/>
          <p:cNvPicPr>
            <a:picLocks noChangeAspect="1"/>
          </p:cNvPicPr>
          <p:nvPr/>
        </p:nvPicPr>
        <p:blipFill>
          <a:blip r:embed="rId2" cstate="print"/>
          <a:stretch>
            <a:fillRect/>
          </a:stretch>
        </p:blipFill>
        <p:spPr>
          <a:xfrm>
            <a:off x="10555942" y="5065060"/>
            <a:ext cx="1252435" cy="1571407"/>
          </a:xfrm>
          <a:prstGeom prst="rect">
            <a:avLst/>
          </a:prstGeom>
        </p:spPr>
      </p:pic>
    </p:spTree>
    <p:extLst>
      <p:ext uri="{BB962C8B-B14F-4D97-AF65-F5344CB8AC3E}">
        <p14:creationId xmlns:p14="http://schemas.microsoft.com/office/powerpoint/2010/main" val="309598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057400" y="152401"/>
            <a:ext cx="8001000" cy="646331"/>
          </a:xfrm>
          <a:prstGeom prst="rect">
            <a:avLst/>
          </a:prstGeom>
          <a:noFill/>
        </p:spPr>
        <p:txBody>
          <a:bodyPr wrap="square" rtlCol="0">
            <a:spAutoFit/>
          </a:bodyPr>
          <a:lstStyle/>
          <a:p>
            <a:pPr algn="ctr"/>
            <a:r>
              <a:rPr lang="en-US" sz="3600" dirty="0">
                <a:solidFill>
                  <a:schemeClr val="bg1"/>
                </a:solidFill>
                <a:latin typeface="Castellar" pitchFamily="18" charset="0"/>
              </a:rPr>
              <a:t>Elements of Happiness</a:t>
            </a:r>
          </a:p>
        </p:txBody>
      </p:sp>
      <p:grpSp>
        <p:nvGrpSpPr>
          <p:cNvPr id="2" name="Group 1"/>
          <p:cNvGrpSpPr/>
          <p:nvPr/>
        </p:nvGrpSpPr>
        <p:grpSpPr>
          <a:xfrm>
            <a:off x="202026" y="673506"/>
            <a:ext cx="4572000" cy="3676710"/>
            <a:chOff x="202026" y="673506"/>
            <a:chExt cx="4572000" cy="3676710"/>
          </a:xfrm>
        </p:grpSpPr>
        <p:grpSp>
          <p:nvGrpSpPr>
            <p:cNvPr id="98" name="Group 97"/>
            <p:cNvGrpSpPr/>
            <p:nvPr/>
          </p:nvGrpSpPr>
          <p:grpSpPr>
            <a:xfrm>
              <a:off x="937132" y="673506"/>
              <a:ext cx="1676400" cy="3182472"/>
              <a:chOff x="1268506" y="2667000"/>
              <a:chExt cx="1676400" cy="3182472"/>
            </a:xfrm>
          </p:grpSpPr>
          <p:sp>
            <p:nvSpPr>
              <p:cNvPr id="94" name="Rectangle 2"/>
              <p:cNvSpPr/>
              <p:nvPr/>
            </p:nvSpPr>
            <p:spPr>
              <a:xfrm rot="5400000">
                <a:off x="1192306" y="4773707"/>
                <a:ext cx="1828800" cy="322729"/>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8" name="Group 87"/>
              <p:cNvGrpSpPr/>
              <p:nvPr/>
            </p:nvGrpSpPr>
            <p:grpSpPr>
              <a:xfrm>
                <a:off x="1268506" y="2667000"/>
                <a:ext cx="1676400" cy="1333062"/>
                <a:chOff x="3706906" y="1068002"/>
                <a:chExt cx="1676400" cy="1333062"/>
              </a:xfrm>
            </p:grpSpPr>
            <p:sp>
              <p:nvSpPr>
                <p:cNvPr id="89" name="Rectangle 3"/>
                <p:cNvSpPr/>
                <p:nvPr/>
              </p:nvSpPr>
              <p:spPr>
                <a:xfrm rot="2740449">
                  <a:off x="3906235" y="1079684"/>
                  <a:ext cx="1333062" cy="1309697"/>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p:cNvSpPr txBox="1"/>
                <p:nvPr/>
              </p:nvSpPr>
              <p:spPr>
                <a:xfrm>
                  <a:off x="3706906" y="1476207"/>
                  <a:ext cx="1676400" cy="400110"/>
                </a:xfrm>
                <a:prstGeom prst="rect">
                  <a:avLst/>
                </a:prstGeom>
                <a:noFill/>
              </p:spPr>
              <p:txBody>
                <a:bodyPr wrap="square" rtlCol="0">
                  <a:spAutoFit/>
                </a:bodyPr>
                <a:lstStyle/>
                <a:p>
                  <a:pPr algn="ctr"/>
                  <a:r>
                    <a:rPr lang="en-US" sz="2000" dirty="0"/>
                    <a:t>2 Nephi 5:26</a:t>
                  </a:r>
                </a:p>
              </p:txBody>
            </p:sp>
          </p:grpSp>
        </p:grpSp>
        <p:sp>
          <p:nvSpPr>
            <p:cNvPr id="91" name="Rectangle 90"/>
            <p:cNvSpPr/>
            <p:nvPr/>
          </p:nvSpPr>
          <p:spPr>
            <a:xfrm>
              <a:off x="202026" y="3950106"/>
              <a:ext cx="4572000" cy="400110"/>
            </a:xfrm>
            <a:prstGeom prst="rect">
              <a:avLst/>
            </a:prstGeom>
          </p:spPr>
          <p:txBody>
            <a:bodyPr>
              <a:spAutoFit/>
            </a:bodyPr>
            <a:lstStyle/>
            <a:p>
              <a:r>
                <a:rPr lang="en-US" sz="2000" dirty="0">
                  <a:solidFill>
                    <a:schemeClr val="bg2"/>
                  </a:solidFill>
                </a:rPr>
                <a:t>They followed righteous leaders</a:t>
              </a:r>
            </a:p>
          </p:txBody>
        </p:sp>
      </p:grpSp>
      <p:grpSp>
        <p:nvGrpSpPr>
          <p:cNvPr id="5" name="Group 4"/>
          <p:cNvGrpSpPr/>
          <p:nvPr/>
        </p:nvGrpSpPr>
        <p:grpSpPr>
          <a:xfrm>
            <a:off x="4903519" y="1071234"/>
            <a:ext cx="2510118" cy="4297877"/>
            <a:chOff x="4879041" y="1068002"/>
            <a:chExt cx="2510118" cy="4297877"/>
          </a:xfrm>
        </p:grpSpPr>
        <p:grpSp>
          <p:nvGrpSpPr>
            <p:cNvPr id="100" name="Group 99"/>
            <p:cNvGrpSpPr/>
            <p:nvPr/>
          </p:nvGrpSpPr>
          <p:grpSpPr>
            <a:xfrm>
              <a:off x="5334000" y="1068002"/>
              <a:ext cx="1600200" cy="3122998"/>
              <a:chOff x="3810000" y="1068002"/>
              <a:chExt cx="1600200" cy="3122998"/>
            </a:xfrm>
          </p:grpSpPr>
          <p:sp>
            <p:nvSpPr>
              <p:cNvPr id="93" name="Rectangle 2"/>
              <p:cNvSpPr/>
              <p:nvPr/>
            </p:nvSpPr>
            <p:spPr>
              <a:xfrm rot="5400000">
                <a:off x="3648635" y="3115235"/>
                <a:ext cx="1828800" cy="322729"/>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p:cNvGrpSpPr/>
              <p:nvPr/>
            </p:nvGrpSpPr>
            <p:grpSpPr>
              <a:xfrm>
                <a:off x="3810000" y="1068002"/>
                <a:ext cx="1600200" cy="1333062"/>
                <a:chOff x="3810000" y="1068002"/>
                <a:chExt cx="1600200" cy="1333062"/>
              </a:xfrm>
            </p:grpSpPr>
            <p:sp>
              <p:nvSpPr>
                <p:cNvPr id="23" name="Rectangle 3"/>
                <p:cNvSpPr/>
                <p:nvPr/>
              </p:nvSpPr>
              <p:spPr>
                <a:xfrm rot="2740449">
                  <a:off x="3906235" y="1079684"/>
                  <a:ext cx="1333062" cy="1309697"/>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3810000" y="1524000"/>
                  <a:ext cx="1600200" cy="400110"/>
                </a:xfrm>
                <a:prstGeom prst="rect">
                  <a:avLst/>
                </a:prstGeom>
                <a:noFill/>
              </p:spPr>
              <p:txBody>
                <a:bodyPr wrap="square" rtlCol="0">
                  <a:spAutoFit/>
                </a:bodyPr>
                <a:lstStyle/>
                <a:p>
                  <a:r>
                    <a:rPr lang="en-US" sz="2000" dirty="0"/>
                    <a:t>2 Nephi 5:6</a:t>
                  </a:r>
                </a:p>
              </p:txBody>
            </p:sp>
          </p:grpSp>
        </p:grpSp>
        <p:sp>
          <p:nvSpPr>
            <p:cNvPr id="92" name="Rectangle 91"/>
            <p:cNvSpPr/>
            <p:nvPr/>
          </p:nvSpPr>
          <p:spPr>
            <a:xfrm>
              <a:off x="4879041" y="4350216"/>
              <a:ext cx="2510118" cy="1015663"/>
            </a:xfrm>
            <a:prstGeom prst="rect">
              <a:avLst/>
            </a:prstGeom>
          </p:spPr>
          <p:txBody>
            <a:bodyPr wrap="square">
              <a:spAutoFit/>
            </a:bodyPr>
            <a:lstStyle/>
            <a:p>
              <a:pPr algn="ctr"/>
              <a:r>
                <a:rPr lang="en-US" sz="2000" dirty="0">
                  <a:solidFill>
                    <a:schemeClr val="bg2"/>
                  </a:solidFill>
                </a:rPr>
                <a:t>Nephi and his followers went with their families </a:t>
              </a:r>
              <a:endParaRPr lang="en-US" sz="2000" dirty="0"/>
            </a:p>
          </p:txBody>
        </p:sp>
      </p:grpSp>
      <p:grpSp>
        <p:nvGrpSpPr>
          <p:cNvPr id="6" name="Group 5"/>
          <p:cNvGrpSpPr/>
          <p:nvPr/>
        </p:nvGrpSpPr>
        <p:grpSpPr>
          <a:xfrm>
            <a:off x="8787477" y="615236"/>
            <a:ext cx="3884885" cy="5926428"/>
            <a:chOff x="8787477" y="615236"/>
            <a:chExt cx="3884885" cy="5926428"/>
          </a:xfrm>
        </p:grpSpPr>
        <p:grpSp>
          <p:nvGrpSpPr>
            <p:cNvPr id="97" name="Group 96"/>
            <p:cNvGrpSpPr/>
            <p:nvPr/>
          </p:nvGrpSpPr>
          <p:grpSpPr>
            <a:xfrm>
              <a:off x="9192380" y="615236"/>
              <a:ext cx="1828800" cy="3240742"/>
              <a:chOff x="6192761" y="2438400"/>
              <a:chExt cx="1828800" cy="3240742"/>
            </a:xfrm>
          </p:grpSpPr>
          <p:sp>
            <p:nvSpPr>
              <p:cNvPr id="95" name="Rectangle 2"/>
              <p:cNvSpPr/>
              <p:nvPr/>
            </p:nvSpPr>
            <p:spPr>
              <a:xfrm rot="5400000">
                <a:off x="6176682" y="4603377"/>
                <a:ext cx="1828800" cy="322729"/>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6192761" y="2438400"/>
                <a:ext cx="1828800" cy="1333062"/>
                <a:chOff x="3678161" y="1068002"/>
                <a:chExt cx="1828800" cy="1333062"/>
              </a:xfrm>
            </p:grpSpPr>
            <p:sp>
              <p:nvSpPr>
                <p:cNvPr id="76" name="Rectangle 3"/>
                <p:cNvSpPr/>
                <p:nvPr/>
              </p:nvSpPr>
              <p:spPr>
                <a:xfrm rot="2740449">
                  <a:off x="3906235" y="1079684"/>
                  <a:ext cx="1333062" cy="1309697"/>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p:cNvSpPr txBox="1"/>
                <p:nvPr/>
              </p:nvSpPr>
              <p:spPr>
                <a:xfrm>
                  <a:off x="3678161" y="1380589"/>
                  <a:ext cx="1828800" cy="707886"/>
                </a:xfrm>
                <a:prstGeom prst="rect">
                  <a:avLst/>
                </a:prstGeom>
                <a:noFill/>
              </p:spPr>
              <p:txBody>
                <a:bodyPr wrap="square" rtlCol="0">
                  <a:spAutoFit/>
                </a:bodyPr>
                <a:lstStyle/>
                <a:p>
                  <a:pPr algn="ctr"/>
                  <a:r>
                    <a:rPr lang="en-US" sz="2000" dirty="0"/>
                    <a:t>2 Nephi </a:t>
                  </a:r>
                </a:p>
                <a:p>
                  <a:pPr algn="ctr"/>
                  <a:r>
                    <a:rPr lang="en-US" sz="2000" dirty="0"/>
                    <a:t>5:10-18</a:t>
                  </a:r>
                </a:p>
              </p:txBody>
            </p:sp>
          </p:grpSp>
        </p:grpSp>
        <p:sp>
          <p:nvSpPr>
            <p:cNvPr id="96" name="Rectangle 95"/>
            <p:cNvSpPr/>
            <p:nvPr/>
          </p:nvSpPr>
          <p:spPr>
            <a:xfrm>
              <a:off x="8787477" y="3987119"/>
              <a:ext cx="3884885" cy="2554545"/>
            </a:xfrm>
            <a:prstGeom prst="rect">
              <a:avLst/>
            </a:prstGeom>
          </p:spPr>
          <p:txBody>
            <a:bodyPr wrap="square">
              <a:spAutoFit/>
            </a:bodyPr>
            <a:lstStyle/>
            <a:p>
              <a:r>
                <a:rPr lang="en-US" sz="2000" dirty="0">
                  <a:solidFill>
                    <a:schemeClr val="bg2"/>
                  </a:solidFill>
                </a:rPr>
                <a:t>They obeyed the Lord </a:t>
              </a:r>
            </a:p>
            <a:p>
              <a:endParaRPr lang="en-US" sz="2000" dirty="0">
                <a:solidFill>
                  <a:schemeClr val="bg2"/>
                </a:solidFill>
              </a:endParaRPr>
            </a:p>
            <a:p>
              <a:r>
                <a:rPr lang="en-US" sz="2000" dirty="0">
                  <a:solidFill>
                    <a:schemeClr val="bg2"/>
                  </a:solidFill>
                </a:rPr>
                <a:t>They worked hard to support themselves</a:t>
              </a:r>
            </a:p>
            <a:p>
              <a:endParaRPr lang="en-US" sz="2000" dirty="0">
                <a:solidFill>
                  <a:schemeClr val="bg2"/>
                </a:solidFill>
              </a:endParaRPr>
            </a:p>
            <a:p>
              <a:r>
                <a:rPr lang="en-US" sz="2000" dirty="0">
                  <a:solidFill>
                    <a:schemeClr val="bg2"/>
                  </a:solidFill>
                </a:rPr>
                <a:t>They took scriptures with them</a:t>
              </a:r>
            </a:p>
            <a:p>
              <a:endParaRPr lang="en-US" sz="2000" dirty="0">
                <a:solidFill>
                  <a:schemeClr val="bg2"/>
                </a:solidFill>
              </a:endParaRPr>
            </a:p>
            <a:p>
              <a:r>
                <a:rPr lang="en-US" sz="2000" dirty="0">
                  <a:solidFill>
                    <a:schemeClr val="bg2"/>
                  </a:solidFill>
                </a:rPr>
                <a:t>They built a temple </a:t>
              </a:r>
              <a:endParaRPr lang="en-US" sz="2000" dirty="0"/>
            </a:p>
          </p:txBody>
        </p:sp>
      </p:grpSp>
      <p:sp>
        <p:nvSpPr>
          <p:cNvPr id="7" name="Rectangle 6"/>
          <p:cNvSpPr/>
          <p:nvPr/>
        </p:nvSpPr>
        <p:spPr>
          <a:xfrm>
            <a:off x="202026" y="5199858"/>
            <a:ext cx="6096000" cy="1569660"/>
          </a:xfrm>
          <a:prstGeom prst="rect">
            <a:avLst/>
          </a:prstGeom>
        </p:spPr>
        <p:txBody>
          <a:bodyPr>
            <a:spAutoFit/>
          </a:bodyPr>
          <a:lstStyle/>
          <a:p>
            <a:pPr algn="ctr"/>
            <a:r>
              <a:rPr lang="en-US" sz="2400" b="1" i="0" dirty="0">
                <a:solidFill>
                  <a:srgbClr val="FF0000"/>
                </a:solidFill>
                <a:effectLst/>
                <a:latin typeface="Castellar" panose="020A0402060406010301" pitchFamily="18" charset="0"/>
              </a:rPr>
              <a:t>We can live after the manner of happiness by applying the teachings of the gospel of Jesus Christ.</a:t>
            </a:r>
            <a:endParaRPr lang="en-US" sz="2400" b="1" dirty="0">
              <a:solidFill>
                <a:srgbClr val="FF0000"/>
              </a:solidFill>
              <a:latin typeface="Castellar" panose="020A0402060406010301" pitchFamily="18" charset="0"/>
            </a:endParaRPr>
          </a:p>
        </p:txBody>
      </p:sp>
    </p:spTree>
    <p:extLst>
      <p:ext uri="{BB962C8B-B14F-4D97-AF65-F5344CB8AC3E}">
        <p14:creationId xmlns:p14="http://schemas.microsoft.com/office/powerpoint/2010/main" val="22603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Joseph of Egypt</a:t>
            </a:r>
          </a:p>
        </p:txBody>
      </p:sp>
      <p:sp>
        <p:nvSpPr>
          <p:cNvPr id="6" name="TextBox 5"/>
          <p:cNvSpPr txBox="1"/>
          <p:nvPr/>
        </p:nvSpPr>
        <p:spPr>
          <a:xfrm>
            <a:off x="244443" y="1095469"/>
            <a:ext cx="6062050" cy="4801314"/>
          </a:xfrm>
          <a:prstGeom prst="rect">
            <a:avLst/>
          </a:prstGeom>
          <a:noFill/>
        </p:spPr>
        <p:txBody>
          <a:bodyPr wrap="square" rtlCol="0">
            <a:spAutoFit/>
          </a:bodyPr>
          <a:lstStyle/>
          <a:p>
            <a:r>
              <a:rPr lang="en-US" dirty="0">
                <a:solidFill>
                  <a:schemeClr val="bg2"/>
                </a:solidFill>
              </a:rPr>
              <a:t>A visionary prophet. </a:t>
            </a:r>
          </a:p>
          <a:p>
            <a:endParaRPr lang="en-US" dirty="0">
              <a:solidFill>
                <a:schemeClr val="bg2"/>
              </a:solidFill>
            </a:endParaRPr>
          </a:p>
          <a:p>
            <a:r>
              <a:rPr lang="en-US" dirty="0">
                <a:solidFill>
                  <a:schemeClr val="bg2"/>
                </a:solidFill>
              </a:rPr>
              <a:t>He was promised that he would be a “fruitful bough”—Vineyard of the Lord</a:t>
            </a:r>
          </a:p>
          <a:p>
            <a:endParaRPr lang="en-US" dirty="0">
              <a:solidFill>
                <a:schemeClr val="bg2"/>
              </a:solidFill>
            </a:endParaRPr>
          </a:p>
          <a:p>
            <a:r>
              <a:rPr lang="en-US" dirty="0">
                <a:solidFill>
                  <a:schemeClr val="bg2"/>
                </a:solidFill>
              </a:rPr>
              <a:t>His descendants represents the tribes of Ephraim and Manasseh</a:t>
            </a:r>
          </a:p>
          <a:p>
            <a:endParaRPr lang="en-US" dirty="0">
              <a:solidFill>
                <a:schemeClr val="bg2"/>
              </a:solidFill>
            </a:endParaRPr>
          </a:p>
          <a:p>
            <a:r>
              <a:rPr lang="en-US" dirty="0">
                <a:solidFill>
                  <a:schemeClr val="bg2"/>
                </a:solidFill>
              </a:rPr>
              <a:t>He had spoken of the branch was to be broken off and “carried into a far country.” and that this knowledge would be hidden from the Old World (Genesis 50 JST)</a:t>
            </a:r>
          </a:p>
          <a:p>
            <a:endParaRPr lang="en-US" dirty="0">
              <a:solidFill>
                <a:schemeClr val="bg2"/>
              </a:solidFill>
            </a:endParaRPr>
          </a:p>
          <a:p>
            <a:r>
              <a:rPr lang="en-US" dirty="0">
                <a:solidFill>
                  <a:schemeClr val="bg2"/>
                </a:solidFill>
              </a:rPr>
              <a:t>He saw in a vision of the work and labors of the Prophet Joseph Smith and his role as a great prophet in the Restoration</a:t>
            </a:r>
          </a:p>
          <a:p>
            <a:endParaRPr lang="en-US" dirty="0">
              <a:solidFill>
                <a:schemeClr val="bg2"/>
              </a:solidFill>
            </a:endParaRPr>
          </a:p>
          <a:p>
            <a:r>
              <a:rPr lang="en-US" dirty="0">
                <a:solidFill>
                  <a:schemeClr val="bg2"/>
                </a:solidFill>
              </a:rPr>
              <a:t>He foretold of the last days—a promise which was found in the Book of Mormon</a:t>
            </a:r>
          </a:p>
        </p:txBody>
      </p:sp>
      <p:sp>
        <p:nvSpPr>
          <p:cNvPr id="7" name="TextBox 6"/>
          <p:cNvSpPr txBox="1"/>
          <p:nvPr/>
        </p:nvSpPr>
        <p:spPr>
          <a:xfrm>
            <a:off x="8768281" y="1603972"/>
            <a:ext cx="2895600" cy="1938992"/>
          </a:xfrm>
          <a:prstGeom prst="rect">
            <a:avLst/>
          </a:prstGeom>
          <a:noFill/>
        </p:spPr>
        <p:txBody>
          <a:bodyPr wrap="square" rtlCol="0">
            <a:spAutoFit/>
          </a:bodyPr>
          <a:lstStyle/>
          <a:p>
            <a:r>
              <a:rPr lang="en-US" sz="2000" i="1" dirty="0">
                <a:solidFill>
                  <a:srgbClr val="FFFF00"/>
                </a:solidFill>
              </a:rPr>
              <a:t>“Joseph is a fruitful bough, even a fruitful bough by a well; whose branches run over the wall:”</a:t>
            </a:r>
          </a:p>
          <a:p>
            <a:r>
              <a:rPr lang="en-US" sz="2000" i="1" dirty="0">
                <a:solidFill>
                  <a:srgbClr val="FFFF00"/>
                </a:solidFill>
              </a:rPr>
              <a:t>(Genesis 49:22)</a:t>
            </a:r>
          </a:p>
        </p:txBody>
      </p:sp>
      <p:sp>
        <p:nvSpPr>
          <p:cNvPr id="8" name="TextBox 7"/>
          <p:cNvSpPr txBox="1"/>
          <p:nvPr/>
        </p:nvSpPr>
        <p:spPr>
          <a:xfrm>
            <a:off x="0" y="6457890"/>
            <a:ext cx="4800600" cy="400110"/>
          </a:xfrm>
          <a:prstGeom prst="rect">
            <a:avLst/>
          </a:prstGeom>
          <a:noFill/>
        </p:spPr>
        <p:txBody>
          <a:bodyPr wrap="square" rtlCol="0">
            <a:spAutoFit/>
          </a:bodyPr>
          <a:lstStyle/>
          <a:p>
            <a:r>
              <a:rPr lang="en-US" sz="2000" dirty="0">
                <a:solidFill>
                  <a:schemeClr val="bg2"/>
                </a:solidFill>
              </a:rPr>
              <a:t>2 Nephi 3:4-11</a:t>
            </a:r>
          </a:p>
        </p:txBody>
      </p:sp>
      <p:grpSp>
        <p:nvGrpSpPr>
          <p:cNvPr id="3" name="Group 72">
            <a:extLst>
              <a:ext uri="{FF2B5EF4-FFF2-40B4-BE49-F238E27FC236}">
                <a16:creationId xmlns:a16="http://schemas.microsoft.com/office/drawing/2014/main" id="{F7412870-05FD-5C1B-C904-35327B35A886}"/>
              </a:ext>
            </a:extLst>
          </p:cNvPr>
          <p:cNvGrpSpPr/>
          <p:nvPr/>
        </p:nvGrpSpPr>
        <p:grpSpPr>
          <a:xfrm>
            <a:off x="6615309" y="1446512"/>
            <a:ext cx="1624853" cy="4584833"/>
            <a:chOff x="754412" y="3803705"/>
            <a:chExt cx="1521331" cy="4292726"/>
          </a:xfrm>
        </p:grpSpPr>
        <p:grpSp>
          <p:nvGrpSpPr>
            <p:cNvPr id="4" name="Group 3">
              <a:extLst>
                <a:ext uri="{FF2B5EF4-FFF2-40B4-BE49-F238E27FC236}">
                  <a16:creationId xmlns:a16="http://schemas.microsoft.com/office/drawing/2014/main" id="{377562B4-DA54-8D2B-7258-F3523B93927F}"/>
                </a:ext>
              </a:extLst>
            </p:cNvPr>
            <p:cNvGrpSpPr/>
            <p:nvPr/>
          </p:nvGrpSpPr>
          <p:grpSpPr>
            <a:xfrm rot="2754858">
              <a:off x="991462" y="7433382"/>
              <a:ext cx="362746" cy="580393"/>
              <a:chOff x="1676400" y="2133600"/>
              <a:chExt cx="1447800" cy="2088845"/>
            </a:xfrm>
          </p:grpSpPr>
          <p:sp>
            <p:nvSpPr>
              <p:cNvPr id="57" name="Oval 56">
                <a:extLst>
                  <a:ext uri="{FF2B5EF4-FFF2-40B4-BE49-F238E27FC236}">
                    <a16:creationId xmlns:a16="http://schemas.microsoft.com/office/drawing/2014/main" id="{CD57FCD2-172E-DFA2-8078-3A5072D7196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a:extLst>
                  <a:ext uri="{FF2B5EF4-FFF2-40B4-BE49-F238E27FC236}">
                    <a16:creationId xmlns:a16="http://schemas.microsoft.com/office/drawing/2014/main" id="{9609D765-77CF-76AF-D8E3-A067C9C378CE}"/>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a:extLst>
                  <a:ext uri="{FF2B5EF4-FFF2-40B4-BE49-F238E27FC236}">
                    <a16:creationId xmlns:a16="http://schemas.microsoft.com/office/drawing/2014/main" id="{5585DB2C-3688-408C-8EEF-BA9AF90A645B}"/>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8">
              <a:extLst>
                <a:ext uri="{FF2B5EF4-FFF2-40B4-BE49-F238E27FC236}">
                  <a16:creationId xmlns:a16="http://schemas.microsoft.com/office/drawing/2014/main" id="{8CB13F0A-967B-0AFA-2703-64D869EE0F12}"/>
                </a:ext>
              </a:extLst>
            </p:cNvPr>
            <p:cNvGrpSpPr/>
            <p:nvPr/>
          </p:nvGrpSpPr>
          <p:grpSpPr>
            <a:xfrm rot="19182012">
              <a:off x="1592451" y="7516038"/>
              <a:ext cx="362746" cy="580393"/>
              <a:chOff x="1676400" y="2133600"/>
              <a:chExt cx="1447800" cy="2088845"/>
            </a:xfrm>
          </p:grpSpPr>
          <p:sp>
            <p:nvSpPr>
              <p:cNvPr id="54" name="Oval 53">
                <a:extLst>
                  <a:ext uri="{FF2B5EF4-FFF2-40B4-BE49-F238E27FC236}">
                    <a16:creationId xmlns:a16="http://schemas.microsoft.com/office/drawing/2014/main" id="{76F7E4CA-CB59-A868-9F13-D1E9224372B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a:extLst>
                  <a:ext uri="{FF2B5EF4-FFF2-40B4-BE49-F238E27FC236}">
                    <a16:creationId xmlns:a16="http://schemas.microsoft.com/office/drawing/2014/main" id="{2E7A0FC5-6356-E725-85D1-C46C0AC4B5AD}"/>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a:extLst>
                  <a:ext uri="{FF2B5EF4-FFF2-40B4-BE49-F238E27FC236}">
                    <a16:creationId xmlns:a16="http://schemas.microsoft.com/office/drawing/2014/main" id="{6F9AF2FC-2985-A0D0-83C9-384BFAD8BD44}"/>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EAA6179C-51A3-F437-201E-93DD5ED90F75}"/>
                </a:ext>
              </a:extLst>
            </p:cNvPr>
            <p:cNvSpPr/>
            <p:nvPr/>
          </p:nvSpPr>
          <p:spPr>
            <a:xfrm rot="2451945">
              <a:off x="1984283" y="6148579"/>
              <a:ext cx="291460" cy="3509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C6D955-59BB-728F-A651-8F3AF22BDCE3}"/>
                </a:ext>
              </a:extLst>
            </p:cNvPr>
            <p:cNvSpPr/>
            <p:nvPr/>
          </p:nvSpPr>
          <p:spPr>
            <a:xfrm rot="19586780">
              <a:off x="754412" y="6149848"/>
              <a:ext cx="296658" cy="337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4A893FAE-94D2-D0E0-9547-EAB134E45D9C}"/>
                </a:ext>
              </a:extLst>
            </p:cNvPr>
            <p:cNvSpPr/>
            <p:nvPr/>
          </p:nvSpPr>
          <p:spPr>
            <a:xfrm rot="20354810">
              <a:off x="1456672" y="4945164"/>
              <a:ext cx="653200" cy="1459952"/>
            </a:xfrm>
            <a:prstGeom prst="trapezoid">
              <a:avLst>
                <a:gd name="adj" fmla="val 12409"/>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71798A6B-C15F-EAD2-DC67-2EB090570709}"/>
                </a:ext>
              </a:extLst>
            </p:cNvPr>
            <p:cNvSpPr/>
            <p:nvPr/>
          </p:nvSpPr>
          <p:spPr>
            <a:xfrm rot="1018040">
              <a:off x="864941" y="5019469"/>
              <a:ext cx="653200" cy="1325152"/>
            </a:xfrm>
            <a:prstGeom prst="trapezoid">
              <a:avLst>
                <a:gd name="adj" fmla="val 26582"/>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66F0FCD-ED4A-8D2A-C929-6BA603D126E4}"/>
                </a:ext>
              </a:extLst>
            </p:cNvPr>
            <p:cNvSpPr/>
            <p:nvPr/>
          </p:nvSpPr>
          <p:spPr>
            <a:xfrm>
              <a:off x="909066" y="5016636"/>
              <a:ext cx="1211265" cy="2679564"/>
            </a:xfrm>
            <a:prstGeom prst="trapezoid">
              <a:avLst>
                <a:gd name="adj" fmla="val 36016"/>
              </a:avLst>
            </a:prstGeom>
            <a:solidFill>
              <a:srgbClr val="B05E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935C192B-4496-9394-F92D-4DD8EA2C1055}"/>
                </a:ext>
              </a:extLst>
            </p:cNvPr>
            <p:cNvSpPr/>
            <p:nvPr/>
          </p:nvSpPr>
          <p:spPr>
            <a:xfrm rot="10800000">
              <a:off x="1320140" y="4403766"/>
              <a:ext cx="346076" cy="1096942"/>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77">
              <a:extLst>
                <a:ext uri="{FF2B5EF4-FFF2-40B4-BE49-F238E27FC236}">
                  <a16:creationId xmlns:a16="http://schemas.microsoft.com/office/drawing/2014/main" id="{847A9B99-F0D5-D736-8E66-84B939C86865}"/>
                </a:ext>
              </a:extLst>
            </p:cNvPr>
            <p:cNvGrpSpPr/>
            <p:nvPr/>
          </p:nvGrpSpPr>
          <p:grpSpPr>
            <a:xfrm>
              <a:off x="966746" y="3803705"/>
              <a:ext cx="1166855" cy="1482633"/>
              <a:chOff x="5029200" y="600855"/>
              <a:chExt cx="1541530" cy="2059846"/>
            </a:xfrm>
          </p:grpSpPr>
          <p:sp>
            <p:nvSpPr>
              <p:cNvPr id="46" name="Rounded Rectangle 134">
                <a:extLst>
                  <a:ext uri="{FF2B5EF4-FFF2-40B4-BE49-F238E27FC236}">
                    <a16:creationId xmlns:a16="http://schemas.microsoft.com/office/drawing/2014/main" id="{84D9B746-0763-D544-7DE7-910EACC59B3A}"/>
                  </a:ext>
                </a:extLst>
              </p:cNvPr>
              <p:cNvSpPr/>
              <p:nvPr/>
            </p:nvSpPr>
            <p:spPr>
              <a:xfrm rot="4035056">
                <a:off x="5713976" y="1727746"/>
                <a:ext cx="1427825" cy="285683"/>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135">
                <a:extLst>
                  <a:ext uri="{FF2B5EF4-FFF2-40B4-BE49-F238E27FC236}">
                    <a16:creationId xmlns:a16="http://schemas.microsoft.com/office/drawing/2014/main" id="{03550DF0-FE61-A91E-8B0F-88297F137E15}"/>
                  </a:ext>
                </a:extLst>
              </p:cNvPr>
              <p:cNvSpPr/>
              <p:nvPr/>
            </p:nvSpPr>
            <p:spPr>
              <a:xfrm rot="4845266">
                <a:off x="5637774" y="1803947"/>
                <a:ext cx="1427825" cy="285683"/>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00B076B-C708-092C-F497-CA4ED5C1D104}"/>
                  </a:ext>
                </a:extLst>
              </p:cNvPr>
              <p:cNvSpPr/>
              <p:nvPr/>
            </p:nvSpPr>
            <p:spPr>
              <a:xfrm>
                <a:off x="5029200" y="838200"/>
                <a:ext cx="1371600" cy="1606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71">
                <a:extLst>
                  <a:ext uri="{FF2B5EF4-FFF2-40B4-BE49-F238E27FC236}">
                    <a16:creationId xmlns:a16="http://schemas.microsoft.com/office/drawing/2014/main" id="{BBC03C24-40DB-5B1C-0C34-CC1E87CBA5D1}"/>
                  </a:ext>
                </a:extLst>
              </p:cNvPr>
              <p:cNvGrpSpPr/>
              <p:nvPr/>
            </p:nvGrpSpPr>
            <p:grpSpPr>
              <a:xfrm rot="21037220">
                <a:off x="5059595" y="600855"/>
                <a:ext cx="1340487" cy="1376021"/>
                <a:chOff x="6862932" y="1711953"/>
                <a:chExt cx="1742735" cy="1770839"/>
              </a:xfrm>
              <a:solidFill>
                <a:srgbClr val="E2B470"/>
              </a:solidFill>
            </p:grpSpPr>
            <p:sp>
              <p:nvSpPr>
                <p:cNvPr id="50" name="Chord 49">
                  <a:extLst>
                    <a:ext uri="{FF2B5EF4-FFF2-40B4-BE49-F238E27FC236}">
                      <a16:creationId xmlns:a16="http://schemas.microsoft.com/office/drawing/2014/main" id="{FDC915B0-FB6C-21E0-2E52-012B719482CC}"/>
                    </a:ext>
                  </a:extLst>
                </p:cNvPr>
                <p:cNvSpPr/>
                <p:nvPr/>
              </p:nvSpPr>
              <p:spPr>
                <a:xfrm rot="8556574">
                  <a:off x="6874226" y="1711953"/>
                  <a:ext cx="1709272" cy="1770839"/>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hord 50">
                  <a:extLst>
                    <a:ext uri="{FF2B5EF4-FFF2-40B4-BE49-F238E27FC236}">
                      <a16:creationId xmlns:a16="http://schemas.microsoft.com/office/drawing/2014/main" id="{D24772EB-D74B-CCFC-12F7-9119DC72E733}"/>
                    </a:ext>
                  </a:extLst>
                </p:cNvPr>
                <p:cNvSpPr/>
                <p:nvPr/>
              </p:nvSpPr>
              <p:spPr>
                <a:xfrm rot="8556574">
                  <a:off x="7032233" y="1750901"/>
                  <a:ext cx="1504306" cy="1584832"/>
                </a:xfrm>
                <a:prstGeom prst="chord">
                  <a:avLst>
                    <a:gd name="adj1" fmla="val 2700000"/>
                    <a:gd name="adj2" fmla="val 12159613"/>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a:extLst>
                    <a:ext uri="{FF2B5EF4-FFF2-40B4-BE49-F238E27FC236}">
                      <a16:creationId xmlns:a16="http://schemas.microsoft.com/office/drawing/2014/main" id="{133BED5E-C932-0C8A-D5D0-13DFD23C10CB}"/>
                    </a:ext>
                  </a:extLst>
                </p:cNvPr>
                <p:cNvSpPr/>
                <p:nvPr/>
              </p:nvSpPr>
              <p:spPr>
                <a:xfrm rot="5400000">
                  <a:off x="7677150" y="1543050"/>
                  <a:ext cx="647700" cy="1066800"/>
                </a:xfrm>
                <a:prstGeom prst="moon">
                  <a:avLst>
                    <a:gd name="adj" fmla="val 87500"/>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41">
                  <a:extLst>
                    <a:ext uri="{FF2B5EF4-FFF2-40B4-BE49-F238E27FC236}">
                      <a16:creationId xmlns:a16="http://schemas.microsoft.com/office/drawing/2014/main" id="{983E52F6-0689-CDE5-3ACD-2CD1E524083D}"/>
                    </a:ext>
                  </a:extLst>
                </p:cNvPr>
                <p:cNvSpPr/>
                <p:nvPr/>
              </p:nvSpPr>
              <p:spPr>
                <a:xfrm rot="551536">
                  <a:off x="6862932" y="2145504"/>
                  <a:ext cx="1742735" cy="201855"/>
                </a:xfrm>
                <a:prstGeom prst="round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213">
              <a:extLst>
                <a:ext uri="{FF2B5EF4-FFF2-40B4-BE49-F238E27FC236}">
                  <a16:creationId xmlns:a16="http://schemas.microsoft.com/office/drawing/2014/main" id="{5097FCD1-6656-2BC1-E511-4C81B5B607BA}"/>
                </a:ext>
              </a:extLst>
            </p:cNvPr>
            <p:cNvGrpSpPr/>
            <p:nvPr/>
          </p:nvGrpSpPr>
          <p:grpSpPr>
            <a:xfrm>
              <a:off x="990600" y="4114800"/>
              <a:ext cx="990600" cy="228600"/>
              <a:chOff x="2895600" y="4343400"/>
              <a:chExt cx="1524000" cy="381000"/>
            </a:xfrm>
          </p:grpSpPr>
          <p:sp>
            <p:nvSpPr>
              <p:cNvPr id="32" name="Rounded Rectangle 120">
                <a:extLst>
                  <a:ext uri="{FF2B5EF4-FFF2-40B4-BE49-F238E27FC236}">
                    <a16:creationId xmlns:a16="http://schemas.microsoft.com/office/drawing/2014/main" id="{A0E9C09A-CA05-90D0-BB01-2CF382F453A9}"/>
                  </a:ext>
                </a:extLst>
              </p:cNvPr>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200">
                <a:extLst>
                  <a:ext uri="{FF2B5EF4-FFF2-40B4-BE49-F238E27FC236}">
                    <a16:creationId xmlns:a16="http://schemas.microsoft.com/office/drawing/2014/main" id="{D975CCE4-7AEA-256D-0560-23A24AF37609}"/>
                  </a:ext>
                </a:extLst>
              </p:cNvPr>
              <p:cNvGrpSpPr/>
              <p:nvPr/>
            </p:nvGrpSpPr>
            <p:grpSpPr>
              <a:xfrm>
                <a:off x="2950029" y="4388922"/>
                <a:ext cx="1405247" cy="294904"/>
                <a:chOff x="990600" y="3101789"/>
                <a:chExt cx="4800600" cy="1775011"/>
              </a:xfrm>
            </p:grpSpPr>
            <p:sp>
              <p:nvSpPr>
                <p:cNvPr id="34" name="L-Shape 33">
                  <a:extLst>
                    <a:ext uri="{FF2B5EF4-FFF2-40B4-BE49-F238E27FC236}">
                      <a16:creationId xmlns:a16="http://schemas.microsoft.com/office/drawing/2014/main" id="{F4E735E2-99B6-F52A-890F-CE06F4339A5E}"/>
                    </a:ext>
                  </a:extLst>
                </p:cNvPr>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Shape 34">
                  <a:extLst>
                    <a:ext uri="{FF2B5EF4-FFF2-40B4-BE49-F238E27FC236}">
                      <a16:creationId xmlns:a16="http://schemas.microsoft.com/office/drawing/2014/main" id="{16AE4F1F-1BA8-A7BD-523C-DCC238BF9187}"/>
                    </a:ext>
                  </a:extLst>
                </p:cNvPr>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Shape 35">
                  <a:extLst>
                    <a:ext uri="{FF2B5EF4-FFF2-40B4-BE49-F238E27FC236}">
                      <a16:creationId xmlns:a16="http://schemas.microsoft.com/office/drawing/2014/main" id="{6C76E2FE-2224-30E4-939E-2D87BBAD9479}"/>
                    </a:ext>
                  </a:extLst>
                </p:cNvPr>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Shape 36">
                  <a:extLst>
                    <a:ext uri="{FF2B5EF4-FFF2-40B4-BE49-F238E27FC236}">
                      <a16:creationId xmlns:a16="http://schemas.microsoft.com/office/drawing/2014/main" id="{147659BB-954B-42EC-0214-D895041F501B}"/>
                    </a:ext>
                  </a:extLst>
                </p:cNvPr>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Shape 37">
                  <a:extLst>
                    <a:ext uri="{FF2B5EF4-FFF2-40B4-BE49-F238E27FC236}">
                      <a16:creationId xmlns:a16="http://schemas.microsoft.com/office/drawing/2014/main" id="{8E313443-8ADA-91BD-9F0A-C7E3EF92B272}"/>
                    </a:ext>
                  </a:extLst>
                </p:cNvPr>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Shape 38">
                  <a:extLst>
                    <a:ext uri="{FF2B5EF4-FFF2-40B4-BE49-F238E27FC236}">
                      <a16:creationId xmlns:a16="http://schemas.microsoft.com/office/drawing/2014/main" id="{DFB0558D-B4BC-75BB-76A3-3D77469FC48A}"/>
                    </a:ext>
                  </a:extLst>
                </p:cNvPr>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673CE04A-8FF4-401B-6CD9-0739FE29998A}"/>
                    </a:ext>
                  </a:extLst>
                </p:cNvPr>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4DB830A8-101D-511B-AF22-03868260AEF0}"/>
                    </a:ext>
                  </a:extLst>
                </p:cNvPr>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0D7EBFE5-3055-41F6-1F51-584FAA31B861}"/>
                    </a:ext>
                  </a:extLst>
                </p:cNvPr>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8CFC825A-E563-0594-36B2-F2924ED8154E}"/>
                    </a:ext>
                  </a:extLst>
                </p:cNvPr>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154C9510-0682-EAAC-3D59-E1551422AB53}"/>
                    </a:ext>
                  </a:extLst>
                </p:cNvPr>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C960587A-BEC3-4D97-18A8-32A4C95CE68A}"/>
                    </a:ext>
                  </a:extLst>
                </p:cNvPr>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214">
              <a:extLst>
                <a:ext uri="{FF2B5EF4-FFF2-40B4-BE49-F238E27FC236}">
                  <a16:creationId xmlns:a16="http://schemas.microsoft.com/office/drawing/2014/main" id="{D2106128-AC17-F8BB-6E9E-FCE90DDB39DA}"/>
                </a:ext>
              </a:extLst>
            </p:cNvPr>
            <p:cNvGrpSpPr/>
            <p:nvPr/>
          </p:nvGrpSpPr>
          <p:grpSpPr>
            <a:xfrm>
              <a:off x="1143000" y="5867400"/>
              <a:ext cx="762000" cy="304800"/>
              <a:chOff x="2895600" y="4343400"/>
              <a:chExt cx="1524000" cy="381000"/>
            </a:xfrm>
          </p:grpSpPr>
          <p:sp>
            <p:nvSpPr>
              <p:cNvPr id="18" name="Rounded Rectangle 106">
                <a:extLst>
                  <a:ext uri="{FF2B5EF4-FFF2-40B4-BE49-F238E27FC236}">
                    <a16:creationId xmlns:a16="http://schemas.microsoft.com/office/drawing/2014/main" id="{60ECB81E-B634-120C-B2C4-BDAC74E1CA9A}"/>
                  </a:ext>
                </a:extLst>
              </p:cNvPr>
              <p:cNvSpPr/>
              <p:nvPr/>
            </p:nvSpPr>
            <p:spPr>
              <a:xfrm>
                <a:off x="2895600" y="4343400"/>
                <a:ext cx="1524000" cy="3810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00">
                <a:extLst>
                  <a:ext uri="{FF2B5EF4-FFF2-40B4-BE49-F238E27FC236}">
                    <a16:creationId xmlns:a16="http://schemas.microsoft.com/office/drawing/2014/main" id="{8D08E298-1CCD-4F36-9B2A-8337C4C2CCC3}"/>
                  </a:ext>
                </a:extLst>
              </p:cNvPr>
              <p:cNvGrpSpPr/>
              <p:nvPr/>
            </p:nvGrpSpPr>
            <p:grpSpPr>
              <a:xfrm>
                <a:off x="2950029" y="4388922"/>
                <a:ext cx="1405247" cy="294904"/>
                <a:chOff x="990600" y="3101789"/>
                <a:chExt cx="4800600" cy="1775011"/>
              </a:xfrm>
            </p:grpSpPr>
            <p:sp>
              <p:nvSpPr>
                <p:cNvPr id="20" name="L-Shape 19">
                  <a:extLst>
                    <a:ext uri="{FF2B5EF4-FFF2-40B4-BE49-F238E27FC236}">
                      <a16:creationId xmlns:a16="http://schemas.microsoft.com/office/drawing/2014/main" id="{734473F6-D419-489A-3CFE-8672F4CBEABB}"/>
                    </a:ext>
                  </a:extLst>
                </p:cNvPr>
                <p:cNvSpPr/>
                <p:nvPr/>
              </p:nvSpPr>
              <p:spPr>
                <a:xfrm>
                  <a:off x="9906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Shape 20">
                  <a:extLst>
                    <a:ext uri="{FF2B5EF4-FFF2-40B4-BE49-F238E27FC236}">
                      <a16:creationId xmlns:a16="http://schemas.microsoft.com/office/drawing/2014/main" id="{9D5CB42C-7433-5065-E017-F9A30B56F21E}"/>
                    </a:ext>
                  </a:extLst>
                </p:cNvPr>
                <p:cNvSpPr/>
                <p:nvPr/>
              </p:nvSpPr>
              <p:spPr>
                <a:xfrm rot="10800000">
                  <a:off x="1371600" y="4038600"/>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Shape 21">
                  <a:extLst>
                    <a:ext uri="{FF2B5EF4-FFF2-40B4-BE49-F238E27FC236}">
                      <a16:creationId xmlns:a16="http://schemas.microsoft.com/office/drawing/2014/main" id="{C870E239-2848-F497-5985-810A3AD22221}"/>
                    </a:ext>
                  </a:extLst>
                </p:cNvPr>
                <p:cNvSpPr/>
                <p:nvPr/>
              </p:nvSpPr>
              <p:spPr>
                <a:xfrm rot="10800000">
                  <a:off x="1828800"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Shape 22">
                  <a:extLst>
                    <a:ext uri="{FF2B5EF4-FFF2-40B4-BE49-F238E27FC236}">
                      <a16:creationId xmlns:a16="http://schemas.microsoft.com/office/drawing/2014/main" id="{1EB3C3DE-2C92-44A4-DE4B-F890E7E1B8BE}"/>
                    </a:ext>
                  </a:extLst>
                </p:cNvPr>
                <p:cNvSpPr/>
                <p:nvPr/>
              </p:nvSpPr>
              <p:spPr>
                <a:xfrm rot="10800000" flipH="1">
                  <a:off x="3975847" y="4034118"/>
                  <a:ext cx="1524000" cy="8382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Shape 23">
                  <a:extLst>
                    <a:ext uri="{FF2B5EF4-FFF2-40B4-BE49-F238E27FC236}">
                      <a16:creationId xmlns:a16="http://schemas.microsoft.com/office/drawing/2014/main" id="{27ED9569-8477-BF51-AECD-4EFBAFB6358F}"/>
                    </a:ext>
                  </a:extLst>
                </p:cNvPr>
                <p:cNvSpPr/>
                <p:nvPr/>
              </p:nvSpPr>
              <p:spPr>
                <a:xfrm flipH="1">
                  <a:off x="4267200" y="3101789"/>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Shape 24">
                  <a:extLst>
                    <a:ext uri="{FF2B5EF4-FFF2-40B4-BE49-F238E27FC236}">
                      <a16:creationId xmlns:a16="http://schemas.microsoft.com/office/drawing/2014/main" id="{983329D8-5D1D-92AE-7ADB-CD9C085EA264}"/>
                    </a:ext>
                  </a:extLst>
                </p:cNvPr>
                <p:cNvSpPr/>
                <p:nvPr/>
              </p:nvSpPr>
              <p:spPr>
                <a:xfrm rot="10800000" flipH="1">
                  <a:off x="3532094" y="3124200"/>
                  <a:ext cx="1524000" cy="1752600"/>
                </a:xfrm>
                <a:prstGeom prst="corner">
                  <a:avLst>
                    <a:gd name="adj1" fmla="val 17320"/>
                    <a:gd name="adj2" fmla="val 18628"/>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23115367-AECC-BDEA-76A0-88BA3EFFD6B0}"/>
                    </a:ext>
                  </a:extLst>
                </p:cNvPr>
                <p:cNvSpPr/>
                <p:nvPr/>
              </p:nvSpPr>
              <p:spPr>
                <a:xfrm>
                  <a:off x="1447800" y="3657600"/>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84944DF7-49C4-71B2-96DB-23967349E67A}"/>
                    </a:ext>
                  </a:extLst>
                </p:cNvPr>
                <p:cNvSpPr/>
                <p:nvPr/>
              </p:nvSpPr>
              <p:spPr>
                <a:xfrm>
                  <a:off x="2568388" y="3666564"/>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5DF0C594-FF9C-5551-0D2F-B21AC2438694}"/>
                    </a:ext>
                  </a:extLst>
                </p:cNvPr>
                <p:cNvSpPr/>
                <p:nvPr/>
              </p:nvSpPr>
              <p:spPr>
                <a:xfrm>
                  <a:off x="4020671"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1E0CA90E-D7EC-2CD1-1717-EB7BECD05F54}"/>
                    </a:ext>
                  </a:extLst>
                </p:cNvPr>
                <p:cNvSpPr/>
                <p:nvPr/>
              </p:nvSpPr>
              <p:spPr>
                <a:xfrm>
                  <a:off x="5132294" y="3648635"/>
                  <a:ext cx="304800" cy="381000"/>
                </a:xfrm>
                <a:prstGeom prst="triangle">
                  <a:avLst/>
                </a:prstGeom>
                <a:solidFill>
                  <a:schemeClr val="accent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B8608446-5EBE-B28D-7078-B663CAFE75B1}"/>
                    </a:ext>
                  </a:extLst>
                </p:cNvPr>
                <p:cNvSpPr/>
                <p:nvPr/>
              </p:nvSpPr>
              <p:spPr>
                <a:xfrm>
                  <a:off x="1981200" y="3352800"/>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58CED2AA-B12E-4C62-61FA-65A5F129C26A}"/>
                    </a:ext>
                  </a:extLst>
                </p:cNvPr>
                <p:cNvSpPr/>
                <p:nvPr/>
              </p:nvSpPr>
              <p:spPr>
                <a:xfrm>
                  <a:off x="4536142" y="3334871"/>
                  <a:ext cx="381000" cy="685800"/>
                </a:xfrm>
                <a:prstGeom prst="diamon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77714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2133600" y="914400"/>
            <a:ext cx="8229600" cy="4801314"/>
          </a:xfrm>
          <a:prstGeom prst="rect">
            <a:avLst/>
          </a:prstGeom>
        </p:spPr>
        <p:txBody>
          <a:bodyPr wrap="square">
            <a:spAutoFit/>
          </a:bodyPr>
          <a:lstStyle/>
          <a:p>
            <a:pPr fontAlgn="base"/>
            <a:r>
              <a:rPr lang="en-US" dirty="0">
                <a:solidFill>
                  <a:schemeClr val="bg2"/>
                </a:solidFill>
              </a:rPr>
              <a:t>	“Certain unchanging principles and truths bring happiness to our lives. This 	subject has been of interest to me for many years because although I am 	richly blessed and have every reason to be happy, I sometimes struggle and 	do not always have the natural inclination toward happiness and a cheerful disposition that some people seem to enjoy.</a:t>
            </a:r>
          </a:p>
          <a:p>
            <a:pPr fontAlgn="base"/>
            <a:endParaRPr lang="en-US" dirty="0">
              <a:solidFill>
                <a:schemeClr val="bg2"/>
              </a:solidFill>
            </a:endParaRPr>
          </a:p>
          <a:p>
            <a:pPr fontAlgn="base"/>
            <a:r>
              <a:rPr lang="en-US" dirty="0">
                <a:solidFill>
                  <a:schemeClr val="bg2"/>
                </a:solidFill>
              </a:rPr>
              <a:t>“For that reason, several years ago a Book of Mormon passage caught my attention. … Nephi established a society founded on gospel truths; and of that society he says, ‘And it came to pass that we lived after the manner of happiness’ (2 Ne. 5:27). The passage deeply impressed me. … I wondered … what the individual elements of a truly happy society and life might be, and I began to search Nephi’s writings for clues. I … invite you to conduct your own personal search. It could be a lifelong and worthwhile pursuit. …</a:t>
            </a:r>
          </a:p>
          <a:p>
            <a:pPr fontAlgn="base"/>
            <a:endParaRPr lang="en-US" dirty="0">
              <a:solidFill>
                <a:schemeClr val="bg2"/>
              </a:solidFill>
            </a:endParaRPr>
          </a:p>
          <a:p>
            <a:pPr fontAlgn="base"/>
            <a:r>
              <a:rPr lang="en-US" dirty="0">
                <a:solidFill>
                  <a:schemeClr val="bg2"/>
                </a:solidFill>
              </a:rPr>
              <a:t>“… The same patterns and elements of daily life that enabled Nephi and his people to be happy 560 years before Christ work equally well today.”</a:t>
            </a:r>
          </a:p>
          <a:p>
            <a:pPr fontAlgn="base"/>
            <a:r>
              <a:rPr lang="en-US" dirty="0">
                <a:solidFill>
                  <a:schemeClr val="bg2"/>
                </a:solidFill>
              </a:rPr>
              <a:t>Elder Marlin K. Jensen</a:t>
            </a:r>
          </a:p>
        </p:txBody>
      </p:sp>
      <p:pic>
        <p:nvPicPr>
          <p:cNvPr id="1028" name="Picture 4" descr="Elder Marlin K. Jensen"/>
          <p:cNvPicPr>
            <a:picLocks noChangeAspect="1" noChangeArrowheads="1"/>
          </p:cNvPicPr>
          <p:nvPr/>
        </p:nvPicPr>
        <p:blipFill>
          <a:blip r:embed="rId2" cstate="print"/>
          <a:srcRect/>
          <a:stretch>
            <a:fillRect/>
          </a:stretch>
        </p:blipFill>
        <p:spPr bwMode="auto">
          <a:xfrm>
            <a:off x="1796583" y="416859"/>
            <a:ext cx="1095375" cy="1428750"/>
          </a:xfrm>
          <a:prstGeom prst="rect">
            <a:avLst/>
          </a:prstGeom>
          <a:noFill/>
        </p:spPr>
      </p:pic>
    </p:spTree>
    <p:extLst>
      <p:ext uri="{BB962C8B-B14F-4D97-AF65-F5344CB8AC3E}">
        <p14:creationId xmlns:p14="http://schemas.microsoft.com/office/powerpoint/2010/main" val="291437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1035850" y="1228397"/>
            <a:ext cx="8686800" cy="4401205"/>
          </a:xfrm>
          <a:prstGeom prst="rect">
            <a:avLst/>
          </a:prstGeom>
        </p:spPr>
        <p:txBody>
          <a:bodyPr wrap="square">
            <a:spAutoFit/>
          </a:bodyPr>
          <a:lstStyle/>
          <a:p>
            <a:pPr fontAlgn="base"/>
            <a:r>
              <a:rPr lang="en-US" sz="2000" dirty="0">
                <a:solidFill>
                  <a:srgbClr val="FFFF00"/>
                </a:solidFill>
              </a:rPr>
              <a:t>What blessings did the people receive because they kept the Lord’s commandments? </a:t>
            </a:r>
          </a:p>
          <a:p>
            <a:pPr fontAlgn="base"/>
            <a:endParaRPr lang="en-US" sz="2000" dirty="0">
              <a:solidFill>
                <a:srgbClr val="FFFF00"/>
              </a:solidFill>
            </a:endParaRPr>
          </a:p>
          <a:p>
            <a:pPr fontAlgn="base"/>
            <a:r>
              <a:rPr lang="en-US" sz="2000" dirty="0">
                <a:solidFill>
                  <a:srgbClr val="FFFF00"/>
                </a:solidFill>
              </a:rPr>
              <a:t>When have you felt that the Lord has been with you? </a:t>
            </a:r>
          </a:p>
          <a:p>
            <a:pPr fontAlgn="base"/>
            <a:endParaRPr lang="en-US" sz="2000" dirty="0">
              <a:solidFill>
                <a:srgbClr val="FFFF00"/>
              </a:solidFill>
            </a:endParaRPr>
          </a:p>
          <a:p>
            <a:pPr fontAlgn="base"/>
            <a:r>
              <a:rPr lang="en-US" sz="2000" dirty="0">
                <a:solidFill>
                  <a:srgbClr val="FFFF00"/>
                </a:solidFill>
              </a:rPr>
              <a:t>How has the Lord’s influence in your life contributed to your happiness?</a:t>
            </a:r>
          </a:p>
          <a:p>
            <a:pPr fontAlgn="base"/>
            <a:endParaRPr lang="en-US" sz="2000" dirty="0">
              <a:solidFill>
                <a:srgbClr val="FFFF00"/>
              </a:solidFill>
            </a:endParaRPr>
          </a:p>
          <a:p>
            <a:pPr fontAlgn="base"/>
            <a:r>
              <a:rPr lang="en-US" sz="2000" dirty="0">
                <a:solidFill>
                  <a:srgbClr val="FFFF00"/>
                </a:solidFill>
              </a:rPr>
              <a:t>How might the temple have helped the people “live after the manner of happiness”?</a:t>
            </a:r>
          </a:p>
          <a:p>
            <a:pPr fontAlgn="base"/>
            <a:endParaRPr lang="en-US" sz="2000" dirty="0">
              <a:solidFill>
                <a:srgbClr val="FFFF00"/>
              </a:solidFill>
            </a:endParaRPr>
          </a:p>
          <a:p>
            <a:pPr fontAlgn="base"/>
            <a:r>
              <a:rPr lang="en-US" sz="2000" dirty="0">
                <a:solidFill>
                  <a:srgbClr val="FFFF00"/>
                </a:solidFill>
              </a:rPr>
              <a:t> How has the temple brought greater happiness to you or </a:t>
            </a:r>
          </a:p>
          <a:p>
            <a:pPr fontAlgn="base"/>
            <a:r>
              <a:rPr lang="en-US" sz="2000" dirty="0">
                <a:solidFill>
                  <a:srgbClr val="FFFF00"/>
                </a:solidFill>
              </a:rPr>
              <a:t>someone you know?</a:t>
            </a:r>
          </a:p>
          <a:p>
            <a:pPr fontAlgn="base"/>
            <a:endParaRPr lang="en-US" sz="2000" dirty="0">
              <a:solidFill>
                <a:srgbClr val="FFFF00"/>
              </a:solidFill>
            </a:endParaRPr>
          </a:p>
          <a:p>
            <a:pPr fontAlgn="base"/>
            <a:r>
              <a:rPr lang="en-US" sz="2000" dirty="0">
                <a:solidFill>
                  <a:srgbClr val="FFFF00"/>
                </a:solidFill>
              </a:rPr>
              <a:t>In what ways does hard work contribute to happiness?</a:t>
            </a:r>
          </a:p>
        </p:txBody>
      </p:sp>
      <p:sp>
        <p:nvSpPr>
          <p:cNvPr id="5" name="TextBox 4"/>
          <p:cNvSpPr txBox="1"/>
          <p:nvPr/>
        </p:nvSpPr>
        <p:spPr>
          <a:xfrm>
            <a:off x="2057400" y="152401"/>
            <a:ext cx="8001000" cy="584775"/>
          </a:xfrm>
          <a:prstGeom prst="rect">
            <a:avLst/>
          </a:prstGeom>
          <a:noFill/>
        </p:spPr>
        <p:txBody>
          <a:bodyPr wrap="square" rtlCol="0">
            <a:spAutoFit/>
          </a:bodyPr>
          <a:lstStyle/>
          <a:p>
            <a:pPr algn="ctr"/>
            <a:r>
              <a:rPr lang="en-US" sz="3200" dirty="0">
                <a:solidFill>
                  <a:schemeClr val="bg1"/>
                </a:solidFill>
                <a:latin typeface="Castellar" pitchFamily="18" charset="0"/>
              </a:rPr>
              <a:t>Our way of life, our happiness</a:t>
            </a:r>
          </a:p>
        </p:txBody>
      </p:sp>
      <p:sp>
        <p:nvSpPr>
          <p:cNvPr id="6" name="Rectangle 5"/>
          <p:cNvSpPr/>
          <p:nvPr/>
        </p:nvSpPr>
        <p:spPr>
          <a:xfrm>
            <a:off x="177223" y="6430715"/>
            <a:ext cx="8229600" cy="369332"/>
          </a:xfrm>
          <a:prstGeom prst="rect">
            <a:avLst/>
          </a:prstGeom>
        </p:spPr>
        <p:txBody>
          <a:bodyPr wrap="square">
            <a:spAutoFit/>
          </a:bodyPr>
          <a:lstStyle/>
          <a:p>
            <a:pPr fontAlgn="base"/>
            <a:r>
              <a:rPr lang="en-US" dirty="0">
                <a:solidFill>
                  <a:schemeClr val="bg2"/>
                </a:solidFill>
              </a:rPr>
              <a:t> 2 Nephi 5:10–11, 16, </a:t>
            </a:r>
          </a:p>
        </p:txBody>
      </p:sp>
      <p:grpSp>
        <p:nvGrpSpPr>
          <p:cNvPr id="11" name="Group 10"/>
          <p:cNvGrpSpPr/>
          <p:nvPr/>
        </p:nvGrpSpPr>
        <p:grpSpPr>
          <a:xfrm>
            <a:off x="9067801" y="3429000"/>
            <a:ext cx="1309697" cy="3182472"/>
            <a:chOff x="7543800" y="3429000"/>
            <a:chExt cx="1309697" cy="3182472"/>
          </a:xfrm>
        </p:grpSpPr>
        <p:grpSp>
          <p:nvGrpSpPr>
            <p:cNvPr id="7" name="Group 6"/>
            <p:cNvGrpSpPr/>
            <p:nvPr/>
          </p:nvGrpSpPr>
          <p:grpSpPr>
            <a:xfrm>
              <a:off x="7543800" y="3429000"/>
              <a:ext cx="1309697" cy="3182472"/>
              <a:chOff x="1479517" y="2667000"/>
              <a:chExt cx="1309697" cy="3182472"/>
            </a:xfrm>
          </p:grpSpPr>
          <p:sp>
            <p:nvSpPr>
              <p:cNvPr id="8" name="Rectangle 2"/>
              <p:cNvSpPr/>
              <p:nvPr/>
            </p:nvSpPr>
            <p:spPr>
              <a:xfrm rot="5400000">
                <a:off x="1192306" y="4773707"/>
                <a:ext cx="1828800" cy="322729"/>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3"/>
              <p:cNvSpPr/>
              <p:nvPr/>
            </p:nvSpPr>
            <p:spPr>
              <a:xfrm rot="2740449">
                <a:off x="1467835" y="2678682"/>
                <a:ext cx="1333062" cy="1309697"/>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Smiley Face 11"/>
            <p:cNvSpPr/>
            <p:nvPr/>
          </p:nvSpPr>
          <p:spPr>
            <a:xfrm>
              <a:off x="7745505" y="3581400"/>
              <a:ext cx="914400" cy="990600"/>
            </a:xfrm>
            <a:prstGeom prst="smileyFac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880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1">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1828800" y="990601"/>
            <a:ext cx="2895600" cy="2554545"/>
          </a:xfrm>
          <a:prstGeom prst="rect">
            <a:avLst/>
          </a:prstGeom>
        </p:spPr>
        <p:txBody>
          <a:bodyPr wrap="square">
            <a:spAutoFit/>
          </a:bodyPr>
          <a:lstStyle/>
          <a:p>
            <a:pPr fontAlgn="base"/>
            <a:r>
              <a:rPr lang="en-US" sz="2000" dirty="0">
                <a:solidFill>
                  <a:schemeClr val="bg2"/>
                </a:solidFill>
              </a:rPr>
              <a:t>The Lord’s people have always been a temple- building people.</a:t>
            </a:r>
          </a:p>
          <a:p>
            <a:pPr fontAlgn="base"/>
            <a:endParaRPr lang="en-US" sz="2000" dirty="0">
              <a:solidFill>
                <a:schemeClr val="bg2"/>
              </a:solidFill>
            </a:endParaRPr>
          </a:p>
          <a:p>
            <a:pPr fontAlgn="base"/>
            <a:r>
              <a:rPr lang="en-US" sz="2000" dirty="0">
                <a:solidFill>
                  <a:schemeClr val="bg2"/>
                </a:solidFill>
              </a:rPr>
              <a:t>The temple has always been the focal point of true religion</a:t>
            </a:r>
          </a:p>
          <a:p>
            <a:pPr fontAlgn="base"/>
            <a:endParaRPr lang="en-US" sz="2000" dirty="0">
              <a:solidFill>
                <a:schemeClr val="bg2"/>
              </a:solidFill>
            </a:endParaRPr>
          </a:p>
        </p:txBody>
      </p:sp>
      <p:sp>
        <p:nvSpPr>
          <p:cNvPr id="5" name="TextBox 4"/>
          <p:cNvSpPr txBox="1"/>
          <p:nvPr/>
        </p:nvSpPr>
        <p:spPr>
          <a:xfrm>
            <a:off x="2057400" y="152400"/>
            <a:ext cx="8001000" cy="523220"/>
          </a:xfrm>
          <a:prstGeom prst="rect">
            <a:avLst/>
          </a:prstGeom>
          <a:noFill/>
        </p:spPr>
        <p:txBody>
          <a:bodyPr wrap="square" rtlCol="0">
            <a:spAutoFit/>
          </a:bodyPr>
          <a:lstStyle/>
          <a:p>
            <a:pPr algn="ctr"/>
            <a:r>
              <a:rPr lang="en-US" sz="2800" dirty="0">
                <a:solidFill>
                  <a:schemeClr val="bg1"/>
                </a:solidFill>
                <a:latin typeface="Castellar" pitchFamily="18" charset="0"/>
              </a:rPr>
              <a:t>A holy Sanctuary to the Lord</a:t>
            </a:r>
          </a:p>
        </p:txBody>
      </p:sp>
      <p:sp>
        <p:nvSpPr>
          <p:cNvPr id="6" name="Rectangle 5"/>
          <p:cNvSpPr/>
          <p:nvPr/>
        </p:nvSpPr>
        <p:spPr>
          <a:xfrm>
            <a:off x="112059" y="6488668"/>
            <a:ext cx="8229600" cy="369332"/>
          </a:xfrm>
          <a:prstGeom prst="rect">
            <a:avLst/>
          </a:prstGeom>
        </p:spPr>
        <p:txBody>
          <a:bodyPr wrap="square">
            <a:spAutoFit/>
          </a:bodyPr>
          <a:lstStyle/>
          <a:p>
            <a:pPr fontAlgn="base"/>
            <a:r>
              <a:rPr lang="en-US" dirty="0">
                <a:solidFill>
                  <a:schemeClr val="bg2"/>
                </a:solidFill>
              </a:rPr>
              <a:t> 2 Nephi 5:16</a:t>
            </a:r>
          </a:p>
        </p:txBody>
      </p:sp>
      <p:grpSp>
        <p:nvGrpSpPr>
          <p:cNvPr id="18" name="Group 17"/>
          <p:cNvGrpSpPr/>
          <p:nvPr/>
        </p:nvGrpSpPr>
        <p:grpSpPr>
          <a:xfrm>
            <a:off x="9067801" y="3429000"/>
            <a:ext cx="1309697" cy="3182472"/>
            <a:chOff x="7543800" y="3429000"/>
            <a:chExt cx="1309697" cy="3182472"/>
          </a:xfrm>
        </p:grpSpPr>
        <p:grpSp>
          <p:nvGrpSpPr>
            <p:cNvPr id="2" name="Group 6"/>
            <p:cNvGrpSpPr/>
            <p:nvPr/>
          </p:nvGrpSpPr>
          <p:grpSpPr>
            <a:xfrm>
              <a:off x="7543800" y="3429000"/>
              <a:ext cx="1309697" cy="3182472"/>
              <a:chOff x="1479517" y="2667000"/>
              <a:chExt cx="1309697" cy="3182472"/>
            </a:xfrm>
          </p:grpSpPr>
          <p:sp>
            <p:nvSpPr>
              <p:cNvPr id="8" name="Rectangle 2"/>
              <p:cNvSpPr/>
              <p:nvPr/>
            </p:nvSpPr>
            <p:spPr>
              <a:xfrm rot="5400000">
                <a:off x="1192306" y="4773707"/>
                <a:ext cx="1828800" cy="322729"/>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3"/>
              <p:cNvSpPr/>
              <p:nvPr/>
            </p:nvSpPr>
            <p:spPr>
              <a:xfrm rot="2740449">
                <a:off x="1467835" y="2678682"/>
                <a:ext cx="1333062" cy="1309697"/>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p:cNvSpPr/>
            <p:nvPr/>
          </p:nvSpPr>
          <p:spPr>
            <a:xfrm>
              <a:off x="7884459" y="3944471"/>
              <a:ext cx="609600" cy="1837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27577" y="4114800"/>
              <a:ext cx="9144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8077200" y="3657600"/>
              <a:ext cx="228600" cy="381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4953000" y="1143001"/>
            <a:ext cx="5029200" cy="2554545"/>
          </a:xfrm>
          <a:prstGeom prst="rect">
            <a:avLst/>
          </a:prstGeom>
        </p:spPr>
        <p:txBody>
          <a:bodyPr wrap="square">
            <a:spAutoFit/>
          </a:bodyPr>
          <a:lstStyle/>
          <a:p>
            <a:pPr algn="ctr" fontAlgn="base"/>
            <a:r>
              <a:rPr lang="en-US" sz="2000" dirty="0">
                <a:solidFill>
                  <a:schemeClr val="bg2"/>
                </a:solidFill>
              </a:rPr>
              <a:t> Temple </a:t>
            </a:r>
          </a:p>
          <a:p>
            <a:pPr algn="ctr" fontAlgn="base"/>
            <a:endParaRPr lang="en-US" sz="2000" dirty="0">
              <a:solidFill>
                <a:schemeClr val="bg2"/>
              </a:solidFill>
            </a:endParaRPr>
          </a:p>
          <a:p>
            <a:pPr algn="ctr" fontAlgn="base"/>
            <a:r>
              <a:rPr lang="en-US" sz="2000" dirty="0">
                <a:solidFill>
                  <a:schemeClr val="bg2"/>
                </a:solidFill>
              </a:rPr>
              <a:t>Sacred Ground</a:t>
            </a:r>
          </a:p>
          <a:p>
            <a:pPr algn="ctr" fontAlgn="base"/>
            <a:endParaRPr lang="en-US" sz="2000" dirty="0">
              <a:solidFill>
                <a:schemeClr val="bg2"/>
              </a:solidFill>
            </a:endParaRPr>
          </a:p>
          <a:p>
            <a:pPr algn="ctr" fontAlgn="base"/>
            <a:r>
              <a:rPr lang="en-US" sz="2000" dirty="0">
                <a:solidFill>
                  <a:schemeClr val="bg2"/>
                </a:solidFill>
              </a:rPr>
              <a:t>A place to receive Revelation</a:t>
            </a:r>
          </a:p>
          <a:p>
            <a:pPr algn="ctr" fontAlgn="base"/>
            <a:endParaRPr lang="en-US" sz="2000" dirty="0">
              <a:solidFill>
                <a:schemeClr val="bg2"/>
              </a:solidFill>
            </a:endParaRPr>
          </a:p>
          <a:p>
            <a:pPr algn="ctr" fontAlgn="base"/>
            <a:r>
              <a:rPr lang="en-US" sz="2000" dirty="0">
                <a:solidFill>
                  <a:schemeClr val="bg2"/>
                </a:solidFill>
              </a:rPr>
              <a:t>A place to receive eternal covenants</a:t>
            </a:r>
          </a:p>
          <a:p>
            <a:pPr algn="ctr" fontAlgn="base"/>
            <a:endParaRPr lang="en-US" sz="2000" dirty="0">
              <a:solidFill>
                <a:schemeClr val="bg2"/>
              </a:solidFill>
            </a:endParaRPr>
          </a:p>
        </p:txBody>
      </p:sp>
      <p:sp>
        <p:nvSpPr>
          <p:cNvPr id="17" name="Rectangle 16"/>
          <p:cNvSpPr/>
          <p:nvPr/>
        </p:nvSpPr>
        <p:spPr>
          <a:xfrm>
            <a:off x="2133600" y="4191000"/>
            <a:ext cx="5486400" cy="1446550"/>
          </a:xfrm>
          <a:prstGeom prst="rect">
            <a:avLst/>
          </a:prstGeom>
        </p:spPr>
        <p:txBody>
          <a:bodyPr wrap="square">
            <a:spAutoFit/>
          </a:bodyPr>
          <a:lstStyle/>
          <a:p>
            <a:pPr algn="ctr" fontAlgn="base"/>
            <a:r>
              <a:rPr lang="en-US" sz="2400" dirty="0">
                <a:solidFill>
                  <a:srgbClr val="FFFF00"/>
                </a:solidFill>
              </a:rPr>
              <a:t>2 great temples of the future:</a:t>
            </a:r>
          </a:p>
          <a:p>
            <a:pPr algn="ctr" fontAlgn="base"/>
            <a:endParaRPr lang="en-US" sz="2400" dirty="0">
              <a:solidFill>
                <a:srgbClr val="FFFF00"/>
              </a:solidFill>
            </a:endParaRPr>
          </a:p>
          <a:p>
            <a:pPr algn="ctr" fontAlgn="base"/>
            <a:r>
              <a:rPr lang="en-US" sz="2000" dirty="0">
                <a:solidFill>
                  <a:schemeClr val="bg2"/>
                </a:solidFill>
              </a:rPr>
              <a:t>one in Jerusalem and another in New Jerusalem </a:t>
            </a:r>
          </a:p>
          <a:p>
            <a:pPr algn="ctr" fontAlgn="base"/>
            <a:r>
              <a:rPr lang="en-US" sz="2000" dirty="0">
                <a:solidFill>
                  <a:schemeClr val="bg2"/>
                </a:solidFill>
              </a:rPr>
              <a:t>(Ether 13:3-12, D&amp;C 133:13)</a:t>
            </a:r>
          </a:p>
        </p:txBody>
      </p:sp>
    </p:spTree>
    <p:extLst>
      <p:ext uri="{BB962C8B-B14F-4D97-AF65-F5344CB8AC3E}">
        <p14:creationId xmlns:p14="http://schemas.microsoft.com/office/powerpoint/2010/main" val="335843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133600" y="152401"/>
            <a:ext cx="8001000" cy="646331"/>
          </a:xfrm>
          <a:prstGeom prst="rect">
            <a:avLst/>
          </a:prstGeom>
          <a:noFill/>
        </p:spPr>
        <p:txBody>
          <a:bodyPr wrap="square" rtlCol="0">
            <a:spAutoFit/>
          </a:bodyPr>
          <a:lstStyle/>
          <a:p>
            <a:pPr algn="ctr"/>
            <a:r>
              <a:rPr lang="en-US" sz="3600" dirty="0">
                <a:solidFill>
                  <a:schemeClr val="bg1"/>
                </a:solidFill>
                <a:latin typeface="Castellar" pitchFamily="18" charset="0"/>
              </a:rPr>
              <a:t>A Curse</a:t>
            </a:r>
          </a:p>
        </p:txBody>
      </p:sp>
      <p:sp>
        <p:nvSpPr>
          <p:cNvPr id="42" name="TextBox 41"/>
          <p:cNvSpPr txBox="1"/>
          <p:nvPr/>
        </p:nvSpPr>
        <p:spPr>
          <a:xfrm>
            <a:off x="9905999" y="6428156"/>
            <a:ext cx="2057400" cy="369332"/>
          </a:xfrm>
          <a:prstGeom prst="rect">
            <a:avLst/>
          </a:prstGeom>
          <a:noFill/>
        </p:spPr>
        <p:txBody>
          <a:bodyPr wrap="square" rtlCol="0">
            <a:spAutoFit/>
          </a:bodyPr>
          <a:lstStyle/>
          <a:p>
            <a:pPr algn="r"/>
            <a:r>
              <a:rPr lang="en-US" dirty="0">
                <a:solidFill>
                  <a:srgbClr val="FFFF00"/>
                </a:solidFill>
              </a:rPr>
              <a:t>2 Nephi 5:19-25</a:t>
            </a:r>
          </a:p>
        </p:txBody>
      </p:sp>
      <p:sp>
        <p:nvSpPr>
          <p:cNvPr id="2" name="TextBox 1"/>
          <p:cNvSpPr txBox="1"/>
          <p:nvPr/>
        </p:nvSpPr>
        <p:spPr>
          <a:xfrm>
            <a:off x="1828800" y="1295401"/>
            <a:ext cx="5334000" cy="461665"/>
          </a:xfrm>
          <a:prstGeom prst="rect">
            <a:avLst/>
          </a:prstGeom>
          <a:noFill/>
        </p:spPr>
        <p:txBody>
          <a:bodyPr wrap="square" rtlCol="0">
            <a:spAutoFit/>
          </a:bodyPr>
          <a:lstStyle/>
          <a:p>
            <a:r>
              <a:rPr lang="en-US" sz="2400" dirty="0">
                <a:solidFill>
                  <a:schemeClr val="bg2"/>
                </a:solidFill>
              </a:rPr>
              <a:t>A separation from God</a:t>
            </a:r>
          </a:p>
        </p:txBody>
      </p:sp>
      <p:grpSp>
        <p:nvGrpSpPr>
          <p:cNvPr id="75" name="Group 1"/>
          <p:cNvGrpSpPr/>
          <p:nvPr/>
        </p:nvGrpSpPr>
        <p:grpSpPr>
          <a:xfrm>
            <a:off x="2133600" y="2438400"/>
            <a:ext cx="1524000" cy="3334870"/>
            <a:chOff x="3617260" y="1990165"/>
            <a:chExt cx="762000" cy="1667435"/>
          </a:xfrm>
        </p:grpSpPr>
        <p:sp>
          <p:nvSpPr>
            <p:cNvPr id="90" name="Rectangle 2"/>
            <p:cNvSpPr/>
            <p:nvPr/>
          </p:nvSpPr>
          <p:spPr>
            <a:xfrm rot="5400000">
              <a:off x="3543300" y="3086100"/>
              <a:ext cx="914400" cy="2286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p:cNvSpPr/>
            <p:nvPr/>
          </p:nvSpPr>
          <p:spPr>
            <a:xfrm rot="2740449">
              <a:off x="3617260" y="1990165"/>
              <a:ext cx="762000" cy="762000"/>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8"/>
          <p:cNvGrpSpPr/>
          <p:nvPr/>
        </p:nvGrpSpPr>
        <p:grpSpPr>
          <a:xfrm>
            <a:off x="2613211" y="2514600"/>
            <a:ext cx="533400" cy="1336302"/>
            <a:chOff x="3642609" y="950626"/>
            <a:chExt cx="1184223" cy="2966779"/>
          </a:xfrm>
          <a:solidFill>
            <a:schemeClr val="bg1"/>
          </a:solidFill>
        </p:grpSpPr>
        <p:sp>
          <p:nvSpPr>
            <p:cNvPr id="24" name="Oval 23"/>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2610971" y="2510118"/>
            <a:ext cx="533400" cy="1336302"/>
            <a:chOff x="3642609" y="950626"/>
            <a:chExt cx="1184223" cy="2966779"/>
          </a:xfrm>
          <a:solidFill>
            <a:schemeClr val="tx1"/>
          </a:solidFill>
        </p:grpSpPr>
        <p:sp>
          <p:nvSpPr>
            <p:cNvPr id="30" name="Oval 29"/>
            <p:cNvSpPr/>
            <p:nvPr/>
          </p:nvSpPr>
          <p:spPr>
            <a:xfrm>
              <a:off x="3768777" y="950626"/>
              <a:ext cx="990600" cy="990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114800" y="1828800"/>
              <a:ext cx="304800" cy="1524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5400000">
              <a:off x="4124793" y="1651416"/>
              <a:ext cx="219856" cy="118422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2536077">
              <a:off x="3890728" y="3016794"/>
              <a:ext cx="255340" cy="9006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19063923" flipH="1">
              <a:off x="4384481" y="3016794"/>
              <a:ext cx="255340" cy="90061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45"/>
          <p:cNvSpPr/>
          <p:nvPr/>
        </p:nvSpPr>
        <p:spPr>
          <a:xfrm>
            <a:off x="121024" y="152401"/>
            <a:ext cx="12070975" cy="6584575"/>
          </a:xfrm>
          <a:custGeom>
            <a:avLst/>
            <a:gdLst>
              <a:gd name="connsiteX0" fmla="*/ 13229 w 9130335"/>
              <a:gd name="connsiteY0" fmla="*/ 6813379 h 6820939"/>
              <a:gd name="connsiteX1" fmla="*/ 75982 w 9130335"/>
              <a:gd name="connsiteY1" fmla="*/ 6777520 h 6820939"/>
              <a:gd name="connsiteX2" fmla="*/ 102876 w 9130335"/>
              <a:gd name="connsiteY2" fmla="*/ 6768555 h 6820939"/>
              <a:gd name="connsiteX3" fmla="*/ 138735 w 9130335"/>
              <a:gd name="connsiteY3" fmla="*/ 6750626 h 6820939"/>
              <a:gd name="connsiteX4" fmla="*/ 156664 w 9130335"/>
              <a:gd name="connsiteY4" fmla="*/ 6723732 h 6820939"/>
              <a:gd name="connsiteX5" fmla="*/ 228382 w 9130335"/>
              <a:gd name="connsiteY5" fmla="*/ 6687873 h 6820939"/>
              <a:gd name="connsiteX6" fmla="*/ 246311 w 9130335"/>
              <a:gd name="connsiteY6" fmla="*/ 6669943 h 6820939"/>
              <a:gd name="connsiteX7" fmla="*/ 273205 w 9130335"/>
              <a:gd name="connsiteY7" fmla="*/ 6660979 h 6820939"/>
              <a:gd name="connsiteX8" fmla="*/ 309064 w 9130335"/>
              <a:gd name="connsiteY8" fmla="*/ 6616155 h 6820939"/>
              <a:gd name="connsiteX9" fmla="*/ 335958 w 9130335"/>
              <a:gd name="connsiteY9" fmla="*/ 6607190 h 6820939"/>
              <a:gd name="connsiteX10" fmla="*/ 380782 w 9130335"/>
              <a:gd name="connsiteY10" fmla="*/ 6571332 h 6820939"/>
              <a:gd name="connsiteX11" fmla="*/ 425605 w 9130335"/>
              <a:gd name="connsiteY11" fmla="*/ 6526508 h 6820939"/>
              <a:gd name="connsiteX12" fmla="*/ 443535 w 9130335"/>
              <a:gd name="connsiteY12" fmla="*/ 6508579 h 6820939"/>
              <a:gd name="connsiteX13" fmla="*/ 461464 w 9130335"/>
              <a:gd name="connsiteY13" fmla="*/ 6490649 h 6820939"/>
              <a:gd name="connsiteX14" fmla="*/ 488358 w 9130335"/>
              <a:gd name="connsiteY14" fmla="*/ 6472720 h 6820939"/>
              <a:gd name="connsiteX15" fmla="*/ 533182 w 9130335"/>
              <a:gd name="connsiteY15" fmla="*/ 6427896 h 6820939"/>
              <a:gd name="connsiteX16" fmla="*/ 586970 w 9130335"/>
              <a:gd name="connsiteY16" fmla="*/ 6392038 h 6820939"/>
              <a:gd name="connsiteX17" fmla="*/ 613864 w 9130335"/>
              <a:gd name="connsiteY17" fmla="*/ 6374108 h 6820939"/>
              <a:gd name="connsiteX18" fmla="*/ 640758 w 9130335"/>
              <a:gd name="connsiteY18" fmla="*/ 6347214 h 6820939"/>
              <a:gd name="connsiteX19" fmla="*/ 667652 w 9130335"/>
              <a:gd name="connsiteY19" fmla="*/ 6338249 h 6820939"/>
              <a:gd name="connsiteX20" fmla="*/ 685582 w 9130335"/>
              <a:gd name="connsiteY20" fmla="*/ 6320320 h 6820939"/>
              <a:gd name="connsiteX21" fmla="*/ 766264 w 9130335"/>
              <a:gd name="connsiteY21" fmla="*/ 6329285 h 6820939"/>
              <a:gd name="connsiteX22" fmla="*/ 882805 w 9130335"/>
              <a:gd name="connsiteY22" fmla="*/ 6374108 h 6820939"/>
              <a:gd name="connsiteX23" fmla="*/ 918664 w 9130335"/>
              <a:gd name="connsiteY23" fmla="*/ 6392038 h 6820939"/>
              <a:gd name="connsiteX24" fmla="*/ 963488 w 9130335"/>
              <a:gd name="connsiteY24" fmla="*/ 6401002 h 6820939"/>
              <a:gd name="connsiteX25" fmla="*/ 1062099 w 9130335"/>
              <a:gd name="connsiteY25" fmla="*/ 6427896 h 6820939"/>
              <a:gd name="connsiteX26" fmla="*/ 1088993 w 9130335"/>
              <a:gd name="connsiteY26" fmla="*/ 6445826 h 6820939"/>
              <a:gd name="connsiteX27" fmla="*/ 1178640 w 9130335"/>
              <a:gd name="connsiteY27" fmla="*/ 6463755 h 6820939"/>
              <a:gd name="connsiteX28" fmla="*/ 1223464 w 9130335"/>
              <a:gd name="connsiteY28" fmla="*/ 6418932 h 6820939"/>
              <a:gd name="connsiteX29" fmla="*/ 1322076 w 9130335"/>
              <a:gd name="connsiteY29" fmla="*/ 6311355 h 6820939"/>
              <a:gd name="connsiteX30" fmla="*/ 1366899 w 9130335"/>
              <a:gd name="connsiteY30" fmla="*/ 6239638 h 6820939"/>
              <a:gd name="connsiteX31" fmla="*/ 1384829 w 9130335"/>
              <a:gd name="connsiteY31" fmla="*/ 6212743 h 6820939"/>
              <a:gd name="connsiteX32" fmla="*/ 1420688 w 9130335"/>
              <a:gd name="connsiteY32" fmla="*/ 6176885 h 6820939"/>
              <a:gd name="connsiteX33" fmla="*/ 1429652 w 9130335"/>
              <a:gd name="connsiteY33" fmla="*/ 6141026 h 6820939"/>
              <a:gd name="connsiteX34" fmla="*/ 1465511 w 9130335"/>
              <a:gd name="connsiteY34" fmla="*/ 6087238 h 6820939"/>
              <a:gd name="connsiteX35" fmla="*/ 1501370 w 9130335"/>
              <a:gd name="connsiteY35" fmla="*/ 6033449 h 6820939"/>
              <a:gd name="connsiteX36" fmla="*/ 1528264 w 9130335"/>
              <a:gd name="connsiteY36" fmla="*/ 5979661 h 6820939"/>
              <a:gd name="connsiteX37" fmla="*/ 1537229 w 9130335"/>
              <a:gd name="connsiteY37" fmla="*/ 5952767 h 6820939"/>
              <a:gd name="connsiteX38" fmla="*/ 1582052 w 9130335"/>
              <a:gd name="connsiteY38" fmla="*/ 5881049 h 6820939"/>
              <a:gd name="connsiteX39" fmla="*/ 1617911 w 9130335"/>
              <a:gd name="connsiteY39" fmla="*/ 5800367 h 6820939"/>
              <a:gd name="connsiteX40" fmla="*/ 1626876 w 9130335"/>
              <a:gd name="connsiteY40" fmla="*/ 5764508 h 6820939"/>
              <a:gd name="connsiteX41" fmla="*/ 1671699 w 9130335"/>
              <a:gd name="connsiteY41" fmla="*/ 5773473 h 6820939"/>
              <a:gd name="connsiteX42" fmla="*/ 1859958 w 9130335"/>
              <a:gd name="connsiteY42" fmla="*/ 5782438 h 6820939"/>
              <a:gd name="connsiteX43" fmla="*/ 2012358 w 9130335"/>
              <a:gd name="connsiteY43" fmla="*/ 5800367 h 6820939"/>
              <a:gd name="connsiteX44" fmla="*/ 2182688 w 9130335"/>
              <a:gd name="connsiteY44" fmla="*/ 5791402 h 6820939"/>
              <a:gd name="connsiteX45" fmla="*/ 2191652 w 9130335"/>
              <a:gd name="connsiteY45" fmla="*/ 5746579 h 6820939"/>
              <a:gd name="connsiteX46" fmla="*/ 2227511 w 9130335"/>
              <a:gd name="connsiteY46" fmla="*/ 5656932 h 6820939"/>
              <a:gd name="connsiteX47" fmla="*/ 2254405 w 9130335"/>
              <a:gd name="connsiteY47" fmla="*/ 5549355 h 6820939"/>
              <a:gd name="connsiteX48" fmla="*/ 2290264 w 9130335"/>
              <a:gd name="connsiteY48" fmla="*/ 5441779 h 6820939"/>
              <a:gd name="connsiteX49" fmla="*/ 2308193 w 9130335"/>
              <a:gd name="connsiteY49" fmla="*/ 5370061 h 6820939"/>
              <a:gd name="connsiteX50" fmla="*/ 2335088 w 9130335"/>
              <a:gd name="connsiteY50" fmla="*/ 5307308 h 6820939"/>
              <a:gd name="connsiteX51" fmla="*/ 2353017 w 9130335"/>
              <a:gd name="connsiteY51" fmla="*/ 5226626 h 6820939"/>
              <a:gd name="connsiteX52" fmla="*/ 2388876 w 9130335"/>
              <a:gd name="connsiteY52" fmla="*/ 5163873 h 6820939"/>
              <a:gd name="connsiteX53" fmla="*/ 2415770 w 9130335"/>
              <a:gd name="connsiteY53" fmla="*/ 5092155 h 6820939"/>
              <a:gd name="connsiteX54" fmla="*/ 2442664 w 9130335"/>
              <a:gd name="connsiteY54" fmla="*/ 5029402 h 6820939"/>
              <a:gd name="connsiteX55" fmla="*/ 2460593 w 9130335"/>
              <a:gd name="connsiteY55" fmla="*/ 4957685 h 6820939"/>
              <a:gd name="connsiteX56" fmla="*/ 2487488 w 9130335"/>
              <a:gd name="connsiteY56" fmla="*/ 4903896 h 6820939"/>
              <a:gd name="connsiteX57" fmla="*/ 2505417 w 9130335"/>
              <a:gd name="connsiteY57" fmla="*/ 4850108 h 6820939"/>
              <a:gd name="connsiteX58" fmla="*/ 2541276 w 9130335"/>
              <a:gd name="connsiteY58" fmla="*/ 4760461 h 6820939"/>
              <a:gd name="connsiteX59" fmla="*/ 2550240 w 9130335"/>
              <a:gd name="connsiteY59" fmla="*/ 4724602 h 6820939"/>
              <a:gd name="connsiteX60" fmla="*/ 2586099 w 9130335"/>
              <a:gd name="connsiteY60" fmla="*/ 4652885 h 6820939"/>
              <a:gd name="connsiteX61" fmla="*/ 2604029 w 9130335"/>
              <a:gd name="connsiteY61" fmla="*/ 4608061 h 6820939"/>
              <a:gd name="connsiteX62" fmla="*/ 2639888 w 9130335"/>
              <a:gd name="connsiteY62" fmla="*/ 4545308 h 6820939"/>
              <a:gd name="connsiteX63" fmla="*/ 2693676 w 9130335"/>
              <a:gd name="connsiteY63" fmla="*/ 4473590 h 6820939"/>
              <a:gd name="connsiteX64" fmla="*/ 2738499 w 9130335"/>
              <a:gd name="connsiteY64" fmla="*/ 4410838 h 6820939"/>
              <a:gd name="connsiteX65" fmla="*/ 2989511 w 9130335"/>
              <a:gd name="connsiteY65" fmla="*/ 4419802 h 6820939"/>
              <a:gd name="connsiteX66" fmla="*/ 3043299 w 9130335"/>
              <a:gd name="connsiteY66" fmla="*/ 4428767 h 6820939"/>
              <a:gd name="connsiteX67" fmla="*/ 3312240 w 9130335"/>
              <a:gd name="connsiteY67" fmla="*/ 4383943 h 6820939"/>
              <a:gd name="connsiteX68" fmla="*/ 3366029 w 9130335"/>
              <a:gd name="connsiteY68" fmla="*/ 4366014 h 6820939"/>
              <a:gd name="connsiteX69" fmla="*/ 3410852 w 9130335"/>
              <a:gd name="connsiteY69" fmla="*/ 4357049 h 6820939"/>
              <a:gd name="connsiteX70" fmla="*/ 3500499 w 9130335"/>
              <a:gd name="connsiteY70" fmla="*/ 4330155 h 6820939"/>
              <a:gd name="connsiteX71" fmla="*/ 3527393 w 9130335"/>
              <a:gd name="connsiteY71" fmla="*/ 4312226 h 6820939"/>
              <a:gd name="connsiteX72" fmla="*/ 3554288 w 9130335"/>
              <a:gd name="connsiteY72" fmla="*/ 4303261 h 6820939"/>
              <a:gd name="connsiteX73" fmla="*/ 3617040 w 9130335"/>
              <a:gd name="connsiteY73" fmla="*/ 4222579 h 6820939"/>
              <a:gd name="connsiteX74" fmla="*/ 3670829 w 9130335"/>
              <a:gd name="connsiteY74" fmla="*/ 4159826 h 6820939"/>
              <a:gd name="connsiteX75" fmla="*/ 3688758 w 9130335"/>
              <a:gd name="connsiteY75" fmla="*/ 4141896 h 6820939"/>
              <a:gd name="connsiteX76" fmla="*/ 3724617 w 9130335"/>
              <a:gd name="connsiteY76" fmla="*/ 4070179 h 6820939"/>
              <a:gd name="connsiteX77" fmla="*/ 3778405 w 9130335"/>
              <a:gd name="connsiteY77" fmla="*/ 4007426 h 6820939"/>
              <a:gd name="connsiteX78" fmla="*/ 3832193 w 9130335"/>
              <a:gd name="connsiteY78" fmla="*/ 3926743 h 6820939"/>
              <a:gd name="connsiteX79" fmla="*/ 3859088 w 9130335"/>
              <a:gd name="connsiteY79" fmla="*/ 3881920 h 6820939"/>
              <a:gd name="connsiteX80" fmla="*/ 3894946 w 9130335"/>
              <a:gd name="connsiteY80" fmla="*/ 3810202 h 6820939"/>
              <a:gd name="connsiteX81" fmla="*/ 3921840 w 9130335"/>
              <a:gd name="connsiteY81" fmla="*/ 3765379 h 6820939"/>
              <a:gd name="connsiteX82" fmla="*/ 3975629 w 9130335"/>
              <a:gd name="connsiteY82" fmla="*/ 3666767 h 6820939"/>
              <a:gd name="connsiteX83" fmla="*/ 4074240 w 9130335"/>
              <a:gd name="connsiteY83" fmla="*/ 3541261 h 6820939"/>
              <a:gd name="connsiteX84" fmla="*/ 4110099 w 9130335"/>
              <a:gd name="connsiteY84" fmla="*/ 3487473 h 6820939"/>
              <a:gd name="connsiteX85" fmla="*/ 4119064 w 9130335"/>
              <a:gd name="connsiteY85" fmla="*/ 3460579 h 6820939"/>
              <a:gd name="connsiteX86" fmla="*/ 4154923 w 9130335"/>
              <a:gd name="connsiteY86" fmla="*/ 3406790 h 6820939"/>
              <a:gd name="connsiteX87" fmla="*/ 4208711 w 9130335"/>
              <a:gd name="connsiteY87" fmla="*/ 3335073 h 6820939"/>
              <a:gd name="connsiteX88" fmla="*/ 4226640 w 9130335"/>
              <a:gd name="connsiteY88" fmla="*/ 3299214 h 6820939"/>
              <a:gd name="connsiteX89" fmla="*/ 4253535 w 9130335"/>
              <a:gd name="connsiteY89" fmla="*/ 3272320 h 6820939"/>
              <a:gd name="connsiteX90" fmla="*/ 4316288 w 9130335"/>
              <a:gd name="connsiteY90" fmla="*/ 3191638 h 6820939"/>
              <a:gd name="connsiteX91" fmla="*/ 4361111 w 9130335"/>
              <a:gd name="connsiteY91" fmla="*/ 3137849 h 6820939"/>
              <a:gd name="connsiteX92" fmla="*/ 4432829 w 9130335"/>
              <a:gd name="connsiteY92" fmla="*/ 3155779 h 6820939"/>
              <a:gd name="connsiteX93" fmla="*/ 4486617 w 9130335"/>
              <a:gd name="connsiteY93" fmla="*/ 3173708 h 6820939"/>
              <a:gd name="connsiteX94" fmla="*/ 4692805 w 9130335"/>
              <a:gd name="connsiteY94" fmla="*/ 3191638 h 6820939"/>
              <a:gd name="connsiteX95" fmla="*/ 4791417 w 9130335"/>
              <a:gd name="connsiteY95" fmla="*/ 3209567 h 6820939"/>
              <a:gd name="connsiteX96" fmla="*/ 4890029 w 9130335"/>
              <a:gd name="connsiteY96" fmla="*/ 3236461 h 6820939"/>
              <a:gd name="connsiteX97" fmla="*/ 5150005 w 9130335"/>
              <a:gd name="connsiteY97" fmla="*/ 3254390 h 6820939"/>
              <a:gd name="connsiteX98" fmla="*/ 5463770 w 9130335"/>
              <a:gd name="connsiteY98" fmla="*/ 3245426 h 6820939"/>
              <a:gd name="connsiteX99" fmla="*/ 5481699 w 9130335"/>
              <a:gd name="connsiteY99" fmla="*/ 3191638 h 6820939"/>
              <a:gd name="connsiteX100" fmla="*/ 5490664 w 9130335"/>
              <a:gd name="connsiteY100" fmla="*/ 3084061 h 6820939"/>
              <a:gd name="connsiteX101" fmla="*/ 5499629 w 9130335"/>
              <a:gd name="connsiteY101" fmla="*/ 3012343 h 6820939"/>
              <a:gd name="connsiteX102" fmla="*/ 5508593 w 9130335"/>
              <a:gd name="connsiteY102" fmla="*/ 2904767 h 6820939"/>
              <a:gd name="connsiteX103" fmla="*/ 5526523 w 9130335"/>
              <a:gd name="connsiteY103" fmla="*/ 2806155 h 6820939"/>
              <a:gd name="connsiteX104" fmla="*/ 5535488 w 9130335"/>
              <a:gd name="connsiteY104" fmla="*/ 2734438 h 6820939"/>
              <a:gd name="connsiteX105" fmla="*/ 5553417 w 9130335"/>
              <a:gd name="connsiteY105" fmla="*/ 2626861 h 6820939"/>
              <a:gd name="connsiteX106" fmla="*/ 5571346 w 9130335"/>
              <a:gd name="connsiteY106" fmla="*/ 2537214 h 6820939"/>
              <a:gd name="connsiteX107" fmla="*/ 5580311 w 9130335"/>
              <a:gd name="connsiteY107" fmla="*/ 2438602 h 6820939"/>
              <a:gd name="connsiteX108" fmla="*/ 5598240 w 9130335"/>
              <a:gd name="connsiteY108" fmla="*/ 2375849 h 6820939"/>
              <a:gd name="connsiteX109" fmla="*/ 5607205 w 9130335"/>
              <a:gd name="connsiteY109" fmla="*/ 2322061 h 6820939"/>
              <a:gd name="connsiteX110" fmla="*/ 5616170 w 9130335"/>
              <a:gd name="connsiteY110" fmla="*/ 2295167 h 6820939"/>
              <a:gd name="connsiteX111" fmla="*/ 5643064 w 9130335"/>
              <a:gd name="connsiteY111" fmla="*/ 2223449 h 6820939"/>
              <a:gd name="connsiteX112" fmla="*/ 5652029 w 9130335"/>
              <a:gd name="connsiteY112" fmla="*/ 2196555 h 6820939"/>
              <a:gd name="connsiteX113" fmla="*/ 5723746 w 9130335"/>
              <a:gd name="connsiteY113" fmla="*/ 2169661 h 6820939"/>
              <a:gd name="connsiteX114" fmla="*/ 5795464 w 9130335"/>
              <a:gd name="connsiteY114" fmla="*/ 2133802 h 6820939"/>
              <a:gd name="connsiteX115" fmla="*/ 5840288 w 9130335"/>
              <a:gd name="connsiteY115" fmla="*/ 2097943 h 6820939"/>
              <a:gd name="connsiteX116" fmla="*/ 5894076 w 9130335"/>
              <a:gd name="connsiteY116" fmla="*/ 2053120 h 6820939"/>
              <a:gd name="connsiteX117" fmla="*/ 5920970 w 9130335"/>
              <a:gd name="connsiteY117" fmla="*/ 2035190 h 6820939"/>
              <a:gd name="connsiteX118" fmla="*/ 5974758 w 9130335"/>
              <a:gd name="connsiteY118" fmla="*/ 1981402 h 6820939"/>
              <a:gd name="connsiteX119" fmla="*/ 5992688 w 9130335"/>
              <a:gd name="connsiteY119" fmla="*/ 1954508 h 6820939"/>
              <a:gd name="connsiteX120" fmla="*/ 6028546 w 9130335"/>
              <a:gd name="connsiteY120" fmla="*/ 1945543 h 6820939"/>
              <a:gd name="connsiteX121" fmla="*/ 6163017 w 9130335"/>
              <a:gd name="connsiteY121" fmla="*/ 1936579 h 6820939"/>
              <a:gd name="connsiteX122" fmla="*/ 6306452 w 9130335"/>
              <a:gd name="connsiteY122" fmla="*/ 1945543 h 6820939"/>
              <a:gd name="connsiteX123" fmla="*/ 6718829 w 9130335"/>
              <a:gd name="connsiteY123" fmla="*/ 1918649 h 6820939"/>
              <a:gd name="connsiteX124" fmla="*/ 6727793 w 9130335"/>
              <a:gd name="connsiteY124" fmla="*/ 1891755 h 6820939"/>
              <a:gd name="connsiteX125" fmla="*/ 6736758 w 9130335"/>
              <a:gd name="connsiteY125" fmla="*/ 1855896 h 6820939"/>
              <a:gd name="connsiteX126" fmla="*/ 6754688 w 9130335"/>
              <a:gd name="connsiteY126" fmla="*/ 1837967 h 6820939"/>
              <a:gd name="connsiteX127" fmla="*/ 6781582 w 9130335"/>
              <a:gd name="connsiteY127" fmla="*/ 1748320 h 6820939"/>
              <a:gd name="connsiteX128" fmla="*/ 6790546 w 9130335"/>
              <a:gd name="connsiteY128" fmla="*/ 1694532 h 6820939"/>
              <a:gd name="connsiteX129" fmla="*/ 6808476 w 9130335"/>
              <a:gd name="connsiteY129" fmla="*/ 1631779 h 6820939"/>
              <a:gd name="connsiteX130" fmla="*/ 6844335 w 9130335"/>
              <a:gd name="connsiteY130" fmla="*/ 1488343 h 6820939"/>
              <a:gd name="connsiteX131" fmla="*/ 6862264 w 9130335"/>
              <a:gd name="connsiteY131" fmla="*/ 1398696 h 6820939"/>
              <a:gd name="connsiteX132" fmla="*/ 6898123 w 9130335"/>
              <a:gd name="connsiteY132" fmla="*/ 1309049 h 6820939"/>
              <a:gd name="connsiteX133" fmla="*/ 6925017 w 9130335"/>
              <a:gd name="connsiteY133" fmla="*/ 1237332 h 6820939"/>
              <a:gd name="connsiteX134" fmla="*/ 6933982 w 9130335"/>
              <a:gd name="connsiteY134" fmla="*/ 1201473 h 6820939"/>
              <a:gd name="connsiteX135" fmla="*/ 6960876 w 9130335"/>
              <a:gd name="connsiteY135" fmla="*/ 1174579 h 6820939"/>
              <a:gd name="connsiteX136" fmla="*/ 7579440 w 9130335"/>
              <a:gd name="connsiteY136" fmla="*/ 1183543 h 6820939"/>
              <a:gd name="connsiteX137" fmla="*/ 7606335 w 9130335"/>
              <a:gd name="connsiteY137" fmla="*/ 1192508 h 6820939"/>
              <a:gd name="connsiteX138" fmla="*/ 7651158 w 9130335"/>
              <a:gd name="connsiteY138" fmla="*/ 1111826 h 6820939"/>
              <a:gd name="connsiteX139" fmla="*/ 7713911 w 9130335"/>
              <a:gd name="connsiteY139" fmla="*/ 1022179 h 6820939"/>
              <a:gd name="connsiteX140" fmla="*/ 7740805 w 9130335"/>
              <a:gd name="connsiteY140" fmla="*/ 977355 h 6820939"/>
              <a:gd name="connsiteX141" fmla="*/ 7776664 w 9130335"/>
              <a:gd name="connsiteY141" fmla="*/ 923567 h 6820939"/>
              <a:gd name="connsiteX142" fmla="*/ 8045605 w 9130335"/>
              <a:gd name="connsiteY142" fmla="*/ 914602 h 6820939"/>
              <a:gd name="connsiteX143" fmla="*/ 8072499 w 9130335"/>
              <a:gd name="connsiteY143" fmla="*/ 905638 h 6820939"/>
              <a:gd name="connsiteX144" fmla="*/ 8108358 w 9130335"/>
              <a:gd name="connsiteY144" fmla="*/ 851849 h 6820939"/>
              <a:gd name="connsiteX145" fmla="*/ 8126288 w 9130335"/>
              <a:gd name="connsiteY145" fmla="*/ 824955 h 6820939"/>
              <a:gd name="connsiteX146" fmla="*/ 8144217 w 9130335"/>
              <a:gd name="connsiteY146" fmla="*/ 789096 h 6820939"/>
              <a:gd name="connsiteX147" fmla="*/ 8162146 w 9130335"/>
              <a:gd name="connsiteY147" fmla="*/ 762202 h 6820939"/>
              <a:gd name="connsiteX148" fmla="*/ 8189040 w 9130335"/>
              <a:gd name="connsiteY148" fmla="*/ 708414 h 6820939"/>
              <a:gd name="connsiteX149" fmla="*/ 8215935 w 9130335"/>
              <a:gd name="connsiteY149" fmla="*/ 717379 h 6820939"/>
              <a:gd name="connsiteX150" fmla="*/ 8269723 w 9130335"/>
              <a:gd name="connsiteY150" fmla="*/ 762202 h 6820939"/>
              <a:gd name="connsiteX151" fmla="*/ 8296617 w 9130335"/>
              <a:gd name="connsiteY151" fmla="*/ 789096 h 6820939"/>
              <a:gd name="connsiteX152" fmla="*/ 8431088 w 9130335"/>
              <a:gd name="connsiteY152" fmla="*/ 789096 h 6820939"/>
              <a:gd name="connsiteX153" fmla="*/ 8449017 w 9130335"/>
              <a:gd name="connsiteY153" fmla="*/ 762202 h 6820939"/>
              <a:gd name="connsiteX154" fmla="*/ 8466946 w 9130335"/>
              <a:gd name="connsiteY154" fmla="*/ 690485 h 6820939"/>
              <a:gd name="connsiteX155" fmla="*/ 8484876 w 9130335"/>
              <a:gd name="connsiteY155" fmla="*/ 627732 h 6820939"/>
              <a:gd name="connsiteX156" fmla="*/ 8493840 w 9130335"/>
              <a:gd name="connsiteY156" fmla="*/ 538085 h 6820939"/>
              <a:gd name="connsiteX157" fmla="*/ 8511770 w 9130335"/>
              <a:gd name="connsiteY157" fmla="*/ 493261 h 6820939"/>
              <a:gd name="connsiteX158" fmla="*/ 8529699 w 9130335"/>
              <a:gd name="connsiteY158" fmla="*/ 385685 h 6820939"/>
              <a:gd name="connsiteX159" fmla="*/ 8556593 w 9130335"/>
              <a:gd name="connsiteY159" fmla="*/ 287073 h 6820939"/>
              <a:gd name="connsiteX160" fmla="*/ 8565558 w 9130335"/>
              <a:gd name="connsiteY160" fmla="*/ 224320 h 6820939"/>
              <a:gd name="connsiteX161" fmla="*/ 8574523 w 9130335"/>
              <a:gd name="connsiteY161" fmla="*/ 197426 h 6820939"/>
              <a:gd name="connsiteX162" fmla="*/ 8601417 w 9130335"/>
              <a:gd name="connsiteY162" fmla="*/ 188461 h 6820939"/>
              <a:gd name="connsiteX163" fmla="*/ 8628311 w 9130335"/>
              <a:gd name="connsiteY163" fmla="*/ 215355 h 6820939"/>
              <a:gd name="connsiteX164" fmla="*/ 8798640 w 9130335"/>
              <a:gd name="connsiteY164" fmla="*/ 224320 h 6820939"/>
              <a:gd name="connsiteX165" fmla="*/ 8888288 w 9130335"/>
              <a:gd name="connsiteY165" fmla="*/ 188461 h 6820939"/>
              <a:gd name="connsiteX166" fmla="*/ 8951040 w 9130335"/>
              <a:gd name="connsiteY166" fmla="*/ 152602 h 6820939"/>
              <a:gd name="connsiteX167" fmla="*/ 9004829 w 9130335"/>
              <a:gd name="connsiteY167" fmla="*/ 134673 h 6820939"/>
              <a:gd name="connsiteX168" fmla="*/ 9022758 w 9130335"/>
              <a:gd name="connsiteY168" fmla="*/ 116743 h 6820939"/>
              <a:gd name="connsiteX169" fmla="*/ 9067582 w 9130335"/>
              <a:gd name="connsiteY169" fmla="*/ 80885 h 6820939"/>
              <a:gd name="connsiteX170" fmla="*/ 9094476 w 9130335"/>
              <a:gd name="connsiteY170" fmla="*/ 36061 h 6820939"/>
              <a:gd name="connsiteX171" fmla="*/ 9130335 w 9130335"/>
              <a:gd name="connsiteY171" fmla="*/ 202 h 68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130335" h="6820939">
                <a:moveTo>
                  <a:pt x="13229" y="6813379"/>
                </a:moveTo>
                <a:cubicBezTo>
                  <a:pt x="74892" y="6792824"/>
                  <a:pt x="0" y="6820939"/>
                  <a:pt x="75982" y="6777520"/>
                </a:cubicBezTo>
                <a:cubicBezTo>
                  <a:pt x="84187" y="6772832"/>
                  <a:pt x="94190" y="6772277"/>
                  <a:pt x="102876" y="6768555"/>
                </a:cubicBezTo>
                <a:cubicBezTo>
                  <a:pt x="115159" y="6763291"/>
                  <a:pt x="126782" y="6756602"/>
                  <a:pt x="138735" y="6750626"/>
                </a:cubicBezTo>
                <a:cubicBezTo>
                  <a:pt x="144711" y="6741661"/>
                  <a:pt x="147837" y="6729911"/>
                  <a:pt x="156664" y="6723732"/>
                </a:cubicBezTo>
                <a:cubicBezTo>
                  <a:pt x="178560" y="6708405"/>
                  <a:pt x="228382" y="6687873"/>
                  <a:pt x="228382" y="6687873"/>
                </a:cubicBezTo>
                <a:cubicBezTo>
                  <a:pt x="234358" y="6681896"/>
                  <a:pt x="239063" y="6674292"/>
                  <a:pt x="246311" y="6669943"/>
                </a:cubicBezTo>
                <a:cubicBezTo>
                  <a:pt x="254414" y="6665081"/>
                  <a:pt x="265826" y="6666882"/>
                  <a:pt x="273205" y="6660979"/>
                </a:cubicBezTo>
                <a:cubicBezTo>
                  <a:pt x="309850" y="6631664"/>
                  <a:pt x="272513" y="6638087"/>
                  <a:pt x="309064" y="6616155"/>
                </a:cubicBezTo>
                <a:cubicBezTo>
                  <a:pt x="317167" y="6611293"/>
                  <a:pt x="326993" y="6610178"/>
                  <a:pt x="335958" y="6607190"/>
                </a:cubicBezTo>
                <a:cubicBezTo>
                  <a:pt x="405892" y="6537260"/>
                  <a:pt x="290276" y="6650525"/>
                  <a:pt x="380782" y="6571332"/>
                </a:cubicBezTo>
                <a:cubicBezTo>
                  <a:pt x="396684" y="6557418"/>
                  <a:pt x="410664" y="6541449"/>
                  <a:pt x="425605" y="6526508"/>
                </a:cubicBezTo>
                <a:lnTo>
                  <a:pt x="443535" y="6508579"/>
                </a:lnTo>
                <a:cubicBezTo>
                  <a:pt x="449512" y="6502602"/>
                  <a:pt x="454431" y="6495337"/>
                  <a:pt x="461464" y="6490649"/>
                </a:cubicBezTo>
                <a:cubicBezTo>
                  <a:pt x="470429" y="6484673"/>
                  <a:pt x="480250" y="6479815"/>
                  <a:pt x="488358" y="6472720"/>
                </a:cubicBezTo>
                <a:cubicBezTo>
                  <a:pt x="504260" y="6458806"/>
                  <a:pt x="515600" y="6439617"/>
                  <a:pt x="533182" y="6427896"/>
                </a:cubicBezTo>
                <a:lnTo>
                  <a:pt x="586970" y="6392038"/>
                </a:lnTo>
                <a:cubicBezTo>
                  <a:pt x="595935" y="6386061"/>
                  <a:pt x="606245" y="6381727"/>
                  <a:pt x="613864" y="6374108"/>
                </a:cubicBezTo>
                <a:cubicBezTo>
                  <a:pt x="622829" y="6365143"/>
                  <a:pt x="630209" y="6354247"/>
                  <a:pt x="640758" y="6347214"/>
                </a:cubicBezTo>
                <a:cubicBezTo>
                  <a:pt x="648621" y="6341972"/>
                  <a:pt x="658687" y="6341237"/>
                  <a:pt x="667652" y="6338249"/>
                </a:cubicBezTo>
                <a:cubicBezTo>
                  <a:pt x="673629" y="6332273"/>
                  <a:pt x="678334" y="6324668"/>
                  <a:pt x="685582" y="6320320"/>
                </a:cubicBezTo>
                <a:cubicBezTo>
                  <a:pt x="716927" y="6301513"/>
                  <a:pt x="730468" y="6316097"/>
                  <a:pt x="766264" y="6329285"/>
                </a:cubicBezTo>
                <a:cubicBezTo>
                  <a:pt x="805319" y="6343674"/>
                  <a:pt x="845578" y="6355494"/>
                  <a:pt x="882805" y="6374108"/>
                </a:cubicBezTo>
                <a:cubicBezTo>
                  <a:pt x="894758" y="6380085"/>
                  <a:pt x="905986" y="6387812"/>
                  <a:pt x="918664" y="6392038"/>
                </a:cubicBezTo>
                <a:cubicBezTo>
                  <a:pt x="933119" y="6396856"/>
                  <a:pt x="948547" y="6398014"/>
                  <a:pt x="963488" y="6401002"/>
                </a:cubicBezTo>
                <a:cubicBezTo>
                  <a:pt x="1024248" y="6441510"/>
                  <a:pt x="948788" y="6396993"/>
                  <a:pt x="1062099" y="6427896"/>
                </a:cubicBezTo>
                <a:cubicBezTo>
                  <a:pt x="1072494" y="6430731"/>
                  <a:pt x="1078695" y="6442657"/>
                  <a:pt x="1088993" y="6445826"/>
                </a:cubicBezTo>
                <a:cubicBezTo>
                  <a:pt x="1118119" y="6454788"/>
                  <a:pt x="1178640" y="6463755"/>
                  <a:pt x="1178640" y="6463755"/>
                </a:cubicBezTo>
                <a:cubicBezTo>
                  <a:pt x="1232429" y="6427898"/>
                  <a:pt x="1181630" y="6466743"/>
                  <a:pt x="1223464" y="6418932"/>
                </a:cubicBezTo>
                <a:cubicBezTo>
                  <a:pt x="1283165" y="6350702"/>
                  <a:pt x="1260539" y="6395269"/>
                  <a:pt x="1322076" y="6311355"/>
                </a:cubicBezTo>
                <a:cubicBezTo>
                  <a:pt x="1338747" y="6288622"/>
                  <a:pt x="1351764" y="6263421"/>
                  <a:pt x="1366899" y="6239638"/>
                </a:cubicBezTo>
                <a:cubicBezTo>
                  <a:pt x="1372684" y="6230548"/>
                  <a:pt x="1377210" y="6220362"/>
                  <a:pt x="1384829" y="6212743"/>
                </a:cubicBezTo>
                <a:lnTo>
                  <a:pt x="1420688" y="6176885"/>
                </a:lnTo>
                <a:cubicBezTo>
                  <a:pt x="1423676" y="6164932"/>
                  <a:pt x="1424142" y="6152046"/>
                  <a:pt x="1429652" y="6141026"/>
                </a:cubicBezTo>
                <a:cubicBezTo>
                  <a:pt x="1439289" y="6121752"/>
                  <a:pt x="1458697" y="6107681"/>
                  <a:pt x="1465511" y="6087238"/>
                </a:cubicBezTo>
                <a:cubicBezTo>
                  <a:pt x="1478485" y="6048316"/>
                  <a:pt x="1467794" y="6067025"/>
                  <a:pt x="1501370" y="6033449"/>
                </a:cubicBezTo>
                <a:cubicBezTo>
                  <a:pt x="1523904" y="5965850"/>
                  <a:pt x="1493507" y="6049174"/>
                  <a:pt x="1528264" y="5979661"/>
                </a:cubicBezTo>
                <a:cubicBezTo>
                  <a:pt x="1532490" y="5971209"/>
                  <a:pt x="1533003" y="5961219"/>
                  <a:pt x="1537229" y="5952767"/>
                </a:cubicBezTo>
                <a:cubicBezTo>
                  <a:pt x="1580325" y="5866575"/>
                  <a:pt x="1524545" y="6007564"/>
                  <a:pt x="1582052" y="5881049"/>
                </a:cubicBezTo>
                <a:cubicBezTo>
                  <a:pt x="1627773" y="5780463"/>
                  <a:pt x="1575598" y="5863838"/>
                  <a:pt x="1617911" y="5800367"/>
                </a:cubicBezTo>
                <a:cubicBezTo>
                  <a:pt x="1620899" y="5788414"/>
                  <a:pt x="1615856" y="5770018"/>
                  <a:pt x="1626876" y="5764508"/>
                </a:cubicBezTo>
                <a:cubicBezTo>
                  <a:pt x="1640504" y="5757694"/>
                  <a:pt x="1656507" y="5772304"/>
                  <a:pt x="1671699" y="5773473"/>
                </a:cubicBezTo>
                <a:cubicBezTo>
                  <a:pt x="1734338" y="5778292"/>
                  <a:pt x="1797205" y="5779450"/>
                  <a:pt x="1859958" y="5782438"/>
                </a:cubicBezTo>
                <a:cubicBezTo>
                  <a:pt x="1897926" y="5787862"/>
                  <a:pt x="1979165" y="5800367"/>
                  <a:pt x="2012358" y="5800367"/>
                </a:cubicBezTo>
                <a:cubicBezTo>
                  <a:pt x="2069213" y="5800367"/>
                  <a:pt x="2125911" y="5794390"/>
                  <a:pt x="2182688" y="5791402"/>
                </a:cubicBezTo>
                <a:cubicBezTo>
                  <a:pt x="2185676" y="5776461"/>
                  <a:pt x="2186834" y="5761034"/>
                  <a:pt x="2191652" y="5746579"/>
                </a:cubicBezTo>
                <a:cubicBezTo>
                  <a:pt x="2201829" y="5716046"/>
                  <a:pt x="2219705" y="5688155"/>
                  <a:pt x="2227511" y="5656932"/>
                </a:cubicBezTo>
                <a:cubicBezTo>
                  <a:pt x="2236476" y="5621073"/>
                  <a:pt x="2242716" y="5584421"/>
                  <a:pt x="2254405" y="5549355"/>
                </a:cubicBezTo>
                <a:cubicBezTo>
                  <a:pt x="2266358" y="5513496"/>
                  <a:pt x="2281097" y="5478449"/>
                  <a:pt x="2290264" y="5441779"/>
                </a:cubicBezTo>
                <a:cubicBezTo>
                  <a:pt x="2296240" y="5417873"/>
                  <a:pt x="2300401" y="5393438"/>
                  <a:pt x="2308193" y="5370061"/>
                </a:cubicBezTo>
                <a:cubicBezTo>
                  <a:pt x="2315390" y="5348471"/>
                  <a:pt x="2328300" y="5329030"/>
                  <a:pt x="2335088" y="5307308"/>
                </a:cubicBezTo>
                <a:cubicBezTo>
                  <a:pt x="2343306" y="5281012"/>
                  <a:pt x="2343344" y="5252422"/>
                  <a:pt x="2353017" y="5226626"/>
                </a:cubicBezTo>
                <a:cubicBezTo>
                  <a:pt x="2361476" y="5204068"/>
                  <a:pt x="2378688" y="5185705"/>
                  <a:pt x="2388876" y="5163873"/>
                </a:cubicBezTo>
                <a:cubicBezTo>
                  <a:pt x="2399673" y="5140737"/>
                  <a:pt x="2406288" y="5115861"/>
                  <a:pt x="2415770" y="5092155"/>
                </a:cubicBezTo>
                <a:cubicBezTo>
                  <a:pt x="2424222" y="5071025"/>
                  <a:pt x="2435467" y="5050992"/>
                  <a:pt x="2442664" y="5029402"/>
                </a:cubicBezTo>
                <a:cubicBezTo>
                  <a:pt x="2450456" y="5006025"/>
                  <a:pt x="2452305" y="4980891"/>
                  <a:pt x="2460593" y="4957685"/>
                </a:cubicBezTo>
                <a:cubicBezTo>
                  <a:pt x="2467335" y="4938807"/>
                  <a:pt x="2479778" y="4922400"/>
                  <a:pt x="2487488" y="4903896"/>
                </a:cubicBezTo>
                <a:cubicBezTo>
                  <a:pt x="2494757" y="4886451"/>
                  <a:pt x="2498781" y="4867804"/>
                  <a:pt x="2505417" y="4850108"/>
                </a:cubicBezTo>
                <a:cubicBezTo>
                  <a:pt x="2516718" y="4819973"/>
                  <a:pt x="2530451" y="4790770"/>
                  <a:pt x="2541276" y="4760461"/>
                </a:cubicBezTo>
                <a:cubicBezTo>
                  <a:pt x="2545420" y="4748858"/>
                  <a:pt x="2546344" y="4736291"/>
                  <a:pt x="2550240" y="4724602"/>
                </a:cubicBezTo>
                <a:cubicBezTo>
                  <a:pt x="2581257" y="4631550"/>
                  <a:pt x="2553161" y="4718762"/>
                  <a:pt x="2586099" y="4652885"/>
                </a:cubicBezTo>
                <a:cubicBezTo>
                  <a:pt x="2593296" y="4638492"/>
                  <a:pt x="2596832" y="4622454"/>
                  <a:pt x="2604029" y="4608061"/>
                </a:cubicBezTo>
                <a:cubicBezTo>
                  <a:pt x="2614803" y="4586513"/>
                  <a:pt x="2626524" y="4565354"/>
                  <a:pt x="2639888" y="4545308"/>
                </a:cubicBezTo>
                <a:cubicBezTo>
                  <a:pt x="2656464" y="4520444"/>
                  <a:pt x="2675747" y="4497496"/>
                  <a:pt x="2693676" y="4473590"/>
                </a:cubicBezTo>
                <a:cubicBezTo>
                  <a:pt x="2727040" y="4429105"/>
                  <a:pt x="2712279" y="4450169"/>
                  <a:pt x="2738499" y="4410838"/>
                </a:cubicBezTo>
                <a:cubicBezTo>
                  <a:pt x="2822170" y="4413826"/>
                  <a:pt x="2905931" y="4414886"/>
                  <a:pt x="2989511" y="4419802"/>
                </a:cubicBezTo>
                <a:cubicBezTo>
                  <a:pt x="3007656" y="4420869"/>
                  <a:pt x="3025234" y="4430774"/>
                  <a:pt x="3043299" y="4428767"/>
                </a:cubicBezTo>
                <a:cubicBezTo>
                  <a:pt x="3133627" y="4418731"/>
                  <a:pt x="3223027" y="4401290"/>
                  <a:pt x="3312240" y="4383943"/>
                </a:cubicBezTo>
                <a:cubicBezTo>
                  <a:pt x="3330792" y="4380336"/>
                  <a:pt x="3347795" y="4370987"/>
                  <a:pt x="3366029" y="4366014"/>
                </a:cubicBezTo>
                <a:cubicBezTo>
                  <a:pt x="3380729" y="4362005"/>
                  <a:pt x="3396258" y="4361427"/>
                  <a:pt x="3410852" y="4357049"/>
                </a:cubicBezTo>
                <a:cubicBezTo>
                  <a:pt x="3528793" y="4321667"/>
                  <a:pt x="3384061" y="4353444"/>
                  <a:pt x="3500499" y="4330155"/>
                </a:cubicBezTo>
                <a:cubicBezTo>
                  <a:pt x="3509464" y="4324179"/>
                  <a:pt x="3517756" y="4317044"/>
                  <a:pt x="3527393" y="4312226"/>
                </a:cubicBezTo>
                <a:cubicBezTo>
                  <a:pt x="3535845" y="4308000"/>
                  <a:pt x="3546425" y="4308503"/>
                  <a:pt x="3554288" y="4303261"/>
                </a:cubicBezTo>
                <a:cubicBezTo>
                  <a:pt x="3592144" y="4278024"/>
                  <a:pt x="3581416" y="4258202"/>
                  <a:pt x="3617040" y="4222579"/>
                </a:cubicBezTo>
                <a:cubicBezTo>
                  <a:pt x="3674008" y="4165613"/>
                  <a:pt x="3613339" y="4228816"/>
                  <a:pt x="3670829" y="4159826"/>
                </a:cubicBezTo>
                <a:cubicBezTo>
                  <a:pt x="3676240" y="4153333"/>
                  <a:pt x="3684409" y="4149144"/>
                  <a:pt x="3688758" y="4141896"/>
                </a:cubicBezTo>
                <a:cubicBezTo>
                  <a:pt x="3702509" y="4118977"/>
                  <a:pt x="3705718" y="4089078"/>
                  <a:pt x="3724617" y="4070179"/>
                </a:cubicBezTo>
                <a:cubicBezTo>
                  <a:pt x="3762076" y="4032720"/>
                  <a:pt x="3743904" y="4053427"/>
                  <a:pt x="3778405" y="4007426"/>
                </a:cubicBezTo>
                <a:cubicBezTo>
                  <a:pt x="3796969" y="3951737"/>
                  <a:pt x="3775843" y="4004224"/>
                  <a:pt x="3832193" y="3926743"/>
                </a:cubicBezTo>
                <a:cubicBezTo>
                  <a:pt x="3842441" y="3912651"/>
                  <a:pt x="3850827" y="3897262"/>
                  <a:pt x="3859088" y="3881920"/>
                </a:cubicBezTo>
                <a:cubicBezTo>
                  <a:pt x="3871760" y="3858387"/>
                  <a:pt x="3882275" y="3833735"/>
                  <a:pt x="3894946" y="3810202"/>
                </a:cubicBezTo>
                <a:cubicBezTo>
                  <a:pt x="3903207" y="3794861"/>
                  <a:pt x="3913496" y="3780675"/>
                  <a:pt x="3921840" y="3765379"/>
                </a:cubicBezTo>
                <a:cubicBezTo>
                  <a:pt x="3946932" y="3719377"/>
                  <a:pt x="3946761" y="3708465"/>
                  <a:pt x="3975629" y="3666767"/>
                </a:cubicBezTo>
                <a:cubicBezTo>
                  <a:pt x="4012608" y="3613353"/>
                  <a:pt x="4034352" y="3589127"/>
                  <a:pt x="4074240" y="3541261"/>
                </a:cubicBezTo>
                <a:cubicBezTo>
                  <a:pt x="4095557" y="3477314"/>
                  <a:pt x="4065331" y="3554625"/>
                  <a:pt x="4110099" y="3487473"/>
                </a:cubicBezTo>
                <a:cubicBezTo>
                  <a:pt x="4115341" y="3479610"/>
                  <a:pt x="4114475" y="3468839"/>
                  <a:pt x="4119064" y="3460579"/>
                </a:cubicBezTo>
                <a:cubicBezTo>
                  <a:pt x="4129529" y="3441742"/>
                  <a:pt x="4141994" y="3424029"/>
                  <a:pt x="4154923" y="3406790"/>
                </a:cubicBezTo>
                <a:cubicBezTo>
                  <a:pt x="4172852" y="3382884"/>
                  <a:pt x="4195348" y="3361801"/>
                  <a:pt x="4208711" y="3335073"/>
                </a:cubicBezTo>
                <a:cubicBezTo>
                  <a:pt x="4214687" y="3323120"/>
                  <a:pt x="4218872" y="3310089"/>
                  <a:pt x="4226640" y="3299214"/>
                </a:cubicBezTo>
                <a:cubicBezTo>
                  <a:pt x="4234009" y="3288897"/>
                  <a:pt x="4245419" y="3282060"/>
                  <a:pt x="4253535" y="3272320"/>
                </a:cubicBezTo>
                <a:cubicBezTo>
                  <a:pt x="4275347" y="3246146"/>
                  <a:pt x="4292197" y="3215730"/>
                  <a:pt x="4316288" y="3191638"/>
                </a:cubicBezTo>
                <a:cubicBezTo>
                  <a:pt x="4350800" y="3157124"/>
                  <a:pt x="4336149" y="3175292"/>
                  <a:pt x="4361111" y="3137849"/>
                </a:cubicBezTo>
                <a:cubicBezTo>
                  <a:pt x="4385017" y="3143826"/>
                  <a:pt x="4409135" y="3149009"/>
                  <a:pt x="4432829" y="3155779"/>
                </a:cubicBezTo>
                <a:cubicBezTo>
                  <a:pt x="4451001" y="3160971"/>
                  <a:pt x="4468202" y="3169458"/>
                  <a:pt x="4486617" y="3173708"/>
                </a:cubicBezTo>
                <a:cubicBezTo>
                  <a:pt x="4539234" y="3185850"/>
                  <a:pt x="4658776" y="3189511"/>
                  <a:pt x="4692805" y="3191638"/>
                </a:cubicBezTo>
                <a:cubicBezTo>
                  <a:pt x="4725676" y="3197614"/>
                  <a:pt x="4758838" y="3202163"/>
                  <a:pt x="4791417" y="3209567"/>
                </a:cubicBezTo>
                <a:cubicBezTo>
                  <a:pt x="4824641" y="3217118"/>
                  <a:pt x="4856560" y="3230086"/>
                  <a:pt x="4890029" y="3236461"/>
                </a:cubicBezTo>
                <a:cubicBezTo>
                  <a:pt x="4940281" y="3246033"/>
                  <a:pt x="5131370" y="3253409"/>
                  <a:pt x="5150005" y="3254390"/>
                </a:cubicBezTo>
                <a:cubicBezTo>
                  <a:pt x="5254593" y="3251402"/>
                  <a:pt x="5360963" y="3264876"/>
                  <a:pt x="5463770" y="3245426"/>
                </a:cubicBezTo>
                <a:cubicBezTo>
                  <a:pt x="5482340" y="3241913"/>
                  <a:pt x="5481699" y="3191638"/>
                  <a:pt x="5481699" y="3191638"/>
                </a:cubicBezTo>
                <a:cubicBezTo>
                  <a:pt x="5484687" y="3155779"/>
                  <a:pt x="5487083" y="3119866"/>
                  <a:pt x="5490664" y="3084061"/>
                </a:cubicBezTo>
                <a:cubicBezTo>
                  <a:pt x="5493061" y="3060089"/>
                  <a:pt x="5497232" y="3036315"/>
                  <a:pt x="5499629" y="3012343"/>
                </a:cubicBezTo>
                <a:cubicBezTo>
                  <a:pt x="5503209" y="2976539"/>
                  <a:pt x="5504619" y="2940530"/>
                  <a:pt x="5508593" y="2904767"/>
                </a:cubicBezTo>
                <a:cubicBezTo>
                  <a:pt x="5515265" y="2844714"/>
                  <a:pt x="5518015" y="2861455"/>
                  <a:pt x="5526523" y="2806155"/>
                </a:cubicBezTo>
                <a:cubicBezTo>
                  <a:pt x="5530186" y="2782343"/>
                  <a:pt x="5532304" y="2758318"/>
                  <a:pt x="5535488" y="2734438"/>
                </a:cubicBezTo>
                <a:cubicBezTo>
                  <a:pt x="5548373" y="2637797"/>
                  <a:pt x="5539034" y="2705965"/>
                  <a:pt x="5553417" y="2626861"/>
                </a:cubicBezTo>
                <a:cubicBezTo>
                  <a:pt x="5568072" y="2546261"/>
                  <a:pt x="5555490" y="2600643"/>
                  <a:pt x="5571346" y="2537214"/>
                </a:cubicBezTo>
                <a:cubicBezTo>
                  <a:pt x="5574334" y="2504343"/>
                  <a:pt x="5575949" y="2471319"/>
                  <a:pt x="5580311" y="2438602"/>
                </a:cubicBezTo>
                <a:cubicBezTo>
                  <a:pt x="5586818" y="2389802"/>
                  <a:pt x="5589023" y="2417326"/>
                  <a:pt x="5598240" y="2375849"/>
                </a:cubicBezTo>
                <a:cubicBezTo>
                  <a:pt x="5602183" y="2358105"/>
                  <a:pt x="5603262" y="2339805"/>
                  <a:pt x="5607205" y="2322061"/>
                </a:cubicBezTo>
                <a:cubicBezTo>
                  <a:pt x="5609255" y="2312836"/>
                  <a:pt x="5613878" y="2304334"/>
                  <a:pt x="5616170" y="2295167"/>
                </a:cubicBezTo>
                <a:cubicBezTo>
                  <a:pt x="5642115" y="2191391"/>
                  <a:pt x="5606171" y="2297235"/>
                  <a:pt x="5643064" y="2223449"/>
                </a:cubicBezTo>
                <a:cubicBezTo>
                  <a:pt x="5647290" y="2214997"/>
                  <a:pt x="5646126" y="2203934"/>
                  <a:pt x="5652029" y="2196555"/>
                </a:cubicBezTo>
                <a:cubicBezTo>
                  <a:pt x="5670475" y="2173498"/>
                  <a:pt x="5698234" y="2176039"/>
                  <a:pt x="5723746" y="2169661"/>
                </a:cubicBezTo>
                <a:cubicBezTo>
                  <a:pt x="5755606" y="2161696"/>
                  <a:pt x="5763860" y="2153554"/>
                  <a:pt x="5795464" y="2133802"/>
                </a:cubicBezTo>
                <a:cubicBezTo>
                  <a:pt x="5840020" y="2105955"/>
                  <a:pt x="5806401" y="2127594"/>
                  <a:pt x="5840288" y="2097943"/>
                </a:cubicBezTo>
                <a:cubicBezTo>
                  <a:pt x="5857852" y="2082574"/>
                  <a:pt x="5875654" y="2067449"/>
                  <a:pt x="5894076" y="2053120"/>
                </a:cubicBezTo>
                <a:cubicBezTo>
                  <a:pt x="5902581" y="2046505"/>
                  <a:pt x="5913351" y="2042809"/>
                  <a:pt x="5920970" y="2035190"/>
                </a:cubicBezTo>
                <a:cubicBezTo>
                  <a:pt x="5987687" y="1968473"/>
                  <a:pt x="5911377" y="2023658"/>
                  <a:pt x="5974758" y="1981402"/>
                </a:cubicBezTo>
                <a:cubicBezTo>
                  <a:pt x="5980735" y="1972437"/>
                  <a:pt x="5983723" y="1960485"/>
                  <a:pt x="5992688" y="1954508"/>
                </a:cubicBezTo>
                <a:cubicBezTo>
                  <a:pt x="6002939" y="1947674"/>
                  <a:pt x="6016293" y="1946833"/>
                  <a:pt x="6028546" y="1945543"/>
                </a:cubicBezTo>
                <a:cubicBezTo>
                  <a:pt x="6073222" y="1940840"/>
                  <a:pt x="6118193" y="1939567"/>
                  <a:pt x="6163017" y="1936579"/>
                </a:cubicBezTo>
                <a:cubicBezTo>
                  <a:pt x="6210829" y="1939567"/>
                  <a:pt x="6258547" y="1945543"/>
                  <a:pt x="6306452" y="1945543"/>
                </a:cubicBezTo>
                <a:cubicBezTo>
                  <a:pt x="6688885" y="1945543"/>
                  <a:pt x="6586152" y="2007104"/>
                  <a:pt x="6718829" y="1918649"/>
                </a:cubicBezTo>
                <a:cubicBezTo>
                  <a:pt x="6721817" y="1909684"/>
                  <a:pt x="6725197" y="1900841"/>
                  <a:pt x="6727793" y="1891755"/>
                </a:cubicBezTo>
                <a:cubicBezTo>
                  <a:pt x="6731178" y="1879908"/>
                  <a:pt x="6731248" y="1866916"/>
                  <a:pt x="6736758" y="1855896"/>
                </a:cubicBezTo>
                <a:cubicBezTo>
                  <a:pt x="6740538" y="1848336"/>
                  <a:pt x="6748711" y="1843943"/>
                  <a:pt x="6754688" y="1837967"/>
                </a:cubicBezTo>
                <a:cubicBezTo>
                  <a:pt x="6786347" y="1679660"/>
                  <a:pt x="6737358" y="1910475"/>
                  <a:pt x="6781582" y="1748320"/>
                </a:cubicBezTo>
                <a:cubicBezTo>
                  <a:pt x="6786365" y="1730784"/>
                  <a:pt x="6786603" y="1712276"/>
                  <a:pt x="6790546" y="1694532"/>
                </a:cubicBezTo>
                <a:cubicBezTo>
                  <a:pt x="6812746" y="1594632"/>
                  <a:pt x="6785043" y="1756755"/>
                  <a:pt x="6808476" y="1631779"/>
                </a:cubicBezTo>
                <a:cubicBezTo>
                  <a:pt x="6832628" y="1502969"/>
                  <a:pt x="6808667" y="1559677"/>
                  <a:pt x="6844335" y="1488343"/>
                </a:cubicBezTo>
                <a:cubicBezTo>
                  <a:pt x="6850311" y="1458461"/>
                  <a:pt x="6848636" y="1425953"/>
                  <a:pt x="6862264" y="1398696"/>
                </a:cubicBezTo>
                <a:cubicBezTo>
                  <a:pt x="6880812" y="1361600"/>
                  <a:pt x="6887045" y="1353360"/>
                  <a:pt x="6898123" y="1309049"/>
                </a:cubicBezTo>
                <a:cubicBezTo>
                  <a:pt x="6921135" y="1217004"/>
                  <a:pt x="6889858" y="1331090"/>
                  <a:pt x="6925017" y="1237332"/>
                </a:cubicBezTo>
                <a:cubicBezTo>
                  <a:pt x="6929343" y="1225796"/>
                  <a:pt x="6927869" y="1212171"/>
                  <a:pt x="6933982" y="1201473"/>
                </a:cubicBezTo>
                <a:cubicBezTo>
                  <a:pt x="6940272" y="1190465"/>
                  <a:pt x="6951911" y="1183544"/>
                  <a:pt x="6960876" y="1174579"/>
                </a:cubicBezTo>
                <a:lnTo>
                  <a:pt x="7579440" y="1183543"/>
                </a:lnTo>
                <a:cubicBezTo>
                  <a:pt x="7588886" y="1183805"/>
                  <a:pt x="7598645" y="1198001"/>
                  <a:pt x="7606335" y="1192508"/>
                </a:cubicBezTo>
                <a:cubicBezTo>
                  <a:pt x="7657457" y="1155993"/>
                  <a:pt x="7630983" y="1148140"/>
                  <a:pt x="7651158" y="1111826"/>
                </a:cubicBezTo>
                <a:cubicBezTo>
                  <a:pt x="7683067" y="1054391"/>
                  <a:pt x="7682574" y="1069185"/>
                  <a:pt x="7713911" y="1022179"/>
                </a:cubicBezTo>
                <a:cubicBezTo>
                  <a:pt x="7723576" y="1007681"/>
                  <a:pt x="7731450" y="992055"/>
                  <a:pt x="7740805" y="977355"/>
                </a:cubicBezTo>
                <a:cubicBezTo>
                  <a:pt x="7752374" y="959175"/>
                  <a:pt x="7755128" y="924285"/>
                  <a:pt x="7776664" y="923567"/>
                </a:cubicBezTo>
                <a:lnTo>
                  <a:pt x="8045605" y="914602"/>
                </a:lnTo>
                <a:cubicBezTo>
                  <a:pt x="8054570" y="911614"/>
                  <a:pt x="8064396" y="910500"/>
                  <a:pt x="8072499" y="905638"/>
                </a:cubicBezTo>
                <a:cubicBezTo>
                  <a:pt x="8093341" y="893133"/>
                  <a:pt x="8096986" y="871750"/>
                  <a:pt x="8108358" y="851849"/>
                </a:cubicBezTo>
                <a:cubicBezTo>
                  <a:pt x="8113704" y="842494"/>
                  <a:pt x="8120942" y="834310"/>
                  <a:pt x="8126288" y="824955"/>
                </a:cubicBezTo>
                <a:cubicBezTo>
                  <a:pt x="8132918" y="813352"/>
                  <a:pt x="8137587" y="800699"/>
                  <a:pt x="8144217" y="789096"/>
                </a:cubicBezTo>
                <a:cubicBezTo>
                  <a:pt x="8149562" y="779741"/>
                  <a:pt x="8157328" y="771839"/>
                  <a:pt x="8162146" y="762202"/>
                </a:cubicBezTo>
                <a:cubicBezTo>
                  <a:pt x="8199261" y="687972"/>
                  <a:pt x="8137658" y="785488"/>
                  <a:pt x="8189040" y="708414"/>
                </a:cubicBezTo>
                <a:cubicBezTo>
                  <a:pt x="8198005" y="711402"/>
                  <a:pt x="8208675" y="711329"/>
                  <a:pt x="8215935" y="717379"/>
                </a:cubicBezTo>
                <a:cubicBezTo>
                  <a:pt x="8281062" y="771651"/>
                  <a:pt x="8208060" y="741649"/>
                  <a:pt x="8269723" y="762202"/>
                </a:cubicBezTo>
                <a:cubicBezTo>
                  <a:pt x="8278688" y="771167"/>
                  <a:pt x="8285278" y="783426"/>
                  <a:pt x="8296617" y="789096"/>
                </a:cubicBezTo>
                <a:cubicBezTo>
                  <a:pt x="8333754" y="807665"/>
                  <a:pt x="8399471" y="792258"/>
                  <a:pt x="8431088" y="789096"/>
                </a:cubicBezTo>
                <a:cubicBezTo>
                  <a:pt x="8437064" y="780131"/>
                  <a:pt x="8444199" y="771839"/>
                  <a:pt x="8449017" y="762202"/>
                </a:cubicBezTo>
                <a:cubicBezTo>
                  <a:pt x="8458630" y="742976"/>
                  <a:pt x="8462853" y="708903"/>
                  <a:pt x="8466946" y="690485"/>
                </a:cubicBezTo>
                <a:cubicBezTo>
                  <a:pt x="8474450" y="656718"/>
                  <a:pt x="8474893" y="657679"/>
                  <a:pt x="8484876" y="627732"/>
                </a:cubicBezTo>
                <a:cubicBezTo>
                  <a:pt x="8487864" y="597850"/>
                  <a:pt x="8487950" y="567533"/>
                  <a:pt x="8493840" y="538085"/>
                </a:cubicBezTo>
                <a:cubicBezTo>
                  <a:pt x="8496996" y="522305"/>
                  <a:pt x="8507867" y="508873"/>
                  <a:pt x="8511770" y="493261"/>
                </a:cubicBezTo>
                <a:cubicBezTo>
                  <a:pt x="8550250" y="339346"/>
                  <a:pt x="8496862" y="506088"/>
                  <a:pt x="8529699" y="385685"/>
                </a:cubicBezTo>
                <a:cubicBezTo>
                  <a:pt x="8552214" y="303130"/>
                  <a:pt x="8544111" y="361966"/>
                  <a:pt x="8556593" y="287073"/>
                </a:cubicBezTo>
                <a:cubicBezTo>
                  <a:pt x="8560067" y="266230"/>
                  <a:pt x="8561414" y="245040"/>
                  <a:pt x="8565558" y="224320"/>
                </a:cubicBezTo>
                <a:cubicBezTo>
                  <a:pt x="8567411" y="215054"/>
                  <a:pt x="8567841" y="204108"/>
                  <a:pt x="8574523" y="197426"/>
                </a:cubicBezTo>
                <a:cubicBezTo>
                  <a:pt x="8581205" y="190744"/>
                  <a:pt x="8592452" y="191449"/>
                  <a:pt x="8601417" y="188461"/>
                </a:cubicBezTo>
                <a:cubicBezTo>
                  <a:pt x="8610382" y="197426"/>
                  <a:pt x="8617995" y="207986"/>
                  <a:pt x="8628311" y="215355"/>
                </a:cubicBezTo>
                <a:cubicBezTo>
                  <a:pt x="8683487" y="254766"/>
                  <a:pt x="8720968" y="229498"/>
                  <a:pt x="8798640" y="224320"/>
                </a:cubicBezTo>
                <a:cubicBezTo>
                  <a:pt x="8842719" y="209627"/>
                  <a:pt x="8851355" y="209565"/>
                  <a:pt x="8888288" y="188461"/>
                </a:cubicBezTo>
                <a:cubicBezTo>
                  <a:pt x="8926018" y="166901"/>
                  <a:pt x="8905896" y="170660"/>
                  <a:pt x="8951040" y="152602"/>
                </a:cubicBezTo>
                <a:cubicBezTo>
                  <a:pt x="8968588" y="145583"/>
                  <a:pt x="9004829" y="134673"/>
                  <a:pt x="9004829" y="134673"/>
                </a:cubicBezTo>
                <a:cubicBezTo>
                  <a:pt x="9010805" y="128696"/>
                  <a:pt x="9016158" y="122023"/>
                  <a:pt x="9022758" y="116743"/>
                </a:cubicBezTo>
                <a:cubicBezTo>
                  <a:pt x="9079314" y="71497"/>
                  <a:pt x="9024281" y="124184"/>
                  <a:pt x="9067582" y="80885"/>
                </a:cubicBezTo>
                <a:cubicBezTo>
                  <a:pt x="9083149" y="34178"/>
                  <a:pt x="9066348" y="71220"/>
                  <a:pt x="9094476" y="36061"/>
                </a:cubicBezTo>
                <a:cubicBezTo>
                  <a:pt x="9123325" y="0"/>
                  <a:pt x="9098295" y="16222"/>
                  <a:pt x="9130335" y="202"/>
                </a:cubicBezTo>
              </a:path>
            </a:pathLst>
          </a:cu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8" name="TextBox 87"/>
          <p:cNvSpPr txBox="1"/>
          <p:nvPr/>
        </p:nvSpPr>
        <p:spPr>
          <a:xfrm>
            <a:off x="4495800" y="3048001"/>
            <a:ext cx="5181600" cy="3477875"/>
          </a:xfrm>
          <a:prstGeom prst="rect">
            <a:avLst/>
          </a:prstGeom>
          <a:noFill/>
        </p:spPr>
        <p:txBody>
          <a:bodyPr wrap="square" rtlCol="0">
            <a:spAutoFit/>
          </a:bodyPr>
          <a:lstStyle/>
          <a:p>
            <a:pPr fontAlgn="base"/>
            <a:r>
              <a:rPr lang="en-US" sz="2000" dirty="0">
                <a:solidFill>
                  <a:schemeClr val="bg2"/>
                </a:solidFill>
              </a:rPr>
              <a:t>“The dark skin was placed upon the </a:t>
            </a:r>
            <a:r>
              <a:rPr lang="en-US" sz="2000" dirty="0" err="1">
                <a:solidFill>
                  <a:schemeClr val="bg2"/>
                </a:solidFill>
              </a:rPr>
              <a:t>Lamanites</a:t>
            </a:r>
            <a:r>
              <a:rPr lang="en-US" sz="2000" dirty="0">
                <a:solidFill>
                  <a:schemeClr val="bg2"/>
                </a:solidFill>
              </a:rPr>
              <a:t> so that they could be distinguished from the Nephites and to keep the two peoples from mixing. The dark skin was the sign of the curse. The curse was the withdrawal of the Spirit of the Lord. …</a:t>
            </a:r>
          </a:p>
          <a:p>
            <a:pPr fontAlgn="base"/>
            <a:r>
              <a:rPr lang="en-US" sz="2000" dirty="0">
                <a:solidFill>
                  <a:schemeClr val="bg2"/>
                </a:solidFill>
              </a:rPr>
              <a:t>“The dark skin of those who have come into the Church is no longer to be considered a sign of the curse. Many of these converts are delightsome and have the Spirit of the Lord.” </a:t>
            </a:r>
          </a:p>
          <a:p>
            <a:pPr fontAlgn="base"/>
            <a:r>
              <a:rPr lang="en-US" sz="2000" dirty="0">
                <a:solidFill>
                  <a:schemeClr val="bg2"/>
                </a:solidFill>
              </a:rPr>
              <a:t>Joseph Fielding Smith Jr.</a:t>
            </a:r>
          </a:p>
        </p:txBody>
      </p:sp>
      <p:sp>
        <p:nvSpPr>
          <p:cNvPr id="15" name="TextBox 14"/>
          <p:cNvSpPr txBox="1"/>
          <p:nvPr/>
        </p:nvSpPr>
        <p:spPr>
          <a:xfrm>
            <a:off x="6333563" y="951133"/>
            <a:ext cx="4652683" cy="830997"/>
          </a:xfrm>
          <a:prstGeom prst="rect">
            <a:avLst/>
          </a:prstGeom>
          <a:noFill/>
        </p:spPr>
        <p:txBody>
          <a:bodyPr wrap="square" rtlCol="0">
            <a:spAutoFit/>
          </a:bodyPr>
          <a:lstStyle/>
          <a:p>
            <a:r>
              <a:rPr lang="en-US" sz="2400" dirty="0">
                <a:solidFill>
                  <a:schemeClr val="bg2"/>
                </a:solidFill>
              </a:rPr>
              <a:t>The changing of their skin was only a mark or sign of the curse.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9848" y="3497505"/>
            <a:ext cx="1596560" cy="2067259"/>
          </a:xfrm>
          <a:prstGeom prst="rect">
            <a:avLst/>
          </a:prstGeom>
        </p:spPr>
      </p:pic>
    </p:spTree>
    <p:extLst>
      <p:ext uri="{BB962C8B-B14F-4D97-AF65-F5344CB8AC3E}">
        <p14:creationId xmlns:p14="http://schemas.microsoft.com/office/powerpoint/2010/main" val="262813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ppt_x</p:attrName>
                                        </p:attrNameLst>
                                      </p:cBhvr>
                                      <p:tavLst>
                                        <p:tav tm="0">
                                          <p:val>
                                            <p:strVal val="#ppt_x-.2"/>
                                          </p:val>
                                        </p:tav>
                                        <p:tav tm="100000">
                                          <p:val>
                                            <p:strVal val="#ppt_x"/>
                                          </p:val>
                                        </p:tav>
                                      </p:tavLst>
                                    </p:anim>
                                    <p:anim calcmode="lin" valueType="num">
                                      <p:cBhvr>
                                        <p:cTn id="1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9"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8">
                                            <p:txEl>
                                              <p:pRg st="0" end="0"/>
                                            </p:txEl>
                                          </p:spTgt>
                                        </p:tgtEl>
                                        <p:attrNameLst>
                                          <p:attrName>style.visibility</p:attrName>
                                        </p:attrNameLst>
                                      </p:cBhvr>
                                      <p:to>
                                        <p:strVal val="visible"/>
                                      </p:to>
                                    </p:set>
                                  </p:childTnLst>
                                </p:cTn>
                              </p:par>
                              <p:par>
                                <p:cTn id="28" presetID="9"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8">
                                            <p:txEl>
                                              <p:pRg st="1" end="1"/>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057400" y="152401"/>
            <a:ext cx="8001000" cy="646331"/>
          </a:xfrm>
          <a:prstGeom prst="rect">
            <a:avLst/>
          </a:prstGeom>
          <a:noFill/>
        </p:spPr>
        <p:txBody>
          <a:bodyPr wrap="square" rtlCol="0">
            <a:spAutoFit/>
          </a:bodyPr>
          <a:lstStyle/>
          <a:p>
            <a:pPr algn="ctr"/>
            <a:r>
              <a:rPr lang="en-US" sz="3600" dirty="0">
                <a:solidFill>
                  <a:schemeClr val="bg1"/>
                </a:solidFill>
                <a:latin typeface="Castellar" pitchFamily="18" charset="0"/>
              </a:rPr>
              <a:t>Results of the curse</a:t>
            </a:r>
          </a:p>
        </p:txBody>
      </p:sp>
      <p:sp>
        <p:nvSpPr>
          <p:cNvPr id="42" name="TextBox 41"/>
          <p:cNvSpPr txBox="1"/>
          <p:nvPr/>
        </p:nvSpPr>
        <p:spPr>
          <a:xfrm>
            <a:off x="9807389" y="6428156"/>
            <a:ext cx="2057400" cy="369332"/>
          </a:xfrm>
          <a:prstGeom prst="rect">
            <a:avLst/>
          </a:prstGeom>
          <a:noFill/>
        </p:spPr>
        <p:txBody>
          <a:bodyPr wrap="square" rtlCol="0">
            <a:spAutoFit/>
          </a:bodyPr>
          <a:lstStyle/>
          <a:p>
            <a:pPr algn="r"/>
            <a:r>
              <a:rPr lang="en-US" dirty="0">
                <a:solidFill>
                  <a:srgbClr val="FFFF00"/>
                </a:solidFill>
              </a:rPr>
              <a:t>2 Nephi 5:24</a:t>
            </a:r>
          </a:p>
        </p:txBody>
      </p:sp>
      <p:sp>
        <p:nvSpPr>
          <p:cNvPr id="12" name="Freeform 45"/>
          <p:cNvSpPr/>
          <p:nvPr/>
        </p:nvSpPr>
        <p:spPr>
          <a:xfrm>
            <a:off x="121024" y="152401"/>
            <a:ext cx="12070975" cy="6584575"/>
          </a:xfrm>
          <a:custGeom>
            <a:avLst/>
            <a:gdLst>
              <a:gd name="connsiteX0" fmla="*/ 13229 w 9130335"/>
              <a:gd name="connsiteY0" fmla="*/ 6813379 h 6820939"/>
              <a:gd name="connsiteX1" fmla="*/ 75982 w 9130335"/>
              <a:gd name="connsiteY1" fmla="*/ 6777520 h 6820939"/>
              <a:gd name="connsiteX2" fmla="*/ 102876 w 9130335"/>
              <a:gd name="connsiteY2" fmla="*/ 6768555 h 6820939"/>
              <a:gd name="connsiteX3" fmla="*/ 138735 w 9130335"/>
              <a:gd name="connsiteY3" fmla="*/ 6750626 h 6820939"/>
              <a:gd name="connsiteX4" fmla="*/ 156664 w 9130335"/>
              <a:gd name="connsiteY4" fmla="*/ 6723732 h 6820939"/>
              <a:gd name="connsiteX5" fmla="*/ 228382 w 9130335"/>
              <a:gd name="connsiteY5" fmla="*/ 6687873 h 6820939"/>
              <a:gd name="connsiteX6" fmla="*/ 246311 w 9130335"/>
              <a:gd name="connsiteY6" fmla="*/ 6669943 h 6820939"/>
              <a:gd name="connsiteX7" fmla="*/ 273205 w 9130335"/>
              <a:gd name="connsiteY7" fmla="*/ 6660979 h 6820939"/>
              <a:gd name="connsiteX8" fmla="*/ 309064 w 9130335"/>
              <a:gd name="connsiteY8" fmla="*/ 6616155 h 6820939"/>
              <a:gd name="connsiteX9" fmla="*/ 335958 w 9130335"/>
              <a:gd name="connsiteY9" fmla="*/ 6607190 h 6820939"/>
              <a:gd name="connsiteX10" fmla="*/ 380782 w 9130335"/>
              <a:gd name="connsiteY10" fmla="*/ 6571332 h 6820939"/>
              <a:gd name="connsiteX11" fmla="*/ 425605 w 9130335"/>
              <a:gd name="connsiteY11" fmla="*/ 6526508 h 6820939"/>
              <a:gd name="connsiteX12" fmla="*/ 443535 w 9130335"/>
              <a:gd name="connsiteY12" fmla="*/ 6508579 h 6820939"/>
              <a:gd name="connsiteX13" fmla="*/ 461464 w 9130335"/>
              <a:gd name="connsiteY13" fmla="*/ 6490649 h 6820939"/>
              <a:gd name="connsiteX14" fmla="*/ 488358 w 9130335"/>
              <a:gd name="connsiteY14" fmla="*/ 6472720 h 6820939"/>
              <a:gd name="connsiteX15" fmla="*/ 533182 w 9130335"/>
              <a:gd name="connsiteY15" fmla="*/ 6427896 h 6820939"/>
              <a:gd name="connsiteX16" fmla="*/ 586970 w 9130335"/>
              <a:gd name="connsiteY16" fmla="*/ 6392038 h 6820939"/>
              <a:gd name="connsiteX17" fmla="*/ 613864 w 9130335"/>
              <a:gd name="connsiteY17" fmla="*/ 6374108 h 6820939"/>
              <a:gd name="connsiteX18" fmla="*/ 640758 w 9130335"/>
              <a:gd name="connsiteY18" fmla="*/ 6347214 h 6820939"/>
              <a:gd name="connsiteX19" fmla="*/ 667652 w 9130335"/>
              <a:gd name="connsiteY19" fmla="*/ 6338249 h 6820939"/>
              <a:gd name="connsiteX20" fmla="*/ 685582 w 9130335"/>
              <a:gd name="connsiteY20" fmla="*/ 6320320 h 6820939"/>
              <a:gd name="connsiteX21" fmla="*/ 766264 w 9130335"/>
              <a:gd name="connsiteY21" fmla="*/ 6329285 h 6820939"/>
              <a:gd name="connsiteX22" fmla="*/ 882805 w 9130335"/>
              <a:gd name="connsiteY22" fmla="*/ 6374108 h 6820939"/>
              <a:gd name="connsiteX23" fmla="*/ 918664 w 9130335"/>
              <a:gd name="connsiteY23" fmla="*/ 6392038 h 6820939"/>
              <a:gd name="connsiteX24" fmla="*/ 963488 w 9130335"/>
              <a:gd name="connsiteY24" fmla="*/ 6401002 h 6820939"/>
              <a:gd name="connsiteX25" fmla="*/ 1062099 w 9130335"/>
              <a:gd name="connsiteY25" fmla="*/ 6427896 h 6820939"/>
              <a:gd name="connsiteX26" fmla="*/ 1088993 w 9130335"/>
              <a:gd name="connsiteY26" fmla="*/ 6445826 h 6820939"/>
              <a:gd name="connsiteX27" fmla="*/ 1178640 w 9130335"/>
              <a:gd name="connsiteY27" fmla="*/ 6463755 h 6820939"/>
              <a:gd name="connsiteX28" fmla="*/ 1223464 w 9130335"/>
              <a:gd name="connsiteY28" fmla="*/ 6418932 h 6820939"/>
              <a:gd name="connsiteX29" fmla="*/ 1322076 w 9130335"/>
              <a:gd name="connsiteY29" fmla="*/ 6311355 h 6820939"/>
              <a:gd name="connsiteX30" fmla="*/ 1366899 w 9130335"/>
              <a:gd name="connsiteY30" fmla="*/ 6239638 h 6820939"/>
              <a:gd name="connsiteX31" fmla="*/ 1384829 w 9130335"/>
              <a:gd name="connsiteY31" fmla="*/ 6212743 h 6820939"/>
              <a:gd name="connsiteX32" fmla="*/ 1420688 w 9130335"/>
              <a:gd name="connsiteY32" fmla="*/ 6176885 h 6820939"/>
              <a:gd name="connsiteX33" fmla="*/ 1429652 w 9130335"/>
              <a:gd name="connsiteY33" fmla="*/ 6141026 h 6820939"/>
              <a:gd name="connsiteX34" fmla="*/ 1465511 w 9130335"/>
              <a:gd name="connsiteY34" fmla="*/ 6087238 h 6820939"/>
              <a:gd name="connsiteX35" fmla="*/ 1501370 w 9130335"/>
              <a:gd name="connsiteY35" fmla="*/ 6033449 h 6820939"/>
              <a:gd name="connsiteX36" fmla="*/ 1528264 w 9130335"/>
              <a:gd name="connsiteY36" fmla="*/ 5979661 h 6820939"/>
              <a:gd name="connsiteX37" fmla="*/ 1537229 w 9130335"/>
              <a:gd name="connsiteY37" fmla="*/ 5952767 h 6820939"/>
              <a:gd name="connsiteX38" fmla="*/ 1582052 w 9130335"/>
              <a:gd name="connsiteY38" fmla="*/ 5881049 h 6820939"/>
              <a:gd name="connsiteX39" fmla="*/ 1617911 w 9130335"/>
              <a:gd name="connsiteY39" fmla="*/ 5800367 h 6820939"/>
              <a:gd name="connsiteX40" fmla="*/ 1626876 w 9130335"/>
              <a:gd name="connsiteY40" fmla="*/ 5764508 h 6820939"/>
              <a:gd name="connsiteX41" fmla="*/ 1671699 w 9130335"/>
              <a:gd name="connsiteY41" fmla="*/ 5773473 h 6820939"/>
              <a:gd name="connsiteX42" fmla="*/ 1859958 w 9130335"/>
              <a:gd name="connsiteY42" fmla="*/ 5782438 h 6820939"/>
              <a:gd name="connsiteX43" fmla="*/ 2012358 w 9130335"/>
              <a:gd name="connsiteY43" fmla="*/ 5800367 h 6820939"/>
              <a:gd name="connsiteX44" fmla="*/ 2182688 w 9130335"/>
              <a:gd name="connsiteY44" fmla="*/ 5791402 h 6820939"/>
              <a:gd name="connsiteX45" fmla="*/ 2191652 w 9130335"/>
              <a:gd name="connsiteY45" fmla="*/ 5746579 h 6820939"/>
              <a:gd name="connsiteX46" fmla="*/ 2227511 w 9130335"/>
              <a:gd name="connsiteY46" fmla="*/ 5656932 h 6820939"/>
              <a:gd name="connsiteX47" fmla="*/ 2254405 w 9130335"/>
              <a:gd name="connsiteY47" fmla="*/ 5549355 h 6820939"/>
              <a:gd name="connsiteX48" fmla="*/ 2290264 w 9130335"/>
              <a:gd name="connsiteY48" fmla="*/ 5441779 h 6820939"/>
              <a:gd name="connsiteX49" fmla="*/ 2308193 w 9130335"/>
              <a:gd name="connsiteY49" fmla="*/ 5370061 h 6820939"/>
              <a:gd name="connsiteX50" fmla="*/ 2335088 w 9130335"/>
              <a:gd name="connsiteY50" fmla="*/ 5307308 h 6820939"/>
              <a:gd name="connsiteX51" fmla="*/ 2353017 w 9130335"/>
              <a:gd name="connsiteY51" fmla="*/ 5226626 h 6820939"/>
              <a:gd name="connsiteX52" fmla="*/ 2388876 w 9130335"/>
              <a:gd name="connsiteY52" fmla="*/ 5163873 h 6820939"/>
              <a:gd name="connsiteX53" fmla="*/ 2415770 w 9130335"/>
              <a:gd name="connsiteY53" fmla="*/ 5092155 h 6820939"/>
              <a:gd name="connsiteX54" fmla="*/ 2442664 w 9130335"/>
              <a:gd name="connsiteY54" fmla="*/ 5029402 h 6820939"/>
              <a:gd name="connsiteX55" fmla="*/ 2460593 w 9130335"/>
              <a:gd name="connsiteY55" fmla="*/ 4957685 h 6820939"/>
              <a:gd name="connsiteX56" fmla="*/ 2487488 w 9130335"/>
              <a:gd name="connsiteY56" fmla="*/ 4903896 h 6820939"/>
              <a:gd name="connsiteX57" fmla="*/ 2505417 w 9130335"/>
              <a:gd name="connsiteY57" fmla="*/ 4850108 h 6820939"/>
              <a:gd name="connsiteX58" fmla="*/ 2541276 w 9130335"/>
              <a:gd name="connsiteY58" fmla="*/ 4760461 h 6820939"/>
              <a:gd name="connsiteX59" fmla="*/ 2550240 w 9130335"/>
              <a:gd name="connsiteY59" fmla="*/ 4724602 h 6820939"/>
              <a:gd name="connsiteX60" fmla="*/ 2586099 w 9130335"/>
              <a:gd name="connsiteY60" fmla="*/ 4652885 h 6820939"/>
              <a:gd name="connsiteX61" fmla="*/ 2604029 w 9130335"/>
              <a:gd name="connsiteY61" fmla="*/ 4608061 h 6820939"/>
              <a:gd name="connsiteX62" fmla="*/ 2639888 w 9130335"/>
              <a:gd name="connsiteY62" fmla="*/ 4545308 h 6820939"/>
              <a:gd name="connsiteX63" fmla="*/ 2693676 w 9130335"/>
              <a:gd name="connsiteY63" fmla="*/ 4473590 h 6820939"/>
              <a:gd name="connsiteX64" fmla="*/ 2738499 w 9130335"/>
              <a:gd name="connsiteY64" fmla="*/ 4410838 h 6820939"/>
              <a:gd name="connsiteX65" fmla="*/ 2989511 w 9130335"/>
              <a:gd name="connsiteY65" fmla="*/ 4419802 h 6820939"/>
              <a:gd name="connsiteX66" fmla="*/ 3043299 w 9130335"/>
              <a:gd name="connsiteY66" fmla="*/ 4428767 h 6820939"/>
              <a:gd name="connsiteX67" fmla="*/ 3312240 w 9130335"/>
              <a:gd name="connsiteY67" fmla="*/ 4383943 h 6820939"/>
              <a:gd name="connsiteX68" fmla="*/ 3366029 w 9130335"/>
              <a:gd name="connsiteY68" fmla="*/ 4366014 h 6820939"/>
              <a:gd name="connsiteX69" fmla="*/ 3410852 w 9130335"/>
              <a:gd name="connsiteY69" fmla="*/ 4357049 h 6820939"/>
              <a:gd name="connsiteX70" fmla="*/ 3500499 w 9130335"/>
              <a:gd name="connsiteY70" fmla="*/ 4330155 h 6820939"/>
              <a:gd name="connsiteX71" fmla="*/ 3527393 w 9130335"/>
              <a:gd name="connsiteY71" fmla="*/ 4312226 h 6820939"/>
              <a:gd name="connsiteX72" fmla="*/ 3554288 w 9130335"/>
              <a:gd name="connsiteY72" fmla="*/ 4303261 h 6820939"/>
              <a:gd name="connsiteX73" fmla="*/ 3617040 w 9130335"/>
              <a:gd name="connsiteY73" fmla="*/ 4222579 h 6820939"/>
              <a:gd name="connsiteX74" fmla="*/ 3670829 w 9130335"/>
              <a:gd name="connsiteY74" fmla="*/ 4159826 h 6820939"/>
              <a:gd name="connsiteX75" fmla="*/ 3688758 w 9130335"/>
              <a:gd name="connsiteY75" fmla="*/ 4141896 h 6820939"/>
              <a:gd name="connsiteX76" fmla="*/ 3724617 w 9130335"/>
              <a:gd name="connsiteY76" fmla="*/ 4070179 h 6820939"/>
              <a:gd name="connsiteX77" fmla="*/ 3778405 w 9130335"/>
              <a:gd name="connsiteY77" fmla="*/ 4007426 h 6820939"/>
              <a:gd name="connsiteX78" fmla="*/ 3832193 w 9130335"/>
              <a:gd name="connsiteY78" fmla="*/ 3926743 h 6820939"/>
              <a:gd name="connsiteX79" fmla="*/ 3859088 w 9130335"/>
              <a:gd name="connsiteY79" fmla="*/ 3881920 h 6820939"/>
              <a:gd name="connsiteX80" fmla="*/ 3894946 w 9130335"/>
              <a:gd name="connsiteY80" fmla="*/ 3810202 h 6820939"/>
              <a:gd name="connsiteX81" fmla="*/ 3921840 w 9130335"/>
              <a:gd name="connsiteY81" fmla="*/ 3765379 h 6820939"/>
              <a:gd name="connsiteX82" fmla="*/ 3975629 w 9130335"/>
              <a:gd name="connsiteY82" fmla="*/ 3666767 h 6820939"/>
              <a:gd name="connsiteX83" fmla="*/ 4074240 w 9130335"/>
              <a:gd name="connsiteY83" fmla="*/ 3541261 h 6820939"/>
              <a:gd name="connsiteX84" fmla="*/ 4110099 w 9130335"/>
              <a:gd name="connsiteY84" fmla="*/ 3487473 h 6820939"/>
              <a:gd name="connsiteX85" fmla="*/ 4119064 w 9130335"/>
              <a:gd name="connsiteY85" fmla="*/ 3460579 h 6820939"/>
              <a:gd name="connsiteX86" fmla="*/ 4154923 w 9130335"/>
              <a:gd name="connsiteY86" fmla="*/ 3406790 h 6820939"/>
              <a:gd name="connsiteX87" fmla="*/ 4208711 w 9130335"/>
              <a:gd name="connsiteY87" fmla="*/ 3335073 h 6820939"/>
              <a:gd name="connsiteX88" fmla="*/ 4226640 w 9130335"/>
              <a:gd name="connsiteY88" fmla="*/ 3299214 h 6820939"/>
              <a:gd name="connsiteX89" fmla="*/ 4253535 w 9130335"/>
              <a:gd name="connsiteY89" fmla="*/ 3272320 h 6820939"/>
              <a:gd name="connsiteX90" fmla="*/ 4316288 w 9130335"/>
              <a:gd name="connsiteY90" fmla="*/ 3191638 h 6820939"/>
              <a:gd name="connsiteX91" fmla="*/ 4361111 w 9130335"/>
              <a:gd name="connsiteY91" fmla="*/ 3137849 h 6820939"/>
              <a:gd name="connsiteX92" fmla="*/ 4432829 w 9130335"/>
              <a:gd name="connsiteY92" fmla="*/ 3155779 h 6820939"/>
              <a:gd name="connsiteX93" fmla="*/ 4486617 w 9130335"/>
              <a:gd name="connsiteY93" fmla="*/ 3173708 h 6820939"/>
              <a:gd name="connsiteX94" fmla="*/ 4692805 w 9130335"/>
              <a:gd name="connsiteY94" fmla="*/ 3191638 h 6820939"/>
              <a:gd name="connsiteX95" fmla="*/ 4791417 w 9130335"/>
              <a:gd name="connsiteY95" fmla="*/ 3209567 h 6820939"/>
              <a:gd name="connsiteX96" fmla="*/ 4890029 w 9130335"/>
              <a:gd name="connsiteY96" fmla="*/ 3236461 h 6820939"/>
              <a:gd name="connsiteX97" fmla="*/ 5150005 w 9130335"/>
              <a:gd name="connsiteY97" fmla="*/ 3254390 h 6820939"/>
              <a:gd name="connsiteX98" fmla="*/ 5463770 w 9130335"/>
              <a:gd name="connsiteY98" fmla="*/ 3245426 h 6820939"/>
              <a:gd name="connsiteX99" fmla="*/ 5481699 w 9130335"/>
              <a:gd name="connsiteY99" fmla="*/ 3191638 h 6820939"/>
              <a:gd name="connsiteX100" fmla="*/ 5490664 w 9130335"/>
              <a:gd name="connsiteY100" fmla="*/ 3084061 h 6820939"/>
              <a:gd name="connsiteX101" fmla="*/ 5499629 w 9130335"/>
              <a:gd name="connsiteY101" fmla="*/ 3012343 h 6820939"/>
              <a:gd name="connsiteX102" fmla="*/ 5508593 w 9130335"/>
              <a:gd name="connsiteY102" fmla="*/ 2904767 h 6820939"/>
              <a:gd name="connsiteX103" fmla="*/ 5526523 w 9130335"/>
              <a:gd name="connsiteY103" fmla="*/ 2806155 h 6820939"/>
              <a:gd name="connsiteX104" fmla="*/ 5535488 w 9130335"/>
              <a:gd name="connsiteY104" fmla="*/ 2734438 h 6820939"/>
              <a:gd name="connsiteX105" fmla="*/ 5553417 w 9130335"/>
              <a:gd name="connsiteY105" fmla="*/ 2626861 h 6820939"/>
              <a:gd name="connsiteX106" fmla="*/ 5571346 w 9130335"/>
              <a:gd name="connsiteY106" fmla="*/ 2537214 h 6820939"/>
              <a:gd name="connsiteX107" fmla="*/ 5580311 w 9130335"/>
              <a:gd name="connsiteY107" fmla="*/ 2438602 h 6820939"/>
              <a:gd name="connsiteX108" fmla="*/ 5598240 w 9130335"/>
              <a:gd name="connsiteY108" fmla="*/ 2375849 h 6820939"/>
              <a:gd name="connsiteX109" fmla="*/ 5607205 w 9130335"/>
              <a:gd name="connsiteY109" fmla="*/ 2322061 h 6820939"/>
              <a:gd name="connsiteX110" fmla="*/ 5616170 w 9130335"/>
              <a:gd name="connsiteY110" fmla="*/ 2295167 h 6820939"/>
              <a:gd name="connsiteX111" fmla="*/ 5643064 w 9130335"/>
              <a:gd name="connsiteY111" fmla="*/ 2223449 h 6820939"/>
              <a:gd name="connsiteX112" fmla="*/ 5652029 w 9130335"/>
              <a:gd name="connsiteY112" fmla="*/ 2196555 h 6820939"/>
              <a:gd name="connsiteX113" fmla="*/ 5723746 w 9130335"/>
              <a:gd name="connsiteY113" fmla="*/ 2169661 h 6820939"/>
              <a:gd name="connsiteX114" fmla="*/ 5795464 w 9130335"/>
              <a:gd name="connsiteY114" fmla="*/ 2133802 h 6820939"/>
              <a:gd name="connsiteX115" fmla="*/ 5840288 w 9130335"/>
              <a:gd name="connsiteY115" fmla="*/ 2097943 h 6820939"/>
              <a:gd name="connsiteX116" fmla="*/ 5894076 w 9130335"/>
              <a:gd name="connsiteY116" fmla="*/ 2053120 h 6820939"/>
              <a:gd name="connsiteX117" fmla="*/ 5920970 w 9130335"/>
              <a:gd name="connsiteY117" fmla="*/ 2035190 h 6820939"/>
              <a:gd name="connsiteX118" fmla="*/ 5974758 w 9130335"/>
              <a:gd name="connsiteY118" fmla="*/ 1981402 h 6820939"/>
              <a:gd name="connsiteX119" fmla="*/ 5992688 w 9130335"/>
              <a:gd name="connsiteY119" fmla="*/ 1954508 h 6820939"/>
              <a:gd name="connsiteX120" fmla="*/ 6028546 w 9130335"/>
              <a:gd name="connsiteY120" fmla="*/ 1945543 h 6820939"/>
              <a:gd name="connsiteX121" fmla="*/ 6163017 w 9130335"/>
              <a:gd name="connsiteY121" fmla="*/ 1936579 h 6820939"/>
              <a:gd name="connsiteX122" fmla="*/ 6306452 w 9130335"/>
              <a:gd name="connsiteY122" fmla="*/ 1945543 h 6820939"/>
              <a:gd name="connsiteX123" fmla="*/ 6718829 w 9130335"/>
              <a:gd name="connsiteY123" fmla="*/ 1918649 h 6820939"/>
              <a:gd name="connsiteX124" fmla="*/ 6727793 w 9130335"/>
              <a:gd name="connsiteY124" fmla="*/ 1891755 h 6820939"/>
              <a:gd name="connsiteX125" fmla="*/ 6736758 w 9130335"/>
              <a:gd name="connsiteY125" fmla="*/ 1855896 h 6820939"/>
              <a:gd name="connsiteX126" fmla="*/ 6754688 w 9130335"/>
              <a:gd name="connsiteY126" fmla="*/ 1837967 h 6820939"/>
              <a:gd name="connsiteX127" fmla="*/ 6781582 w 9130335"/>
              <a:gd name="connsiteY127" fmla="*/ 1748320 h 6820939"/>
              <a:gd name="connsiteX128" fmla="*/ 6790546 w 9130335"/>
              <a:gd name="connsiteY128" fmla="*/ 1694532 h 6820939"/>
              <a:gd name="connsiteX129" fmla="*/ 6808476 w 9130335"/>
              <a:gd name="connsiteY129" fmla="*/ 1631779 h 6820939"/>
              <a:gd name="connsiteX130" fmla="*/ 6844335 w 9130335"/>
              <a:gd name="connsiteY130" fmla="*/ 1488343 h 6820939"/>
              <a:gd name="connsiteX131" fmla="*/ 6862264 w 9130335"/>
              <a:gd name="connsiteY131" fmla="*/ 1398696 h 6820939"/>
              <a:gd name="connsiteX132" fmla="*/ 6898123 w 9130335"/>
              <a:gd name="connsiteY132" fmla="*/ 1309049 h 6820939"/>
              <a:gd name="connsiteX133" fmla="*/ 6925017 w 9130335"/>
              <a:gd name="connsiteY133" fmla="*/ 1237332 h 6820939"/>
              <a:gd name="connsiteX134" fmla="*/ 6933982 w 9130335"/>
              <a:gd name="connsiteY134" fmla="*/ 1201473 h 6820939"/>
              <a:gd name="connsiteX135" fmla="*/ 6960876 w 9130335"/>
              <a:gd name="connsiteY135" fmla="*/ 1174579 h 6820939"/>
              <a:gd name="connsiteX136" fmla="*/ 7579440 w 9130335"/>
              <a:gd name="connsiteY136" fmla="*/ 1183543 h 6820939"/>
              <a:gd name="connsiteX137" fmla="*/ 7606335 w 9130335"/>
              <a:gd name="connsiteY137" fmla="*/ 1192508 h 6820939"/>
              <a:gd name="connsiteX138" fmla="*/ 7651158 w 9130335"/>
              <a:gd name="connsiteY138" fmla="*/ 1111826 h 6820939"/>
              <a:gd name="connsiteX139" fmla="*/ 7713911 w 9130335"/>
              <a:gd name="connsiteY139" fmla="*/ 1022179 h 6820939"/>
              <a:gd name="connsiteX140" fmla="*/ 7740805 w 9130335"/>
              <a:gd name="connsiteY140" fmla="*/ 977355 h 6820939"/>
              <a:gd name="connsiteX141" fmla="*/ 7776664 w 9130335"/>
              <a:gd name="connsiteY141" fmla="*/ 923567 h 6820939"/>
              <a:gd name="connsiteX142" fmla="*/ 8045605 w 9130335"/>
              <a:gd name="connsiteY142" fmla="*/ 914602 h 6820939"/>
              <a:gd name="connsiteX143" fmla="*/ 8072499 w 9130335"/>
              <a:gd name="connsiteY143" fmla="*/ 905638 h 6820939"/>
              <a:gd name="connsiteX144" fmla="*/ 8108358 w 9130335"/>
              <a:gd name="connsiteY144" fmla="*/ 851849 h 6820939"/>
              <a:gd name="connsiteX145" fmla="*/ 8126288 w 9130335"/>
              <a:gd name="connsiteY145" fmla="*/ 824955 h 6820939"/>
              <a:gd name="connsiteX146" fmla="*/ 8144217 w 9130335"/>
              <a:gd name="connsiteY146" fmla="*/ 789096 h 6820939"/>
              <a:gd name="connsiteX147" fmla="*/ 8162146 w 9130335"/>
              <a:gd name="connsiteY147" fmla="*/ 762202 h 6820939"/>
              <a:gd name="connsiteX148" fmla="*/ 8189040 w 9130335"/>
              <a:gd name="connsiteY148" fmla="*/ 708414 h 6820939"/>
              <a:gd name="connsiteX149" fmla="*/ 8215935 w 9130335"/>
              <a:gd name="connsiteY149" fmla="*/ 717379 h 6820939"/>
              <a:gd name="connsiteX150" fmla="*/ 8269723 w 9130335"/>
              <a:gd name="connsiteY150" fmla="*/ 762202 h 6820939"/>
              <a:gd name="connsiteX151" fmla="*/ 8296617 w 9130335"/>
              <a:gd name="connsiteY151" fmla="*/ 789096 h 6820939"/>
              <a:gd name="connsiteX152" fmla="*/ 8431088 w 9130335"/>
              <a:gd name="connsiteY152" fmla="*/ 789096 h 6820939"/>
              <a:gd name="connsiteX153" fmla="*/ 8449017 w 9130335"/>
              <a:gd name="connsiteY153" fmla="*/ 762202 h 6820939"/>
              <a:gd name="connsiteX154" fmla="*/ 8466946 w 9130335"/>
              <a:gd name="connsiteY154" fmla="*/ 690485 h 6820939"/>
              <a:gd name="connsiteX155" fmla="*/ 8484876 w 9130335"/>
              <a:gd name="connsiteY155" fmla="*/ 627732 h 6820939"/>
              <a:gd name="connsiteX156" fmla="*/ 8493840 w 9130335"/>
              <a:gd name="connsiteY156" fmla="*/ 538085 h 6820939"/>
              <a:gd name="connsiteX157" fmla="*/ 8511770 w 9130335"/>
              <a:gd name="connsiteY157" fmla="*/ 493261 h 6820939"/>
              <a:gd name="connsiteX158" fmla="*/ 8529699 w 9130335"/>
              <a:gd name="connsiteY158" fmla="*/ 385685 h 6820939"/>
              <a:gd name="connsiteX159" fmla="*/ 8556593 w 9130335"/>
              <a:gd name="connsiteY159" fmla="*/ 287073 h 6820939"/>
              <a:gd name="connsiteX160" fmla="*/ 8565558 w 9130335"/>
              <a:gd name="connsiteY160" fmla="*/ 224320 h 6820939"/>
              <a:gd name="connsiteX161" fmla="*/ 8574523 w 9130335"/>
              <a:gd name="connsiteY161" fmla="*/ 197426 h 6820939"/>
              <a:gd name="connsiteX162" fmla="*/ 8601417 w 9130335"/>
              <a:gd name="connsiteY162" fmla="*/ 188461 h 6820939"/>
              <a:gd name="connsiteX163" fmla="*/ 8628311 w 9130335"/>
              <a:gd name="connsiteY163" fmla="*/ 215355 h 6820939"/>
              <a:gd name="connsiteX164" fmla="*/ 8798640 w 9130335"/>
              <a:gd name="connsiteY164" fmla="*/ 224320 h 6820939"/>
              <a:gd name="connsiteX165" fmla="*/ 8888288 w 9130335"/>
              <a:gd name="connsiteY165" fmla="*/ 188461 h 6820939"/>
              <a:gd name="connsiteX166" fmla="*/ 8951040 w 9130335"/>
              <a:gd name="connsiteY166" fmla="*/ 152602 h 6820939"/>
              <a:gd name="connsiteX167" fmla="*/ 9004829 w 9130335"/>
              <a:gd name="connsiteY167" fmla="*/ 134673 h 6820939"/>
              <a:gd name="connsiteX168" fmla="*/ 9022758 w 9130335"/>
              <a:gd name="connsiteY168" fmla="*/ 116743 h 6820939"/>
              <a:gd name="connsiteX169" fmla="*/ 9067582 w 9130335"/>
              <a:gd name="connsiteY169" fmla="*/ 80885 h 6820939"/>
              <a:gd name="connsiteX170" fmla="*/ 9094476 w 9130335"/>
              <a:gd name="connsiteY170" fmla="*/ 36061 h 6820939"/>
              <a:gd name="connsiteX171" fmla="*/ 9130335 w 9130335"/>
              <a:gd name="connsiteY171" fmla="*/ 202 h 68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130335" h="6820939">
                <a:moveTo>
                  <a:pt x="13229" y="6813379"/>
                </a:moveTo>
                <a:cubicBezTo>
                  <a:pt x="74892" y="6792824"/>
                  <a:pt x="0" y="6820939"/>
                  <a:pt x="75982" y="6777520"/>
                </a:cubicBezTo>
                <a:cubicBezTo>
                  <a:pt x="84187" y="6772832"/>
                  <a:pt x="94190" y="6772277"/>
                  <a:pt x="102876" y="6768555"/>
                </a:cubicBezTo>
                <a:cubicBezTo>
                  <a:pt x="115159" y="6763291"/>
                  <a:pt x="126782" y="6756602"/>
                  <a:pt x="138735" y="6750626"/>
                </a:cubicBezTo>
                <a:cubicBezTo>
                  <a:pt x="144711" y="6741661"/>
                  <a:pt x="147837" y="6729911"/>
                  <a:pt x="156664" y="6723732"/>
                </a:cubicBezTo>
                <a:cubicBezTo>
                  <a:pt x="178560" y="6708405"/>
                  <a:pt x="228382" y="6687873"/>
                  <a:pt x="228382" y="6687873"/>
                </a:cubicBezTo>
                <a:cubicBezTo>
                  <a:pt x="234358" y="6681896"/>
                  <a:pt x="239063" y="6674292"/>
                  <a:pt x="246311" y="6669943"/>
                </a:cubicBezTo>
                <a:cubicBezTo>
                  <a:pt x="254414" y="6665081"/>
                  <a:pt x="265826" y="6666882"/>
                  <a:pt x="273205" y="6660979"/>
                </a:cubicBezTo>
                <a:cubicBezTo>
                  <a:pt x="309850" y="6631664"/>
                  <a:pt x="272513" y="6638087"/>
                  <a:pt x="309064" y="6616155"/>
                </a:cubicBezTo>
                <a:cubicBezTo>
                  <a:pt x="317167" y="6611293"/>
                  <a:pt x="326993" y="6610178"/>
                  <a:pt x="335958" y="6607190"/>
                </a:cubicBezTo>
                <a:cubicBezTo>
                  <a:pt x="405892" y="6537260"/>
                  <a:pt x="290276" y="6650525"/>
                  <a:pt x="380782" y="6571332"/>
                </a:cubicBezTo>
                <a:cubicBezTo>
                  <a:pt x="396684" y="6557418"/>
                  <a:pt x="410664" y="6541449"/>
                  <a:pt x="425605" y="6526508"/>
                </a:cubicBezTo>
                <a:lnTo>
                  <a:pt x="443535" y="6508579"/>
                </a:lnTo>
                <a:cubicBezTo>
                  <a:pt x="449512" y="6502602"/>
                  <a:pt x="454431" y="6495337"/>
                  <a:pt x="461464" y="6490649"/>
                </a:cubicBezTo>
                <a:cubicBezTo>
                  <a:pt x="470429" y="6484673"/>
                  <a:pt x="480250" y="6479815"/>
                  <a:pt x="488358" y="6472720"/>
                </a:cubicBezTo>
                <a:cubicBezTo>
                  <a:pt x="504260" y="6458806"/>
                  <a:pt x="515600" y="6439617"/>
                  <a:pt x="533182" y="6427896"/>
                </a:cubicBezTo>
                <a:lnTo>
                  <a:pt x="586970" y="6392038"/>
                </a:lnTo>
                <a:cubicBezTo>
                  <a:pt x="595935" y="6386061"/>
                  <a:pt x="606245" y="6381727"/>
                  <a:pt x="613864" y="6374108"/>
                </a:cubicBezTo>
                <a:cubicBezTo>
                  <a:pt x="622829" y="6365143"/>
                  <a:pt x="630209" y="6354247"/>
                  <a:pt x="640758" y="6347214"/>
                </a:cubicBezTo>
                <a:cubicBezTo>
                  <a:pt x="648621" y="6341972"/>
                  <a:pt x="658687" y="6341237"/>
                  <a:pt x="667652" y="6338249"/>
                </a:cubicBezTo>
                <a:cubicBezTo>
                  <a:pt x="673629" y="6332273"/>
                  <a:pt x="678334" y="6324668"/>
                  <a:pt x="685582" y="6320320"/>
                </a:cubicBezTo>
                <a:cubicBezTo>
                  <a:pt x="716927" y="6301513"/>
                  <a:pt x="730468" y="6316097"/>
                  <a:pt x="766264" y="6329285"/>
                </a:cubicBezTo>
                <a:cubicBezTo>
                  <a:pt x="805319" y="6343674"/>
                  <a:pt x="845578" y="6355494"/>
                  <a:pt x="882805" y="6374108"/>
                </a:cubicBezTo>
                <a:cubicBezTo>
                  <a:pt x="894758" y="6380085"/>
                  <a:pt x="905986" y="6387812"/>
                  <a:pt x="918664" y="6392038"/>
                </a:cubicBezTo>
                <a:cubicBezTo>
                  <a:pt x="933119" y="6396856"/>
                  <a:pt x="948547" y="6398014"/>
                  <a:pt x="963488" y="6401002"/>
                </a:cubicBezTo>
                <a:cubicBezTo>
                  <a:pt x="1024248" y="6441510"/>
                  <a:pt x="948788" y="6396993"/>
                  <a:pt x="1062099" y="6427896"/>
                </a:cubicBezTo>
                <a:cubicBezTo>
                  <a:pt x="1072494" y="6430731"/>
                  <a:pt x="1078695" y="6442657"/>
                  <a:pt x="1088993" y="6445826"/>
                </a:cubicBezTo>
                <a:cubicBezTo>
                  <a:pt x="1118119" y="6454788"/>
                  <a:pt x="1178640" y="6463755"/>
                  <a:pt x="1178640" y="6463755"/>
                </a:cubicBezTo>
                <a:cubicBezTo>
                  <a:pt x="1232429" y="6427898"/>
                  <a:pt x="1181630" y="6466743"/>
                  <a:pt x="1223464" y="6418932"/>
                </a:cubicBezTo>
                <a:cubicBezTo>
                  <a:pt x="1283165" y="6350702"/>
                  <a:pt x="1260539" y="6395269"/>
                  <a:pt x="1322076" y="6311355"/>
                </a:cubicBezTo>
                <a:cubicBezTo>
                  <a:pt x="1338747" y="6288622"/>
                  <a:pt x="1351764" y="6263421"/>
                  <a:pt x="1366899" y="6239638"/>
                </a:cubicBezTo>
                <a:cubicBezTo>
                  <a:pt x="1372684" y="6230548"/>
                  <a:pt x="1377210" y="6220362"/>
                  <a:pt x="1384829" y="6212743"/>
                </a:cubicBezTo>
                <a:lnTo>
                  <a:pt x="1420688" y="6176885"/>
                </a:lnTo>
                <a:cubicBezTo>
                  <a:pt x="1423676" y="6164932"/>
                  <a:pt x="1424142" y="6152046"/>
                  <a:pt x="1429652" y="6141026"/>
                </a:cubicBezTo>
                <a:cubicBezTo>
                  <a:pt x="1439289" y="6121752"/>
                  <a:pt x="1458697" y="6107681"/>
                  <a:pt x="1465511" y="6087238"/>
                </a:cubicBezTo>
                <a:cubicBezTo>
                  <a:pt x="1478485" y="6048316"/>
                  <a:pt x="1467794" y="6067025"/>
                  <a:pt x="1501370" y="6033449"/>
                </a:cubicBezTo>
                <a:cubicBezTo>
                  <a:pt x="1523904" y="5965850"/>
                  <a:pt x="1493507" y="6049174"/>
                  <a:pt x="1528264" y="5979661"/>
                </a:cubicBezTo>
                <a:cubicBezTo>
                  <a:pt x="1532490" y="5971209"/>
                  <a:pt x="1533003" y="5961219"/>
                  <a:pt x="1537229" y="5952767"/>
                </a:cubicBezTo>
                <a:cubicBezTo>
                  <a:pt x="1580325" y="5866575"/>
                  <a:pt x="1524545" y="6007564"/>
                  <a:pt x="1582052" y="5881049"/>
                </a:cubicBezTo>
                <a:cubicBezTo>
                  <a:pt x="1627773" y="5780463"/>
                  <a:pt x="1575598" y="5863838"/>
                  <a:pt x="1617911" y="5800367"/>
                </a:cubicBezTo>
                <a:cubicBezTo>
                  <a:pt x="1620899" y="5788414"/>
                  <a:pt x="1615856" y="5770018"/>
                  <a:pt x="1626876" y="5764508"/>
                </a:cubicBezTo>
                <a:cubicBezTo>
                  <a:pt x="1640504" y="5757694"/>
                  <a:pt x="1656507" y="5772304"/>
                  <a:pt x="1671699" y="5773473"/>
                </a:cubicBezTo>
                <a:cubicBezTo>
                  <a:pt x="1734338" y="5778292"/>
                  <a:pt x="1797205" y="5779450"/>
                  <a:pt x="1859958" y="5782438"/>
                </a:cubicBezTo>
                <a:cubicBezTo>
                  <a:pt x="1897926" y="5787862"/>
                  <a:pt x="1979165" y="5800367"/>
                  <a:pt x="2012358" y="5800367"/>
                </a:cubicBezTo>
                <a:cubicBezTo>
                  <a:pt x="2069213" y="5800367"/>
                  <a:pt x="2125911" y="5794390"/>
                  <a:pt x="2182688" y="5791402"/>
                </a:cubicBezTo>
                <a:cubicBezTo>
                  <a:pt x="2185676" y="5776461"/>
                  <a:pt x="2186834" y="5761034"/>
                  <a:pt x="2191652" y="5746579"/>
                </a:cubicBezTo>
                <a:cubicBezTo>
                  <a:pt x="2201829" y="5716046"/>
                  <a:pt x="2219705" y="5688155"/>
                  <a:pt x="2227511" y="5656932"/>
                </a:cubicBezTo>
                <a:cubicBezTo>
                  <a:pt x="2236476" y="5621073"/>
                  <a:pt x="2242716" y="5584421"/>
                  <a:pt x="2254405" y="5549355"/>
                </a:cubicBezTo>
                <a:cubicBezTo>
                  <a:pt x="2266358" y="5513496"/>
                  <a:pt x="2281097" y="5478449"/>
                  <a:pt x="2290264" y="5441779"/>
                </a:cubicBezTo>
                <a:cubicBezTo>
                  <a:pt x="2296240" y="5417873"/>
                  <a:pt x="2300401" y="5393438"/>
                  <a:pt x="2308193" y="5370061"/>
                </a:cubicBezTo>
                <a:cubicBezTo>
                  <a:pt x="2315390" y="5348471"/>
                  <a:pt x="2328300" y="5329030"/>
                  <a:pt x="2335088" y="5307308"/>
                </a:cubicBezTo>
                <a:cubicBezTo>
                  <a:pt x="2343306" y="5281012"/>
                  <a:pt x="2343344" y="5252422"/>
                  <a:pt x="2353017" y="5226626"/>
                </a:cubicBezTo>
                <a:cubicBezTo>
                  <a:pt x="2361476" y="5204068"/>
                  <a:pt x="2378688" y="5185705"/>
                  <a:pt x="2388876" y="5163873"/>
                </a:cubicBezTo>
                <a:cubicBezTo>
                  <a:pt x="2399673" y="5140737"/>
                  <a:pt x="2406288" y="5115861"/>
                  <a:pt x="2415770" y="5092155"/>
                </a:cubicBezTo>
                <a:cubicBezTo>
                  <a:pt x="2424222" y="5071025"/>
                  <a:pt x="2435467" y="5050992"/>
                  <a:pt x="2442664" y="5029402"/>
                </a:cubicBezTo>
                <a:cubicBezTo>
                  <a:pt x="2450456" y="5006025"/>
                  <a:pt x="2452305" y="4980891"/>
                  <a:pt x="2460593" y="4957685"/>
                </a:cubicBezTo>
                <a:cubicBezTo>
                  <a:pt x="2467335" y="4938807"/>
                  <a:pt x="2479778" y="4922400"/>
                  <a:pt x="2487488" y="4903896"/>
                </a:cubicBezTo>
                <a:cubicBezTo>
                  <a:pt x="2494757" y="4886451"/>
                  <a:pt x="2498781" y="4867804"/>
                  <a:pt x="2505417" y="4850108"/>
                </a:cubicBezTo>
                <a:cubicBezTo>
                  <a:pt x="2516718" y="4819973"/>
                  <a:pt x="2530451" y="4790770"/>
                  <a:pt x="2541276" y="4760461"/>
                </a:cubicBezTo>
                <a:cubicBezTo>
                  <a:pt x="2545420" y="4748858"/>
                  <a:pt x="2546344" y="4736291"/>
                  <a:pt x="2550240" y="4724602"/>
                </a:cubicBezTo>
                <a:cubicBezTo>
                  <a:pt x="2581257" y="4631550"/>
                  <a:pt x="2553161" y="4718762"/>
                  <a:pt x="2586099" y="4652885"/>
                </a:cubicBezTo>
                <a:cubicBezTo>
                  <a:pt x="2593296" y="4638492"/>
                  <a:pt x="2596832" y="4622454"/>
                  <a:pt x="2604029" y="4608061"/>
                </a:cubicBezTo>
                <a:cubicBezTo>
                  <a:pt x="2614803" y="4586513"/>
                  <a:pt x="2626524" y="4565354"/>
                  <a:pt x="2639888" y="4545308"/>
                </a:cubicBezTo>
                <a:cubicBezTo>
                  <a:pt x="2656464" y="4520444"/>
                  <a:pt x="2675747" y="4497496"/>
                  <a:pt x="2693676" y="4473590"/>
                </a:cubicBezTo>
                <a:cubicBezTo>
                  <a:pt x="2727040" y="4429105"/>
                  <a:pt x="2712279" y="4450169"/>
                  <a:pt x="2738499" y="4410838"/>
                </a:cubicBezTo>
                <a:cubicBezTo>
                  <a:pt x="2822170" y="4413826"/>
                  <a:pt x="2905931" y="4414886"/>
                  <a:pt x="2989511" y="4419802"/>
                </a:cubicBezTo>
                <a:cubicBezTo>
                  <a:pt x="3007656" y="4420869"/>
                  <a:pt x="3025234" y="4430774"/>
                  <a:pt x="3043299" y="4428767"/>
                </a:cubicBezTo>
                <a:cubicBezTo>
                  <a:pt x="3133627" y="4418731"/>
                  <a:pt x="3223027" y="4401290"/>
                  <a:pt x="3312240" y="4383943"/>
                </a:cubicBezTo>
                <a:cubicBezTo>
                  <a:pt x="3330792" y="4380336"/>
                  <a:pt x="3347795" y="4370987"/>
                  <a:pt x="3366029" y="4366014"/>
                </a:cubicBezTo>
                <a:cubicBezTo>
                  <a:pt x="3380729" y="4362005"/>
                  <a:pt x="3396258" y="4361427"/>
                  <a:pt x="3410852" y="4357049"/>
                </a:cubicBezTo>
                <a:cubicBezTo>
                  <a:pt x="3528793" y="4321667"/>
                  <a:pt x="3384061" y="4353444"/>
                  <a:pt x="3500499" y="4330155"/>
                </a:cubicBezTo>
                <a:cubicBezTo>
                  <a:pt x="3509464" y="4324179"/>
                  <a:pt x="3517756" y="4317044"/>
                  <a:pt x="3527393" y="4312226"/>
                </a:cubicBezTo>
                <a:cubicBezTo>
                  <a:pt x="3535845" y="4308000"/>
                  <a:pt x="3546425" y="4308503"/>
                  <a:pt x="3554288" y="4303261"/>
                </a:cubicBezTo>
                <a:cubicBezTo>
                  <a:pt x="3592144" y="4278024"/>
                  <a:pt x="3581416" y="4258202"/>
                  <a:pt x="3617040" y="4222579"/>
                </a:cubicBezTo>
                <a:cubicBezTo>
                  <a:pt x="3674008" y="4165613"/>
                  <a:pt x="3613339" y="4228816"/>
                  <a:pt x="3670829" y="4159826"/>
                </a:cubicBezTo>
                <a:cubicBezTo>
                  <a:pt x="3676240" y="4153333"/>
                  <a:pt x="3684409" y="4149144"/>
                  <a:pt x="3688758" y="4141896"/>
                </a:cubicBezTo>
                <a:cubicBezTo>
                  <a:pt x="3702509" y="4118977"/>
                  <a:pt x="3705718" y="4089078"/>
                  <a:pt x="3724617" y="4070179"/>
                </a:cubicBezTo>
                <a:cubicBezTo>
                  <a:pt x="3762076" y="4032720"/>
                  <a:pt x="3743904" y="4053427"/>
                  <a:pt x="3778405" y="4007426"/>
                </a:cubicBezTo>
                <a:cubicBezTo>
                  <a:pt x="3796969" y="3951737"/>
                  <a:pt x="3775843" y="4004224"/>
                  <a:pt x="3832193" y="3926743"/>
                </a:cubicBezTo>
                <a:cubicBezTo>
                  <a:pt x="3842441" y="3912651"/>
                  <a:pt x="3850827" y="3897262"/>
                  <a:pt x="3859088" y="3881920"/>
                </a:cubicBezTo>
                <a:cubicBezTo>
                  <a:pt x="3871760" y="3858387"/>
                  <a:pt x="3882275" y="3833735"/>
                  <a:pt x="3894946" y="3810202"/>
                </a:cubicBezTo>
                <a:cubicBezTo>
                  <a:pt x="3903207" y="3794861"/>
                  <a:pt x="3913496" y="3780675"/>
                  <a:pt x="3921840" y="3765379"/>
                </a:cubicBezTo>
                <a:cubicBezTo>
                  <a:pt x="3946932" y="3719377"/>
                  <a:pt x="3946761" y="3708465"/>
                  <a:pt x="3975629" y="3666767"/>
                </a:cubicBezTo>
                <a:cubicBezTo>
                  <a:pt x="4012608" y="3613353"/>
                  <a:pt x="4034352" y="3589127"/>
                  <a:pt x="4074240" y="3541261"/>
                </a:cubicBezTo>
                <a:cubicBezTo>
                  <a:pt x="4095557" y="3477314"/>
                  <a:pt x="4065331" y="3554625"/>
                  <a:pt x="4110099" y="3487473"/>
                </a:cubicBezTo>
                <a:cubicBezTo>
                  <a:pt x="4115341" y="3479610"/>
                  <a:pt x="4114475" y="3468839"/>
                  <a:pt x="4119064" y="3460579"/>
                </a:cubicBezTo>
                <a:cubicBezTo>
                  <a:pt x="4129529" y="3441742"/>
                  <a:pt x="4141994" y="3424029"/>
                  <a:pt x="4154923" y="3406790"/>
                </a:cubicBezTo>
                <a:cubicBezTo>
                  <a:pt x="4172852" y="3382884"/>
                  <a:pt x="4195348" y="3361801"/>
                  <a:pt x="4208711" y="3335073"/>
                </a:cubicBezTo>
                <a:cubicBezTo>
                  <a:pt x="4214687" y="3323120"/>
                  <a:pt x="4218872" y="3310089"/>
                  <a:pt x="4226640" y="3299214"/>
                </a:cubicBezTo>
                <a:cubicBezTo>
                  <a:pt x="4234009" y="3288897"/>
                  <a:pt x="4245419" y="3282060"/>
                  <a:pt x="4253535" y="3272320"/>
                </a:cubicBezTo>
                <a:cubicBezTo>
                  <a:pt x="4275347" y="3246146"/>
                  <a:pt x="4292197" y="3215730"/>
                  <a:pt x="4316288" y="3191638"/>
                </a:cubicBezTo>
                <a:cubicBezTo>
                  <a:pt x="4350800" y="3157124"/>
                  <a:pt x="4336149" y="3175292"/>
                  <a:pt x="4361111" y="3137849"/>
                </a:cubicBezTo>
                <a:cubicBezTo>
                  <a:pt x="4385017" y="3143826"/>
                  <a:pt x="4409135" y="3149009"/>
                  <a:pt x="4432829" y="3155779"/>
                </a:cubicBezTo>
                <a:cubicBezTo>
                  <a:pt x="4451001" y="3160971"/>
                  <a:pt x="4468202" y="3169458"/>
                  <a:pt x="4486617" y="3173708"/>
                </a:cubicBezTo>
                <a:cubicBezTo>
                  <a:pt x="4539234" y="3185850"/>
                  <a:pt x="4658776" y="3189511"/>
                  <a:pt x="4692805" y="3191638"/>
                </a:cubicBezTo>
                <a:cubicBezTo>
                  <a:pt x="4725676" y="3197614"/>
                  <a:pt x="4758838" y="3202163"/>
                  <a:pt x="4791417" y="3209567"/>
                </a:cubicBezTo>
                <a:cubicBezTo>
                  <a:pt x="4824641" y="3217118"/>
                  <a:pt x="4856560" y="3230086"/>
                  <a:pt x="4890029" y="3236461"/>
                </a:cubicBezTo>
                <a:cubicBezTo>
                  <a:pt x="4940281" y="3246033"/>
                  <a:pt x="5131370" y="3253409"/>
                  <a:pt x="5150005" y="3254390"/>
                </a:cubicBezTo>
                <a:cubicBezTo>
                  <a:pt x="5254593" y="3251402"/>
                  <a:pt x="5360963" y="3264876"/>
                  <a:pt x="5463770" y="3245426"/>
                </a:cubicBezTo>
                <a:cubicBezTo>
                  <a:pt x="5482340" y="3241913"/>
                  <a:pt x="5481699" y="3191638"/>
                  <a:pt x="5481699" y="3191638"/>
                </a:cubicBezTo>
                <a:cubicBezTo>
                  <a:pt x="5484687" y="3155779"/>
                  <a:pt x="5487083" y="3119866"/>
                  <a:pt x="5490664" y="3084061"/>
                </a:cubicBezTo>
                <a:cubicBezTo>
                  <a:pt x="5493061" y="3060089"/>
                  <a:pt x="5497232" y="3036315"/>
                  <a:pt x="5499629" y="3012343"/>
                </a:cubicBezTo>
                <a:cubicBezTo>
                  <a:pt x="5503209" y="2976539"/>
                  <a:pt x="5504619" y="2940530"/>
                  <a:pt x="5508593" y="2904767"/>
                </a:cubicBezTo>
                <a:cubicBezTo>
                  <a:pt x="5515265" y="2844714"/>
                  <a:pt x="5518015" y="2861455"/>
                  <a:pt x="5526523" y="2806155"/>
                </a:cubicBezTo>
                <a:cubicBezTo>
                  <a:pt x="5530186" y="2782343"/>
                  <a:pt x="5532304" y="2758318"/>
                  <a:pt x="5535488" y="2734438"/>
                </a:cubicBezTo>
                <a:cubicBezTo>
                  <a:pt x="5548373" y="2637797"/>
                  <a:pt x="5539034" y="2705965"/>
                  <a:pt x="5553417" y="2626861"/>
                </a:cubicBezTo>
                <a:cubicBezTo>
                  <a:pt x="5568072" y="2546261"/>
                  <a:pt x="5555490" y="2600643"/>
                  <a:pt x="5571346" y="2537214"/>
                </a:cubicBezTo>
                <a:cubicBezTo>
                  <a:pt x="5574334" y="2504343"/>
                  <a:pt x="5575949" y="2471319"/>
                  <a:pt x="5580311" y="2438602"/>
                </a:cubicBezTo>
                <a:cubicBezTo>
                  <a:pt x="5586818" y="2389802"/>
                  <a:pt x="5589023" y="2417326"/>
                  <a:pt x="5598240" y="2375849"/>
                </a:cubicBezTo>
                <a:cubicBezTo>
                  <a:pt x="5602183" y="2358105"/>
                  <a:pt x="5603262" y="2339805"/>
                  <a:pt x="5607205" y="2322061"/>
                </a:cubicBezTo>
                <a:cubicBezTo>
                  <a:pt x="5609255" y="2312836"/>
                  <a:pt x="5613878" y="2304334"/>
                  <a:pt x="5616170" y="2295167"/>
                </a:cubicBezTo>
                <a:cubicBezTo>
                  <a:pt x="5642115" y="2191391"/>
                  <a:pt x="5606171" y="2297235"/>
                  <a:pt x="5643064" y="2223449"/>
                </a:cubicBezTo>
                <a:cubicBezTo>
                  <a:pt x="5647290" y="2214997"/>
                  <a:pt x="5646126" y="2203934"/>
                  <a:pt x="5652029" y="2196555"/>
                </a:cubicBezTo>
                <a:cubicBezTo>
                  <a:pt x="5670475" y="2173498"/>
                  <a:pt x="5698234" y="2176039"/>
                  <a:pt x="5723746" y="2169661"/>
                </a:cubicBezTo>
                <a:cubicBezTo>
                  <a:pt x="5755606" y="2161696"/>
                  <a:pt x="5763860" y="2153554"/>
                  <a:pt x="5795464" y="2133802"/>
                </a:cubicBezTo>
                <a:cubicBezTo>
                  <a:pt x="5840020" y="2105955"/>
                  <a:pt x="5806401" y="2127594"/>
                  <a:pt x="5840288" y="2097943"/>
                </a:cubicBezTo>
                <a:cubicBezTo>
                  <a:pt x="5857852" y="2082574"/>
                  <a:pt x="5875654" y="2067449"/>
                  <a:pt x="5894076" y="2053120"/>
                </a:cubicBezTo>
                <a:cubicBezTo>
                  <a:pt x="5902581" y="2046505"/>
                  <a:pt x="5913351" y="2042809"/>
                  <a:pt x="5920970" y="2035190"/>
                </a:cubicBezTo>
                <a:cubicBezTo>
                  <a:pt x="5987687" y="1968473"/>
                  <a:pt x="5911377" y="2023658"/>
                  <a:pt x="5974758" y="1981402"/>
                </a:cubicBezTo>
                <a:cubicBezTo>
                  <a:pt x="5980735" y="1972437"/>
                  <a:pt x="5983723" y="1960485"/>
                  <a:pt x="5992688" y="1954508"/>
                </a:cubicBezTo>
                <a:cubicBezTo>
                  <a:pt x="6002939" y="1947674"/>
                  <a:pt x="6016293" y="1946833"/>
                  <a:pt x="6028546" y="1945543"/>
                </a:cubicBezTo>
                <a:cubicBezTo>
                  <a:pt x="6073222" y="1940840"/>
                  <a:pt x="6118193" y="1939567"/>
                  <a:pt x="6163017" y="1936579"/>
                </a:cubicBezTo>
                <a:cubicBezTo>
                  <a:pt x="6210829" y="1939567"/>
                  <a:pt x="6258547" y="1945543"/>
                  <a:pt x="6306452" y="1945543"/>
                </a:cubicBezTo>
                <a:cubicBezTo>
                  <a:pt x="6688885" y="1945543"/>
                  <a:pt x="6586152" y="2007104"/>
                  <a:pt x="6718829" y="1918649"/>
                </a:cubicBezTo>
                <a:cubicBezTo>
                  <a:pt x="6721817" y="1909684"/>
                  <a:pt x="6725197" y="1900841"/>
                  <a:pt x="6727793" y="1891755"/>
                </a:cubicBezTo>
                <a:cubicBezTo>
                  <a:pt x="6731178" y="1879908"/>
                  <a:pt x="6731248" y="1866916"/>
                  <a:pt x="6736758" y="1855896"/>
                </a:cubicBezTo>
                <a:cubicBezTo>
                  <a:pt x="6740538" y="1848336"/>
                  <a:pt x="6748711" y="1843943"/>
                  <a:pt x="6754688" y="1837967"/>
                </a:cubicBezTo>
                <a:cubicBezTo>
                  <a:pt x="6786347" y="1679660"/>
                  <a:pt x="6737358" y="1910475"/>
                  <a:pt x="6781582" y="1748320"/>
                </a:cubicBezTo>
                <a:cubicBezTo>
                  <a:pt x="6786365" y="1730784"/>
                  <a:pt x="6786603" y="1712276"/>
                  <a:pt x="6790546" y="1694532"/>
                </a:cubicBezTo>
                <a:cubicBezTo>
                  <a:pt x="6812746" y="1594632"/>
                  <a:pt x="6785043" y="1756755"/>
                  <a:pt x="6808476" y="1631779"/>
                </a:cubicBezTo>
                <a:cubicBezTo>
                  <a:pt x="6832628" y="1502969"/>
                  <a:pt x="6808667" y="1559677"/>
                  <a:pt x="6844335" y="1488343"/>
                </a:cubicBezTo>
                <a:cubicBezTo>
                  <a:pt x="6850311" y="1458461"/>
                  <a:pt x="6848636" y="1425953"/>
                  <a:pt x="6862264" y="1398696"/>
                </a:cubicBezTo>
                <a:cubicBezTo>
                  <a:pt x="6880812" y="1361600"/>
                  <a:pt x="6887045" y="1353360"/>
                  <a:pt x="6898123" y="1309049"/>
                </a:cubicBezTo>
                <a:cubicBezTo>
                  <a:pt x="6921135" y="1217004"/>
                  <a:pt x="6889858" y="1331090"/>
                  <a:pt x="6925017" y="1237332"/>
                </a:cubicBezTo>
                <a:cubicBezTo>
                  <a:pt x="6929343" y="1225796"/>
                  <a:pt x="6927869" y="1212171"/>
                  <a:pt x="6933982" y="1201473"/>
                </a:cubicBezTo>
                <a:cubicBezTo>
                  <a:pt x="6940272" y="1190465"/>
                  <a:pt x="6951911" y="1183544"/>
                  <a:pt x="6960876" y="1174579"/>
                </a:cubicBezTo>
                <a:lnTo>
                  <a:pt x="7579440" y="1183543"/>
                </a:lnTo>
                <a:cubicBezTo>
                  <a:pt x="7588886" y="1183805"/>
                  <a:pt x="7598645" y="1198001"/>
                  <a:pt x="7606335" y="1192508"/>
                </a:cubicBezTo>
                <a:cubicBezTo>
                  <a:pt x="7657457" y="1155993"/>
                  <a:pt x="7630983" y="1148140"/>
                  <a:pt x="7651158" y="1111826"/>
                </a:cubicBezTo>
                <a:cubicBezTo>
                  <a:pt x="7683067" y="1054391"/>
                  <a:pt x="7682574" y="1069185"/>
                  <a:pt x="7713911" y="1022179"/>
                </a:cubicBezTo>
                <a:cubicBezTo>
                  <a:pt x="7723576" y="1007681"/>
                  <a:pt x="7731450" y="992055"/>
                  <a:pt x="7740805" y="977355"/>
                </a:cubicBezTo>
                <a:cubicBezTo>
                  <a:pt x="7752374" y="959175"/>
                  <a:pt x="7755128" y="924285"/>
                  <a:pt x="7776664" y="923567"/>
                </a:cubicBezTo>
                <a:lnTo>
                  <a:pt x="8045605" y="914602"/>
                </a:lnTo>
                <a:cubicBezTo>
                  <a:pt x="8054570" y="911614"/>
                  <a:pt x="8064396" y="910500"/>
                  <a:pt x="8072499" y="905638"/>
                </a:cubicBezTo>
                <a:cubicBezTo>
                  <a:pt x="8093341" y="893133"/>
                  <a:pt x="8096986" y="871750"/>
                  <a:pt x="8108358" y="851849"/>
                </a:cubicBezTo>
                <a:cubicBezTo>
                  <a:pt x="8113704" y="842494"/>
                  <a:pt x="8120942" y="834310"/>
                  <a:pt x="8126288" y="824955"/>
                </a:cubicBezTo>
                <a:cubicBezTo>
                  <a:pt x="8132918" y="813352"/>
                  <a:pt x="8137587" y="800699"/>
                  <a:pt x="8144217" y="789096"/>
                </a:cubicBezTo>
                <a:cubicBezTo>
                  <a:pt x="8149562" y="779741"/>
                  <a:pt x="8157328" y="771839"/>
                  <a:pt x="8162146" y="762202"/>
                </a:cubicBezTo>
                <a:cubicBezTo>
                  <a:pt x="8199261" y="687972"/>
                  <a:pt x="8137658" y="785488"/>
                  <a:pt x="8189040" y="708414"/>
                </a:cubicBezTo>
                <a:cubicBezTo>
                  <a:pt x="8198005" y="711402"/>
                  <a:pt x="8208675" y="711329"/>
                  <a:pt x="8215935" y="717379"/>
                </a:cubicBezTo>
                <a:cubicBezTo>
                  <a:pt x="8281062" y="771651"/>
                  <a:pt x="8208060" y="741649"/>
                  <a:pt x="8269723" y="762202"/>
                </a:cubicBezTo>
                <a:cubicBezTo>
                  <a:pt x="8278688" y="771167"/>
                  <a:pt x="8285278" y="783426"/>
                  <a:pt x="8296617" y="789096"/>
                </a:cubicBezTo>
                <a:cubicBezTo>
                  <a:pt x="8333754" y="807665"/>
                  <a:pt x="8399471" y="792258"/>
                  <a:pt x="8431088" y="789096"/>
                </a:cubicBezTo>
                <a:cubicBezTo>
                  <a:pt x="8437064" y="780131"/>
                  <a:pt x="8444199" y="771839"/>
                  <a:pt x="8449017" y="762202"/>
                </a:cubicBezTo>
                <a:cubicBezTo>
                  <a:pt x="8458630" y="742976"/>
                  <a:pt x="8462853" y="708903"/>
                  <a:pt x="8466946" y="690485"/>
                </a:cubicBezTo>
                <a:cubicBezTo>
                  <a:pt x="8474450" y="656718"/>
                  <a:pt x="8474893" y="657679"/>
                  <a:pt x="8484876" y="627732"/>
                </a:cubicBezTo>
                <a:cubicBezTo>
                  <a:pt x="8487864" y="597850"/>
                  <a:pt x="8487950" y="567533"/>
                  <a:pt x="8493840" y="538085"/>
                </a:cubicBezTo>
                <a:cubicBezTo>
                  <a:pt x="8496996" y="522305"/>
                  <a:pt x="8507867" y="508873"/>
                  <a:pt x="8511770" y="493261"/>
                </a:cubicBezTo>
                <a:cubicBezTo>
                  <a:pt x="8550250" y="339346"/>
                  <a:pt x="8496862" y="506088"/>
                  <a:pt x="8529699" y="385685"/>
                </a:cubicBezTo>
                <a:cubicBezTo>
                  <a:pt x="8552214" y="303130"/>
                  <a:pt x="8544111" y="361966"/>
                  <a:pt x="8556593" y="287073"/>
                </a:cubicBezTo>
                <a:cubicBezTo>
                  <a:pt x="8560067" y="266230"/>
                  <a:pt x="8561414" y="245040"/>
                  <a:pt x="8565558" y="224320"/>
                </a:cubicBezTo>
                <a:cubicBezTo>
                  <a:pt x="8567411" y="215054"/>
                  <a:pt x="8567841" y="204108"/>
                  <a:pt x="8574523" y="197426"/>
                </a:cubicBezTo>
                <a:cubicBezTo>
                  <a:pt x="8581205" y="190744"/>
                  <a:pt x="8592452" y="191449"/>
                  <a:pt x="8601417" y="188461"/>
                </a:cubicBezTo>
                <a:cubicBezTo>
                  <a:pt x="8610382" y="197426"/>
                  <a:pt x="8617995" y="207986"/>
                  <a:pt x="8628311" y="215355"/>
                </a:cubicBezTo>
                <a:cubicBezTo>
                  <a:pt x="8683487" y="254766"/>
                  <a:pt x="8720968" y="229498"/>
                  <a:pt x="8798640" y="224320"/>
                </a:cubicBezTo>
                <a:cubicBezTo>
                  <a:pt x="8842719" y="209627"/>
                  <a:pt x="8851355" y="209565"/>
                  <a:pt x="8888288" y="188461"/>
                </a:cubicBezTo>
                <a:cubicBezTo>
                  <a:pt x="8926018" y="166901"/>
                  <a:pt x="8905896" y="170660"/>
                  <a:pt x="8951040" y="152602"/>
                </a:cubicBezTo>
                <a:cubicBezTo>
                  <a:pt x="8968588" y="145583"/>
                  <a:pt x="9004829" y="134673"/>
                  <a:pt x="9004829" y="134673"/>
                </a:cubicBezTo>
                <a:cubicBezTo>
                  <a:pt x="9010805" y="128696"/>
                  <a:pt x="9016158" y="122023"/>
                  <a:pt x="9022758" y="116743"/>
                </a:cubicBezTo>
                <a:cubicBezTo>
                  <a:pt x="9079314" y="71497"/>
                  <a:pt x="9024281" y="124184"/>
                  <a:pt x="9067582" y="80885"/>
                </a:cubicBezTo>
                <a:cubicBezTo>
                  <a:pt x="9083149" y="34178"/>
                  <a:pt x="9066348" y="71220"/>
                  <a:pt x="9094476" y="36061"/>
                </a:cubicBezTo>
                <a:cubicBezTo>
                  <a:pt x="9123325" y="0"/>
                  <a:pt x="9098295" y="16222"/>
                  <a:pt x="9130335" y="202"/>
                </a:cubicBezTo>
              </a:path>
            </a:pathLst>
          </a:cu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6" name="Group 15"/>
          <p:cNvGrpSpPr/>
          <p:nvPr/>
        </p:nvGrpSpPr>
        <p:grpSpPr>
          <a:xfrm>
            <a:off x="1981200" y="2971800"/>
            <a:ext cx="1524000" cy="3334870"/>
            <a:chOff x="457200" y="2971800"/>
            <a:chExt cx="1524000" cy="3334870"/>
          </a:xfrm>
        </p:grpSpPr>
        <p:grpSp>
          <p:nvGrpSpPr>
            <p:cNvPr id="5" name="Group 1"/>
            <p:cNvGrpSpPr/>
            <p:nvPr/>
          </p:nvGrpSpPr>
          <p:grpSpPr>
            <a:xfrm>
              <a:off x="457200" y="2971800"/>
              <a:ext cx="1524000" cy="3334870"/>
              <a:chOff x="3617260" y="1990165"/>
              <a:chExt cx="762000" cy="1667435"/>
            </a:xfrm>
          </p:grpSpPr>
          <p:sp>
            <p:nvSpPr>
              <p:cNvPr id="90" name="Rectangle 2"/>
              <p:cNvSpPr/>
              <p:nvPr/>
            </p:nvSpPr>
            <p:spPr>
              <a:xfrm rot="5400000">
                <a:off x="3543300" y="3086100"/>
                <a:ext cx="914400" cy="2286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p:cNvSpPr/>
              <p:nvPr/>
            </p:nvSpPr>
            <p:spPr>
              <a:xfrm rot="2740449">
                <a:off x="3617260" y="1990165"/>
                <a:ext cx="762000" cy="762000"/>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U-Turn Arrow 92"/>
            <p:cNvSpPr/>
            <p:nvPr/>
          </p:nvSpPr>
          <p:spPr>
            <a:xfrm flipH="1">
              <a:off x="699247" y="3177988"/>
              <a:ext cx="838200" cy="1117600"/>
            </a:xfrm>
            <a:prstGeom prst="uturnArrow">
              <a:avLst>
                <a:gd name="adj1" fmla="val 19117"/>
                <a:gd name="adj2" fmla="val 25000"/>
                <a:gd name="adj3" fmla="val 25000"/>
                <a:gd name="adj4" fmla="val 43750"/>
                <a:gd name="adj5" fmla="val 62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8" name="TextBox 87"/>
          <p:cNvSpPr txBox="1"/>
          <p:nvPr/>
        </p:nvSpPr>
        <p:spPr>
          <a:xfrm>
            <a:off x="3810000" y="1219201"/>
            <a:ext cx="6477000" cy="4893647"/>
          </a:xfrm>
          <a:prstGeom prst="rect">
            <a:avLst/>
          </a:prstGeom>
          <a:noFill/>
        </p:spPr>
        <p:txBody>
          <a:bodyPr wrap="square" rtlCol="0">
            <a:spAutoFit/>
          </a:bodyPr>
          <a:lstStyle/>
          <a:p>
            <a:pPr fontAlgn="base"/>
            <a:r>
              <a:rPr lang="en-US" sz="2400" dirty="0">
                <a:solidFill>
                  <a:schemeClr val="bg2"/>
                </a:solidFill>
              </a:rPr>
              <a:t>“…become an idle people, full of mischief and subtlety”</a:t>
            </a:r>
          </a:p>
          <a:p>
            <a:pPr fontAlgn="base"/>
            <a:endParaRPr lang="en-US" sz="2400" dirty="0">
              <a:solidFill>
                <a:schemeClr val="bg2"/>
              </a:solidFill>
            </a:endParaRPr>
          </a:p>
          <a:p>
            <a:pPr fontAlgn="base"/>
            <a:r>
              <a:rPr lang="en-US" sz="2400" dirty="0">
                <a:solidFill>
                  <a:schemeClr val="bg2"/>
                </a:solidFill>
              </a:rPr>
              <a:t>This curse lasted only as long as the people were wicked. </a:t>
            </a:r>
          </a:p>
          <a:p>
            <a:pPr fontAlgn="base"/>
            <a:endParaRPr lang="en-US" sz="2400" dirty="0">
              <a:solidFill>
                <a:schemeClr val="bg2"/>
              </a:solidFill>
            </a:endParaRPr>
          </a:p>
          <a:p>
            <a:pPr fontAlgn="base"/>
            <a:r>
              <a:rPr lang="en-US" sz="2400" dirty="0">
                <a:solidFill>
                  <a:schemeClr val="bg2"/>
                </a:solidFill>
              </a:rPr>
              <a:t>When the </a:t>
            </a:r>
            <a:r>
              <a:rPr lang="en-US" sz="2400" dirty="0" err="1">
                <a:solidFill>
                  <a:schemeClr val="bg2"/>
                </a:solidFill>
              </a:rPr>
              <a:t>Lamanites</a:t>
            </a:r>
            <a:r>
              <a:rPr lang="en-US" sz="2400" dirty="0">
                <a:solidFill>
                  <a:schemeClr val="bg2"/>
                </a:solidFill>
              </a:rPr>
              <a:t> repented and chose to live the gospel, “the curse of God did no more follow them” (Alma 23:18).</a:t>
            </a:r>
          </a:p>
          <a:p>
            <a:pPr fontAlgn="base"/>
            <a:r>
              <a:rPr lang="en-US" sz="2400" dirty="0">
                <a:solidFill>
                  <a:schemeClr val="bg2"/>
                </a:solidFill>
              </a:rPr>
              <a:t> </a:t>
            </a:r>
          </a:p>
          <a:p>
            <a:pPr fontAlgn="base"/>
            <a:r>
              <a:rPr lang="en-US" sz="2400" dirty="0">
                <a:solidFill>
                  <a:schemeClr val="bg2"/>
                </a:solidFill>
              </a:rPr>
              <a:t>The book of Helaman tells of a time when the </a:t>
            </a:r>
            <a:r>
              <a:rPr lang="en-US" sz="2400" dirty="0" err="1">
                <a:solidFill>
                  <a:schemeClr val="bg2"/>
                </a:solidFill>
              </a:rPr>
              <a:t>Lamanites</a:t>
            </a:r>
            <a:r>
              <a:rPr lang="en-US" sz="2400" dirty="0">
                <a:solidFill>
                  <a:schemeClr val="bg2"/>
                </a:solidFill>
              </a:rPr>
              <a:t> were more righteous than the Nephites (see Helaman 13:1).</a:t>
            </a:r>
          </a:p>
        </p:txBody>
      </p:sp>
    </p:spTree>
    <p:extLst>
      <p:ext uri="{BB962C8B-B14F-4D97-AF65-F5344CB8AC3E}">
        <p14:creationId xmlns:p14="http://schemas.microsoft.com/office/powerpoint/2010/main" val="36700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057400" y="152401"/>
            <a:ext cx="8001000" cy="646331"/>
          </a:xfrm>
          <a:prstGeom prst="rect">
            <a:avLst/>
          </a:prstGeom>
          <a:noFill/>
        </p:spPr>
        <p:txBody>
          <a:bodyPr wrap="square" rtlCol="0">
            <a:spAutoFit/>
          </a:bodyPr>
          <a:lstStyle/>
          <a:p>
            <a:pPr algn="ctr"/>
            <a:r>
              <a:rPr lang="en-US" sz="3600" dirty="0">
                <a:solidFill>
                  <a:schemeClr val="bg1"/>
                </a:solidFill>
                <a:latin typeface="Castellar" pitchFamily="18" charset="0"/>
              </a:rPr>
              <a:t>Like Flint</a:t>
            </a:r>
          </a:p>
        </p:txBody>
      </p:sp>
      <p:sp>
        <p:nvSpPr>
          <p:cNvPr id="42" name="TextBox 41"/>
          <p:cNvSpPr txBox="1"/>
          <p:nvPr/>
        </p:nvSpPr>
        <p:spPr>
          <a:xfrm>
            <a:off x="9867899" y="6446973"/>
            <a:ext cx="2057400" cy="369332"/>
          </a:xfrm>
          <a:prstGeom prst="rect">
            <a:avLst/>
          </a:prstGeom>
          <a:noFill/>
        </p:spPr>
        <p:txBody>
          <a:bodyPr wrap="square" rtlCol="0">
            <a:spAutoFit/>
          </a:bodyPr>
          <a:lstStyle/>
          <a:p>
            <a:pPr algn="r"/>
            <a:r>
              <a:rPr lang="en-US" dirty="0">
                <a:solidFill>
                  <a:srgbClr val="FFFF00"/>
                </a:solidFill>
              </a:rPr>
              <a:t>2 Nephi 5:21,23</a:t>
            </a:r>
          </a:p>
        </p:txBody>
      </p:sp>
      <p:sp>
        <p:nvSpPr>
          <p:cNvPr id="2" name="TextBox 1"/>
          <p:cNvSpPr txBox="1"/>
          <p:nvPr/>
        </p:nvSpPr>
        <p:spPr>
          <a:xfrm>
            <a:off x="1828800" y="1295401"/>
            <a:ext cx="5334000" cy="461665"/>
          </a:xfrm>
          <a:prstGeom prst="rect">
            <a:avLst/>
          </a:prstGeom>
          <a:noFill/>
        </p:spPr>
        <p:txBody>
          <a:bodyPr wrap="square" rtlCol="0">
            <a:spAutoFit/>
          </a:bodyPr>
          <a:lstStyle/>
          <a:p>
            <a:r>
              <a:rPr lang="en-US" sz="2400" dirty="0">
                <a:solidFill>
                  <a:schemeClr val="bg2"/>
                </a:solidFill>
              </a:rPr>
              <a:t>A hard stone—a hardening of the heart</a:t>
            </a:r>
          </a:p>
        </p:txBody>
      </p:sp>
      <p:sp>
        <p:nvSpPr>
          <p:cNvPr id="38" name="Freeform 45"/>
          <p:cNvSpPr/>
          <p:nvPr/>
        </p:nvSpPr>
        <p:spPr>
          <a:xfrm>
            <a:off x="121024" y="152401"/>
            <a:ext cx="12070975" cy="6584575"/>
          </a:xfrm>
          <a:custGeom>
            <a:avLst/>
            <a:gdLst>
              <a:gd name="connsiteX0" fmla="*/ 13229 w 9130335"/>
              <a:gd name="connsiteY0" fmla="*/ 6813379 h 6820939"/>
              <a:gd name="connsiteX1" fmla="*/ 75982 w 9130335"/>
              <a:gd name="connsiteY1" fmla="*/ 6777520 h 6820939"/>
              <a:gd name="connsiteX2" fmla="*/ 102876 w 9130335"/>
              <a:gd name="connsiteY2" fmla="*/ 6768555 h 6820939"/>
              <a:gd name="connsiteX3" fmla="*/ 138735 w 9130335"/>
              <a:gd name="connsiteY3" fmla="*/ 6750626 h 6820939"/>
              <a:gd name="connsiteX4" fmla="*/ 156664 w 9130335"/>
              <a:gd name="connsiteY4" fmla="*/ 6723732 h 6820939"/>
              <a:gd name="connsiteX5" fmla="*/ 228382 w 9130335"/>
              <a:gd name="connsiteY5" fmla="*/ 6687873 h 6820939"/>
              <a:gd name="connsiteX6" fmla="*/ 246311 w 9130335"/>
              <a:gd name="connsiteY6" fmla="*/ 6669943 h 6820939"/>
              <a:gd name="connsiteX7" fmla="*/ 273205 w 9130335"/>
              <a:gd name="connsiteY7" fmla="*/ 6660979 h 6820939"/>
              <a:gd name="connsiteX8" fmla="*/ 309064 w 9130335"/>
              <a:gd name="connsiteY8" fmla="*/ 6616155 h 6820939"/>
              <a:gd name="connsiteX9" fmla="*/ 335958 w 9130335"/>
              <a:gd name="connsiteY9" fmla="*/ 6607190 h 6820939"/>
              <a:gd name="connsiteX10" fmla="*/ 380782 w 9130335"/>
              <a:gd name="connsiteY10" fmla="*/ 6571332 h 6820939"/>
              <a:gd name="connsiteX11" fmla="*/ 425605 w 9130335"/>
              <a:gd name="connsiteY11" fmla="*/ 6526508 h 6820939"/>
              <a:gd name="connsiteX12" fmla="*/ 443535 w 9130335"/>
              <a:gd name="connsiteY12" fmla="*/ 6508579 h 6820939"/>
              <a:gd name="connsiteX13" fmla="*/ 461464 w 9130335"/>
              <a:gd name="connsiteY13" fmla="*/ 6490649 h 6820939"/>
              <a:gd name="connsiteX14" fmla="*/ 488358 w 9130335"/>
              <a:gd name="connsiteY14" fmla="*/ 6472720 h 6820939"/>
              <a:gd name="connsiteX15" fmla="*/ 533182 w 9130335"/>
              <a:gd name="connsiteY15" fmla="*/ 6427896 h 6820939"/>
              <a:gd name="connsiteX16" fmla="*/ 586970 w 9130335"/>
              <a:gd name="connsiteY16" fmla="*/ 6392038 h 6820939"/>
              <a:gd name="connsiteX17" fmla="*/ 613864 w 9130335"/>
              <a:gd name="connsiteY17" fmla="*/ 6374108 h 6820939"/>
              <a:gd name="connsiteX18" fmla="*/ 640758 w 9130335"/>
              <a:gd name="connsiteY18" fmla="*/ 6347214 h 6820939"/>
              <a:gd name="connsiteX19" fmla="*/ 667652 w 9130335"/>
              <a:gd name="connsiteY19" fmla="*/ 6338249 h 6820939"/>
              <a:gd name="connsiteX20" fmla="*/ 685582 w 9130335"/>
              <a:gd name="connsiteY20" fmla="*/ 6320320 h 6820939"/>
              <a:gd name="connsiteX21" fmla="*/ 766264 w 9130335"/>
              <a:gd name="connsiteY21" fmla="*/ 6329285 h 6820939"/>
              <a:gd name="connsiteX22" fmla="*/ 882805 w 9130335"/>
              <a:gd name="connsiteY22" fmla="*/ 6374108 h 6820939"/>
              <a:gd name="connsiteX23" fmla="*/ 918664 w 9130335"/>
              <a:gd name="connsiteY23" fmla="*/ 6392038 h 6820939"/>
              <a:gd name="connsiteX24" fmla="*/ 963488 w 9130335"/>
              <a:gd name="connsiteY24" fmla="*/ 6401002 h 6820939"/>
              <a:gd name="connsiteX25" fmla="*/ 1062099 w 9130335"/>
              <a:gd name="connsiteY25" fmla="*/ 6427896 h 6820939"/>
              <a:gd name="connsiteX26" fmla="*/ 1088993 w 9130335"/>
              <a:gd name="connsiteY26" fmla="*/ 6445826 h 6820939"/>
              <a:gd name="connsiteX27" fmla="*/ 1178640 w 9130335"/>
              <a:gd name="connsiteY27" fmla="*/ 6463755 h 6820939"/>
              <a:gd name="connsiteX28" fmla="*/ 1223464 w 9130335"/>
              <a:gd name="connsiteY28" fmla="*/ 6418932 h 6820939"/>
              <a:gd name="connsiteX29" fmla="*/ 1322076 w 9130335"/>
              <a:gd name="connsiteY29" fmla="*/ 6311355 h 6820939"/>
              <a:gd name="connsiteX30" fmla="*/ 1366899 w 9130335"/>
              <a:gd name="connsiteY30" fmla="*/ 6239638 h 6820939"/>
              <a:gd name="connsiteX31" fmla="*/ 1384829 w 9130335"/>
              <a:gd name="connsiteY31" fmla="*/ 6212743 h 6820939"/>
              <a:gd name="connsiteX32" fmla="*/ 1420688 w 9130335"/>
              <a:gd name="connsiteY32" fmla="*/ 6176885 h 6820939"/>
              <a:gd name="connsiteX33" fmla="*/ 1429652 w 9130335"/>
              <a:gd name="connsiteY33" fmla="*/ 6141026 h 6820939"/>
              <a:gd name="connsiteX34" fmla="*/ 1465511 w 9130335"/>
              <a:gd name="connsiteY34" fmla="*/ 6087238 h 6820939"/>
              <a:gd name="connsiteX35" fmla="*/ 1501370 w 9130335"/>
              <a:gd name="connsiteY35" fmla="*/ 6033449 h 6820939"/>
              <a:gd name="connsiteX36" fmla="*/ 1528264 w 9130335"/>
              <a:gd name="connsiteY36" fmla="*/ 5979661 h 6820939"/>
              <a:gd name="connsiteX37" fmla="*/ 1537229 w 9130335"/>
              <a:gd name="connsiteY37" fmla="*/ 5952767 h 6820939"/>
              <a:gd name="connsiteX38" fmla="*/ 1582052 w 9130335"/>
              <a:gd name="connsiteY38" fmla="*/ 5881049 h 6820939"/>
              <a:gd name="connsiteX39" fmla="*/ 1617911 w 9130335"/>
              <a:gd name="connsiteY39" fmla="*/ 5800367 h 6820939"/>
              <a:gd name="connsiteX40" fmla="*/ 1626876 w 9130335"/>
              <a:gd name="connsiteY40" fmla="*/ 5764508 h 6820939"/>
              <a:gd name="connsiteX41" fmla="*/ 1671699 w 9130335"/>
              <a:gd name="connsiteY41" fmla="*/ 5773473 h 6820939"/>
              <a:gd name="connsiteX42" fmla="*/ 1859958 w 9130335"/>
              <a:gd name="connsiteY42" fmla="*/ 5782438 h 6820939"/>
              <a:gd name="connsiteX43" fmla="*/ 2012358 w 9130335"/>
              <a:gd name="connsiteY43" fmla="*/ 5800367 h 6820939"/>
              <a:gd name="connsiteX44" fmla="*/ 2182688 w 9130335"/>
              <a:gd name="connsiteY44" fmla="*/ 5791402 h 6820939"/>
              <a:gd name="connsiteX45" fmla="*/ 2191652 w 9130335"/>
              <a:gd name="connsiteY45" fmla="*/ 5746579 h 6820939"/>
              <a:gd name="connsiteX46" fmla="*/ 2227511 w 9130335"/>
              <a:gd name="connsiteY46" fmla="*/ 5656932 h 6820939"/>
              <a:gd name="connsiteX47" fmla="*/ 2254405 w 9130335"/>
              <a:gd name="connsiteY47" fmla="*/ 5549355 h 6820939"/>
              <a:gd name="connsiteX48" fmla="*/ 2290264 w 9130335"/>
              <a:gd name="connsiteY48" fmla="*/ 5441779 h 6820939"/>
              <a:gd name="connsiteX49" fmla="*/ 2308193 w 9130335"/>
              <a:gd name="connsiteY49" fmla="*/ 5370061 h 6820939"/>
              <a:gd name="connsiteX50" fmla="*/ 2335088 w 9130335"/>
              <a:gd name="connsiteY50" fmla="*/ 5307308 h 6820939"/>
              <a:gd name="connsiteX51" fmla="*/ 2353017 w 9130335"/>
              <a:gd name="connsiteY51" fmla="*/ 5226626 h 6820939"/>
              <a:gd name="connsiteX52" fmla="*/ 2388876 w 9130335"/>
              <a:gd name="connsiteY52" fmla="*/ 5163873 h 6820939"/>
              <a:gd name="connsiteX53" fmla="*/ 2415770 w 9130335"/>
              <a:gd name="connsiteY53" fmla="*/ 5092155 h 6820939"/>
              <a:gd name="connsiteX54" fmla="*/ 2442664 w 9130335"/>
              <a:gd name="connsiteY54" fmla="*/ 5029402 h 6820939"/>
              <a:gd name="connsiteX55" fmla="*/ 2460593 w 9130335"/>
              <a:gd name="connsiteY55" fmla="*/ 4957685 h 6820939"/>
              <a:gd name="connsiteX56" fmla="*/ 2487488 w 9130335"/>
              <a:gd name="connsiteY56" fmla="*/ 4903896 h 6820939"/>
              <a:gd name="connsiteX57" fmla="*/ 2505417 w 9130335"/>
              <a:gd name="connsiteY57" fmla="*/ 4850108 h 6820939"/>
              <a:gd name="connsiteX58" fmla="*/ 2541276 w 9130335"/>
              <a:gd name="connsiteY58" fmla="*/ 4760461 h 6820939"/>
              <a:gd name="connsiteX59" fmla="*/ 2550240 w 9130335"/>
              <a:gd name="connsiteY59" fmla="*/ 4724602 h 6820939"/>
              <a:gd name="connsiteX60" fmla="*/ 2586099 w 9130335"/>
              <a:gd name="connsiteY60" fmla="*/ 4652885 h 6820939"/>
              <a:gd name="connsiteX61" fmla="*/ 2604029 w 9130335"/>
              <a:gd name="connsiteY61" fmla="*/ 4608061 h 6820939"/>
              <a:gd name="connsiteX62" fmla="*/ 2639888 w 9130335"/>
              <a:gd name="connsiteY62" fmla="*/ 4545308 h 6820939"/>
              <a:gd name="connsiteX63" fmla="*/ 2693676 w 9130335"/>
              <a:gd name="connsiteY63" fmla="*/ 4473590 h 6820939"/>
              <a:gd name="connsiteX64" fmla="*/ 2738499 w 9130335"/>
              <a:gd name="connsiteY64" fmla="*/ 4410838 h 6820939"/>
              <a:gd name="connsiteX65" fmla="*/ 2989511 w 9130335"/>
              <a:gd name="connsiteY65" fmla="*/ 4419802 h 6820939"/>
              <a:gd name="connsiteX66" fmla="*/ 3043299 w 9130335"/>
              <a:gd name="connsiteY66" fmla="*/ 4428767 h 6820939"/>
              <a:gd name="connsiteX67" fmla="*/ 3312240 w 9130335"/>
              <a:gd name="connsiteY67" fmla="*/ 4383943 h 6820939"/>
              <a:gd name="connsiteX68" fmla="*/ 3366029 w 9130335"/>
              <a:gd name="connsiteY68" fmla="*/ 4366014 h 6820939"/>
              <a:gd name="connsiteX69" fmla="*/ 3410852 w 9130335"/>
              <a:gd name="connsiteY69" fmla="*/ 4357049 h 6820939"/>
              <a:gd name="connsiteX70" fmla="*/ 3500499 w 9130335"/>
              <a:gd name="connsiteY70" fmla="*/ 4330155 h 6820939"/>
              <a:gd name="connsiteX71" fmla="*/ 3527393 w 9130335"/>
              <a:gd name="connsiteY71" fmla="*/ 4312226 h 6820939"/>
              <a:gd name="connsiteX72" fmla="*/ 3554288 w 9130335"/>
              <a:gd name="connsiteY72" fmla="*/ 4303261 h 6820939"/>
              <a:gd name="connsiteX73" fmla="*/ 3617040 w 9130335"/>
              <a:gd name="connsiteY73" fmla="*/ 4222579 h 6820939"/>
              <a:gd name="connsiteX74" fmla="*/ 3670829 w 9130335"/>
              <a:gd name="connsiteY74" fmla="*/ 4159826 h 6820939"/>
              <a:gd name="connsiteX75" fmla="*/ 3688758 w 9130335"/>
              <a:gd name="connsiteY75" fmla="*/ 4141896 h 6820939"/>
              <a:gd name="connsiteX76" fmla="*/ 3724617 w 9130335"/>
              <a:gd name="connsiteY76" fmla="*/ 4070179 h 6820939"/>
              <a:gd name="connsiteX77" fmla="*/ 3778405 w 9130335"/>
              <a:gd name="connsiteY77" fmla="*/ 4007426 h 6820939"/>
              <a:gd name="connsiteX78" fmla="*/ 3832193 w 9130335"/>
              <a:gd name="connsiteY78" fmla="*/ 3926743 h 6820939"/>
              <a:gd name="connsiteX79" fmla="*/ 3859088 w 9130335"/>
              <a:gd name="connsiteY79" fmla="*/ 3881920 h 6820939"/>
              <a:gd name="connsiteX80" fmla="*/ 3894946 w 9130335"/>
              <a:gd name="connsiteY80" fmla="*/ 3810202 h 6820939"/>
              <a:gd name="connsiteX81" fmla="*/ 3921840 w 9130335"/>
              <a:gd name="connsiteY81" fmla="*/ 3765379 h 6820939"/>
              <a:gd name="connsiteX82" fmla="*/ 3975629 w 9130335"/>
              <a:gd name="connsiteY82" fmla="*/ 3666767 h 6820939"/>
              <a:gd name="connsiteX83" fmla="*/ 4074240 w 9130335"/>
              <a:gd name="connsiteY83" fmla="*/ 3541261 h 6820939"/>
              <a:gd name="connsiteX84" fmla="*/ 4110099 w 9130335"/>
              <a:gd name="connsiteY84" fmla="*/ 3487473 h 6820939"/>
              <a:gd name="connsiteX85" fmla="*/ 4119064 w 9130335"/>
              <a:gd name="connsiteY85" fmla="*/ 3460579 h 6820939"/>
              <a:gd name="connsiteX86" fmla="*/ 4154923 w 9130335"/>
              <a:gd name="connsiteY86" fmla="*/ 3406790 h 6820939"/>
              <a:gd name="connsiteX87" fmla="*/ 4208711 w 9130335"/>
              <a:gd name="connsiteY87" fmla="*/ 3335073 h 6820939"/>
              <a:gd name="connsiteX88" fmla="*/ 4226640 w 9130335"/>
              <a:gd name="connsiteY88" fmla="*/ 3299214 h 6820939"/>
              <a:gd name="connsiteX89" fmla="*/ 4253535 w 9130335"/>
              <a:gd name="connsiteY89" fmla="*/ 3272320 h 6820939"/>
              <a:gd name="connsiteX90" fmla="*/ 4316288 w 9130335"/>
              <a:gd name="connsiteY90" fmla="*/ 3191638 h 6820939"/>
              <a:gd name="connsiteX91" fmla="*/ 4361111 w 9130335"/>
              <a:gd name="connsiteY91" fmla="*/ 3137849 h 6820939"/>
              <a:gd name="connsiteX92" fmla="*/ 4432829 w 9130335"/>
              <a:gd name="connsiteY92" fmla="*/ 3155779 h 6820939"/>
              <a:gd name="connsiteX93" fmla="*/ 4486617 w 9130335"/>
              <a:gd name="connsiteY93" fmla="*/ 3173708 h 6820939"/>
              <a:gd name="connsiteX94" fmla="*/ 4692805 w 9130335"/>
              <a:gd name="connsiteY94" fmla="*/ 3191638 h 6820939"/>
              <a:gd name="connsiteX95" fmla="*/ 4791417 w 9130335"/>
              <a:gd name="connsiteY95" fmla="*/ 3209567 h 6820939"/>
              <a:gd name="connsiteX96" fmla="*/ 4890029 w 9130335"/>
              <a:gd name="connsiteY96" fmla="*/ 3236461 h 6820939"/>
              <a:gd name="connsiteX97" fmla="*/ 5150005 w 9130335"/>
              <a:gd name="connsiteY97" fmla="*/ 3254390 h 6820939"/>
              <a:gd name="connsiteX98" fmla="*/ 5463770 w 9130335"/>
              <a:gd name="connsiteY98" fmla="*/ 3245426 h 6820939"/>
              <a:gd name="connsiteX99" fmla="*/ 5481699 w 9130335"/>
              <a:gd name="connsiteY99" fmla="*/ 3191638 h 6820939"/>
              <a:gd name="connsiteX100" fmla="*/ 5490664 w 9130335"/>
              <a:gd name="connsiteY100" fmla="*/ 3084061 h 6820939"/>
              <a:gd name="connsiteX101" fmla="*/ 5499629 w 9130335"/>
              <a:gd name="connsiteY101" fmla="*/ 3012343 h 6820939"/>
              <a:gd name="connsiteX102" fmla="*/ 5508593 w 9130335"/>
              <a:gd name="connsiteY102" fmla="*/ 2904767 h 6820939"/>
              <a:gd name="connsiteX103" fmla="*/ 5526523 w 9130335"/>
              <a:gd name="connsiteY103" fmla="*/ 2806155 h 6820939"/>
              <a:gd name="connsiteX104" fmla="*/ 5535488 w 9130335"/>
              <a:gd name="connsiteY104" fmla="*/ 2734438 h 6820939"/>
              <a:gd name="connsiteX105" fmla="*/ 5553417 w 9130335"/>
              <a:gd name="connsiteY105" fmla="*/ 2626861 h 6820939"/>
              <a:gd name="connsiteX106" fmla="*/ 5571346 w 9130335"/>
              <a:gd name="connsiteY106" fmla="*/ 2537214 h 6820939"/>
              <a:gd name="connsiteX107" fmla="*/ 5580311 w 9130335"/>
              <a:gd name="connsiteY107" fmla="*/ 2438602 h 6820939"/>
              <a:gd name="connsiteX108" fmla="*/ 5598240 w 9130335"/>
              <a:gd name="connsiteY108" fmla="*/ 2375849 h 6820939"/>
              <a:gd name="connsiteX109" fmla="*/ 5607205 w 9130335"/>
              <a:gd name="connsiteY109" fmla="*/ 2322061 h 6820939"/>
              <a:gd name="connsiteX110" fmla="*/ 5616170 w 9130335"/>
              <a:gd name="connsiteY110" fmla="*/ 2295167 h 6820939"/>
              <a:gd name="connsiteX111" fmla="*/ 5643064 w 9130335"/>
              <a:gd name="connsiteY111" fmla="*/ 2223449 h 6820939"/>
              <a:gd name="connsiteX112" fmla="*/ 5652029 w 9130335"/>
              <a:gd name="connsiteY112" fmla="*/ 2196555 h 6820939"/>
              <a:gd name="connsiteX113" fmla="*/ 5723746 w 9130335"/>
              <a:gd name="connsiteY113" fmla="*/ 2169661 h 6820939"/>
              <a:gd name="connsiteX114" fmla="*/ 5795464 w 9130335"/>
              <a:gd name="connsiteY114" fmla="*/ 2133802 h 6820939"/>
              <a:gd name="connsiteX115" fmla="*/ 5840288 w 9130335"/>
              <a:gd name="connsiteY115" fmla="*/ 2097943 h 6820939"/>
              <a:gd name="connsiteX116" fmla="*/ 5894076 w 9130335"/>
              <a:gd name="connsiteY116" fmla="*/ 2053120 h 6820939"/>
              <a:gd name="connsiteX117" fmla="*/ 5920970 w 9130335"/>
              <a:gd name="connsiteY117" fmla="*/ 2035190 h 6820939"/>
              <a:gd name="connsiteX118" fmla="*/ 5974758 w 9130335"/>
              <a:gd name="connsiteY118" fmla="*/ 1981402 h 6820939"/>
              <a:gd name="connsiteX119" fmla="*/ 5992688 w 9130335"/>
              <a:gd name="connsiteY119" fmla="*/ 1954508 h 6820939"/>
              <a:gd name="connsiteX120" fmla="*/ 6028546 w 9130335"/>
              <a:gd name="connsiteY120" fmla="*/ 1945543 h 6820939"/>
              <a:gd name="connsiteX121" fmla="*/ 6163017 w 9130335"/>
              <a:gd name="connsiteY121" fmla="*/ 1936579 h 6820939"/>
              <a:gd name="connsiteX122" fmla="*/ 6306452 w 9130335"/>
              <a:gd name="connsiteY122" fmla="*/ 1945543 h 6820939"/>
              <a:gd name="connsiteX123" fmla="*/ 6718829 w 9130335"/>
              <a:gd name="connsiteY123" fmla="*/ 1918649 h 6820939"/>
              <a:gd name="connsiteX124" fmla="*/ 6727793 w 9130335"/>
              <a:gd name="connsiteY124" fmla="*/ 1891755 h 6820939"/>
              <a:gd name="connsiteX125" fmla="*/ 6736758 w 9130335"/>
              <a:gd name="connsiteY125" fmla="*/ 1855896 h 6820939"/>
              <a:gd name="connsiteX126" fmla="*/ 6754688 w 9130335"/>
              <a:gd name="connsiteY126" fmla="*/ 1837967 h 6820939"/>
              <a:gd name="connsiteX127" fmla="*/ 6781582 w 9130335"/>
              <a:gd name="connsiteY127" fmla="*/ 1748320 h 6820939"/>
              <a:gd name="connsiteX128" fmla="*/ 6790546 w 9130335"/>
              <a:gd name="connsiteY128" fmla="*/ 1694532 h 6820939"/>
              <a:gd name="connsiteX129" fmla="*/ 6808476 w 9130335"/>
              <a:gd name="connsiteY129" fmla="*/ 1631779 h 6820939"/>
              <a:gd name="connsiteX130" fmla="*/ 6844335 w 9130335"/>
              <a:gd name="connsiteY130" fmla="*/ 1488343 h 6820939"/>
              <a:gd name="connsiteX131" fmla="*/ 6862264 w 9130335"/>
              <a:gd name="connsiteY131" fmla="*/ 1398696 h 6820939"/>
              <a:gd name="connsiteX132" fmla="*/ 6898123 w 9130335"/>
              <a:gd name="connsiteY132" fmla="*/ 1309049 h 6820939"/>
              <a:gd name="connsiteX133" fmla="*/ 6925017 w 9130335"/>
              <a:gd name="connsiteY133" fmla="*/ 1237332 h 6820939"/>
              <a:gd name="connsiteX134" fmla="*/ 6933982 w 9130335"/>
              <a:gd name="connsiteY134" fmla="*/ 1201473 h 6820939"/>
              <a:gd name="connsiteX135" fmla="*/ 6960876 w 9130335"/>
              <a:gd name="connsiteY135" fmla="*/ 1174579 h 6820939"/>
              <a:gd name="connsiteX136" fmla="*/ 7579440 w 9130335"/>
              <a:gd name="connsiteY136" fmla="*/ 1183543 h 6820939"/>
              <a:gd name="connsiteX137" fmla="*/ 7606335 w 9130335"/>
              <a:gd name="connsiteY137" fmla="*/ 1192508 h 6820939"/>
              <a:gd name="connsiteX138" fmla="*/ 7651158 w 9130335"/>
              <a:gd name="connsiteY138" fmla="*/ 1111826 h 6820939"/>
              <a:gd name="connsiteX139" fmla="*/ 7713911 w 9130335"/>
              <a:gd name="connsiteY139" fmla="*/ 1022179 h 6820939"/>
              <a:gd name="connsiteX140" fmla="*/ 7740805 w 9130335"/>
              <a:gd name="connsiteY140" fmla="*/ 977355 h 6820939"/>
              <a:gd name="connsiteX141" fmla="*/ 7776664 w 9130335"/>
              <a:gd name="connsiteY141" fmla="*/ 923567 h 6820939"/>
              <a:gd name="connsiteX142" fmla="*/ 8045605 w 9130335"/>
              <a:gd name="connsiteY142" fmla="*/ 914602 h 6820939"/>
              <a:gd name="connsiteX143" fmla="*/ 8072499 w 9130335"/>
              <a:gd name="connsiteY143" fmla="*/ 905638 h 6820939"/>
              <a:gd name="connsiteX144" fmla="*/ 8108358 w 9130335"/>
              <a:gd name="connsiteY144" fmla="*/ 851849 h 6820939"/>
              <a:gd name="connsiteX145" fmla="*/ 8126288 w 9130335"/>
              <a:gd name="connsiteY145" fmla="*/ 824955 h 6820939"/>
              <a:gd name="connsiteX146" fmla="*/ 8144217 w 9130335"/>
              <a:gd name="connsiteY146" fmla="*/ 789096 h 6820939"/>
              <a:gd name="connsiteX147" fmla="*/ 8162146 w 9130335"/>
              <a:gd name="connsiteY147" fmla="*/ 762202 h 6820939"/>
              <a:gd name="connsiteX148" fmla="*/ 8189040 w 9130335"/>
              <a:gd name="connsiteY148" fmla="*/ 708414 h 6820939"/>
              <a:gd name="connsiteX149" fmla="*/ 8215935 w 9130335"/>
              <a:gd name="connsiteY149" fmla="*/ 717379 h 6820939"/>
              <a:gd name="connsiteX150" fmla="*/ 8269723 w 9130335"/>
              <a:gd name="connsiteY150" fmla="*/ 762202 h 6820939"/>
              <a:gd name="connsiteX151" fmla="*/ 8296617 w 9130335"/>
              <a:gd name="connsiteY151" fmla="*/ 789096 h 6820939"/>
              <a:gd name="connsiteX152" fmla="*/ 8431088 w 9130335"/>
              <a:gd name="connsiteY152" fmla="*/ 789096 h 6820939"/>
              <a:gd name="connsiteX153" fmla="*/ 8449017 w 9130335"/>
              <a:gd name="connsiteY153" fmla="*/ 762202 h 6820939"/>
              <a:gd name="connsiteX154" fmla="*/ 8466946 w 9130335"/>
              <a:gd name="connsiteY154" fmla="*/ 690485 h 6820939"/>
              <a:gd name="connsiteX155" fmla="*/ 8484876 w 9130335"/>
              <a:gd name="connsiteY155" fmla="*/ 627732 h 6820939"/>
              <a:gd name="connsiteX156" fmla="*/ 8493840 w 9130335"/>
              <a:gd name="connsiteY156" fmla="*/ 538085 h 6820939"/>
              <a:gd name="connsiteX157" fmla="*/ 8511770 w 9130335"/>
              <a:gd name="connsiteY157" fmla="*/ 493261 h 6820939"/>
              <a:gd name="connsiteX158" fmla="*/ 8529699 w 9130335"/>
              <a:gd name="connsiteY158" fmla="*/ 385685 h 6820939"/>
              <a:gd name="connsiteX159" fmla="*/ 8556593 w 9130335"/>
              <a:gd name="connsiteY159" fmla="*/ 287073 h 6820939"/>
              <a:gd name="connsiteX160" fmla="*/ 8565558 w 9130335"/>
              <a:gd name="connsiteY160" fmla="*/ 224320 h 6820939"/>
              <a:gd name="connsiteX161" fmla="*/ 8574523 w 9130335"/>
              <a:gd name="connsiteY161" fmla="*/ 197426 h 6820939"/>
              <a:gd name="connsiteX162" fmla="*/ 8601417 w 9130335"/>
              <a:gd name="connsiteY162" fmla="*/ 188461 h 6820939"/>
              <a:gd name="connsiteX163" fmla="*/ 8628311 w 9130335"/>
              <a:gd name="connsiteY163" fmla="*/ 215355 h 6820939"/>
              <a:gd name="connsiteX164" fmla="*/ 8798640 w 9130335"/>
              <a:gd name="connsiteY164" fmla="*/ 224320 h 6820939"/>
              <a:gd name="connsiteX165" fmla="*/ 8888288 w 9130335"/>
              <a:gd name="connsiteY165" fmla="*/ 188461 h 6820939"/>
              <a:gd name="connsiteX166" fmla="*/ 8951040 w 9130335"/>
              <a:gd name="connsiteY166" fmla="*/ 152602 h 6820939"/>
              <a:gd name="connsiteX167" fmla="*/ 9004829 w 9130335"/>
              <a:gd name="connsiteY167" fmla="*/ 134673 h 6820939"/>
              <a:gd name="connsiteX168" fmla="*/ 9022758 w 9130335"/>
              <a:gd name="connsiteY168" fmla="*/ 116743 h 6820939"/>
              <a:gd name="connsiteX169" fmla="*/ 9067582 w 9130335"/>
              <a:gd name="connsiteY169" fmla="*/ 80885 h 6820939"/>
              <a:gd name="connsiteX170" fmla="*/ 9094476 w 9130335"/>
              <a:gd name="connsiteY170" fmla="*/ 36061 h 6820939"/>
              <a:gd name="connsiteX171" fmla="*/ 9130335 w 9130335"/>
              <a:gd name="connsiteY171" fmla="*/ 202 h 68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130335" h="6820939">
                <a:moveTo>
                  <a:pt x="13229" y="6813379"/>
                </a:moveTo>
                <a:cubicBezTo>
                  <a:pt x="74892" y="6792824"/>
                  <a:pt x="0" y="6820939"/>
                  <a:pt x="75982" y="6777520"/>
                </a:cubicBezTo>
                <a:cubicBezTo>
                  <a:pt x="84187" y="6772832"/>
                  <a:pt x="94190" y="6772277"/>
                  <a:pt x="102876" y="6768555"/>
                </a:cubicBezTo>
                <a:cubicBezTo>
                  <a:pt x="115159" y="6763291"/>
                  <a:pt x="126782" y="6756602"/>
                  <a:pt x="138735" y="6750626"/>
                </a:cubicBezTo>
                <a:cubicBezTo>
                  <a:pt x="144711" y="6741661"/>
                  <a:pt x="147837" y="6729911"/>
                  <a:pt x="156664" y="6723732"/>
                </a:cubicBezTo>
                <a:cubicBezTo>
                  <a:pt x="178560" y="6708405"/>
                  <a:pt x="228382" y="6687873"/>
                  <a:pt x="228382" y="6687873"/>
                </a:cubicBezTo>
                <a:cubicBezTo>
                  <a:pt x="234358" y="6681896"/>
                  <a:pt x="239063" y="6674292"/>
                  <a:pt x="246311" y="6669943"/>
                </a:cubicBezTo>
                <a:cubicBezTo>
                  <a:pt x="254414" y="6665081"/>
                  <a:pt x="265826" y="6666882"/>
                  <a:pt x="273205" y="6660979"/>
                </a:cubicBezTo>
                <a:cubicBezTo>
                  <a:pt x="309850" y="6631664"/>
                  <a:pt x="272513" y="6638087"/>
                  <a:pt x="309064" y="6616155"/>
                </a:cubicBezTo>
                <a:cubicBezTo>
                  <a:pt x="317167" y="6611293"/>
                  <a:pt x="326993" y="6610178"/>
                  <a:pt x="335958" y="6607190"/>
                </a:cubicBezTo>
                <a:cubicBezTo>
                  <a:pt x="405892" y="6537260"/>
                  <a:pt x="290276" y="6650525"/>
                  <a:pt x="380782" y="6571332"/>
                </a:cubicBezTo>
                <a:cubicBezTo>
                  <a:pt x="396684" y="6557418"/>
                  <a:pt x="410664" y="6541449"/>
                  <a:pt x="425605" y="6526508"/>
                </a:cubicBezTo>
                <a:lnTo>
                  <a:pt x="443535" y="6508579"/>
                </a:lnTo>
                <a:cubicBezTo>
                  <a:pt x="449512" y="6502602"/>
                  <a:pt x="454431" y="6495337"/>
                  <a:pt x="461464" y="6490649"/>
                </a:cubicBezTo>
                <a:cubicBezTo>
                  <a:pt x="470429" y="6484673"/>
                  <a:pt x="480250" y="6479815"/>
                  <a:pt x="488358" y="6472720"/>
                </a:cubicBezTo>
                <a:cubicBezTo>
                  <a:pt x="504260" y="6458806"/>
                  <a:pt x="515600" y="6439617"/>
                  <a:pt x="533182" y="6427896"/>
                </a:cubicBezTo>
                <a:lnTo>
                  <a:pt x="586970" y="6392038"/>
                </a:lnTo>
                <a:cubicBezTo>
                  <a:pt x="595935" y="6386061"/>
                  <a:pt x="606245" y="6381727"/>
                  <a:pt x="613864" y="6374108"/>
                </a:cubicBezTo>
                <a:cubicBezTo>
                  <a:pt x="622829" y="6365143"/>
                  <a:pt x="630209" y="6354247"/>
                  <a:pt x="640758" y="6347214"/>
                </a:cubicBezTo>
                <a:cubicBezTo>
                  <a:pt x="648621" y="6341972"/>
                  <a:pt x="658687" y="6341237"/>
                  <a:pt x="667652" y="6338249"/>
                </a:cubicBezTo>
                <a:cubicBezTo>
                  <a:pt x="673629" y="6332273"/>
                  <a:pt x="678334" y="6324668"/>
                  <a:pt x="685582" y="6320320"/>
                </a:cubicBezTo>
                <a:cubicBezTo>
                  <a:pt x="716927" y="6301513"/>
                  <a:pt x="730468" y="6316097"/>
                  <a:pt x="766264" y="6329285"/>
                </a:cubicBezTo>
                <a:cubicBezTo>
                  <a:pt x="805319" y="6343674"/>
                  <a:pt x="845578" y="6355494"/>
                  <a:pt x="882805" y="6374108"/>
                </a:cubicBezTo>
                <a:cubicBezTo>
                  <a:pt x="894758" y="6380085"/>
                  <a:pt x="905986" y="6387812"/>
                  <a:pt x="918664" y="6392038"/>
                </a:cubicBezTo>
                <a:cubicBezTo>
                  <a:pt x="933119" y="6396856"/>
                  <a:pt x="948547" y="6398014"/>
                  <a:pt x="963488" y="6401002"/>
                </a:cubicBezTo>
                <a:cubicBezTo>
                  <a:pt x="1024248" y="6441510"/>
                  <a:pt x="948788" y="6396993"/>
                  <a:pt x="1062099" y="6427896"/>
                </a:cubicBezTo>
                <a:cubicBezTo>
                  <a:pt x="1072494" y="6430731"/>
                  <a:pt x="1078695" y="6442657"/>
                  <a:pt x="1088993" y="6445826"/>
                </a:cubicBezTo>
                <a:cubicBezTo>
                  <a:pt x="1118119" y="6454788"/>
                  <a:pt x="1178640" y="6463755"/>
                  <a:pt x="1178640" y="6463755"/>
                </a:cubicBezTo>
                <a:cubicBezTo>
                  <a:pt x="1232429" y="6427898"/>
                  <a:pt x="1181630" y="6466743"/>
                  <a:pt x="1223464" y="6418932"/>
                </a:cubicBezTo>
                <a:cubicBezTo>
                  <a:pt x="1283165" y="6350702"/>
                  <a:pt x="1260539" y="6395269"/>
                  <a:pt x="1322076" y="6311355"/>
                </a:cubicBezTo>
                <a:cubicBezTo>
                  <a:pt x="1338747" y="6288622"/>
                  <a:pt x="1351764" y="6263421"/>
                  <a:pt x="1366899" y="6239638"/>
                </a:cubicBezTo>
                <a:cubicBezTo>
                  <a:pt x="1372684" y="6230548"/>
                  <a:pt x="1377210" y="6220362"/>
                  <a:pt x="1384829" y="6212743"/>
                </a:cubicBezTo>
                <a:lnTo>
                  <a:pt x="1420688" y="6176885"/>
                </a:lnTo>
                <a:cubicBezTo>
                  <a:pt x="1423676" y="6164932"/>
                  <a:pt x="1424142" y="6152046"/>
                  <a:pt x="1429652" y="6141026"/>
                </a:cubicBezTo>
                <a:cubicBezTo>
                  <a:pt x="1439289" y="6121752"/>
                  <a:pt x="1458697" y="6107681"/>
                  <a:pt x="1465511" y="6087238"/>
                </a:cubicBezTo>
                <a:cubicBezTo>
                  <a:pt x="1478485" y="6048316"/>
                  <a:pt x="1467794" y="6067025"/>
                  <a:pt x="1501370" y="6033449"/>
                </a:cubicBezTo>
                <a:cubicBezTo>
                  <a:pt x="1523904" y="5965850"/>
                  <a:pt x="1493507" y="6049174"/>
                  <a:pt x="1528264" y="5979661"/>
                </a:cubicBezTo>
                <a:cubicBezTo>
                  <a:pt x="1532490" y="5971209"/>
                  <a:pt x="1533003" y="5961219"/>
                  <a:pt x="1537229" y="5952767"/>
                </a:cubicBezTo>
                <a:cubicBezTo>
                  <a:pt x="1580325" y="5866575"/>
                  <a:pt x="1524545" y="6007564"/>
                  <a:pt x="1582052" y="5881049"/>
                </a:cubicBezTo>
                <a:cubicBezTo>
                  <a:pt x="1627773" y="5780463"/>
                  <a:pt x="1575598" y="5863838"/>
                  <a:pt x="1617911" y="5800367"/>
                </a:cubicBezTo>
                <a:cubicBezTo>
                  <a:pt x="1620899" y="5788414"/>
                  <a:pt x="1615856" y="5770018"/>
                  <a:pt x="1626876" y="5764508"/>
                </a:cubicBezTo>
                <a:cubicBezTo>
                  <a:pt x="1640504" y="5757694"/>
                  <a:pt x="1656507" y="5772304"/>
                  <a:pt x="1671699" y="5773473"/>
                </a:cubicBezTo>
                <a:cubicBezTo>
                  <a:pt x="1734338" y="5778292"/>
                  <a:pt x="1797205" y="5779450"/>
                  <a:pt x="1859958" y="5782438"/>
                </a:cubicBezTo>
                <a:cubicBezTo>
                  <a:pt x="1897926" y="5787862"/>
                  <a:pt x="1979165" y="5800367"/>
                  <a:pt x="2012358" y="5800367"/>
                </a:cubicBezTo>
                <a:cubicBezTo>
                  <a:pt x="2069213" y="5800367"/>
                  <a:pt x="2125911" y="5794390"/>
                  <a:pt x="2182688" y="5791402"/>
                </a:cubicBezTo>
                <a:cubicBezTo>
                  <a:pt x="2185676" y="5776461"/>
                  <a:pt x="2186834" y="5761034"/>
                  <a:pt x="2191652" y="5746579"/>
                </a:cubicBezTo>
                <a:cubicBezTo>
                  <a:pt x="2201829" y="5716046"/>
                  <a:pt x="2219705" y="5688155"/>
                  <a:pt x="2227511" y="5656932"/>
                </a:cubicBezTo>
                <a:cubicBezTo>
                  <a:pt x="2236476" y="5621073"/>
                  <a:pt x="2242716" y="5584421"/>
                  <a:pt x="2254405" y="5549355"/>
                </a:cubicBezTo>
                <a:cubicBezTo>
                  <a:pt x="2266358" y="5513496"/>
                  <a:pt x="2281097" y="5478449"/>
                  <a:pt x="2290264" y="5441779"/>
                </a:cubicBezTo>
                <a:cubicBezTo>
                  <a:pt x="2296240" y="5417873"/>
                  <a:pt x="2300401" y="5393438"/>
                  <a:pt x="2308193" y="5370061"/>
                </a:cubicBezTo>
                <a:cubicBezTo>
                  <a:pt x="2315390" y="5348471"/>
                  <a:pt x="2328300" y="5329030"/>
                  <a:pt x="2335088" y="5307308"/>
                </a:cubicBezTo>
                <a:cubicBezTo>
                  <a:pt x="2343306" y="5281012"/>
                  <a:pt x="2343344" y="5252422"/>
                  <a:pt x="2353017" y="5226626"/>
                </a:cubicBezTo>
                <a:cubicBezTo>
                  <a:pt x="2361476" y="5204068"/>
                  <a:pt x="2378688" y="5185705"/>
                  <a:pt x="2388876" y="5163873"/>
                </a:cubicBezTo>
                <a:cubicBezTo>
                  <a:pt x="2399673" y="5140737"/>
                  <a:pt x="2406288" y="5115861"/>
                  <a:pt x="2415770" y="5092155"/>
                </a:cubicBezTo>
                <a:cubicBezTo>
                  <a:pt x="2424222" y="5071025"/>
                  <a:pt x="2435467" y="5050992"/>
                  <a:pt x="2442664" y="5029402"/>
                </a:cubicBezTo>
                <a:cubicBezTo>
                  <a:pt x="2450456" y="5006025"/>
                  <a:pt x="2452305" y="4980891"/>
                  <a:pt x="2460593" y="4957685"/>
                </a:cubicBezTo>
                <a:cubicBezTo>
                  <a:pt x="2467335" y="4938807"/>
                  <a:pt x="2479778" y="4922400"/>
                  <a:pt x="2487488" y="4903896"/>
                </a:cubicBezTo>
                <a:cubicBezTo>
                  <a:pt x="2494757" y="4886451"/>
                  <a:pt x="2498781" y="4867804"/>
                  <a:pt x="2505417" y="4850108"/>
                </a:cubicBezTo>
                <a:cubicBezTo>
                  <a:pt x="2516718" y="4819973"/>
                  <a:pt x="2530451" y="4790770"/>
                  <a:pt x="2541276" y="4760461"/>
                </a:cubicBezTo>
                <a:cubicBezTo>
                  <a:pt x="2545420" y="4748858"/>
                  <a:pt x="2546344" y="4736291"/>
                  <a:pt x="2550240" y="4724602"/>
                </a:cubicBezTo>
                <a:cubicBezTo>
                  <a:pt x="2581257" y="4631550"/>
                  <a:pt x="2553161" y="4718762"/>
                  <a:pt x="2586099" y="4652885"/>
                </a:cubicBezTo>
                <a:cubicBezTo>
                  <a:pt x="2593296" y="4638492"/>
                  <a:pt x="2596832" y="4622454"/>
                  <a:pt x="2604029" y="4608061"/>
                </a:cubicBezTo>
                <a:cubicBezTo>
                  <a:pt x="2614803" y="4586513"/>
                  <a:pt x="2626524" y="4565354"/>
                  <a:pt x="2639888" y="4545308"/>
                </a:cubicBezTo>
                <a:cubicBezTo>
                  <a:pt x="2656464" y="4520444"/>
                  <a:pt x="2675747" y="4497496"/>
                  <a:pt x="2693676" y="4473590"/>
                </a:cubicBezTo>
                <a:cubicBezTo>
                  <a:pt x="2727040" y="4429105"/>
                  <a:pt x="2712279" y="4450169"/>
                  <a:pt x="2738499" y="4410838"/>
                </a:cubicBezTo>
                <a:cubicBezTo>
                  <a:pt x="2822170" y="4413826"/>
                  <a:pt x="2905931" y="4414886"/>
                  <a:pt x="2989511" y="4419802"/>
                </a:cubicBezTo>
                <a:cubicBezTo>
                  <a:pt x="3007656" y="4420869"/>
                  <a:pt x="3025234" y="4430774"/>
                  <a:pt x="3043299" y="4428767"/>
                </a:cubicBezTo>
                <a:cubicBezTo>
                  <a:pt x="3133627" y="4418731"/>
                  <a:pt x="3223027" y="4401290"/>
                  <a:pt x="3312240" y="4383943"/>
                </a:cubicBezTo>
                <a:cubicBezTo>
                  <a:pt x="3330792" y="4380336"/>
                  <a:pt x="3347795" y="4370987"/>
                  <a:pt x="3366029" y="4366014"/>
                </a:cubicBezTo>
                <a:cubicBezTo>
                  <a:pt x="3380729" y="4362005"/>
                  <a:pt x="3396258" y="4361427"/>
                  <a:pt x="3410852" y="4357049"/>
                </a:cubicBezTo>
                <a:cubicBezTo>
                  <a:pt x="3528793" y="4321667"/>
                  <a:pt x="3384061" y="4353444"/>
                  <a:pt x="3500499" y="4330155"/>
                </a:cubicBezTo>
                <a:cubicBezTo>
                  <a:pt x="3509464" y="4324179"/>
                  <a:pt x="3517756" y="4317044"/>
                  <a:pt x="3527393" y="4312226"/>
                </a:cubicBezTo>
                <a:cubicBezTo>
                  <a:pt x="3535845" y="4308000"/>
                  <a:pt x="3546425" y="4308503"/>
                  <a:pt x="3554288" y="4303261"/>
                </a:cubicBezTo>
                <a:cubicBezTo>
                  <a:pt x="3592144" y="4278024"/>
                  <a:pt x="3581416" y="4258202"/>
                  <a:pt x="3617040" y="4222579"/>
                </a:cubicBezTo>
                <a:cubicBezTo>
                  <a:pt x="3674008" y="4165613"/>
                  <a:pt x="3613339" y="4228816"/>
                  <a:pt x="3670829" y="4159826"/>
                </a:cubicBezTo>
                <a:cubicBezTo>
                  <a:pt x="3676240" y="4153333"/>
                  <a:pt x="3684409" y="4149144"/>
                  <a:pt x="3688758" y="4141896"/>
                </a:cubicBezTo>
                <a:cubicBezTo>
                  <a:pt x="3702509" y="4118977"/>
                  <a:pt x="3705718" y="4089078"/>
                  <a:pt x="3724617" y="4070179"/>
                </a:cubicBezTo>
                <a:cubicBezTo>
                  <a:pt x="3762076" y="4032720"/>
                  <a:pt x="3743904" y="4053427"/>
                  <a:pt x="3778405" y="4007426"/>
                </a:cubicBezTo>
                <a:cubicBezTo>
                  <a:pt x="3796969" y="3951737"/>
                  <a:pt x="3775843" y="4004224"/>
                  <a:pt x="3832193" y="3926743"/>
                </a:cubicBezTo>
                <a:cubicBezTo>
                  <a:pt x="3842441" y="3912651"/>
                  <a:pt x="3850827" y="3897262"/>
                  <a:pt x="3859088" y="3881920"/>
                </a:cubicBezTo>
                <a:cubicBezTo>
                  <a:pt x="3871760" y="3858387"/>
                  <a:pt x="3882275" y="3833735"/>
                  <a:pt x="3894946" y="3810202"/>
                </a:cubicBezTo>
                <a:cubicBezTo>
                  <a:pt x="3903207" y="3794861"/>
                  <a:pt x="3913496" y="3780675"/>
                  <a:pt x="3921840" y="3765379"/>
                </a:cubicBezTo>
                <a:cubicBezTo>
                  <a:pt x="3946932" y="3719377"/>
                  <a:pt x="3946761" y="3708465"/>
                  <a:pt x="3975629" y="3666767"/>
                </a:cubicBezTo>
                <a:cubicBezTo>
                  <a:pt x="4012608" y="3613353"/>
                  <a:pt x="4034352" y="3589127"/>
                  <a:pt x="4074240" y="3541261"/>
                </a:cubicBezTo>
                <a:cubicBezTo>
                  <a:pt x="4095557" y="3477314"/>
                  <a:pt x="4065331" y="3554625"/>
                  <a:pt x="4110099" y="3487473"/>
                </a:cubicBezTo>
                <a:cubicBezTo>
                  <a:pt x="4115341" y="3479610"/>
                  <a:pt x="4114475" y="3468839"/>
                  <a:pt x="4119064" y="3460579"/>
                </a:cubicBezTo>
                <a:cubicBezTo>
                  <a:pt x="4129529" y="3441742"/>
                  <a:pt x="4141994" y="3424029"/>
                  <a:pt x="4154923" y="3406790"/>
                </a:cubicBezTo>
                <a:cubicBezTo>
                  <a:pt x="4172852" y="3382884"/>
                  <a:pt x="4195348" y="3361801"/>
                  <a:pt x="4208711" y="3335073"/>
                </a:cubicBezTo>
                <a:cubicBezTo>
                  <a:pt x="4214687" y="3323120"/>
                  <a:pt x="4218872" y="3310089"/>
                  <a:pt x="4226640" y="3299214"/>
                </a:cubicBezTo>
                <a:cubicBezTo>
                  <a:pt x="4234009" y="3288897"/>
                  <a:pt x="4245419" y="3282060"/>
                  <a:pt x="4253535" y="3272320"/>
                </a:cubicBezTo>
                <a:cubicBezTo>
                  <a:pt x="4275347" y="3246146"/>
                  <a:pt x="4292197" y="3215730"/>
                  <a:pt x="4316288" y="3191638"/>
                </a:cubicBezTo>
                <a:cubicBezTo>
                  <a:pt x="4350800" y="3157124"/>
                  <a:pt x="4336149" y="3175292"/>
                  <a:pt x="4361111" y="3137849"/>
                </a:cubicBezTo>
                <a:cubicBezTo>
                  <a:pt x="4385017" y="3143826"/>
                  <a:pt x="4409135" y="3149009"/>
                  <a:pt x="4432829" y="3155779"/>
                </a:cubicBezTo>
                <a:cubicBezTo>
                  <a:pt x="4451001" y="3160971"/>
                  <a:pt x="4468202" y="3169458"/>
                  <a:pt x="4486617" y="3173708"/>
                </a:cubicBezTo>
                <a:cubicBezTo>
                  <a:pt x="4539234" y="3185850"/>
                  <a:pt x="4658776" y="3189511"/>
                  <a:pt x="4692805" y="3191638"/>
                </a:cubicBezTo>
                <a:cubicBezTo>
                  <a:pt x="4725676" y="3197614"/>
                  <a:pt x="4758838" y="3202163"/>
                  <a:pt x="4791417" y="3209567"/>
                </a:cubicBezTo>
                <a:cubicBezTo>
                  <a:pt x="4824641" y="3217118"/>
                  <a:pt x="4856560" y="3230086"/>
                  <a:pt x="4890029" y="3236461"/>
                </a:cubicBezTo>
                <a:cubicBezTo>
                  <a:pt x="4940281" y="3246033"/>
                  <a:pt x="5131370" y="3253409"/>
                  <a:pt x="5150005" y="3254390"/>
                </a:cubicBezTo>
                <a:cubicBezTo>
                  <a:pt x="5254593" y="3251402"/>
                  <a:pt x="5360963" y="3264876"/>
                  <a:pt x="5463770" y="3245426"/>
                </a:cubicBezTo>
                <a:cubicBezTo>
                  <a:pt x="5482340" y="3241913"/>
                  <a:pt x="5481699" y="3191638"/>
                  <a:pt x="5481699" y="3191638"/>
                </a:cubicBezTo>
                <a:cubicBezTo>
                  <a:pt x="5484687" y="3155779"/>
                  <a:pt x="5487083" y="3119866"/>
                  <a:pt x="5490664" y="3084061"/>
                </a:cubicBezTo>
                <a:cubicBezTo>
                  <a:pt x="5493061" y="3060089"/>
                  <a:pt x="5497232" y="3036315"/>
                  <a:pt x="5499629" y="3012343"/>
                </a:cubicBezTo>
                <a:cubicBezTo>
                  <a:pt x="5503209" y="2976539"/>
                  <a:pt x="5504619" y="2940530"/>
                  <a:pt x="5508593" y="2904767"/>
                </a:cubicBezTo>
                <a:cubicBezTo>
                  <a:pt x="5515265" y="2844714"/>
                  <a:pt x="5518015" y="2861455"/>
                  <a:pt x="5526523" y="2806155"/>
                </a:cubicBezTo>
                <a:cubicBezTo>
                  <a:pt x="5530186" y="2782343"/>
                  <a:pt x="5532304" y="2758318"/>
                  <a:pt x="5535488" y="2734438"/>
                </a:cubicBezTo>
                <a:cubicBezTo>
                  <a:pt x="5548373" y="2637797"/>
                  <a:pt x="5539034" y="2705965"/>
                  <a:pt x="5553417" y="2626861"/>
                </a:cubicBezTo>
                <a:cubicBezTo>
                  <a:pt x="5568072" y="2546261"/>
                  <a:pt x="5555490" y="2600643"/>
                  <a:pt x="5571346" y="2537214"/>
                </a:cubicBezTo>
                <a:cubicBezTo>
                  <a:pt x="5574334" y="2504343"/>
                  <a:pt x="5575949" y="2471319"/>
                  <a:pt x="5580311" y="2438602"/>
                </a:cubicBezTo>
                <a:cubicBezTo>
                  <a:pt x="5586818" y="2389802"/>
                  <a:pt x="5589023" y="2417326"/>
                  <a:pt x="5598240" y="2375849"/>
                </a:cubicBezTo>
                <a:cubicBezTo>
                  <a:pt x="5602183" y="2358105"/>
                  <a:pt x="5603262" y="2339805"/>
                  <a:pt x="5607205" y="2322061"/>
                </a:cubicBezTo>
                <a:cubicBezTo>
                  <a:pt x="5609255" y="2312836"/>
                  <a:pt x="5613878" y="2304334"/>
                  <a:pt x="5616170" y="2295167"/>
                </a:cubicBezTo>
                <a:cubicBezTo>
                  <a:pt x="5642115" y="2191391"/>
                  <a:pt x="5606171" y="2297235"/>
                  <a:pt x="5643064" y="2223449"/>
                </a:cubicBezTo>
                <a:cubicBezTo>
                  <a:pt x="5647290" y="2214997"/>
                  <a:pt x="5646126" y="2203934"/>
                  <a:pt x="5652029" y="2196555"/>
                </a:cubicBezTo>
                <a:cubicBezTo>
                  <a:pt x="5670475" y="2173498"/>
                  <a:pt x="5698234" y="2176039"/>
                  <a:pt x="5723746" y="2169661"/>
                </a:cubicBezTo>
                <a:cubicBezTo>
                  <a:pt x="5755606" y="2161696"/>
                  <a:pt x="5763860" y="2153554"/>
                  <a:pt x="5795464" y="2133802"/>
                </a:cubicBezTo>
                <a:cubicBezTo>
                  <a:pt x="5840020" y="2105955"/>
                  <a:pt x="5806401" y="2127594"/>
                  <a:pt x="5840288" y="2097943"/>
                </a:cubicBezTo>
                <a:cubicBezTo>
                  <a:pt x="5857852" y="2082574"/>
                  <a:pt x="5875654" y="2067449"/>
                  <a:pt x="5894076" y="2053120"/>
                </a:cubicBezTo>
                <a:cubicBezTo>
                  <a:pt x="5902581" y="2046505"/>
                  <a:pt x="5913351" y="2042809"/>
                  <a:pt x="5920970" y="2035190"/>
                </a:cubicBezTo>
                <a:cubicBezTo>
                  <a:pt x="5987687" y="1968473"/>
                  <a:pt x="5911377" y="2023658"/>
                  <a:pt x="5974758" y="1981402"/>
                </a:cubicBezTo>
                <a:cubicBezTo>
                  <a:pt x="5980735" y="1972437"/>
                  <a:pt x="5983723" y="1960485"/>
                  <a:pt x="5992688" y="1954508"/>
                </a:cubicBezTo>
                <a:cubicBezTo>
                  <a:pt x="6002939" y="1947674"/>
                  <a:pt x="6016293" y="1946833"/>
                  <a:pt x="6028546" y="1945543"/>
                </a:cubicBezTo>
                <a:cubicBezTo>
                  <a:pt x="6073222" y="1940840"/>
                  <a:pt x="6118193" y="1939567"/>
                  <a:pt x="6163017" y="1936579"/>
                </a:cubicBezTo>
                <a:cubicBezTo>
                  <a:pt x="6210829" y="1939567"/>
                  <a:pt x="6258547" y="1945543"/>
                  <a:pt x="6306452" y="1945543"/>
                </a:cubicBezTo>
                <a:cubicBezTo>
                  <a:pt x="6688885" y="1945543"/>
                  <a:pt x="6586152" y="2007104"/>
                  <a:pt x="6718829" y="1918649"/>
                </a:cubicBezTo>
                <a:cubicBezTo>
                  <a:pt x="6721817" y="1909684"/>
                  <a:pt x="6725197" y="1900841"/>
                  <a:pt x="6727793" y="1891755"/>
                </a:cubicBezTo>
                <a:cubicBezTo>
                  <a:pt x="6731178" y="1879908"/>
                  <a:pt x="6731248" y="1866916"/>
                  <a:pt x="6736758" y="1855896"/>
                </a:cubicBezTo>
                <a:cubicBezTo>
                  <a:pt x="6740538" y="1848336"/>
                  <a:pt x="6748711" y="1843943"/>
                  <a:pt x="6754688" y="1837967"/>
                </a:cubicBezTo>
                <a:cubicBezTo>
                  <a:pt x="6786347" y="1679660"/>
                  <a:pt x="6737358" y="1910475"/>
                  <a:pt x="6781582" y="1748320"/>
                </a:cubicBezTo>
                <a:cubicBezTo>
                  <a:pt x="6786365" y="1730784"/>
                  <a:pt x="6786603" y="1712276"/>
                  <a:pt x="6790546" y="1694532"/>
                </a:cubicBezTo>
                <a:cubicBezTo>
                  <a:pt x="6812746" y="1594632"/>
                  <a:pt x="6785043" y="1756755"/>
                  <a:pt x="6808476" y="1631779"/>
                </a:cubicBezTo>
                <a:cubicBezTo>
                  <a:pt x="6832628" y="1502969"/>
                  <a:pt x="6808667" y="1559677"/>
                  <a:pt x="6844335" y="1488343"/>
                </a:cubicBezTo>
                <a:cubicBezTo>
                  <a:pt x="6850311" y="1458461"/>
                  <a:pt x="6848636" y="1425953"/>
                  <a:pt x="6862264" y="1398696"/>
                </a:cubicBezTo>
                <a:cubicBezTo>
                  <a:pt x="6880812" y="1361600"/>
                  <a:pt x="6887045" y="1353360"/>
                  <a:pt x="6898123" y="1309049"/>
                </a:cubicBezTo>
                <a:cubicBezTo>
                  <a:pt x="6921135" y="1217004"/>
                  <a:pt x="6889858" y="1331090"/>
                  <a:pt x="6925017" y="1237332"/>
                </a:cubicBezTo>
                <a:cubicBezTo>
                  <a:pt x="6929343" y="1225796"/>
                  <a:pt x="6927869" y="1212171"/>
                  <a:pt x="6933982" y="1201473"/>
                </a:cubicBezTo>
                <a:cubicBezTo>
                  <a:pt x="6940272" y="1190465"/>
                  <a:pt x="6951911" y="1183544"/>
                  <a:pt x="6960876" y="1174579"/>
                </a:cubicBezTo>
                <a:lnTo>
                  <a:pt x="7579440" y="1183543"/>
                </a:lnTo>
                <a:cubicBezTo>
                  <a:pt x="7588886" y="1183805"/>
                  <a:pt x="7598645" y="1198001"/>
                  <a:pt x="7606335" y="1192508"/>
                </a:cubicBezTo>
                <a:cubicBezTo>
                  <a:pt x="7657457" y="1155993"/>
                  <a:pt x="7630983" y="1148140"/>
                  <a:pt x="7651158" y="1111826"/>
                </a:cubicBezTo>
                <a:cubicBezTo>
                  <a:pt x="7683067" y="1054391"/>
                  <a:pt x="7682574" y="1069185"/>
                  <a:pt x="7713911" y="1022179"/>
                </a:cubicBezTo>
                <a:cubicBezTo>
                  <a:pt x="7723576" y="1007681"/>
                  <a:pt x="7731450" y="992055"/>
                  <a:pt x="7740805" y="977355"/>
                </a:cubicBezTo>
                <a:cubicBezTo>
                  <a:pt x="7752374" y="959175"/>
                  <a:pt x="7755128" y="924285"/>
                  <a:pt x="7776664" y="923567"/>
                </a:cubicBezTo>
                <a:lnTo>
                  <a:pt x="8045605" y="914602"/>
                </a:lnTo>
                <a:cubicBezTo>
                  <a:pt x="8054570" y="911614"/>
                  <a:pt x="8064396" y="910500"/>
                  <a:pt x="8072499" y="905638"/>
                </a:cubicBezTo>
                <a:cubicBezTo>
                  <a:pt x="8093341" y="893133"/>
                  <a:pt x="8096986" y="871750"/>
                  <a:pt x="8108358" y="851849"/>
                </a:cubicBezTo>
                <a:cubicBezTo>
                  <a:pt x="8113704" y="842494"/>
                  <a:pt x="8120942" y="834310"/>
                  <a:pt x="8126288" y="824955"/>
                </a:cubicBezTo>
                <a:cubicBezTo>
                  <a:pt x="8132918" y="813352"/>
                  <a:pt x="8137587" y="800699"/>
                  <a:pt x="8144217" y="789096"/>
                </a:cubicBezTo>
                <a:cubicBezTo>
                  <a:pt x="8149562" y="779741"/>
                  <a:pt x="8157328" y="771839"/>
                  <a:pt x="8162146" y="762202"/>
                </a:cubicBezTo>
                <a:cubicBezTo>
                  <a:pt x="8199261" y="687972"/>
                  <a:pt x="8137658" y="785488"/>
                  <a:pt x="8189040" y="708414"/>
                </a:cubicBezTo>
                <a:cubicBezTo>
                  <a:pt x="8198005" y="711402"/>
                  <a:pt x="8208675" y="711329"/>
                  <a:pt x="8215935" y="717379"/>
                </a:cubicBezTo>
                <a:cubicBezTo>
                  <a:pt x="8281062" y="771651"/>
                  <a:pt x="8208060" y="741649"/>
                  <a:pt x="8269723" y="762202"/>
                </a:cubicBezTo>
                <a:cubicBezTo>
                  <a:pt x="8278688" y="771167"/>
                  <a:pt x="8285278" y="783426"/>
                  <a:pt x="8296617" y="789096"/>
                </a:cubicBezTo>
                <a:cubicBezTo>
                  <a:pt x="8333754" y="807665"/>
                  <a:pt x="8399471" y="792258"/>
                  <a:pt x="8431088" y="789096"/>
                </a:cubicBezTo>
                <a:cubicBezTo>
                  <a:pt x="8437064" y="780131"/>
                  <a:pt x="8444199" y="771839"/>
                  <a:pt x="8449017" y="762202"/>
                </a:cubicBezTo>
                <a:cubicBezTo>
                  <a:pt x="8458630" y="742976"/>
                  <a:pt x="8462853" y="708903"/>
                  <a:pt x="8466946" y="690485"/>
                </a:cubicBezTo>
                <a:cubicBezTo>
                  <a:pt x="8474450" y="656718"/>
                  <a:pt x="8474893" y="657679"/>
                  <a:pt x="8484876" y="627732"/>
                </a:cubicBezTo>
                <a:cubicBezTo>
                  <a:pt x="8487864" y="597850"/>
                  <a:pt x="8487950" y="567533"/>
                  <a:pt x="8493840" y="538085"/>
                </a:cubicBezTo>
                <a:cubicBezTo>
                  <a:pt x="8496996" y="522305"/>
                  <a:pt x="8507867" y="508873"/>
                  <a:pt x="8511770" y="493261"/>
                </a:cubicBezTo>
                <a:cubicBezTo>
                  <a:pt x="8550250" y="339346"/>
                  <a:pt x="8496862" y="506088"/>
                  <a:pt x="8529699" y="385685"/>
                </a:cubicBezTo>
                <a:cubicBezTo>
                  <a:pt x="8552214" y="303130"/>
                  <a:pt x="8544111" y="361966"/>
                  <a:pt x="8556593" y="287073"/>
                </a:cubicBezTo>
                <a:cubicBezTo>
                  <a:pt x="8560067" y="266230"/>
                  <a:pt x="8561414" y="245040"/>
                  <a:pt x="8565558" y="224320"/>
                </a:cubicBezTo>
                <a:cubicBezTo>
                  <a:pt x="8567411" y="215054"/>
                  <a:pt x="8567841" y="204108"/>
                  <a:pt x="8574523" y="197426"/>
                </a:cubicBezTo>
                <a:cubicBezTo>
                  <a:pt x="8581205" y="190744"/>
                  <a:pt x="8592452" y="191449"/>
                  <a:pt x="8601417" y="188461"/>
                </a:cubicBezTo>
                <a:cubicBezTo>
                  <a:pt x="8610382" y="197426"/>
                  <a:pt x="8617995" y="207986"/>
                  <a:pt x="8628311" y="215355"/>
                </a:cubicBezTo>
                <a:cubicBezTo>
                  <a:pt x="8683487" y="254766"/>
                  <a:pt x="8720968" y="229498"/>
                  <a:pt x="8798640" y="224320"/>
                </a:cubicBezTo>
                <a:cubicBezTo>
                  <a:pt x="8842719" y="209627"/>
                  <a:pt x="8851355" y="209565"/>
                  <a:pt x="8888288" y="188461"/>
                </a:cubicBezTo>
                <a:cubicBezTo>
                  <a:pt x="8926018" y="166901"/>
                  <a:pt x="8905896" y="170660"/>
                  <a:pt x="8951040" y="152602"/>
                </a:cubicBezTo>
                <a:cubicBezTo>
                  <a:pt x="8968588" y="145583"/>
                  <a:pt x="9004829" y="134673"/>
                  <a:pt x="9004829" y="134673"/>
                </a:cubicBezTo>
                <a:cubicBezTo>
                  <a:pt x="9010805" y="128696"/>
                  <a:pt x="9016158" y="122023"/>
                  <a:pt x="9022758" y="116743"/>
                </a:cubicBezTo>
                <a:cubicBezTo>
                  <a:pt x="9079314" y="71497"/>
                  <a:pt x="9024281" y="124184"/>
                  <a:pt x="9067582" y="80885"/>
                </a:cubicBezTo>
                <a:cubicBezTo>
                  <a:pt x="9083149" y="34178"/>
                  <a:pt x="9066348" y="71220"/>
                  <a:pt x="9094476" y="36061"/>
                </a:cubicBezTo>
                <a:cubicBezTo>
                  <a:pt x="9123325" y="0"/>
                  <a:pt x="9098295" y="16222"/>
                  <a:pt x="9130335" y="202"/>
                </a:cubicBezTo>
              </a:path>
            </a:pathLst>
          </a:cu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8" name="TextBox 87"/>
          <p:cNvSpPr txBox="1"/>
          <p:nvPr/>
        </p:nvSpPr>
        <p:spPr>
          <a:xfrm>
            <a:off x="3962400" y="3429001"/>
            <a:ext cx="5638800" cy="3170099"/>
          </a:xfrm>
          <a:prstGeom prst="rect">
            <a:avLst/>
          </a:prstGeom>
          <a:noFill/>
        </p:spPr>
        <p:txBody>
          <a:bodyPr wrap="square" rtlCol="0">
            <a:spAutoFit/>
          </a:bodyPr>
          <a:lstStyle/>
          <a:p>
            <a:pPr fontAlgn="base"/>
            <a:r>
              <a:rPr lang="en-US" sz="2000" dirty="0">
                <a:solidFill>
                  <a:srgbClr val="FFFF00"/>
                </a:solidFill>
              </a:rPr>
              <a:t>Why is it important to avoid dating and marrying those who do not hearken to the Lord?</a:t>
            </a:r>
          </a:p>
          <a:p>
            <a:pPr fontAlgn="base"/>
            <a:endParaRPr lang="en-US" sz="2000" dirty="0">
              <a:solidFill>
                <a:srgbClr val="FFFF00"/>
              </a:solidFill>
            </a:endParaRPr>
          </a:p>
          <a:p>
            <a:pPr fontAlgn="base"/>
            <a:r>
              <a:rPr lang="en-US" sz="2000" dirty="0">
                <a:solidFill>
                  <a:srgbClr val="FFFF00"/>
                </a:solidFill>
              </a:rPr>
              <a:t>How do you think the people you date and eventually marry will influence your efforts to live the gospel? </a:t>
            </a:r>
          </a:p>
          <a:p>
            <a:pPr fontAlgn="base"/>
            <a:endParaRPr lang="en-US" sz="2000" dirty="0">
              <a:solidFill>
                <a:srgbClr val="FFFF00"/>
              </a:solidFill>
            </a:endParaRPr>
          </a:p>
          <a:p>
            <a:pPr fontAlgn="base"/>
            <a:r>
              <a:rPr lang="en-US" sz="2000" dirty="0">
                <a:solidFill>
                  <a:srgbClr val="FFFF00"/>
                </a:solidFill>
              </a:rPr>
              <a:t>“Choose to date only those who have high moral standards and in whose company you can maintain your standards” </a:t>
            </a:r>
            <a:r>
              <a:rPr lang="en-US" sz="2000" i="1" dirty="0">
                <a:solidFill>
                  <a:srgbClr val="FFFF00"/>
                </a:solidFill>
              </a:rPr>
              <a:t>Strength of Youth</a:t>
            </a:r>
            <a:r>
              <a:rPr lang="en-US" sz="2000" dirty="0">
                <a:solidFill>
                  <a:srgbClr val="FFFF00"/>
                </a:solidFill>
              </a:rPr>
              <a:t> </a:t>
            </a:r>
          </a:p>
        </p:txBody>
      </p:sp>
      <p:grpSp>
        <p:nvGrpSpPr>
          <p:cNvPr id="36" name="Group 35"/>
          <p:cNvGrpSpPr/>
          <p:nvPr/>
        </p:nvGrpSpPr>
        <p:grpSpPr>
          <a:xfrm>
            <a:off x="2133600" y="2438400"/>
            <a:ext cx="1524000" cy="3334870"/>
            <a:chOff x="609600" y="2438400"/>
            <a:chExt cx="1524000" cy="3334870"/>
          </a:xfrm>
        </p:grpSpPr>
        <p:grpSp>
          <p:nvGrpSpPr>
            <p:cNvPr id="5" name="Group 1"/>
            <p:cNvGrpSpPr/>
            <p:nvPr/>
          </p:nvGrpSpPr>
          <p:grpSpPr>
            <a:xfrm>
              <a:off x="609600" y="2438400"/>
              <a:ext cx="1524000" cy="3334870"/>
              <a:chOff x="3617260" y="1990165"/>
              <a:chExt cx="762000" cy="1667435"/>
            </a:xfrm>
          </p:grpSpPr>
          <p:sp>
            <p:nvSpPr>
              <p:cNvPr id="90" name="Rectangle 2"/>
              <p:cNvSpPr/>
              <p:nvPr/>
            </p:nvSpPr>
            <p:spPr>
              <a:xfrm rot="5400000">
                <a:off x="3543300" y="3086100"/>
                <a:ext cx="914400" cy="2286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3"/>
              <p:cNvSpPr/>
              <p:nvPr/>
            </p:nvSpPr>
            <p:spPr>
              <a:xfrm rot="2740449">
                <a:off x="3617260" y="1990165"/>
                <a:ext cx="762000" cy="762000"/>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Heart 15"/>
            <p:cNvSpPr/>
            <p:nvPr/>
          </p:nvSpPr>
          <p:spPr>
            <a:xfrm>
              <a:off x="838200" y="2667000"/>
              <a:ext cx="1066800" cy="1066800"/>
            </a:xfrm>
            <a:prstGeom prst="hear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371600" y="3254188"/>
              <a:ext cx="636494" cy="358588"/>
            </a:xfrm>
            <a:custGeom>
              <a:avLst/>
              <a:gdLst>
                <a:gd name="connsiteX0" fmla="*/ 313765 w 636494"/>
                <a:gd name="connsiteY0" fmla="*/ 8965 h 358588"/>
                <a:gd name="connsiteX1" fmla="*/ 125506 w 636494"/>
                <a:gd name="connsiteY1" fmla="*/ 35859 h 358588"/>
                <a:gd name="connsiteX2" fmla="*/ 89647 w 636494"/>
                <a:gd name="connsiteY2" fmla="*/ 44824 h 358588"/>
                <a:gd name="connsiteX3" fmla="*/ 35859 w 636494"/>
                <a:gd name="connsiteY3" fmla="*/ 62753 h 358588"/>
                <a:gd name="connsiteX4" fmla="*/ 17929 w 636494"/>
                <a:gd name="connsiteY4" fmla="*/ 89647 h 358588"/>
                <a:gd name="connsiteX5" fmla="*/ 0 w 636494"/>
                <a:gd name="connsiteY5" fmla="*/ 143436 h 358588"/>
                <a:gd name="connsiteX6" fmla="*/ 8965 w 636494"/>
                <a:gd name="connsiteY6" fmla="*/ 224118 h 358588"/>
                <a:gd name="connsiteX7" fmla="*/ 44824 w 636494"/>
                <a:gd name="connsiteY7" fmla="*/ 268941 h 358588"/>
                <a:gd name="connsiteX8" fmla="*/ 62753 w 636494"/>
                <a:gd name="connsiteY8" fmla="*/ 295836 h 358588"/>
                <a:gd name="connsiteX9" fmla="*/ 152400 w 636494"/>
                <a:gd name="connsiteY9" fmla="*/ 349624 h 358588"/>
                <a:gd name="connsiteX10" fmla="*/ 215153 w 636494"/>
                <a:gd name="connsiteY10" fmla="*/ 358588 h 358588"/>
                <a:gd name="connsiteX11" fmla="*/ 403412 w 636494"/>
                <a:gd name="connsiteY11" fmla="*/ 340659 h 358588"/>
                <a:gd name="connsiteX12" fmla="*/ 475129 w 636494"/>
                <a:gd name="connsiteY12" fmla="*/ 322730 h 358588"/>
                <a:gd name="connsiteX13" fmla="*/ 510988 w 636494"/>
                <a:gd name="connsiteY13" fmla="*/ 313765 h 358588"/>
                <a:gd name="connsiteX14" fmla="*/ 564776 w 636494"/>
                <a:gd name="connsiteY14" fmla="*/ 277906 h 358588"/>
                <a:gd name="connsiteX15" fmla="*/ 600635 w 636494"/>
                <a:gd name="connsiteY15" fmla="*/ 242047 h 358588"/>
                <a:gd name="connsiteX16" fmla="*/ 627529 w 636494"/>
                <a:gd name="connsiteY16" fmla="*/ 215153 h 358588"/>
                <a:gd name="connsiteX17" fmla="*/ 636494 w 636494"/>
                <a:gd name="connsiteY17" fmla="*/ 188259 h 358588"/>
                <a:gd name="connsiteX18" fmla="*/ 627529 w 636494"/>
                <a:gd name="connsiteY18" fmla="*/ 98612 h 358588"/>
                <a:gd name="connsiteX19" fmla="*/ 609600 w 636494"/>
                <a:gd name="connsiteY19" fmla="*/ 71718 h 358588"/>
                <a:gd name="connsiteX20" fmla="*/ 537882 w 636494"/>
                <a:gd name="connsiteY20" fmla="*/ 35859 h 358588"/>
                <a:gd name="connsiteX21" fmla="*/ 484094 w 636494"/>
                <a:gd name="connsiteY21" fmla="*/ 17930 h 358588"/>
                <a:gd name="connsiteX22" fmla="*/ 412376 w 636494"/>
                <a:gd name="connsiteY22" fmla="*/ 8965 h 358588"/>
                <a:gd name="connsiteX23" fmla="*/ 349624 w 636494"/>
                <a:gd name="connsiteY23" fmla="*/ 0 h 358588"/>
                <a:gd name="connsiteX24" fmla="*/ 313765 w 636494"/>
                <a:gd name="connsiteY24" fmla="*/ 8965 h 35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6494" h="358588">
                  <a:moveTo>
                    <a:pt x="313765" y="8965"/>
                  </a:moveTo>
                  <a:cubicBezTo>
                    <a:pt x="276412" y="14941"/>
                    <a:pt x="266616" y="25004"/>
                    <a:pt x="125506" y="35859"/>
                  </a:cubicBezTo>
                  <a:cubicBezTo>
                    <a:pt x="113553" y="38847"/>
                    <a:pt x="101448" y="41284"/>
                    <a:pt x="89647" y="44824"/>
                  </a:cubicBezTo>
                  <a:cubicBezTo>
                    <a:pt x="71545" y="50255"/>
                    <a:pt x="35859" y="62753"/>
                    <a:pt x="35859" y="62753"/>
                  </a:cubicBezTo>
                  <a:cubicBezTo>
                    <a:pt x="29882" y="71718"/>
                    <a:pt x="22305" y="79801"/>
                    <a:pt x="17929" y="89647"/>
                  </a:cubicBezTo>
                  <a:cubicBezTo>
                    <a:pt x="10253" y="106918"/>
                    <a:pt x="0" y="143436"/>
                    <a:pt x="0" y="143436"/>
                  </a:cubicBezTo>
                  <a:cubicBezTo>
                    <a:pt x="2988" y="170330"/>
                    <a:pt x="2402" y="197866"/>
                    <a:pt x="8965" y="224118"/>
                  </a:cubicBezTo>
                  <a:cubicBezTo>
                    <a:pt x="13983" y="244189"/>
                    <a:pt x="33082" y="254263"/>
                    <a:pt x="44824" y="268941"/>
                  </a:cubicBezTo>
                  <a:cubicBezTo>
                    <a:pt x="51555" y="277354"/>
                    <a:pt x="54644" y="288741"/>
                    <a:pt x="62753" y="295836"/>
                  </a:cubicBezTo>
                  <a:cubicBezTo>
                    <a:pt x="71659" y="303629"/>
                    <a:pt x="131999" y="344060"/>
                    <a:pt x="152400" y="349624"/>
                  </a:cubicBezTo>
                  <a:cubicBezTo>
                    <a:pt x="172785" y="355184"/>
                    <a:pt x="194235" y="355600"/>
                    <a:pt x="215153" y="358588"/>
                  </a:cubicBezTo>
                  <a:cubicBezTo>
                    <a:pt x="241045" y="356431"/>
                    <a:pt x="368673" y="346789"/>
                    <a:pt x="403412" y="340659"/>
                  </a:cubicBezTo>
                  <a:cubicBezTo>
                    <a:pt x="427678" y="336377"/>
                    <a:pt x="451223" y="328706"/>
                    <a:pt x="475129" y="322730"/>
                  </a:cubicBezTo>
                  <a:lnTo>
                    <a:pt x="510988" y="313765"/>
                  </a:lnTo>
                  <a:cubicBezTo>
                    <a:pt x="565835" y="258921"/>
                    <a:pt x="477930" y="343042"/>
                    <a:pt x="564776" y="277906"/>
                  </a:cubicBezTo>
                  <a:cubicBezTo>
                    <a:pt x="578299" y="267763"/>
                    <a:pt x="588682" y="254000"/>
                    <a:pt x="600635" y="242047"/>
                  </a:cubicBezTo>
                  <a:lnTo>
                    <a:pt x="627529" y="215153"/>
                  </a:lnTo>
                  <a:cubicBezTo>
                    <a:pt x="630517" y="206188"/>
                    <a:pt x="636494" y="197709"/>
                    <a:pt x="636494" y="188259"/>
                  </a:cubicBezTo>
                  <a:cubicBezTo>
                    <a:pt x="636494" y="158228"/>
                    <a:pt x="634282" y="127874"/>
                    <a:pt x="627529" y="98612"/>
                  </a:cubicBezTo>
                  <a:cubicBezTo>
                    <a:pt x="625106" y="88114"/>
                    <a:pt x="616330" y="80131"/>
                    <a:pt x="609600" y="71718"/>
                  </a:cubicBezTo>
                  <a:cubicBezTo>
                    <a:pt x="586841" y="43268"/>
                    <a:pt x="580608" y="50101"/>
                    <a:pt x="537882" y="35859"/>
                  </a:cubicBezTo>
                  <a:lnTo>
                    <a:pt x="484094" y="17930"/>
                  </a:lnTo>
                  <a:lnTo>
                    <a:pt x="412376" y="8965"/>
                  </a:lnTo>
                  <a:lnTo>
                    <a:pt x="349624" y="0"/>
                  </a:lnTo>
                  <a:cubicBezTo>
                    <a:pt x="307283" y="10586"/>
                    <a:pt x="351118" y="2989"/>
                    <a:pt x="313765" y="8965"/>
                  </a:cubicBezTo>
                  <a:close/>
                </a:path>
              </a:pathLst>
            </a:cu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8153400" y="685800"/>
            <a:ext cx="1143000" cy="2667000"/>
            <a:chOff x="6629400" y="685800"/>
            <a:chExt cx="1143000" cy="2667000"/>
          </a:xfrm>
        </p:grpSpPr>
        <p:grpSp>
          <p:nvGrpSpPr>
            <p:cNvPr id="19" name="Group 1"/>
            <p:cNvGrpSpPr/>
            <p:nvPr/>
          </p:nvGrpSpPr>
          <p:grpSpPr>
            <a:xfrm>
              <a:off x="6629400" y="685800"/>
              <a:ext cx="1143000" cy="2667000"/>
              <a:chOff x="3617260" y="1990165"/>
              <a:chExt cx="762000" cy="1667435"/>
            </a:xfrm>
          </p:grpSpPr>
          <p:sp>
            <p:nvSpPr>
              <p:cNvPr id="20" name="Rectangle 2"/>
              <p:cNvSpPr/>
              <p:nvPr/>
            </p:nvSpPr>
            <p:spPr>
              <a:xfrm rot="5400000">
                <a:off x="3543300" y="3086100"/>
                <a:ext cx="914400" cy="2286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3"/>
              <p:cNvSpPr/>
              <p:nvPr/>
            </p:nvSpPr>
            <p:spPr>
              <a:xfrm rot="2740449">
                <a:off x="3617260" y="1990165"/>
                <a:ext cx="762000" cy="762000"/>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35"/>
            <p:cNvGrpSpPr/>
            <p:nvPr/>
          </p:nvGrpSpPr>
          <p:grpSpPr>
            <a:xfrm>
              <a:off x="6858000" y="914400"/>
              <a:ext cx="727023" cy="718325"/>
              <a:chOff x="3642609" y="950626"/>
              <a:chExt cx="3028014" cy="2991787"/>
            </a:xfrm>
          </p:grpSpPr>
          <p:grpSp>
            <p:nvGrpSpPr>
              <p:cNvPr id="23" name="Group 28"/>
              <p:cNvGrpSpPr/>
              <p:nvPr/>
            </p:nvGrpSpPr>
            <p:grpSpPr>
              <a:xfrm>
                <a:off x="3642609" y="950626"/>
                <a:ext cx="1184223" cy="2966779"/>
                <a:chOff x="3642609" y="950626"/>
                <a:chExt cx="1184223" cy="2966779"/>
              </a:xfrm>
            </p:grpSpPr>
            <p:sp>
              <p:nvSpPr>
                <p:cNvPr id="30" name="Oval 29"/>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4"/>
              <p:cNvGrpSpPr/>
              <p:nvPr/>
            </p:nvGrpSpPr>
            <p:grpSpPr>
              <a:xfrm>
                <a:off x="5334001" y="990600"/>
                <a:ext cx="1336622" cy="2951813"/>
                <a:chOff x="5486399" y="990600"/>
                <a:chExt cx="1184223" cy="2774405"/>
              </a:xfrm>
            </p:grpSpPr>
            <p:sp>
              <p:nvSpPr>
                <p:cNvPr id="25" name="Oval 24"/>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5" name="TextBox 34"/>
          <p:cNvSpPr txBox="1"/>
          <p:nvPr/>
        </p:nvSpPr>
        <p:spPr>
          <a:xfrm>
            <a:off x="6705600" y="2209801"/>
            <a:ext cx="4343400" cy="461665"/>
          </a:xfrm>
          <a:prstGeom prst="rect">
            <a:avLst/>
          </a:prstGeom>
          <a:noFill/>
        </p:spPr>
        <p:txBody>
          <a:bodyPr wrap="square" rtlCol="0">
            <a:spAutoFit/>
          </a:bodyPr>
          <a:lstStyle/>
          <a:p>
            <a:r>
              <a:rPr lang="en-US" sz="2400" dirty="0">
                <a:solidFill>
                  <a:schemeClr val="bg2"/>
                </a:solidFill>
              </a:rPr>
              <a:t>Marriage Warning: verse 23</a:t>
            </a:r>
          </a:p>
        </p:txBody>
      </p:sp>
    </p:spTree>
    <p:extLst>
      <p:ext uri="{BB962C8B-B14F-4D97-AF65-F5344CB8AC3E}">
        <p14:creationId xmlns:p14="http://schemas.microsoft.com/office/powerpoint/2010/main" val="395084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057400" y="152401"/>
            <a:ext cx="8001000" cy="646331"/>
          </a:xfrm>
          <a:prstGeom prst="rect">
            <a:avLst/>
          </a:prstGeom>
          <a:noFill/>
        </p:spPr>
        <p:txBody>
          <a:bodyPr wrap="square" rtlCol="0">
            <a:spAutoFit/>
          </a:bodyPr>
          <a:lstStyle/>
          <a:p>
            <a:pPr algn="ctr"/>
            <a:r>
              <a:rPr lang="en-US" sz="3600" dirty="0">
                <a:solidFill>
                  <a:schemeClr val="bg1"/>
                </a:solidFill>
                <a:latin typeface="Castellar" pitchFamily="18" charset="0"/>
              </a:rPr>
              <a:t>Separation</a:t>
            </a:r>
          </a:p>
        </p:txBody>
      </p:sp>
      <p:sp>
        <p:nvSpPr>
          <p:cNvPr id="42" name="TextBox 41"/>
          <p:cNvSpPr txBox="1"/>
          <p:nvPr/>
        </p:nvSpPr>
        <p:spPr>
          <a:xfrm>
            <a:off x="9982200" y="6405532"/>
            <a:ext cx="2057400" cy="369332"/>
          </a:xfrm>
          <a:prstGeom prst="rect">
            <a:avLst/>
          </a:prstGeom>
          <a:noFill/>
        </p:spPr>
        <p:txBody>
          <a:bodyPr wrap="square" rtlCol="0">
            <a:spAutoFit/>
          </a:bodyPr>
          <a:lstStyle/>
          <a:p>
            <a:pPr algn="r"/>
            <a:r>
              <a:rPr lang="en-US" dirty="0">
                <a:solidFill>
                  <a:srgbClr val="FFFF00"/>
                </a:solidFill>
              </a:rPr>
              <a:t>2 Nephi 5:22</a:t>
            </a:r>
          </a:p>
        </p:txBody>
      </p:sp>
      <p:sp>
        <p:nvSpPr>
          <p:cNvPr id="2" name="TextBox 1"/>
          <p:cNvSpPr txBox="1"/>
          <p:nvPr/>
        </p:nvSpPr>
        <p:spPr>
          <a:xfrm>
            <a:off x="320488" y="841887"/>
            <a:ext cx="5334000" cy="1569660"/>
          </a:xfrm>
          <a:prstGeom prst="rect">
            <a:avLst/>
          </a:prstGeom>
          <a:noFill/>
        </p:spPr>
        <p:txBody>
          <a:bodyPr wrap="square" rtlCol="0">
            <a:spAutoFit/>
          </a:bodyPr>
          <a:lstStyle/>
          <a:p>
            <a:pPr algn="ctr"/>
            <a:r>
              <a:rPr lang="en-US" sz="2400" b="1" dirty="0">
                <a:solidFill>
                  <a:srgbClr val="FF0000"/>
                </a:solidFill>
                <a:latin typeface="Castellar" panose="020A0402060406010301" pitchFamily="18" charset="0"/>
              </a:rPr>
              <a:t>When people harden their hearts against the Lord, they separate themselves from Him.</a:t>
            </a:r>
          </a:p>
        </p:txBody>
      </p:sp>
      <p:grpSp>
        <p:nvGrpSpPr>
          <p:cNvPr id="5" name="Group 1"/>
          <p:cNvGrpSpPr/>
          <p:nvPr/>
        </p:nvGrpSpPr>
        <p:grpSpPr>
          <a:xfrm>
            <a:off x="3581400" y="2819400"/>
            <a:ext cx="1524000" cy="3334870"/>
            <a:chOff x="3617260" y="1990165"/>
            <a:chExt cx="762000" cy="1667435"/>
          </a:xfrm>
        </p:grpSpPr>
        <p:sp>
          <p:nvSpPr>
            <p:cNvPr id="90" name="Rectangle 2"/>
            <p:cNvSpPr/>
            <p:nvPr/>
          </p:nvSpPr>
          <p:spPr>
            <a:xfrm rot="5400000">
              <a:off x="3543300" y="3086100"/>
              <a:ext cx="914400" cy="2286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p:cNvSpPr/>
            <p:nvPr/>
          </p:nvSpPr>
          <p:spPr>
            <a:xfrm rot="2740449">
              <a:off x="3617260" y="1990165"/>
              <a:ext cx="762000" cy="762000"/>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5486400" y="2438401"/>
            <a:ext cx="4953000" cy="4216539"/>
          </a:xfrm>
          <a:prstGeom prst="rect">
            <a:avLst/>
          </a:prstGeom>
          <a:noFill/>
        </p:spPr>
        <p:txBody>
          <a:bodyPr wrap="square" rtlCol="0">
            <a:spAutoFit/>
          </a:bodyPr>
          <a:lstStyle/>
          <a:p>
            <a:r>
              <a:rPr lang="en-US" sz="2800" dirty="0">
                <a:solidFill>
                  <a:srgbClr val="FF0000"/>
                </a:solidFill>
              </a:rPr>
              <a:t>However</a:t>
            </a:r>
          </a:p>
          <a:p>
            <a:r>
              <a:rPr lang="en-US" sz="2400" dirty="0">
                <a:solidFill>
                  <a:schemeClr val="bg2"/>
                </a:solidFill>
              </a:rPr>
              <a:t>Save they shall repent of their iniquities…they will be saved.</a:t>
            </a:r>
          </a:p>
          <a:p>
            <a:endParaRPr lang="en-US" sz="2400" dirty="0">
              <a:solidFill>
                <a:schemeClr val="bg2"/>
              </a:solidFill>
            </a:endParaRPr>
          </a:p>
          <a:p>
            <a:r>
              <a:rPr lang="en-US" sz="2400" dirty="0">
                <a:solidFill>
                  <a:schemeClr val="bg2"/>
                </a:solidFill>
              </a:rPr>
              <a:t>No blessings are denied if they repent</a:t>
            </a:r>
          </a:p>
          <a:p>
            <a:endParaRPr lang="en-US" sz="2400" dirty="0">
              <a:solidFill>
                <a:schemeClr val="bg2"/>
              </a:solidFill>
            </a:endParaRPr>
          </a:p>
          <a:p>
            <a:r>
              <a:rPr lang="en-US" sz="2400" dirty="0">
                <a:solidFill>
                  <a:srgbClr val="FFFF00"/>
                </a:solidFill>
              </a:rPr>
              <a:t>Example:</a:t>
            </a:r>
          </a:p>
          <a:p>
            <a:r>
              <a:rPr lang="en-US" sz="2400" dirty="0">
                <a:solidFill>
                  <a:schemeClr val="bg2"/>
                </a:solidFill>
              </a:rPr>
              <a:t>Later in the Book of Mormon we read about faithful </a:t>
            </a:r>
            <a:r>
              <a:rPr lang="en-US" sz="2400" dirty="0" err="1">
                <a:solidFill>
                  <a:schemeClr val="bg2"/>
                </a:solidFill>
              </a:rPr>
              <a:t>Lamanites</a:t>
            </a:r>
            <a:r>
              <a:rPr lang="en-US" sz="2400" dirty="0">
                <a:solidFill>
                  <a:schemeClr val="bg2"/>
                </a:solidFill>
              </a:rPr>
              <a:t> upon whom the hand of the Lord rests with great power</a:t>
            </a:r>
          </a:p>
        </p:txBody>
      </p:sp>
      <p:grpSp>
        <p:nvGrpSpPr>
          <p:cNvPr id="39" name="Group 38"/>
          <p:cNvGrpSpPr/>
          <p:nvPr/>
        </p:nvGrpSpPr>
        <p:grpSpPr>
          <a:xfrm>
            <a:off x="3505200" y="3200266"/>
            <a:ext cx="1828800" cy="882222"/>
            <a:chOff x="1981200" y="3200266"/>
            <a:chExt cx="1828800" cy="882222"/>
          </a:xfrm>
        </p:grpSpPr>
        <p:sp>
          <p:nvSpPr>
            <p:cNvPr id="36" name="Freeform 35"/>
            <p:cNvSpPr/>
            <p:nvPr/>
          </p:nvSpPr>
          <p:spPr>
            <a:xfrm rot="19120406">
              <a:off x="2087420" y="3200266"/>
              <a:ext cx="1486247" cy="882222"/>
            </a:xfrm>
            <a:custGeom>
              <a:avLst/>
              <a:gdLst>
                <a:gd name="connsiteX0" fmla="*/ 13229 w 9130335"/>
                <a:gd name="connsiteY0" fmla="*/ 6813379 h 6820939"/>
                <a:gd name="connsiteX1" fmla="*/ 75982 w 9130335"/>
                <a:gd name="connsiteY1" fmla="*/ 6777520 h 6820939"/>
                <a:gd name="connsiteX2" fmla="*/ 102876 w 9130335"/>
                <a:gd name="connsiteY2" fmla="*/ 6768555 h 6820939"/>
                <a:gd name="connsiteX3" fmla="*/ 138735 w 9130335"/>
                <a:gd name="connsiteY3" fmla="*/ 6750626 h 6820939"/>
                <a:gd name="connsiteX4" fmla="*/ 156664 w 9130335"/>
                <a:gd name="connsiteY4" fmla="*/ 6723732 h 6820939"/>
                <a:gd name="connsiteX5" fmla="*/ 228382 w 9130335"/>
                <a:gd name="connsiteY5" fmla="*/ 6687873 h 6820939"/>
                <a:gd name="connsiteX6" fmla="*/ 246311 w 9130335"/>
                <a:gd name="connsiteY6" fmla="*/ 6669943 h 6820939"/>
                <a:gd name="connsiteX7" fmla="*/ 273205 w 9130335"/>
                <a:gd name="connsiteY7" fmla="*/ 6660979 h 6820939"/>
                <a:gd name="connsiteX8" fmla="*/ 309064 w 9130335"/>
                <a:gd name="connsiteY8" fmla="*/ 6616155 h 6820939"/>
                <a:gd name="connsiteX9" fmla="*/ 335958 w 9130335"/>
                <a:gd name="connsiteY9" fmla="*/ 6607190 h 6820939"/>
                <a:gd name="connsiteX10" fmla="*/ 380782 w 9130335"/>
                <a:gd name="connsiteY10" fmla="*/ 6571332 h 6820939"/>
                <a:gd name="connsiteX11" fmla="*/ 425605 w 9130335"/>
                <a:gd name="connsiteY11" fmla="*/ 6526508 h 6820939"/>
                <a:gd name="connsiteX12" fmla="*/ 443535 w 9130335"/>
                <a:gd name="connsiteY12" fmla="*/ 6508579 h 6820939"/>
                <a:gd name="connsiteX13" fmla="*/ 461464 w 9130335"/>
                <a:gd name="connsiteY13" fmla="*/ 6490649 h 6820939"/>
                <a:gd name="connsiteX14" fmla="*/ 488358 w 9130335"/>
                <a:gd name="connsiteY14" fmla="*/ 6472720 h 6820939"/>
                <a:gd name="connsiteX15" fmla="*/ 533182 w 9130335"/>
                <a:gd name="connsiteY15" fmla="*/ 6427896 h 6820939"/>
                <a:gd name="connsiteX16" fmla="*/ 586970 w 9130335"/>
                <a:gd name="connsiteY16" fmla="*/ 6392038 h 6820939"/>
                <a:gd name="connsiteX17" fmla="*/ 613864 w 9130335"/>
                <a:gd name="connsiteY17" fmla="*/ 6374108 h 6820939"/>
                <a:gd name="connsiteX18" fmla="*/ 640758 w 9130335"/>
                <a:gd name="connsiteY18" fmla="*/ 6347214 h 6820939"/>
                <a:gd name="connsiteX19" fmla="*/ 667652 w 9130335"/>
                <a:gd name="connsiteY19" fmla="*/ 6338249 h 6820939"/>
                <a:gd name="connsiteX20" fmla="*/ 685582 w 9130335"/>
                <a:gd name="connsiteY20" fmla="*/ 6320320 h 6820939"/>
                <a:gd name="connsiteX21" fmla="*/ 766264 w 9130335"/>
                <a:gd name="connsiteY21" fmla="*/ 6329285 h 6820939"/>
                <a:gd name="connsiteX22" fmla="*/ 882805 w 9130335"/>
                <a:gd name="connsiteY22" fmla="*/ 6374108 h 6820939"/>
                <a:gd name="connsiteX23" fmla="*/ 918664 w 9130335"/>
                <a:gd name="connsiteY23" fmla="*/ 6392038 h 6820939"/>
                <a:gd name="connsiteX24" fmla="*/ 963488 w 9130335"/>
                <a:gd name="connsiteY24" fmla="*/ 6401002 h 6820939"/>
                <a:gd name="connsiteX25" fmla="*/ 1062099 w 9130335"/>
                <a:gd name="connsiteY25" fmla="*/ 6427896 h 6820939"/>
                <a:gd name="connsiteX26" fmla="*/ 1088993 w 9130335"/>
                <a:gd name="connsiteY26" fmla="*/ 6445826 h 6820939"/>
                <a:gd name="connsiteX27" fmla="*/ 1178640 w 9130335"/>
                <a:gd name="connsiteY27" fmla="*/ 6463755 h 6820939"/>
                <a:gd name="connsiteX28" fmla="*/ 1223464 w 9130335"/>
                <a:gd name="connsiteY28" fmla="*/ 6418932 h 6820939"/>
                <a:gd name="connsiteX29" fmla="*/ 1322076 w 9130335"/>
                <a:gd name="connsiteY29" fmla="*/ 6311355 h 6820939"/>
                <a:gd name="connsiteX30" fmla="*/ 1366899 w 9130335"/>
                <a:gd name="connsiteY30" fmla="*/ 6239638 h 6820939"/>
                <a:gd name="connsiteX31" fmla="*/ 1384829 w 9130335"/>
                <a:gd name="connsiteY31" fmla="*/ 6212743 h 6820939"/>
                <a:gd name="connsiteX32" fmla="*/ 1420688 w 9130335"/>
                <a:gd name="connsiteY32" fmla="*/ 6176885 h 6820939"/>
                <a:gd name="connsiteX33" fmla="*/ 1429652 w 9130335"/>
                <a:gd name="connsiteY33" fmla="*/ 6141026 h 6820939"/>
                <a:gd name="connsiteX34" fmla="*/ 1465511 w 9130335"/>
                <a:gd name="connsiteY34" fmla="*/ 6087238 h 6820939"/>
                <a:gd name="connsiteX35" fmla="*/ 1501370 w 9130335"/>
                <a:gd name="connsiteY35" fmla="*/ 6033449 h 6820939"/>
                <a:gd name="connsiteX36" fmla="*/ 1528264 w 9130335"/>
                <a:gd name="connsiteY36" fmla="*/ 5979661 h 6820939"/>
                <a:gd name="connsiteX37" fmla="*/ 1537229 w 9130335"/>
                <a:gd name="connsiteY37" fmla="*/ 5952767 h 6820939"/>
                <a:gd name="connsiteX38" fmla="*/ 1582052 w 9130335"/>
                <a:gd name="connsiteY38" fmla="*/ 5881049 h 6820939"/>
                <a:gd name="connsiteX39" fmla="*/ 1617911 w 9130335"/>
                <a:gd name="connsiteY39" fmla="*/ 5800367 h 6820939"/>
                <a:gd name="connsiteX40" fmla="*/ 1626876 w 9130335"/>
                <a:gd name="connsiteY40" fmla="*/ 5764508 h 6820939"/>
                <a:gd name="connsiteX41" fmla="*/ 1671699 w 9130335"/>
                <a:gd name="connsiteY41" fmla="*/ 5773473 h 6820939"/>
                <a:gd name="connsiteX42" fmla="*/ 1859958 w 9130335"/>
                <a:gd name="connsiteY42" fmla="*/ 5782438 h 6820939"/>
                <a:gd name="connsiteX43" fmla="*/ 2012358 w 9130335"/>
                <a:gd name="connsiteY43" fmla="*/ 5800367 h 6820939"/>
                <a:gd name="connsiteX44" fmla="*/ 2182688 w 9130335"/>
                <a:gd name="connsiteY44" fmla="*/ 5791402 h 6820939"/>
                <a:gd name="connsiteX45" fmla="*/ 2191652 w 9130335"/>
                <a:gd name="connsiteY45" fmla="*/ 5746579 h 6820939"/>
                <a:gd name="connsiteX46" fmla="*/ 2227511 w 9130335"/>
                <a:gd name="connsiteY46" fmla="*/ 5656932 h 6820939"/>
                <a:gd name="connsiteX47" fmla="*/ 2254405 w 9130335"/>
                <a:gd name="connsiteY47" fmla="*/ 5549355 h 6820939"/>
                <a:gd name="connsiteX48" fmla="*/ 2290264 w 9130335"/>
                <a:gd name="connsiteY48" fmla="*/ 5441779 h 6820939"/>
                <a:gd name="connsiteX49" fmla="*/ 2308193 w 9130335"/>
                <a:gd name="connsiteY49" fmla="*/ 5370061 h 6820939"/>
                <a:gd name="connsiteX50" fmla="*/ 2335088 w 9130335"/>
                <a:gd name="connsiteY50" fmla="*/ 5307308 h 6820939"/>
                <a:gd name="connsiteX51" fmla="*/ 2353017 w 9130335"/>
                <a:gd name="connsiteY51" fmla="*/ 5226626 h 6820939"/>
                <a:gd name="connsiteX52" fmla="*/ 2388876 w 9130335"/>
                <a:gd name="connsiteY52" fmla="*/ 5163873 h 6820939"/>
                <a:gd name="connsiteX53" fmla="*/ 2415770 w 9130335"/>
                <a:gd name="connsiteY53" fmla="*/ 5092155 h 6820939"/>
                <a:gd name="connsiteX54" fmla="*/ 2442664 w 9130335"/>
                <a:gd name="connsiteY54" fmla="*/ 5029402 h 6820939"/>
                <a:gd name="connsiteX55" fmla="*/ 2460593 w 9130335"/>
                <a:gd name="connsiteY55" fmla="*/ 4957685 h 6820939"/>
                <a:gd name="connsiteX56" fmla="*/ 2487488 w 9130335"/>
                <a:gd name="connsiteY56" fmla="*/ 4903896 h 6820939"/>
                <a:gd name="connsiteX57" fmla="*/ 2505417 w 9130335"/>
                <a:gd name="connsiteY57" fmla="*/ 4850108 h 6820939"/>
                <a:gd name="connsiteX58" fmla="*/ 2541276 w 9130335"/>
                <a:gd name="connsiteY58" fmla="*/ 4760461 h 6820939"/>
                <a:gd name="connsiteX59" fmla="*/ 2550240 w 9130335"/>
                <a:gd name="connsiteY59" fmla="*/ 4724602 h 6820939"/>
                <a:gd name="connsiteX60" fmla="*/ 2586099 w 9130335"/>
                <a:gd name="connsiteY60" fmla="*/ 4652885 h 6820939"/>
                <a:gd name="connsiteX61" fmla="*/ 2604029 w 9130335"/>
                <a:gd name="connsiteY61" fmla="*/ 4608061 h 6820939"/>
                <a:gd name="connsiteX62" fmla="*/ 2639888 w 9130335"/>
                <a:gd name="connsiteY62" fmla="*/ 4545308 h 6820939"/>
                <a:gd name="connsiteX63" fmla="*/ 2693676 w 9130335"/>
                <a:gd name="connsiteY63" fmla="*/ 4473590 h 6820939"/>
                <a:gd name="connsiteX64" fmla="*/ 2738499 w 9130335"/>
                <a:gd name="connsiteY64" fmla="*/ 4410838 h 6820939"/>
                <a:gd name="connsiteX65" fmla="*/ 2989511 w 9130335"/>
                <a:gd name="connsiteY65" fmla="*/ 4419802 h 6820939"/>
                <a:gd name="connsiteX66" fmla="*/ 3043299 w 9130335"/>
                <a:gd name="connsiteY66" fmla="*/ 4428767 h 6820939"/>
                <a:gd name="connsiteX67" fmla="*/ 3312240 w 9130335"/>
                <a:gd name="connsiteY67" fmla="*/ 4383943 h 6820939"/>
                <a:gd name="connsiteX68" fmla="*/ 3366029 w 9130335"/>
                <a:gd name="connsiteY68" fmla="*/ 4366014 h 6820939"/>
                <a:gd name="connsiteX69" fmla="*/ 3410852 w 9130335"/>
                <a:gd name="connsiteY69" fmla="*/ 4357049 h 6820939"/>
                <a:gd name="connsiteX70" fmla="*/ 3500499 w 9130335"/>
                <a:gd name="connsiteY70" fmla="*/ 4330155 h 6820939"/>
                <a:gd name="connsiteX71" fmla="*/ 3527393 w 9130335"/>
                <a:gd name="connsiteY71" fmla="*/ 4312226 h 6820939"/>
                <a:gd name="connsiteX72" fmla="*/ 3554288 w 9130335"/>
                <a:gd name="connsiteY72" fmla="*/ 4303261 h 6820939"/>
                <a:gd name="connsiteX73" fmla="*/ 3617040 w 9130335"/>
                <a:gd name="connsiteY73" fmla="*/ 4222579 h 6820939"/>
                <a:gd name="connsiteX74" fmla="*/ 3670829 w 9130335"/>
                <a:gd name="connsiteY74" fmla="*/ 4159826 h 6820939"/>
                <a:gd name="connsiteX75" fmla="*/ 3688758 w 9130335"/>
                <a:gd name="connsiteY75" fmla="*/ 4141896 h 6820939"/>
                <a:gd name="connsiteX76" fmla="*/ 3724617 w 9130335"/>
                <a:gd name="connsiteY76" fmla="*/ 4070179 h 6820939"/>
                <a:gd name="connsiteX77" fmla="*/ 3778405 w 9130335"/>
                <a:gd name="connsiteY77" fmla="*/ 4007426 h 6820939"/>
                <a:gd name="connsiteX78" fmla="*/ 3832193 w 9130335"/>
                <a:gd name="connsiteY78" fmla="*/ 3926743 h 6820939"/>
                <a:gd name="connsiteX79" fmla="*/ 3859088 w 9130335"/>
                <a:gd name="connsiteY79" fmla="*/ 3881920 h 6820939"/>
                <a:gd name="connsiteX80" fmla="*/ 3894946 w 9130335"/>
                <a:gd name="connsiteY80" fmla="*/ 3810202 h 6820939"/>
                <a:gd name="connsiteX81" fmla="*/ 3921840 w 9130335"/>
                <a:gd name="connsiteY81" fmla="*/ 3765379 h 6820939"/>
                <a:gd name="connsiteX82" fmla="*/ 3975629 w 9130335"/>
                <a:gd name="connsiteY82" fmla="*/ 3666767 h 6820939"/>
                <a:gd name="connsiteX83" fmla="*/ 4074240 w 9130335"/>
                <a:gd name="connsiteY83" fmla="*/ 3541261 h 6820939"/>
                <a:gd name="connsiteX84" fmla="*/ 4110099 w 9130335"/>
                <a:gd name="connsiteY84" fmla="*/ 3487473 h 6820939"/>
                <a:gd name="connsiteX85" fmla="*/ 4119064 w 9130335"/>
                <a:gd name="connsiteY85" fmla="*/ 3460579 h 6820939"/>
                <a:gd name="connsiteX86" fmla="*/ 4154923 w 9130335"/>
                <a:gd name="connsiteY86" fmla="*/ 3406790 h 6820939"/>
                <a:gd name="connsiteX87" fmla="*/ 4208711 w 9130335"/>
                <a:gd name="connsiteY87" fmla="*/ 3335073 h 6820939"/>
                <a:gd name="connsiteX88" fmla="*/ 4226640 w 9130335"/>
                <a:gd name="connsiteY88" fmla="*/ 3299214 h 6820939"/>
                <a:gd name="connsiteX89" fmla="*/ 4253535 w 9130335"/>
                <a:gd name="connsiteY89" fmla="*/ 3272320 h 6820939"/>
                <a:gd name="connsiteX90" fmla="*/ 4316288 w 9130335"/>
                <a:gd name="connsiteY90" fmla="*/ 3191638 h 6820939"/>
                <a:gd name="connsiteX91" fmla="*/ 4361111 w 9130335"/>
                <a:gd name="connsiteY91" fmla="*/ 3137849 h 6820939"/>
                <a:gd name="connsiteX92" fmla="*/ 4432829 w 9130335"/>
                <a:gd name="connsiteY92" fmla="*/ 3155779 h 6820939"/>
                <a:gd name="connsiteX93" fmla="*/ 4486617 w 9130335"/>
                <a:gd name="connsiteY93" fmla="*/ 3173708 h 6820939"/>
                <a:gd name="connsiteX94" fmla="*/ 4692805 w 9130335"/>
                <a:gd name="connsiteY94" fmla="*/ 3191638 h 6820939"/>
                <a:gd name="connsiteX95" fmla="*/ 4791417 w 9130335"/>
                <a:gd name="connsiteY95" fmla="*/ 3209567 h 6820939"/>
                <a:gd name="connsiteX96" fmla="*/ 4890029 w 9130335"/>
                <a:gd name="connsiteY96" fmla="*/ 3236461 h 6820939"/>
                <a:gd name="connsiteX97" fmla="*/ 5150005 w 9130335"/>
                <a:gd name="connsiteY97" fmla="*/ 3254390 h 6820939"/>
                <a:gd name="connsiteX98" fmla="*/ 5463770 w 9130335"/>
                <a:gd name="connsiteY98" fmla="*/ 3245426 h 6820939"/>
                <a:gd name="connsiteX99" fmla="*/ 5481699 w 9130335"/>
                <a:gd name="connsiteY99" fmla="*/ 3191638 h 6820939"/>
                <a:gd name="connsiteX100" fmla="*/ 5490664 w 9130335"/>
                <a:gd name="connsiteY100" fmla="*/ 3084061 h 6820939"/>
                <a:gd name="connsiteX101" fmla="*/ 5499629 w 9130335"/>
                <a:gd name="connsiteY101" fmla="*/ 3012343 h 6820939"/>
                <a:gd name="connsiteX102" fmla="*/ 5508593 w 9130335"/>
                <a:gd name="connsiteY102" fmla="*/ 2904767 h 6820939"/>
                <a:gd name="connsiteX103" fmla="*/ 5526523 w 9130335"/>
                <a:gd name="connsiteY103" fmla="*/ 2806155 h 6820939"/>
                <a:gd name="connsiteX104" fmla="*/ 5535488 w 9130335"/>
                <a:gd name="connsiteY104" fmla="*/ 2734438 h 6820939"/>
                <a:gd name="connsiteX105" fmla="*/ 5553417 w 9130335"/>
                <a:gd name="connsiteY105" fmla="*/ 2626861 h 6820939"/>
                <a:gd name="connsiteX106" fmla="*/ 5571346 w 9130335"/>
                <a:gd name="connsiteY106" fmla="*/ 2537214 h 6820939"/>
                <a:gd name="connsiteX107" fmla="*/ 5580311 w 9130335"/>
                <a:gd name="connsiteY107" fmla="*/ 2438602 h 6820939"/>
                <a:gd name="connsiteX108" fmla="*/ 5598240 w 9130335"/>
                <a:gd name="connsiteY108" fmla="*/ 2375849 h 6820939"/>
                <a:gd name="connsiteX109" fmla="*/ 5607205 w 9130335"/>
                <a:gd name="connsiteY109" fmla="*/ 2322061 h 6820939"/>
                <a:gd name="connsiteX110" fmla="*/ 5616170 w 9130335"/>
                <a:gd name="connsiteY110" fmla="*/ 2295167 h 6820939"/>
                <a:gd name="connsiteX111" fmla="*/ 5643064 w 9130335"/>
                <a:gd name="connsiteY111" fmla="*/ 2223449 h 6820939"/>
                <a:gd name="connsiteX112" fmla="*/ 5652029 w 9130335"/>
                <a:gd name="connsiteY112" fmla="*/ 2196555 h 6820939"/>
                <a:gd name="connsiteX113" fmla="*/ 5723746 w 9130335"/>
                <a:gd name="connsiteY113" fmla="*/ 2169661 h 6820939"/>
                <a:gd name="connsiteX114" fmla="*/ 5795464 w 9130335"/>
                <a:gd name="connsiteY114" fmla="*/ 2133802 h 6820939"/>
                <a:gd name="connsiteX115" fmla="*/ 5840288 w 9130335"/>
                <a:gd name="connsiteY115" fmla="*/ 2097943 h 6820939"/>
                <a:gd name="connsiteX116" fmla="*/ 5894076 w 9130335"/>
                <a:gd name="connsiteY116" fmla="*/ 2053120 h 6820939"/>
                <a:gd name="connsiteX117" fmla="*/ 5920970 w 9130335"/>
                <a:gd name="connsiteY117" fmla="*/ 2035190 h 6820939"/>
                <a:gd name="connsiteX118" fmla="*/ 5974758 w 9130335"/>
                <a:gd name="connsiteY118" fmla="*/ 1981402 h 6820939"/>
                <a:gd name="connsiteX119" fmla="*/ 5992688 w 9130335"/>
                <a:gd name="connsiteY119" fmla="*/ 1954508 h 6820939"/>
                <a:gd name="connsiteX120" fmla="*/ 6028546 w 9130335"/>
                <a:gd name="connsiteY120" fmla="*/ 1945543 h 6820939"/>
                <a:gd name="connsiteX121" fmla="*/ 6163017 w 9130335"/>
                <a:gd name="connsiteY121" fmla="*/ 1936579 h 6820939"/>
                <a:gd name="connsiteX122" fmla="*/ 6306452 w 9130335"/>
                <a:gd name="connsiteY122" fmla="*/ 1945543 h 6820939"/>
                <a:gd name="connsiteX123" fmla="*/ 6718829 w 9130335"/>
                <a:gd name="connsiteY123" fmla="*/ 1918649 h 6820939"/>
                <a:gd name="connsiteX124" fmla="*/ 6727793 w 9130335"/>
                <a:gd name="connsiteY124" fmla="*/ 1891755 h 6820939"/>
                <a:gd name="connsiteX125" fmla="*/ 6736758 w 9130335"/>
                <a:gd name="connsiteY125" fmla="*/ 1855896 h 6820939"/>
                <a:gd name="connsiteX126" fmla="*/ 6754688 w 9130335"/>
                <a:gd name="connsiteY126" fmla="*/ 1837967 h 6820939"/>
                <a:gd name="connsiteX127" fmla="*/ 6781582 w 9130335"/>
                <a:gd name="connsiteY127" fmla="*/ 1748320 h 6820939"/>
                <a:gd name="connsiteX128" fmla="*/ 6790546 w 9130335"/>
                <a:gd name="connsiteY128" fmla="*/ 1694532 h 6820939"/>
                <a:gd name="connsiteX129" fmla="*/ 6808476 w 9130335"/>
                <a:gd name="connsiteY129" fmla="*/ 1631779 h 6820939"/>
                <a:gd name="connsiteX130" fmla="*/ 6844335 w 9130335"/>
                <a:gd name="connsiteY130" fmla="*/ 1488343 h 6820939"/>
                <a:gd name="connsiteX131" fmla="*/ 6862264 w 9130335"/>
                <a:gd name="connsiteY131" fmla="*/ 1398696 h 6820939"/>
                <a:gd name="connsiteX132" fmla="*/ 6898123 w 9130335"/>
                <a:gd name="connsiteY132" fmla="*/ 1309049 h 6820939"/>
                <a:gd name="connsiteX133" fmla="*/ 6925017 w 9130335"/>
                <a:gd name="connsiteY133" fmla="*/ 1237332 h 6820939"/>
                <a:gd name="connsiteX134" fmla="*/ 6933982 w 9130335"/>
                <a:gd name="connsiteY134" fmla="*/ 1201473 h 6820939"/>
                <a:gd name="connsiteX135" fmla="*/ 6960876 w 9130335"/>
                <a:gd name="connsiteY135" fmla="*/ 1174579 h 6820939"/>
                <a:gd name="connsiteX136" fmla="*/ 7579440 w 9130335"/>
                <a:gd name="connsiteY136" fmla="*/ 1183543 h 6820939"/>
                <a:gd name="connsiteX137" fmla="*/ 7606335 w 9130335"/>
                <a:gd name="connsiteY137" fmla="*/ 1192508 h 6820939"/>
                <a:gd name="connsiteX138" fmla="*/ 7651158 w 9130335"/>
                <a:gd name="connsiteY138" fmla="*/ 1111826 h 6820939"/>
                <a:gd name="connsiteX139" fmla="*/ 7713911 w 9130335"/>
                <a:gd name="connsiteY139" fmla="*/ 1022179 h 6820939"/>
                <a:gd name="connsiteX140" fmla="*/ 7740805 w 9130335"/>
                <a:gd name="connsiteY140" fmla="*/ 977355 h 6820939"/>
                <a:gd name="connsiteX141" fmla="*/ 7776664 w 9130335"/>
                <a:gd name="connsiteY141" fmla="*/ 923567 h 6820939"/>
                <a:gd name="connsiteX142" fmla="*/ 8045605 w 9130335"/>
                <a:gd name="connsiteY142" fmla="*/ 914602 h 6820939"/>
                <a:gd name="connsiteX143" fmla="*/ 8072499 w 9130335"/>
                <a:gd name="connsiteY143" fmla="*/ 905638 h 6820939"/>
                <a:gd name="connsiteX144" fmla="*/ 8108358 w 9130335"/>
                <a:gd name="connsiteY144" fmla="*/ 851849 h 6820939"/>
                <a:gd name="connsiteX145" fmla="*/ 8126288 w 9130335"/>
                <a:gd name="connsiteY145" fmla="*/ 824955 h 6820939"/>
                <a:gd name="connsiteX146" fmla="*/ 8144217 w 9130335"/>
                <a:gd name="connsiteY146" fmla="*/ 789096 h 6820939"/>
                <a:gd name="connsiteX147" fmla="*/ 8162146 w 9130335"/>
                <a:gd name="connsiteY147" fmla="*/ 762202 h 6820939"/>
                <a:gd name="connsiteX148" fmla="*/ 8189040 w 9130335"/>
                <a:gd name="connsiteY148" fmla="*/ 708414 h 6820939"/>
                <a:gd name="connsiteX149" fmla="*/ 8215935 w 9130335"/>
                <a:gd name="connsiteY149" fmla="*/ 717379 h 6820939"/>
                <a:gd name="connsiteX150" fmla="*/ 8269723 w 9130335"/>
                <a:gd name="connsiteY150" fmla="*/ 762202 h 6820939"/>
                <a:gd name="connsiteX151" fmla="*/ 8296617 w 9130335"/>
                <a:gd name="connsiteY151" fmla="*/ 789096 h 6820939"/>
                <a:gd name="connsiteX152" fmla="*/ 8431088 w 9130335"/>
                <a:gd name="connsiteY152" fmla="*/ 789096 h 6820939"/>
                <a:gd name="connsiteX153" fmla="*/ 8449017 w 9130335"/>
                <a:gd name="connsiteY153" fmla="*/ 762202 h 6820939"/>
                <a:gd name="connsiteX154" fmla="*/ 8466946 w 9130335"/>
                <a:gd name="connsiteY154" fmla="*/ 690485 h 6820939"/>
                <a:gd name="connsiteX155" fmla="*/ 8484876 w 9130335"/>
                <a:gd name="connsiteY155" fmla="*/ 627732 h 6820939"/>
                <a:gd name="connsiteX156" fmla="*/ 8493840 w 9130335"/>
                <a:gd name="connsiteY156" fmla="*/ 538085 h 6820939"/>
                <a:gd name="connsiteX157" fmla="*/ 8511770 w 9130335"/>
                <a:gd name="connsiteY157" fmla="*/ 493261 h 6820939"/>
                <a:gd name="connsiteX158" fmla="*/ 8529699 w 9130335"/>
                <a:gd name="connsiteY158" fmla="*/ 385685 h 6820939"/>
                <a:gd name="connsiteX159" fmla="*/ 8556593 w 9130335"/>
                <a:gd name="connsiteY159" fmla="*/ 287073 h 6820939"/>
                <a:gd name="connsiteX160" fmla="*/ 8565558 w 9130335"/>
                <a:gd name="connsiteY160" fmla="*/ 224320 h 6820939"/>
                <a:gd name="connsiteX161" fmla="*/ 8574523 w 9130335"/>
                <a:gd name="connsiteY161" fmla="*/ 197426 h 6820939"/>
                <a:gd name="connsiteX162" fmla="*/ 8601417 w 9130335"/>
                <a:gd name="connsiteY162" fmla="*/ 188461 h 6820939"/>
                <a:gd name="connsiteX163" fmla="*/ 8628311 w 9130335"/>
                <a:gd name="connsiteY163" fmla="*/ 215355 h 6820939"/>
                <a:gd name="connsiteX164" fmla="*/ 8798640 w 9130335"/>
                <a:gd name="connsiteY164" fmla="*/ 224320 h 6820939"/>
                <a:gd name="connsiteX165" fmla="*/ 8888288 w 9130335"/>
                <a:gd name="connsiteY165" fmla="*/ 188461 h 6820939"/>
                <a:gd name="connsiteX166" fmla="*/ 8951040 w 9130335"/>
                <a:gd name="connsiteY166" fmla="*/ 152602 h 6820939"/>
                <a:gd name="connsiteX167" fmla="*/ 9004829 w 9130335"/>
                <a:gd name="connsiteY167" fmla="*/ 134673 h 6820939"/>
                <a:gd name="connsiteX168" fmla="*/ 9022758 w 9130335"/>
                <a:gd name="connsiteY168" fmla="*/ 116743 h 6820939"/>
                <a:gd name="connsiteX169" fmla="*/ 9067582 w 9130335"/>
                <a:gd name="connsiteY169" fmla="*/ 80885 h 6820939"/>
                <a:gd name="connsiteX170" fmla="*/ 9094476 w 9130335"/>
                <a:gd name="connsiteY170" fmla="*/ 36061 h 6820939"/>
                <a:gd name="connsiteX171" fmla="*/ 9130335 w 9130335"/>
                <a:gd name="connsiteY171" fmla="*/ 202 h 68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130335" h="6820939">
                  <a:moveTo>
                    <a:pt x="13229" y="6813379"/>
                  </a:moveTo>
                  <a:cubicBezTo>
                    <a:pt x="74892" y="6792824"/>
                    <a:pt x="0" y="6820939"/>
                    <a:pt x="75982" y="6777520"/>
                  </a:cubicBezTo>
                  <a:cubicBezTo>
                    <a:pt x="84187" y="6772832"/>
                    <a:pt x="94190" y="6772277"/>
                    <a:pt x="102876" y="6768555"/>
                  </a:cubicBezTo>
                  <a:cubicBezTo>
                    <a:pt x="115159" y="6763291"/>
                    <a:pt x="126782" y="6756602"/>
                    <a:pt x="138735" y="6750626"/>
                  </a:cubicBezTo>
                  <a:cubicBezTo>
                    <a:pt x="144711" y="6741661"/>
                    <a:pt x="147837" y="6729911"/>
                    <a:pt x="156664" y="6723732"/>
                  </a:cubicBezTo>
                  <a:cubicBezTo>
                    <a:pt x="178560" y="6708405"/>
                    <a:pt x="228382" y="6687873"/>
                    <a:pt x="228382" y="6687873"/>
                  </a:cubicBezTo>
                  <a:cubicBezTo>
                    <a:pt x="234358" y="6681896"/>
                    <a:pt x="239063" y="6674292"/>
                    <a:pt x="246311" y="6669943"/>
                  </a:cubicBezTo>
                  <a:cubicBezTo>
                    <a:pt x="254414" y="6665081"/>
                    <a:pt x="265826" y="6666882"/>
                    <a:pt x="273205" y="6660979"/>
                  </a:cubicBezTo>
                  <a:cubicBezTo>
                    <a:pt x="309850" y="6631664"/>
                    <a:pt x="272513" y="6638087"/>
                    <a:pt x="309064" y="6616155"/>
                  </a:cubicBezTo>
                  <a:cubicBezTo>
                    <a:pt x="317167" y="6611293"/>
                    <a:pt x="326993" y="6610178"/>
                    <a:pt x="335958" y="6607190"/>
                  </a:cubicBezTo>
                  <a:cubicBezTo>
                    <a:pt x="405892" y="6537260"/>
                    <a:pt x="290276" y="6650525"/>
                    <a:pt x="380782" y="6571332"/>
                  </a:cubicBezTo>
                  <a:cubicBezTo>
                    <a:pt x="396684" y="6557418"/>
                    <a:pt x="410664" y="6541449"/>
                    <a:pt x="425605" y="6526508"/>
                  </a:cubicBezTo>
                  <a:lnTo>
                    <a:pt x="443535" y="6508579"/>
                  </a:lnTo>
                  <a:cubicBezTo>
                    <a:pt x="449512" y="6502602"/>
                    <a:pt x="454431" y="6495337"/>
                    <a:pt x="461464" y="6490649"/>
                  </a:cubicBezTo>
                  <a:cubicBezTo>
                    <a:pt x="470429" y="6484673"/>
                    <a:pt x="480250" y="6479815"/>
                    <a:pt x="488358" y="6472720"/>
                  </a:cubicBezTo>
                  <a:cubicBezTo>
                    <a:pt x="504260" y="6458806"/>
                    <a:pt x="515600" y="6439617"/>
                    <a:pt x="533182" y="6427896"/>
                  </a:cubicBezTo>
                  <a:lnTo>
                    <a:pt x="586970" y="6392038"/>
                  </a:lnTo>
                  <a:cubicBezTo>
                    <a:pt x="595935" y="6386061"/>
                    <a:pt x="606245" y="6381727"/>
                    <a:pt x="613864" y="6374108"/>
                  </a:cubicBezTo>
                  <a:cubicBezTo>
                    <a:pt x="622829" y="6365143"/>
                    <a:pt x="630209" y="6354247"/>
                    <a:pt x="640758" y="6347214"/>
                  </a:cubicBezTo>
                  <a:cubicBezTo>
                    <a:pt x="648621" y="6341972"/>
                    <a:pt x="658687" y="6341237"/>
                    <a:pt x="667652" y="6338249"/>
                  </a:cubicBezTo>
                  <a:cubicBezTo>
                    <a:pt x="673629" y="6332273"/>
                    <a:pt x="678334" y="6324668"/>
                    <a:pt x="685582" y="6320320"/>
                  </a:cubicBezTo>
                  <a:cubicBezTo>
                    <a:pt x="716927" y="6301513"/>
                    <a:pt x="730468" y="6316097"/>
                    <a:pt x="766264" y="6329285"/>
                  </a:cubicBezTo>
                  <a:cubicBezTo>
                    <a:pt x="805319" y="6343674"/>
                    <a:pt x="845578" y="6355494"/>
                    <a:pt x="882805" y="6374108"/>
                  </a:cubicBezTo>
                  <a:cubicBezTo>
                    <a:pt x="894758" y="6380085"/>
                    <a:pt x="905986" y="6387812"/>
                    <a:pt x="918664" y="6392038"/>
                  </a:cubicBezTo>
                  <a:cubicBezTo>
                    <a:pt x="933119" y="6396856"/>
                    <a:pt x="948547" y="6398014"/>
                    <a:pt x="963488" y="6401002"/>
                  </a:cubicBezTo>
                  <a:cubicBezTo>
                    <a:pt x="1024248" y="6441510"/>
                    <a:pt x="948788" y="6396993"/>
                    <a:pt x="1062099" y="6427896"/>
                  </a:cubicBezTo>
                  <a:cubicBezTo>
                    <a:pt x="1072494" y="6430731"/>
                    <a:pt x="1078695" y="6442657"/>
                    <a:pt x="1088993" y="6445826"/>
                  </a:cubicBezTo>
                  <a:cubicBezTo>
                    <a:pt x="1118119" y="6454788"/>
                    <a:pt x="1178640" y="6463755"/>
                    <a:pt x="1178640" y="6463755"/>
                  </a:cubicBezTo>
                  <a:cubicBezTo>
                    <a:pt x="1232429" y="6427898"/>
                    <a:pt x="1181630" y="6466743"/>
                    <a:pt x="1223464" y="6418932"/>
                  </a:cubicBezTo>
                  <a:cubicBezTo>
                    <a:pt x="1283165" y="6350702"/>
                    <a:pt x="1260539" y="6395269"/>
                    <a:pt x="1322076" y="6311355"/>
                  </a:cubicBezTo>
                  <a:cubicBezTo>
                    <a:pt x="1338747" y="6288622"/>
                    <a:pt x="1351764" y="6263421"/>
                    <a:pt x="1366899" y="6239638"/>
                  </a:cubicBezTo>
                  <a:cubicBezTo>
                    <a:pt x="1372684" y="6230548"/>
                    <a:pt x="1377210" y="6220362"/>
                    <a:pt x="1384829" y="6212743"/>
                  </a:cubicBezTo>
                  <a:lnTo>
                    <a:pt x="1420688" y="6176885"/>
                  </a:lnTo>
                  <a:cubicBezTo>
                    <a:pt x="1423676" y="6164932"/>
                    <a:pt x="1424142" y="6152046"/>
                    <a:pt x="1429652" y="6141026"/>
                  </a:cubicBezTo>
                  <a:cubicBezTo>
                    <a:pt x="1439289" y="6121752"/>
                    <a:pt x="1458697" y="6107681"/>
                    <a:pt x="1465511" y="6087238"/>
                  </a:cubicBezTo>
                  <a:cubicBezTo>
                    <a:pt x="1478485" y="6048316"/>
                    <a:pt x="1467794" y="6067025"/>
                    <a:pt x="1501370" y="6033449"/>
                  </a:cubicBezTo>
                  <a:cubicBezTo>
                    <a:pt x="1523904" y="5965850"/>
                    <a:pt x="1493507" y="6049174"/>
                    <a:pt x="1528264" y="5979661"/>
                  </a:cubicBezTo>
                  <a:cubicBezTo>
                    <a:pt x="1532490" y="5971209"/>
                    <a:pt x="1533003" y="5961219"/>
                    <a:pt x="1537229" y="5952767"/>
                  </a:cubicBezTo>
                  <a:cubicBezTo>
                    <a:pt x="1580325" y="5866575"/>
                    <a:pt x="1524545" y="6007564"/>
                    <a:pt x="1582052" y="5881049"/>
                  </a:cubicBezTo>
                  <a:cubicBezTo>
                    <a:pt x="1627773" y="5780463"/>
                    <a:pt x="1575598" y="5863838"/>
                    <a:pt x="1617911" y="5800367"/>
                  </a:cubicBezTo>
                  <a:cubicBezTo>
                    <a:pt x="1620899" y="5788414"/>
                    <a:pt x="1615856" y="5770018"/>
                    <a:pt x="1626876" y="5764508"/>
                  </a:cubicBezTo>
                  <a:cubicBezTo>
                    <a:pt x="1640504" y="5757694"/>
                    <a:pt x="1656507" y="5772304"/>
                    <a:pt x="1671699" y="5773473"/>
                  </a:cubicBezTo>
                  <a:cubicBezTo>
                    <a:pt x="1734338" y="5778292"/>
                    <a:pt x="1797205" y="5779450"/>
                    <a:pt x="1859958" y="5782438"/>
                  </a:cubicBezTo>
                  <a:cubicBezTo>
                    <a:pt x="1897926" y="5787862"/>
                    <a:pt x="1979165" y="5800367"/>
                    <a:pt x="2012358" y="5800367"/>
                  </a:cubicBezTo>
                  <a:cubicBezTo>
                    <a:pt x="2069213" y="5800367"/>
                    <a:pt x="2125911" y="5794390"/>
                    <a:pt x="2182688" y="5791402"/>
                  </a:cubicBezTo>
                  <a:cubicBezTo>
                    <a:pt x="2185676" y="5776461"/>
                    <a:pt x="2186834" y="5761034"/>
                    <a:pt x="2191652" y="5746579"/>
                  </a:cubicBezTo>
                  <a:cubicBezTo>
                    <a:pt x="2201829" y="5716046"/>
                    <a:pt x="2219705" y="5688155"/>
                    <a:pt x="2227511" y="5656932"/>
                  </a:cubicBezTo>
                  <a:cubicBezTo>
                    <a:pt x="2236476" y="5621073"/>
                    <a:pt x="2242716" y="5584421"/>
                    <a:pt x="2254405" y="5549355"/>
                  </a:cubicBezTo>
                  <a:cubicBezTo>
                    <a:pt x="2266358" y="5513496"/>
                    <a:pt x="2281097" y="5478449"/>
                    <a:pt x="2290264" y="5441779"/>
                  </a:cubicBezTo>
                  <a:cubicBezTo>
                    <a:pt x="2296240" y="5417873"/>
                    <a:pt x="2300401" y="5393438"/>
                    <a:pt x="2308193" y="5370061"/>
                  </a:cubicBezTo>
                  <a:cubicBezTo>
                    <a:pt x="2315390" y="5348471"/>
                    <a:pt x="2328300" y="5329030"/>
                    <a:pt x="2335088" y="5307308"/>
                  </a:cubicBezTo>
                  <a:cubicBezTo>
                    <a:pt x="2343306" y="5281012"/>
                    <a:pt x="2343344" y="5252422"/>
                    <a:pt x="2353017" y="5226626"/>
                  </a:cubicBezTo>
                  <a:cubicBezTo>
                    <a:pt x="2361476" y="5204068"/>
                    <a:pt x="2378688" y="5185705"/>
                    <a:pt x="2388876" y="5163873"/>
                  </a:cubicBezTo>
                  <a:cubicBezTo>
                    <a:pt x="2399673" y="5140737"/>
                    <a:pt x="2406288" y="5115861"/>
                    <a:pt x="2415770" y="5092155"/>
                  </a:cubicBezTo>
                  <a:cubicBezTo>
                    <a:pt x="2424222" y="5071025"/>
                    <a:pt x="2435467" y="5050992"/>
                    <a:pt x="2442664" y="5029402"/>
                  </a:cubicBezTo>
                  <a:cubicBezTo>
                    <a:pt x="2450456" y="5006025"/>
                    <a:pt x="2452305" y="4980891"/>
                    <a:pt x="2460593" y="4957685"/>
                  </a:cubicBezTo>
                  <a:cubicBezTo>
                    <a:pt x="2467335" y="4938807"/>
                    <a:pt x="2479778" y="4922400"/>
                    <a:pt x="2487488" y="4903896"/>
                  </a:cubicBezTo>
                  <a:cubicBezTo>
                    <a:pt x="2494757" y="4886451"/>
                    <a:pt x="2498781" y="4867804"/>
                    <a:pt x="2505417" y="4850108"/>
                  </a:cubicBezTo>
                  <a:cubicBezTo>
                    <a:pt x="2516718" y="4819973"/>
                    <a:pt x="2530451" y="4790770"/>
                    <a:pt x="2541276" y="4760461"/>
                  </a:cubicBezTo>
                  <a:cubicBezTo>
                    <a:pt x="2545420" y="4748858"/>
                    <a:pt x="2546344" y="4736291"/>
                    <a:pt x="2550240" y="4724602"/>
                  </a:cubicBezTo>
                  <a:cubicBezTo>
                    <a:pt x="2581257" y="4631550"/>
                    <a:pt x="2553161" y="4718762"/>
                    <a:pt x="2586099" y="4652885"/>
                  </a:cubicBezTo>
                  <a:cubicBezTo>
                    <a:pt x="2593296" y="4638492"/>
                    <a:pt x="2596832" y="4622454"/>
                    <a:pt x="2604029" y="4608061"/>
                  </a:cubicBezTo>
                  <a:cubicBezTo>
                    <a:pt x="2614803" y="4586513"/>
                    <a:pt x="2626524" y="4565354"/>
                    <a:pt x="2639888" y="4545308"/>
                  </a:cubicBezTo>
                  <a:cubicBezTo>
                    <a:pt x="2656464" y="4520444"/>
                    <a:pt x="2675747" y="4497496"/>
                    <a:pt x="2693676" y="4473590"/>
                  </a:cubicBezTo>
                  <a:cubicBezTo>
                    <a:pt x="2727040" y="4429105"/>
                    <a:pt x="2712279" y="4450169"/>
                    <a:pt x="2738499" y="4410838"/>
                  </a:cubicBezTo>
                  <a:cubicBezTo>
                    <a:pt x="2822170" y="4413826"/>
                    <a:pt x="2905931" y="4414886"/>
                    <a:pt x="2989511" y="4419802"/>
                  </a:cubicBezTo>
                  <a:cubicBezTo>
                    <a:pt x="3007656" y="4420869"/>
                    <a:pt x="3025234" y="4430774"/>
                    <a:pt x="3043299" y="4428767"/>
                  </a:cubicBezTo>
                  <a:cubicBezTo>
                    <a:pt x="3133627" y="4418731"/>
                    <a:pt x="3223027" y="4401290"/>
                    <a:pt x="3312240" y="4383943"/>
                  </a:cubicBezTo>
                  <a:cubicBezTo>
                    <a:pt x="3330792" y="4380336"/>
                    <a:pt x="3347795" y="4370987"/>
                    <a:pt x="3366029" y="4366014"/>
                  </a:cubicBezTo>
                  <a:cubicBezTo>
                    <a:pt x="3380729" y="4362005"/>
                    <a:pt x="3396258" y="4361427"/>
                    <a:pt x="3410852" y="4357049"/>
                  </a:cubicBezTo>
                  <a:cubicBezTo>
                    <a:pt x="3528793" y="4321667"/>
                    <a:pt x="3384061" y="4353444"/>
                    <a:pt x="3500499" y="4330155"/>
                  </a:cubicBezTo>
                  <a:cubicBezTo>
                    <a:pt x="3509464" y="4324179"/>
                    <a:pt x="3517756" y="4317044"/>
                    <a:pt x="3527393" y="4312226"/>
                  </a:cubicBezTo>
                  <a:cubicBezTo>
                    <a:pt x="3535845" y="4308000"/>
                    <a:pt x="3546425" y="4308503"/>
                    <a:pt x="3554288" y="4303261"/>
                  </a:cubicBezTo>
                  <a:cubicBezTo>
                    <a:pt x="3592144" y="4278024"/>
                    <a:pt x="3581416" y="4258202"/>
                    <a:pt x="3617040" y="4222579"/>
                  </a:cubicBezTo>
                  <a:cubicBezTo>
                    <a:pt x="3674008" y="4165613"/>
                    <a:pt x="3613339" y="4228816"/>
                    <a:pt x="3670829" y="4159826"/>
                  </a:cubicBezTo>
                  <a:cubicBezTo>
                    <a:pt x="3676240" y="4153333"/>
                    <a:pt x="3684409" y="4149144"/>
                    <a:pt x="3688758" y="4141896"/>
                  </a:cubicBezTo>
                  <a:cubicBezTo>
                    <a:pt x="3702509" y="4118977"/>
                    <a:pt x="3705718" y="4089078"/>
                    <a:pt x="3724617" y="4070179"/>
                  </a:cubicBezTo>
                  <a:cubicBezTo>
                    <a:pt x="3762076" y="4032720"/>
                    <a:pt x="3743904" y="4053427"/>
                    <a:pt x="3778405" y="4007426"/>
                  </a:cubicBezTo>
                  <a:cubicBezTo>
                    <a:pt x="3796969" y="3951737"/>
                    <a:pt x="3775843" y="4004224"/>
                    <a:pt x="3832193" y="3926743"/>
                  </a:cubicBezTo>
                  <a:cubicBezTo>
                    <a:pt x="3842441" y="3912651"/>
                    <a:pt x="3850827" y="3897262"/>
                    <a:pt x="3859088" y="3881920"/>
                  </a:cubicBezTo>
                  <a:cubicBezTo>
                    <a:pt x="3871760" y="3858387"/>
                    <a:pt x="3882275" y="3833735"/>
                    <a:pt x="3894946" y="3810202"/>
                  </a:cubicBezTo>
                  <a:cubicBezTo>
                    <a:pt x="3903207" y="3794861"/>
                    <a:pt x="3913496" y="3780675"/>
                    <a:pt x="3921840" y="3765379"/>
                  </a:cubicBezTo>
                  <a:cubicBezTo>
                    <a:pt x="3946932" y="3719377"/>
                    <a:pt x="3946761" y="3708465"/>
                    <a:pt x="3975629" y="3666767"/>
                  </a:cubicBezTo>
                  <a:cubicBezTo>
                    <a:pt x="4012608" y="3613353"/>
                    <a:pt x="4034352" y="3589127"/>
                    <a:pt x="4074240" y="3541261"/>
                  </a:cubicBezTo>
                  <a:cubicBezTo>
                    <a:pt x="4095557" y="3477314"/>
                    <a:pt x="4065331" y="3554625"/>
                    <a:pt x="4110099" y="3487473"/>
                  </a:cubicBezTo>
                  <a:cubicBezTo>
                    <a:pt x="4115341" y="3479610"/>
                    <a:pt x="4114475" y="3468839"/>
                    <a:pt x="4119064" y="3460579"/>
                  </a:cubicBezTo>
                  <a:cubicBezTo>
                    <a:pt x="4129529" y="3441742"/>
                    <a:pt x="4141994" y="3424029"/>
                    <a:pt x="4154923" y="3406790"/>
                  </a:cubicBezTo>
                  <a:cubicBezTo>
                    <a:pt x="4172852" y="3382884"/>
                    <a:pt x="4195348" y="3361801"/>
                    <a:pt x="4208711" y="3335073"/>
                  </a:cubicBezTo>
                  <a:cubicBezTo>
                    <a:pt x="4214687" y="3323120"/>
                    <a:pt x="4218872" y="3310089"/>
                    <a:pt x="4226640" y="3299214"/>
                  </a:cubicBezTo>
                  <a:cubicBezTo>
                    <a:pt x="4234009" y="3288897"/>
                    <a:pt x="4245419" y="3282060"/>
                    <a:pt x="4253535" y="3272320"/>
                  </a:cubicBezTo>
                  <a:cubicBezTo>
                    <a:pt x="4275347" y="3246146"/>
                    <a:pt x="4292197" y="3215730"/>
                    <a:pt x="4316288" y="3191638"/>
                  </a:cubicBezTo>
                  <a:cubicBezTo>
                    <a:pt x="4350800" y="3157124"/>
                    <a:pt x="4336149" y="3175292"/>
                    <a:pt x="4361111" y="3137849"/>
                  </a:cubicBezTo>
                  <a:cubicBezTo>
                    <a:pt x="4385017" y="3143826"/>
                    <a:pt x="4409135" y="3149009"/>
                    <a:pt x="4432829" y="3155779"/>
                  </a:cubicBezTo>
                  <a:cubicBezTo>
                    <a:pt x="4451001" y="3160971"/>
                    <a:pt x="4468202" y="3169458"/>
                    <a:pt x="4486617" y="3173708"/>
                  </a:cubicBezTo>
                  <a:cubicBezTo>
                    <a:pt x="4539234" y="3185850"/>
                    <a:pt x="4658776" y="3189511"/>
                    <a:pt x="4692805" y="3191638"/>
                  </a:cubicBezTo>
                  <a:cubicBezTo>
                    <a:pt x="4725676" y="3197614"/>
                    <a:pt x="4758838" y="3202163"/>
                    <a:pt x="4791417" y="3209567"/>
                  </a:cubicBezTo>
                  <a:cubicBezTo>
                    <a:pt x="4824641" y="3217118"/>
                    <a:pt x="4856560" y="3230086"/>
                    <a:pt x="4890029" y="3236461"/>
                  </a:cubicBezTo>
                  <a:cubicBezTo>
                    <a:pt x="4940281" y="3246033"/>
                    <a:pt x="5131370" y="3253409"/>
                    <a:pt x="5150005" y="3254390"/>
                  </a:cubicBezTo>
                  <a:cubicBezTo>
                    <a:pt x="5254593" y="3251402"/>
                    <a:pt x="5360963" y="3264876"/>
                    <a:pt x="5463770" y="3245426"/>
                  </a:cubicBezTo>
                  <a:cubicBezTo>
                    <a:pt x="5482340" y="3241913"/>
                    <a:pt x="5481699" y="3191638"/>
                    <a:pt x="5481699" y="3191638"/>
                  </a:cubicBezTo>
                  <a:cubicBezTo>
                    <a:pt x="5484687" y="3155779"/>
                    <a:pt x="5487083" y="3119866"/>
                    <a:pt x="5490664" y="3084061"/>
                  </a:cubicBezTo>
                  <a:cubicBezTo>
                    <a:pt x="5493061" y="3060089"/>
                    <a:pt x="5497232" y="3036315"/>
                    <a:pt x="5499629" y="3012343"/>
                  </a:cubicBezTo>
                  <a:cubicBezTo>
                    <a:pt x="5503209" y="2976539"/>
                    <a:pt x="5504619" y="2940530"/>
                    <a:pt x="5508593" y="2904767"/>
                  </a:cubicBezTo>
                  <a:cubicBezTo>
                    <a:pt x="5515265" y="2844714"/>
                    <a:pt x="5518015" y="2861455"/>
                    <a:pt x="5526523" y="2806155"/>
                  </a:cubicBezTo>
                  <a:cubicBezTo>
                    <a:pt x="5530186" y="2782343"/>
                    <a:pt x="5532304" y="2758318"/>
                    <a:pt x="5535488" y="2734438"/>
                  </a:cubicBezTo>
                  <a:cubicBezTo>
                    <a:pt x="5548373" y="2637797"/>
                    <a:pt x="5539034" y="2705965"/>
                    <a:pt x="5553417" y="2626861"/>
                  </a:cubicBezTo>
                  <a:cubicBezTo>
                    <a:pt x="5568072" y="2546261"/>
                    <a:pt x="5555490" y="2600643"/>
                    <a:pt x="5571346" y="2537214"/>
                  </a:cubicBezTo>
                  <a:cubicBezTo>
                    <a:pt x="5574334" y="2504343"/>
                    <a:pt x="5575949" y="2471319"/>
                    <a:pt x="5580311" y="2438602"/>
                  </a:cubicBezTo>
                  <a:cubicBezTo>
                    <a:pt x="5586818" y="2389802"/>
                    <a:pt x="5589023" y="2417326"/>
                    <a:pt x="5598240" y="2375849"/>
                  </a:cubicBezTo>
                  <a:cubicBezTo>
                    <a:pt x="5602183" y="2358105"/>
                    <a:pt x="5603262" y="2339805"/>
                    <a:pt x="5607205" y="2322061"/>
                  </a:cubicBezTo>
                  <a:cubicBezTo>
                    <a:pt x="5609255" y="2312836"/>
                    <a:pt x="5613878" y="2304334"/>
                    <a:pt x="5616170" y="2295167"/>
                  </a:cubicBezTo>
                  <a:cubicBezTo>
                    <a:pt x="5642115" y="2191391"/>
                    <a:pt x="5606171" y="2297235"/>
                    <a:pt x="5643064" y="2223449"/>
                  </a:cubicBezTo>
                  <a:cubicBezTo>
                    <a:pt x="5647290" y="2214997"/>
                    <a:pt x="5646126" y="2203934"/>
                    <a:pt x="5652029" y="2196555"/>
                  </a:cubicBezTo>
                  <a:cubicBezTo>
                    <a:pt x="5670475" y="2173498"/>
                    <a:pt x="5698234" y="2176039"/>
                    <a:pt x="5723746" y="2169661"/>
                  </a:cubicBezTo>
                  <a:cubicBezTo>
                    <a:pt x="5755606" y="2161696"/>
                    <a:pt x="5763860" y="2153554"/>
                    <a:pt x="5795464" y="2133802"/>
                  </a:cubicBezTo>
                  <a:cubicBezTo>
                    <a:pt x="5840020" y="2105955"/>
                    <a:pt x="5806401" y="2127594"/>
                    <a:pt x="5840288" y="2097943"/>
                  </a:cubicBezTo>
                  <a:cubicBezTo>
                    <a:pt x="5857852" y="2082574"/>
                    <a:pt x="5875654" y="2067449"/>
                    <a:pt x="5894076" y="2053120"/>
                  </a:cubicBezTo>
                  <a:cubicBezTo>
                    <a:pt x="5902581" y="2046505"/>
                    <a:pt x="5913351" y="2042809"/>
                    <a:pt x="5920970" y="2035190"/>
                  </a:cubicBezTo>
                  <a:cubicBezTo>
                    <a:pt x="5987687" y="1968473"/>
                    <a:pt x="5911377" y="2023658"/>
                    <a:pt x="5974758" y="1981402"/>
                  </a:cubicBezTo>
                  <a:cubicBezTo>
                    <a:pt x="5980735" y="1972437"/>
                    <a:pt x="5983723" y="1960485"/>
                    <a:pt x="5992688" y="1954508"/>
                  </a:cubicBezTo>
                  <a:cubicBezTo>
                    <a:pt x="6002939" y="1947674"/>
                    <a:pt x="6016293" y="1946833"/>
                    <a:pt x="6028546" y="1945543"/>
                  </a:cubicBezTo>
                  <a:cubicBezTo>
                    <a:pt x="6073222" y="1940840"/>
                    <a:pt x="6118193" y="1939567"/>
                    <a:pt x="6163017" y="1936579"/>
                  </a:cubicBezTo>
                  <a:cubicBezTo>
                    <a:pt x="6210829" y="1939567"/>
                    <a:pt x="6258547" y="1945543"/>
                    <a:pt x="6306452" y="1945543"/>
                  </a:cubicBezTo>
                  <a:cubicBezTo>
                    <a:pt x="6688885" y="1945543"/>
                    <a:pt x="6586152" y="2007104"/>
                    <a:pt x="6718829" y="1918649"/>
                  </a:cubicBezTo>
                  <a:cubicBezTo>
                    <a:pt x="6721817" y="1909684"/>
                    <a:pt x="6725197" y="1900841"/>
                    <a:pt x="6727793" y="1891755"/>
                  </a:cubicBezTo>
                  <a:cubicBezTo>
                    <a:pt x="6731178" y="1879908"/>
                    <a:pt x="6731248" y="1866916"/>
                    <a:pt x="6736758" y="1855896"/>
                  </a:cubicBezTo>
                  <a:cubicBezTo>
                    <a:pt x="6740538" y="1848336"/>
                    <a:pt x="6748711" y="1843943"/>
                    <a:pt x="6754688" y="1837967"/>
                  </a:cubicBezTo>
                  <a:cubicBezTo>
                    <a:pt x="6786347" y="1679660"/>
                    <a:pt x="6737358" y="1910475"/>
                    <a:pt x="6781582" y="1748320"/>
                  </a:cubicBezTo>
                  <a:cubicBezTo>
                    <a:pt x="6786365" y="1730784"/>
                    <a:pt x="6786603" y="1712276"/>
                    <a:pt x="6790546" y="1694532"/>
                  </a:cubicBezTo>
                  <a:cubicBezTo>
                    <a:pt x="6812746" y="1594632"/>
                    <a:pt x="6785043" y="1756755"/>
                    <a:pt x="6808476" y="1631779"/>
                  </a:cubicBezTo>
                  <a:cubicBezTo>
                    <a:pt x="6832628" y="1502969"/>
                    <a:pt x="6808667" y="1559677"/>
                    <a:pt x="6844335" y="1488343"/>
                  </a:cubicBezTo>
                  <a:cubicBezTo>
                    <a:pt x="6850311" y="1458461"/>
                    <a:pt x="6848636" y="1425953"/>
                    <a:pt x="6862264" y="1398696"/>
                  </a:cubicBezTo>
                  <a:cubicBezTo>
                    <a:pt x="6880812" y="1361600"/>
                    <a:pt x="6887045" y="1353360"/>
                    <a:pt x="6898123" y="1309049"/>
                  </a:cubicBezTo>
                  <a:cubicBezTo>
                    <a:pt x="6921135" y="1217004"/>
                    <a:pt x="6889858" y="1331090"/>
                    <a:pt x="6925017" y="1237332"/>
                  </a:cubicBezTo>
                  <a:cubicBezTo>
                    <a:pt x="6929343" y="1225796"/>
                    <a:pt x="6927869" y="1212171"/>
                    <a:pt x="6933982" y="1201473"/>
                  </a:cubicBezTo>
                  <a:cubicBezTo>
                    <a:pt x="6940272" y="1190465"/>
                    <a:pt x="6951911" y="1183544"/>
                    <a:pt x="6960876" y="1174579"/>
                  </a:cubicBezTo>
                  <a:lnTo>
                    <a:pt x="7579440" y="1183543"/>
                  </a:lnTo>
                  <a:cubicBezTo>
                    <a:pt x="7588886" y="1183805"/>
                    <a:pt x="7598645" y="1198001"/>
                    <a:pt x="7606335" y="1192508"/>
                  </a:cubicBezTo>
                  <a:cubicBezTo>
                    <a:pt x="7657457" y="1155993"/>
                    <a:pt x="7630983" y="1148140"/>
                    <a:pt x="7651158" y="1111826"/>
                  </a:cubicBezTo>
                  <a:cubicBezTo>
                    <a:pt x="7683067" y="1054391"/>
                    <a:pt x="7682574" y="1069185"/>
                    <a:pt x="7713911" y="1022179"/>
                  </a:cubicBezTo>
                  <a:cubicBezTo>
                    <a:pt x="7723576" y="1007681"/>
                    <a:pt x="7731450" y="992055"/>
                    <a:pt x="7740805" y="977355"/>
                  </a:cubicBezTo>
                  <a:cubicBezTo>
                    <a:pt x="7752374" y="959175"/>
                    <a:pt x="7755128" y="924285"/>
                    <a:pt x="7776664" y="923567"/>
                  </a:cubicBezTo>
                  <a:lnTo>
                    <a:pt x="8045605" y="914602"/>
                  </a:lnTo>
                  <a:cubicBezTo>
                    <a:pt x="8054570" y="911614"/>
                    <a:pt x="8064396" y="910500"/>
                    <a:pt x="8072499" y="905638"/>
                  </a:cubicBezTo>
                  <a:cubicBezTo>
                    <a:pt x="8093341" y="893133"/>
                    <a:pt x="8096986" y="871750"/>
                    <a:pt x="8108358" y="851849"/>
                  </a:cubicBezTo>
                  <a:cubicBezTo>
                    <a:pt x="8113704" y="842494"/>
                    <a:pt x="8120942" y="834310"/>
                    <a:pt x="8126288" y="824955"/>
                  </a:cubicBezTo>
                  <a:cubicBezTo>
                    <a:pt x="8132918" y="813352"/>
                    <a:pt x="8137587" y="800699"/>
                    <a:pt x="8144217" y="789096"/>
                  </a:cubicBezTo>
                  <a:cubicBezTo>
                    <a:pt x="8149562" y="779741"/>
                    <a:pt x="8157328" y="771839"/>
                    <a:pt x="8162146" y="762202"/>
                  </a:cubicBezTo>
                  <a:cubicBezTo>
                    <a:pt x="8199261" y="687972"/>
                    <a:pt x="8137658" y="785488"/>
                    <a:pt x="8189040" y="708414"/>
                  </a:cubicBezTo>
                  <a:cubicBezTo>
                    <a:pt x="8198005" y="711402"/>
                    <a:pt x="8208675" y="711329"/>
                    <a:pt x="8215935" y="717379"/>
                  </a:cubicBezTo>
                  <a:cubicBezTo>
                    <a:pt x="8281062" y="771651"/>
                    <a:pt x="8208060" y="741649"/>
                    <a:pt x="8269723" y="762202"/>
                  </a:cubicBezTo>
                  <a:cubicBezTo>
                    <a:pt x="8278688" y="771167"/>
                    <a:pt x="8285278" y="783426"/>
                    <a:pt x="8296617" y="789096"/>
                  </a:cubicBezTo>
                  <a:cubicBezTo>
                    <a:pt x="8333754" y="807665"/>
                    <a:pt x="8399471" y="792258"/>
                    <a:pt x="8431088" y="789096"/>
                  </a:cubicBezTo>
                  <a:cubicBezTo>
                    <a:pt x="8437064" y="780131"/>
                    <a:pt x="8444199" y="771839"/>
                    <a:pt x="8449017" y="762202"/>
                  </a:cubicBezTo>
                  <a:cubicBezTo>
                    <a:pt x="8458630" y="742976"/>
                    <a:pt x="8462853" y="708903"/>
                    <a:pt x="8466946" y="690485"/>
                  </a:cubicBezTo>
                  <a:cubicBezTo>
                    <a:pt x="8474450" y="656718"/>
                    <a:pt x="8474893" y="657679"/>
                    <a:pt x="8484876" y="627732"/>
                  </a:cubicBezTo>
                  <a:cubicBezTo>
                    <a:pt x="8487864" y="597850"/>
                    <a:pt x="8487950" y="567533"/>
                    <a:pt x="8493840" y="538085"/>
                  </a:cubicBezTo>
                  <a:cubicBezTo>
                    <a:pt x="8496996" y="522305"/>
                    <a:pt x="8507867" y="508873"/>
                    <a:pt x="8511770" y="493261"/>
                  </a:cubicBezTo>
                  <a:cubicBezTo>
                    <a:pt x="8550250" y="339346"/>
                    <a:pt x="8496862" y="506088"/>
                    <a:pt x="8529699" y="385685"/>
                  </a:cubicBezTo>
                  <a:cubicBezTo>
                    <a:pt x="8552214" y="303130"/>
                    <a:pt x="8544111" y="361966"/>
                    <a:pt x="8556593" y="287073"/>
                  </a:cubicBezTo>
                  <a:cubicBezTo>
                    <a:pt x="8560067" y="266230"/>
                    <a:pt x="8561414" y="245040"/>
                    <a:pt x="8565558" y="224320"/>
                  </a:cubicBezTo>
                  <a:cubicBezTo>
                    <a:pt x="8567411" y="215054"/>
                    <a:pt x="8567841" y="204108"/>
                    <a:pt x="8574523" y="197426"/>
                  </a:cubicBezTo>
                  <a:cubicBezTo>
                    <a:pt x="8581205" y="190744"/>
                    <a:pt x="8592452" y="191449"/>
                    <a:pt x="8601417" y="188461"/>
                  </a:cubicBezTo>
                  <a:cubicBezTo>
                    <a:pt x="8610382" y="197426"/>
                    <a:pt x="8617995" y="207986"/>
                    <a:pt x="8628311" y="215355"/>
                  </a:cubicBezTo>
                  <a:cubicBezTo>
                    <a:pt x="8683487" y="254766"/>
                    <a:pt x="8720968" y="229498"/>
                    <a:pt x="8798640" y="224320"/>
                  </a:cubicBezTo>
                  <a:cubicBezTo>
                    <a:pt x="8842719" y="209627"/>
                    <a:pt x="8851355" y="209565"/>
                    <a:pt x="8888288" y="188461"/>
                  </a:cubicBezTo>
                  <a:cubicBezTo>
                    <a:pt x="8926018" y="166901"/>
                    <a:pt x="8905896" y="170660"/>
                    <a:pt x="8951040" y="152602"/>
                  </a:cubicBezTo>
                  <a:cubicBezTo>
                    <a:pt x="8968588" y="145583"/>
                    <a:pt x="9004829" y="134673"/>
                    <a:pt x="9004829" y="134673"/>
                  </a:cubicBezTo>
                  <a:cubicBezTo>
                    <a:pt x="9010805" y="128696"/>
                    <a:pt x="9016158" y="122023"/>
                    <a:pt x="9022758" y="116743"/>
                  </a:cubicBezTo>
                  <a:cubicBezTo>
                    <a:pt x="9079314" y="71497"/>
                    <a:pt x="9024281" y="124184"/>
                    <a:pt x="9067582" y="80885"/>
                  </a:cubicBezTo>
                  <a:cubicBezTo>
                    <a:pt x="9083149" y="34178"/>
                    <a:pt x="9066348" y="71220"/>
                    <a:pt x="9094476" y="36061"/>
                  </a:cubicBezTo>
                  <a:cubicBezTo>
                    <a:pt x="9123325" y="0"/>
                    <a:pt x="9098295" y="16222"/>
                    <a:pt x="9130335" y="202"/>
                  </a:cubicBezTo>
                </a:path>
              </a:pathLst>
            </a:cu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1981200" y="3276600"/>
              <a:ext cx="990600" cy="461665"/>
            </a:xfrm>
            <a:prstGeom prst="rect">
              <a:avLst/>
            </a:prstGeom>
            <a:noFill/>
          </p:spPr>
          <p:txBody>
            <a:bodyPr wrap="square" rtlCol="0">
              <a:spAutoFit/>
            </a:bodyPr>
            <a:lstStyle/>
            <a:p>
              <a:r>
                <a:rPr lang="en-US" sz="2400" b="1" dirty="0"/>
                <a:t>God</a:t>
              </a:r>
            </a:p>
          </p:txBody>
        </p:sp>
        <p:sp>
          <p:nvSpPr>
            <p:cNvPr id="38" name="TextBox 37"/>
            <p:cNvSpPr txBox="1"/>
            <p:nvPr/>
          </p:nvSpPr>
          <p:spPr>
            <a:xfrm>
              <a:off x="2819400" y="3505200"/>
              <a:ext cx="990600" cy="461665"/>
            </a:xfrm>
            <a:prstGeom prst="rect">
              <a:avLst/>
            </a:prstGeom>
            <a:noFill/>
          </p:spPr>
          <p:txBody>
            <a:bodyPr wrap="square" rtlCol="0">
              <a:spAutoFit/>
            </a:bodyPr>
            <a:lstStyle/>
            <a:p>
              <a:r>
                <a:rPr lang="en-US" sz="2400" b="1" dirty="0"/>
                <a:t>Satan</a:t>
              </a:r>
            </a:p>
          </p:txBody>
        </p:sp>
      </p:grpSp>
    </p:spTree>
    <p:extLst>
      <p:ext uri="{BB962C8B-B14F-4D97-AF65-F5344CB8AC3E}">
        <p14:creationId xmlns:p14="http://schemas.microsoft.com/office/powerpoint/2010/main" val="18789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65FEEE-9E78-79BC-A99A-B0575D7CA32C}"/>
              </a:ext>
            </a:extLst>
          </p:cNvPr>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F25215B-8F51-DF59-1F75-B1989C0E75FD}"/>
              </a:ext>
            </a:extLst>
          </p:cNvPr>
          <p:cNvSpPr txBox="1"/>
          <p:nvPr/>
        </p:nvSpPr>
        <p:spPr>
          <a:xfrm>
            <a:off x="513229" y="797510"/>
            <a:ext cx="6100482" cy="5262979"/>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What warnings did you find that you think the world most needs today?</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What do you think the consequences are for obeying or disregarding these warnings?</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How are these warnings a sign of God’s love?</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How will obeying the warnings you found help you become more like Jesus Christ?</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How can ignoring His warnings distance us from Him?</a:t>
            </a:r>
          </a:p>
        </p:txBody>
      </p:sp>
      <p:sp>
        <p:nvSpPr>
          <p:cNvPr id="8" name="Rectangle 3">
            <a:extLst>
              <a:ext uri="{FF2B5EF4-FFF2-40B4-BE49-F238E27FC236}">
                <a16:creationId xmlns:a16="http://schemas.microsoft.com/office/drawing/2014/main" id="{B1B38FB5-5C64-D932-83EB-7C04F223E5E9}"/>
              </a:ext>
            </a:extLst>
          </p:cNvPr>
          <p:cNvSpPr/>
          <p:nvPr/>
        </p:nvSpPr>
        <p:spPr>
          <a:xfrm rot="2740449">
            <a:off x="6892441" y="1230622"/>
            <a:ext cx="4088013" cy="4088013"/>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www.uni.edu/becker/anImated%20question%20mark%20.gif">
            <a:extLst>
              <a:ext uri="{FF2B5EF4-FFF2-40B4-BE49-F238E27FC236}">
                <a16:creationId xmlns:a16="http://schemas.microsoft.com/office/drawing/2014/main" id="{F7504945-04E0-9700-83F8-F7A338CE9BC7}"/>
              </a:ext>
            </a:extLst>
          </p:cNvPr>
          <p:cNvPicPr>
            <a:picLocks noChangeAspect="1" noChangeArrowheads="1" noCrop="1"/>
          </p:cNvPicPr>
          <p:nvPr/>
        </p:nvPicPr>
        <p:blipFill>
          <a:blip r:embed="rId2" cstate="print">
            <a:biLevel thresh="50000"/>
            <a:extLst>
              <a:ext uri="{28A0092B-C50C-407E-A947-70E740481C1C}">
                <a14:useLocalDpi xmlns:a14="http://schemas.microsoft.com/office/drawing/2010/main" val="0"/>
              </a:ext>
            </a:extLst>
          </a:blip>
          <a:srcRect/>
          <a:stretch>
            <a:fillRect/>
          </a:stretch>
        </p:blipFill>
        <p:spPr bwMode="auto">
          <a:xfrm>
            <a:off x="7951833" y="1463092"/>
            <a:ext cx="2316515" cy="393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8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1353671" y="990602"/>
            <a:ext cx="7256929" cy="4278094"/>
          </a:xfrm>
          <a:prstGeom prst="rect">
            <a:avLst/>
          </a:prstGeom>
        </p:spPr>
        <p:txBody>
          <a:bodyPr wrap="square">
            <a:spAutoFit/>
          </a:bodyPr>
          <a:lstStyle/>
          <a:p>
            <a:pPr fontAlgn="base"/>
            <a:r>
              <a:rPr lang="en-US" sz="2400" dirty="0">
                <a:solidFill>
                  <a:schemeClr val="bg2"/>
                </a:solidFill>
              </a:rPr>
              <a:t>“There is so much [inspired] guidance and direction available that you won’t make major mistakes in your life unless you consciously ignore the guidance you receive.”</a:t>
            </a:r>
          </a:p>
          <a:p>
            <a:pPr fontAlgn="base"/>
            <a:r>
              <a:rPr lang="en-US" sz="2400" dirty="0">
                <a:solidFill>
                  <a:schemeClr val="bg2"/>
                </a:solidFill>
              </a:rPr>
              <a:t> Paul V. Johnson</a:t>
            </a:r>
          </a:p>
          <a:p>
            <a:pPr fontAlgn="base"/>
            <a:endParaRPr lang="en-US" sz="2000" dirty="0">
              <a:solidFill>
                <a:schemeClr val="bg2"/>
              </a:solidFill>
            </a:endParaRPr>
          </a:p>
          <a:p>
            <a:pPr fontAlgn="base"/>
            <a:endParaRPr lang="en-US" sz="2000" dirty="0">
              <a:solidFill>
                <a:schemeClr val="bg2"/>
              </a:solidFill>
            </a:endParaRPr>
          </a:p>
          <a:p>
            <a:pPr fontAlgn="base"/>
            <a:endParaRPr lang="en-US" sz="2000" dirty="0">
              <a:solidFill>
                <a:schemeClr val="bg2"/>
              </a:solidFill>
            </a:endParaRPr>
          </a:p>
          <a:p>
            <a:pPr fontAlgn="base"/>
            <a:r>
              <a:rPr lang="en-US" sz="3200" dirty="0">
                <a:solidFill>
                  <a:srgbClr val="FFFF00"/>
                </a:solidFill>
              </a:rPr>
              <a:t>What are some dangers that we can avoid when we heed warnings that come from prophets and other Church leaders?</a:t>
            </a:r>
          </a:p>
          <a:p>
            <a:pPr fontAlgn="base"/>
            <a:endParaRPr lang="en-US" sz="2000" dirty="0">
              <a:solidFill>
                <a:schemeClr val="bg2"/>
              </a:solidFill>
            </a:endParaRPr>
          </a:p>
        </p:txBody>
      </p:sp>
      <p:sp>
        <p:nvSpPr>
          <p:cNvPr id="6" name="Rectangle 5"/>
          <p:cNvSpPr/>
          <p:nvPr/>
        </p:nvSpPr>
        <p:spPr>
          <a:xfrm>
            <a:off x="0" y="6488668"/>
            <a:ext cx="8229600" cy="369332"/>
          </a:xfrm>
          <a:prstGeom prst="rect">
            <a:avLst/>
          </a:prstGeom>
        </p:spPr>
        <p:txBody>
          <a:bodyPr wrap="square">
            <a:spAutoFit/>
          </a:bodyPr>
          <a:lstStyle/>
          <a:p>
            <a:pPr fontAlgn="base"/>
            <a:r>
              <a:rPr lang="en-US" dirty="0">
                <a:solidFill>
                  <a:schemeClr val="bg2"/>
                </a:solidFill>
              </a:rPr>
              <a:t> 2 Nephi 5:16</a:t>
            </a:r>
          </a:p>
        </p:txBody>
      </p:sp>
      <p:grpSp>
        <p:nvGrpSpPr>
          <p:cNvPr id="27" name="Group 26"/>
          <p:cNvGrpSpPr/>
          <p:nvPr/>
        </p:nvGrpSpPr>
        <p:grpSpPr>
          <a:xfrm>
            <a:off x="8382001" y="2209800"/>
            <a:ext cx="1309697" cy="3182472"/>
            <a:chOff x="7543800" y="3429000"/>
            <a:chExt cx="1309697" cy="3182472"/>
          </a:xfrm>
        </p:grpSpPr>
        <p:grpSp>
          <p:nvGrpSpPr>
            <p:cNvPr id="2" name="Group 6"/>
            <p:cNvGrpSpPr/>
            <p:nvPr/>
          </p:nvGrpSpPr>
          <p:grpSpPr>
            <a:xfrm>
              <a:off x="7543800" y="3429000"/>
              <a:ext cx="1309697" cy="3182472"/>
              <a:chOff x="1479517" y="2667000"/>
              <a:chExt cx="1309697" cy="3182472"/>
            </a:xfrm>
          </p:grpSpPr>
          <p:sp>
            <p:nvSpPr>
              <p:cNvPr id="8" name="Rectangle 2"/>
              <p:cNvSpPr/>
              <p:nvPr/>
            </p:nvSpPr>
            <p:spPr>
              <a:xfrm rot="5400000">
                <a:off x="1192306" y="4773707"/>
                <a:ext cx="1828800" cy="322729"/>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3"/>
              <p:cNvSpPr/>
              <p:nvPr/>
            </p:nvSpPr>
            <p:spPr>
              <a:xfrm rot="2740449">
                <a:off x="1467835" y="2678682"/>
                <a:ext cx="1333062" cy="1309697"/>
              </a:xfrm>
              <a:prstGeom prst="rect">
                <a:avLst/>
              </a:prstGeom>
              <a:solidFill>
                <a:srgbClr val="F5EC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7561730" y="3706906"/>
              <a:ext cx="1147481" cy="977899"/>
              <a:chOff x="5576688" y="4648200"/>
              <a:chExt cx="1967112" cy="1676400"/>
            </a:xfrm>
          </p:grpSpPr>
          <p:sp>
            <p:nvSpPr>
              <p:cNvPr id="21" name="Oval 20"/>
              <p:cNvSpPr/>
              <p:nvPr/>
            </p:nvSpPr>
            <p:spPr>
              <a:xfrm>
                <a:off x="6172200" y="4953000"/>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432177" y="5334000"/>
                <a:ext cx="2286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907306" y="5311588"/>
                <a:ext cx="2286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710082" y="5764306"/>
                <a:ext cx="224118" cy="4078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ular Callout 24"/>
              <p:cNvSpPr/>
              <p:nvPr/>
            </p:nvSpPr>
            <p:spPr>
              <a:xfrm>
                <a:off x="5715000" y="4648200"/>
                <a:ext cx="685800" cy="533400"/>
              </a:xfrm>
              <a:prstGeom prst="wedgeRoundRect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576688" y="4716717"/>
                <a:ext cx="1066799" cy="474856"/>
              </a:xfrm>
              <a:prstGeom prst="rect">
                <a:avLst/>
              </a:prstGeom>
              <a:noFill/>
            </p:spPr>
            <p:txBody>
              <a:bodyPr wrap="square" rtlCol="0">
                <a:spAutoFit/>
              </a:bodyPr>
              <a:lstStyle/>
              <a:p>
                <a:r>
                  <a:rPr lang="en-US" sz="1200" dirty="0"/>
                  <a:t>Oops!</a:t>
                </a:r>
              </a:p>
            </p:txBody>
          </p:sp>
        </p:grpSp>
      </p:grpSp>
      <p:pic>
        <p:nvPicPr>
          <p:cNvPr id="2050" name="Picture 2" descr="Image result for paul v johnson lds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7" y="86341"/>
            <a:ext cx="1300937" cy="162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7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1C34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73423" y="345142"/>
            <a:ext cx="11681012" cy="4093428"/>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r>
              <a:rPr lang="en-US" sz="2000" dirty="0">
                <a:solidFill>
                  <a:schemeClr val="bg2"/>
                </a:solidFill>
              </a:rPr>
              <a:t>Boyd K Packer (quoted in Kenneth Johnson, “Yielding to the </a:t>
            </a:r>
            <a:r>
              <a:rPr lang="en-US" sz="2000" dirty="0" err="1">
                <a:solidFill>
                  <a:schemeClr val="bg2"/>
                </a:solidFill>
              </a:rPr>
              <a:t>Enticings</a:t>
            </a:r>
            <a:r>
              <a:rPr lang="en-US" sz="2000" dirty="0">
                <a:solidFill>
                  <a:schemeClr val="bg2"/>
                </a:solidFill>
              </a:rPr>
              <a:t> of the Holy Spirit,” </a:t>
            </a:r>
            <a:r>
              <a:rPr lang="en-US" sz="2000" i="1" dirty="0">
                <a:solidFill>
                  <a:schemeClr val="bg2"/>
                </a:solidFill>
              </a:rPr>
              <a:t>Ensign,</a:t>
            </a:r>
            <a:r>
              <a:rPr lang="en-US" sz="2000" dirty="0">
                <a:solidFill>
                  <a:schemeClr val="bg2"/>
                </a:solidFill>
              </a:rPr>
              <a:t> Nov. 2002, 90).</a:t>
            </a:r>
          </a:p>
          <a:p>
            <a:pPr fontAlgn="base"/>
            <a:r>
              <a:rPr lang="en-US" sz="2000" dirty="0">
                <a:solidFill>
                  <a:schemeClr val="bg2"/>
                </a:solidFill>
              </a:rPr>
              <a:t>J. </a:t>
            </a:r>
            <a:r>
              <a:rPr lang="en-US" sz="2000" dirty="0" err="1">
                <a:solidFill>
                  <a:schemeClr val="bg2"/>
                </a:solidFill>
              </a:rPr>
              <a:t>Devn</a:t>
            </a:r>
            <a:r>
              <a:rPr lang="en-US" sz="2000" dirty="0">
                <a:solidFill>
                  <a:schemeClr val="bg2"/>
                </a:solidFill>
              </a:rPr>
              <a:t> Cornish </a:t>
            </a:r>
            <a:r>
              <a:rPr lang="en-US" sz="2000" i="1" dirty="0">
                <a:solidFill>
                  <a:schemeClr val="bg2"/>
                </a:solidFill>
              </a:rPr>
              <a:t>The Privilege of Prayer </a:t>
            </a:r>
            <a:r>
              <a:rPr lang="en-US" sz="2000" dirty="0">
                <a:solidFill>
                  <a:schemeClr val="bg2"/>
                </a:solidFill>
              </a:rPr>
              <a:t>Oct. Conf. 2011</a:t>
            </a:r>
          </a:p>
          <a:p>
            <a:pPr fontAlgn="base"/>
            <a:r>
              <a:rPr lang="en-US" sz="2000" dirty="0">
                <a:solidFill>
                  <a:schemeClr val="bg2"/>
                </a:solidFill>
              </a:rPr>
              <a:t>Richard G. Scott  (“How to Live Well amid Increasing Evil,” </a:t>
            </a:r>
            <a:r>
              <a:rPr lang="en-US" sz="2000" i="1" dirty="0">
                <a:solidFill>
                  <a:schemeClr val="bg2"/>
                </a:solidFill>
              </a:rPr>
              <a:t>Ensign</a:t>
            </a:r>
            <a:r>
              <a:rPr lang="en-US" sz="2000" dirty="0">
                <a:solidFill>
                  <a:schemeClr val="bg2"/>
                </a:solidFill>
              </a:rPr>
              <a:t> or </a:t>
            </a:r>
            <a:r>
              <a:rPr lang="en-US" sz="2000" i="1" dirty="0">
                <a:solidFill>
                  <a:schemeClr val="bg2"/>
                </a:solidFill>
              </a:rPr>
              <a:t>Liahona,</a:t>
            </a:r>
            <a:r>
              <a:rPr lang="en-US" sz="2000" dirty="0">
                <a:solidFill>
                  <a:schemeClr val="bg2"/>
                </a:solidFill>
              </a:rPr>
              <a:t> May 2004, 100, 102).</a:t>
            </a:r>
          </a:p>
          <a:p>
            <a:pPr fontAlgn="base"/>
            <a:r>
              <a:rPr lang="en-US" sz="2000" dirty="0">
                <a:solidFill>
                  <a:schemeClr val="bg2"/>
                </a:solidFill>
              </a:rPr>
              <a:t>Elder Marlin K. Jensen (“Living after the Manner of Happiness,” </a:t>
            </a:r>
            <a:r>
              <a:rPr lang="en-US" sz="2000" i="1" dirty="0">
                <a:solidFill>
                  <a:schemeClr val="bg2"/>
                </a:solidFill>
              </a:rPr>
              <a:t>Ensign,</a:t>
            </a:r>
            <a:r>
              <a:rPr lang="en-US" sz="2000" dirty="0">
                <a:solidFill>
                  <a:schemeClr val="bg2"/>
                </a:solidFill>
              </a:rPr>
              <a:t> Dec. 2002, 56, 61).</a:t>
            </a:r>
          </a:p>
          <a:p>
            <a:pPr fontAlgn="base"/>
            <a:r>
              <a:rPr lang="en-US" sz="2000" dirty="0">
                <a:solidFill>
                  <a:schemeClr val="bg2"/>
                </a:solidFill>
              </a:rPr>
              <a:t>(</a:t>
            </a:r>
            <a:r>
              <a:rPr lang="en-US" sz="2000" i="1" dirty="0">
                <a:solidFill>
                  <a:schemeClr val="bg2"/>
                </a:solidFill>
              </a:rPr>
              <a:t>Answers to Gospel Questions,</a:t>
            </a:r>
            <a:r>
              <a:rPr lang="en-US" sz="2000" dirty="0">
                <a:solidFill>
                  <a:schemeClr val="bg2"/>
                </a:solidFill>
              </a:rPr>
              <a:t> comp. Joseph Fielding Smith Jr., 5 vols. [1957–66], 3:122–23).</a:t>
            </a:r>
          </a:p>
          <a:p>
            <a:pPr fontAlgn="base"/>
            <a:r>
              <a:rPr lang="en-US" sz="2000" dirty="0">
                <a:solidFill>
                  <a:schemeClr val="bg1"/>
                </a:solidFill>
              </a:rPr>
              <a:t>[</a:t>
            </a:r>
            <a:r>
              <a:rPr lang="en-US" sz="2000" i="1" dirty="0">
                <a:solidFill>
                  <a:schemeClr val="bg1"/>
                </a:solidFill>
              </a:rPr>
              <a:t>For the Strength of Youth</a:t>
            </a:r>
            <a:r>
              <a:rPr lang="en-US" sz="2000" dirty="0">
                <a:solidFill>
                  <a:schemeClr val="bg1"/>
                </a:solidFill>
              </a:rPr>
              <a:t> (booklet, 2011), 4].)</a:t>
            </a:r>
          </a:p>
          <a:p>
            <a:pPr fontAlgn="base"/>
            <a:r>
              <a:rPr lang="en-US" sz="2000" dirty="0">
                <a:solidFill>
                  <a:schemeClr val="bg2"/>
                </a:solidFill>
              </a:rPr>
              <a:t>Paul V. Johnson (“The Blessings of General Conference,” </a:t>
            </a:r>
            <a:r>
              <a:rPr lang="en-US" sz="2000" i="1" dirty="0">
                <a:solidFill>
                  <a:schemeClr val="bg2"/>
                </a:solidFill>
              </a:rPr>
              <a:t>Ensign</a:t>
            </a:r>
            <a:r>
              <a:rPr lang="en-US" sz="2000" dirty="0">
                <a:solidFill>
                  <a:schemeClr val="bg2"/>
                </a:solidFill>
              </a:rPr>
              <a:t> or </a:t>
            </a:r>
            <a:r>
              <a:rPr lang="en-US" sz="2000" i="1" dirty="0">
                <a:solidFill>
                  <a:schemeClr val="bg2"/>
                </a:solidFill>
              </a:rPr>
              <a:t>Liahona,</a:t>
            </a:r>
            <a:r>
              <a:rPr lang="en-US" sz="2000" dirty="0">
                <a:solidFill>
                  <a:schemeClr val="bg2"/>
                </a:solidFill>
              </a:rPr>
              <a:t> Nov. 2005, 51).</a:t>
            </a:r>
          </a:p>
          <a:p>
            <a:pPr fontAlgn="base"/>
            <a:r>
              <a:rPr lang="en-US" sz="2000" dirty="0">
                <a:solidFill>
                  <a:schemeClr val="bg2"/>
                </a:solidFill>
              </a:rPr>
              <a:t>2013 Seminary Manual Book of Mormon</a:t>
            </a:r>
          </a:p>
          <a:p>
            <a:pPr fontAlgn="base"/>
            <a:endParaRPr lang="en-US" sz="2000" dirty="0">
              <a:solidFill>
                <a:schemeClr val="bg2"/>
              </a:solidFill>
            </a:endParaRPr>
          </a:p>
          <a:p>
            <a:pPr fontAlgn="base"/>
            <a:endParaRPr lang="en-US" sz="2000" dirty="0">
              <a:solidFill>
                <a:schemeClr val="bg2"/>
              </a:solidFill>
            </a:endParaRPr>
          </a:p>
          <a:p>
            <a:endParaRPr lang="en-US" sz="2000" dirty="0">
              <a:solidFill>
                <a:schemeClr val="bg2"/>
              </a:solidFill>
            </a:endParaRPr>
          </a:p>
        </p:txBody>
      </p:sp>
      <p:sp>
        <p:nvSpPr>
          <p:cNvPr id="5" name="Footer Placeholder 14">
            <a:extLst>
              <a:ext uri="{FF2B5EF4-FFF2-40B4-BE49-F238E27FC236}">
                <a16:creationId xmlns:a16="http://schemas.microsoft.com/office/drawing/2014/main" id="{170FCFBF-9FF4-472F-B165-CBEA29A77620}"/>
              </a:ext>
            </a:extLst>
          </p:cNvPr>
          <p:cNvSpPr>
            <a:spLocks noGrp="1"/>
          </p:cNvSpPr>
          <p:nvPr/>
        </p:nvSpPr>
        <p:spPr>
          <a:xfrm>
            <a:off x="154663" y="638799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2234393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Joseph Smith Jr.</a:t>
            </a:r>
          </a:p>
        </p:txBody>
      </p:sp>
      <p:sp>
        <p:nvSpPr>
          <p:cNvPr id="6" name="TextBox 5"/>
          <p:cNvSpPr txBox="1"/>
          <p:nvPr/>
        </p:nvSpPr>
        <p:spPr>
          <a:xfrm>
            <a:off x="434566" y="1149791"/>
            <a:ext cx="6152584" cy="3170099"/>
          </a:xfrm>
          <a:prstGeom prst="rect">
            <a:avLst/>
          </a:prstGeom>
          <a:noFill/>
        </p:spPr>
        <p:txBody>
          <a:bodyPr wrap="square" rtlCol="0">
            <a:spAutoFit/>
          </a:bodyPr>
          <a:lstStyle/>
          <a:p>
            <a:r>
              <a:rPr lang="en-US" sz="2000" dirty="0">
                <a:solidFill>
                  <a:schemeClr val="bg2"/>
                </a:solidFill>
              </a:rPr>
              <a:t>Referred to as a “Choice Seer” by Joseph of Egypt </a:t>
            </a:r>
          </a:p>
          <a:p>
            <a:endParaRPr lang="en-US" sz="2000" dirty="0">
              <a:solidFill>
                <a:schemeClr val="bg2"/>
              </a:solidFill>
            </a:endParaRPr>
          </a:p>
          <a:p>
            <a:r>
              <a:rPr lang="en-US" sz="2000" dirty="0">
                <a:solidFill>
                  <a:schemeClr val="bg2"/>
                </a:solidFill>
              </a:rPr>
              <a:t>Through him we have received a spiritual history of the ancient inhabitants of the Americas</a:t>
            </a:r>
          </a:p>
          <a:p>
            <a:endParaRPr lang="en-US" sz="2000" dirty="0">
              <a:solidFill>
                <a:schemeClr val="bg2"/>
              </a:solidFill>
            </a:endParaRPr>
          </a:p>
          <a:p>
            <a:r>
              <a:rPr lang="en-US" sz="2000" dirty="0">
                <a:solidFill>
                  <a:schemeClr val="bg2"/>
                </a:solidFill>
              </a:rPr>
              <a:t>He has brought forth the histories of the dispensations of Adam, Enoch, Noah, Abraham, Moses, and restored texts from John the Baptist and John the Revelator</a:t>
            </a:r>
          </a:p>
          <a:p>
            <a:r>
              <a:rPr lang="en-US" sz="2000" dirty="0">
                <a:solidFill>
                  <a:schemeClr val="bg2"/>
                </a:solidFill>
              </a:rPr>
              <a:t>(Book of Moses and Abraham also D&amp;C 7; 93:6-18)</a:t>
            </a:r>
          </a:p>
          <a:p>
            <a:endParaRPr lang="en-US" sz="2000" dirty="0">
              <a:solidFill>
                <a:schemeClr val="bg2"/>
              </a:solidFill>
            </a:endParaRPr>
          </a:p>
        </p:txBody>
      </p:sp>
      <p:sp>
        <p:nvSpPr>
          <p:cNvPr id="7" name="TextBox 6"/>
          <p:cNvSpPr txBox="1"/>
          <p:nvPr/>
        </p:nvSpPr>
        <p:spPr>
          <a:xfrm>
            <a:off x="2381062" y="4741577"/>
            <a:ext cx="8078709" cy="1815882"/>
          </a:xfrm>
          <a:prstGeom prst="rect">
            <a:avLst/>
          </a:prstGeom>
          <a:noFill/>
        </p:spPr>
        <p:txBody>
          <a:bodyPr wrap="square" rtlCol="0">
            <a:spAutoFit/>
          </a:bodyPr>
          <a:lstStyle/>
          <a:p>
            <a:r>
              <a:rPr lang="en-US" sz="1600" dirty="0">
                <a:solidFill>
                  <a:schemeClr val="bg2"/>
                </a:solidFill>
              </a:rPr>
              <a:t>“It was decreed in the counsels of eternity, long before the foundations of the earth were laid, that he, Joseph Smith, should be the man, in the last dispensation of this world, to bring forth the word of God to the people, and receive the fulness of the keys and power of the Priesthood of the Son of God. The Lord had his eyes upon him, and upon his father, and upon his father’s father, and upon their progenitor's clear back … to Adam. He has watched that family and that blood as it has circulated from its fountain to the birth of that man. He was fore-ordained in eternity to preside over this last dispensation” Brigham Young</a:t>
            </a:r>
          </a:p>
        </p:txBody>
      </p:sp>
      <p:sp>
        <p:nvSpPr>
          <p:cNvPr id="8" name="TextBox 7"/>
          <p:cNvSpPr txBox="1"/>
          <p:nvPr/>
        </p:nvSpPr>
        <p:spPr>
          <a:xfrm>
            <a:off x="75445" y="6457890"/>
            <a:ext cx="4800600" cy="400110"/>
          </a:xfrm>
          <a:prstGeom prst="rect">
            <a:avLst/>
          </a:prstGeom>
          <a:noFill/>
        </p:spPr>
        <p:txBody>
          <a:bodyPr wrap="square" rtlCol="0">
            <a:spAutoFit/>
          </a:bodyPr>
          <a:lstStyle/>
          <a:p>
            <a:r>
              <a:rPr lang="en-US" sz="2000" dirty="0">
                <a:solidFill>
                  <a:schemeClr val="bg2"/>
                </a:solidFill>
              </a:rPr>
              <a:t>2 Nephi 3:6-15</a:t>
            </a:r>
          </a:p>
        </p:txBody>
      </p:sp>
      <p:sp>
        <p:nvSpPr>
          <p:cNvPr id="144" name="TextBox 143"/>
          <p:cNvSpPr txBox="1"/>
          <p:nvPr/>
        </p:nvSpPr>
        <p:spPr>
          <a:xfrm>
            <a:off x="8885976" y="2089842"/>
            <a:ext cx="2895600" cy="707886"/>
          </a:xfrm>
          <a:prstGeom prst="rect">
            <a:avLst/>
          </a:prstGeom>
          <a:noFill/>
        </p:spPr>
        <p:txBody>
          <a:bodyPr wrap="square" rtlCol="0">
            <a:spAutoFit/>
          </a:bodyPr>
          <a:lstStyle/>
          <a:p>
            <a:r>
              <a:rPr lang="en-US" sz="2000" dirty="0">
                <a:solidFill>
                  <a:srgbClr val="FFFF00"/>
                </a:solidFill>
              </a:rPr>
              <a:t>Seer—the ability to see and know the past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426" t="3385" r="4211" b="17147"/>
          <a:stretch/>
        </p:blipFill>
        <p:spPr>
          <a:xfrm>
            <a:off x="10791731" y="5078993"/>
            <a:ext cx="1077362" cy="1385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8627952" y="1301497"/>
            <a:ext cx="3012974" cy="584775"/>
          </a:xfrm>
          <a:prstGeom prst="rect">
            <a:avLst/>
          </a:prstGeom>
          <a:noFill/>
        </p:spPr>
        <p:txBody>
          <a:bodyPr wrap="square" lIns="91440" tIns="45720" rIns="91440" bIns="45720">
            <a:spAutoFit/>
          </a:bodyPr>
          <a:lstStyle/>
          <a:p>
            <a:pPr algn="ct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Read D&amp;C 135:3</a:t>
            </a:r>
          </a:p>
        </p:txBody>
      </p:sp>
      <p:grpSp>
        <p:nvGrpSpPr>
          <p:cNvPr id="3" name="Group 2">
            <a:extLst>
              <a:ext uri="{FF2B5EF4-FFF2-40B4-BE49-F238E27FC236}">
                <a16:creationId xmlns:a16="http://schemas.microsoft.com/office/drawing/2014/main" id="{F36CD73D-BDBF-3D29-D1A3-21F3BF27DEAF}"/>
              </a:ext>
            </a:extLst>
          </p:cNvPr>
          <p:cNvGrpSpPr/>
          <p:nvPr/>
        </p:nvGrpSpPr>
        <p:grpSpPr>
          <a:xfrm>
            <a:off x="7017218" y="901251"/>
            <a:ext cx="1468868" cy="3519275"/>
            <a:chOff x="304800" y="2402559"/>
            <a:chExt cx="1295400" cy="2697867"/>
          </a:xfrm>
        </p:grpSpPr>
        <p:sp>
          <p:nvSpPr>
            <p:cNvPr id="4" name="Oval 3">
              <a:extLst>
                <a:ext uri="{FF2B5EF4-FFF2-40B4-BE49-F238E27FC236}">
                  <a16:creationId xmlns:a16="http://schemas.microsoft.com/office/drawing/2014/main" id="{60B38F8C-3412-4156-F95B-929BF551EBB3}"/>
                </a:ext>
              </a:extLst>
            </p:cNvPr>
            <p:cNvSpPr/>
            <p:nvPr/>
          </p:nvSpPr>
          <p:spPr>
            <a:xfrm rot="19338880">
              <a:off x="1383803" y="3822361"/>
              <a:ext cx="216397" cy="3193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844EEB-140C-F291-7F3B-BEFD26901667}"/>
                </a:ext>
              </a:extLst>
            </p:cNvPr>
            <p:cNvSpPr/>
            <p:nvPr/>
          </p:nvSpPr>
          <p:spPr>
            <a:xfrm rot="1933618">
              <a:off x="346215" y="3823334"/>
              <a:ext cx="216397" cy="3193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DE50A4CD-B149-C849-4777-F9BFA4A1BC8D}"/>
                </a:ext>
              </a:extLst>
            </p:cNvPr>
            <p:cNvSpPr/>
            <p:nvPr/>
          </p:nvSpPr>
          <p:spPr>
            <a:xfrm rot="1297750" flipH="1">
              <a:off x="304800" y="371660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5B2A4A4B-30BD-EAC7-D643-C7A65B9C8B13}"/>
                </a:ext>
              </a:extLst>
            </p:cNvPr>
            <p:cNvSpPr/>
            <p:nvPr/>
          </p:nvSpPr>
          <p:spPr>
            <a:xfrm rot="20302250">
              <a:off x="1258968" y="37270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0B93531-E0E8-A4E5-F514-A266740E4EC8}"/>
                </a:ext>
              </a:extLst>
            </p:cNvPr>
            <p:cNvSpPr/>
            <p:nvPr/>
          </p:nvSpPr>
          <p:spPr>
            <a:xfrm rot="4886474">
              <a:off x="1020914" y="4829255"/>
              <a:ext cx="170956" cy="36258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3222F1-E852-4338-4A0A-4917B10CDB19}"/>
                </a:ext>
              </a:extLst>
            </p:cNvPr>
            <p:cNvSpPr/>
            <p:nvPr/>
          </p:nvSpPr>
          <p:spPr>
            <a:xfrm rot="4886474">
              <a:off x="665090" y="4800005"/>
              <a:ext cx="179761" cy="4210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3D27C7FE-ADFE-67EB-7C86-4722A0D578F8}"/>
                </a:ext>
              </a:extLst>
            </p:cNvPr>
            <p:cNvSpPr/>
            <p:nvPr/>
          </p:nvSpPr>
          <p:spPr>
            <a:xfrm>
              <a:off x="868868" y="4074630"/>
              <a:ext cx="426388" cy="905902"/>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E9AFF8AC-9EB5-EC5E-D85A-166E20028305}"/>
                </a:ext>
              </a:extLst>
            </p:cNvPr>
            <p:cNvSpPr/>
            <p:nvPr/>
          </p:nvSpPr>
          <p:spPr>
            <a:xfrm rot="263894">
              <a:off x="591482" y="4035614"/>
              <a:ext cx="383075" cy="961239"/>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4250714-3AA8-E25A-B706-43243A814127}"/>
                </a:ext>
              </a:extLst>
            </p:cNvPr>
            <p:cNvSpPr/>
            <p:nvPr/>
          </p:nvSpPr>
          <p:spPr>
            <a:xfrm rot="1375821">
              <a:off x="450548" y="31690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024B7A3E-6D93-B459-75A7-3A065E0CFD5E}"/>
                </a:ext>
              </a:extLst>
            </p:cNvPr>
            <p:cNvSpPr/>
            <p:nvPr/>
          </p:nvSpPr>
          <p:spPr>
            <a:xfrm rot="20337671">
              <a:off x="1129541" y="3184765"/>
              <a:ext cx="326588" cy="7493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B0C849D5-B8B2-F1FC-FAEA-5EFCEE18F9B4}"/>
                </a:ext>
              </a:extLst>
            </p:cNvPr>
            <p:cNvSpPr/>
            <p:nvPr/>
          </p:nvSpPr>
          <p:spPr>
            <a:xfrm>
              <a:off x="581005" y="3175350"/>
              <a:ext cx="725750" cy="97361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4F813E7-8395-78A5-940E-1E1CF0A78D5A}"/>
                </a:ext>
              </a:extLst>
            </p:cNvPr>
            <p:cNvSpPr/>
            <p:nvPr/>
          </p:nvSpPr>
          <p:spPr>
            <a:xfrm>
              <a:off x="673451" y="2636266"/>
              <a:ext cx="580601" cy="7369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Input 20">
              <a:extLst>
                <a:ext uri="{FF2B5EF4-FFF2-40B4-BE49-F238E27FC236}">
                  <a16:creationId xmlns:a16="http://schemas.microsoft.com/office/drawing/2014/main" id="{38CB5425-F437-B42E-C4C2-D5D5E2873273}"/>
                </a:ext>
              </a:extLst>
            </p:cNvPr>
            <p:cNvSpPr/>
            <p:nvPr/>
          </p:nvSpPr>
          <p:spPr>
            <a:xfrm rot="7269359" flipV="1">
              <a:off x="923397" y="3195289"/>
              <a:ext cx="347625" cy="120328"/>
            </a:xfrm>
            <a:prstGeom prst="flowChartManualInput">
              <a:avLst/>
            </a:prstGeom>
            <a:solidFill>
              <a:srgbClr val="E4D9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B5BD3DFF-4219-1F31-5464-622D01CF211E}"/>
                </a:ext>
              </a:extLst>
            </p:cNvPr>
            <p:cNvSpPr/>
            <p:nvPr/>
          </p:nvSpPr>
          <p:spPr>
            <a:xfrm rot="14330641" flipH="1" flipV="1">
              <a:off x="633097" y="31952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43DB3B4-A2B6-51C0-B863-79B173E7E0EF}"/>
                </a:ext>
              </a:extLst>
            </p:cNvPr>
            <p:cNvSpPr/>
            <p:nvPr/>
          </p:nvSpPr>
          <p:spPr>
            <a:xfrm>
              <a:off x="617293" y="2534524"/>
              <a:ext cx="689463" cy="7369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7495907B-5A1E-0E11-25B9-DB8AABC33DA4}"/>
                </a:ext>
              </a:extLst>
            </p:cNvPr>
            <p:cNvCxnSpPr>
              <a:endCxn id="19" idx="2"/>
            </p:cNvCxnSpPr>
            <p:nvPr/>
          </p:nvCxnSpPr>
          <p:spPr>
            <a:xfrm flipH="1">
              <a:off x="943880" y="33910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rapezoid 24">
              <a:extLst>
                <a:ext uri="{FF2B5EF4-FFF2-40B4-BE49-F238E27FC236}">
                  <a16:creationId xmlns:a16="http://schemas.microsoft.com/office/drawing/2014/main" id="{1542BE24-B892-5961-502A-5BE4A4693537}"/>
                </a:ext>
              </a:extLst>
            </p:cNvPr>
            <p:cNvSpPr/>
            <p:nvPr/>
          </p:nvSpPr>
          <p:spPr>
            <a:xfrm>
              <a:off x="557729" y="4058756"/>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ame 25">
              <a:extLst>
                <a:ext uri="{FF2B5EF4-FFF2-40B4-BE49-F238E27FC236}">
                  <a16:creationId xmlns:a16="http://schemas.microsoft.com/office/drawing/2014/main" id="{45D9A651-6564-1100-48B9-9528E3B00D2C}"/>
                </a:ext>
              </a:extLst>
            </p:cNvPr>
            <p:cNvSpPr/>
            <p:nvPr/>
          </p:nvSpPr>
          <p:spPr>
            <a:xfrm>
              <a:off x="913648" y="40309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Freeform: Shape 26">
              <a:extLst>
                <a:ext uri="{FF2B5EF4-FFF2-40B4-BE49-F238E27FC236}">
                  <a16:creationId xmlns:a16="http://schemas.microsoft.com/office/drawing/2014/main" id="{349754B3-09F4-3F09-6CDA-58C19722FFEC}"/>
                </a:ext>
              </a:extLst>
            </p:cNvPr>
            <p:cNvSpPr/>
            <p:nvPr/>
          </p:nvSpPr>
          <p:spPr>
            <a:xfrm rot="711584">
              <a:off x="570198" y="24025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3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5" y="2275"/>
                    <a:pt x="641804" y="156845"/>
                    <a:pt x="753475" y="0"/>
                  </a:cubicBezTo>
                  <a:lnTo>
                    <a:pt x="678251" y="277433"/>
                  </a:lnTo>
                  <a:cubicBezTo>
                    <a:pt x="575170" y="422213"/>
                    <a:pt x="416366" y="301646"/>
                    <a:pt x="285424" y="313752"/>
                  </a:cubicBezTo>
                  <a:lnTo>
                    <a:pt x="254012" y="319643"/>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a:extLst>
                <a:ext uri="{FF2B5EF4-FFF2-40B4-BE49-F238E27FC236}">
                  <a16:creationId xmlns:a16="http://schemas.microsoft.com/office/drawing/2014/main" id="{6B1A43C2-F680-F725-4463-62D0085B72D3}"/>
                </a:ext>
              </a:extLst>
            </p:cNvPr>
            <p:cNvSpPr/>
            <p:nvPr/>
          </p:nvSpPr>
          <p:spPr>
            <a:xfrm rot="15873315">
              <a:off x="823100" y="4072864"/>
              <a:ext cx="207893" cy="522573"/>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539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4"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541" y="0"/>
            <a:ext cx="6096000" cy="1384995"/>
          </a:xfrm>
          <a:prstGeom prst="rect">
            <a:avLst/>
          </a:prstGeom>
          <a:ln>
            <a:solidFill>
              <a:schemeClr val="tx1"/>
            </a:solidFill>
          </a:ln>
        </p:spPr>
        <p:txBody>
          <a:bodyPr>
            <a:spAutoFit/>
          </a:bodyPr>
          <a:lstStyle/>
          <a:p>
            <a:r>
              <a:rPr lang="en-US" sz="1200" b="1" i="0" dirty="0">
                <a:solidFill>
                  <a:srgbClr val="333333"/>
                </a:solidFill>
                <a:effectLst/>
                <a:latin typeface="Open Sans"/>
              </a:rPr>
              <a:t>Prosperity 2 Nephi 5:11,13:</a:t>
            </a:r>
          </a:p>
          <a:p>
            <a:r>
              <a:rPr lang="en-US" sz="1200" b="0" i="0" dirty="0">
                <a:solidFill>
                  <a:srgbClr val="333333"/>
                </a:solidFill>
                <a:effectLst/>
                <a:latin typeface="Open Sans"/>
              </a:rPr>
              <a:t>“When I say prosperity I am not thinking of it in terms of dollars and cents alone. … But what I count as real prosperity, as the one thing of all others that is of great value to every man and woman living, is the growth in a knowledge of God, and in a testimony, and in the power to live the gospel and to inspire our families to do the same. That is prosperity of the truest kind” (Heber J. Grant, </a:t>
            </a:r>
            <a:r>
              <a:rPr lang="en-US" sz="1200" b="0" i="1" dirty="0">
                <a:solidFill>
                  <a:srgbClr val="333333"/>
                </a:solidFill>
                <a:effectLst/>
                <a:latin typeface="Open Sans"/>
              </a:rPr>
              <a:t>Teachings of Presidents of the Church: Heber J. Grant</a:t>
            </a:r>
            <a:r>
              <a:rPr lang="en-US" sz="1200" b="0" i="0" dirty="0">
                <a:solidFill>
                  <a:srgbClr val="333333"/>
                </a:solidFill>
                <a:effectLst/>
                <a:latin typeface="Open Sans"/>
              </a:rPr>
              <a:t>[2002], 124).</a:t>
            </a:r>
            <a:endParaRPr lang="en-US" sz="1200" dirty="0"/>
          </a:p>
        </p:txBody>
      </p:sp>
      <p:sp>
        <p:nvSpPr>
          <p:cNvPr id="3" name="Rectangle 2"/>
          <p:cNvSpPr/>
          <p:nvPr/>
        </p:nvSpPr>
        <p:spPr>
          <a:xfrm>
            <a:off x="116541" y="1384995"/>
            <a:ext cx="6096000" cy="1200329"/>
          </a:xfrm>
          <a:prstGeom prst="rect">
            <a:avLst/>
          </a:prstGeom>
          <a:ln>
            <a:solidFill>
              <a:schemeClr val="tx1"/>
            </a:solidFill>
          </a:ln>
        </p:spPr>
        <p:txBody>
          <a:bodyPr>
            <a:spAutoFit/>
          </a:bodyPr>
          <a:lstStyle/>
          <a:p>
            <a:r>
              <a:rPr lang="en-US" sz="1200" b="1" i="0" dirty="0">
                <a:effectLst/>
                <a:latin typeface="Open Sans"/>
              </a:rPr>
              <a:t>Happiness 2 Nephi 5:10-18; 26-27:</a:t>
            </a:r>
          </a:p>
          <a:p>
            <a:r>
              <a:rPr lang="en-US" sz="1200" b="0" i="0" dirty="0">
                <a:effectLst/>
                <a:latin typeface="Open Sans"/>
              </a:rPr>
              <a:t>“Happiness comes of righteousness. ‘Wickedness never was happiness.’ (</a:t>
            </a:r>
            <a:r>
              <a:rPr lang="en-US" sz="1200" dirty="0">
                <a:latin typeface="Open Sans"/>
              </a:rPr>
              <a:t>Alma 41:10</a:t>
            </a:r>
            <a:r>
              <a:rPr lang="en-US" sz="1200" b="0" i="0" dirty="0">
                <a:effectLst/>
                <a:latin typeface="Open Sans"/>
              </a:rPr>
              <a:t>.) Sin never was happiness. Selfishness never was happiness. Greed never was happiness. Happiness lies in living the principles of the gospel of </a:t>
            </a:r>
            <a:r>
              <a:rPr lang="en-US" sz="1200" dirty="0">
                <a:latin typeface="Open Sans"/>
              </a:rPr>
              <a:t>Jesus Christ</a:t>
            </a:r>
            <a:r>
              <a:rPr lang="en-US" sz="1200" b="0" i="0" dirty="0">
                <a:effectLst/>
                <a:latin typeface="Open Sans"/>
              </a:rPr>
              <a:t>” (Gordon B. Hinckley, in “Fast-Paced Schedule for the Prophet: Meets with Young Adults, Youth in Three Meetings in Colorado,” </a:t>
            </a:r>
            <a:r>
              <a:rPr lang="en-US" sz="1200" b="0" i="1" dirty="0">
                <a:effectLst/>
                <a:latin typeface="Open Sans"/>
              </a:rPr>
              <a:t>Church News ,</a:t>
            </a:r>
            <a:r>
              <a:rPr lang="en-US" sz="1200" b="0" i="0" dirty="0">
                <a:effectLst/>
                <a:latin typeface="Open Sans"/>
              </a:rPr>
              <a:t>Apr. 20, 1996, 3).</a:t>
            </a:r>
            <a:endParaRPr lang="en-US" sz="1200" dirty="0"/>
          </a:p>
        </p:txBody>
      </p:sp>
      <p:sp>
        <p:nvSpPr>
          <p:cNvPr id="4" name="Rectangle 3"/>
          <p:cNvSpPr/>
          <p:nvPr/>
        </p:nvSpPr>
        <p:spPr>
          <a:xfrm>
            <a:off x="116541" y="2585324"/>
            <a:ext cx="6096000" cy="2677656"/>
          </a:xfrm>
          <a:prstGeom prst="rect">
            <a:avLst/>
          </a:prstGeom>
          <a:ln>
            <a:solidFill>
              <a:schemeClr val="tx1"/>
            </a:solidFill>
          </a:ln>
        </p:spPr>
        <p:txBody>
          <a:bodyPr>
            <a:spAutoFit/>
          </a:bodyPr>
          <a:lstStyle/>
          <a:p>
            <a:pPr fontAlgn="base"/>
            <a:r>
              <a:rPr lang="en-US" sz="1200" b="1" i="0" dirty="0">
                <a:effectLst/>
                <a:latin typeface="Open Sans"/>
              </a:rPr>
              <a:t>Building a Temple 2 </a:t>
            </a:r>
            <a:r>
              <a:rPr lang="en-US" sz="1200" b="1" dirty="0">
                <a:latin typeface="Open Sans"/>
              </a:rPr>
              <a:t>N</a:t>
            </a:r>
            <a:r>
              <a:rPr lang="en-US" sz="1200" b="1" i="0" dirty="0">
                <a:effectLst/>
                <a:latin typeface="Open Sans"/>
              </a:rPr>
              <a:t>ephi 5:16:</a:t>
            </a:r>
          </a:p>
          <a:p>
            <a:pPr fontAlgn="base"/>
            <a:r>
              <a:rPr lang="en-US" sz="1200" b="0" i="0" dirty="0">
                <a:effectLst/>
                <a:latin typeface="Open Sans"/>
              </a:rPr>
              <a:t>“Nephi’s temple may have differed in some ways from our latter-day temples, but its central purpose was likely the same: to teach and orient God’s children concerning His plan for their happiness and to provide the ordinances and covenants essential to the attainment of that happiness.</a:t>
            </a:r>
          </a:p>
          <a:p>
            <a:pPr fontAlgn="base"/>
            <a:r>
              <a:rPr lang="en-US" sz="1200" b="0" i="0" dirty="0">
                <a:effectLst/>
                <a:latin typeface="Open Sans"/>
              </a:rPr>
              <a:t>“After living on this good earth for over five decades, I can honestly say that the most spiritually mature and happy people I know are ardent temple goers. There is good reason for that. It is in the temple that the full sweep of God’s program for us is told and retold, each telling bringing greater understanding and commitment to living life His way. …</a:t>
            </a:r>
          </a:p>
          <a:p>
            <a:pPr fontAlgn="base"/>
            <a:r>
              <a:rPr lang="en-US" sz="1200" b="0" i="0" dirty="0">
                <a:solidFill>
                  <a:srgbClr val="333333"/>
                </a:solidFill>
                <a:effectLst/>
                <a:latin typeface="Open Sans"/>
              </a:rPr>
              <a:t>“A good test of how well we are doing in our quest to come unto Christ may be how we feel about the temple and our experiences there. </a:t>
            </a:r>
            <a:r>
              <a:rPr lang="en-US" sz="1200" b="0" i="1" dirty="0">
                <a:solidFill>
                  <a:srgbClr val="333333"/>
                </a:solidFill>
                <a:effectLst/>
                <a:latin typeface="Open Sans"/>
              </a:rPr>
              <a:t>Temple</a:t>
            </a:r>
            <a:r>
              <a:rPr lang="en-US" sz="1200" b="0" i="0" dirty="0">
                <a:solidFill>
                  <a:srgbClr val="333333"/>
                </a:solidFill>
                <a:effectLst/>
                <a:latin typeface="Open Sans"/>
              </a:rPr>
              <a:t> can be synonymous with </a:t>
            </a:r>
            <a:r>
              <a:rPr lang="en-US" sz="1200" b="0" i="1" dirty="0">
                <a:solidFill>
                  <a:srgbClr val="333333"/>
                </a:solidFill>
                <a:effectLst/>
                <a:latin typeface="Open Sans"/>
              </a:rPr>
              <a:t>happiness</a:t>
            </a:r>
            <a:r>
              <a:rPr lang="en-US" sz="1200" b="0" i="0" dirty="0">
                <a:solidFill>
                  <a:srgbClr val="333333"/>
                </a:solidFill>
                <a:effectLst/>
                <a:latin typeface="Open Sans"/>
              </a:rPr>
              <a:t> and </a:t>
            </a:r>
            <a:r>
              <a:rPr lang="en-US" sz="1200" b="0" i="1" dirty="0">
                <a:solidFill>
                  <a:srgbClr val="333333"/>
                </a:solidFill>
                <a:effectLst/>
                <a:latin typeface="Open Sans"/>
              </a:rPr>
              <a:t>joy.</a:t>
            </a:r>
            <a:r>
              <a:rPr lang="en-US" sz="1200" b="0" i="0" dirty="0">
                <a:solidFill>
                  <a:srgbClr val="333333"/>
                </a:solidFill>
                <a:effectLst/>
                <a:latin typeface="Open Sans"/>
              </a:rPr>
              <a:t> It was for Nephi and his people” (Marlin K. Jensen, “Living after the Manner of Happiness,” </a:t>
            </a:r>
            <a:r>
              <a:rPr lang="en-US" sz="1200" b="0" i="1" dirty="0">
                <a:solidFill>
                  <a:srgbClr val="333333"/>
                </a:solidFill>
                <a:effectLst/>
                <a:latin typeface="Open Sans"/>
              </a:rPr>
              <a:t>Ensign,</a:t>
            </a:r>
            <a:r>
              <a:rPr lang="en-US" sz="1200" b="0" i="0" dirty="0">
                <a:solidFill>
                  <a:srgbClr val="333333"/>
                </a:solidFill>
                <a:effectLst/>
                <a:latin typeface="Open Sans"/>
              </a:rPr>
              <a:t> Dec. 2002, 60).</a:t>
            </a:r>
            <a:endParaRPr lang="en-US" sz="1200" b="0" i="0" dirty="0">
              <a:effectLst/>
              <a:latin typeface="Open Sans"/>
            </a:endParaRPr>
          </a:p>
        </p:txBody>
      </p:sp>
      <p:sp>
        <p:nvSpPr>
          <p:cNvPr id="5" name="Rectangle 4"/>
          <p:cNvSpPr/>
          <p:nvPr/>
        </p:nvSpPr>
        <p:spPr>
          <a:xfrm>
            <a:off x="6212541" y="-1"/>
            <a:ext cx="5979459" cy="5262979"/>
          </a:xfrm>
          <a:prstGeom prst="rect">
            <a:avLst/>
          </a:prstGeom>
          <a:ln>
            <a:solidFill>
              <a:schemeClr val="tx1"/>
            </a:solidFill>
          </a:ln>
        </p:spPr>
        <p:txBody>
          <a:bodyPr wrap="square">
            <a:spAutoFit/>
          </a:bodyPr>
          <a:lstStyle/>
          <a:p>
            <a:pPr fontAlgn="base"/>
            <a:r>
              <a:rPr lang="en-US" sz="1200" b="1" dirty="0"/>
              <a:t>The Curse 2 Nephi 5:20:</a:t>
            </a:r>
          </a:p>
          <a:p>
            <a:pPr fontAlgn="base"/>
            <a:r>
              <a:rPr lang="en-US" sz="1200" dirty="0"/>
              <a:t>1. What was the curse?</a:t>
            </a:r>
          </a:p>
          <a:p>
            <a:pPr fontAlgn="base"/>
            <a:r>
              <a:rPr lang="en-US" sz="1200" dirty="0"/>
              <a:t>The curse is clearly defined in 2 Nephi 5:20 as being “cut off from the presence of the Lord.” The dark skin of the Lamanites was not the curse.</a:t>
            </a:r>
          </a:p>
          <a:p>
            <a:pPr fontAlgn="base"/>
            <a:r>
              <a:rPr lang="en-US" sz="1200" dirty="0"/>
              <a:t>2. What caused the curse?</a:t>
            </a:r>
          </a:p>
          <a:p>
            <a:pPr fontAlgn="base"/>
            <a:r>
              <a:rPr lang="en-US" sz="1200" dirty="0"/>
              <a:t>According to 2 Nephi 5:21, the curse came to the Lamanites “because of their iniquity” and because “they had hardened their hearts against [the Lord].” Since the Fall of Adam, wickedness has always resulted in being cut off from the presence of the Lord (see 1 Nephi 2:21; 2 Nephi 4:4; 9:6; Alma 9:13; Ether 10:11).</a:t>
            </a:r>
          </a:p>
          <a:p>
            <a:pPr fontAlgn="base"/>
            <a:r>
              <a:rPr lang="en-US" sz="1200" dirty="0"/>
              <a:t>3. Why was the mark of dark skin set upon the Lamanites?</a:t>
            </a:r>
          </a:p>
          <a:p>
            <a:pPr fontAlgn="base"/>
            <a:r>
              <a:rPr lang="en-US" sz="1200" dirty="0"/>
              <a:t>This was a specific mark or sign for a specific set of circumstances. Nephi explained, “That they [the Lamanites] might not be enticing unto my people the Lord God did cause a skin of blackness to come upon them” (2 Nephi 5:21). Alma gave a similar explanation: “The skins of the Lamanites were dark … that thereby the Lord God might preserve his people, that they might not mix and believe in incorrect traditions” (Alma 3:6, 8). These explanations are consistent with other scriptural warnings that the people of the Lord should not marry unbelievers because the result of doing so was often that the righteous would turn away from the Lord (see Deuteronomy 7:2–4; 1 Kings 11:4; 2 Corinthians 6:14; D&amp;C 74:5).</a:t>
            </a:r>
          </a:p>
          <a:p>
            <a:pPr fontAlgn="base"/>
            <a:r>
              <a:rPr lang="en-US" sz="1200" b="0" i="0" dirty="0">
                <a:effectLst/>
              </a:rPr>
              <a:t>4. What was the result of the curse?</a:t>
            </a:r>
          </a:p>
          <a:p>
            <a:pPr fontAlgn="base"/>
            <a:r>
              <a:rPr lang="en-US" sz="1200" b="0" i="0" dirty="0">
                <a:effectLst/>
              </a:rPr>
              <a:t>As a result of the curse—being cut off from the presence of the Lord—the Lamanites “did become an idle people, full of mischief and subtlety” (</a:t>
            </a:r>
            <a:r>
              <a:rPr lang="en-US" sz="1200" dirty="0"/>
              <a:t>2 Nephi 5:24</a:t>
            </a:r>
            <a:r>
              <a:rPr lang="en-US" sz="1200" b="0" i="0" dirty="0">
                <a:effectLst/>
              </a:rPr>
              <a:t>).</a:t>
            </a:r>
          </a:p>
          <a:p>
            <a:pPr fontAlgn="base"/>
            <a:endParaRPr lang="en-US" sz="1200" dirty="0"/>
          </a:p>
          <a:p>
            <a:pPr fontAlgn="base"/>
            <a:r>
              <a:rPr lang="en-US" sz="1200" dirty="0"/>
              <a:t>This curse lasted only as long as the people were wicked. When the Lamanites repented and chose to live the gospel, “the curse of God did no more follow them” (Alma 23:18). The Book of Mormon includes many examples of Lamanites who repented and received the guidance of the Spirit of the Lord. The book of Helaman tells of a time when the Lamanites were more righteous than the Nephites (see Helaman 13:1). Seminary 2017 Book of Mormon Manual Lesson 27</a:t>
            </a:r>
          </a:p>
        </p:txBody>
      </p:sp>
    </p:spTree>
    <p:extLst>
      <p:ext uri="{BB962C8B-B14F-4D97-AF65-F5344CB8AC3E}">
        <p14:creationId xmlns:p14="http://schemas.microsoft.com/office/powerpoint/2010/main" val="1462116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52600" y="15240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Joseph Smith Sr.</a:t>
            </a:r>
          </a:p>
        </p:txBody>
      </p:sp>
      <p:sp>
        <p:nvSpPr>
          <p:cNvPr id="6" name="TextBox 5"/>
          <p:cNvSpPr txBox="1"/>
          <p:nvPr/>
        </p:nvSpPr>
        <p:spPr>
          <a:xfrm>
            <a:off x="253497" y="762001"/>
            <a:ext cx="6071103" cy="4924425"/>
          </a:xfrm>
          <a:prstGeom prst="rect">
            <a:avLst/>
          </a:prstGeom>
          <a:noFill/>
        </p:spPr>
        <p:txBody>
          <a:bodyPr wrap="square" rtlCol="0">
            <a:spAutoFit/>
          </a:bodyPr>
          <a:lstStyle/>
          <a:p>
            <a:r>
              <a:rPr lang="en-US" sz="2000" dirty="0">
                <a:solidFill>
                  <a:schemeClr val="bg2"/>
                </a:solidFill>
              </a:rPr>
              <a:t>He was the father of Joseph Smith Jr. </a:t>
            </a:r>
          </a:p>
          <a:p>
            <a:endParaRPr lang="en-US" sz="2000" dirty="0">
              <a:solidFill>
                <a:schemeClr val="bg2"/>
              </a:solidFill>
            </a:endParaRPr>
          </a:p>
          <a:p>
            <a:r>
              <a:rPr lang="en-US" sz="2000" dirty="0">
                <a:solidFill>
                  <a:schemeClr val="bg2"/>
                </a:solidFill>
              </a:rPr>
              <a:t>He pursued farming and teaching as a profession</a:t>
            </a:r>
          </a:p>
          <a:p>
            <a:endParaRPr lang="en-US" sz="2000" dirty="0">
              <a:solidFill>
                <a:schemeClr val="bg2"/>
              </a:solidFill>
            </a:endParaRPr>
          </a:p>
          <a:p>
            <a:r>
              <a:rPr lang="en-US" sz="2000" dirty="0">
                <a:solidFill>
                  <a:schemeClr val="bg2"/>
                </a:solidFill>
              </a:rPr>
              <a:t>He had faith in his son’s reports of the events of the Restoration</a:t>
            </a:r>
          </a:p>
          <a:p>
            <a:endParaRPr lang="en-US" sz="2000" dirty="0">
              <a:solidFill>
                <a:schemeClr val="bg2"/>
              </a:solidFill>
            </a:endParaRPr>
          </a:p>
          <a:p>
            <a:r>
              <a:rPr lang="en-US" sz="2000" dirty="0">
                <a:solidFill>
                  <a:schemeClr val="bg2"/>
                </a:solidFill>
              </a:rPr>
              <a:t>One of the 8 Witnesses of the Book of Mormon</a:t>
            </a:r>
          </a:p>
          <a:p>
            <a:endParaRPr lang="en-US" sz="2000" dirty="0">
              <a:solidFill>
                <a:schemeClr val="bg2"/>
              </a:solidFill>
            </a:endParaRPr>
          </a:p>
          <a:p>
            <a:r>
              <a:rPr lang="en-US" sz="2000" dirty="0">
                <a:solidFill>
                  <a:schemeClr val="bg2"/>
                </a:solidFill>
              </a:rPr>
              <a:t>He was baptized April 6, 1830, the day the Church was organized </a:t>
            </a:r>
          </a:p>
          <a:p>
            <a:endParaRPr lang="en-US" sz="2000" dirty="0">
              <a:solidFill>
                <a:schemeClr val="bg2"/>
              </a:solidFill>
            </a:endParaRPr>
          </a:p>
          <a:p>
            <a:r>
              <a:rPr lang="en-US" sz="2000" dirty="0">
                <a:solidFill>
                  <a:schemeClr val="bg2"/>
                </a:solidFill>
              </a:rPr>
              <a:t>Inherited a place in the eternal realm</a:t>
            </a:r>
          </a:p>
          <a:p>
            <a:r>
              <a:rPr lang="en-US" sz="2000" dirty="0">
                <a:solidFill>
                  <a:schemeClr val="bg2"/>
                </a:solidFill>
              </a:rPr>
              <a:t>(D&amp;C 124:19)</a:t>
            </a:r>
          </a:p>
          <a:p>
            <a:r>
              <a:rPr lang="en-US" sz="1400" dirty="0">
                <a:solidFill>
                  <a:schemeClr val="bg2"/>
                </a:solidFill>
              </a:rPr>
              <a:t>Who’s Who</a:t>
            </a:r>
          </a:p>
          <a:p>
            <a:endParaRPr lang="en-US" sz="2000" dirty="0">
              <a:solidFill>
                <a:schemeClr val="bg2"/>
              </a:solidFill>
            </a:endParaRPr>
          </a:p>
        </p:txBody>
      </p:sp>
      <p:sp>
        <p:nvSpPr>
          <p:cNvPr id="7" name="TextBox 6"/>
          <p:cNvSpPr txBox="1"/>
          <p:nvPr/>
        </p:nvSpPr>
        <p:spPr>
          <a:xfrm>
            <a:off x="5178583" y="5085609"/>
            <a:ext cx="6325354" cy="1569660"/>
          </a:xfrm>
          <a:prstGeom prst="rect">
            <a:avLst/>
          </a:prstGeom>
          <a:noFill/>
        </p:spPr>
        <p:txBody>
          <a:bodyPr wrap="square" rtlCol="0">
            <a:spAutoFit/>
          </a:bodyPr>
          <a:lstStyle/>
          <a:p>
            <a:r>
              <a:rPr lang="en-US" sz="1600" dirty="0">
                <a:solidFill>
                  <a:schemeClr val="bg2"/>
                </a:solidFill>
              </a:rPr>
              <a:t>“In a December 1834 blessing, Father Smith confirmed to his son that ancient Joseph in Egypt ‘Looked after his posterity in the last days… (and) sought diligently to know…who should bring forth the word of the Lord (to them) and his eyes beheld thee, my son (Joseph Smith Jr.); (and) his heart rejoiced and his should was satisfied.”</a:t>
            </a:r>
          </a:p>
          <a:p>
            <a:r>
              <a:rPr lang="en-US" sz="1600" dirty="0">
                <a:solidFill>
                  <a:schemeClr val="bg2"/>
                </a:solidFill>
              </a:rPr>
              <a:t>Neal A. Maxwell</a:t>
            </a:r>
          </a:p>
        </p:txBody>
      </p:sp>
      <p:sp>
        <p:nvSpPr>
          <p:cNvPr id="8" name="TextBox 7"/>
          <p:cNvSpPr txBox="1"/>
          <p:nvPr/>
        </p:nvSpPr>
        <p:spPr>
          <a:xfrm>
            <a:off x="75446" y="6457890"/>
            <a:ext cx="4800600" cy="400110"/>
          </a:xfrm>
          <a:prstGeom prst="rect">
            <a:avLst/>
          </a:prstGeom>
          <a:noFill/>
        </p:spPr>
        <p:txBody>
          <a:bodyPr wrap="square" rtlCol="0">
            <a:spAutoFit/>
          </a:bodyPr>
          <a:lstStyle/>
          <a:p>
            <a:r>
              <a:rPr lang="en-US" sz="2000" dirty="0">
                <a:solidFill>
                  <a:schemeClr val="bg2"/>
                </a:solidFill>
              </a:rPr>
              <a:t>2 Nephi 3:15</a:t>
            </a:r>
          </a:p>
        </p:txBody>
      </p:sp>
      <p:sp>
        <p:nvSpPr>
          <p:cNvPr id="59" name="TextBox 58"/>
          <p:cNvSpPr txBox="1"/>
          <p:nvPr/>
        </p:nvSpPr>
        <p:spPr>
          <a:xfrm>
            <a:off x="6602240" y="4368297"/>
            <a:ext cx="3733800" cy="1077218"/>
          </a:xfrm>
          <a:prstGeom prst="rect">
            <a:avLst/>
          </a:prstGeom>
          <a:noFill/>
        </p:spPr>
        <p:txBody>
          <a:bodyPr wrap="square" rtlCol="0">
            <a:spAutoFit/>
          </a:bodyPr>
          <a:lstStyle/>
          <a:p>
            <a:pPr algn="ctr"/>
            <a:r>
              <a:rPr lang="en-US" sz="2400" dirty="0">
                <a:solidFill>
                  <a:schemeClr val="bg2"/>
                </a:solidFill>
              </a:rPr>
              <a:t>Read: A Memorable Honor</a:t>
            </a:r>
          </a:p>
          <a:p>
            <a:pPr algn="ctr"/>
            <a:r>
              <a:rPr lang="en-US" sz="2000" dirty="0">
                <a:solidFill>
                  <a:srgbClr val="FFFF00"/>
                </a:solidFill>
              </a:rPr>
              <a:t>D&amp;C 4:1-7</a:t>
            </a:r>
          </a:p>
          <a:p>
            <a:pPr algn="ctr"/>
            <a:endParaRPr lang="en-US" sz="2000" dirty="0">
              <a:solidFill>
                <a:schemeClr val="bg2"/>
              </a:solidFill>
            </a:endParaRPr>
          </a:p>
        </p:txBody>
      </p:sp>
      <p:sp>
        <p:nvSpPr>
          <p:cNvPr id="60" name="TextBox 59"/>
          <p:cNvSpPr txBox="1"/>
          <p:nvPr/>
        </p:nvSpPr>
        <p:spPr>
          <a:xfrm>
            <a:off x="8050793" y="1624344"/>
            <a:ext cx="3845459" cy="2062103"/>
          </a:xfrm>
          <a:prstGeom prst="rect">
            <a:avLst/>
          </a:prstGeom>
          <a:noFill/>
        </p:spPr>
        <p:txBody>
          <a:bodyPr wrap="square" rtlCol="0">
            <a:spAutoFit/>
          </a:bodyPr>
          <a:lstStyle/>
          <a:p>
            <a:r>
              <a:rPr lang="en-US" sz="1600" dirty="0">
                <a:solidFill>
                  <a:schemeClr val="bg2"/>
                </a:solidFill>
              </a:rPr>
              <a:t>“Interestingly, the common practice in early America was for the first son to be named after the father, but the first two sons born to Joseph Sr. and Lucy Mack Smith were Alvin and Hyrum, reserving the name Joseph for the third son, thus unknowingly fulfilling an ancient prophecy.”</a:t>
            </a:r>
          </a:p>
          <a:p>
            <a:r>
              <a:rPr lang="en-US" sz="1600" dirty="0">
                <a:solidFill>
                  <a:schemeClr val="bg2"/>
                </a:solidFill>
              </a:rPr>
              <a:t> </a:t>
            </a:r>
            <a:r>
              <a:rPr lang="en-US" sz="1200" dirty="0">
                <a:solidFill>
                  <a:schemeClr val="bg2"/>
                </a:solidFill>
              </a:rPr>
              <a:t>D. Kelly Ogden and Andrew Skinner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2885" y="321368"/>
            <a:ext cx="859536" cy="1072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769" y="5369468"/>
            <a:ext cx="997697" cy="1248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5982" y="312202"/>
            <a:ext cx="894597" cy="11182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
            <a:extLst>
              <a:ext uri="{FF2B5EF4-FFF2-40B4-BE49-F238E27FC236}">
                <a16:creationId xmlns:a16="http://schemas.microsoft.com/office/drawing/2014/main" id="{86AFF058-C55E-5F42-D219-C1DC550E1D23}"/>
              </a:ext>
            </a:extLst>
          </p:cNvPr>
          <p:cNvGrpSpPr/>
          <p:nvPr/>
        </p:nvGrpSpPr>
        <p:grpSpPr>
          <a:xfrm>
            <a:off x="6299934" y="1080307"/>
            <a:ext cx="1528808" cy="3185473"/>
            <a:chOff x="5257800" y="720222"/>
            <a:chExt cx="1905000" cy="3969319"/>
          </a:xfrm>
        </p:grpSpPr>
        <p:sp>
          <p:nvSpPr>
            <p:cNvPr id="4" name="Oval 3">
              <a:extLst>
                <a:ext uri="{FF2B5EF4-FFF2-40B4-BE49-F238E27FC236}">
                  <a16:creationId xmlns:a16="http://schemas.microsoft.com/office/drawing/2014/main" id="{E5884AE6-AE55-E642-A215-B63E0BCDF6EA}"/>
                </a:ext>
              </a:extLst>
            </p:cNvPr>
            <p:cNvSpPr/>
            <p:nvPr/>
          </p:nvSpPr>
          <p:spPr>
            <a:xfrm rot="19338880">
              <a:off x="6844570" y="2804990"/>
              <a:ext cx="318230" cy="4714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6DA067-369E-2F4F-F147-EE52EEA06FCF}"/>
                </a:ext>
              </a:extLst>
            </p:cNvPr>
            <p:cNvSpPr/>
            <p:nvPr/>
          </p:nvSpPr>
          <p:spPr>
            <a:xfrm rot="1933618">
              <a:off x="5318704" y="2806426"/>
              <a:ext cx="318230" cy="4714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F0F6679-112D-53A7-7562-9EF0D3F1EFE9}"/>
                </a:ext>
              </a:extLst>
            </p:cNvPr>
            <p:cNvSpPr/>
            <p:nvPr/>
          </p:nvSpPr>
          <p:spPr>
            <a:xfrm rot="1297750" flipH="1">
              <a:off x="5257800" y="2648875"/>
              <a:ext cx="480277" cy="468901"/>
            </a:xfrm>
            <a:prstGeom prst="trapezoid">
              <a:avLst>
                <a:gd name="adj" fmla="val 1121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D93A3553-FDA8-378B-83A2-EF25C7FF3CA3}"/>
                </a:ext>
              </a:extLst>
            </p:cNvPr>
            <p:cNvSpPr/>
            <p:nvPr/>
          </p:nvSpPr>
          <p:spPr>
            <a:xfrm rot="20302250">
              <a:off x="6660988" y="2664241"/>
              <a:ext cx="480277" cy="468901"/>
            </a:xfrm>
            <a:prstGeom prst="trapezoid">
              <a:avLst>
                <a:gd name="adj" fmla="val 11213"/>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5C1D0FD-D0DB-302A-80AE-59EAF74AF754}"/>
                </a:ext>
              </a:extLst>
            </p:cNvPr>
            <p:cNvSpPr/>
            <p:nvPr/>
          </p:nvSpPr>
          <p:spPr>
            <a:xfrm rot="4886474">
              <a:off x="6250147" y="4240517"/>
              <a:ext cx="314751" cy="582694"/>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F75A6D9-3D20-759D-2FDD-B678DC8C4238}"/>
                </a:ext>
              </a:extLst>
            </p:cNvPr>
            <p:cNvSpPr/>
            <p:nvPr/>
          </p:nvSpPr>
          <p:spPr>
            <a:xfrm rot="4886474">
              <a:off x="5794424" y="4255646"/>
              <a:ext cx="278335" cy="58945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0396C6BA-4F1E-9FFD-EA2A-887562FBE652}"/>
                </a:ext>
              </a:extLst>
            </p:cNvPr>
            <p:cNvSpPr/>
            <p:nvPr/>
          </p:nvSpPr>
          <p:spPr>
            <a:xfrm>
              <a:off x="6087311" y="3177388"/>
              <a:ext cx="627041" cy="1337285"/>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B86C3B3C-FA81-03C3-7D4A-E856C66339A7}"/>
                </a:ext>
              </a:extLst>
            </p:cNvPr>
            <p:cNvSpPr/>
            <p:nvPr/>
          </p:nvSpPr>
          <p:spPr>
            <a:xfrm rot="263894">
              <a:off x="5679392" y="3119792"/>
              <a:ext cx="563346" cy="1418973"/>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3596F432-4110-0400-1B48-63DCFB7C975D}"/>
                </a:ext>
              </a:extLst>
            </p:cNvPr>
            <p:cNvSpPr/>
            <p:nvPr/>
          </p:nvSpPr>
          <p:spPr>
            <a:xfrm rot="1375821">
              <a:off x="5472135" y="1840634"/>
              <a:ext cx="480277" cy="11357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119EA324-D1FA-E5B0-E6A0-D84261992129}"/>
                </a:ext>
              </a:extLst>
            </p:cNvPr>
            <p:cNvSpPr/>
            <p:nvPr/>
          </p:nvSpPr>
          <p:spPr>
            <a:xfrm rot="20337671">
              <a:off x="6470654" y="1863778"/>
              <a:ext cx="480277" cy="1106189"/>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720B214F-AC76-C8B7-3B9B-2257E89D29D4}"/>
                </a:ext>
              </a:extLst>
            </p:cNvPr>
            <p:cNvSpPr/>
            <p:nvPr/>
          </p:nvSpPr>
          <p:spPr>
            <a:xfrm>
              <a:off x="5715000" y="1849879"/>
              <a:ext cx="1016264" cy="1437247"/>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2B233B-042C-6DA4-F5BB-70F511594AB4}"/>
                </a:ext>
              </a:extLst>
            </p:cNvPr>
            <p:cNvSpPr/>
            <p:nvPr/>
          </p:nvSpPr>
          <p:spPr>
            <a:xfrm>
              <a:off x="5943600" y="914400"/>
              <a:ext cx="5334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8335E09-F854-452F-CA90-62DE85675E3E}"/>
                </a:ext>
              </a:extLst>
            </p:cNvPr>
            <p:cNvCxnSpPr>
              <a:endCxn id="20" idx="2"/>
            </p:cNvCxnSpPr>
            <p:nvPr/>
          </p:nvCxnSpPr>
          <p:spPr>
            <a:xfrm flipH="1">
              <a:off x="6223132" y="2168360"/>
              <a:ext cx="6516" cy="11187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ardrop 22">
              <a:extLst>
                <a:ext uri="{FF2B5EF4-FFF2-40B4-BE49-F238E27FC236}">
                  <a16:creationId xmlns:a16="http://schemas.microsoft.com/office/drawing/2014/main" id="{AE97CF63-1F56-7C33-96E6-ED1E94D50BDD}"/>
                </a:ext>
              </a:extLst>
            </p:cNvPr>
            <p:cNvSpPr/>
            <p:nvPr/>
          </p:nvSpPr>
          <p:spPr>
            <a:xfrm rot="711584">
              <a:off x="5626659" y="869517"/>
              <a:ext cx="373548" cy="662187"/>
            </a:xfrm>
            <a:prstGeom prst="teardrop">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5D257D7-2528-A68E-9D63-F20C6102BB94}"/>
                </a:ext>
              </a:extLst>
            </p:cNvPr>
            <p:cNvSpPr/>
            <p:nvPr/>
          </p:nvSpPr>
          <p:spPr>
            <a:xfrm rot="15873315">
              <a:off x="6019423" y="3176244"/>
              <a:ext cx="306890" cy="76849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ardrop 24">
              <a:extLst>
                <a:ext uri="{FF2B5EF4-FFF2-40B4-BE49-F238E27FC236}">
                  <a16:creationId xmlns:a16="http://schemas.microsoft.com/office/drawing/2014/main" id="{D4467474-5E1A-837E-7279-8BA3D0A71318}"/>
                </a:ext>
              </a:extLst>
            </p:cNvPr>
            <p:cNvSpPr/>
            <p:nvPr/>
          </p:nvSpPr>
          <p:spPr>
            <a:xfrm rot="20888416" flipH="1">
              <a:off x="6464858" y="945716"/>
              <a:ext cx="373548" cy="662187"/>
            </a:xfrm>
            <a:prstGeom prst="teardrop">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Wave 25">
              <a:extLst>
                <a:ext uri="{FF2B5EF4-FFF2-40B4-BE49-F238E27FC236}">
                  <a16:creationId xmlns:a16="http://schemas.microsoft.com/office/drawing/2014/main" id="{69F7DC46-939D-54D5-8E7E-9AA3ECE7962D}"/>
                </a:ext>
              </a:extLst>
            </p:cNvPr>
            <p:cNvSpPr/>
            <p:nvPr/>
          </p:nvSpPr>
          <p:spPr>
            <a:xfrm rot="858469">
              <a:off x="5764393" y="720222"/>
              <a:ext cx="960552" cy="520290"/>
            </a:xfrm>
            <a:prstGeom prst="wave">
              <a:avLst>
                <a:gd name="adj1" fmla="val 13676"/>
                <a:gd name="adj2" fmla="val -1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81E8ABB-C0C6-196A-8D57-7A383A82F7A7}"/>
                </a:ext>
              </a:extLst>
            </p:cNvPr>
            <p:cNvSpPr/>
            <p:nvPr/>
          </p:nvSpPr>
          <p:spPr>
            <a:xfrm>
              <a:off x="5715000" y="914400"/>
              <a:ext cx="304800"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868DC90-FD2A-3AEE-AAB2-4AC2613501A2}"/>
                </a:ext>
              </a:extLst>
            </p:cNvPr>
            <p:cNvSpPr/>
            <p:nvPr/>
          </p:nvSpPr>
          <p:spPr>
            <a:xfrm>
              <a:off x="6477000" y="990600"/>
              <a:ext cx="304800"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964FA4F-D20D-860F-643F-F2E188C36838}"/>
                </a:ext>
              </a:extLst>
            </p:cNvPr>
            <p:cNvSpPr/>
            <p:nvPr/>
          </p:nvSpPr>
          <p:spPr>
            <a:xfrm>
              <a:off x="6418729" y="2066364"/>
              <a:ext cx="76200" cy="11430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9555629-66FD-F26C-C4CA-77C5CB4F0550}"/>
                </a:ext>
              </a:extLst>
            </p:cNvPr>
            <p:cNvSpPr/>
            <p:nvPr/>
          </p:nvSpPr>
          <p:spPr>
            <a:xfrm>
              <a:off x="5943600" y="2057400"/>
              <a:ext cx="76200" cy="11430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6C18EB06-D596-5098-E4DF-450919EBC742}"/>
                </a:ext>
              </a:extLst>
            </p:cNvPr>
            <p:cNvSpPr/>
            <p:nvPr/>
          </p:nvSpPr>
          <p:spPr>
            <a:xfrm>
              <a:off x="5715000" y="3153955"/>
              <a:ext cx="1032148" cy="122645"/>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anual Input 63">
              <a:extLst>
                <a:ext uri="{FF2B5EF4-FFF2-40B4-BE49-F238E27FC236}">
                  <a16:creationId xmlns:a16="http://schemas.microsoft.com/office/drawing/2014/main" id="{0755EBF6-9E61-1FA6-76B8-A7DA5822638D}"/>
                </a:ext>
              </a:extLst>
            </p:cNvPr>
            <p:cNvSpPr/>
            <p:nvPr/>
          </p:nvSpPr>
          <p:spPr>
            <a:xfrm rot="7269359" flipV="1">
              <a:off x="6166528" y="1879650"/>
              <a:ext cx="513161" cy="176953"/>
            </a:xfrm>
            <a:prstGeom prst="flowChartManualInpu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Input 64">
              <a:extLst>
                <a:ext uri="{FF2B5EF4-FFF2-40B4-BE49-F238E27FC236}">
                  <a16:creationId xmlns:a16="http://schemas.microsoft.com/office/drawing/2014/main" id="{E339564E-76EB-5163-6FF7-C2DF8D5202A1}"/>
                </a:ext>
              </a:extLst>
            </p:cNvPr>
            <p:cNvSpPr/>
            <p:nvPr/>
          </p:nvSpPr>
          <p:spPr>
            <a:xfrm rot="14330641" flipH="1" flipV="1">
              <a:off x="5739615" y="1879650"/>
              <a:ext cx="513161" cy="176953"/>
            </a:xfrm>
            <a:prstGeom prst="flowChartManualInpu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6CCAD0E-B571-12CF-B56E-A5B0CB472B05}"/>
                </a:ext>
              </a:extLst>
            </p:cNvPr>
            <p:cNvSpPr/>
            <p:nvPr/>
          </p:nvSpPr>
          <p:spPr>
            <a:xfrm>
              <a:off x="5791200" y="914400"/>
              <a:ext cx="762000" cy="10878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ame 66">
              <a:extLst>
                <a:ext uri="{FF2B5EF4-FFF2-40B4-BE49-F238E27FC236}">
                  <a16:creationId xmlns:a16="http://schemas.microsoft.com/office/drawing/2014/main" id="{6A49F835-A638-C472-1E3C-85668BB671B4}"/>
                </a:ext>
              </a:extLst>
            </p:cNvPr>
            <p:cNvSpPr/>
            <p:nvPr/>
          </p:nvSpPr>
          <p:spPr>
            <a:xfrm>
              <a:off x="6172200" y="3124200"/>
              <a:ext cx="160092" cy="236495"/>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ame 67">
              <a:extLst>
                <a:ext uri="{FF2B5EF4-FFF2-40B4-BE49-F238E27FC236}">
                  <a16:creationId xmlns:a16="http://schemas.microsoft.com/office/drawing/2014/main" id="{D449B662-08F5-1BF1-AFE7-25838B6280B2}"/>
                </a:ext>
              </a:extLst>
            </p:cNvPr>
            <p:cNvSpPr/>
            <p:nvPr/>
          </p:nvSpPr>
          <p:spPr>
            <a:xfrm>
              <a:off x="6400800" y="2743200"/>
              <a:ext cx="152400" cy="76200"/>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Frame 68">
              <a:extLst>
                <a:ext uri="{FF2B5EF4-FFF2-40B4-BE49-F238E27FC236}">
                  <a16:creationId xmlns:a16="http://schemas.microsoft.com/office/drawing/2014/main" id="{0C215F78-7935-B5BA-913F-2A5B49C34E64}"/>
                </a:ext>
              </a:extLst>
            </p:cNvPr>
            <p:cNvSpPr/>
            <p:nvPr/>
          </p:nvSpPr>
          <p:spPr>
            <a:xfrm>
              <a:off x="5894294" y="2752165"/>
              <a:ext cx="152400" cy="76200"/>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46923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9">
                                            <p:txEl>
                                              <p:pRg st="0" end="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9">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78511"/>
          </a:xfrm>
          <a:prstGeom prst="rect">
            <a:avLst/>
          </a:prstGeom>
        </p:spPr>
      </p:pic>
      <p:sp>
        <p:nvSpPr>
          <p:cNvPr id="2" name="TextBox 1"/>
          <p:cNvSpPr txBox="1"/>
          <p:nvPr/>
        </p:nvSpPr>
        <p:spPr>
          <a:xfrm>
            <a:off x="1721664" y="49971"/>
            <a:ext cx="8763000" cy="769441"/>
          </a:xfrm>
          <a:prstGeom prst="rect">
            <a:avLst/>
          </a:prstGeom>
          <a:noFill/>
        </p:spPr>
        <p:txBody>
          <a:bodyPr wrap="square" rtlCol="0">
            <a:spAutoFit/>
          </a:bodyPr>
          <a:lstStyle/>
          <a:p>
            <a:pPr algn="ctr"/>
            <a:r>
              <a:rPr lang="en-US" sz="4400" dirty="0">
                <a:solidFill>
                  <a:schemeClr val="bg2"/>
                </a:solidFill>
                <a:latin typeface="Abadi" panose="020B0604020104020204" pitchFamily="34" charset="0"/>
              </a:rPr>
              <a:t>Joseph of Egypt Prophesies</a:t>
            </a:r>
          </a:p>
        </p:txBody>
      </p:sp>
      <p:sp>
        <p:nvSpPr>
          <p:cNvPr id="6" name="TextBox 5"/>
          <p:cNvSpPr txBox="1"/>
          <p:nvPr/>
        </p:nvSpPr>
        <p:spPr>
          <a:xfrm>
            <a:off x="663921" y="1127158"/>
            <a:ext cx="4800600" cy="2739211"/>
          </a:xfrm>
          <a:prstGeom prst="rect">
            <a:avLst/>
          </a:prstGeom>
          <a:noFill/>
        </p:spPr>
        <p:txBody>
          <a:bodyPr wrap="square" rtlCol="0">
            <a:spAutoFit/>
          </a:bodyPr>
          <a:lstStyle/>
          <a:p>
            <a:pPr algn="ctr"/>
            <a:r>
              <a:rPr lang="en-US" sz="3200" dirty="0">
                <a:solidFill>
                  <a:schemeClr val="bg2"/>
                </a:solidFill>
                <a:latin typeface="Abadi" panose="020B0604020104020204" pitchFamily="34" charset="0"/>
              </a:rPr>
              <a:t>2 Books</a:t>
            </a:r>
          </a:p>
          <a:p>
            <a:endParaRPr lang="en-US" sz="2000" dirty="0">
              <a:solidFill>
                <a:schemeClr val="bg2"/>
              </a:solidFill>
            </a:endParaRPr>
          </a:p>
          <a:p>
            <a:r>
              <a:rPr lang="en-US" sz="2000" dirty="0">
                <a:solidFill>
                  <a:schemeClr val="bg2"/>
                </a:solidFill>
              </a:rPr>
              <a:t>Written by the descendants of Joseph of Egypt was the Book of Mormon</a:t>
            </a:r>
          </a:p>
          <a:p>
            <a:endParaRPr lang="en-US" sz="2000" dirty="0">
              <a:solidFill>
                <a:schemeClr val="bg2"/>
              </a:solidFill>
            </a:endParaRPr>
          </a:p>
          <a:p>
            <a:r>
              <a:rPr lang="en-US" sz="2000" dirty="0">
                <a:solidFill>
                  <a:schemeClr val="bg2"/>
                </a:solidFill>
              </a:rPr>
              <a:t>Written by the descendants of Judah was the Bible</a:t>
            </a:r>
            <a:endParaRPr lang="en-US" sz="1400" dirty="0">
              <a:solidFill>
                <a:schemeClr val="bg2"/>
              </a:solidFill>
            </a:endParaRPr>
          </a:p>
          <a:p>
            <a:endParaRPr lang="en-US" sz="2000" dirty="0">
              <a:solidFill>
                <a:schemeClr val="bg2"/>
              </a:solidFill>
            </a:endParaRPr>
          </a:p>
        </p:txBody>
      </p:sp>
      <p:sp>
        <p:nvSpPr>
          <p:cNvPr id="8" name="TextBox 7"/>
          <p:cNvSpPr txBox="1"/>
          <p:nvPr/>
        </p:nvSpPr>
        <p:spPr>
          <a:xfrm>
            <a:off x="147873" y="6457890"/>
            <a:ext cx="4800600" cy="400110"/>
          </a:xfrm>
          <a:prstGeom prst="rect">
            <a:avLst/>
          </a:prstGeom>
          <a:noFill/>
        </p:spPr>
        <p:txBody>
          <a:bodyPr wrap="square" rtlCol="0">
            <a:spAutoFit/>
          </a:bodyPr>
          <a:lstStyle/>
          <a:p>
            <a:r>
              <a:rPr lang="en-US" sz="2000" dirty="0">
                <a:solidFill>
                  <a:schemeClr val="bg2"/>
                </a:solidFill>
              </a:rPr>
              <a:t>2 Nephi 3:12</a:t>
            </a:r>
          </a:p>
        </p:txBody>
      </p:sp>
      <p:sp>
        <p:nvSpPr>
          <p:cNvPr id="61" name="TextBox 60"/>
          <p:cNvSpPr txBox="1"/>
          <p:nvPr/>
        </p:nvSpPr>
        <p:spPr>
          <a:xfrm>
            <a:off x="6096000" y="1219201"/>
            <a:ext cx="4572000" cy="3170099"/>
          </a:xfrm>
          <a:prstGeom prst="rect">
            <a:avLst/>
          </a:prstGeom>
          <a:noFill/>
        </p:spPr>
        <p:txBody>
          <a:bodyPr wrap="square" rtlCol="0">
            <a:spAutoFit/>
          </a:bodyPr>
          <a:lstStyle/>
          <a:p>
            <a:r>
              <a:rPr lang="en-US" sz="2000" dirty="0">
                <a:solidFill>
                  <a:schemeClr val="bg2"/>
                </a:solidFill>
              </a:rPr>
              <a:t>“…shall grow together, unto the confounding of false doctrines and laying down of </a:t>
            </a:r>
          </a:p>
          <a:p>
            <a:r>
              <a:rPr lang="en-US" sz="2000" dirty="0">
                <a:solidFill>
                  <a:schemeClr val="bg2"/>
                </a:solidFill>
              </a:rPr>
              <a:t>contentions, and</a:t>
            </a:r>
          </a:p>
          <a:p>
            <a:r>
              <a:rPr lang="en-US" sz="2000" dirty="0">
                <a:solidFill>
                  <a:schemeClr val="bg2"/>
                </a:solidFill>
              </a:rPr>
              <a:t>Establishing</a:t>
            </a:r>
          </a:p>
          <a:p>
            <a:r>
              <a:rPr lang="en-US" sz="2000" dirty="0">
                <a:solidFill>
                  <a:schemeClr val="bg2"/>
                </a:solidFill>
              </a:rPr>
              <a:t>peace among the </a:t>
            </a:r>
          </a:p>
          <a:p>
            <a:r>
              <a:rPr lang="en-US" sz="2000" dirty="0">
                <a:solidFill>
                  <a:schemeClr val="bg2"/>
                </a:solidFill>
              </a:rPr>
              <a:t>fruit of thy loins, and</a:t>
            </a:r>
          </a:p>
          <a:p>
            <a:r>
              <a:rPr lang="en-US" sz="2000" dirty="0">
                <a:solidFill>
                  <a:schemeClr val="bg2"/>
                </a:solidFill>
              </a:rPr>
              <a:t>bring them to the </a:t>
            </a:r>
          </a:p>
          <a:p>
            <a:r>
              <a:rPr lang="en-US" sz="2000" dirty="0">
                <a:solidFill>
                  <a:schemeClr val="bg2"/>
                </a:solidFill>
              </a:rPr>
              <a:t>knowledge of </a:t>
            </a:r>
          </a:p>
          <a:p>
            <a:r>
              <a:rPr lang="en-US" sz="2000" dirty="0">
                <a:solidFill>
                  <a:schemeClr val="bg2"/>
                </a:solidFill>
              </a:rPr>
              <a:t>their fathers…”</a:t>
            </a:r>
          </a:p>
        </p:txBody>
      </p:sp>
      <p:sp>
        <p:nvSpPr>
          <p:cNvPr id="62" name="TextBox 61"/>
          <p:cNvSpPr txBox="1"/>
          <p:nvPr/>
        </p:nvSpPr>
        <p:spPr>
          <a:xfrm>
            <a:off x="5410200" y="4919008"/>
            <a:ext cx="5029200" cy="1938992"/>
          </a:xfrm>
          <a:prstGeom prst="rect">
            <a:avLst/>
          </a:prstGeom>
          <a:noFill/>
        </p:spPr>
        <p:txBody>
          <a:bodyPr wrap="square" rtlCol="0">
            <a:spAutoFit/>
          </a:bodyPr>
          <a:lstStyle/>
          <a:p>
            <a:r>
              <a:rPr lang="en-US" sz="2000" dirty="0">
                <a:solidFill>
                  <a:schemeClr val="bg2"/>
                </a:solidFill>
              </a:rPr>
              <a:t>“It is only when the Bible and the Book of Mormon are used as one that we gain the power to confound false doctrines, bring an end to contentions, and establish the pure peace of the gospel.”</a:t>
            </a:r>
          </a:p>
          <a:p>
            <a:r>
              <a:rPr lang="en-US" sz="2000" dirty="0">
                <a:solidFill>
                  <a:schemeClr val="bg2"/>
                </a:solidFill>
              </a:rPr>
              <a:t> </a:t>
            </a:r>
            <a:r>
              <a:rPr lang="en-US" sz="1400" dirty="0">
                <a:solidFill>
                  <a:schemeClr val="bg2"/>
                </a:solidFill>
              </a:rPr>
              <a:t>Joseph Fielding </a:t>
            </a:r>
            <a:r>
              <a:rPr lang="en-US" sz="1400" dirty="0" err="1">
                <a:solidFill>
                  <a:schemeClr val="bg2"/>
                </a:solidFill>
              </a:rPr>
              <a:t>McConkie</a:t>
            </a:r>
            <a:r>
              <a:rPr lang="en-US" sz="1400" dirty="0">
                <a:solidFill>
                  <a:schemeClr val="bg2"/>
                </a:solidFill>
              </a:rPr>
              <a:t> and Robert L. Millet</a:t>
            </a:r>
          </a:p>
        </p:txBody>
      </p:sp>
      <p:pic>
        <p:nvPicPr>
          <p:cNvPr id="24578" name="Picture 2" descr="http://www.lds.org/images/Manuals/tchg-pix.nfo:o:38c.jpg"/>
          <p:cNvPicPr>
            <a:picLocks noChangeAspect="1" noChangeArrowheads="1"/>
          </p:cNvPicPr>
          <p:nvPr/>
        </p:nvPicPr>
        <p:blipFill>
          <a:blip r:embed="rId3" cstate="print"/>
          <a:srcRect/>
          <a:stretch>
            <a:fillRect/>
          </a:stretch>
        </p:blipFill>
        <p:spPr bwMode="auto">
          <a:xfrm>
            <a:off x="2051364" y="3527080"/>
            <a:ext cx="2406316" cy="2667000"/>
          </a:xfrm>
          <a:prstGeom prst="rect">
            <a:avLst/>
          </a:prstGeom>
          <a:noFill/>
        </p:spPr>
      </p:pic>
      <p:pic>
        <p:nvPicPr>
          <p:cNvPr id="24580" name="Picture 4" descr="http://mormon.lds.net/files/2008/11/Bible-book-Mormon.jpg"/>
          <p:cNvPicPr>
            <a:picLocks noChangeAspect="1" noChangeArrowheads="1"/>
          </p:cNvPicPr>
          <p:nvPr/>
        </p:nvPicPr>
        <p:blipFill>
          <a:blip r:embed="rId4" cstate="print"/>
          <a:srcRect/>
          <a:stretch>
            <a:fillRect/>
          </a:stretch>
        </p:blipFill>
        <p:spPr bwMode="auto">
          <a:xfrm>
            <a:off x="8467955" y="1981200"/>
            <a:ext cx="2016709" cy="2514600"/>
          </a:xfrm>
          <a:prstGeom prst="rect">
            <a:avLst/>
          </a:prstGeom>
          <a:noFill/>
        </p:spPr>
      </p:pic>
      <p:grpSp>
        <p:nvGrpSpPr>
          <p:cNvPr id="11" name="Group 10"/>
          <p:cNvGrpSpPr/>
          <p:nvPr/>
        </p:nvGrpSpPr>
        <p:grpSpPr>
          <a:xfrm>
            <a:off x="10302239" y="4886981"/>
            <a:ext cx="1719400" cy="1062780"/>
            <a:chOff x="10302239" y="4886981"/>
            <a:chExt cx="1719400" cy="106278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2239" y="4888871"/>
              <a:ext cx="839558" cy="10494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2511" y="4886981"/>
              <a:ext cx="759128" cy="10627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371690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8142</Words>
  <Application>Microsoft Office PowerPoint</Application>
  <PresentationFormat>Widescreen</PresentationFormat>
  <Paragraphs>810</Paragraphs>
  <Slides>70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70</vt:i4>
      </vt:variant>
    </vt:vector>
  </HeadingPairs>
  <TitlesOfParts>
    <vt:vector size="79" baseType="lpstr">
      <vt:lpstr>Tempus Sans ITC</vt:lpstr>
      <vt:lpstr>Castellar</vt:lpstr>
      <vt:lpstr>Aharoni</vt:lpstr>
      <vt:lpstr>Calibri Light</vt:lpstr>
      <vt:lpstr>Open Sans</vt:lpstr>
      <vt:lpstr>Calibri</vt:lpstr>
      <vt:lpstr>Arial</vt:lpstr>
      <vt:lpstr>Abadi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7</cp:revision>
  <dcterms:created xsi:type="dcterms:W3CDTF">2023-09-13T15:02:40Z</dcterms:created>
  <dcterms:modified xsi:type="dcterms:W3CDTF">2024-01-02T15:56:49Z</dcterms:modified>
</cp:coreProperties>
</file>