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3" r:id="rId5"/>
    <p:sldId id="274" r:id="rId6"/>
    <p:sldId id="266"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6D1B-3C1A-04CF-623D-6E2B84BF9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B4CBB-93F5-8C44-A109-F521FEA5B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4B5550-8D61-6655-FA0E-F5E54C9D3C3D}"/>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5" name="Footer Placeholder 4">
            <a:extLst>
              <a:ext uri="{FF2B5EF4-FFF2-40B4-BE49-F238E27FC236}">
                <a16:creationId xmlns:a16="http://schemas.microsoft.com/office/drawing/2014/main" id="{778D59BB-2397-6D17-0E75-99D0EED88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E0A48-E8DC-3D3C-C5F3-D1DCCBA15311}"/>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196100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2D4-BE5E-4DFA-D4B2-3AAABA1B26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F7D9F-F919-8824-6608-B8D739B2A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7439A-9285-A3CE-A470-3EA2C3E55045}"/>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5" name="Footer Placeholder 4">
            <a:extLst>
              <a:ext uri="{FF2B5EF4-FFF2-40B4-BE49-F238E27FC236}">
                <a16:creationId xmlns:a16="http://schemas.microsoft.com/office/drawing/2014/main" id="{AB1499ED-A94F-DF08-B555-52B2CFCEF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CC0E8-69B8-EF37-B451-AEAEEB3D1CA2}"/>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61522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FBB72-8E1E-B188-D3B5-56AD187FE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7983B-8F28-EA80-5E4F-ADCC491B82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87887-1589-1FFE-3F75-7F8985317D6D}"/>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5" name="Footer Placeholder 4">
            <a:extLst>
              <a:ext uri="{FF2B5EF4-FFF2-40B4-BE49-F238E27FC236}">
                <a16:creationId xmlns:a16="http://schemas.microsoft.com/office/drawing/2014/main" id="{58425EBF-158B-4BF0-26B3-58DB33F27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80836-0BC1-F4F2-61A1-92BB33E6E4D5}"/>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263743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68E0-61EB-F5A7-458A-B6EB9BEF0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8B05B-05BF-BAD5-877A-D22F5027B0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C500C-83BC-B764-6B36-06D89BF7C4A1}"/>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5" name="Footer Placeholder 4">
            <a:extLst>
              <a:ext uri="{FF2B5EF4-FFF2-40B4-BE49-F238E27FC236}">
                <a16:creationId xmlns:a16="http://schemas.microsoft.com/office/drawing/2014/main" id="{7649E7FC-1C05-02C4-4413-B1EC2062A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0C6ED-83CF-8BD7-034C-397275FEC9E4}"/>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251326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E73D-E209-A934-F783-9E7786B47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89FF70-EDC0-1B2E-F04B-A8AD232AC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BC4F1-C46B-C8FC-E035-0CDB53960A5A}"/>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5" name="Footer Placeholder 4">
            <a:extLst>
              <a:ext uri="{FF2B5EF4-FFF2-40B4-BE49-F238E27FC236}">
                <a16:creationId xmlns:a16="http://schemas.microsoft.com/office/drawing/2014/main" id="{9159B892-ECCF-5E89-BE24-69C04EFDD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BDDC-DC13-5642-A967-1BAC962C9F83}"/>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99826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33F4-14A3-4CC8-2FAD-4FE5CF8EE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20030-05AB-15A9-4605-01807C832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1AF714-8C90-3E39-7DE3-8D5122390F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205CB4-AE92-D03D-BEDB-0ADA9C3DA28E}"/>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6" name="Footer Placeholder 5">
            <a:extLst>
              <a:ext uri="{FF2B5EF4-FFF2-40B4-BE49-F238E27FC236}">
                <a16:creationId xmlns:a16="http://schemas.microsoft.com/office/drawing/2014/main" id="{D23270CB-71E5-7E0B-52B5-4984EA46A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F7843-F896-CF1C-5E0A-1C9A359B8F3B}"/>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408596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62DA-31CE-6C21-5475-BAC46A0CD6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4DDA7F-E6AA-94B9-36B4-0779A4A32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0E045-2C13-F647-59BE-0CA36B43A5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BF937C-23B2-00DE-9F68-C737882F8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58277-3ED8-A2F2-902A-FE7993806D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3A022-D9A9-BCF2-CE4B-AFCCE8F51F8E}"/>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8" name="Footer Placeholder 7">
            <a:extLst>
              <a:ext uri="{FF2B5EF4-FFF2-40B4-BE49-F238E27FC236}">
                <a16:creationId xmlns:a16="http://schemas.microsoft.com/office/drawing/2014/main" id="{0E8B47C0-2E68-79BE-27CA-1245AB5F79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806EEB-09CD-5AB9-EF13-FE7D447967E8}"/>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130220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7000-D06E-C618-6415-CB1DE65A5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014083-BACF-6A16-7AD2-558D9B683C31}"/>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4" name="Footer Placeholder 3">
            <a:extLst>
              <a:ext uri="{FF2B5EF4-FFF2-40B4-BE49-F238E27FC236}">
                <a16:creationId xmlns:a16="http://schemas.microsoft.com/office/drawing/2014/main" id="{A4594CE3-CEA2-6FCC-1406-3FC962F0E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AA3D6A-6BBC-B6E2-C3FF-21CA284BD927}"/>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362122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E904D-7965-1272-D54C-595490332F63}"/>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3" name="Footer Placeholder 2">
            <a:extLst>
              <a:ext uri="{FF2B5EF4-FFF2-40B4-BE49-F238E27FC236}">
                <a16:creationId xmlns:a16="http://schemas.microsoft.com/office/drawing/2014/main" id="{727F4AEE-3387-9ACE-934F-8766A45014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AE5899-27AE-C0D3-C28F-5EE951BB356C}"/>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414610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D826-29CE-C5FB-059A-E3D049C8D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2D852D-CC37-0947-ADBD-A8AD9DEE4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F3A6CA-3F46-5D1A-582F-245A81B41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302C4-DF3D-EF09-1D56-78280805072B}"/>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6" name="Footer Placeholder 5">
            <a:extLst>
              <a:ext uri="{FF2B5EF4-FFF2-40B4-BE49-F238E27FC236}">
                <a16:creationId xmlns:a16="http://schemas.microsoft.com/office/drawing/2014/main" id="{C3D47644-440B-F322-D191-A41AB4DA0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ECF38-4D5D-9FC5-D04D-E7A413974C6F}"/>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35073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3133-2A2D-D45F-6AD9-C08A4D802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F975F-8129-2F59-AF61-1CADFA656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13727-56B9-825B-8490-BC0C6B90C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676F5-FCCC-796F-DDF7-7FAA30376C55}"/>
              </a:ext>
            </a:extLst>
          </p:cNvPr>
          <p:cNvSpPr>
            <a:spLocks noGrp="1"/>
          </p:cNvSpPr>
          <p:nvPr>
            <p:ph type="dt" sz="half" idx="10"/>
          </p:nvPr>
        </p:nvSpPr>
        <p:spPr/>
        <p:txBody>
          <a:bodyPr/>
          <a:lstStyle/>
          <a:p>
            <a:fld id="{EB56929C-1CDE-4129-9649-48C5F7929796}" type="datetimeFigureOut">
              <a:rPr lang="en-US" smtClean="0"/>
              <a:t>1/7/2024</a:t>
            </a:fld>
            <a:endParaRPr lang="en-US"/>
          </a:p>
        </p:txBody>
      </p:sp>
      <p:sp>
        <p:nvSpPr>
          <p:cNvPr id="6" name="Footer Placeholder 5">
            <a:extLst>
              <a:ext uri="{FF2B5EF4-FFF2-40B4-BE49-F238E27FC236}">
                <a16:creationId xmlns:a16="http://schemas.microsoft.com/office/drawing/2014/main" id="{47E73DA8-1AB8-C5A8-109A-D7D2E5D9A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D0EB5-DEFA-67FE-9184-FA730F24FE08}"/>
              </a:ext>
            </a:extLst>
          </p:cNvPr>
          <p:cNvSpPr>
            <a:spLocks noGrp="1"/>
          </p:cNvSpPr>
          <p:nvPr>
            <p:ph type="sldNum" sz="quarter" idx="12"/>
          </p:nvPr>
        </p:nvSpPr>
        <p:spPr/>
        <p:txBody>
          <a:bodyPr/>
          <a:lstStyle/>
          <a:p>
            <a:fld id="{605D710C-48FA-454F-BE9E-435E47EFAE3F}" type="slidenum">
              <a:rPr lang="en-US" smtClean="0"/>
              <a:t>‹#›</a:t>
            </a:fld>
            <a:endParaRPr lang="en-US"/>
          </a:p>
        </p:txBody>
      </p:sp>
    </p:spTree>
    <p:extLst>
      <p:ext uri="{BB962C8B-B14F-4D97-AF65-F5344CB8AC3E}">
        <p14:creationId xmlns:p14="http://schemas.microsoft.com/office/powerpoint/2010/main" val="14252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D5C1F5-8AC6-EE0A-00FF-F705471A7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5A194-15FF-36A7-0B6B-3D39FA5BA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3972C-A664-7A22-612A-BE7676291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6929C-1CDE-4129-9649-48C5F7929796}" type="datetimeFigureOut">
              <a:rPr lang="en-US" smtClean="0"/>
              <a:t>1/7/2024</a:t>
            </a:fld>
            <a:endParaRPr lang="en-US"/>
          </a:p>
        </p:txBody>
      </p:sp>
      <p:sp>
        <p:nvSpPr>
          <p:cNvPr id="5" name="Footer Placeholder 4">
            <a:extLst>
              <a:ext uri="{FF2B5EF4-FFF2-40B4-BE49-F238E27FC236}">
                <a16:creationId xmlns:a16="http://schemas.microsoft.com/office/drawing/2014/main" id="{01DC11C3-572C-C378-B25B-44DF1C060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9A162-9931-C6CF-EE3F-ABA4C4D01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D710C-48FA-454F-BE9E-435E47EFAE3F}" type="slidenum">
              <a:rPr lang="en-US" smtClean="0"/>
              <a:t>‹#›</a:t>
            </a:fld>
            <a:endParaRPr lang="en-US"/>
          </a:p>
        </p:txBody>
      </p:sp>
    </p:spTree>
    <p:extLst>
      <p:ext uri="{BB962C8B-B14F-4D97-AF65-F5344CB8AC3E}">
        <p14:creationId xmlns:p14="http://schemas.microsoft.com/office/powerpoint/2010/main" val="109338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E1948-3E35-40CA-BF3B-7D17F11AE20D}"/>
              </a:ext>
            </a:extLst>
          </p:cNvPr>
          <p:cNvPicPr>
            <a:picLocks noChangeAspect="1"/>
          </p:cNvPicPr>
          <p:nvPr/>
        </p:nvPicPr>
        <p:blipFill rotWithShape="1">
          <a:blip r:embed="rId2">
            <a:extLst>
              <a:ext uri="{28A0092B-C50C-407E-A947-70E740481C1C}">
                <a14:useLocalDpi xmlns:a14="http://schemas.microsoft.com/office/drawing/2010/main" val="0"/>
              </a:ext>
            </a:extLst>
          </a:blip>
          <a:srcRect t="5427"/>
          <a:stretch/>
        </p:blipFill>
        <p:spPr>
          <a:xfrm>
            <a:off x="0" y="0"/>
            <a:ext cx="12192000" cy="6858000"/>
          </a:xfrm>
          <a:prstGeom prst="rect">
            <a:avLst/>
          </a:prstGeom>
        </p:spPr>
      </p:pic>
      <p:sp>
        <p:nvSpPr>
          <p:cNvPr id="2" name="TextBox 1">
            <a:extLst>
              <a:ext uri="{FF2B5EF4-FFF2-40B4-BE49-F238E27FC236}">
                <a16:creationId xmlns:a16="http://schemas.microsoft.com/office/drawing/2014/main" id="{3C217534-F46E-F15B-B1F0-E8F36585BFEA}"/>
              </a:ext>
            </a:extLst>
          </p:cNvPr>
          <p:cNvSpPr txBox="1"/>
          <p:nvPr/>
        </p:nvSpPr>
        <p:spPr>
          <a:xfrm>
            <a:off x="314324" y="114300"/>
            <a:ext cx="1952625" cy="369332"/>
          </a:xfrm>
          <a:prstGeom prst="rect">
            <a:avLst/>
          </a:prstGeom>
          <a:noFill/>
        </p:spPr>
        <p:txBody>
          <a:bodyPr wrap="square" rtlCol="0">
            <a:spAutoFit/>
          </a:bodyPr>
          <a:lstStyle/>
          <a:p>
            <a:r>
              <a:rPr lang="en-US" dirty="0">
                <a:solidFill>
                  <a:schemeClr val="bg1"/>
                </a:solidFill>
              </a:rPr>
              <a:t>Lesson 148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495800" y="6396336"/>
            <a:ext cx="4572000" cy="461665"/>
          </a:xfrm>
          <a:prstGeom prst="rect">
            <a:avLst/>
          </a:prstGeom>
        </p:spPr>
        <p:txBody>
          <a:bodyPr>
            <a:spAutoFit/>
          </a:bodyPr>
          <a:lstStyle/>
          <a:p>
            <a:r>
              <a:rPr lang="en-US" sz="2400" dirty="0">
                <a:solidFill>
                  <a:schemeClr val="bg1"/>
                </a:solidFill>
              </a:rPr>
              <a:t>Ether 7:23-27</a:t>
            </a:r>
          </a:p>
        </p:txBody>
      </p:sp>
      <p:grpSp>
        <p:nvGrpSpPr>
          <p:cNvPr id="75" name="Group 74"/>
          <p:cNvGrpSpPr/>
          <p:nvPr/>
        </p:nvGrpSpPr>
        <p:grpSpPr>
          <a:xfrm>
            <a:off x="6477000" y="533400"/>
            <a:ext cx="3733800" cy="5486400"/>
            <a:chOff x="2590800" y="609600"/>
            <a:chExt cx="3733800" cy="5486400"/>
          </a:xfrm>
        </p:grpSpPr>
        <p:sp>
          <p:nvSpPr>
            <p:cNvPr id="5" name="Rectangle 4"/>
            <p:cNvSpPr/>
            <p:nvPr/>
          </p:nvSpPr>
          <p:spPr>
            <a:xfrm>
              <a:off x="2590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3276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98"/>
            <p:cNvGrpSpPr/>
            <p:nvPr/>
          </p:nvGrpSpPr>
          <p:grpSpPr>
            <a:xfrm>
              <a:off x="2648857" y="624114"/>
              <a:ext cx="1447800" cy="457200"/>
              <a:chOff x="3886200" y="5638800"/>
              <a:chExt cx="1447800" cy="457200"/>
            </a:xfrm>
          </p:grpSpPr>
          <p:sp>
            <p:nvSpPr>
              <p:cNvPr id="100" name="Rectangle 99"/>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sp>
        <p:nvSpPr>
          <p:cNvPr id="66" name="Rectangle 65"/>
          <p:cNvSpPr/>
          <p:nvPr/>
        </p:nvSpPr>
        <p:spPr>
          <a:xfrm>
            <a:off x="1752600" y="6477000"/>
            <a:ext cx="1828800" cy="381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8800" y="6488668"/>
            <a:ext cx="990600" cy="400110"/>
          </a:xfrm>
          <a:prstGeom prst="rect">
            <a:avLst/>
          </a:prstGeom>
          <a:noFill/>
        </p:spPr>
        <p:txBody>
          <a:bodyPr wrap="square" rtlCol="0">
            <a:spAutoFit/>
          </a:bodyPr>
          <a:lstStyle/>
          <a:p>
            <a:r>
              <a:rPr lang="en-US" sz="2000" dirty="0">
                <a:solidFill>
                  <a:schemeClr val="bg1"/>
                </a:solidFill>
              </a:rPr>
              <a:t>ALERT</a:t>
            </a:r>
          </a:p>
        </p:txBody>
      </p:sp>
      <p:grpSp>
        <p:nvGrpSpPr>
          <p:cNvPr id="28" name="Group 69"/>
          <p:cNvGrpSpPr/>
          <p:nvPr/>
        </p:nvGrpSpPr>
        <p:grpSpPr>
          <a:xfrm>
            <a:off x="1524000" y="4038601"/>
            <a:ext cx="9158514" cy="2438399"/>
            <a:chOff x="0" y="4038600"/>
            <a:chExt cx="9158514" cy="2438399"/>
          </a:xfrm>
        </p:grpSpPr>
        <p:sp>
          <p:nvSpPr>
            <p:cNvPr id="6" name="Rectangle 5"/>
            <p:cNvSpPr/>
            <p:nvPr/>
          </p:nvSpPr>
          <p:spPr>
            <a:xfrm>
              <a:off x="29030" y="4038600"/>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4114800"/>
              <a:ext cx="9144000" cy="2308324"/>
            </a:xfrm>
            <a:prstGeom prst="rect">
              <a:avLst/>
            </a:prstGeom>
          </p:spPr>
          <p:txBody>
            <a:bodyPr wrap="square">
              <a:spAutoFit/>
            </a:bodyPr>
            <a:lstStyle/>
            <a:p>
              <a:r>
                <a:rPr lang="en-US" sz="2400" dirty="0">
                  <a:solidFill>
                    <a:schemeClr val="bg1"/>
                  </a:solidFill>
                </a:rPr>
                <a:t>Many prophets came and prophesied about the people’s wickedness, that they would be destroyed if they did not repent.</a:t>
              </a:r>
            </a:p>
            <a:p>
              <a:endParaRPr lang="en-US" sz="2400" dirty="0">
                <a:solidFill>
                  <a:schemeClr val="bg1"/>
                </a:solidFill>
              </a:endParaRPr>
            </a:p>
            <a:p>
              <a:r>
                <a:rPr lang="en-US" sz="2400" dirty="0">
                  <a:solidFill>
                    <a:schemeClr val="bg1"/>
                  </a:solidFill>
                </a:rPr>
                <a:t>The people reviled against the prophets ad mocked them. </a:t>
              </a:r>
              <a:r>
                <a:rPr lang="en-US" sz="2400" dirty="0" err="1">
                  <a:solidFill>
                    <a:schemeClr val="bg1"/>
                  </a:solidFill>
                </a:rPr>
                <a:t>Shule</a:t>
              </a:r>
              <a:r>
                <a:rPr lang="en-US" sz="2400" dirty="0">
                  <a:solidFill>
                    <a:schemeClr val="bg1"/>
                  </a:solidFill>
                </a:rPr>
                <a:t> executed judgment against all those who reviled against the prophets.</a:t>
              </a:r>
            </a:p>
            <a:p>
              <a:endParaRPr lang="en-US" sz="2400" dirty="0">
                <a:solidFill>
                  <a:schemeClr val="bg1"/>
                </a:solidFill>
              </a:endParaRPr>
            </a:p>
          </p:txBody>
        </p:sp>
      </p:grpSp>
      <p:sp>
        <p:nvSpPr>
          <p:cNvPr id="76" name="TextBox 75"/>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6" name="Rectangle 5"/>
          <p:cNvSpPr/>
          <p:nvPr/>
        </p:nvSpPr>
        <p:spPr>
          <a:xfrm>
            <a:off x="1752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81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81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81200" y="5181601"/>
            <a:ext cx="3352800" cy="584775"/>
          </a:xfrm>
          <a:prstGeom prst="rect">
            <a:avLst/>
          </a:prstGeom>
        </p:spPr>
        <p:txBody>
          <a:bodyPr wrap="square">
            <a:spAutoFit/>
          </a:bodyPr>
          <a:lstStyle/>
          <a:p>
            <a:pPr algn="ctr"/>
            <a:r>
              <a:rPr lang="en-US" sz="3200" i="1" dirty="0"/>
              <a:t>BREAKING NEWS</a:t>
            </a:r>
          </a:p>
        </p:txBody>
      </p:sp>
      <p:sp>
        <p:nvSpPr>
          <p:cNvPr id="19" name="Rectangle 18"/>
          <p:cNvSpPr/>
          <p:nvPr/>
        </p:nvSpPr>
        <p:spPr>
          <a:xfrm>
            <a:off x="1752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
          <p:cNvGrpSpPr/>
          <p:nvPr/>
        </p:nvGrpSpPr>
        <p:grpSpPr>
          <a:xfrm>
            <a:off x="2057400" y="304800"/>
            <a:ext cx="4876800" cy="4648200"/>
            <a:chOff x="3962400" y="838200"/>
            <a:chExt cx="4876800" cy="3733800"/>
          </a:xfrm>
        </p:grpSpPr>
        <p:sp>
          <p:nvSpPr>
            <p:cNvPr id="13" name="Rectangle 12"/>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209800" y="533400"/>
            <a:ext cx="4572000" cy="4093428"/>
          </a:xfrm>
          <a:prstGeom prst="rect">
            <a:avLst/>
          </a:prstGeom>
        </p:spPr>
        <p:txBody>
          <a:bodyPr>
            <a:spAutoFit/>
          </a:bodyPr>
          <a:lstStyle/>
          <a:p>
            <a:pPr fontAlgn="base"/>
            <a:r>
              <a:rPr lang="en-US" sz="2000" dirty="0">
                <a:solidFill>
                  <a:schemeClr val="bg1"/>
                </a:solidFill>
              </a:rPr>
              <a:t>“Prophets must often warn of the consequences of violating God’s laws. They do not preach that which is popular with the world. … Why do prophets proclaim unpopular commandments and call society to repentance for rejecting, modifying, and even ignoring the commandments? The reason is very simple. Upon receiving revelation, prophets have no choice but to proclaim and reaffirm that which God has given them to tell the world.”</a:t>
            </a:r>
          </a:p>
          <a:p>
            <a:pPr fontAlgn="base"/>
            <a:r>
              <a:rPr lang="en-US" sz="2000" dirty="0">
                <a:solidFill>
                  <a:schemeClr val="bg1"/>
                </a:solidFill>
              </a:rPr>
              <a:t> </a:t>
            </a:r>
          </a:p>
        </p:txBody>
      </p:sp>
      <p:sp>
        <p:nvSpPr>
          <p:cNvPr id="23" name="Rectangle 22"/>
          <p:cNvSpPr/>
          <p:nvPr/>
        </p:nvSpPr>
        <p:spPr>
          <a:xfrm>
            <a:off x="1981200" y="5943600"/>
            <a:ext cx="4572000" cy="369332"/>
          </a:xfrm>
          <a:prstGeom prst="rect">
            <a:avLst/>
          </a:prstGeom>
        </p:spPr>
        <p:txBody>
          <a:bodyPr>
            <a:spAutoFit/>
          </a:bodyPr>
          <a:lstStyle/>
          <a:p>
            <a:r>
              <a:rPr lang="en-US" dirty="0">
                <a:solidFill>
                  <a:schemeClr val="bg1"/>
                </a:solidFill>
              </a:rPr>
              <a:t>Elder Robert D. Hales Reports</a:t>
            </a:r>
          </a:p>
        </p:txBody>
      </p:sp>
      <p:sp>
        <p:nvSpPr>
          <p:cNvPr id="24" name="Rectangle 23"/>
          <p:cNvSpPr/>
          <p:nvPr/>
        </p:nvSpPr>
        <p:spPr>
          <a:xfrm>
            <a:off x="1752600" y="6497936"/>
            <a:ext cx="4572000" cy="461665"/>
          </a:xfrm>
          <a:prstGeom prst="rect">
            <a:avLst/>
          </a:prstGeom>
        </p:spPr>
        <p:txBody>
          <a:bodyPr>
            <a:spAutoFit/>
          </a:bodyPr>
          <a:lstStyle/>
          <a:p>
            <a:r>
              <a:rPr lang="en-US" sz="2400" dirty="0">
                <a:solidFill>
                  <a:schemeClr val="bg1"/>
                </a:solidFill>
              </a:rPr>
              <a:t>UPDATE</a:t>
            </a:r>
          </a:p>
        </p:txBody>
      </p:sp>
      <p:grpSp>
        <p:nvGrpSpPr>
          <p:cNvPr id="25" name="Group 20"/>
          <p:cNvGrpSpPr/>
          <p:nvPr/>
        </p:nvGrpSpPr>
        <p:grpSpPr>
          <a:xfrm>
            <a:off x="7543800" y="838200"/>
            <a:ext cx="2895600" cy="3581400"/>
            <a:chOff x="3962400" y="838200"/>
            <a:chExt cx="4876800" cy="3733800"/>
          </a:xfrm>
        </p:grpSpPr>
        <p:sp>
          <p:nvSpPr>
            <p:cNvPr id="26" name="Rectangle 25"/>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descr="robert d. hales.jpg"/>
          <p:cNvPicPr>
            <a:picLocks noChangeAspect="1"/>
          </p:cNvPicPr>
          <p:nvPr/>
        </p:nvPicPr>
        <p:blipFill>
          <a:blip r:embed="rId3" cstate="print"/>
          <a:stretch>
            <a:fillRect/>
          </a:stretch>
        </p:blipFill>
        <p:spPr>
          <a:xfrm>
            <a:off x="8001001" y="1371600"/>
            <a:ext cx="2000865" cy="2514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6959600"/>
            <a:chOff x="-1524000" y="0"/>
            <a:chExt cx="12192000" cy="695960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1524000" y="0"/>
              <a:ext cx="12192000" cy="6858002"/>
            </a:xfrm>
            <a:prstGeom prst="rect">
              <a:avLst/>
            </a:prstGeom>
            <a:noFill/>
            <a:effectLst>
              <a:outerShdw dist="50800" dir="5400000" algn="ctr" rotWithShape="0">
                <a:srgbClr val="000000"/>
              </a:outerShdw>
            </a:effectLst>
          </p:spPr>
        </p:pic>
        <p:sp>
          <p:nvSpPr>
            <p:cNvPr id="6" name="Rectangle 5"/>
            <p:cNvSpPr/>
            <p:nvPr/>
          </p:nvSpPr>
          <p:spPr>
            <a:xfrm>
              <a:off x="228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7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200" y="5181600"/>
              <a:ext cx="3352800" cy="584775"/>
            </a:xfrm>
            <a:prstGeom prst="rect">
              <a:avLst/>
            </a:prstGeom>
          </p:spPr>
          <p:txBody>
            <a:bodyPr wrap="square">
              <a:spAutoFit/>
            </a:bodyPr>
            <a:lstStyle/>
            <a:p>
              <a:pPr algn="ctr"/>
              <a:r>
                <a:rPr lang="en-US" sz="3200" i="1" dirty="0"/>
                <a:t>BREAKING NEWS</a:t>
              </a:r>
            </a:p>
          </p:txBody>
        </p:sp>
        <p:sp>
          <p:nvSpPr>
            <p:cNvPr id="19" name="Rectangle 18"/>
            <p:cNvSpPr/>
            <p:nvPr/>
          </p:nvSpPr>
          <p:spPr>
            <a:xfrm>
              <a:off x="228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
            <p:cNvGrpSpPr/>
            <p:nvPr/>
          </p:nvGrpSpPr>
          <p:grpSpPr>
            <a:xfrm>
              <a:off x="3962400" y="838200"/>
              <a:ext cx="4876800" cy="3733800"/>
              <a:chOff x="3962400" y="838200"/>
              <a:chExt cx="4876800" cy="3733800"/>
            </a:xfrm>
          </p:grpSpPr>
          <p:sp>
            <p:nvSpPr>
              <p:cNvPr id="13" name="Rectangle 12"/>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4191000" y="1447800"/>
              <a:ext cx="4572000" cy="1569660"/>
            </a:xfrm>
            <a:prstGeom prst="rect">
              <a:avLst/>
            </a:prstGeom>
          </p:spPr>
          <p:txBody>
            <a:bodyPr>
              <a:spAutoFit/>
            </a:bodyPr>
            <a:lstStyle/>
            <a:p>
              <a:pPr algn="ctr"/>
              <a:r>
                <a:rPr lang="en-US" sz="3200" dirty="0">
                  <a:solidFill>
                    <a:schemeClr val="bg1"/>
                  </a:solidFill>
                </a:rPr>
                <a:t>All forms of sin decrease the power of the Holy Spirit in our lives</a:t>
              </a:r>
            </a:p>
          </p:txBody>
        </p:sp>
        <p:sp>
          <p:nvSpPr>
            <p:cNvPr id="23" name="Rectangle 22"/>
            <p:cNvSpPr/>
            <p:nvPr/>
          </p:nvSpPr>
          <p:spPr>
            <a:xfrm>
              <a:off x="457200" y="5943600"/>
              <a:ext cx="4572000" cy="461665"/>
            </a:xfrm>
            <a:prstGeom prst="rect">
              <a:avLst/>
            </a:prstGeom>
          </p:spPr>
          <p:txBody>
            <a:bodyPr>
              <a:spAutoFit/>
            </a:bodyPr>
            <a:lstStyle/>
            <a:p>
              <a:r>
                <a:rPr lang="en-US" sz="2400" dirty="0">
                  <a:solidFill>
                    <a:schemeClr val="bg1"/>
                  </a:solidFill>
                </a:rPr>
                <a:t>Sins lead into captivity</a:t>
              </a:r>
            </a:p>
          </p:txBody>
        </p:sp>
        <p:sp>
          <p:nvSpPr>
            <p:cNvPr id="24" name="Rectangle 23"/>
            <p:cNvSpPr/>
            <p:nvPr/>
          </p:nvSpPr>
          <p:spPr>
            <a:xfrm>
              <a:off x="228600" y="6497935"/>
              <a:ext cx="4572000" cy="461665"/>
            </a:xfrm>
            <a:prstGeom prst="rect">
              <a:avLst/>
            </a:prstGeom>
          </p:spPr>
          <p:txBody>
            <a:bodyPr>
              <a:spAutoFit/>
            </a:bodyPr>
            <a:lstStyle/>
            <a:p>
              <a:r>
                <a:rPr lang="en-US" sz="2400" dirty="0">
                  <a:solidFill>
                    <a:schemeClr val="bg1"/>
                  </a:solidFill>
                </a:rPr>
                <a:t>UPDATE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rfpl.info/wp-content/uploads/2011/02/machu-picchu-tour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ctangle 5"/>
          <p:cNvSpPr/>
          <p:nvPr/>
        </p:nvSpPr>
        <p:spPr>
          <a:xfrm>
            <a:off x="1752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JNR.jpg"/>
          <p:cNvPicPr>
            <a:picLocks noChangeAspect="1"/>
          </p:cNvPicPr>
          <p:nvPr/>
        </p:nvPicPr>
        <p:blipFill>
          <a:blip r:embed="rId3" cstate="print"/>
          <a:srcRect l="18058" t="27029" r="18058"/>
          <a:stretch>
            <a:fillRect/>
          </a:stretch>
        </p:blipFill>
        <p:spPr>
          <a:xfrm>
            <a:off x="4724401" y="1295400"/>
            <a:ext cx="5637041" cy="3581400"/>
          </a:xfrm>
          <a:prstGeom prst="rect">
            <a:avLst/>
          </a:prstGeom>
        </p:spPr>
      </p:pic>
      <p:grpSp>
        <p:nvGrpSpPr>
          <p:cNvPr id="9" name="Group 8"/>
          <p:cNvGrpSpPr/>
          <p:nvPr/>
        </p:nvGrpSpPr>
        <p:grpSpPr>
          <a:xfrm>
            <a:off x="6553200" y="1600200"/>
            <a:ext cx="2590800" cy="1477328"/>
            <a:chOff x="5410200" y="1371600"/>
            <a:chExt cx="3352800" cy="2018474"/>
          </a:xfrm>
        </p:grpSpPr>
        <p:sp>
          <p:nvSpPr>
            <p:cNvPr id="10" name="Rectangle 9"/>
            <p:cNvSpPr/>
            <p:nvPr/>
          </p:nvSpPr>
          <p:spPr>
            <a:xfrm>
              <a:off x="5410200" y="1371600"/>
              <a:ext cx="3352800" cy="1905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799" y="1371600"/>
              <a:ext cx="2895600" cy="2018474"/>
            </a:xfrm>
            <a:prstGeom prst="rect">
              <a:avLst/>
            </a:prstGeom>
            <a:noFill/>
          </p:spPr>
          <p:txBody>
            <a:bodyPr wrap="square" rtlCol="0">
              <a:spAutoFit/>
            </a:bodyPr>
            <a:lstStyle/>
            <a:p>
              <a:pPr algn="ctr"/>
              <a:r>
                <a:rPr lang="en-US" sz="3600" i="1" dirty="0"/>
                <a:t>BREAKING </a:t>
              </a:r>
              <a:r>
                <a:rPr lang="en-US" sz="5400" i="1" dirty="0"/>
                <a:t>NEWS</a:t>
              </a:r>
            </a:p>
          </p:txBody>
        </p:sp>
      </p:grpSp>
      <p:sp>
        <p:nvSpPr>
          <p:cNvPr id="12" name="Rectangle 11"/>
          <p:cNvSpPr/>
          <p:nvPr/>
        </p:nvSpPr>
        <p:spPr>
          <a:xfrm>
            <a:off x="1981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81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1200" y="5181601"/>
            <a:ext cx="3352800" cy="584775"/>
          </a:xfrm>
          <a:prstGeom prst="rect">
            <a:avLst/>
          </a:prstGeom>
        </p:spPr>
        <p:txBody>
          <a:bodyPr wrap="square">
            <a:spAutoFit/>
          </a:bodyPr>
          <a:lstStyle/>
          <a:p>
            <a:pPr algn="ctr"/>
            <a:r>
              <a:rPr lang="en-US" sz="3200" i="1" dirty="0"/>
              <a:t>BREAKING NEWS</a:t>
            </a:r>
          </a:p>
        </p:txBody>
      </p:sp>
      <p:sp>
        <p:nvSpPr>
          <p:cNvPr id="15" name="Rectangle 14"/>
          <p:cNvSpPr/>
          <p:nvPr/>
        </p:nvSpPr>
        <p:spPr>
          <a:xfrm>
            <a:off x="1752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57400" y="6019800"/>
            <a:ext cx="3048000" cy="400110"/>
          </a:xfrm>
          <a:prstGeom prst="rect">
            <a:avLst/>
          </a:prstGeom>
          <a:noFill/>
        </p:spPr>
        <p:txBody>
          <a:bodyPr wrap="square" rtlCol="0">
            <a:spAutoFit/>
          </a:bodyPr>
          <a:lstStyle/>
          <a:p>
            <a:r>
              <a:rPr lang="en-US" sz="2000" dirty="0">
                <a:solidFill>
                  <a:schemeClr val="bg1"/>
                </a:solidFill>
              </a:rPr>
              <a:t>Secret Combinations Ignite</a:t>
            </a:r>
          </a:p>
        </p:txBody>
      </p:sp>
      <p:sp>
        <p:nvSpPr>
          <p:cNvPr id="17" name="TextBox 16"/>
          <p:cNvSpPr txBox="1"/>
          <p:nvPr/>
        </p:nvSpPr>
        <p:spPr>
          <a:xfrm>
            <a:off x="1756228" y="6497936"/>
            <a:ext cx="3048000" cy="461665"/>
          </a:xfrm>
          <a:prstGeom prst="rect">
            <a:avLst/>
          </a:prstGeom>
          <a:noFill/>
        </p:spPr>
        <p:txBody>
          <a:bodyPr wrap="square" rtlCol="0">
            <a:spAutoFit/>
          </a:bodyPr>
          <a:lstStyle/>
          <a:p>
            <a:r>
              <a:rPr lang="en-US" sz="2400" dirty="0">
                <a:solidFill>
                  <a:schemeClr val="bg1"/>
                </a:solidFill>
              </a:rPr>
              <a:t>UPDATE</a:t>
            </a:r>
          </a:p>
        </p:txBody>
      </p:sp>
      <p:sp>
        <p:nvSpPr>
          <p:cNvPr id="18" name="TextBox 17"/>
          <p:cNvSpPr txBox="1"/>
          <p:nvPr/>
        </p:nvSpPr>
        <p:spPr>
          <a:xfrm>
            <a:off x="3886200" y="6454393"/>
            <a:ext cx="6781800" cy="461665"/>
          </a:xfrm>
          <a:prstGeom prst="rect">
            <a:avLst/>
          </a:prstGeom>
          <a:noFill/>
        </p:spPr>
        <p:txBody>
          <a:bodyPr wrap="square" rtlCol="0">
            <a:spAutoFit/>
          </a:bodyPr>
          <a:lstStyle/>
          <a:p>
            <a:r>
              <a:rPr lang="en-US" sz="2400" dirty="0">
                <a:solidFill>
                  <a:schemeClr val="bg1"/>
                </a:solidFill>
              </a:rPr>
              <a:t>JAREDITE NEWS REPORT    	       ETHER 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915F2-C58D-CF58-40A5-1F8B0C635372}"/>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4"/>
          <p:cNvGrpSpPr/>
          <p:nvPr/>
        </p:nvGrpSpPr>
        <p:grpSpPr>
          <a:xfrm>
            <a:off x="4800600" y="1066800"/>
            <a:ext cx="2286000" cy="3661652"/>
            <a:chOff x="1167845" y="685799"/>
            <a:chExt cx="2024418" cy="3242657"/>
          </a:xfrm>
        </p:grpSpPr>
        <p:grpSp>
          <p:nvGrpSpPr>
            <p:cNvPr id="61"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8:1-4</a:t>
            </a:r>
          </a:p>
        </p:txBody>
      </p:sp>
      <p:grpSp>
        <p:nvGrpSpPr>
          <p:cNvPr id="14"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OMER</a:t>
              </a:r>
            </a:p>
          </p:txBody>
        </p:sp>
      </p:grpSp>
      <p:grpSp>
        <p:nvGrpSpPr>
          <p:cNvPr id="15"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JARED</a:t>
              </a:r>
            </a:p>
          </p:txBody>
        </p:sp>
      </p:grpSp>
      <p:grpSp>
        <p:nvGrpSpPr>
          <p:cNvPr id="16"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78" name="Group 77"/>
          <p:cNvGrpSpPr/>
          <p:nvPr/>
        </p:nvGrpSpPr>
        <p:grpSpPr>
          <a:xfrm>
            <a:off x="2133601" y="2057401"/>
            <a:ext cx="1378857" cy="2133600"/>
            <a:chOff x="8052475" y="3124200"/>
            <a:chExt cx="1015325" cy="1524001"/>
          </a:xfrm>
        </p:grpSpPr>
        <p:sp>
          <p:nvSpPr>
            <p:cNvPr id="79" name="Trapezoid 78"/>
            <p:cNvSpPr/>
            <p:nvPr/>
          </p:nvSpPr>
          <p:spPr>
            <a:xfrm>
              <a:off x="8153400" y="3810001"/>
              <a:ext cx="809567" cy="838200"/>
            </a:xfrm>
            <a:prstGeom prst="trapezoid">
              <a:avLst>
                <a:gd name="adj" fmla="val 31421"/>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10800000">
              <a:off x="8305800" y="4191000"/>
              <a:ext cx="533400" cy="381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153400" y="316959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9066372">
              <a:off x="8594709" y="3124200"/>
              <a:ext cx="445030" cy="659542"/>
            </a:xfrm>
            <a:prstGeom prst="ellipse">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077158">
              <a:off x="8189877" y="3024497"/>
              <a:ext cx="430287" cy="705091"/>
            </a:xfrm>
            <a:prstGeom prst="ellipse">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077200" y="3352800"/>
              <a:ext cx="9906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8382001" y="2057400"/>
            <a:ext cx="1521343" cy="2209688"/>
            <a:chOff x="4789074" y="3352800"/>
            <a:chExt cx="1521343" cy="2209688"/>
          </a:xfrm>
        </p:grpSpPr>
        <p:sp>
          <p:nvSpPr>
            <p:cNvPr id="93" name="Flowchart: Manual Operation 92"/>
            <p:cNvSpPr/>
            <p:nvPr/>
          </p:nvSpPr>
          <p:spPr>
            <a:xfrm rot="12310857">
              <a:off x="4789074" y="4379072"/>
              <a:ext cx="511923" cy="118341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9335504" flipH="1">
              <a:off x="5798494" y="4293109"/>
              <a:ext cx="511923" cy="120772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21267149" flipH="1">
              <a:off x="5571747" y="3450295"/>
              <a:ext cx="707328" cy="874174"/>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1441540" flipH="1">
              <a:off x="4837078" y="3457307"/>
              <a:ext cx="707328" cy="874174"/>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0800000">
              <a:off x="5013908" y="4331480"/>
              <a:ext cx="1060993" cy="115492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Extract 97"/>
            <p:cNvSpPr/>
            <p:nvPr/>
          </p:nvSpPr>
          <p:spPr>
            <a:xfrm rot="10800000">
              <a:off x="5299960" y="4463205"/>
              <a:ext cx="509693" cy="504038"/>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62"/>
            <p:cNvSpPr/>
            <p:nvPr/>
          </p:nvSpPr>
          <p:spPr>
            <a:xfrm>
              <a:off x="5081521" y="3352800"/>
              <a:ext cx="946573" cy="1296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927398" y="3616247"/>
              <a:ext cx="1303761" cy="110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21267149" flipH="1">
              <a:off x="5358250" y="4276208"/>
              <a:ext cx="504786" cy="526185"/>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62"/>
            <p:cNvSpPr/>
            <p:nvPr/>
          </p:nvSpPr>
          <p:spPr>
            <a:xfrm>
              <a:off x="5486400" y="4343400"/>
              <a:ext cx="228600" cy="152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1524000" y="4038601"/>
            <a:ext cx="9158514" cy="2438399"/>
            <a:chOff x="0" y="4038600"/>
            <a:chExt cx="9158514" cy="2438399"/>
          </a:xfrm>
        </p:grpSpPr>
        <p:sp>
          <p:nvSpPr>
            <p:cNvPr id="12" name="Rectangle 11"/>
            <p:cNvSpPr/>
            <p:nvPr/>
          </p:nvSpPr>
          <p:spPr>
            <a:xfrm>
              <a:off x="29030" y="4038600"/>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114800"/>
              <a:ext cx="9144000" cy="2308324"/>
            </a:xfrm>
            <a:prstGeom prst="rect">
              <a:avLst/>
            </a:prstGeom>
          </p:spPr>
          <p:txBody>
            <a:bodyPr wrap="square">
              <a:spAutoFit/>
            </a:bodyPr>
            <a:lstStyle/>
            <a:p>
              <a:r>
                <a:rPr lang="en-US" sz="2400" dirty="0" err="1">
                  <a:solidFill>
                    <a:schemeClr val="bg1"/>
                  </a:solidFill>
                </a:rPr>
                <a:t>Shule</a:t>
              </a:r>
              <a:r>
                <a:rPr lang="en-US" sz="2400" dirty="0">
                  <a:solidFill>
                    <a:schemeClr val="bg1"/>
                  </a:solidFill>
                </a:rPr>
                <a:t> had a son named Omer and Omer reigned in his stead. Omer had sons and daughters and had a son named Jared</a:t>
              </a:r>
            </a:p>
            <a:p>
              <a:endParaRPr lang="en-US" sz="2400" dirty="0">
                <a:solidFill>
                  <a:schemeClr val="bg1"/>
                </a:solidFill>
              </a:endParaRPr>
            </a:p>
            <a:p>
              <a:r>
                <a:rPr lang="en-US" sz="2400" dirty="0">
                  <a:solidFill>
                    <a:schemeClr val="bg1"/>
                  </a:solidFill>
                </a:rPr>
                <a:t>Jared rebelled against his father and dwelt in the land of </a:t>
              </a:r>
              <a:r>
                <a:rPr lang="en-US" sz="2400" dirty="0" err="1">
                  <a:solidFill>
                    <a:schemeClr val="bg1"/>
                  </a:solidFill>
                </a:rPr>
                <a:t>Heth</a:t>
              </a:r>
              <a:r>
                <a:rPr lang="en-US" sz="2400" dirty="0">
                  <a:solidFill>
                    <a:schemeClr val="bg1"/>
                  </a:solidFill>
                </a:rPr>
                <a:t>. He flattered many people until he gained half the kingdom</a:t>
              </a:r>
            </a:p>
            <a:p>
              <a:endParaRPr lang="en-US" sz="2400" dirty="0">
                <a:solidFill>
                  <a:schemeClr val="bg1"/>
                </a:solidFill>
              </a:endParaRPr>
            </a:p>
          </p:txBody>
        </p:sp>
      </p:grpSp>
      <p:sp>
        <p:nvSpPr>
          <p:cNvPr id="56" name="TextBox 55"/>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EF1BC6-F889-2212-70E1-CE95103F7F9B}"/>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8:4-7</a:t>
            </a:r>
          </a:p>
        </p:txBody>
      </p:sp>
      <p:grpSp>
        <p:nvGrpSpPr>
          <p:cNvPr id="11"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Jared</a:t>
              </a:r>
            </a:p>
          </p:txBody>
        </p:sp>
      </p:grpSp>
      <p:sp>
        <p:nvSpPr>
          <p:cNvPr id="19" name="Rectangle 18"/>
          <p:cNvSpPr/>
          <p:nvPr/>
        </p:nvSpPr>
        <p:spPr>
          <a:xfrm>
            <a:off x="7924801" y="1219200"/>
            <a:ext cx="2503714"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924800" y="1219200"/>
            <a:ext cx="2514600" cy="338554"/>
          </a:xfrm>
          <a:prstGeom prst="rect">
            <a:avLst/>
          </a:prstGeom>
          <a:noFill/>
        </p:spPr>
        <p:txBody>
          <a:bodyPr wrap="square" rtlCol="0">
            <a:spAutoFit/>
          </a:bodyPr>
          <a:lstStyle/>
          <a:p>
            <a:r>
              <a:rPr lang="en-US" sz="1600" dirty="0">
                <a:solidFill>
                  <a:schemeClr val="bg1"/>
                </a:solidFill>
              </a:rPr>
              <a:t>ESROM AND CORIANTUMR</a:t>
            </a:r>
          </a:p>
        </p:txBody>
      </p:sp>
      <p:grpSp>
        <p:nvGrpSpPr>
          <p:cNvPr id="15"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23" name="Group 91"/>
          <p:cNvGrpSpPr/>
          <p:nvPr/>
        </p:nvGrpSpPr>
        <p:grpSpPr>
          <a:xfrm>
            <a:off x="2133601" y="1981200"/>
            <a:ext cx="1521343" cy="2209688"/>
            <a:chOff x="4789074" y="3352800"/>
            <a:chExt cx="1521343" cy="2209688"/>
          </a:xfrm>
        </p:grpSpPr>
        <p:sp>
          <p:nvSpPr>
            <p:cNvPr id="93" name="Flowchart: Manual Operation 92"/>
            <p:cNvSpPr/>
            <p:nvPr/>
          </p:nvSpPr>
          <p:spPr>
            <a:xfrm rot="12310857">
              <a:off x="4789074" y="4379072"/>
              <a:ext cx="511923" cy="118341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9335504" flipH="1">
              <a:off x="5798494" y="4293109"/>
              <a:ext cx="511923" cy="120772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21267149" flipH="1">
              <a:off x="5571747" y="3450295"/>
              <a:ext cx="707328" cy="874174"/>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1441540" flipH="1">
              <a:off x="4837078" y="3457307"/>
              <a:ext cx="707328" cy="874174"/>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0800000">
              <a:off x="5013908" y="4331480"/>
              <a:ext cx="1060993" cy="115492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Extract 97"/>
            <p:cNvSpPr/>
            <p:nvPr/>
          </p:nvSpPr>
          <p:spPr>
            <a:xfrm rot="10800000">
              <a:off x="5299960" y="4463205"/>
              <a:ext cx="509693" cy="504038"/>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62"/>
            <p:cNvSpPr/>
            <p:nvPr/>
          </p:nvSpPr>
          <p:spPr>
            <a:xfrm>
              <a:off x="5081521" y="3352800"/>
              <a:ext cx="946573" cy="1296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927398" y="3616247"/>
              <a:ext cx="1303761" cy="110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21267149" flipH="1">
              <a:off x="5358250" y="4276208"/>
              <a:ext cx="504786" cy="526185"/>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62"/>
            <p:cNvSpPr/>
            <p:nvPr/>
          </p:nvSpPr>
          <p:spPr>
            <a:xfrm>
              <a:off x="5486400" y="4343400"/>
              <a:ext cx="228600" cy="152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8189720" y="2209801"/>
            <a:ext cx="2071533" cy="2025292"/>
            <a:chOff x="3320588" y="4648199"/>
            <a:chExt cx="1673161" cy="1772130"/>
          </a:xfrm>
        </p:grpSpPr>
        <p:grpSp>
          <p:nvGrpSpPr>
            <p:cNvPr id="57" name="Group 269"/>
            <p:cNvGrpSpPr/>
            <p:nvPr/>
          </p:nvGrpSpPr>
          <p:grpSpPr>
            <a:xfrm>
              <a:off x="3962399" y="4648199"/>
              <a:ext cx="1031350" cy="1764972"/>
              <a:chOff x="5202537" y="3886200"/>
              <a:chExt cx="1182767" cy="1680926"/>
            </a:xfrm>
          </p:grpSpPr>
          <p:sp>
            <p:nvSpPr>
              <p:cNvPr id="88" name="Cloud 87"/>
              <p:cNvSpPr/>
              <p:nvPr/>
            </p:nvSpPr>
            <p:spPr>
              <a:xfrm rot="1047626">
                <a:off x="5239026" y="3887078"/>
                <a:ext cx="1028149" cy="108774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9"/>
              <p:cNvSpPr/>
              <p:nvPr/>
            </p:nvSpPr>
            <p:spPr>
              <a:xfrm rot="2041752">
                <a:off x="5202537" y="4713695"/>
                <a:ext cx="489078" cy="660675"/>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11"/>
              <p:cNvSpPr/>
              <p:nvPr/>
            </p:nvSpPr>
            <p:spPr>
              <a:xfrm rot="20036208">
                <a:off x="5896226" y="4715065"/>
                <a:ext cx="489078" cy="852061"/>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3"/>
              <p:cNvSpPr/>
              <p:nvPr/>
            </p:nvSpPr>
            <p:spPr>
              <a:xfrm>
                <a:off x="5632905" y="4628214"/>
                <a:ext cx="292116" cy="3082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267"/>
              <p:cNvGrpSpPr/>
              <p:nvPr/>
            </p:nvGrpSpPr>
            <p:grpSpPr>
              <a:xfrm>
                <a:off x="5416799" y="4715623"/>
                <a:ext cx="754042" cy="830314"/>
                <a:chOff x="5416799" y="4715081"/>
                <a:chExt cx="754042" cy="1784825"/>
              </a:xfrm>
            </p:grpSpPr>
            <p:sp>
              <p:nvSpPr>
                <p:cNvPr id="106" name="Trapezoid 12"/>
                <p:cNvSpPr/>
                <p:nvPr/>
              </p:nvSpPr>
              <p:spPr>
                <a:xfrm>
                  <a:off x="5437553" y="4743817"/>
                  <a:ext cx="705338" cy="1464311"/>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4"/>
                <p:cNvSpPr/>
                <p:nvPr/>
              </p:nvSpPr>
              <p:spPr>
                <a:xfrm rot="21335299">
                  <a:off x="5830254" y="4716242"/>
                  <a:ext cx="340587" cy="1780664"/>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5"/>
                <p:cNvSpPr/>
                <p:nvPr/>
              </p:nvSpPr>
              <p:spPr>
                <a:xfrm rot="353417">
                  <a:off x="5416799" y="4715081"/>
                  <a:ext cx="340587" cy="1784825"/>
                </a:xfrm>
                <a:prstGeom prst="trapezoid">
                  <a:avLst/>
                </a:prstGeom>
                <a:solidFill>
                  <a:srgbClr val="DC6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6"/>
              <p:cNvSpPr/>
              <p:nvPr/>
            </p:nvSpPr>
            <p:spPr>
              <a:xfrm>
                <a:off x="5415280" y="3886200"/>
                <a:ext cx="727611" cy="9435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1047626">
                <a:off x="5480438" y="4475040"/>
                <a:ext cx="596292" cy="4826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6"/>
              <p:cNvSpPr/>
              <p:nvPr/>
            </p:nvSpPr>
            <p:spPr>
              <a:xfrm>
                <a:off x="5736670" y="4565823"/>
                <a:ext cx="213859" cy="9367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70"/>
            <p:cNvGrpSpPr/>
            <p:nvPr/>
          </p:nvGrpSpPr>
          <p:grpSpPr>
            <a:xfrm>
              <a:off x="3320588" y="4800599"/>
              <a:ext cx="821046" cy="1619730"/>
              <a:chOff x="2621454" y="4258626"/>
              <a:chExt cx="1569325" cy="2226065"/>
            </a:xfrm>
          </p:grpSpPr>
          <p:sp>
            <p:nvSpPr>
              <p:cNvPr id="59" name="Trapezoid 58"/>
              <p:cNvSpPr/>
              <p:nvPr/>
            </p:nvSpPr>
            <p:spPr>
              <a:xfrm rot="19892058">
                <a:off x="3538475" y="5170861"/>
                <a:ext cx="652304" cy="131383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180462">
                <a:off x="2621454" y="5191675"/>
                <a:ext cx="433640" cy="1237279"/>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2750820" y="5228415"/>
                <a:ext cx="1280160" cy="1019986"/>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3178414" y="5165095"/>
                <a:ext cx="373380" cy="58200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804160" y="4487677"/>
                <a:ext cx="1120140" cy="8465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17735882">
                <a:off x="2842306" y="4273129"/>
                <a:ext cx="529632" cy="50062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20565624">
                <a:off x="3346411" y="4343366"/>
                <a:ext cx="533939" cy="496587"/>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819400" y="4481286"/>
                <a:ext cx="1066800" cy="2286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02"/>
          <p:cNvGrpSpPr/>
          <p:nvPr/>
        </p:nvGrpSpPr>
        <p:grpSpPr>
          <a:xfrm>
            <a:off x="1524000" y="4038601"/>
            <a:ext cx="9158514" cy="2438399"/>
            <a:chOff x="0" y="4038600"/>
            <a:chExt cx="9158514" cy="2438399"/>
          </a:xfrm>
        </p:grpSpPr>
        <p:sp>
          <p:nvSpPr>
            <p:cNvPr id="12" name="Rectangle 11"/>
            <p:cNvSpPr/>
            <p:nvPr/>
          </p:nvSpPr>
          <p:spPr>
            <a:xfrm>
              <a:off x="29030" y="4038600"/>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38600"/>
              <a:ext cx="9144000" cy="1938992"/>
            </a:xfrm>
            <a:prstGeom prst="rect">
              <a:avLst/>
            </a:prstGeom>
          </p:spPr>
          <p:txBody>
            <a:bodyPr wrap="square">
              <a:spAutoFit/>
            </a:bodyPr>
            <a:lstStyle/>
            <a:p>
              <a:r>
                <a:rPr lang="en-US" sz="2400" dirty="0">
                  <a:solidFill>
                    <a:schemeClr val="bg1"/>
                  </a:solidFill>
                </a:rPr>
                <a:t>Omer’s sons were angry with Jared and gave battle to him in the night. They were about to kill Jared, but he said he would give up his kingdom to his father, Omer. </a:t>
              </a:r>
            </a:p>
            <a:p>
              <a:r>
                <a:rPr lang="en-US" sz="2400" dirty="0">
                  <a:solidFill>
                    <a:schemeClr val="bg1"/>
                  </a:solidFill>
                </a:rPr>
                <a:t>Jared was ‘sorrowful’ because of the loss of the kingdom.</a:t>
              </a:r>
            </a:p>
            <a:p>
              <a:endParaRPr lang="en-US" sz="2400" dirty="0">
                <a:solidFill>
                  <a:schemeClr val="bg1"/>
                </a:solidFill>
              </a:endParaRPr>
            </a:p>
          </p:txBody>
        </p:sp>
      </p:grpSp>
      <p:sp>
        <p:nvSpPr>
          <p:cNvPr id="79" name="TextBox 78"/>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8D0298-ED41-C672-C192-D13982DD6142}"/>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8:8-14</a:t>
            </a:r>
          </a:p>
        </p:txBody>
      </p:sp>
      <p:grpSp>
        <p:nvGrpSpPr>
          <p:cNvPr id="11"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DAUGHTER</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AKISH</a:t>
              </a:r>
            </a:p>
          </p:txBody>
        </p:sp>
      </p:grpSp>
      <p:grpSp>
        <p:nvGrpSpPr>
          <p:cNvPr id="15"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56" name="Group 55"/>
          <p:cNvGrpSpPr/>
          <p:nvPr/>
        </p:nvGrpSpPr>
        <p:grpSpPr>
          <a:xfrm>
            <a:off x="1981201" y="1828801"/>
            <a:ext cx="1730753" cy="2460373"/>
            <a:chOff x="4645789" y="3483227"/>
            <a:chExt cx="1730753" cy="2460373"/>
          </a:xfrm>
        </p:grpSpPr>
        <p:sp>
          <p:nvSpPr>
            <p:cNvPr id="57" name="Cloud 56"/>
            <p:cNvSpPr/>
            <p:nvPr/>
          </p:nvSpPr>
          <p:spPr>
            <a:xfrm rot="21374563">
              <a:off x="4645789" y="3483227"/>
              <a:ext cx="1730753" cy="230886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0676161" flipH="1">
              <a:off x="5527943" y="4894786"/>
              <a:ext cx="673694" cy="95983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453990">
              <a:off x="4739300" y="4896570"/>
              <a:ext cx="673694" cy="95983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5029200" y="4953000"/>
              <a:ext cx="989002" cy="990600"/>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879210" y="3831974"/>
              <a:ext cx="1236252" cy="12406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4955410" y="3755774"/>
              <a:ext cx="1143000" cy="6096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953000" y="3657600"/>
              <a:ext cx="1236252" cy="533400"/>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8305800" y="1752600"/>
            <a:ext cx="1704032" cy="2667000"/>
            <a:chOff x="6223397" y="3352800"/>
            <a:chExt cx="1804206" cy="2823783"/>
          </a:xfrm>
        </p:grpSpPr>
        <p:grpSp>
          <p:nvGrpSpPr>
            <p:cNvPr id="86" name="Group 85"/>
            <p:cNvGrpSpPr/>
            <p:nvPr/>
          </p:nvGrpSpPr>
          <p:grpSpPr>
            <a:xfrm rot="5012551" flipH="1">
              <a:off x="6903845" y="3697236"/>
              <a:ext cx="1245636" cy="802325"/>
              <a:chOff x="1194976" y="413613"/>
              <a:chExt cx="1458178" cy="898604"/>
            </a:xfrm>
          </p:grpSpPr>
          <p:sp>
            <p:nvSpPr>
              <p:cNvPr id="118" name="Teardrop 117"/>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78"/>
              <p:cNvGrpSpPr/>
              <p:nvPr/>
            </p:nvGrpSpPr>
            <p:grpSpPr>
              <a:xfrm>
                <a:off x="1600200" y="489813"/>
                <a:ext cx="1052954" cy="822404"/>
                <a:chOff x="1600200" y="524225"/>
                <a:chExt cx="1052954" cy="822404"/>
              </a:xfrm>
            </p:grpSpPr>
            <p:sp>
              <p:nvSpPr>
                <p:cNvPr id="120" name="Teardrop 119"/>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0"/>
            <p:cNvGrpSpPr/>
            <p:nvPr/>
          </p:nvGrpSpPr>
          <p:grpSpPr>
            <a:xfrm rot="18034861" flipH="1">
              <a:off x="6211847" y="3705042"/>
              <a:ext cx="1189701" cy="743250"/>
              <a:chOff x="1194976" y="413613"/>
              <a:chExt cx="1458178" cy="898604"/>
            </a:xfrm>
          </p:grpSpPr>
          <p:sp>
            <p:nvSpPr>
              <p:cNvPr id="114" name="Teardrop 113"/>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78"/>
              <p:cNvGrpSpPr/>
              <p:nvPr/>
            </p:nvGrpSpPr>
            <p:grpSpPr>
              <a:xfrm>
                <a:off x="1600200" y="489813"/>
                <a:ext cx="1052954" cy="822404"/>
                <a:chOff x="1600200" y="524225"/>
                <a:chExt cx="1052954" cy="822404"/>
              </a:xfrm>
            </p:grpSpPr>
            <p:sp>
              <p:nvSpPr>
                <p:cNvPr id="116" name="Teardrop 115"/>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Trapezoid 87"/>
            <p:cNvSpPr/>
            <p:nvPr/>
          </p:nvSpPr>
          <p:spPr>
            <a:xfrm rot="1501479" flipH="1">
              <a:off x="6223397" y="4661125"/>
              <a:ext cx="655139" cy="1515458"/>
            </a:xfrm>
            <a:prstGeom prst="trapezoid">
              <a:avLst>
                <a:gd name="adj" fmla="val 320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419538" flipH="1">
              <a:off x="7474491" y="4708792"/>
              <a:ext cx="553112" cy="1371600"/>
            </a:xfrm>
            <a:prstGeom prst="trapezoid">
              <a:avLst>
                <a:gd name="adj" fmla="val 320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flipH="1">
              <a:off x="6308270" y="4749728"/>
              <a:ext cx="1632857" cy="1346272"/>
            </a:xfrm>
            <a:prstGeom prst="trapezoid">
              <a:avLst>
                <a:gd name="adj" fmla="val 268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0800000" flipH="1">
              <a:off x="6919478" y="4658538"/>
              <a:ext cx="476250" cy="8382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H="1">
              <a:off x="6512379" y="3581400"/>
              <a:ext cx="1292679"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79"/>
            <p:cNvGrpSpPr/>
            <p:nvPr/>
          </p:nvGrpSpPr>
          <p:grpSpPr>
            <a:xfrm flipH="1">
              <a:off x="6503112" y="3352800"/>
              <a:ext cx="1301945" cy="898604"/>
              <a:chOff x="1194976" y="413613"/>
              <a:chExt cx="1458178" cy="898604"/>
            </a:xfrm>
          </p:grpSpPr>
          <p:sp>
            <p:nvSpPr>
              <p:cNvPr id="110" name="Teardrop 109"/>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78"/>
              <p:cNvGrpSpPr/>
              <p:nvPr/>
            </p:nvGrpSpPr>
            <p:grpSpPr>
              <a:xfrm>
                <a:off x="1600200" y="489813"/>
                <a:ext cx="1052954" cy="822404"/>
                <a:chOff x="1600200" y="524225"/>
                <a:chExt cx="1052954" cy="822404"/>
              </a:xfrm>
            </p:grpSpPr>
            <p:sp>
              <p:nvSpPr>
                <p:cNvPr id="112" name="Teardrop 111"/>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91"/>
            <p:cNvGrpSpPr/>
            <p:nvPr/>
          </p:nvGrpSpPr>
          <p:grpSpPr>
            <a:xfrm flipH="1">
              <a:off x="6512379" y="3810000"/>
              <a:ext cx="1292679" cy="296333"/>
              <a:chOff x="3429000" y="2209800"/>
              <a:chExt cx="2057400" cy="533400"/>
            </a:xfrm>
          </p:grpSpPr>
          <p:sp>
            <p:nvSpPr>
              <p:cNvPr id="105" name="Rounded Rectangle 104"/>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58"/>
              <p:cNvGrpSpPr/>
              <p:nvPr/>
            </p:nvGrpSpPr>
            <p:grpSpPr>
              <a:xfrm>
                <a:off x="3505200" y="2267592"/>
                <a:ext cx="1828799" cy="416866"/>
                <a:chOff x="4495800" y="457200"/>
                <a:chExt cx="3094220" cy="549639"/>
              </a:xfrm>
            </p:grpSpPr>
            <p:sp>
              <p:nvSpPr>
                <p:cNvPr id="107" name="Diamond 106"/>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102"/>
          <p:cNvGrpSpPr/>
          <p:nvPr/>
        </p:nvGrpSpPr>
        <p:grpSpPr>
          <a:xfrm>
            <a:off x="1524000" y="4038600"/>
            <a:ext cx="9158514" cy="2677656"/>
            <a:chOff x="0" y="4038600"/>
            <a:chExt cx="9158514" cy="2677656"/>
          </a:xfrm>
        </p:grpSpPr>
        <p:sp>
          <p:nvSpPr>
            <p:cNvPr id="12" name="Rectangle 11"/>
            <p:cNvSpPr/>
            <p:nvPr/>
          </p:nvSpPr>
          <p:spPr>
            <a:xfrm>
              <a:off x="29030" y="4038600"/>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38600"/>
              <a:ext cx="9144000" cy="2677656"/>
            </a:xfrm>
            <a:prstGeom prst="rect">
              <a:avLst/>
            </a:prstGeom>
          </p:spPr>
          <p:txBody>
            <a:bodyPr wrap="square">
              <a:spAutoFit/>
            </a:bodyPr>
            <a:lstStyle/>
            <a:p>
              <a:r>
                <a:rPr lang="en-US" sz="2400" dirty="0">
                  <a:solidFill>
                    <a:schemeClr val="bg1"/>
                  </a:solidFill>
                </a:rPr>
                <a:t>Jared’s daughter devised a plan where she could redeem the kingdom to her father.</a:t>
              </a:r>
            </a:p>
            <a:p>
              <a:r>
                <a:rPr lang="en-US" sz="2400" dirty="0" err="1">
                  <a:solidFill>
                    <a:schemeClr val="bg1"/>
                  </a:solidFill>
                </a:rPr>
                <a:t>Akish</a:t>
              </a:r>
              <a:r>
                <a:rPr lang="en-US" sz="2400" dirty="0">
                  <a:solidFill>
                    <a:schemeClr val="bg1"/>
                  </a:solidFill>
                </a:rPr>
                <a:t> was a friend of Omer’s. Jared sent for </a:t>
              </a:r>
              <a:r>
                <a:rPr lang="en-US" sz="2400" dirty="0" err="1">
                  <a:solidFill>
                    <a:schemeClr val="bg1"/>
                  </a:solidFill>
                </a:rPr>
                <a:t>Akish</a:t>
              </a:r>
              <a:r>
                <a:rPr lang="en-US" sz="2400" dirty="0">
                  <a:solidFill>
                    <a:schemeClr val="bg1"/>
                  </a:solidFill>
                </a:rPr>
                <a:t> and Jared’s daughter danced before him and pleased him. </a:t>
              </a:r>
              <a:r>
                <a:rPr lang="en-US" sz="2400" dirty="0" err="1">
                  <a:solidFill>
                    <a:schemeClr val="bg1"/>
                  </a:solidFill>
                </a:rPr>
                <a:t>Akish</a:t>
              </a:r>
              <a:r>
                <a:rPr lang="en-US" sz="2400" dirty="0">
                  <a:solidFill>
                    <a:schemeClr val="bg1"/>
                  </a:solidFill>
                </a:rPr>
                <a:t> wanted her for his wife. </a:t>
              </a:r>
            </a:p>
            <a:p>
              <a:r>
                <a:rPr lang="en-US" sz="2400" dirty="0">
                  <a:solidFill>
                    <a:schemeClr val="bg1"/>
                  </a:solidFill>
                </a:rPr>
                <a:t>Jared would only agree if </a:t>
              </a:r>
              <a:r>
                <a:rPr lang="en-US" sz="2400" dirty="0" err="1">
                  <a:solidFill>
                    <a:schemeClr val="bg1"/>
                  </a:solidFill>
                </a:rPr>
                <a:t>Akish</a:t>
              </a:r>
              <a:r>
                <a:rPr lang="en-US" sz="2400" dirty="0">
                  <a:solidFill>
                    <a:schemeClr val="bg1"/>
                  </a:solidFill>
                </a:rPr>
                <a:t> would bring him the head of his father, Omer. </a:t>
              </a:r>
            </a:p>
            <a:p>
              <a:endParaRPr lang="en-US" sz="2400" dirty="0">
                <a:solidFill>
                  <a:schemeClr val="bg1"/>
                </a:solidFill>
              </a:endParaRPr>
            </a:p>
          </p:txBody>
        </p:sp>
      </p:grpSp>
      <p:sp>
        <p:nvSpPr>
          <p:cNvPr id="79" name="TextBox 78"/>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584AE6F-E3F1-FCD9-A2FC-61129394A49F}"/>
              </a:ext>
            </a:extLst>
          </p:cNvPr>
          <p:cNvPicPr>
            <a:picLocks noChangeAspect="1"/>
          </p:cNvPicPr>
          <p:nvPr/>
        </p:nvPicPr>
        <p:blipFill>
          <a:blip r:embed="rId2"/>
          <a:stretch>
            <a:fillRect/>
          </a:stretch>
        </p:blipFill>
        <p:spPr>
          <a:xfrm>
            <a:off x="0" y="-11011"/>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8:15-18, 9:3-5</a:t>
            </a:r>
          </a:p>
        </p:txBody>
      </p:sp>
      <p:grpSp>
        <p:nvGrpSpPr>
          <p:cNvPr id="11"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AKISH</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JARED</a:t>
              </a:r>
            </a:p>
          </p:txBody>
        </p:sp>
      </p:grpSp>
      <p:grpSp>
        <p:nvGrpSpPr>
          <p:cNvPr id="15"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56" name="Group 55"/>
          <p:cNvGrpSpPr/>
          <p:nvPr/>
        </p:nvGrpSpPr>
        <p:grpSpPr>
          <a:xfrm>
            <a:off x="1981200" y="1676401"/>
            <a:ext cx="1804206" cy="2823783"/>
            <a:chOff x="6223397" y="3352800"/>
            <a:chExt cx="1804206" cy="2823783"/>
          </a:xfrm>
        </p:grpSpPr>
        <p:grpSp>
          <p:nvGrpSpPr>
            <p:cNvPr id="57" name="Group 85"/>
            <p:cNvGrpSpPr/>
            <p:nvPr/>
          </p:nvGrpSpPr>
          <p:grpSpPr>
            <a:xfrm rot="5012551" flipH="1">
              <a:off x="6903845" y="3697236"/>
              <a:ext cx="1245636" cy="802325"/>
              <a:chOff x="1194976" y="413613"/>
              <a:chExt cx="1458178" cy="898604"/>
            </a:xfrm>
          </p:grpSpPr>
          <p:sp>
            <p:nvSpPr>
              <p:cNvPr id="110" name="Teardrop 109"/>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78"/>
              <p:cNvGrpSpPr/>
              <p:nvPr/>
            </p:nvGrpSpPr>
            <p:grpSpPr>
              <a:xfrm>
                <a:off x="1600200" y="489813"/>
                <a:ext cx="1052954" cy="822404"/>
                <a:chOff x="1600200" y="524225"/>
                <a:chExt cx="1052954" cy="822404"/>
              </a:xfrm>
            </p:grpSpPr>
            <p:sp>
              <p:nvSpPr>
                <p:cNvPr id="112" name="Teardrop 111"/>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80"/>
            <p:cNvGrpSpPr/>
            <p:nvPr/>
          </p:nvGrpSpPr>
          <p:grpSpPr>
            <a:xfrm rot="18034861" flipH="1">
              <a:off x="6211847" y="3705042"/>
              <a:ext cx="1189701" cy="743250"/>
              <a:chOff x="1194976" y="413613"/>
              <a:chExt cx="1458178" cy="898604"/>
            </a:xfrm>
          </p:grpSpPr>
          <p:sp>
            <p:nvSpPr>
              <p:cNvPr id="106" name="Teardrop 105"/>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78"/>
              <p:cNvGrpSpPr/>
              <p:nvPr/>
            </p:nvGrpSpPr>
            <p:grpSpPr>
              <a:xfrm>
                <a:off x="1600200" y="489813"/>
                <a:ext cx="1052954" cy="822404"/>
                <a:chOff x="1600200" y="524225"/>
                <a:chExt cx="1052954" cy="822404"/>
              </a:xfrm>
            </p:grpSpPr>
            <p:sp>
              <p:nvSpPr>
                <p:cNvPr id="108" name="Teardrop 107"/>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Trapezoid 58"/>
            <p:cNvSpPr/>
            <p:nvPr/>
          </p:nvSpPr>
          <p:spPr>
            <a:xfrm rot="1501479" flipH="1">
              <a:off x="6223397" y="4661125"/>
              <a:ext cx="655139" cy="1515458"/>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419538" flipH="1">
              <a:off x="7474491" y="4708792"/>
              <a:ext cx="553112" cy="1371600"/>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flipH="1">
              <a:off x="6308270" y="4749728"/>
              <a:ext cx="1632857" cy="1346272"/>
            </a:xfrm>
            <a:prstGeom prst="trapezoid">
              <a:avLst>
                <a:gd name="adj" fmla="val 2684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flipH="1">
              <a:off x="6919478" y="4658538"/>
              <a:ext cx="476250" cy="8382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6512379" y="3581400"/>
              <a:ext cx="1292679"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79"/>
            <p:cNvGrpSpPr/>
            <p:nvPr/>
          </p:nvGrpSpPr>
          <p:grpSpPr>
            <a:xfrm flipH="1">
              <a:off x="6503112" y="3352800"/>
              <a:ext cx="1301945" cy="898604"/>
              <a:chOff x="1194976" y="413613"/>
              <a:chExt cx="1458178" cy="898604"/>
            </a:xfrm>
          </p:grpSpPr>
          <p:sp>
            <p:nvSpPr>
              <p:cNvPr id="92" name="Teardrop 91"/>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78"/>
              <p:cNvGrpSpPr/>
              <p:nvPr/>
            </p:nvGrpSpPr>
            <p:grpSpPr>
              <a:xfrm>
                <a:off x="1600200" y="489813"/>
                <a:ext cx="1052954" cy="822404"/>
                <a:chOff x="1600200" y="524225"/>
                <a:chExt cx="1052954" cy="822404"/>
              </a:xfrm>
            </p:grpSpPr>
            <p:sp>
              <p:nvSpPr>
                <p:cNvPr id="104" name="Teardrop 103"/>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91"/>
            <p:cNvGrpSpPr/>
            <p:nvPr/>
          </p:nvGrpSpPr>
          <p:grpSpPr>
            <a:xfrm flipH="1">
              <a:off x="6512379" y="3810000"/>
              <a:ext cx="1292679" cy="296333"/>
              <a:chOff x="3429000" y="2209800"/>
              <a:chExt cx="2057400" cy="533400"/>
            </a:xfrm>
          </p:grpSpPr>
          <p:sp>
            <p:nvSpPr>
              <p:cNvPr id="87" name="Rounded Rectangle 86"/>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58"/>
              <p:cNvGrpSpPr/>
              <p:nvPr/>
            </p:nvGrpSpPr>
            <p:grpSpPr>
              <a:xfrm>
                <a:off x="3505200" y="2267592"/>
                <a:ext cx="1828799" cy="416866"/>
                <a:chOff x="4495800" y="457200"/>
                <a:chExt cx="3094220" cy="549639"/>
              </a:xfrm>
            </p:grpSpPr>
            <p:sp>
              <p:nvSpPr>
                <p:cNvPr id="89" name="Diamond 88"/>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4" name="Group 91"/>
          <p:cNvGrpSpPr/>
          <p:nvPr/>
        </p:nvGrpSpPr>
        <p:grpSpPr>
          <a:xfrm>
            <a:off x="8382001" y="1828800"/>
            <a:ext cx="1521343" cy="2209688"/>
            <a:chOff x="4789074" y="3352800"/>
            <a:chExt cx="1521343" cy="2209688"/>
          </a:xfrm>
        </p:grpSpPr>
        <p:sp>
          <p:nvSpPr>
            <p:cNvPr id="115" name="Flowchart: Manual Operation 114"/>
            <p:cNvSpPr/>
            <p:nvPr/>
          </p:nvSpPr>
          <p:spPr>
            <a:xfrm rot="12310857">
              <a:off x="4789074" y="4379072"/>
              <a:ext cx="511923" cy="118341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Manual Operation 115"/>
            <p:cNvSpPr/>
            <p:nvPr/>
          </p:nvSpPr>
          <p:spPr>
            <a:xfrm rot="9335504" flipH="1">
              <a:off x="5798494" y="4293109"/>
              <a:ext cx="511923" cy="120772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21267149" flipH="1">
              <a:off x="5571747" y="3450295"/>
              <a:ext cx="707328" cy="874174"/>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441540" flipH="1">
              <a:off x="4837078" y="3457307"/>
              <a:ext cx="707328" cy="874174"/>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Operation 118"/>
            <p:cNvSpPr/>
            <p:nvPr/>
          </p:nvSpPr>
          <p:spPr>
            <a:xfrm rot="10800000">
              <a:off x="5013908" y="4331480"/>
              <a:ext cx="1060993" cy="115492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Extract 119"/>
            <p:cNvSpPr/>
            <p:nvPr/>
          </p:nvSpPr>
          <p:spPr>
            <a:xfrm rot="10800000">
              <a:off x="5299960" y="4463205"/>
              <a:ext cx="509693" cy="504038"/>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62"/>
            <p:cNvSpPr/>
            <p:nvPr/>
          </p:nvSpPr>
          <p:spPr>
            <a:xfrm>
              <a:off x="5081521" y="3352800"/>
              <a:ext cx="946573" cy="1296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4927398" y="3616247"/>
              <a:ext cx="1303761" cy="110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rot="21267149" flipH="1">
              <a:off x="5358250" y="4276208"/>
              <a:ext cx="504786" cy="526185"/>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62"/>
            <p:cNvSpPr/>
            <p:nvPr/>
          </p:nvSpPr>
          <p:spPr>
            <a:xfrm>
              <a:off x="5486400" y="4343400"/>
              <a:ext cx="228600" cy="152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02"/>
          <p:cNvGrpSpPr/>
          <p:nvPr/>
        </p:nvGrpSpPr>
        <p:grpSpPr>
          <a:xfrm>
            <a:off x="1524000" y="3733800"/>
            <a:ext cx="9158514" cy="3124200"/>
            <a:chOff x="0" y="3733800"/>
            <a:chExt cx="9158514" cy="3124200"/>
          </a:xfrm>
        </p:grpSpPr>
        <p:sp>
          <p:nvSpPr>
            <p:cNvPr id="12" name="Rectangle 11"/>
            <p:cNvSpPr/>
            <p:nvPr/>
          </p:nvSpPr>
          <p:spPr>
            <a:xfrm>
              <a:off x="29030" y="3733800"/>
              <a:ext cx="9129484" cy="27431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11012"/>
              <a:ext cx="9144000" cy="3046988"/>
            </a:xfrm>
            <a:prstGeom prst="rect">
              <a:avLst/>
            </a:prstGeom>
          </p:spPr>
          <p:txBody>
            <a:bodyPr wrap="square">
              <a:spAutoFit/>
            </a:bodyPr>
            <a:lstStyle/>
            <a:p>
              <a:r>
                <a:rPr lang="en-US" sz="2400" dirty="0" err="1">
                  <a:solidFill>
                    <a:schemeClr val="bg1"/>
                  </a:solidFill>
                </a:rPr>
                <a:t>Akish</a:t>
              </a:r>
              <a:r>
                <a:rPr lang="en-US" sz="2400" dirty="0">
                  <a:solidFill>
                    <a:schemeClr val="bg1"/>
                  </a:solidFill>
                </a:rPr>
                <a:t> was introduced to the secret combinations of the ‘old records’ by Jared. Jared had </a:t>
              </a:r>
              <a:r>
                <a:rPr lang="en-US" sz="2400" dirty="0" err="1">
                  <a:solidFill>
                    <a:schemeClr val="bg1"/>
                  </a:solidFill>
                </a:rPr>
                <a:t>Akish</a:t>
              </a:r>
              <a:r>
                <a:rPr lang="en-US" sz="2400" dirty="0">
                  <a:solidFill>
                    <a:schemeClr val="bg1"/>
                  </a:solidFill>
                </a:rPr>
                <a:t> take an oath to kill Omer and regain the kingdom.</a:t>
              </a:r>
            </a:p>
            <a:p>
              <a:r>
                <a:rPr lang="en-US" sz="2400" dirty="0" err="1">
                  <a:solidFill>
                    <a:schemeClr val="bg1"/>
                  </a:solidFill>
                </a:rPr>
                <a:t>Akish</a:t>
              </a:r>
              <a:r>
                <a:rPr lang="en-US" sz="2400" dirty="0">
                  <a:solidFill>
                    <a:schemeClr val="bg1"/>
                  </a:solidFill>
                </a:rPr>
                <a:t> agreed to the plan and began a campaign of oaths among his kinsfolk based on the pattern Satan inspired Cain to use. </a:t>
              </a:r>
            </a:p>
            <a:p>
              <a:r>
                <a:rPr lang="en-US" sz="2400" dirty="0" err="1">
                  <a:solidFill>
                    <a:schemeClr val="bg1"/>
                  </a:solidFill>
                </a:rPr>
                <a:t>Akish</a:t>
              </a:r>
              <a:r>
                <a:rPr lang="en-US" sz="2400" dirty="0">
                  <a:solidFill>
                    <a:schemeClr val="bg1"/>
                  </a:solidFill>
                </a:rPr>
                <a:t> succeeded in taking back Jared’s kingdom, but Omer fled. Jared gave </a:t>
              </a:r>
              <a:r>
                <a:rPr lang="en-US" sz="2400" dirty="0" err="1">
                  <a:solidFill>
                    <a:schemeClr val="bg1"/>
                  </a:solidFill>
                </a:rPr>
                <a:t>Akish</a:t>
              </a:r>
              <a:r>
                <a:rPr lang="en-US" sz="2400" dirty="0">
                  <a:solidFill>
                    <a:schemeClr val="bg1"/>
                  </a:solidFill>
                </a:rPr>
                <a:t> his daughter to wife. Then </a:t>
              </a:r>
              <a:r>
                <a:rPr lang="en-US" sz="2400" dirty="0" err="1">
                  <a:solidFill>
                    <a:schemeClr val="bg1"/>
                  </a:solidFill>
                </a:rPr>
                <a:t>Akish</a:t>
              </a:r>
              <a:r>
                <a:rPr lang="en-US" sz="2400" dirty="0">
                  <a:solidFill>
                    <a:schemeClr val="bg1"/>
                  </a:solidFill>
                </a:rPr>
                <a:t> murdered Jared on his throne.</a:t>
              </a:r>
            </a:p>
            <a:p>
              <a:endParaRPr lang="en-US" sz="2400" dirty="0">
                <a:solidFill>
                  <a:schemeClr val="bg1"/>
                </a:solidFill>
              </a:endParaRPr>
            </a:p>
          </p:txBody>
        </p:sp>
      </p:grpSp>
      <p:sp>
        <p:nvSpPr>
          <p:cNvPr id="79" name="TextBox 78"/>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C9C48-98F2-8A1C-4C50-E8CCC14AEEBE}"/>
              </a:ext>
            </a:extLst>
          </p:cNvPr>
          <p:cNvPicPr>
            <a:picLocks noChangeAspect="1"/>
          </p:cNvPicPr>
          <p:nvPr/>
        </p:nvPicPr>
        <p:blipFill>
          <a:blip r:embed="rId2"/>
          <a:stretch>
            <a:fillRect/>
          </a:stretch>
        </p:blipFill>
        <p:spPr>
          <a:xfrm>
            <a:off x="0" y="-28786"/>
            <a:ext cx="12192000" cy="6886786"/>
          </a:xfrm>
          <a:prstGeom prst="rect">
            <a:avLst/>
          </a:prstGeom>
        </p:spPr>
      </p:pic>
      <p:grpSp>
        <p:nvGrpSpPr>
          <p:cNvPr id="2" name="Group 1"/>
          <p:cNvGrpSpPr/>
          <p:nvPr/>
        </p:nvGrpSpPr>
        <p:grpSpPr>
          <a:xfrm>
            <a:off x="1524000" y="838200"/>
            <a:ext cx="9144000" cy="6121400"/>
            <a:chOff x="0" y="838200"/>
            <a:chExt cx="9144000" cy="6121400"/>
          </a:xfrm>
        </p:grpSpPr>
        <p:sp>
          <p:nvSpPr>
            <p:cNvPr id="4" name="Rectangle 3"/>
            <p:cNvSpPr/>
            <p:nvPr/>
          </p:nvSpPr>
          <p:spPr>
            <a:xfrm>
              <a:off x="228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5181600"/>
              <a:ext cx="3352800" cy="584775"/>
            </a:xfrm>
            <a:prstGeom prst="rect">
              <a:avLst/>
            </a:prstGeom>
          </p:spPr>
          <p:txBody>
            <a:bodyPr wrap="square">
              <a:spAutoFit/>
            </a:bodyPr>
            <a:lstStyle/>
            <a:p>
              <a:pPr algn="ctr"/>
              <a:r>
                <a:rPr lang="en-US" sz="3200" i="1" dirty="0"/>
                <a:t>BREAKING NEWS</a:t>
              </a:r>
            </a:p>
          </p:txBody>
        </p:sp>
        <p:sp>
          <p:nvSpPr>
            <p:cNvPr id="9" name="Rectangle 8"/>
            <p:cNvSpPr/>
            <p:nvPr/>
          </p:nvSpPr>
          <p:spPr>
            <a:xfrm>
              <a:off x="228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0"/>
            <p:cNvGrpSpPr/>
            <p:nvPr/>
          </p:nvGrpSpPr>
          <p:grpSpPr>
            <a:xfrm>
              <a:off x="3962400" y="838200"/>
              <a:ext cx="4876800" cy="3733800"/>
              <a:chOff x="3962400" y="838200"/>
              <a:chExt cx="4876800" cy="3733800"/>
            </a:xfrm>
          </p:grpSpPr>
          <p:sp>
            <p:nvSpPr>
              <p:cNvPr id="14" name="Rectangle 13"/>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112984" y="1651675"/>
              <a:ext cx="4572000" cy="1569660"/>
            </a:xfrm>
            <a:prstGeom prst="rect">
              <a:avLst/>
            </a:prstGeom>
          </p:spPr>
          <p:txBody>
            <a:bodyPr>
              <a:spAutoFit/>
            </a:bodyPr>
            <a:lstStyle/>
            <a:p>
              <a:pPr algn="ctr"/>
              <a:r>
                <a:rPr lang="en-US" sz="3200" b="1" dirty="0">
                  <a:solidFill>
                    <a:schemeClr val="bg1"/>
                  </a:solidFill>
                </a:rPr>
                <a:t>Supporting secret combinations leads to the destruction of societies</a:t>
              </a:r>
              <a:endParaRPr lang="en-US" sz="3200" dirty="0">
                <a:solidFill>
                  <a:schemeClr val="bg1"/>
                </a:solidFill>
              </a:endParaRPr>
            </a:p>
          </p:txBody>
        </p:sp>
        <p:sp>
          <p:nvSpPr>
            <p:cNvPr id="12" name="Rectangle 11"/>
            <p:cNvSpPr/>
            <p:nvPr/>
          </p:nvSpPr>
          <p:spPr>
            <a:xfrm>
              <a:off x="457200" y="5943600"/>
              <a:ext cx="4572000" cy="461665"/>
            </a:xfrm>
            <a:prstGeom prst="rect">
              <a:avLst/>
            </a:prstGeom>
          </p:spPr>
          <p:txBody>
            <a:bodyPr>
              <a:spAutoFit/>
            </a:bodyPr>
            <a:lstStyle/>
            <a:p>
              <a:r>
                <a:rPr lang="en-US" sz="2400" dirty="0">
                  <a:solidFill>
                    <a:schemeClr val="bg1"/>
                  </a:solidFill>
                </a:rPr>
                <a:t>Destruction of a society…</a:t>
              </a:r>
            </a:p>
          </p:txBody>
        </p:sp>
        <p:sp>
          <p:nvSpPr>
            <p:cNvPr id="13" name="Rectangle 12"/>
            <p:cNvSpPr/>
            <p:nvPr/>
          </p:nvSpPr>
          <p:spPr>
            <a:xfrm>
              <a:off x="228600" y="6497935"/>
              <a:ext cx="4572000" cy="461665"/>
            </a:xfrm>
            <a:prstGeom prst="rect">
              <a:avLst/>
            </a:prstGeom>
          </p:spPr>
          <p:txBody>
            <a:bodyPr>
              <a:spAutoFit/>
            </a:bodyPr>
            <a:lstStyle/>
            <a:p>
              <a:r>
                <a:rPr lang="en-US" sz="2400" dirty="0">
                  <a:solidFill>
                    <a:schemeClr val="bg1"/>
                  </a:solidFill>
                </a:rPr>
                <a:t>UPDATE</a:t>
              </a:r>
            </a:p>
          </p:txBody>
        </p:sp>
      </p:grpSp>
      <p:sp>
        <p:nvSpPr>
          <p:cNvPr id="17" name="Rectangle 16"/>
          <p:cNvSpPr/>
          <p:nvPr/>
        </p:nvSpPr>
        <p:spPr>
          <a:xfrm>
            <a:off x="4419600" y="6454393"/>
            <a:ext cx="4572000" cy="461665"/>
          </a:xfrm>
          <a:prstGeom prst="rect">
            <a:avLst/>
          </a:prstGeom>
        </p:spPr>
        <p:txBody>
          <a:bodyPr>
            <a:spAutoFit/>
          </a:bodyPr>
          <a:lstStyle/>
          <a:p>
            <a:r>
              <a:rPr lang="en-US" sz="2400" dirty="0">
                <a:solidFill>
                  <a:schemeClr val="bg1"/>
                </a:solidFill>
              </a:rPr>
              <a:t>Ether 8:21-26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CC706A3-6037-713C-DD27-3415D775F518}"/>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9:7-12</a:t>
            </a:r>
          </a:p>
        </p:txBody>
      </p:sp>
      <p:grpSp>
        <p:nvGrpSpPr>
          <p:cNvPr id="11"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AKISH</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NIMRAH</a:t>
              </a:r>
            </a:p>
          </p:txBody>
        </p:sp>
      </p:grpSp>
      <p:grpSp>
        <p:nvGrpSpPr>
          <p:cNvPr id="15"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56" name="Group 55"/>
          <p:cNvGrpSpPr/>
          <p:nvPr/>
        </p:nvGrpSpPr>
        <p:grpSpPr>
          <a:xfrm>
            <a:off x="1981200" y="1676401"/>
            <a:ext cx="1804206" cy="2823783"/>
            <a:chOff x="6223397" y="3352800"/>
            <a:chExt cx="1804206" cy="2823783"/>
          </a:xfrm>
        </p:grpSpPr>
        <p:grpSp>
          <p:nvGrpSpPr>
            <p:cNvPr id="57" name="Group 85"/>
            <p:cNvGrpSpPr/>
            <p:nvPr/>
          </p:nvGrpSpPr>
          <p:grpSpPr>
            <a:xfrm rot="5012551" flipH="1">
              <a:off x="6903845" y="3697236"/>
              <a:ext cx="1245636" cy="802325"/>
              <a:chOff x="1194976" y="413613"/>
              <a:chExt cx="1458178" cy="898604"/>
            </a:xfrm>
          </p:grpSpPr>
          <p:sp>
            <p:nvSpPr>
              <p:cNvPr id="110" name="Teardrop 109"/>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78"/>
              <p:cNvGrpSpPr/>
              <p:nvPr/>
            </p:nvGrpSpPr>
            <p:grpSpPr>
              <a:xfrm>
                <a:off x="1600200" y="489813"/>
                <a:ext cx="1052954" cy="822404"/>
                <a:chOff x="1600200" y="524225"/>
                <a:chExt cx="1052954" cy="822404"/>
              </a:xfrm>
            </p:grpSpPr>
            <p:sp>
              <p:nvSpPr>
                <p:cNvPr id="112" name="Teardrop 111"/>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80"/>
            <p:cNvGrpSpPr/>
            <p:nvPr/>
          </p:nvGrpSpPr>
          <p:grpSpPr>
            <a:xfrm rot="18034861" flipH="1">
              <a:off x="6211847" y="3705042"/>
              <a:ext cx="1189701" cy="743250"/>
              <a:chOff x="1194976" y="413613"/>
              <a:chExt cx="1458178" cy="898604"/>
            </a:xfrm>
          </p:grpSpPr>
          <p:sp>
            <p:nvSpPr>
              <p:cNvPr id="106" name="Teardrop 105"/>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78"/>
              <p:cNvGrpSpPr/>
              <p:nvPr/>
            </p:nvGrpSpPr>
            <p:grpSpPr>
              <a:xfrm>
                <a:off x="1600200" y="489813"/>
                <a:ext cx="1052954" cy="822404"/>
                <a:chOff x="1600200" y="524225"/>
                <a:chExt cx="1052954" cy="822404"/>
              </a:xfrm>
            </p:grpSpPr>
            <p:sp>
              <p:nvSpPr>
                <p:cNvPr id="108" name="Teardrop 107"/>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Trapezoid 58"/>
            <p:cNvSpPr/>
            <p:nvPr/>
          </p:nvSpPr>
          <p:spPr>
            <a:xfrm rot="1501479" flipH="1">
              <a:off x="6223397" y="4661125"/>
              <a:ext cx="655139" cy="1515458"/>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419538" flipH="1">
              <a:off x="7474491" y="4708792"/>
              <a:ext cx="553112" cy="1371600"/>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flipH="1">
              <a:off x="6308270" y="4749728"/>
              <a:ext cx="1632857" cy="1346272"/>
            </a:xfrm>
            <a:prstGeom prst="trapezoid">
              <a:avLst>
                <a:gd name="adj" fmla="val 2684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flipH="1">
              <a:off x="6919478" y="4658538"/>
              <a:ext cx="476250" cy="8382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6512379" y="3581400"/>
              <a:ext cx="1292679"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79"/>
            <p:cNvGrpSpPr/>
            <p:nvPr/>
          </p:nvGrpSpPr>
          <p:grpSpPr>
            <a:xfrm flipH="1">
              <a:off x="6503112" y="3352800"/>
              <a:ext cx="1301945" cy="898604"/>
              <a:chOff x="1194976" y="413613"/>
              <a:chExt cx="1458178" cy="898604"/>
            </a:xfrm>
          </p:grpSpPr>
          <p:sp>
            <p:nvSpPr>
              <p:cNvPr id="92" name="Teardrop 91"/>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78"/>
              <p:cNvGrpSpPr/>
              <p:nvPr/>
            </p:nvGrpSpPr>
            <p:grpSpPr>
              <a:xfrm>
                <a:off x="1600200" y="489813"/>
                <a:ext cx="1052954" cy="822404"/>
                <a:chOff x="1600200" y="524225"/>
                <a:chExt cx="1052954" cy="822404"/>
              </a:xfrm>
            </p:grpSpPr>
            <p:sp>
              <p:nvSpPr>
                <p:cNvPr id="104" name="Teardrop 103"/>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91"/>
            <p:cNvGrpSpPr/>
            <p:nvPr/>
          </p:nvGrpSpPr>
          <p:grpSpPr>
            <a:xfrm flipH="1">
              <a:off x="6512379" y="3810000"/>
              <a:ext cx="1292679" cy="296333"/>
              <a:chOff x="3429000" y="2209800"/>
              <a:chExt cx="2057400" cy="533400"/>
            </a:xfrm>
          </p:grpSpPr>
          <p:sp>
            <p:nvSpPr>
              <p:cNvPr id="87" name="Rounded Rectangle 86"/>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58"/>
              <p:cNvGrpSpPr/>
              <p:nvPr/>
            </p:nvGrpSpPr>
            <p:grpSpPr>
              <a:xfrm>
                <a:off x="3505200" y="2267592"/>
                <a:ext cx="1828799" cy="416866"/>
                <a:chOff x="4495800" y="457200"/>
                <a:chExt cx="3094220" cy="549639"/>
              </a:xfrm>
            </p:grpSpPr>
            <p:sp>
              <p:nvSpPr>
                <p:cNvPr id="89" name="Diamond 88"/>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4" name="Group 113"/>
          <p:cNvGrpSpPr/>
          <p:nvPr/>
        </p:nvGrpSpPr>
        <p:grpSpPr>
          <a:xfrm>
            <a:off x="8229601" y="1905000"/>
            <a:ext cx="1733947" cy="2514600"/>
            <a:chOff x="668486" y="381000"/>
            <a:chExt cx="1733947" cy="2514600"/>
          </a:xfrm>
        </p:grpSpPr>
        <p:sp>
          <p:nvSpPr>
            <p:cNvPr id="115" name="Rounded Rectangle 114"/>
            <p:cNvSpPr/>
            <p:nvPr/>
          </p:nvSpPr>
          <p:spPr>
            <a:xfrm flipH="1">
              <a:off x="825501" y="680049"/>
              <a:ext cx="1325879" cy="1121434"/>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9"/>
            <p:cNvSpPr/>
            <p:nvPr/>
          </p:nvSpPr>
          <p:spPr>
            <a:xfrm rot="19558248" flipH="1">
              <a:off x="1655944" y="1684930"/>
              <a:ext cx="746489" cy="1041065"/>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
            <p:cNvSpPr/>
            <p:nvPr/>
          </p:nvSpPr>
          <p:spPr>
            <a:xfrm rot="1563792" flipH="1">
              <a:off x="668486" y="1702425"/>
              <a:ext cx="746489" cy="1041065"/>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3"/>
            <p:cNvSpPr/>
            <p:nvPr/>
          </p:nvSpPr>
          <p:spPr>
            <a:xfrm flipH="1">
              <a:off x="1299694" y="1550234"/>
              <a:ext cx="445860" cy="4857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51"/>
            <p:cNvGrpSpPr/>
            <p:nvPr/>
          </p:nvGrpSpPr>
          <p:grpSpPr>
            <a:xfrm>
              <a:off x="936666" y="1670975"/>
              <a:ext cx="1119748" cy="1224625"/>
              <a:chOff x="936666" y="1670975"/>
              <a:chExt cx="1119748" cy="2368821"/>
            </a:xfrm>
          </p:grpSpPr>
          <p:sp>
            <p:nvSpPr>
              <p:cNvPr id="124" name="Trapezoid 12"/>
              <p:cNvSpPr/>
              <p:nvPr/>
            </p:nvSpPr>
            <p:spPr>
              <a:xfrm flipH="1">
                <a:off x="967155" y="1732397"/>
                <a:ext cx="1076568" cy="2307399"/>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4"/>
              <p:cNvSpPr/>
              <p:nvPr/>
            </p:nvSpPr>
            <p:spPr>
              <a:xfrm rot="264701" flipH="1">
                <a:off x="936666" y="1689881"/>
                <a:ext cx="519843" cy="2174121"/>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5"/>
              <p:cNvSpPr/>
              <p:nvPr/>
            </p:nvSpPr>
            <p:spPr>
              <a:xfrm rot="21246583" flipH="1">
                <a:off x="1536571" y="1670975"/>
                <a:ext cx="519843" cy="2208131"/>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6"/>
            <p:cNvSpPr/>
            <p:nvPr/>
          </p:nvSpPr>
          <p:spPr>
            <a:xfrm flipH="1">
              <a:off x="967155" y="381000"/>
              <a:ext cx="1110565" cy="14868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ardrop 120"/>
            <p:cNvSpPr/>
            <p:nvPr/>
          </p:nvSpPr>
          <p:spPr>
            <a:xfrm flipH="1">
              <a:off x="1193801" y="381000"/>
              <a:ext cx="957580" cy="373811"/>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ardrop 121"/>
            <p:cNvSpPr/>
            <p:nvPr/>
          </p:nvSpPr>
          <p:spPr>
            <a:xfrm rot="7733122" flipH="1">
              <a:off x="742793" y="540599"/>
              <a:ext cx="694033" cy="394826"/>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1193801" y="455762"/>
              <a:ext cx="368300" cy="224287"/>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4" name="Group 102"/>
          <p:cNvGrpSpPr/>
          <p:nvPr/>
        </p:nvGrpSpPr>
        <p:grpSpPr>
          <a:xfrm>
            <a:off x="1524000" y="3581401"/>
            <a:ext cx="9158514" cy="2895599"/>
            <a:chOff x="0" y="3581400"/>
            <a:chExt cx="9158514" cy="2895599"/>
          </a:xfrm>
        </p:grpSpPr>
        <p:sp>
          <p:nvSpPr>
            <p:cNvPr id="12" name="Rectangle 11"/>
            <p:cNvSpPr/>
            <p:nvPr/>
          </p:nvSpPr>
          <p:spPr>
            <a:xfrm>
              <a:off x="29030" y="3657600"/>
              <a:ext cx="9129484" cy="2819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81400"/>
              <a:ext cx="9144000" cy="2677656"/>
            </a:xfrm>
            <a:prstGeom prst="rect">
              <a:avLst/>
            </a:prstGeom>
          </p:spPr>
          <p:txBody>
            <a:bodyPr wrap="square">
              <a:spAutoFit/>
            </a:bodyPr>
            <a:lstStyle/>
            <a:p>
              <a:r>
                <a:rPr lang="en-US" sz="2400" dirty="0" err="1">
                  <a:solidFill>
                    <a:schemeClr val="bg1"/>
                  </a:solidFill>
                </a:rPr>
                <a:t>Akish</a:t>
              </a:r>
              <a:r>
                <a:rPr lang="en-US" sz="2400" dirty="0">
                  <a:solidFill>
                    <a:schemeClr val="bg1"/>
                  </a:solidFill>
                </a:rPr>
                <a:t> became jealous of his son and put him in prison and starved him to death. </a:t>
              </a:r>
              <a:r>
                <a:rPr lang="en-US" sz="2400" dirty="0" err="1">
                  <a:solidFill>
                    <a:schemeClr val="bg1"/>
                  </a:solidFill>
                </a:rPr>
                <a:t>Nimrah</a:t>
              </a:r>
              <a:r>
                <a:rPr lang="en-US" sz="2400" dirty="0">
                  <a:solidFill>
                    <a:schemeClr val="bg1"/>
                  </a:solidFill>
                </a:rPr>
                <a:t>, another son of </a:t>
              </a:r>
              <a:r>
                <a:rPr lang="en-US" sz="2400" dirty="0" err="1">
                  <a:solidFill>
                    <a:schemeClr val="bg1"/>
                  </a:solidFill>
                </a:rPr>
                <a:t>Akish</a:t>
              </a:r>
              <a:r>
                <a:rPr lang="en-US" sz="2400" dirty="0">
                  <a:solidFill>
                    <a:schemeClr val="bg1"/>
                  </a:solidFill>
                </a:rPr>
                <a:t>, was angry and gathered together a small number of men and fled out of the land and dwelt with Omer.</a:t>
              </a:r>
            </a:p>
            <a:p>
              <a:r>
                <a:rPr lang="en-US" sz="2400" dirty="0" err="1">
                  <a:solidFill>
                    <a:schemeClr val="bg1"/>
                  </a:solidFill>
                </a:rPr>
                <a:t>Akish</a:t>
              </a:r>
              <a:r>
                <a:rPr lang="en-US" sz="2400" dirty="0">
                  <a:solidFill>
                    <a:schemeClr val="bg1"/>
                  </a:solidFill>
                </a:rPr>
                <a:t> had other sons and daughters and began to be desirous of power and money. There began to be a war among </a:t>
              </a:r>
              <a:r>
                <a:rPr lang="en-US" sz="2400" dirty="0" err="1">
                  <a:solidFill>
                    <a:schemeClr val="bg1"/>
                  </a:solidFill>
                </a:rPr>
                <a:t>Akish’s</a:t>
              </a:r>
              <a:r>
                <a:rPr lang="en-US" sz="2400" dirty="0">
                  <a:solidFill>
                    <a:schemeClr val="bg1"/>
                  </a:solidFill>
                </a:rPr>
                <a:t> sons that lasted many years. Only 30 survived and fled to the house of Omer. </a:t>
              </a:r>
            </a:p>
          </p:txBody>
        </p:sp>
      </p:grpSp>
      <p:sp>
        <p:nvSpPr>
          <p:cNvPr id="79" name="TextBox 78"/>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3" name="Rectangle 2"/>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800600" y="1066800"/>
            <a:ext cx="2286000" cy="3661652"/>
            <a:chOff x="1167845" y="685799"/>
            <a:chExt cx="2024418" cy="3242657"/>
          </a:xfrm>
        </p:grpSpPr>
        <p:grpSp>
          <p:nvGrpSpPr>
            <p:cNvPr id="9"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2044796" y="1676401"/>
            <a:ext cx="1917603" cy="2816719"/>
            <a:chOff x="4728313" y="685800"/>
            <a:chExt cx="2445847" cy="3592644"/>
          </a:xfrm>
        </p:grpSpPr>
        <p:sp>
          <p:nvSpPr>
            <p:cNvPr id="27" name="Trapezoid 26"/>
            <p:cNvSpPr/>
            <p:nvPr/>
          </p:nvSpPr>
          <p:spPr>
            <a:xfrm rot="1217087" flipH="1">
              <a:off x="4728313" y="2661187"/>
              <a:ext cx="848709" cy="1617257"/>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382913">
              <a:off x="6286400" y="2777073"/>
              <a:ext cx="779665" cy="1479415"/>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4980479" y="2697805"/>
              <a:ext cx="1886173" cy="1416995"/>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2"/>
            <p:cNvGrpSpPr/>
            <p:nvPr/>
          </p:nvGrpSpPr>
          <p:grpSpPr>
            <a:xfrm>
              <a:off x="4744388" y="685800"/>
              <a:ext cx="2429772" cy="2800350"/>
              <a:chOff x="4744388" y="685800"/>
              <a:chExt cx="2429772" cy="2800350"/>
            </a:xfrm>
          </p:grpSpPr>
          <p:grpSp>
            <p:nvGrpSpPr>
              <p:cNvPr id="31" name="Group 200"/>
              <p:cNvGrpSpPr/>
              <p:nvPr/>
            </p:nvGrpSpPr>
            <p:grpSpPr>
              <a:xfrm>
                <a:off x="4744388" y="685800"/>
                <a:ext cx="2429772" cy="2472596"/>
                <a:chOff x="7044014" y="3048000"/>
                <a:chExt cx="1160047" cy="1305724"/>
              </a:xfrm>
            </p:grpSpPr>
            <p:sp>
              <p:nvSpPr>
                <p:cNvPr id="36" name="Oval 11"/>
                <p:cNvSpPr/>
                <p:nvPr/>
              </p:nvSpPr>
              <p:spPr>
                <a:xfrm>
                  <a:off x="7238997" y="3352800"/>
                  <a:ext cx="758151" cy="9384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39"/>
                <p:cNvGrpSpPr/>
                <p:nvPr/>
              </p:nvGrpSpPr>
              <p:grpSpPr>
                <a:xfrm>
                  <a:off x="7044014" y="3048000"/>
                  <a:ext cx="1160047" cy="1305724"/>
                  <a:chOff x="7034581" y="3276600"/>
                  <a:chExt cx="1160047" cy="1305724"/>
                </a:xfrm>
              </p:grpSpPr>
              <p:sp>
                <p:nvSpPr>
                  <p:cNvPr id="38" name="Cloud 37"/>
                  <p:cNvSpPr/>
                  <p:nvPr/>
                </p:nvSpPr>
                <p:spPr>
                  <a:xfrm>
                    <a:off x="7239000" y="3276600"/>
                    <a:ext cx="762000" cy="6096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6044796">
                    <a:off x="6729336" y="3881060"/>
                    <a:ext cx="952955" cy="342466"/>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16200000">
                    <a:off x="7504414" y="3892109"/>
                    <a:ext cx="994902" cy="385527"/>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p:cNvSpPr/>
              <p:nvPr/>
            </p:nvSpPr>
            <p:spPr>
              <a:xfrm rot="20226769">
                <a:off x="6346316" y="1238252"/>
                <a:ext cx="548182" cy="516532"/>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226769">
                <a:off x="5146164" y="1172116"/>
                <a:ext cx="548182" cy="516532"/>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a:off x="5600700" y="2552700"/>
                <a:ext cx="694846" cy="93345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226769">
                <a:off x="5839051" y="2658885"/>
                <a:ext cx="267661" cy="21887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p:cNvGrpSpPr/>
          <p:nvPr/>
        </p:nvGrpSpPr>
        <p:grpSpPr>
          <a:xfrm>
            <a:off x="8001001" y="1752601"/>
            <a:ext cx="1981200" cy="2819401"/>
            <a:chOff x="931041" y="304799"/>
            <a:chExt cx="2294727" cy="2971801"/>
          </a:xfrm>
        </p:grpSpPr>
        <p:sp>
          <p:nvSpPr>
            <p:cNvPr id="42" name="Flowchart: Manual Operation 41"/>
            <p:cNvSpPr/>
            <p:nvPr/>
          </p:nvSpPr>
          <p:spPr>
            <a:xfrm rot="12217775">
              <a:off x="1175684" y="1916345"/>
              <a:ext cx="702100" cy="1283663"/>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Flowchart: Manual Operation 42"/>
            <p:cNvSpPr/>
            <p:nvPr/>
          </p:nvSpPr>
          <p:spPr>
            <a:xfrm rot="9181948" flipH="1">
              <a:off x="2282032" y="1925584"/>
              <a:ext cx="706627" cy="1254509"/>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Cloud 43"/>
            <p:cNvSpPr/>
            <p:nvPr/>
          </p:nvSpPr>
          <p:spPr>
            <a:xfrm rot="20835976" flipH="1">
              <a:off x="2328068" y="681410"/>
              <a:ext cx="897700" cy="161162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Flowchart: Manual Operation 44"/>
            <p:cNvSpPr/>
            <p:nvPr/>
          </p:nvSpPr>
          <p:spPr>
            <a:xfrm rot="10800000">
              <a:off x="1396355" y="1981200"/>
              <a:ext cx="1355688" cy="1295400"/>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Flowchart: Extract 45"/>
            <p:cNvSpPr/>
            <p:nvPr/>
          </p:nvSpPr>
          <p:spPr>
            <a:xfrm rot="10800000">
              <a:off x="1763447" y="1993173"/>
              <a:ext cx="594335" cy="592210"/>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47" name="Cloud 46"/>
            <p:cNvSpPr/>
            <p:nvPr/>
          </p:nvSpPr>
          <p:spPr>
            <a:xfrm rot="764024">
              <a:off x="931041" y="673413"/>
              <a:ext cx="817569" cy="161162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a:off x="1508735" y="688523"/>
              <a:ext cx="1103762" cy="15233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Cloud 48"/>
            <p:cNvSpPr/>
            <p:nvPr/>
          </p:nvSpPr>
          <p:spPr>
            <a:xfrm rot="16200000" flipH="1">
              <a:off x="1719344" y="-160529"/>
              <a:ext cx="767441" cy="1698097"/>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ounded Rectangle 49"/>
            <p:cNvSpPr/>
            <p:nvPr/>
          </p:nvSpPr>
          <p:spPr>
            <a:xfrm>
              <a:off x="1169114" y="688521"/>
              <a:ext cx="1783002" cy="230232"/>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1553030" y="4325257"/>
            <a:ext cx="9129484" cy="2151743"/>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524000" y="4343400"/>
            <a:ext cx="9144000" cy="1938992"/>
          </a:xfrm>
          <a:prstGeom prst="rect">
            <a:avLst/>
          </a:prstGeom>
        </p:spPr>
        <p:txBody>
          <a:bodyPr wrap="square">
            <a:spAutoFit/>
          </a:bodyPr>
          <a:lstStyle/>
          <a:p>
            <a:r>
              <a:rPr lang="en-US" sz="2400" dirty="0">
                <a:solidFill>
                  <a:schemeClr val="bg1"/>
                </a:solidFill>
              </a:rPr>
              <a:t>According to Ether, Moroni has reported that Jared’s son, </a:t>
            </a:r>
            <a:r>
              <a:rPr lang="en-US" sz="2400" dirty="0" err="1">
                <a:solidFill>
                  <a:schemeClr val="bg1"/>
                </a:solidFill>
              </a:rPr>
              <a:t>Orihah</a:t>
            </a:r>
            <a:r>
              <a:rPr lang="en-US" sz="2400" dirty="0">
                <a:solidFill>
                  <a:schemeClr val="bg1"/>
                </a:solidFill>
              </a:rPr>
              <a:t> had ruled the Jaredite nation in righteousness, and he had many children.</a:t>
            </a:r>
          </a:p>
          <a:p>
            <a:r>
              <a:rPr lang="en-US" sz="2400" dirty="0">
                <a:solidFill>
                  <a:schemeClr val="bg1"/>
                </a:solidFill>
              </a:rPr>
              <a:t>In his old age, </a:t>
            </a:r>
            <a:r>
              <a:rPr lang="en-US" sz="2400" dirty="0" err="1">
                <a:solidFill>
                  <a:schemeClr val="bg1"/>
                </a:solidFill>
              </a:rPr>
              <a:t>Orihah</a:t>
            </a:r>
            <a:r>
              <a:rPr lang="en-US" sz="2400" dirty="0">
                <a:solidFill>
                  <a:schemeClr val="bg1"/>
                </a:solidFill>
              </a:rPr>
              <a:t> had a son name </a:t>
            </a:r>
            <a:r>
              <a:rPr lang="en-US" sz="2400" dirty="0" err="1">
                <a:solidFill>
                  <a:schemeClr val="bg1"/>
                </a:solidFill>
              </a:rPr>
              <a:t>Kib</a:t>
            </a:r>
            <a:r>
              <a:rPr lang="en-US" sz="2400" dirty="0">
                <a:solidFill>
                  <a:schemeClr val="bg1"/>
                </a:solidFill>
              </a:rPr>
              <a:t>, and he also ruled in righteousness.</a:t>
            </a:r>
          </a:p>
          <a:p>
            <a:endParaRPr lang="en-US" sz="2400" dirty="0">
              <a:solidFill>
                <a:schemeClr val="bg1"/>
              </a:solidFill>
            </a:endParaRPr>
          </a:p>
        </p:txBody>
      </p:sp>
      <p:sp>
        <p:nvSpPr>
          <p:cNvPr id="52" name="Rectangle 51"/>
          <p:cNvSpPr/>
          <p:nvPr/>
        </p:nvSpPr>
        <p:spPr>
          <a:xfrm>
            <a:off x="1524000" y="6396336"/>
            <a:ext cx="4572000" cy="461665"/>
          </a:xfrm>
          <a:prstGeom prst="rect">
            <a:avLst/>
          </a:prstGeom>
        </p:spPr>
        <p:txBody>
          <a:bodyPr>
            <a:spAutoFit/>
          </a:bodyPr>
          <a:lstStyle/>
          <a:p>
            <a:r>
              <a:rPr lang="en-US" sz="2400" dirty="0">
                <a:solidFill>
                  <a:schemeClr val="bg1"/>
                </a:solidFill>
              </a:rPr>
              <a:t>Ether 7:1-3</a:t>
            </a:r>
          </a:p>
        </p:txBody>
      </p:sp>
      <p:grpSp>
        <p:nvGrpSpPr>
          <p:cNvPr id="53" name="Group 52"/>
          <p:cNvGrpSpPr/>
          <p:nvPr/>
        </p:nvGrpSpPr>
        <p:grpSpPr>
          <a:xfrm>
            <a:off x="1690915" y="1204686"/>
            <a:ext cx="1447800" cy="457200"/>
            <a:chOff x="3886200" y="5638800"/>
            <a:chExt cx="1447800" cy="457200"/>
          </a:xfrm>
        </p:grpSpPr>
        <p:sp>
          <p:nvSpPr>
            <p:cNvPr id="54" name="Rectangle 53"/>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ORIHAH</a:t>
              </a:r>
            </a:p>
          </p:txBody>
        </p:sp>
      </p:grpSp>
      <p:grpSp>
        <p:nvGrpSpPr>
          <p:cNvPr id="56" name="Group 55"/>
          <p:cNvGrpSpPr/>
          <p:nvPr/>
        </p:nvGrpSpPr>
        <p:grpSpPr>
          <a:xfrm>
            <a:off x="8980714" y="1219200"/>
            <a:ext cx="1447800" cy="457200"/>
            <a:chOff x="3886200" y="5638800"/>
            <a:chExt cx="1447800" cy="457200"/>
          </a:xfrm>
        </p:grpSpPr>
        <p:sp>
          <p:nvSpPr>
            <p:cNvPr id="57" name="Rectangle 5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ETHER</a:t>
              </a:r>
            </a:p>
          </p:txBody>
        </p:sp>
      </p:grpSp>
      <p:grpSp>
        <p:nvGrpSpPr>
          <p:cNvPr id="59" name="Group 58"/>
          <p:cNvGrpSpPr/>
          <p:nvPr/>
        </p:nvGrpSpPr>
        <p:grpSpPr>
          <a:xfrm>
            <a:off x="4172857" y="638629"/>
            <a:ext cx="1447800" cy="1113972"/>
            <a:chOff x="3886200" y="5638800"/>
            <a:chExt cx="1447800" cy="707886"/>
          </a:xfrm>
        </p:grpSpPr>
        <p:sp>
          <p:nvSpPr>
            <p:cNvPr id="60" name="Rectangle 59"/>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886200" y="5638800"/>
              <a:ext cx="1447800" cy="707886"/>
            </a:xfrm>
            <a:prstGeom prst="rect">
              <a:avLst/>
            </a:prstGeom>
            <a:noFill/>
          </p:spPr>
          <p:txBody>
            <a:bodyPr wrap="square" rtlCol="0">
              <a:spAutoFit/>
            </a:bodyPr>
            <a:lstStyle/>
            <a:p>
              <a:pPr algn="ctr"/>
              <a:r>
                <a:rPr lang="en-US" sz="2000" dirty="0">
                  <a:solidFill>
                    <a:schemeClr val="bg1"/>
                  </a:solidFill>
                </a:rPr>
                <a:t>MORONI</a:t>
              </a:r>
            </a:p>
            <a:p>
              <a:pPr algn="ctr"/>
              <a:r>
                <a:rPr lang="en-US" sz="2000" dirty="0">
                  <a:solidFill>
                    <a:schemeClr val="bg1"/>
                  </a:solidFill>
                </a:rPr>
                <a:t>reporting</a:t>
              </a:r>
            </a:p>
          </p:txBody>
        </p:sp>
      </p:grpSp>
      <p:sp>
        <p:nvSpPr>
          <p:cNvPr id="62" name="TextBox 61"/>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889F025-34E0-A6F5-CEB1-602E1A6DCAB1}"/>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9:15-24</a:t>
            </a:r>
          </a:p>
        </p:txBody>
      </p:sp>
      <p:grpSp>
        <p:nvGrpSpPr>
          <p:cNvPr id="11"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EMER</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CORIANTUM</a:t>
              </a:r>
            </a:p>
          </p:txBody>
        </p:sp>
      </p:grpSp>
      <p:grpSp>
        <p:nvGrpSpPr>
          <p:cNvPr id="15"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114" name="Group 113"/>
          <p:cNvGrpSpPr/>
          <p:nvPr/>
        </p:nvGrpSpPr>
        <p:grpSpPr>
          <a:xfrm>
            <a:off x="2218750" y="1774810"/>
            <a:ext cx="1189619" cy="2072153"/>
            <a:chOff x="3539157" y="457200"/>
            <a:chExt cx="1189619" cy="2072153"/>
          </a:xfrm>
        </p:grpSpPr>
        <p:sp>
          <p:nvSpPr>
            <p:cNvPr id="119" name="Flowchart: Manual Operation 118"/>
            <p:cNvSpPr/>
            <p:nvPr/>
          </p:nvSpPr>
          <p:spPr>
            <a:xfrm rot="12310857">
              <a:off x="3539157" y="1483002"/>
              <a:ext cx="400300" cy="104635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Manual Operation 126"/>
            <p:cNvSpPr/>
            <p:nvPr/>
          </p:nvSpPr>
          <p:spPr>
            <a:xfrm rot="9335504" flipH="1">
              <a:off x="4328476" y="1406996"/>
              <a:ext cx="400300" cy="106784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flipH="1">
              <a:off x="4129790" y="597732"/>
              <a:ext cx="553097" cy="77292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flipH="1">
              <a:off x="3576693" y="667997"/>
              <a:ext cx="553097" cy="77292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Manual Operation 129"/>
            <p:cNvSpPr/>
            <p:nvPr/>
          </p:nvSpPr>
          <p:spPr>
            <a:xfrm rot="10800000">
              <a:off x="3714966" y="1440922"/>
              <a:ext cx="829647" cy="997477"/>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Extract 130"/>
            <p:cNvSpPr/>
            <p:nvPr/>
          </p:nvSpPr>
          <p:spPr>
            <a:xfrm rot="10800000">
              <a:off x="3938646" y="1557391"/>
              <a:ext cx="398556" cy="44566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62"/>
            <p:cNvSpPr/>
            <p:nvPr/>
          </p:nvSpPr>
          <p:spPr>
            <a:xfrm>
              <a:off x="3767837" y="575595"/>
              <a:ext cx="740176" cy="114639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flipH="1">
              <a:off x="3714967" y="457200"/>
              <a:ext cx="898784" cy="77292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3647320" y="808529"/>
              <a:ext cx="1019480" cy="182071"/>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a:off x="3922378" y="1370657"/>
              <a:ext cx="414824" cy="632394"/>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5944673">
              <a:off x="4068972" y="1394945"/>
              <a:ext cx="134587" cy="24463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8382001" y="1905000"/>
            <a:ext cx="1378857" cy="2020296"/>
            <a:chOff x="6858000" y="1789704"/>
            <a:chExt cx="1378857" cy="2020296"/>
          </a:xfrm>
        </p:grpSpPr>
        <p:grpSp>
          <p:nvGrpSpPr>
            <p:cNvPr id="80" name="Group 269"/>
            <p:cNvGrpSpPr/>
            <p:nvPr/>
          </p:nvGrpSpPr>
          <p:grpSpPr>
            <a:xfrm>
              <a:off x="6858000" y="1828800"/>
              <a:ext cx="1378857" cy="1981200"/>
              <a:chOff x="5202537" y="3886200"/>
              <a:chExt cx="1136034" cy="1524000"/>
            </a:xfrm>
          </p:grpSpPr>
          <p:sp>
            <p:nvSpPr>
              <p:cNvPr id="95" name="Cloud 94"/>
              <p:cNvSpPr/>
              <p:nvPr/>
            </p:nvSpPr>
            <p:spPr>
              <a:xfrm rot="1047626">
                <a:off x="5239026" y="3887078"/>
                <a:ext cx="1028149" cy="1087743"/>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6" name="Trapezoid 9"/>
              <p:cNvSpPr/>
              <p:nvPr/>
            </p:nvSpPr>
            <p:spPr>
              <a:xfrm rot="2041752">
                <a:off x="5202537" y="4713695"/>
                <a:ext cx="489078" cy="66067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11"/>
              <p:cNvSpPr/>
              <p:nvPr/>
            </p:nvSpPr>
            <p:spPr>
              <a:xfrm rot="20036208">
                <a:off x="5849493" y="4724797"/>
                <a:ext cx="489078" cy="66067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3"/>
              <p:cNvSpPr/>
              <p:nvPr/>
            </p:nvSpPr>
            <p:spPr>
              <a:xfrm>
                <a:off x="5632905" y="4628214"/>
                <a:ext cx="292116" cy="3082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267"/>
              <p:cNvGrpSpPr/>
              <p:nvPr/>
            </p:nvGrpSpPr>
            <p:grpSpPr>
              <a:xfrm>
                <a:off x="5426974" y="4716095"/>
                <a:ext cx="735893" cy="694105"/>
                <a:chOff x="5426974" y="4716095"/>
                <a:chExt cx="735893" cy="1492033"/>
              </a:xfrm>
            </p:grpSpPr>
            <p:sp>
              <p:nvSpPr>
                <p:cNvPr id="103" name="Trapezoid 12"/>
                <p:cNvSpPr/>
                <p:nvPr/>
              </p:nvSpPr>
              <p:spPr>
                <a:xfrm>
                  <a:off x="5437553" y="4743817"/>
                  <a:ext cx="705338" cy="14643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4"/>
                <p:cNvSpPr/>
                <p:nvPr/>
              </p:nvSpPr>
              <p:spPr>
                <a:xfrm rot="21335299">
                  <a:off x="5822280" y="4716836"/>
                  <a:ext cx="340587" cy="1379731"/>
                </a:xfrm>
                <a:prstGeom prst="trapezoid">
                  <a:avLst/>
                </a:prstGeom>
                <a:solidFill>
                  <a:srgbClr val="ECD4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5"/>
                <p:cNvSpPr/>
                <p:nvPr/>
              </p:nvSpPr>
              <p:spPr>
                <a:xfrm rot="353417">
                  <a:off x="5426974" y="4716095"/>
                  <a:ext cx="340587" cy="1401314"/>
                </a:xfrm>
                <a:prstGeom prst="trapezoid">
                  <a:avLst/>
                </a:prstGeom>
                <a:solidFill>
                  <a:srgbClr val="ECD4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16"/>
              <p:cNvSpPr/>
              <p:nvPr/>
            </p:nvSpPr>
            <p:spPr>
              <a:xfrm>
                <a:off x="5415280" y="3886200"/>
                <a:ext cx="727611" cy="9435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1047626">
                <a:off x="5480438" y="4475040"/>
                <a:ext cx="596292" cy="482684"/>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6"/>
              <p:cNvSpPr/>
              <p:nvPr/>
            </p:nvSpPr>
            <p:spPr>
              <a:xfrm>
                <a:off x="5650716" y="4565739"/>
                <a:ext cx="254714" cy="1003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Cloud 136"/>
            <p:cNvSpPr/>
            <p:nvPr/>
          </p:nvSpPr>
          <p:spPr>
            <a:xfrm rot="21155630">
              <a:off x="7110764" y="1789704"/>
              <a:ext cx="825750" cy="459194"/>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02"/>
          <p:cNvGrpSpPr/>
          <p:nvPr/>
        </p:nvGrpSpPr>
        <p:grpSpPr>
          <a:xfrm>
            <a:off x="1524000" y="3581400"/>
            <a:ext cx="9158514" cy="3785652"/>
            <a:chOff x="0" y="3581400"/>
            <a:chExt cx="9158514" cy="3785652"/>
          </a:xfrm>
        </p:grpSpPr>
        <p:sp>
          <p:nvSpPr>
            <p:cNvPr id="12" name="Rectangle 11"/>
            <p:cNvSpPr/>
            <p:nvPr/>
          </p:nvSpPr>
          <p:spPr>
            <a:xfrm>
              <a:off x="29030" y="3657600"/>
              <a:ext cx="9129484" cy="2819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81400"/>
              <a:ext cx="9144000" cy="3785652"/>
            </a:xfrm>
            <a:prstGeom prst="rect">
              <a:avLst/>
            </a:prstGeom>
          </p:spPr>
          <p:txBody>
            <a:bodyPr wrap="square">
              <a:spAutoFit/>
            </a:bodyPr>
            <a:lstStyle/>
            <a:p>
              <a:r>
                <a:rPr lang="en-US" sz="2400" dirty="0">
                  <a:solidFill>
                    <a:schemeClr val="bg1"/>
                  </a:solidFill>
                </a:rPr>
                <a:t>Omer anointed </a:t>
              </a:r>
              <a:r>
                <a:rPr lang="en-US" sz="2400" dirty="0" err="1">
                  <a:solidFill>
                    <a:schemeClr val="bg1"/>
                  </a:solidFill>
                </a:rPr>
                <a:t>Emer</a:t>
              </a:r>
              <a:r>
                <a:rPr lang="en-US" sz="2400" dirty="0">
                  <a:solidFill>
                    <a:schemeClr val="bg1"/>
                  </a:solidFill>
                </a:rPr>
                <a:t>, his son, to be king. There was peace in the land for about 62 years, they became strong and rich and prospered. The Lord did ‘pour out his blessings upon this land.’</a:t>
              </a:r>
            </a:p>
            <a:p>
              <a:endParaRPr lang="en-US" sz="2400" dirty="0">
                <a:solidFill>
                  <a:schemeClr val="bg1"/>
                </a:solidFill>
              </a:endParaRPr>
            </a:p>
            <a:p>
              <a:r>
                <a:rPr lang="en-US" sz="2400" dirty="0" err="1">
                  <a:solidFill>
                    <a:schemeClr val="bg1"/>
                  </a:solidFill>
                </a:rPr>
                <a:t>Emer</a:t>
              </a:r>
              <a:r>
                <a:rPr lang="en-US" sz="2400" dirty="0">
                  <a:solidFill>
                    <a:schemeClr val="bg1"/>
                  </a:solidFill>
                </a:rPr>
                <a:t> anointed </a:t>
              </a:r>
              <a:r>
                <a:rPr lang="en-US" sz="2400" dirty="0" err="1">
                  <a:solidFill>
                    <a:schemeClr val="bg1"/>
                  </a:solidFill>
                </a:rPr>
                <a:t>Coriantum</a:t>
              </a:r>
              <a:r>
                <a:rPr lang="en-US" sz="2400" dirty="0">
                  <a:solidFill>
                    <a:schemeClr val="bg1"/>
                  </a:solidFill>
                </a:rPr>
                <a:t> and lived 4 years and died. </a:t>
              </a:r>
              <a:r>
                <a:rPr lang="en-US" sz="2400" dirty="0" err="1">
                  <a:solidFill>
                    <a:schemeClr val="bg1"/>
                  </a:solidFill>
                </a:rPr>
                <a:t>Coriantum</a:t>
              </a:r>
              <a:r>
                <a:rPr lang="en-US" sz="2400" dirty="0">
                  <a:solidFill>
                    <a:schemeClr val="bg1"/>
                  </a:solidFill>
                </a:rPr>
                <a:t> was righteous and built up the cities. He had no children with his first wife, but in his old age he took a young wife, and he lived 142 years, and had more children.</a:t>
              </a:r>
            </a:p>
            <a:p>
              <a:endParaRPr lang="en-US" sz="2400" dirty="0">
                <a:solidFill>
                  <a:schemeClr val="bg1"/>
                </a:solidFill>
              </a:endParaRPr>
            </a:p>
            <a:p>
              <a:endParaRPr lang="en-US" sz="2400" dirty="0">
                <a:solidFill>
                  <a:schemeClr val="bg1"/>
                </a:solidFill>
              </a:endParaRPr>
            </a:p>
          </p:txBody>
        </p:sp>
      </p:grpSp>
      <p:sp>
        <p:nvSpPr>
          <p:cNvPr id="78" name="TextBox 77"/>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B8BC4A1-FB68-1935-F62F-8024C77AD7BA}"/>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9:24-27</a:t>
            </a:r>
          </a:p>
        </p:txBody>
      </p:sp>
      <p:grpSp>
        <p:nvGrpSpPr>
          <p:cNvPr id="11"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COM</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HETH</a:t>
              </a:r>
            </a:p>
          </p:txBody>
        </p:sp>
      </p:grpSp>
      <p:grpSp>
        <p:nvGrpSpPr>
          <p:cNvPr id="15"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78" name="Group 77"/>
          <p:cNvGrpSpPr/>
          <p:nvPr/>
        </p:nvGrpSpPr>
        <p:grpSpPr>
          <a:xfrm>
            <a:off x="2057400" y="1676400"/>
            <a:ext cx="1600200" cy="1981200"/>
            <a:chOff x="7010400" y="128501"/>
            <a:chExt cx="1676400" cy="2233699"/>
          </a:xfrm>
        </p:grpSpPr>
        <p:grpSp>
          <p:nvGrpSpPr>
            <p:cNvPr id="79" name="Group 9"/>
            <p:cNvGrpSpPr/>
            <p:nvPr/>
          </p:nvGrpSpPr>
          <p:grpSpPr>
            <a:xfrm>
              <a:off x="7010400" y="381000"/>
              <a:ext cx="1676400" cy="1981200"/>
              <a:chOff x="7892633" y="2667000"/>
              <a:chExt cx="1499677" cy="2057399"/>
            </a:xfrm>
          </p:grpSpPr>
          <p:sp>
            <p:nvSpPr>
              <p:cNvPr id="81" name="Cloud 80"/>
              <p:cNvSpPr/>
              <p:nvPr/>
            </p:nvSpPr>
            <p:spPr>
              <a:xfrm rot="21267149" flipH="1">
                <a:off x="8656689" y="2777321"/>
                <a:ext cx="735621" cy="989173"/>
              </a:xfrm>
              <a:prstGeom prst="clou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441540" flipH="1">
                <a:off x="7892633" y="2785255"/>
                <a:ext cx="735621" cy="989173"/>
              </a:xfrm>
              <a:prstGeom prst="clou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Operation 12"/>
              <p:cNvSpPr/>
              <p:nvPr/>
            </p:nvSpPr>
            <p:spPr>
              <a:xfrm rot="10800000">
                <a:off x="8076536" y="3774426"/>
                <a:ext cx="1103433" cy="949973"/>
              </a:xfrm>
              <a:prstGeom prst="flowChartManualOperati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Extract 13"/>
              <p:cNvSpPr/>
              <p:nvPr/>
            </p:nvSpPr>
            <p:spPr>
              <a:xfrm rot="10800000">
                <a:off x="8374030" y="3923480"/>
                <a:ext cx="530081" cy="570345"/>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62"/>
              <p:cNvSpPr/>
              <p:nvPr/>
            </p:nvSpPr>
            <p:spPr>
              <a:xfrm>
                <a:off x="8146854" y="2667000"/>
                <a:ext cx="984436" cy="14671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Cloud 79"/>
            <p:cNvSpPr/>
            <p:nvPr/>
          </p:nvSpPr>
          <p:spPr>
            <a:xfrm rot="17347977" flipH="1">
              <a:off x="7433886" y="-15544"/>
              <a:ext cx="822307" cy="1110398"/>
            </a:xfrm>
            <a:prstGeom prst="clou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8610600" y="1905000"/>
            <a:ext cx="1143000" cy="1752600"/>
            <a:chOff x="8917292" y="2667000"/>
            <a:chExt cx="1147325" cy="1828800"/>
          </a:xfrm>
        </p:grpSpPr>
        <p:sp>
          <p:nvSpPr>
            <p:cNvPr id="87" name="Flowchart: Manual Operation 86"/>
            <p:cNvSpPr/>
            <p:nvPr/>
          </p:nvSpPr>
          <p:spPr>
            <a:xfrm rot="10800000">
              <a:off x="8991600" y="3886200"/>
              <a:ext cx="1037464" cy="609600"/>
            </a:xfrm>
            <a:prstGeom prst="flowChartManualOperation">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9242616" y="3883891"/>
              <a:ext cx="533400" cy="381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080481" y="2895600"/>
              <a:ext cx="877854" cy="11869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9"/>
            <p:cNvSpPr/>
            <p:nvPr/>
          </p:nvSpPr>
          <p:spPr>
            <a:xfrm rot="5789382">
              <a:off x="8422612" y="3332967"/>
              <a:ext cx="1346934" cy="357573"/>
            </a:xfrm>
            <a:prstGeom prst="doubleWave">
              <a:avLst>
                <a:gd name="adj1" fmla="val 6250"/>
                <a:gd name="adj2" fmla="val -18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ouble Wave 90"/>
            <p:cNvSpPr/>
            <p:nvPr/>
          </p:nvSpPr>
          <p:spPr>
            <a:xfrm rot="4988729">
              <a:off x="9207256" y="3323887"/>
              <a:ext cx="1342547" cy="372174"/>
            </a:xfrm>
            <a:prstGeom prst="doubleWave">
              <a:avLst>
                <a:gd name="adj1" fmla="val 6250"/>
                <a:gd name="adj2" fmla="val 7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ouble Wave 91"/>
            <p:cNvSpPr/>
            <p:nvPr/>
          </p:nvSpPr>
          <p:spPr>
            <a:xfrm rot="207194">
              <a:off x="9003687" y="2971487"/>
              <a:ext cx="1028458" cy="125706"/>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9372600" y="2895600"/>
              <a:ext cx="239415" cy="235534"/>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991600" y="2667000"/>
              <a:ext cx="9906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8991600" y="2895600"/>
              <a:ext cx="1037464" cy="235534"/>
            </a:xfrm>
            <a:prstGeom prst="roundRect">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2"/>
          <p:cNvGrpSpPr/>
          <p:nvPr/>
        </p:nvGrpSpPr>
        <p:grpSpPr>
          <a:xfrm>
            <a:off x="1524000" y="3581401"/>
            <a:ext cx="9158514" cy="2895599"/>
            <a:chOff x="0" y="3581400"/>
            <a:chExt cx="9158514" cy="2895599"/>
          </a:xfrm>
        </p:grpSpPr>
        <p:sp>
          <p:nvSpPr>
            <p:cNvPr id="12" name="Rectangle 11"/>
            <p:cNvSpPr/>
            <p:nvPr/>
          </p:nvSpPr>
          <p:spPr>
            <a:xfrm>
              <a:off x="29030" y="3657600"/>
              <a:ext cx="9129484" cy="2819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81400"/>
              <a:ext cx="9144000" cy="2677656"/>
            </a:xfrm>
            <a:prstGeom prst="rect">
              <a:avLst/>
            </a:prstGeom>
          </p:spPr>
          <p:txBody>
            <a:bodyPr wrap="square">
              <a:spAutoFit/>
            </a:bodyPr>
            <a:lstStyle/>
            <a:p>
              <a:r>
                <a:rPr lang="en-US" sz="2400" dirty="0" err="1">
                  <a:solidFill>
                    <a:schemeClr val="bg1"/>
                  </a:solidFill>
                </a:rPr>
                <a:t>Coriantum</a:t>
              </a:r>
              <a:r>
                <a:rPr lang="en-US" sz="2400" dirty="0">
                  <a:solidFill>
                    <a:schemeClr val="bg1"/>
                  </a:solidFill>
                </a:rPr>
                <a:t> had a son Com, and he reigned 49 years. </a:t>
              </a:r>
            </a:p>
            <a:p>
              <a:endParaRPr lang="en-US" sz="2400" dirty="0">
                <a:solidFill>
                  <a:schemeClr val="bg1"/>
                </a:solidFill>
              </a:endParaRPr>
            </a:p>
            <a:p>
              <a:r>
                <a:rPr lang="en-US" sz="2400" dirty="0">
                  <a:solidFill>
                    <a:schemeClr val="bg1"/>
                  </a:solidFill>
                </a:rPr>
                <a:t>Com had a son, </a:t>
              </a:r>
              <a:r>
                <a:rPr lang="en-US" sz="2400" dirty="0" err="1">
                  <a:solidFill>
                    <a:schemeClr val="bg1"/>
                  </a:solidFill>
                </a:rPr>
                <a:t>Heth</a:t>
              </a:r>
              <a:r>
                <a:rPr lang="en-US" sz="2400" dirty="0">
                  <a:solidFill>
                    <a:schemeClr val="bg1"/>
                  </a:solidFill>
                </a:rPr>
                <a:t> and other sons and daughters. </a:t>
              </a:r>
              <a:r>
                <a:rPr lang="en-US" sz="2400" dirty="0" err="1">
                  <a:solidFill>
                    <a:schemeClr val="bg1"/>
                  </a:solidFill>
                </a:rPr>
                <a:t>Heth</a:t>
              </a:r>
              <a:r>
                <a:rPr lang="en-US" sz="2400" dirty="0">
                  <a:solidFill>
                    <a:schemeClr val="bg1"/>
                  </a:solidFill>
                </a:rPr>
                <a:t> began to ‘embrace’ the secret plans to destroy his father Com. He dethroned Com and killed him. </a:t>
              </a:r>
            </a:p>
            <a:p>
              <a:endParaRPr lang="en-US" sz="2400" dirty="0">
                <a:solidFill>
                  <a:schemeClr val="bg1"/>
                </a:solidFill>
              </a:endParaRPr>
            </a:p>
            <a:p>
              <a:endParaRPr lang="en-US" sz="2400" dirty="0">
                <a:solidFill>
                  <a:schemeClr val="bg1"/>
                </a:solidFill>
              </a:endParaRPr>
            </a:p>
          </p:txBody>
        </p:sp>
      </p:grpSp>
      <p:sp>
        <p:nvSpPr>
          <p:cNvPr id="56" name="TextBox 55"/>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DAF36-9163-4189-4814-904E8AFCC4E8}"/>
              </a:ext>
            </a:extLst>
          </p:cNvPr>
          <p:cNvPicPr>
            <a:picLocks noChangeAspect="1"/>
          </p:cNvPicPr>
          <p:nvPr/>
        </p:nvPicPr>
        <p:blipFill>
          <a:blip r:embed="rId2"/>
          <a:stretch>
            <a:fillRect/>
          </a:stretch>
        </p:blipFill>
        <p:spPr>
          <a:xfrm>
            <a:off x="0" y="-28786"/>
            <a:ext cx="12192000" cy="6886786"/>
          </a:xfrm>
          <a:prstGeom prst="rect">
            <a:avLst/>
          </a:prstGeom>
        </p:spPr>
      </p:pic>
      <p:sp>
        <p:nvSpPr>
          <p:cNvPr id="6" name="Rectangle 5"/>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9:28</a:t>
            </a:r>
          </a:p>
        </p:txBody>
      </p:sp>
      <p:grpSp>
        <p:nvGrpSpPr>
          <p:cNvPr id="15" name="Group 98"/>
          <p:cNvGrpSpPr/>
          <p:nvPr/>
        </p:nvGrpSpPr>
        <p:grpSpPr>
          <a:xfrm>
            <a:off x="4158343" y="624115"/>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25" name="Group 102"/>
          <p:cNvGrpSpPr/>
          <p:nvPr/>
        </p:nvGrpSpPr>
        <p:grpSpPr>
          <a:xfrm>
            <a:off x="1524000" y="4114800"/>
            <a:ext cx="9158514" cy="3046988"/>
            <a:chOff x="0" y="3581400"/>
            <a:chExt cx="9158514" cy="3735018"/>
          </a:xfrm>
        </p:grpSpPr>
        <p:sp>
          <p:nvSpPr>
            <p:cNvPr id="12" name="Rectangle 11"/>
            <p:cNvSpPr/>
            <p:nvPr/>
          </p:nvSpPr>
          <p:spPr>
            <a:xfrm>
              <a:off x="29030" y="3657600"/>
              <a:ext cx="9129484" cy="2819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81400"/>
              <a:ext cx="9144000" cy="3735018"/>
            </a:xfrm>
            <a:prstGeom prst="rect">
              <a:avLst/>
            </a:prstGeom>
          </p:spPr>
          <p:txBody>
            <a:bodyPr wrap="square">
              <a:spAutoFit/>
            </a:bodyPr>
            <a:lstStyle/>
            <a:p>
              <a:r>
                <a:rPr lang="en-US" sz="2400" dirty="0">
                  <a:solidFill>
                    <a:schemeClr val="bg1"/>
                  </a:solidFill>
                </a:rPr>
                <a:t>Prophets began again to cry repentance unto them. </a:t>
              </a:r>
            </a:p>
            <a:p>
              <a:r>
                <a:rPr lang="en-US" sz="2400" dirty="0">
                  <a:solidFill>
                    <a:schemeClr val="bg1"/>
                  </a:solidFill>
                </a:rPr>
                <a:t>They prophesied of a great famine…spiritual and physical…that they would be destroyed if they did not repent.</a:t>
              </a:r>
            </a:p>
            <a:p>
              <a:endParaRPr lang="en-US" sz="2400" dirty="0">
                <a:solidFill>
                  <a:schemeClr val="bg1"/>
                </a:solidFill>
              </a:endParaRPr>
            </a:p>
            <a:p>
              <a:r>
                <a:rPr lang="en-US" sz="2400" dirty="0">
                  <a:solidFill>
                    <a:schemeClr val="bg1"/>
                  </a:solidFill>
                </a:rPr>
                <a:t>The people did not believe in the words of the prophets and cast them into pits by order of the king, </a:t>
              </a:r>
              <a:r>
                <a:rPr lang="en-US" sz="2400" dirty="0" err="1">
                  <a:solidFill>
                    <a:schemeClr val="bg1"/>
                  </a:solidFill>
                </a:rPr>
                <a:t>Heth</a:t>
              </a:r>
              <a:r>
                <a:rPr lang="en-US" sz="2400" dirty="0">
                  <a:solidFill>
                    <a:schemeClr val="bg1"/>
                  </a:solidFill>
                </a:rPr>
                <a:t>.</a:t>
              </a:r>
            </a:p>
            <a:p>
              <a:endParaRPr lang="en-US" sz="2400" dirty="0">
                <a:solidFill>
                  <a:schemeClr val="bg1"/>
                </a:solidFill>
              </a:endParaRPr>
            </a:p>
            <a:p>
              <a:endParaRPr lang="en-US" sz="2400" dirty="0">
                <a:solidFill>
                  <a:schemeClr val="bg1"/>
                </a:solidFill>
              </a:endParaRPr>
            </a:p>
          </p:txBody>
        </p:sp>
      </p:grpSp>
      <p:sp>
        <p:nvSpPr>
          <p:cNvPr id="30" name="TextBox 29"/>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8C858DB-48B8-043F-1365-CCE07EF41AAE}"/>
              </a:ext>
            </a:extLst>
          </p:cNvPr>
          <p:cNvPicPr>
            <a:picLocks noChangeAspect="1"/>
          </p:cNvPicPr>
          <p:nvPr/>
        </p:nvPicPr>
        <p:blipFill>
          <a:blip r:embed="rId2"/>
          <a:stretch>
            <a:fillRect/>
          </a:stretch>
        </p:blipFill>
        <p:spPr>
          <a:xfrm>
            <a:off x="-2630" y="-1"/>
            <a:ext cx="12194630" cy="6869653"/>
          </a:xfrm>
          <a:prstGeom prst="rect">
            <a:avLst/>
          </a:prstGeom>
        </p:spPr>
      </p:pic>
      <p:sp>
        <p:nvSpPr>
          <p:cNvPr id="4" name="Rectangle 3"/>
          <p:cNvSpPr/>
          <p:nvPr/>
        </p:nvSpPr>
        <p:spPr>
          <a:xfrm>
            <a:off x="1752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81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5181601"/>
            <a:ext cx="3352800" cy="584775"/>
          </a:xfrm>
          <a:prstGeom prst="rect">
            <a:avLst/>
          </a:prstGeom>
        </p:spPr>
        <p:txBody>
          <a:bodyPr wrap="square">
            <a:spAutoFit/>
          </a:bodyPr>
          <a:lstStyle/>
          <a:p>
            <a:pPr algn="ctr"/>
            <a:r>
              <a:rPr lang="en-US" sz="3200" i="1" dirty="0"/>
              <a:t>BREAKING NEWS</a:t>
            </a:r>
          </a:p>
        </p:txBody>
      </p:sp>
      <p:sp>
        <p:nvSpPr>
          <p:cNvPr id="9" name="Rectangle 8"/>
          <p:cNvSpPr/>
          <p:nvPr/>
        </p:nvSpPr>
        <p:spPr>
          <a:xfrm>
            <a:off x="1752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0"/>
          <p:cNvGrpSpPr/>
          <p:nvPr/>
        </p:nvGrpSpPr>
        <p:grpSpPr>
          <a:xfrm>
            <a:off x="5791200" y="2362200"/>
            <a:ext cx="4876800" cy="3733800"/>
            <a:chOff x="3962400" y="838200"/>
            <a:chExt cx="4876800" cy="3733800"/>
          </a:xfrm>
        </p:grpSpPr>
        <p:sp>
          <p:nvSpPr>
            <p:cNvPr id="14" name="Rectangle 13"/>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941784" y="3178584"/>
            <a:ext cx="4572000" cy="2554545"/>
          </a:xfrm>
          <a:prstGeom prst="rect">
            <a:avLst/>
          </a:prstGeom>
        </p:spPr>
        <p:txBody>
          <a:bodyPr>
            <a:spAutoFit/>
          </a:bodyPr>
          <a:lstStyle/>
          <a:p>
            <a:pPr algn="ctr"/>
            <a:r>
              <a:rPr lang="en-US" sz="3200" b="1" dirty="0">
                <a:solidFill>
                  <a:schemeClr val="bg1"/>
                </a:solidFill>
              </a:rPr>
              <a:t>Poisonous serpents crawl upon earth frightening the flocks and people. </a:t>
            </a:r>
          </a:p>
          <a:p>
            <a:pPr algn="ctr"/>
            <a:r>
              <a:rPr lang="en-US" sz="3200" b="1" dirty="0">
                <a:solidFill>
                  <a:schemeClr val="bg1"/>
                </a:solidFill>
              </a:rPr>
              <a:t>Many flee south</a:t>
            </a:r>
          </a:p>
          <a:p>
            <a:pPr algn="ctr"/>
            <a:r>
              <a:rPr lang="en-US" sz="3200" b="1" dirty="0">
                <a:solidFill>
                  <a:schemeClr val="bg1"/>
                </a:solidFill>
              </a:rPr>
              <a:t>Many perish</a:t>
            </a:r>
            <a:endParaRPr lang="en-US" sz="3200" dirty="0">
              <a:solidFill>
                <a:schemeClr val="bg1"/>
              </a:solidFill>
            </a:endParaRPr>
          </a:p>
        </p:txBody>
      </p:sp>
      <p:sp>
        <p:nvSpPr>
          <p:cNvPr id="12" name="Rectangle 11"/>
          <p:cNvSpPr/>
          <p:nvPr/>
        </p:nvSpPr>
        <p:spPr>
          <a:xfrm>
            <a:off x="1981200" y="5943601"/>
            <a:ext cx="4572000" cy="461665"/>
          </a:xfrm>
          <a:prstGeom prst="rect">
            <a:avLst/>
          </a:prstGeom>
        </p:spPr>
        <p:txBody>
          <a:bodyPr>
            <a:spAutoFit/>
          </a:bodyPr>
          <a:lstStyle/>
          <a:p>
            <a:r>
              <a:rPr lang="en-US" sz="2400" dirty="0">
                <a:solidFill>
                  <a:schemeClr val="bg1"/>
                </a:solidFill>
              </a:rPr>
              <a:t>Famine and Serpents</a:t>
            </a:r>
          </a:p>
        </p:txBody>
      </p:sp>
      <p:sp>
        <p:nvSpPr>
          <p:cNvPr id="13" name="Rectangle 12"/>
          <p:cNvSpPr/>
          <p:nvPr/>
        </p:nvSpPr>
        <p:spPr>
          <a:xfrm>
            <a:off x="1752600" y="6497936"/>
            <a:ext cx="4572000" cy="461665"/>
          </a:xfrm>
          <a:prstGeom prst="rect">
            <a:avLst/>
          </a:prstGeom>
        </p:spPr>
        <p:txBody>
          <a:bodyPr>
            <a:spAutoFit/>
          </a:bodyPr>
          <a:lstStyle/>
          <a:p>
            <a:r>
              <a:rPr lang="en-US" sz="2400" dirty="0">
                <a:solidFill>
                  <a:schemeClr val="bg1"/>
                </a:solidFill>
              </a:rPr>
              <a:t>UPDATE</a:t>
            </a:r>
          </a:p>
        </p:txBody>
      </p:sp>
      <p:sp>
        <p:nvSpPr>
          <p:cNvPr id="17" name="Rectangle 16"/>
          <p:cNvSpPr/>
          <p:nvPr/>
        </p:nvSpPr>
        <p:spPr>
          <a:xfrm>
            <a:off x="4419600" y="6454393"/>
            <a:ext cx="4572000" cy="461665"/>
          </a:xfrm>
          <a:prstGeom prst="rect">
            <a:avLst/>
          </a:prstGeom>
        </p:spPr>
        <p:txBody>
          <a:bodyPr>
            <a:spAutoFit/>
          </a:bodyPr>
          <a:lstStyle/>
          <a:p>
            <a:r>
              <a:rPr lang="en-US" sz="2400" dirty="0">
                <a:solidFill>
                  <a:schemeClr val="bg1"/>
                </a:solidFill>
              </a:rPr>
              <a:t>Ether 9:30-32</a:t>
            </a:r>
          </a:p>
        </p:txBody>
      </p:sp>
      <p:grpSp>
        <p:nvGrpSpPr>
          <p:cNvPr id="32" name="Group 20"/>
          <p:cNvGrpSpPr/>
          <p:nvPr/>
        </p:nvGrpSpPr>
        <p:grpSpPr>
          <a:xfrm>
            <a:off x="1752600" y="457200"/>
            <a:ext cx="4876800" cy="2362200"/>
            <a:chOff x="3962400" y="838200"/>
            <a:chExt cx="4876800" cy="3733800"/>
          </a:xfrm>
        </p:grpSpPr>
        <p:sp>
          <p:nvSpPr>
            <p:cNvPr id="33" name="Rectangle 32"/>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2057400" y="1066800"/>
            <a:ext cx="4572000" cy="1077218"/>
          </a:xfrm>
          <a:prstGeom prst="rect">
            <a:avLst/>
          </a:prstGeom>
        </p:spPr>
        <p:txBody>
          <a:bodyPr>
            <a:spAutoFit/>
          </a:bodyPr>
          <a:lstStyle/>
          <a:p>
            <a:pPr algn="ctr"/>
            <a:r>
              <a:rPr lang="en-US" sz="3200" b="1" dirty="0">
                <a:solidFill>
                  <a:schemeClr val="bg1"/>
                </a:solidFill>
              </a:rPr>
              <a:t>There has been no rain for many days</a:t>
            </a:r>
            <a:endParaRPr lang="en-US" sz="3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095679-92FF-2A9B-A12E-970B9A48D816}"/>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752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81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5181601"/>
            <a:ext cx="3352800" cy="584775"/>
          </a:xfrm>
          <a:prstGeom prst="rect">
            <a:avLst/>
          </a:prstGeom>
        </p:spPr>
        <p:txBody>
          <a:bodyPr wrap="square">
            <a:spAutoFit/>
          </a:bodyPr>
          <a:lstStyle/>
          <a:p>
            <a:pPr algn="ctr"/>
            <a:r>
              <a:rPr lang="en-US" sz="3200" i="1" dirty="0"/>
              <a:t>BREAKING NEWS</a:t>
            </a:r>
          </a:p>
        </p:txBody>
      </p:sp>
      <p:sp>
        <p:nvSpPr>
          <p:cNvPr id="9" name="Rectangle 8"/>
          <p:cNvSpPr/>
          <p:nvPr/>
        </p:nvSpPr>
        <p:spPr>
          <a:xfrm>
            <a:off x="1752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81200" y="5943601"/>
            <a:ext cx="4572000" cy="461665"/>
          </a:xfrm>
          <a:prstGeom prst="rect">
            <a:avLst/>
          </a:prstGeom>
        </p:spPr>
        <p:txBody>
          <a:bodyPr>
            <a:spAutoFit/>
          </a:bodyPr>
          <a:lstStyle/>
          <a:p>
            <a:r>
              <a:rPr lang="en-US" sz="2400" dirty="0">
                <a:solidFill>
                  <a:schemeClr val="bg1"/>
                </a:solidFill>
              </a:rPr>
              <a:t>Relief in sight</a:t>
            </a:r>
          </a:p>
        </p:txBody>
      </p:sp>
      <p:sp>
        <p:nvSpPr>
          <p:cNvPr id="13" name="Rectangle 12"/>
          <p:cNvSpPr/>
          <p:nvPr/>
        </p:nvSpPr>
        <p:spPr>
          <a:xfrm>
            <a:off x="1752600" y="6497936"/>
            <a:ext cx="4572000" cy="461665"/>
          </a:xfrm>
          <a:prstGeom prst="rect">
            <a:avLst/>
          </a:prstGeom>
        </p:spPr>
        <p:txBody>
          <a:bodyPr>
            <a:spAutoFit/>
          </a:bodyPr>
          <a:lstStyle/>
          <a:p>
            <a:r>
              <a:rPr lang="en-US" sz="2400" dirty="0">
                <a:solidFill>
                  <a:schemeClr val="bg1"/>
                </a:solidFill>
              </a:rPr>
              <a:t>UPDATE</a:t>
            </a:r>
          </a:p>
        </p:txBody>
      </p:sp>
      <p:sp>
        <p:nvSpPr>
          <p:cNvPr id="17" name="Rectangle 16"/>
          <p:cNvSpPr/>
          <p:nvPr/>
        </p:nvSpPr>
        <p:spPr>
          <a:xfrm>
            <a:off x="4419600" y="6454393"/>
            <a:ext cx="4572000" cy="461665"/>
          </a:xfrm>
          <a:prstGeom prst="rect">
            <a:avLst/>
          </a:prstGeom>
        </p:spPr>
        <p:txBody>
          <a:bodyPr>
            <a:spAutoFit/>
          </a:bodyPr>
          <a:lstStyle/>
          <a:p>
            <a:r>
              <a:rPr lang="en-US" sz="2400" dirty="0">
                <a:solidFill>
                  <a:schemeClr val="bg1"/>
                </a:solidFill>
              </a:rPr>
              <a:t>Ether 9:33-35</a:t>
            </a:r>
          </a:p>
        </p:txBody>
      </p:sp>
      <p:grpSp>
        <p:nvGrpSpPr>
          <p:cNvPr id="3" name="Group 20"/>
          <p:cNvGrpSpPr/>
          <p:nvPr/>
        </p:nvGrpSpPr>
        <p:grpSpPr>
          <a:xfrm>
            <a:off x="5410200" y="1295400"/>
            <a:ext cx="4876800" cy="3581400"/>
            <a:chOff x="3962400" y="838200"/>
            <a:chExt cx="4876800" cy="3733800"/>
          </a:xfrm>
        </p:grpSpPr>
        <p:sp>
          <p:nvSpPr>
            <p:cNvPr id="33" name="Rectangle 32"/>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5562600" y="1524000"/>
            <a:ext cx="4572000" cy="3046988"/>
          </a:xfrm>
          <a:prstGeom prst="rect">
            <a:avLst/>
          </a:prstGeom>
        </p:spPr>
        <p:txBody>
          <a:bodyPr>
            <a:spAutoFit/>
          </a:bodyPr>
          <a:lstStyle/>
          <a:p>
            <a:pPr algn="ctr"/>
            <a:r>
              <a:rPr lang="en-US" sz="3200" b="1" dirty="0">
                <a:solidFill>
                  <a:schemeClr val="bg1"/>
                </a:solidFill>
              </a:rPr>
              <a:t>As the people repented of their iniquities, the Lord did send the rain and caused that the serpents ‘pursue them no more’</a:t>
            </a:r>
            <a:endParaRPr lang="en-US" sz="32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74F7E81-0948-95B7-F8B5-E1E9CFB99831}"/>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26028" y="33461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799432" y="82013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10:1-8</a:t>
            </a:r>
          </a:p>
        </p:txBody>
      </p:sp>
      <p:grpSp>
        <p:nvGrpSpPr>
          <p:cNvPr id="11" name="Group 92"/>
          <p:cNvGrpSpPr/>
          <p:nvPr/>
        </p:nvGrpSpPr>
        <p:grpSpPr>
          <a:xfrm>
            <a:off x="1705429" y="1190172"/>
            <a:ext cx="1447800" cy="457200"/>
            <a:chOff x="3886200" y="5638800"/>
            <a:chExt cx="1447800" cy="457200"/>
          </a:xfrm>
        </p:grpSpPr>
        <p:sp>
          <p:nvSpPr>
            <p:cNvPr id="21" name="Rectangle 2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SHEZ</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RIPLAKISH</a:t>
              </a:r>
            </a:p>
          </p:txBody>
        </p:sp>
      </p:grpSp>
      <p:grpSp>
        <p:nvGrpSpPr>
          <p:cNvPr id="15" name="Group 98"/>
          <p:cNvGrpSpPr/>
          <p:nvPr/>
        </p:nvGrpSpPr>
        <p:grpSpPr>
          <a:xfrm>
            <a:off x="4158089" y="348647"/>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16" name="Group 77"/>
          <p:cNvGrpSpPr/>
          <p:nvPr/>
        </p:nvGrpSpPr>
        <p:grpSpPr>
          <a:xfrm>
            <a:off x="2057400" y="1676400"/>
            <a:ext cx="1600200" cy="1981200"/>
            <a:chOff x="7010400" y="128501"/>
            <a:chExt cx="1676400" cy="2233699"/>
          </a:xfrm>
        </p:grpSpPr>
        <p:grpSp>
          <p:nvGrpSpPr>
            <p:cNvPr id="23" name="Group 9"/>
            <p:cNvGrpSpPr/>
            <p:nvPr/>
          </p:nvGrpSpPr>
          <p:grpSpPr>
            <a:xfrm>
              <a:off x="7010400" y="381000"/>
              <a:ext cx="1676400" cy="1981200"/>
              <a:chOff x="7892633" y="2667000"/>
              <a:chExt cx="1499677" cy="2057399"/>
            </a:xfrm>
          </p:grpSpPr>
          <p:sp>
            <p:nvSpPr>
              <p:cNvPr id="81" name="Cloud 80"/>
              <p:cNvSpPr/>
              <p:nvPr/>
            </p:nvSpPr>
            <p:spPr>
              <a:xfrm rot="21267149" flipH="1">
                <a:off x="8656689" y="2777321"/>
                <a:ext cx="735621" cy="9891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441540" flipH="1">
                <a:off x="7892633" y="2785255"/>
                <a:ext cx="735621" cy="9891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Operation 12"/>
              <p:cNvSpPr/>
              <p:nvPr/>
            </p:nvSpPr>
            <p:spPr>
              <a:xfrm rot="10800000">
                <a:off x="8076536" y="3774426"/>
                <a:ext cx="1103433" cy="949973"/>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Extract 13"/>
              <p:cNvSpPr/>
              <p:nvPr/>
            </p:nvSpPr>
            <p:spPr>
              <a:xfrm rot="10800000">
                <a:off x="8374030" y="3923480"/>
                <a:ext cx="530081" cy="570345"/>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62"/>
              <p:cNvSpPr/>
              <p:nvPr/>
            </p:nvSpPr>
            <p:spPr>
              <a:xfrm>
                <a:off x="8146854" y="2667000"/>
                <a:ext cx="984436" cy="14671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Cloud 79"/>
            <p:cNvSpPr/>
            <p:nvPr/>
          </p:nvSpPr>
          <p:spPr>
            <a:xfrm rot="17347977" flipH="1">
              <a:off x="7433886" y="-15544"/>
              <a:ext cx="822307" cy="1110398"/>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229600" y="1752601"/>
            <a:ext cx="1756848" cy="2443349"/>
            <a:chOff x="2396814" y="3251854"/>
            <a:chExt cx="1756848" cy="2443349"/>
          </a:xfrm>
        </p:grpSpPr>
        <p:sp>
          <p:nvSpPr>
            <p:cNvPr id="58" name="Round Diagonal Corner Rectangle 57"/>
            <p:cNvSpPr/>
            <p:nvPr/>
          </p:nvSpPr>
          <p:spPr>
            <a:xfrm rot="5204949" flipH="1">
              <a:off x="3191217" y="3383406"/>
              <a:ext cx="752748" cy="581636"/>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5751864">
              <a:off x="2589478" y="3313815"/>
              <a:ext cx="697964" cy="62729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437181">
              <a:off x="2396814" y="4177862"/>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170738">
              <a:off x="3548280" y="4222167"/>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2514600" y="4267200"/>
              <a:ext cx="1434593" cy="1323742"/>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0800000">
              <a:off x="2999635" y="4238858"/>
              <a:ext cx="459069" cy="356305"/>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34354" y="3251854"/>
              <a:ext cx="999446" cy="12322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2590800" y="3505200"/>
              <a:ext cx="1295400" cy="152400"/>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02"/>
          <p:cNvGrpSpPr/>
          <p:nvPr/>
        </p:nvGrpSpPr>
        <p:grpSpPr>
          <a:xfrm>
            <a:off x="1524000" y="3505200"/>
            <a:ext cx="9158514" cy="3046988"/>
            <a:chOff x="0" y="3505200"/>
            <a:chExt cx="9158514" cy="3046988"/>
          </a:xfrm>
        </p:grpSpPr>
        <p:sp>
          <p:nvSpPr>
            <p:cNvPr id="12" name="Rectangle 11"/>
            <p:cNvSpPr/>
            <p:nvPr/>
          </p:nvSpPr>
          <p:spPr>
            <a:xfrm>
              <a:off x="29030" y="3505200"/>
              <a:ext cx="9129484" cy="29717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05200"/>
              <a:ext cx="9144000" cy="3046988"/>
            </a:xfrm>
            <a:prstGeom prst="rect">
              <a:avLst/>
            </a:prstGeom>
          </p:spPr>
          <p:txBody>
            <a:bodyPr wrap="square">
              <a:spAutoFit/>
            </a:bodyPr>
            <a:lstStyle/>
            <a:p>
              <a:r>
                <a:rPr lang="en-US" sz="2400" dirty="0" err="1">
                  <a:solidFill>
                    <a:schemeClr val="bg1"/>
                  </a:solidFill>
                </a:rPr>
                <a:t>Heth</a:t>
              </a:r>
              <a:r>
                <a:rPr lang="en-US" sz="2400" dirty="0">
                  <a:solidFill>
                    <a:schemeClr val="bg1"/>
                  </a:solidFill>
                </a:rPr>
                <a:t> died in the famine, and </a:t>
              </a:r>
              <a:r>
                <a:rPr lang="en-US" sz="2400" dirty="0" err="1">
                  <a:solidFill>
                    <a:schemeClr val="bg1"/>
                  </a:solidFill>
                </a:rPr>
                <a:t>Shez</a:t>
              </a:r>
              <a:r>
                <a:rPr lang="en-US" sz="2400" dirty="0">
                  <a:solidFill>
                    <a:schemeClr val="bg1"/>
                  </a:solidFill>
                </a:rPr>
                <a:t> built up the broken people. He reigned in righteousness. </a:t>
              </a:r>
              <a:r>
                <a:rPr lang="en-US" sz="2400" dirty="0" err="1">
                  <a:solidFill>
                    <a:schemeClr val="bg1"/>
                  </a:solidFill>
                </a:rPr>
                <a:t>Shez’s</a:t>
              </a:r>
              <a:r>
                <a:rPr lang="en-US" sz="2400" dirty="0">
                  <a:solidFill>
                    <a:schemeClr val="bg1"/>
                  </a:solidFill>
                </a:rPr>
                <a:t> eldest son, </a:t>
              </a:r>
              <a:r>
                <a:rPr lang="en-US" sz="2400" dirty="0" err="1">
                  <a:solidFill>
                    <a:schemeClr val="bg1"/>
                  </a:solidFill>
                </a:rPr>
                <a:t>Shez</a:t>
              </a:r>
              <a:r>
                <a:rPr lang="en-US" sz="2400" dirty="0">
                  <a:solidFill>
                    <a:schemeClr val="bg1"/>
                  </a:solidFill>
                </a:rPr>
                <a:t>,  rebelled against him and a robber killed the son of </a:t>
              </a:r>
              <a:r>
                <a:rPr lang="en-US" sz="2400" dirty="0" err="1">
                  <a:solidFill>
                    <a:schemeClr val="bg1"/>
                  </a:solidFill>
                </a:rPr>
                <a:t>Shez</a:t>
              </a:r>
              <a:r>
                <a:rPr lang="en-US" sz="2400" dirty="0">
                  <a:solidFill>
                    <a:schemeClr val="bg1"/>
                  </a:solidFill>
                </a:rPr>
                <a:t> because of his riches.</a:t>
              </a:r>
            </a:p>
            <a:p>
              <a:endParaRPr lang="en-US" sz="2400" dirty="0">
                <a:solidFill>
                  <a:schemeClr val="bg1"/>
                </a:solidFill>
              </a:endParaRPr>
            </a:p>
            <a:p>
              <a:r>
                <a:rPr lang="en-US" sz="2400" dirty="0" err="1">
                  <a:solidFill>
                    <a:schemeClr val="bg1"/>
                  </a:solidFill>
                </a:rPr>
                <a:t>Shez</a:t>
              </a:r>
              <a:r>
                <a:rPr lang="en-US" sz="2400" dirty="0">
                  <a:solidFill>
                    <a:schemeClr val="bg1"/>
                  </a:solidFill>
                </a:rPr>
                <a:t> had another son, </a:t>
              </a:r>
              <a:r>
                <a:rPr lang="en-US" sz="2400" dirty="0" err="1">
                  <a:solidFill>
                    <a:schemeClr val="bg1"/>
                  </a:solidFill>
                </a:rPr>
                <a:t>Riplakish</a:t>
              </a:r>
              <a:r>
                <a:rPr lang="en-US" sz="2400" dirty="0">
                  <a:solidFill>
                    <a:schemeClr val="bg1"/>
                  </a:solidFill>
                </a:rPr>
                <a:t> and he reign when </a:t>
              </a:r>
              <a:r>
                <a:rPr lang="en-US" sz="2400" dirty="0" err="1">
                  <a:solidFill>
                    <a:schemeClr val="bg1"/>
                  </a:solidFill>
                </a:rPr>
                <a:t>Shez</a:t>
              </a:r>
              <a:r>
                <a:rPr lang="en-US" sz="2400" dirty="0">
                  <a:solidFill>
                    <a:schemeClr val="bg1"/>
                  </a:solidFill>
                </a:rPr>
                <a:t> died. </a:t>
              </a:r>
            </a:p>
            <a:p>
              <a:r>
                <a:rPr lang="en-US" sz="2400" dirty="0" err="1">
                  <a:solidFill>
                    <a:schemeClr val="bg1"/>
                  </a:solidFill>
                </a:rPr>
                <a:t>Riplakish</a:t>
              </a:r>
              <a:r>
                <a:rPr lang="en-US" sz="2400" dirty="0">
                  <a:solidFill>
                    <a:schemeClr val="bg1"/>
                  </a:solidFill>
                </a:rPr>
                <a:t> ruled in unrighteousness…he had many wives and concubines and laid heavy taxes on the people. After 42 years the people rose up in rebellion against him and he was killed.</a:t>
              </a:r>
            </a:p>
          </p:txBody>
        </p:sp>
      </p:grpSp>
      <p:sp>
        <p:nvSpPr>
          <p:cNvPr id="55" name="TextBox 54"/>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9806F07-19A3-3678-ECDF-608E8B595295}"/>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25240" y="352057"/>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47" y="887449"/>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10:9-13</a:t>
            </a:r>
          </a:p>
        </p:txBody>
      </p:sp>
      <p:grpSp>
        <p:nvGrpSpPr>
          <p:cNvPr id="11" name="Group 92"/>
          <p:cNvGrpSpPr/>
          <p:nvPr/>
        </p:nvGrpSpPr>
        <p:grpSpPr>
          <a:xfrm>
            <a:off x="1705429" y="1190172"/>
            <a:ext cx="1723571" cy="457200"/>
            <a:chOff x="3886199" y="5638800"/>
            <a:chExt cx="1723571" cy="457200"/>
          </a:xfrm>
        </p:grpSpPr>
        <p:sp>
          <p:nvSpPr>
            <p:cNvPr id="21" name="Rectangle 20"/>
            <p:cNvSpPr/>
            <p:nvPr/>
          </p:nvSpPr>
          <p:spPr>
            <a:xfrm>
              <a:off x="3886199" y="5638800"/>
              <a:ext cx="1723571"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199" y="5638800"/>
              <a:ext cx="1571171" cy="400110"/>
            </a:xfrm>
            <a:prstGeom prst="rect">
              <a:avLst/>
            </a:prstGeom>
            <a:noFill/>
          </p:spPr>
          <p:txBody>
            <a:bodyPr wrap="square" rtlCol="0">
              <a:spAutoFit/>
            </a:bodyPr>
            <a:lstStyle/>
            <a:p>
              <a:pPr algn="ctr"/>
              <a:r>
                <a:rPr lang="en-US" sz="2000" dirty="0">
                  <a:solidFill>
                    <a:schemeClr val="bg1"/>
                  </a:solidFill>
                </a:rPr>
                <a:t>MORIANTON</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KIM</a:t>
              </a:r>
            </a:p>
          </p:txBody>
        </p:sp>
      </p:grpSp>
      <p:grpSp>
        <p:nvGrpSpPr>
          <p:cNvPr id="15" name="Group 98"/>
          <p:cNvGrpSpPr/>
          <p:nvPr/>
        </p:nvGrpSpPr>
        <p:grpSpPr>
          <a:xfrm>
            <a:off x="4161683" y="389503"/>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55" name="Group 54"/>
          <p:cNvGrpSpPr/>
          <p:nvPr/>
        </p:nvGrpSpPr>
        <p:grpSpPr>
          <a:xfrm>
            <a:off x="2176449" y="1900126"/>
            <a:ext cx="1214862" cy="1630474"/>
            <a:chOff x="6760856" y="4084527"/>
            <a:chExt cx="1214862" cy="1630474"/>
          </a:xfrm>
        </p:grpSpPr>
        <p:sp>
          <p:nvSpPr>
            <p:cNvPr id="56" name="Oval 55"/>
            <p:cNvSpPr/>
            <p:nvPr/>
          </p:nvSpPr>
          <p:spPr>
            <a:xfrm rot="5673066">
              <a:off x="6647784" y="4197599"/>
              <a:ext cx="1441006" cy="121486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6882725" y="4876801"/>
              <a:ext cx="809567" cy="838200"/>
            </a:xfrm>
            <a:prstGeom prst="trapezoid">
              <a:avLst>
                <a:gd name="adj" fmla="val 314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0800000">
              <a:off x="7035125" y="5257800"/>
              <a:ext cx="533400" cy="381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882725" y="423639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066372">
              <a:off x="7324034" y="4191000"/>
              <a:ext cx="445030" cy="65954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3077158">
              <a:off x="6919202" y="4091297"/>
              <a:ext cx="430287" cy="705091"/>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5220654">
              <a:off x="7085154" y="4912621"/>
              <a:ext cx="430287" cy="705091"/>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5220654">
              <a:off x="7241475" y="5046197"/>
              <a:ext cx="135863" cy="3128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220654">
              <a:off x="7158542" y="3995489"/>
              <a:ext cx="430287" cy="705091"/>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8305800" y="1600201"/>
            <a:ext cx="1437708" cy="2433867"/>
            <a:chOff x="783849" y="228600"/>
            <a:chExt cx="1437708" cy="2433867"/>
          </a:xfrm>
        </p:grpSpPr>
        <p:sp>
          <p:nvSpPr>
            <p:cNvPr id="95" name="Trapezoid 94"/>
            <p:cNvSpPr/>
            <p:nvPr/>
          </p:nvSpPr>
          <p:spPr>
            <a:xfrm>
              <a:off x="976367" y="1454793"/>
              <a:ext cx="1103841" cy="98360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382913">
              <a:off x="1765275" y="1501226"/>
              <a:ext cx="456282" cy="111491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217087" flipH="1">
              <a:off x="783849" y="1507144"/>
              <a:ext cx="496688" cy="115532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00000">
              <a:off x="1359176" y="1533252"/>
              <a:ext cx="367012" cy="394407"/>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992164" y="350032"/>
              <a:ext cx="1103841" cy="1413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671737">
              <a:off x="879850" y="674490"/>
              <a:ext cx="349873" cy="824917"/>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20928263" flipH="1">
              <a:off x="1787876" y="779161"/>
              <a:ext cx="398950" cy="72489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hord 101"/>
            <p:cNvSpPr/>
            <p:nvPr/>
          </p:nvSpPr>
          <p:spPr>
            <a:xfrm rot="7621963">
              <a:off x="1056116" y="226875"/>
              <a:ext cx="898520" cy="901969"/>
            </a:xfrm>
            <a:prstGeom prst="chord">
              <a:avLst>
                <a:gd name="adj1" fmla="val 2700000"/>
                <a:gd name="adj2" fmla="val 143051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990600" y="560296"/>
              <a:ext cx="1066800"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02"/>
          <p:cNvGrpSpPr/>
          <p:nvPr/>
        </p:nvGrpSpPr>
        <p:grpSpPr>
          <a:xfrm>
            <a:off x="1524000" y="3505200"/>
            <a:ext cx="9158514" cy="3046988"/>
            <a:chOff x="0" y="3505200"/>
            <a:chExt cx="9158514" cy="3046988"/>
          </a:xfrm>
        </p:grpSpPr>
        <p:sp>
          <p:nvSpPr>
            <p:cNvPr id="12" name="Rectangle 11"/>
            <p:cNvSpPr/>
            <p:nvPr/>
          </p:nvSpPr>
          <p:spPr>
            <a:xfrm>
              <a:off x="29030" y="3505200"/>
              <a:ext cx="9129484" cy="29717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05200"/>
              <a:ext cx="9144000" cy="3046988"/>
            </a:xfrm>
            <a:prstGeom prst="rect">
              <a:avLst/>
            </a:prstGeom>
          </p:spPr>
          <p:txBody>
            <a:bodyPr wrap="square">
              <a:spAutoFit/>
            </a:bodyPr>
            <a:lstStyle/>
            <a:p>
              <a:r>
                <a:rPr lang="en-US" sz="2400" dirty="0" err="1">
                  <a:solidFill>
                    <a:schemeClr val="bg1"/>
                  </a:solidFill>
                </a:rPr>
                <a:t>Morianton</a:t>
              </a:r>
              <a:r>
                <a:rPr lang="en-US" sz="2400" dirty="0">
                  <a:solidFill>
                    <a:schemeClr val="bg1"/>
                  </a:solidFill>
                </a:rPr>
                <a:t> was a descendant of </a:t>
              </a:r>
              <a:r>
                <a:rPr lang="en-US" sz="2400" dirty="0" err="1">
                  <a:solidFill>
                    <a:schemeClr val="bg1"/>
                  </a:solidFill>
                </a:rPr>
                <a:t>Riplakish</a:t>
              </a:r>
              <a:r>
                <a:rPr lang="en-US" sz="2400" dirty="0">
                  <a:solidFill>
                    <a:schemeClr val="bg1"/>
                  </a:solidFill>
                </a:rPr>
                <a:t> and gathered an ‘army of outcasts’ and gained power in the cities. </a:t>
              </a:r>
            </a:p>
            <a:p>
              <a:r>
                <a:rPr lang="en-US" sz="2400" dirty="0">
                  <a:solidFill>
                    <a:schemeClr val="bg1"/>
                  </a:solidFill>
                </a:rPr>
                <a:t>The war lasted many years and </a:t>
              </a:r>
              <a:r>
                <a:rPr lang="en-US" sz="2400" dirty="0" err="1">
                  <a:solidFill>
                    <a:schemeClr val="bg1"/>
                  </a:solidFill>
                </a:rPr>
                <a:t>Morianton</a:t>
              </a:r>
              <a:r>
                <a:rPr lang="en-US" sz="2400" dirty="0">
                  <a:solidFill>
                    <a:schemeClr val="bg1"/>
                  </a:solidFill>
                </a:rPr>
                <a:t> established himself king over all the land.</a:t>
              </a:r>
            </a:p>
            <a:p>
              <a:r>
                <a:rPr lang="en-US" sz="2400" dirty="0">
                  <a:solidFill>
                    <a:schemeClr val="bg1"/>
                  </a:solidFill>
                </a:rPr>
                <a:t>He eased the burden of the people. He did do justice to the people, but his personal life was in opposition to the way the Lord would have him live so he was “cut off from the presence of the Lord”</a:t>
              </a:r>
            </a:p>
            <a:p>
              <a:r>
                <a:rPr lang="en-US" sz="2400" dirty="0">
                  <a:solidFill>
                    <a:schemeClr val="bg1"/>
                  </a:solidFill>
                </a:rPr>
                <a:t>His son Kim reigned unrighteously after </a:t>
              </a:r>
              <a:r>
                <a:rPr lang="en-US" sz="2400" dirty="0" err="1">
                  <a:solidFill>
                    <a:schemeClr val="bg1"/>
                  </a:solidFill>
                </a:rPr>
                <a:t>Morianton</a:t>
              </a:r>
              <a:r>
                <a:rPr lang="en-US" sz="2400" dirty="0">
                  <a:solidFill>
                    <a:schemeClr val="bg1"/>
                  </a:solidFill>
                </a:rPr>
                <a:t> died.</a:t>
              </a:r>
            </a:p>
          </p:txBody>
        </p:sp>
      </p:grpSp>
      <p:sp>
        <p:nvSpPr>
          <p:cNvPr id="58" name="TextBox 57"/>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63AAF0B-09E4-8FC3-EF00-6C15EE257584}"/>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04059" y="442686"/>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949951"/>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10:14-15</a:t>
            </a:r>
          </a:p>
        </p:txBody>
      </p:sp>
      <p:grpSp>
        <p:nvGrpSpPr>
          <p:cNvPr id="11" name="Group 92"/>
          <p:cNvGrpSpPr/>
          <p:nvPr/>
        </p:nvGrpSpPr>
        <p:grpSpPr>
          <a:xfrm>
            <a:off x="1705429" y="1190172"/>
            <a:ext cx="1723571" cy="457200"/>
            <a:chOff x="3886199" y="5638800"/>
            <a:chExt cx="1723571" cy="457200"/>
          </a:xfrm>
        </p:grpSpPr>
        <p:sp>
          <p:nvSpPr>
            <p:cNvPr id="21" name="Rectangle 20"/>
            <p:cNvSpPr/>
            <p:nvPr/>
          </p:nvSpPr>
          <p:spPr>
            <a:xfrm>
              <a:off x="3886199" y="5638800"/>
              <a:ext cx="1723571"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199" y="5638800"/>
              <a:ext cx="1571171" cy="400110"/>
            </a:xfrm>
            <a:prstGeom prst="rect">
              <a:avLst/>
            </a:prstGeom>
            <a:noFill/>
          </p:spPr>
          <p:txBody>
            <a:bodyPr wrap="square" rtlCol="0">
              <a:spAutoFit/>
            </a:bodyPr>
            <a:lstStyle/>
            <a:p>
              <a:pPr algn="ctr"/>
              <a:r>
                <a:rPr lang="en-US" sz="2000" dirty="0">
                  <a:solidFill>
                    <a:schemeClr val="bg1"/>
                  </a:solidFill>
                </a:rPr>
                <a:t>KIM</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LEVI</a:t>
              </a:r>
            </a:p>
          </p:txBody>
        </p:sp>
      </p:grpSp>
      <p:grpSp>
        <p:nvGrpSpPr>
          <p:cNvPr id="15" name="Group 98"/>
          <p:cNvGrpSpPr/>
          <p:nvPr/>
        </p:nvGrpSpPr>
        <p:grpSpPr>
          <a:xfrm>
            <a:off x="4158089" y="496301"/>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23" name="Group 93"/>
          <p:cNvGrpSpPr/>
          <p:nvPr/>
        </p:nvGrpSpPr>
        <p:grpSpPr>
          <a:xfrm>
            <a:off x="2057400" y="1752601"/>
            <a:ext cx="1437708" cy="2433867"/>
            <a:chOff x="783849" y="228600"/>
            <a:chExt cx="1437708" cy="2433867"/>
          </a:xfrm>
        </p:grpSpPr>
        <p:sp>
          <p:nvSpPr>
            <p:cNvPr id="95" name="Trapezoid 94"/>
            <p:cNvSpPr/>
            <p:nvPr/>
          </p:nvSpPr>
          <p:spPr>
            <a:xfrm>
              <a:off x="976367" y="1454793"/>
              <a:ext cx="1103841" cy="98360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382913">
              <a:off x="1765275" y="1501226"/>
              <a:ext cx="456282" cy="111491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217087" flipH="1">
              <a:off x="783849" y="1507144"/>
              <a:ext cx="496688" cy="115532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00000">
              <a:off x="1359176" y="1533252"/>
              <a:ext cx="367012" cy="394407"/>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992164" y="350032"/>
              <a:ext cx="1103841" cy="1413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671737">
              <a:off x="879850" y="674490"/>
              <a:ext cx="349873" cy="824917"/>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rot="20928263" flipH="1">
              <a:off x="1787876" y="779161"/>
              <a:ext cx="398950" cy="72489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hord 101"/>
            <p:cNvSpPr/>
            <p:nvPr/>
          </p:nvSpPr>
          <p:spPr>
            <a:xfrm rot="7621963">
              <a:off x="1056116" y="226875"/>
              <a:ext cx="898520" cy="901969"/>
            </a:xfrm>
            <a:prstGeom prst="chord">
              <a:avLst>
                <a:gd name="adj1" fmla="val 2700000"/>
                <a:gd name="adj2" fmla="val 143051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990600" y="560296"/>
              <a:ext cx="1066800"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8283817" y="1676400"/>
            <a:ext cx="1495813" cy="2448446"/>
            <a:chOff x="3136377" y="381000"/>
            <a:chExt cx="1495813" cy="2448446"/>
          </a:xfrm>
        </p:grpSpPr>
        <p:sp>
          <p:nvSpPr>
            <p:cNvPr id="59" name="Cloud 58"/>
            <p:cNvSpPr/>
            <p:nvPr/>
          </p:nvSpPr>
          <p:spPr>
            <a:xfrm>
              <a:off x="3193282" y="447895"/>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20313725">
              <a:off x="3918089" y="520420"/>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9988835">
              <a:off x="4036827" y="1588149"/>
              <a:ext cx="595363" cy="1241297"/>
            </a:xfrm>
            <a:prstGeom prst="trapezoid">
              <a:avLst>
                <a:gd name="adj" fmla="val 37545"/>
              </a:avLst>
            </a:prstGeom>
            <a:solidFill>
              <a:srgbClr val="D3B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535346">
              <a:off x="3136377" y="1663419"/>
              <a:ext cx="537742" cy="1078865"/>
            </a:xfrm>
            <a:prstGeom prst="trapezoid">
              <a:avLst>
                <a:gd name="adj" fmla="val 30890"/>
              </a:avLst>
            </a:prstGeom>
            <a:solidFill>
              <a:srgbClr val="D3B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3276599" y="1667095"/>
              <a:ext cx="1143001" cy="999905"/>
            </a:xfrm>
            <a:prstGeom prst="trapezoid">
              <a:avLst>
                <a:gd name="adj" fmla="val 29129"/>
              </a:avLst>
            </a:prstGeom>
            <a:solidFill>
              <a:srgbClr val="D3B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0800000">
              <a:off x="3595128" y="1634684"/>
              <a:ext cx="476291" cy="262304"/>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71891" y="381000"/>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3200400" y="600295"/>
              <a:ext cx="1219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02"/>
          <p:cNvGrpSpPr/>
          <p:nvPr/>
        </p:nvGrpSpPr>
        <p:grpSpPr>
          <a:xfrm>
            <a:off x="1524000" y="3505201"/>
            <a:ext cx="9158514" cy="2971799"/>
            <a:chOff x="0" y="3505200"/>
            <a:chExt cx="9158514" cy="2971799"/>
          </a:xfrm>
        </p:grpSpPr>
        <p:sp>
          <p:nvSpPr>
            <p:cNvPr id="12" name="Rectangle 11"/>
            <p:cNvSpPr/>
            <p:nvPr/>
          </p:nvSpPr>
          <p:spPr>
            <a:xfrm>
              <a:off x="29030" y="3505200"/>
              <a:ext cx="9129484" cy="29717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05200"/>
              <a:ext cx="9144000" cy="2677656"/>
            </a:xfrm>
            <a:prstGeom prst="rect">
              <a:avLst/>
            </a:prstGeom>
          </p:spPr>
          <p:txBody>
            <a:bodyPr wrap="square">
              <a:spAutoFit/>
            </a:bodyPr>
            <a:lstStyle/>
            <a:p>
              <a:r>
                <a:rPr lang="en-US" sz="2400" dirty="0">
                  <a:solidFill>
                    <a:schemeClr val="bg1"/>
                  </a:solidFill>
                </a:rPr>
                <a:t>Kim’s brother rebelled against him and took him into captivity. When he was old Kim had many sons and daughters. He had Levi while in captivity.</a:t>
              </a:r>
            </a:p>
            <a:p>
              <a:endParaRPr lang="en-US" sz="2400" dirty="0">
                <a:solidFill>
                  <a:schemeClr val="bg1"/>
                </a:solidFill>
              </a:endParaRPr>
            </a:p>
            <a:p>
              <a:r>
                <a:rPr lang="en-US" sz="2400" dirty="0">
                  <a:solidFill>
                    <a:schemeClr val="bg1"/>
                  </a:solidFill>
                </a:rPr>
                <a:t>Levi served in captivity for 42 years. And then he made war with the king of the land. (Kim’s brother being the king). Levi obtained the kingdom. He was righteous and the people prospered in the land. </a:t>
              </a:r>
            </a:p>
          </p:txBody>
        </p:sp>
      </p:grpSp>
      <p:sp>
        <p:nvSpPr>
          <p:cNvPr id="82" name="TextBox 81"/>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32D0C0-D28B-25D2-8CB0-595392AB27A0}"/>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07719" y="359472"/>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798635" y="865253"/>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10:17-28</a:t>
            </a:r>
          </a:p>
        </p:txBody>
      </p:sp>
      <p:grpSp>
        <p:nvGrpSpPr>
          <p:cNvPr id="11" name="Group 92"/>
          <p:cNvGrpSpPr/>
          <p:nvPr/>
        </p:nvGrpSpPr>
        <p:grpSpPr>
          <a:xfrm>
            <a:off x="1705428" y="1190172"/>
            <a:ext cx="2256972" cy="457200"/>
            <a:chOff x="3886199" y="5638800"/>
            <a:chExt cx="1723571" cy="457200"/>
          </a:xfrm>
        </p:grpSpPr>
        <p:sp>
          <p:nvSpPr>
            <p:cNvPr id="21" name="Rectangle 20"/>
            <p:cNvSpPr/>
            <p:nvPr/>
          </p:nvSpPr>
          <p:spPr>
            <a:xfrm>
              <a:off x="3886199" y="5638800"/>
              <a:ext cx="1723571"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199" y="5638800"/>
              <a:ext cx="1571171" cy="400110"/>
            </a:xfrm>
            <a:prstGeom prst="rect">
              <a:avLst/>
            </a:prstGeom>
            <a:noFill/>
          </p:spPr>
          <p:txBody>
            <a:bodyPr wrap="square" rtlCol="0">
              <a:spAutoFit/>
            </a:bodyPr>
            <a:lstStyle/>
            <a:p>
              <a:pPr algn="ctr"/>
              <a:r>
                <a:rPr lang="en-US" sz="2000" dirty="0">
                  <a:solidFill>
                    <a:schemeClr val="bg1"/>
                  </a:solidFill>
                </a:rPr>
                <a:t>CORUM AND KISH</a:t>
              </a:r>
            </a:p>
          </p:txBody>
        </p:sp>
      </p:gr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LIB</a:t>
              </a:r>
            </a:p>
          </p:txBody>
        </p:sp>
      </p:grpSp>
      <p:grpSp>
        <p:nvGrpSpPr>
          <p:cNvPr id="15" name="Group 98"/>
          <p:cNvGrpSpPr/>
          <p:nvPr/>
        </p:nvGrpSpPr>
        <p:grpSpPr>
          <a:xfrm>
            <a:off x="4151143" y="400021"/>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57" name="Group 56"/>
          <p:cNvGrpSpPr/>
          <p:nvPr/>
        </p:nvGrpSpPr>
        <p:grpSpPr>
          <a:xfrm>
            <a:off x="8382000" y="1828800"/>
            <a:ext cx="1577289" cy="2215048"/>
            <a:chOff x="6480931" y="3967515"/>
            <a:chExt cx="1577289" cy="2215048"/>
          </a:xfrm>
        </p:grpSpPr>
        <p:sp>
          <p:nvSpPr>
            <p:cNvPr id="58" name="Trapezoid 57"/>
            <p:cNvSpPr/>
            <p:nvPr/>
          </p:nvSpPr>
          <p:spPr>
            <a:xfrm rot="19918215">
              <a:off x="7437818" y="5178194"/>
              <a:ext cx="620402" cy="999905"/>
            </a:xfrm>
            <a:prstGeom prst="trapezoid">
              <a:avLst>
                <a:gd name="adj" fmla="val 2912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38511">
              <a:off x="6480931" y="5182658"/>
              <a:ext cx="620402" cy="999905"/>
            </a:xfrm>
            <a:prstGeom prst="trapezoid">
              <a:avLst>
                <a:gd name="adj" fmla="val 2912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6705600" y="5105400"/>
              <a:ext cx="1143001" cy="999905"/>
            </a:xfrm>
            <a:prstGeom prst="trapezoid">
              <a:avLst>
                <a:gd name="adj" fmla="val 2912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98846" y="5043714"/>
              <a:ext cx="533400"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15176843">
              <a:off x="6695331" y="3813796"/>
              <a:ext cx="1183941" cy="1491379"/>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781800" y="4038600"/>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1828801" y="1828801"/>
            <a:ext cx="2102155" cy="2252979"/>
            <a:chOff x="5525363" y="457200"/>
            <a:chExt cx="2173254" cy="2329179"/>
          </a:xfrm>
        </p:grpSpPr>
        <p:grpSp>
          <p:nvGrpSpPr>
            <p:cNvPr id="88" name="Group 152"/>
            <p:cNvGrpSpPr/>
            <p:nvPr/>
          </p:nvGrpSpPr>
          <p:grpSpPr>
            <a:xfrm>
              <a:off x="5525363" y="457200"/>
              <a:ext cx="1313887" cy="2329179"/>
              <a:chOff x="5525363" y="457200"/>
              <a:chExt cx="1313887" cy="2329179"/>
            </a:xfrm>
          </p:grpSpPr>
          <p:sp>
            <p:nvSpPr>
              <p:cNvPr id="107" name="Rounded Rectangle 106"/>
              <p:cNvSpPr/>
              <p:nvPr/>
            </p:nvSpPr>
            <p:spPr>
              <a:xfrm>
                <a:off x="5638800" y="457200"/>
                <a:ext cx="1143000" cy="1752600"/>
              </a:xfrm>
              <a:prstGeom prst="roundRect">
                <a:avLst>
                  <a:gd name="adj" fmla="val 24286"/>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480889">
                <a:off x="5525363" y="1786474"/>
                <a:ext cx="381000" cy="999905"/>
              </a:xfrm>
              <a:prstGeom prst="trapezoid">
                <a:avLst>
                  <a:gd name="adj" fmla="val 2912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089070">
                <a:off x="6458250" y="1709868"/>
                <a:ext cx="381000" cy="999905"/>
              </a:xfrm>
              <a:prstGeom prst="trapezoid">
                <a:avLst>
                  <a:gd name="adj" fmla="val 2912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5638800" y="1752600"/>
                <a:ext cx="1143001" cy="999905"/>
              </a:xfrm>
              <a:prstGeom prst="trapezoid">
                <a:avLst>
                  <a:gd name="adj" fmla="val 2912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715000" y="533400"/>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5791200" y="533400"/>
                <a:ext cx="838200" cy="381000"/>
              </a:xfrm>
              <a:prstGeom prst="roundRect">
                <a:avLst>
                  <a:gd name="adj" fmla="val 24286"/>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5638800" y="533399"/>
                <a:ext cx="1153886" cy="235857"/>
              </a:xfrm>
              <a:prstGeom prst="roundRect">
                <a:avLst>
                  <a:gd name="adj" fmla="val 2428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6019800" y="1524000"/>
                <a:ext cx="457200" cy="6096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209853" y="1600200"/>
                <a:ext cx="190947" cy="1432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60"/>
            <p:cNvGrpSpPr/>
            <p:nvPr/>
          </p:nvGrpSpPr>
          <p:grpSpPr>
            <a:xfrm>
              <a:off x="6553200" y="609600"/>
              <a:ext cx="1145417" cy="2057400"/>
              <a:chOff x="7277964" y="1515201"/>
              <a:chExt cx="1282765" cy="2304104"/>
            </a:xfrm>
          </p:grpSpPr>
          <p:sp>
            <p:nvSpPr>
              <p:cNvPr id="90" name="Trapezoid 89"/>
              <p:cNvSpPr/>
              <p:nvPr/>
            </p:nvSpPr>
            <p:spPr>
              <a:xfrm>
                <a:off x="7391400" y="2819400"/>
                <a:ext cx="1143001" cy="999905"/>
              </a:xfrm>
              <a:prstGeom prst="trapezoid">
                <a:avLst>
                  <a:gd name="adj" fmla="val 29129"/>
                </a:avLst>
              </a:prstGeom>
              <a:solidFill>
                <a:srgbClr val="D3B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480889">
                <a:off x="7277964" y="2777073"/>
                <a:ext cx="381000" cy="999905"/>
              </a:xfrm>
              <a:prstGeom prst="trapezoid">
                <a:avLst>
                  <a:gd name="adj" fmla="val 29129"/>
                </a:avLst>
              </a:prstGeom>
              <a:solidFill>
                <a:srgbClr val="D3B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024095">
                <a:off x="8179729" y="2684683"/>
                <a:ext cx="381000" cy="999905"/>
              </a:xfrm>
              <a:prstGeom prst="trapezoid">
                <a:avLst>
                  <a:gd name="adj" fmla="val 29129"/>
                </a:avLst>
              </a:prstGeom>
              <a:solidFill>
                <a:srgbClr val="D3B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7467600" y="1676400"/>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4922607">
                <a:off x="7458800" y="1743801"/>
                <a:ext cx="457200" cy="457200"/>
              </a:xfrm>
              <a:prstGeom prst="round2DiagRect">
                <a:avLst>
                  <a:gd name="adj1" fmla="val 16667"/>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103"/>
              <p:cNvSpPr/>
              <p:nvPr/>
            </p:nvSpPr>
            <p:spPr>
              <a:xfrm rot="20685071">
                <a:off x="7976876" y="1728476"/>
                <a:ext cx="457200" cy="457200"/>
              </a:xfrm>
              <a:prstGeom prst="round2DiagRect">
                <a:avLst>
                  <a:gd name="adj1" fmla="val 16667"/>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04"/>
              <p:cNvSpPr/>
              <p:nvPr/>
            </p:nvSpPr>
            <p:spPr>
              <a:xfrm rot="18751920">
                <a:off x="7687400" y="1515201"/>
                <a:ext cx="457200" cy="457200"/>
              </a:xfrm>
              <a:prstGeom prst="round2DiagRect">
                <a:avLst>
                  <a:gd name="adj1" fmla="val 16667"/>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620000" y="1600200"/>
                <a:ext cx="609600" cy="457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02"/>
          <p:cNvGrpSpPr/>
          <p:nvPr/>
        </p:nvGrpSpPr>
        <p:grpSpPr>
          <a:xfrm>
            <a:off x="1524000" y="3733801"/>
            <a:ext cx="9158514" cy="3124199"/>
            <a:chOff x="0" y="3998855"/>
            <a:chExt cx="9158514" cy="2891400"/>
          </a:xfrm>
        </p:grpSpPr>
        <p:sp>
          <p:nvSpPr>
            <p:cNvPr id="12" name="Rectangle 11"/>
            <p:cNvSpPr/>
            <p:nvPr/>
          </p:nvSpPr>
          <p:spPr>
            <a:xfrm>
              <a:off x="29030" y="3998855"/>
              <a:ext cx="9129484" cy="2478146"/>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70313"/>
              <a:ext cx="9144000" cy="2819942"/>
            </a:xfrm>
            <a:prstGeom prst="rect">
              <a:avLst/>
            </a:prstGeom>
          </p:spPr>
          <p:txBody>
            <a:bodyPr wrap="square">
              <a:spAutoFit/>
            </a:bodyPr>
            <a:lstStyle/>
            <a:p>
              <a:r>
                <a:rPr lang="en-US" sz="2400" dirty="0">
                  <a:solidFill>
                    <a:schemeClr val="bg1"/>
                  </a:solidFill>
                </a:rPr>
                <a:t>Levi had a son, </a:t>
              </a:r>
              <a:r>
                <a:rPr lang="en-US" sz="2400" dirty="0" err="1">
                  <a:solidFill>
                    <a:schemeClr val="bg1"/>
                  </a:solidFill>
                </a:rPr>
                <a:t>Corom</a:t>
              </a:r>
              <a:r>
                <a:rPr lang="en-US" sz="2400" dirty="0">
                  <a:solidFill>
                    <a:schemeClr val="bg1"/>
                  </a:solidFill>
                </a:rPr>
                <a:t> and was righteous.</a:t>
              </a:r>
            </a:p>
            <a:p>
              <a:r>
                <a:rPr lang="en-US" sz="2400" dirty="0" err="1">
                  <a:solidFill>
                    <a:schemeClr val="bg1"/>
                  </a:solidFill>
                </a:rPr>
                <a:t>Corom</a:t>
              </a:r>
              <a:r>
                <a:rPr lang="en-US" sz="2400" dirty="0">
                  <a:solidFill>
                    <a:schemeClr val="bg1"/>
                  </a:solidFill>
                </a:rPr>
                <a:t> had a son, Kish who reigned in righteousness.</a:t>
              </a:r>
            </a:p>
            <a:p>
              <a:r>
                <a:rPr lang="en-US" sz="2400" dirty="0">
                  <a:solidFill>
                    <a:schemeClr val="bg1"/>
                  </a:solidFill>
                </a:rPr>
                <a:t>Kish had a son, Lib who reigned in righteousness. All the poisonous serpents were destroyed. They went to the land southward to hunt for food. Lib became a great hunter. And they build a city by the narrow neck of land. The people were blessed.</a:t>
              </a:r>
            </a:p>
            <a:p>
              <a:endParaRPr lang="en-US" sz="2400" dirty="0">
                <a:solidFill>
                  <a:schemeClr val="bg1"/>
                </a:solidFill>
              </a:endParaRPr>
            </a:p>
            <a:p>
              <a:endParaRPr lang="en-US" sz="2400" dirty="0">
                <a:solidFill>
                  <a:schemeClr val="bg1"/>
                </a:solidFill>
              </a:endParaRPr>
            </a:p>
          </p:txBody>
        </p:sp>
      </p:grpSp>
      <p:sp>
        <p:nvSpPr>
          <p:cNvPr id="136" name="TextBox 135"/>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2701E5-88F0-3B7D-0490-800B9996EC47}"/>
              </a:ext>
            </a:extLst>
          </p:cNvPr>
          <p:cNvPicPr>
            <a:picLocks noChangeAspect="1"/>
          </p:cNvPicPr>
          <p:nvPr/>
        </p:nvPicPr>
        <p:blipFill>
          <a:blip r:embed="rId2"/>
          <a:stretch>
            <a:fillRect/>
          </a:stretch>
        </p:blipFill>
        <p:spPr>
          <a:xfrm>
            <a:off x="-17579" y="1683"/>
            <a:ext cx="12217821" cy="6865357"/>
          </a:xfrm>
          <a:prstGeom prst="rect">
            <a:avLst/>
          </a:prstGeom>
        </p:spPr>
      </p:pic>
      <p:sp>
        <p:nvSpPr>
          <p:cNvPr id="6" name="Rectangle 5"/>
          <p:cNvSpPr/>
          <p:nvPr/>
        </p:nvSpPr>
        <p:spPr>
          <a:xfrm>
            <a:off x="3554391" y="400508"/>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369503" y="691366"/>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10:29-31</a:t>
            </a:r>
          </a:p>
        </p:txBody>
      </p:sp>
      <p:grpSp>
        <p:nvGrpSpPr>
          <p:cNvPr id="15" name="Group 98"/>
          <p:cNvGrpSpPr/>
          <p:nvPr/>
        </p:nvGrpSpPr>
        <p:grpSpPr>
          <a:xfrm>
            <a:off x="3568536" y="446528"/>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sp>
        <p:nvSpPr>
          <p:cNvPr id="78" name="TextBox 77"/>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grpSp>
        <p:nvGrpSpPr>
          <p:cNvPr id="81" name="Group 80">
            <a:extLst>
              <a:ext uri="{FF2B5EF4-FFF2-40B4-BE49-F238E27FC236}">
                <a16:creationId xmlns:a16="http://schemas.microsoft.com/office/drawing/2014/main" id="{33FC78DE-B609-F590-04FB-25E0690945D8}"/>
              </a:ext>
            </a:extLst>
          </p:cNvPr>
          <p:cNvGrpSpPr/>
          <p:nvPr/>
        </p:nvGrpSpPr>
        <p:grpSpPr>
          <a:xfrm>
            <a:off x="7278913" y="1043387"/>
            <a:ext cx="3297155" cy="4894221"/>
            <a:chOff x="6739980" y="1051111"/>
            <a:chExt cx="3297155" cy="4894221"/>
          </a:xfrm>
        </p:grpSpPr>
        <p:sp>
          <p:nvSpPr>
            <p:cNvPr id="61" name="Rectangle 60">
              <a:extLst>
                <a:ext uri="{FF2B5EF4-FFF2-40B4-BE49-F238E27FC236}">
                  <a16:creationId xmlns:a16="http://schemas.microsoft.com/office/drawing/2014/main" id="{16B6589E-F474-2DA1-CE17-C8700570564C}"/>
                </a:ext>
              </a:extLst>
            </p:cNvPr>
            <p:cNvSpPr/>
            <p:nvPr/>
          </p:nvSpPr>
          <p:spPr>
            <a:xfrm>
              <a:off x="6739980" y="1051111"/>
              <a:ext cx="3297155" cy="4894221"/>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98">
              <a:extLst>
                <a:ext uri="{FF2B5EF4-FFF2-40B4-BE49-F238E27FC236}">
                  <a16:creationId xmlns:a16="http://schemas.microsoft.com/office/drawing/2014/main" id="{C8FDDCA0-CEF6-72AE-0274-991A683A7E50}"/>
                </a:ext>
              </a:extLst>
            </p:cNvPr>
            <p:cNvGrpSpPr/>
            <p:nvPr/>
          </p:nvGrpSpPr>
          <p:grpSpPr>
            <a:xfrm>
              <a:off x="6753624" y="1067807"/>
              <a:ext cx="1447800" cy="457200"/>
              <a:chOff x="3886200" y="5638800"/>
              <a:chExt cx="1447800" cy="457200"/>
            </a:xfrm>
          </p:grpSpPr>
          <p:sp>
            <p:nvSpPr>
              <p:cNvPr id="79" name="Rectangle 78">
                <a:extLst>
                  <a:ext uri="{FF2B5EF4-FFF2-40B4-BE49-F238E27FC236}">
                    <a16:creationId xmlns:a16="http://schemas.microsoft.com/office/drawing/2014/main" id="{3D009677-DA6D-FCA4-1A79-D9C2DFF18CFC}"/>
                  </a:ext>
                </a:extLst>
              </p:cNvPr>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1DD8B706-9B1E-3FBF-8C50-0A865A5C6ECF}"/>
                  </a:ext>
                </a:extLst>
              </p:cNvPr>
              <p:cNvSpPr txBox="1"/>
              <p:nvPr/>
            </p:nvSpPr>
            <p:spPr>
              <a:xfrm>
                <a:off x="3886200" y="5638800"/>
                <a:ext cx="1447800" cy="400110"/>
              </a:xfrm>
              <a:prstGeom prst="rect">
                <a:avLst/>
              </a:prstGeom>
              <a:noFill/>
            </p:spPr>
            <p:txBody>
              <a:bodyPr wrap="square" rtlCol="0">
                <a:spAutoFit/>
              </a:bodyPr>
              <a:lstStyle/>
              <a:p>
                <a:pPr algn="ctr"/>
                <a:r>
                  <a:rPr lang="en-US" sz="2000" dirty="0" err="1">
                    <a:solidFill>
                      <a:schemeClr val="bg1"/>
                    </a:solidFill>
                  </a:rPr>
                  <a:t>Hearthom</a:t>
                </a:r>
                <a:endParaRPr lang="en-US" sz="2000" dirty="0">
                  <a:solidFill>
                    <a:schemeClr val="bg1"/>
                  </a:solidFill>
                </a:endParaRPr>
              </a:p>
            </p:txBody>
          </p:sp>
        </p:grpSp>
        <p:grpSp>
          <p:nvGrpSpPr>
            <p:cNvPr id="11" name="Group 10">
              <a:extLst>
                <a:ext uri="{FF2B5EF4-FFF2-40B4-BE49-F238E27FC236}">
                  <a16:creationId xmlns:a16="http://schemas.microsoft.com/office/drawing/2014/main" id="{96E31D13-2566-F3D2-5216-55B41D66B0B5}"/>
                </a:ext>
              </a:extLst>
            </p:cNvPr>
            <p:cNvGrpSpPr/>
            <p:nvPr/>
          </p:nvGrpSpPr>
          <p:grpSpPr>
            <a:xfrm>
              <a:off x="7366420" y="1484613"/>
              <a:ext cx="2168063" cy="4104533"/>
              <a:chOff x="4319765" y="844064"/>
              <a:chExt cx="3166704" cy="5995139"/>
            </a:xfrm>
          </p:grpSpPr>
          <p:sp>
            <p:nvSpPr>
              <p:cNvPr id="14" name="Freeform: Shape 13">
                <a:extLst>
                  <a:ext uri="{FF2B5EF4-FFF2-40B4-BE49-F238E27FC236}">
                    <a16:creationId xmlns:a16="http://schemas.microsoft.com/office/drawing/2014/main" id="{24888C76-DA50-DE5C-DEE7-BBA4DEDCD32F}"/>
                  </a:ext>
                </a:extLst>
              </p:cNvPr>
              <p:cNvSpPr/>
              <p:nvPr/>
            </p:nvSpPr>
            <p:spPr>
              <a:xfrm rot="16526888" flipH="1">
                <a:off x="4823626" y="869958"/>
                <a:ext cx="2265121" cy="2213334"/>
              </a:xfrm>
              <a:custGeom>
                <a:avLst/>
                <a:gdLst>
                  <a:gd name="connsiteX0" fmla="*/ 13333 w 2265121"/>
                  <a:gd name="connsiteY0" fmla="*/ 1144547 h 2565139"/>
                  <a:gd name="connsiteX1" fmla="*/ 231215 w 2265121"/>
                  <a:gd name="connsiteY1" fmla="*/ 1941640 h 2565139"/>
                  <a:gd name="connsiteX2" fmla="*/ 295427 w 2265121"/>
                  <a:gd name="connsiteY2" fmla="*/ 1930264 h 2565139"/>
                  <a:gd name="connsiteX3" fmla="*/ 312506 w 2265121"/>
                  <a:gd name="connsiteY3" fmla="*/ 1919191 h 2565139"/>
                  <a:gd name="connsiteX4" fmla="*/ 358087 w 2265121"/>
                  <a:gd name="connsiteY4" fmla="*/ 1947789 h 2565139"/>
                  <a:gd name="connsiteX5" fmla="*/ 450094 w 2265121"/>
                  <a:gd name="connsiteY5" fmla="*/ 1980976 h 2565139"/>
                  <a:gd name="connsiteX6" fmla="*/ 505998 w 2265121"/>
                  <a:gd name="connsiteY6" fmla="*/ 1992468 h 2565139"/>
                  <a:gd name="connsiteX7" fmla="*/ 516924 w 2265121"/>
                  <a:gd name="connsiteY7" fmla="*/ 2017627 h 2565139"/>
                  <a:gd name="connsiteX8" fmla="*/ 608308 w 2265121"/>
                  <a:gd name="connsiteY8" fmla="*/ 2086156 h 2565139"/>
                  <a:gd name="connsiteX9" fmla="*/ 939079 w 2265121"/>
                  <a:gd name="connsiteY9" fmla="*/ 2345489 h 2565139"/>
                  <a:gd name="connsiteX10" fmla="*/ 1147525 w 2265121"/>
                  <a:gd name="connsiteY10" fmla="*/ 2552440 h 2565139"/>
                  <a:gd name="connsiteX11" fmla="*/ 1387789 w 2265121"/>
                  <a:gd name="connsiteY11" fmla="*/ 2469083 h 2565139"/>
                  <a:gd name="connsiteX12" fmla="*/ 1634504 w 2265121"/>
                  <a:gd name="connsiteY12" fmla="*/ 2556069 h 2565139"/>
                  <a:gd name="connsiteX13" fmla="*/ 1769891 w 2265121"/>
                  <a:gd name="connsiteY13" fmla="*/ 2438452 h 2565139"/>
                  <a:gd name="connsiteX14" fmla="*/ 2041973 w 2265121"/>
                  <a:gd name="connsiteY14" fmla="*/ 2351326 h 2565139"/>
                  <a:gd name="connsiteX15" fmla="*/ 2087129 w 2265121"/>
                  <a:gd name="connsiteY15" fmla="*/ 2135030 h 2565139"/>
                  <a:gd name="connsiteX16" fmla="*/ 2149745 w 2265121"/>
                  <a:gd name="connsiteY16" fmla="*/ 2008106 h 2565139"/>
                  <a:gd name="connsiteX17" fmla="*/ 2142591 w 2265121"/>
                  <a:gd name="connsiteY17" fmla="*/ 1934357 h 2565139"/>
                  <a:gd name="connsiteX18" fmla="*/ 2140395 w 2265121"/>
                  <a:gd name="connsiteY18" fmla="*/ 1930003 h 2565139"/>
                  <a:gd name="connsiteX19" fmla="*/ 2143346 w 2265121"/>
                  <a:gd name="connsiteY19" fmla="*/ 1921798 h 2565139"/>
                  <a:gd name="connsiteX20" fmla="*/ 2132239 w 2265121"/>
                  <a:gd name="connsiteY20" fmla="*/ 1913831 h 2565139"/>
                  <a:gd name="connsiteX21" fmla="*/ 2109390 w 2265121"/>
                  <a:gd name="connsiteY21" fmla="*/ 1868529 h 2565139"/>
                  <a:gd name="connsiteX22" fmla="*/ 2074729 w 2265121"/>
                  <a:gd name="connsiteY22" fmla="*/ 1832967 h 2565139"/>
                  <a:gd name="connsiteX23" fmla="*/ 2074283 w 2265121"/>
                  <a:gd name="connsiteY23" fmla="*/ 1832509 h 2565139"/>
                  <a:gd name="connsiteX24" fmla="*/ 2028660 w 2265121"/>
                  <a:gd name="connsiteY24" fmla="*/ 1665701 h 2565139"/>
                  <a:gd name="connsiteX25" fmla="*/ 1981548 w 2265121"/>
                  <a:gd name="connsiteY25" fmla="*/ 1629478 h 2565139"/>
                  <a:gd name="connsiteX26" fmla="*/ 1812276 w 2265121"/>
                  <a:gd name="connsiteY26" fmla="*/ 1624394 h 2565139"/>
                  <a:gd name="connsiteX27" fmla="*/ 1811326 w 2265121"/>
                  <a:gd name="connsiteY27" fmla="*/ 1622017 h 2565139"/>
                  <a:gd name="connsiteX28" fmla="*/ 1795964 w 2265121"/>
                  <a:gd name="connsiteY28" fmla="*/ 1583563 h 2565139"/>
                  <a:gd name="connsiteX29" fmla="*/ 1694922 w 2265121"/>
                  <a:gd name="connsiteY29" fmla="*/ 1504304 h 2565139"/>
                  <a:gd name="connsiteX30" fmla="*/ 1577944 w 2265121"/>
                  <a:gd name="connsiteY30" fmla="*/ 1513794 h 2565139"/>
                  <a:gd name="connsiteX31" fmla="*/ 1546365 w 2265121"/>
                  <a:gd name="connsiteY31" fmla="*/ 1533758 h 2565139"/>
                  <a:gd name="connsiteX32" fmla="*/ 1544190 w 2265121"/>
                  <a:gd name="connsiteY32" fmla="*/ 1535132 h 2565139"/>
                  <a:gd name="connsiteX33" fmla="*/ 1271379 w 2265121"/>
                  <a:gd name="connsiteY33" fmla="*/ 1424887 h 2565139"/>
                  <a:gd name="connsiteX34" fmla="*/ 1229635 w 2265121"/>
                  <a:gd name="connsiteY34" fmla="*/ 1449952 h 2565139"/>
                  <a:gd name="connsiteX35" fmla="*/ 1229545 w 2265121"/>
                  <a:gd name="connsiteY35" fmla="*/ 1450006 h 2565139"/>
                  <a:gd name="connsiteX36" fmla="*/ 918027 w 2265121"/>
                  <a:gd name="connsiteY36" fmla="*/ 1364304 h 2565139"/>
                  <a:gd name="connsiteX37" fmla="*/ 796452 w 2265121"/>
                  <a:gd name="connsiteY37" fmla="*/ 1474133 h 2565139"/>
                  <a:gd name="connsiteX38" fmla="*/ 776855 w 2265121"/>
                  <a:gd name="connsiteY38" fmla="*/ 1521939 h 2565139"/>
                  <a:gd name="connsiteX39" fmla="*/ 720884 w 2265121"/>
                  <a:gd name="connsiteY39" fmla="*/ 1515015 h 2565139"/>
                  <a:gd name="connsiteX40" fmla="*/ 638298 w 2265121"/>
                  <a:gd name="connsiteY40" fmla="*/ 1498775 h 2565139"/>
                  <a:gd name="connsiteX41" fmla="*/ 574947 w 2265121"/>
                  <a:gd name="connsiteY41" fmla="*/ 1476741 h 2565139"/>
                  <a:gd name="connsiteX42" fmla="*/ 607385 w 2265121"/>
                  <a:gd name="connsiteY42" fmla="*/ 1343799 h 2565139"/>
                  <a:gd name="connsiteX43" fmla="*/ 632113 w 2265121"/>
                  <a:gd name="connsiteY43" fmla="*/ 1187974 h 2565139"/>
                  <a:gd name="connsiteX44" fmla="*/ 644269 w 2265121"/>
                  <a:gd name="connsiteY44" fmla="*/ 1031267 h 2565139"/>
                  <a:gd name="connsiteX45" fmla="*/ 643762 w 2265121"/>
                  <a:gd name="connsiteY45" fmla="*/ 943646 h 2565139"/>
                  <a:gd name="connsiteX46" fmla="*/ 714442 w 2265121"/>
                  <a:gd name="connsiteY46" fmla="*/ 942337 h 2565139"/>
                  <a:gd name="connsiteX47" fmla="*/ 722177 w 2265121"/>
                  <a:gd name="connsiteY47" fmla="*/ 941150 h 2565139"/>
                  <a:gd name="connsiteX48" fmla="*/ 726919 w 2265121"/>
                  <a:gd name="connsiteY48" fmla="*/ 945542 h 2565139"/>
                  <a:gd name="connsiteX49" fmla="*/ 838153 w 2265121"/>
                  <a:gd name="connsiteY49" fmla="*/ 971510 h 2565139"/>
                  <a:gd name="connsiteX50" fmla="*/ 1245313 w 2265121"/>
                  <a:gd name="connsiteY50" fmla="*/ 1075834 h 2565139"/>
                  <a:gd name="connsiteX51" fmla="*/ 1519410 w 2265121"/>
                  <a:gd name="connsiteY51" fmla="*/ 1181424 h 2565139"/>
                  <a:gd name="connsiteX52" fmla="*/ 1705828 w 2265121"/>
                  <a:gd name="connsiteY52" fmla="*/ 1008438 h 2565139"/>
                  <a:gd name="connsiteX53" fmla="*/ 1966691 w 2265121"/>
                  <a:gd name="connsiteY53" fmla="*/ 988805 h 2565139"/>
                  <a:gd name="connsiteX54" fmla="*/ 2043310 w 2265121"/>
                  <a:gd name="connsiteY54" fmla="*/ 826654 h 2565139"/>
                  <a:gd name="connsiteX55" fmla="*/ 2116986 w 2265121"/>
                  <a:gd name="connsiteY55" fmla="*/ 804981 h 2565139"/>
                  <a:gd name="connsiteX56" fmla="*/ 2122405 w 2265121"/>
                  <a:gd name="connsiteY56" fmla="*/ 801443 h 2565139"/>
                  <a:gd name="connsiteX57" fmla="*/ 2154203 w 2265121"/>
                  <a:gd name="connsiteY57" fmla="*/ 800854 h 2565139"/>
                  <a:gd name="connsiteX58" fmla="*/ 2264430 w 2265121"/>
                  <a:gd name="connsiteY58" fmla="*/ 823425 h 2565139"/>
                  <a:gd name="connsiteX59" fmla="*/ 2245095 w 2265121"/>
                  <a:gd name="connsiteY59" fmla="*/ 666217 h 2565139"/>
                  <a:gd name="connsiteX60" fmla="*/ 2257340 w 2265121"/>
                  <a:gd name="connsiteY60" fmla="*/ 637417 h 2565139"/>
                  <a:gd name="connsiteX61" fmla="*/ 2241781 w 2265121"/>
                  <a:gd name="connsiteY61" fmla="*/ 470363 h 2565139"/>
                  <a:gd name="connsiteX62" fmla="*/ 2215795 w 2265121"/>
                  <a:gd name="connsiteY62" fmla="*/ 427991 h 2565139"/>
                  <a:gd name="connsiteX63" fmla="*/ 2213817 w 2265121"/>
                  <a:gd name="connsiteY63" fmla="*/ 411905 h 2565139"/>
                  <a:gd name="connsiteX64" fmla="*/ 2227935 w 2265121"/>
                  <a:gd name="connsiteY64" fmla="*/ 351104 h 2565139"/>
                  <a:gd name="connsiteX65" fmla="*/ 2217905 w 2265121"/>
                  <a:gd name="connsiteY65" fmla="*/ 279842 h 2565139"/>
                  <a:gd name="connsiteX66" fmla="*/ 2124801 w 2265121"/>
                  <a:gd name="connsiteY66" fmla="*/ 168299 h 2565139"/>
                  <a:gd name="connsiteX67" fmla="*/ 2078761 w 2265121"/>
                  <a:gd name="connsiteY67" fmla="*/ 149689 h 2565139"/>
                  <a:gd name="connsiteX68" fmla="*/ 2078168 w 2265121"/>
                  <a:gd name="connsiteY68" fmla="*/ 149449 h 2565139"/>
                  <a:gd name="connsiteX69" fmla="*/ 1969284 w 2265121"/>
                  <a:gd name="connsiteY69" fmla="*/ 15097 h 2565139"/>
                  <a:gd name="connsiteX70" fmla="*/ 1911579 w 2265121"/>
                  <a:gd name="connsiteY70" fmla="*/ 891 h 2565139"/>
                  <a:gd name="connsiteX71" fmla="*/ 1754568 w 2265121"/>
                  <a:gd name="connsiteY71" fmla="*/ 64345 h 2565139"/>
                  <a:gd name="connsiteX72" fmla="*/ 1752742 w 2265121"/>
                  <a:gd name="connsiteY72" fmla="*/ 62551 h 2565139"/>
                  <a:gd name="connsiteX73" fmla="*/ 1723206 w 2265121"/>
                  <a:gd name="connsiteY73" fmla="*/ 33528 h 2565139"/>
                  <a:gd name="connsiteX74" fmla="*/ 1598813 w 2265121"/>
                  <a:gd name="connsiteY74" fmla="*/ 1623 h 2565139"/>
                  <a:gd name="connsiteX75" fmla="*/ 1495540 w 2265121"/>
                  <a:gd name="connsiteY75" fmla="*/ 57379 h 2565139"/>
                  <a:gd name="connsiteX76" fmla="*/ 1474662 w 2265121"/>
                  <a:gd name="connsiteY76" fmla="*/ 88362 h 2565139"/>
                  <a:gd name="connsiteX77" fmla="*/ 1473225 w 2265121"/>
                  <a:gd name="connsiteY77" fmla="*/ 90495 h 2565139"/>
                  <a:gd name="connsiteX78" fmla="*/ 1179113 w 2265121"/>
                  <a:gd name="connsiteY78" fmla="*/ 99336 h 2565139"/>
                  <a:gd name="connsiteX79" fmla="*/ 1150983 w 2265121"/>
                  <a:gd name="connsiteY79" fmla="*/ 139079 h 2565139"/>
                  <a:gd name="connsiteX80" fmla="*/ 1150922 w 2265121"/>
                  <a:gd name="connsiteY80" fmla="*/ 139165 h 2565139"/>
                  <a:gd name="connsiteX81" fmla="*/ 831250 w 2265121"/>
                  <a:gd name="connsiteY81" fmla="*/ 186048 h 2565139"/>
                  <a:gd name="connsiteX82" fmla="*/ 765539 w 2265121"/>
                  <a:gd name="connsiteY82" fmla="*/ 391261 h 2565139"/>
                  <a:gd name="connsiteX83" fmla="*/ 764128 w 2265121"/>
                  <a:gd name="connsiteY83" fmla="*/ 395028 h 2565139"/>
                  <a:gd name="connsiteX84" fmla="*/ 664998 w 2265121"/>
                  <a:gd name="connsiteY84" fmla="*/ 441000 h 2565139"/>
                  <a:gd name="connsiteX85" fmla="*/ 654484 w 2265121"/>
                  <a:gd name="connsiteY85" fmla="*/ 455267 h 2565139"/>
                  <a:gd name="connsiteX86" fmla="*/ 640776 w 2265121"/>
                  <a:gd name="connsiteY86" fmla="*/ 457257 h 2565139"/>
                  <a:gd name="connsiteX87" fmla="*/ 544006 w 2265121"/>
                  <a:gd name="connsiteY87" fmla="*/ 457981 h 2565139"/>
                  <a:gd name="connsiteX88" fmla="*/ 519692 w 2265121"/>
                  <a:gd name="connsiteY88" fmla="*/ 453003 h 2565139"/>
                  <a:gd name="connsiteX89" fmla="*/ 474725 w 2265121"/>
                  <a:gd name="connsiteY89" fmla="*/ 411010 h 2565139"/>
                  <a:gd name="connsiteX90" fmla="*/ 414231 w 2265121"/>
                  <a:gd name="connsiteY90" fmla="*/ 390881 h 2565139"/>
                  <a:gd name="connsiteX91" fmla="*/ 13333 w 2265121"/>
                  <a:gd name="connsiteY91" fmla="*/ 1144547 h 256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65121" h="2565139">
                    <a:moveTo>
                      <a:pt x="13333" y="1144547"/>
                    </a:moveTo>
                    <a:cubicBezTo>
                      <a:pt x="-37206" y="1572777"/>
                      <a:pt x="60343" y="1929649"/>
                      <a:pt x="231215" y="1941640"/>
                    </a:cubicBezTo>
                    <a:cubicBezTo>
                      <a:pt x="252574" y="1943140"/>
                      <a:pt x="274068" y="1939178"/>
                      <a:pt x="295427" y="1930264"/>
                    </a:cubicBezTo>
                    <a:lnTo>
                      <a:pt x="312506" y="1919191"/>
                    </a:lnTo>
                    <a:lnTo>
                      <a:pt x="358087" y="1947789"/>
                    </a:lnTo>
                    <a:cubicBezTo>
                      <a:pt x="387886" y="1961704"/>
                      <a:pt x="418649" y="1972459"/>
                      <a:pt x="450094" y="1980976"/>
                    </a:cubicBezTo>
                    <a:lnTo>
                      <a:pt x="505998" y="1992468"/>
                    </a:lnTo>
                    <a:lnTo>
                      <a:pt x="516924" y="2017627"/>
                    </a:lnTo>
                    <a:cubicBezTo>
                      <a:pt x="537766" y="2049341"/>
                      <a:pt x="569540" y="2074178"/>
                      <a:pt x="608308" y="2086156"/>
                    </a:cubicBezTo>
                    <a:cubicBezTo>
                      <a:pt x="626720" y="2248242"/>
                      <a:pt x="775938" y="2365217"/>
                      <a:pt x="939079" y="2345489"/>
                    </a:cubicBezTo>
                    <a:cubicBezTo>
                      <a:pt x="958448" y="2450328"/>
                      <a:pt x="1041633" y="2532903"/>
                      <a:pt x="1147525" y="2552440"/>
                    </a:cubicBezTo>
                    <a:cubicBezTo>
                      <a:pt x="1237387" y="2569018"/>
                      <a:pt x="1328861" y="2537285"/>
                      <a:pt x="1387789" y="2469083"/>
                    </a:cubicBezTo>
                    <a:cubicBezTo>
                      <a:pt x="1442640" y="2547975"/>
                      <a:pt x="1542620" y="2583237"/>
                      <a:pt x="1634504" y="2556069"/>
                    </a:cubicBezTo>
                    <a:cubicBezTo>
                      <a:pt x="1694975" y="2538194"/>
                      <a:pt x="1744355" y="2495320"/>
                      <a:pt x="1769891" y="2438452"/>
                    </a:cubicBezTo>
                    <a:cubicBezTo>
                      <a:pt x="1870862" y="2466910"/>
                      <a:pt x="1978396" y="2432474"/>
                      <a:pt x="2041973" y="2351326"/>
                    </a:cubicBezTo>
                    <a:cubicBezTo>
                      <a:pt x="2089796" y="2290286"/>
                      <a:pt x="2106439" y="2210617"/>
                      <a:pt x="2087129" y="2135030"/>
                    </a:cubicBezTo>
                    <a:cubicBezTo>
                      <a:pt x="2123063" y="2101895"/>
                      <a:pt x="2145324" y="2056743"/>
                      <a:pt x="2149745" y="2008106"/>
                    </a:cubicBezTo>
                    <a:cubicBezTo>
                      <a:pt x="2152038" y="1982982"/>
                      <a:pt x="2149486" y="1958009"/>
                      <a:pt x="2142591" y="1934357"/>
                    </a:cubicBezTo>
                    <a:lnTo>
                      <a:pt x="2140395" y="1930003"/>
                    </a:lnTo>
                    <a:lnTo>
                      <a:pt x="2143346" y="1921798"/>
                    </a:lnTo>
                    <a:lnTo>
                      <a:pt x="2132239" y="1913831"/>
                    </a:lnTo>
                    <a:lnTo>
                      <a:pt x="2109390" y="1868529"/>
                    </a:lnTo>
                    <a:lnTo>
                      <a:pt x="2074729" y="1832967"/>
                    </a:lnTo>
                    <a:lnTo>
                      <a:pt x="2074283" y="1832509"/>
                    </a:lnTo>
                    <a:cubicBezTo>
                      <a:pt x="2088302" y="1773312"/>
                      <a:pt x="2071165" y="1710695"/>
                      <a:pt x="2028660" y="1665701"/>
                    </a:cubicBezTo>
                    <a:cubicBezTo>
                      <a:pt x="2014716" y="1650938"/>
                      <a:pt x="1998766" y="1638816"/>
                      <a:pt x="1981548" y="1629478"/>
                    </a:cubicBezTo>
                    <a:cubicBezTo>
                      <a:pt x="1929897" y="1601463"/>
                      <a:pt x="1866836" y="1598499"/>
                      <a:pt x="1812276" y="1624394"/>
                    </a:cubicBezTo>
                    <a:lnTo>
                      <a:pt x="1811326" y="1622017"/>
                    </a:lnTo>
                    <a:lnTo>
                      <a:pt x="1795964" y="1583563"/>
                    </a:lnTo>
                    <a:cubicBezTo>
                      <a:pt x="1774497" y="1545507"/>
                      <a:pt x="1738383" y="1516602"/>
                      <a:pt x="1694922" y="1504304"/>
                    </a:cubicBezTo>
                    <a:cubicBezTo>
                      <a:pt x="1655439" y="1493123"/>
                      <a:pt x="1613867" y="1496821"/>
                      <a:pt x="1577944" y="1513794"/>
                    </a:cubicBezTo>
                    <a:lnTo>
                      <a:pt x="1546365" y="1533758"/>
                    </a:lnTo>
                    <a:lnTo>
                      <a:pt x="1544190" y="1535132"/>
                    </a:lnTo>
                    <a:cubicBezTo>
                      <a:pt x="1499543" y="1425890"/>
                      <a:pt x="1373214" y="1379563"/>
                      <a:pt x="1271379" y="1424887"/>
                    </a:cubicBezTo>
                    <a:lnTo>
                      <a:pt x="1229635" y="1449952"/>
                    </a:lnTo>
                    <a:lnTo>
                      <a:pt x="1229545" y="1450006"/>
                    </a:lnTo>
                    <a:cubicBezTo>
                      <a:pt x="1158019" y="1352941"/>
                      <a:pt x="1028358" y="1317250"/>
                      <a:pt x="918027" y="1364304"/>
                    </a:cubicBezTo>
                    <a:cubicBezTo>
                      <a:pt x="865651" y="1386653"/>
                      <a:pt x="823117" y="1425527"/>
                      <a:pt x="796452" y="1474133"/>
                    </a:cubicBezTo>
                    <a:lnTo>
                      <a:pt x="776855" y="1521939"/>
                    </a:lnTo>
                    <a:lnTo>
                      <a:pt x="720884" y="1515015"/>
                    </a:lnTo>
                    <a:cubicBezTo>
                      <a:pt x="693001" y="1510762"/>
                      <a:pt x="665413" y="1505542"/>
                      <a:pt x="638298" y="1498775"/>
                    </a:cubicBezTo>
                    <a:lnTo>
                      <a:pt x="574947" y="1476741"/>
                    </a:lnTo>
                    <a:lnTo>
                      <a:pt x="607385" y="1343799"/>
                    </a:lnTo>
                    <a:cubicBezTo>
                      <a:pt x="617463" y="1293614"/>
                      <a:pt x="625795" y="1241503"/>
                      <a:pt x="632113" y="1187974"/>
                    </a:cubicBezTo>
                    <a:cubicBezTo>
                      <a:pt x="638431" y="1134447"/>
                      <a:pt x="642435" y="1082032"/>
                      <a:pt x="644269" y="1031267"/>
                    </a:cubicBezTo>
                    <a:lnTo>
                      <a:pt x="643762" y="943646"/>
                    </a:lnTo>
                    <a:lnTo>
                      <a:pt x="714442" y="942337"/>
                    </a:lnTo>
                    <a:lnTo>
                      <a:pt x="722177" y="941150"/>
                    </a:lnTo>
                    <a:lnTo>
                      <a:pt x="726919" y="945542"/>
                    </a:lnTo>
                    <a:cubicBezTo>
                      <a:pt x="758760" y="966189"/>
                      <a:pt x="797842" y="976143"/>
                      <a:pt x="838153" y="971510"/>
                    </a:cubicBezTo>
                    <a:cubicBezTo>
                      <a:pt x="920226" y="1112488"/>
                      <a:pt x="1103898" y="1159536"/>
                      <a:pt x="1245313" y="1075834"/>
                    </a:cubicBezTo>
                    <a:cubicBezTo>
                      <a:pt x="1305228" y="1164018"/>
                      <a:pt x="1414607" y="1206144"/>
                      <a:pt x="1519410" y="1181424"/>
                    </a:cubicBezTo>
                    <a:cubicBezTo>
                      <a:pt x="1608348" y="1160444"/>
                      <a:pt x="1679322" y="1094588"/>
                      <a:pt x="1705828" y="1008438"/>
                    </a:cubicBezTo>
                    <a:cubicBezTo>
                      <a:pt x="1787786" y="1058593"/>
                      <a:pt x="1893504" y="1050647"/>
                      <a:pt x="1966691" y="988805"/>
                    </a:cubicBezTo>
                    <a:cubicBezTo>
                      <a:pt x="2014859" y="948109"/>
                      <a:pt x="2042814" y="888990"/>
                      <a:pt x="2043310" y="826654"/>
                    </a:cubicBezTo>
                    <a:cubicBezTo>
                      <a:pt x="2069282" y="823010"/>
                      <a:pt x="2094048" y="815603"/>
                      <a:pt x="2116986" y="804981"/>
                    </a:cubicBezTo>
                    <a:lnTo>
                      <a:pt x="2122405" y="801443"/>
                    </a:lnTo>
                    <a:lnTo>
                      <a:pt x="2154203" y="800854"/>
                    </a:lnTo>
                    <a:cubicBezTo>
                      <a:pt x="2191017" y="803819"/>
                      <a:pt x="2227766" y="810887"/>
                      <a:pt x="2264430" y="823425"/>
                    </a:cubicBezTo>
                    <a:lnTo>
                      <a:pt x="2245095" y="666217"/>
                    </a:lnTo>
                    <a:lnTo>
                      <a:pt x="2257340" y="637417"/>
                    </a:lnTo>
                    <a:cubicBezTo>
                      <a:pt x="2271756" y="581075"/>
                      <a:pt x="2265899" y="522196"/>
                      <a:pt x="2241781" y="470363"/>
                    </a:cubicBezTo>
                    <a:lnTo>
                      <a:pt x="2215795" y="427991"/>
                    </a:lnTo>
                    <a:lnTo>
                      <a:pt x="2213817" y="411905"/>
                    </a:lnTo>
                    <a:lnTo>
                      <a:pt x="2227935" y="351104"/>
                    </a:lnTo>
                    <a:cubicBezTo>
                      <a:pt x="2228994" y="327144"/>
                      <a:pt x="2225666" y="302994"/>
                      <a:pt x="2217905" y="279842"/>
                    </a:cubicBezTo>
                    <a:cubicBezTo>
                      <a:pt x="2201887" y="231996"/>
                      <a:pt x="2168364" y="192503"/>
                      <a:pt x="2124801" y="168299"/>
                    </a:cubicBezTo>
                    <a:lnTo>
                      <a:pt x="2078761" y="149689"/>
                    </a:lnTo>
                    <a:lnTo>
                      <a:pt x="2078168" y="149449"/>
                    </a:lnTo>
                    <a:cubicBezTo>
                      <a:pt x="2067184" y="89615"/>
                      <a:pt x="2026300" y="39185"/>
                      <a:pt x="1969284" y="15097"/>
                    </a:cubicBezTo>
                    <a:cubicBezTo>
                      <a:pt x="1950578" y="7192"/>
                      <a:pt x="1931099" y="2512"/>
                      <a:pt x="1911579" y="891"/>
                    </a:cubicBezTo>
                    <a:cubicBezTo>
                      <a:pt x="1853021" y="-3974"/>
                      <a:pt x="1794098" y="18686"/>
                      <a:pt x="1754568" y="64345"/>
                    </a:cubicBezTo>
                    <a:lnTo>
                      <a:pt x="1752742" y="62551"/>
                    </a:lnTo>
                    <a:lnTo>
                      <a:pt x="1723206" y="33528"/>
                    </a:lnTo>
                    <a:cubicBezTo>
                      <a:pt x="1688241" y="7326"/>
                      <a:pt x="1643549" y="-4605"/>
                      <a:pt x="1598813" y="1623"/>
                    </a:cubicBezTo>
                    <a:cubicBezTo>
                      <a:pt x="1558168" y="7274"/>
                      <a:pt x="1521598" y="27387"/>
                      <a:pt x="1495540" y="57379"/>
                    </a:cubicBezTo>
                    <a:lnTo>
                      <a:pt x="1474662" y="88362"/>
                    </a:lnTo>
                    <a:lnTo>
                      <a:pt x="1473225" y="90495"/>
                    </a:lnTo>
                    <a:cubicBezTo>
                      <a:pt x="1388397" y="8450"/>
                      <a:pt x="1254105" y="16868"/>
                      <a:pt x="1179113" y="99336"/>
                    </a:cubicBezTo>
                    <a:lnTo>
                      <a:pt x="1150983" y="139079"/>
                    </a:lnTo>
                    <a:lnTo>
                      <a:pt x="1150922" y="139165"/>
                    </a:lnTo>
                    <a:cubicBezTo>
                      <a:pt x="1046386" y="79083"/>
                      <a:pt x="913323" y="98579"/>
                      <a:pt x="831250" y="186048"/>
                    </a:cubicBezTo>
                    <a:cubicBezTo>
                      <a:pt x="779306" y="241428"/>
                      <a:pt x="755203" y="316660"/>
                      <a:pt x="765539" y="391261"/>
                    </a:cubicBezTo>
                    <a:cubicBezTo>
                      <a:pt x="765081" y="392526"/>
                      <a:pt x="764585" y="393763"/>
                      <a:pt x="764128" y="395028"/>
                    </a:cubicBezTo>
                    <a:cubicBezTo>
                      <a:pt x="725646" y="398933"/>
                      <a:pt x="691094" y="415720"/>
                      <a:pt x="664998" y="441000"/>
                    </a:cubicBezTo>
                    <a:lnTo>
                      <a:pt x="654484" y="455267"/>
                    </a:lnTo>
                    <a:lnTo>
                      <a:pt x="640776" y="457257"/>
                    </a:lnTo>
                    <a:cubicBezTo>
                      <a:pt x="608480" y="460028"/>
                      <a:pt x="576218" y="460575"/>
                      <a:pt x="544006" y="457981"/>
                    </a:cubicBezTo>
                    <a:lnTo>
                      <a:pt x="519692" y="453003"/>
                    </a:lnTo>
                    <a:lnTo>
                      <a:pt x="474725" y="411010"/>
                    </a:lnTo>
                    <a:cubicBezTo>
                      <a:pt x="455804" y="399268"/>
                      <a:pt x="435592" y="392379"/>
                      <a:pt x="414231" y="390881"/>
                    </a:cubicBezTo>
                    <a:cubicBezTo>
                      <a:pt x="243360" y="378890"/>
                      <a:pt x="63872" y="716316"/>
                      <a:pt x="13333" y="1144547"/>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F444BEE3-56A9-7D80-6EE5-837912E304B4}"/>
                  </a:ext>
                </a:extLst>
              </p:cNvPr>
              <p:cNvSpPr/>
              <p:nvPr/>
            </p:nvSpPr>
            <p:spPr>
              <a:xfrm rot="19714591">
                <a:off x="5940871" y="6002798"/>
                <a:ext cx="568832" cy="8364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0A2DDA9-9559-FBDD-9458-02FF591A0991}"/>
                  </a:ext>
                </a:extLst>
              </p:cNvPr>
              <p:cNvSpPr/>
              <p:nvPr/>
            </p:nvSpPr>
            <p:spPr>
              <a:xfrm rot="3039944">
                <a:off x="5235013" y="5978807"/>
                <a:ext cx="568832" cy="8364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C8D97D7-D6FB-2346-E0D4-3FB451526B7B}"/>
                  </a:ext>
                </a:extLst>
              </p:cNvPr>
              <p:cNvSpPr/>
              <p:nvPr/>
            </p:nvSpPr>
            <p:spPr>
              <a:xfrm rot="1519710">
                <a:off x="4319765" y="4189241"/>
                <a:ext cx="568832" cy="8364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1B5923-E7FD-5960-9244-251A9DC64646}"/>
                  </a:ext>
                </a:extLst>
              </p:cNvPr>
              <p:cNvSpPr/>
              <p:nvPr/>
            </p:nvSpPr>
            <p:spPr>
              <a:xfrm rot="20404516">
                <a:off x="6917637" y="4191497"/>
                <a:ext cx="568832" cy="8364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2602D28-03C7-9896-B910-73C18FFC6F84}"/>
                  </a:ext>
                </a:extLst>
              </p:cNvPr>
              <p:cNvSpPr/>
              <p:nvPr/>
            </p:nvSpPr>
            <p:spPr>
              <a:xfrm>
                <a:off x="5024533" y="4034436"/>
                <a:ext cx="1878891" cy="2296365"/>
              </a:xfrm>
              <a:prstGeom prst="trapezoid">
                <a:avLst>
                  <a:gd name="adj" fmla="val 1700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Manual Operation 22">
                <a:extLst>
                  <a:ext uri="{FF2B5EF4-FFF2-40B4-BE49-F238E27FC236}">
                    <a16:creationId xmlns:a16="http://schemas.microsoft.com/office/drawing/2014/main" id="{03D507FF-915D-BDAD-698E-8D2C7D663C1E}"/>
                  </a:ext>
                </a:extLst>
              </p:cNvPr>
              <p:cNvSpPr/>
              <p:nvPr/>
            </p:nvSpPr>
            <p:spPr>
              <a:xfrm rot="12690591">
                <a:off x="4706767" y="2514101"/>
                <a:ext cx="967702" cy="2199193"/>
              </a:xfrm>
              <a:prstGeom prst="flowChartManualOperation">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a:extLst>
                  <a:ext uri="{FF2B5EF4-FFF2-40B4-BE49-F238E27FC236}">
                    <a16:creationId xmlns:a16="http://schemas.microsoft.com/office/drawing/2014/main" id="{AA0AA4C1-7629-39B5-7A8E-49852A30B893}"/>
                  </a:ext>
                </a:extLst>
              </p:cNvPr>
              <p:cNvSpPr/>
              <p:nvPr/>
            </p:nvSpPr>
            <p:spPr>
              <a:xfrm rot="9065532">
                <a:off x="6123946" y="2460160"/>
                <a:ext cx="967702" cy="2320720"/>
              </a:xfrm>
              <a:prstGeom prst="flowChartManualOperation">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Manual Operation 24">
                <a:extLst>
                  <a:ext uri="{FF2B5EF4-FFF2-40B4-BE49-F238E27FC236}">
                    <a16:creationId xmlns:a16="http://schemas.microsoft.com/office/drawing/2014/main" id="{FA072089-CF01-5961-C25F-FD6680D46BC8}"/>
                  </a:ext>
                </a:extLst>
              </p:cNvPr>
              <p:cNvSpPr/>
              <p:nvPr/>
            </p:nvSpPr>
            <p:spPr>
              <a:xfrm rot="10800000">
                <a:off x="5128387" y="2757443"/>
                <a:ext cx="1642444" cy="2100286"/>
              </a:xfrm>
              <a:prstGeom prst="flowChartManualOperation">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CF9A06E-08D6-BD25-2B55-E2538B01180E}"/>
                  </a:ext>
                </a:extLst>
              </p:cNvPr>
              <p:cNvSpPr/>
              <p:nvPr/>
            </p:nvSpPr>
            <p:spPr>
              <a:xfrm rot="10800000">
                <a:off x="5525781" y="2753928"/>
                <a:ext cx="844443" cy="58022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A91E44A-A189-24B6-6D5E-D50CABC14CF2}"/>
                  </a:ext>
                </a:extLst>
              </p:cNvPr>
              <p:cNvSpPr/>
              <p:nvPr/>
            </p:nvSpPr>
            <p:spPr>
              <a:xfrm>
                <a:off x="5269100" y="1248850"/>
                <a:ext cx="1389760" cy="18075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0E9D451-4819-02E6-0667-96F8C1BF3511}"/>
                  </a:ext>
                </a:extLst>
              </p:cNvPr>
              <p:cNvGrpSpPr/>
              <p:nvPr/>
            </p:nvGrpSpPr>
            <p:grpSpPr>
              <a:xfrm rot="16517712">
                <a:off x="4717889" y="3788196"/>
                <a:ext cx="1674012" cy="298222"/>
                <a:chOff x="673768" y="4840390"/>
                <a:chExt cx="2505035" cy="806131"/>
              </a:xfrm>
            </p:grpSpPr>
            <p:sp>
              <p:nvSpPr>
                <p:cNvPr id="55" name="Circle: Hollow 54">
                  <a:extLst>
                    <a:ext uri="{FF2B5EF4-FFF2-40B4-BE49-F238E27FC236}">
                      <a16:creationId xmlns:a16="http://schemas.microsoft.com/office/drawing/2014/main" id="{F9063DFA-E56B-D8D8-5336-DA210FC55850}"/>
                    </a:ext>
                  </a:extLst>
                </p:cNvPr>
                <p:cNvSpPr/>
                <p:nvPr/>
              </p:nvSpPr>
              <p:spPr>
                <a:xfrm>
                  <a:off x="673768" y="484571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ircle: Hollow 55">
                  <a:extLst>
                    <a:ext uri="{FF2B5EF4-FFF2-40B4-BE49-F238E27FC236}">
                      <a16:creationId xmlns:a16="http://schemas.microsoft.com/office/drawing/2014/main" id="{BE2C44AD-69F8-BAAC-1DDD-EC8B1AC60AAD}"/>
                    </a:ext>
                  </a:extLst>
                </p:cNvPr>
                <p:cNvSpPr/>
                <p:nvPr/>
              </p:nvSpPr>
              <p:spPr>
                <a:xfrm>
                  <a:off x="982080" y="4840390"/>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id="{93F38190-84F4-DEB9-F7EF-E8654D662AA0}"/>
                    </a:ext>
                  </a:extLst>
                </p:cNvPr>
                <p:cNvSpPr/>
                <p:nvPr/>
              </p:nvSpPr>
              <p:spPr>
                <a:xfrm>
                  <a:off x="1336349" y="4847011"/>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le: Hollow 57">
                  <a:extLst>
                    <a:ext uri="{FF2B5EF4-FFF2-40B4-BE49-F238E27FC236}">
                      <a16:creationId xmlns:a16="http://schemas.microsoft.com/office/drawing/2014/main" id="{8959D172-18D5-D068-F243-439903AF9B5D}"/>
                    </a:ext>
                  </a:extLst>
                </p:cNvPr>
                <p:cNvSpPr/>
                <p:nvPr/>
              </p:nvSpPr>
              <p:spPr>
                <a:xfrm>
                  <a:off x="1690618" y="4853632"/>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ircle: Hollow 58">
                  <a:extLst>
                    <a:ext uri="{FF2B5EF4-FFF2-40B4-BE49-F238E27FC236}">
                      <a16:creationId xmlns:a16="http://schemas.microsoft.com/office/drawing/2014/main" id="{67D8E684-97CD-0D3C-1A04-E7ED05FE82C2}"/>
                    </a:ext>
                  </a:extLst>
                </p:cNvPr>
                <p:cNvSpPr/>
                <p:nvPr/>
              </p:nvSpPr>
              <p:spPr>
                <a:xfrm>
                  <a:off x="2044887" y="486025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ircle: Hollow 59">
                  <a:extLst>
                    <a:ext uri="{FF2B5EF4-FFF2-40B4-BE49-F238E27FC236}">
                      <a16:creationId xmlns:a16="http://schemas.microsoft.com/office/drawing/2014/main" id="{DF6C483B-BFC2-A4A0-E772-54E259CBD8EB}"/>
                    </a:ext>
                  </a:extLst>
                </p:cNvPr>
                <p:cNvSpPr/>
                <p:nvPr/>
              </p:nvSpPr>
              <p:spPr>
                <a:xfrm>
                  <a:off x="2399156" y="4866874"/>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0D968640-E74F-3B38-14BE-0184146A4CA5}"/>
                  </a:ext>
                </a:extLst>
              </p:cNvPr>
              <p:cNvGrpSpPr/>
              <p:nvPr/>
            </p:nvGrpSpPr>
            <p:grpSpPr>
              <a:xfrm rot="15825167">
                <a:off x="5551879" y="3776868"/>
                <a:ext cx="1674012" cy="298222"/>
                <a:chOff x="673768" y="4840390"/>
                <a:chExt cx="2505035" cy="806131"/>
              </a:xfrm>
            </p:grpSpPr>
            <p:sp>
              <p:nvSpPr>
                <p:cNvPr id="49" name="Circle: Hollow 48">
                  <a:extLst>
                    <a:ext uri="{FF2B5EF4-FFF2-40B4-BE49-F238E27FC236}">
                      <a16:creationId xmlns:a16="http://schemas.microsoft.com/office/drawing/2014/main" id="{3DE98508-ABAE-C1E1-B30A-4D54394F537A}"/>
                    </a:ext>
                  </a:extLst>
                </p:cNvPr>
                <p:cNvSpPr/>
                <p:nvPr/>
              </p:nvSpPr>
              <p:spPr>
                <a:xfrm>
                  <a:off x="673768" y="484571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ircle: Hollow 49">
                  <a:extLst>
                    <a:ext uri="{FF2B5EF4-FFF2-40B4-BE49-F238E27FC236}">
                      <a16:creationId xmlns:a16="http://schemas.microsoft.com/office/drawing/2014/main" id="{9F1D78CC-F17A-16D4-627C-59E0CA9EFE70}"/>
                    </a:ext>
                  </a:extLst>
                </p:cNvPr>
                <p:cNvSpPr/>
                <p:nvPr/>
              </p:nvSpPr>
              <p:spPr>
                <a:xfrm>
                  <a:off x="982080" y="4840390"/>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ircle: Hollow 50">
                  <a:extLst>
                    <a:ext uri="{FF2B5EF4-FFF2-40B4-BE49-F238E27FC236}">
                      <a16:creationId xmlns:a16="http://schemas.microsoft.com/office/drawing/2014/main" id="{2F47A6D2-1569-06E8-9D60-84591277A3CE}"/>
                    </a:ext>
                  </a:extLst>
                </p:cNvPr>
                <p:cNvSpPr/>
                <p:nvPr/>
              </p:nvSpPr>
              <p:spPr>
                <a:xfrm>
                  <a:off x="1336349" y="4847011"/>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ircle: Hollow 51">
                  <a:extLst>
                    <a:ext uri="{FF2B5EF4-FFF2-40B4-BE49-F238E27FC236}">
                      <a16:creationId xmlns:a16="http://schemas.microsoft.com/office/drawing/2014/main" id="{A83F212F-16A6-0445-92E8-D2389A0E1C7C}"/>
                    </a:ext>
                  </a:extLst>
                </p:cNvPr>
                <p:cNvSpPr/>
                <p:nvPr/>
              </p:nvSpPr>
              <p:spPr>
                <a:xfrm>
                  <a:off x="1690618" y="4853632"/>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ircle: Hollow 52">
                  <a:extLst>
                    <a:ext uri="{FF2B5EF4-FFF2-40B4-BE49-F238E27FC236}">
                      <a16:creationId xmlns:a16="http://schemas.microsoft.com/office/drawing/2014/main" id="{A7A47073-0F67-8ECA-829E-671929377093}"/>
                    </a:ext>
                  </a:extLst>
                </p:cNvPr>
                <p:cNvSpPr/>
                <p:nvPr/>
              </p:nvSpPr>
              <p:spPr>
                <a:xfrm>
                  <a:off x="2044887" y="486025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ircle: Hollow 53">
                  <a:extLst>
                    <a:ext uri="{FF2B5EF4-FFF2-40B4-BE49-F238E27FC236}">
                      <a16:creationId xmlns:a16="http://schemas.microsoft.com/office/drawing/2014/main" id="{336AB90F-B976-392B-634D-BD2C9AC568DB}"/>
                    </a:ext>
                  </a:extLst>
                </p:cNvPr>
                <p:cNvSpPr/>
                <p:nvPr/>
              </p:nvSpPr>
              <p:spPr>
                <a:xfrm>
                  <a:off x="2399156" y="4866874"/>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23437E75-621B-1124-80EF-D7CECF3CF899}"/>
                  </a:ext>
                </a:extLst>
              </p:cNvPr>
              <p:cNvGrpSpPr/>
              <p:nvPr/>
            </p:nvGrpSpPr>
            <p:grpSpPr>
              <a:xfrm>
                <a:off x="5134062" y="5978099"/>
                <a:ext cx="1674012" cy="298222"/>
                <a:chOff x="673768" y="4840390"/>
                <a:chExt cx="2505035" cy="806131"/>
              </a:xfrm>
            </p:grpSpPr>
            <p:sp>
              <p:nvSpPr>
                <p:cNvPr id="43" name="Circle: Hollow 42">
                  <a:extLst>
                    <a:ext uri="{FF2B5EF4-FFF2-40B4-BE49-F238E27FC236}">
                      <a16:creationId xmlns:a16="http://schemas.microsoft.com/office/drawing/2014/main" id="{402B02FD-04EA-8C3E-AF9C-B26FC898EE33}"/>
                    </a:ext>
                  </a:extLst>
                </p:cNvPr>
                <p:cNvSpPr/>
                <p:nvPr/>
              </p:nvSpPr>
              <p:spPr>
                <a:xfrm>
                  <a:off x="673768" y="484571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ircle: Hollow 43">
                  <a:extLst>
                    <a:ext uri="{FF2B5EF4-FFF2-40B4-BE49-F238E27FC236}">
                      <a16:creationId xmlns:a16="http://schemas.microsoft.com/office/drawing/2014/main" id="{7A57CF9C-3578-3DA9-501B-4B6C0BF2A17B}"/>
                    </a:ext>
                  </a:extLst>
                </p:cNvPr>
                <p:cNvSpPr/>
                <p:nvPr/>
              </p:nvSpPr>
              <p:spPr>
                <a:xfrm>
                  <a:off x="982080" y="4840390"/>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44">
                  <a:extLst>
                    <a:ext uri="{FF2B5EF4-FFF2-40B4-BE49-F238E27FC236}">
                      <a16:creationId xmlns:a16="http://schemas.microsoft.com/office/drawing/2014/main" id="{B590EF0B-4E00-48BA-D781-15D0523E9D8B}"/>
                    </a:ext>
                  </a:extLst>
                </p:cNvPr>
                <p:cNvSpPr/>
                <p:nvPr/>
              </p:nvSpPr>
              <p:spPr>
                <a:xfrm>
                  <a:off x="1336349" y="4847011"/>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ircle: Hollow 45">
                  <a:extLst>
                    <a:ext uri="{FF2B5EF4-FFF2-40B4-BE49-F238E27FC236}">
                      <a16:creationId xmlns:a16="http://schemas.microsoft.com/office/drawing/2014/main" id="{20008616-B018-3413-2701-E5D8072EE71B}"/>
                    </a:ext>
                  </a:extLst>
                </p:cNvPr>
                <p:cNvSpPr/>
                <p:nvPr/>
              </p:nvSpPr>
              <p:spPr>
                <a:xfrm>
                  <a:off x="1690618" y="4853632"/>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ircle: Hollow 46">
                  <a:extLst>
                    <a:ext uri="{FF2B5EF4-FFF2-40B4-BE49-F238E27FC236}">
                      <a16:creationId xmlns:a16="http://schemas.microsoft.com/office/drawing/2014/main" id="{B43EA141-3F17-8682-9ECD-5F2775C1388F}"/>
                    </a:ext>
                  </a:extLst>
                </p:cNvPr>
                <p:cNvSpPr/>
                <p:nvPr/>
              </p:nvSpPr>
              <p:spPr>
                <a:xfrm>
                  <a:off x="2044887" y="486025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id="{E5ED9A1F-8D15-E594-7106-A21B500B5A92}"/>
                    </a:ext>
                  </a:extLst>
                </p:cNvPr>
                <p:cNvSpPr/>
                <p:nvPr/>
              </p:nvSpPr>
              <p:spPr>
                <a:xfrm>
                  <a:off x="2399156" y="4866874"/>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a:extLst>
                  <a:ext uri="{FF2B5EF4-FFF2-40B4-BE49-F238E27FC236}">
                    <a16:creationId xmlns:a16="http://schemas.microsoft.com/office/drawing/2014/main" id="{8D5F48AF-FC75-F5CC-7F1E-C77DC07853D9}"/>
                  </a:ext>
                </a:extLst>
              </p:cNvPr>
              <p:cNvGrpSpPr/>
              <p:nvPr/>
            </p:nvGrpSpPr>
            <p:grpSpPr>
              <a:xfrm>
                <a:off x="5075031" y="1182353"/>
                <a:ext cx="1646726" cy="347958"/>
                <a:chOff x="5071672" y="1142586"/>
                <a:chExt cx="1697551" cy="358697"/>
              </a:xfrm>
            </p:grpSpPr>
            <p:sp>
              <p:nvSpPr>
                <p:cNvPr id="35" name="Rounded Rectangle 122">
                  <a:extLst>
                    <a:ext uri="{FF2B5EF4-FFF2-40B4-BE49-F238E27FC236}">
                      <a16:creationId xmlns:a16="http://schemas.microsoft.com/office/drawing/2014/main" id="{6E014B51-89EA-81B7-A686-4758AA769C71}"/>
                    </a:ext>
                  </a:extLst>
                </p:cNvPr>
                <p:cNvSpPr/>
                <p:nvPr/>
              </p:nvSpPr>
              <p:spPr>
                <a:xfrm>
                  <a:off x="5126779" y="1142586"/>
                  <a:ext cx="1642444" cy="358697"/>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52FE7CB-D48C-A951-8264-C20C066DC494}"/>
                    </a:ext>
                  </a:extLst>
                </p:cNvPr>
                <p:cNvGrpSpPr/>
                <p:nvPr/>
              </p:nvGrpSpPr>
              <p:grpSpPr>
                <a:xfrm>
                  <a:off x="5071672" y="1156232"/>
                  <a:ext cx="1674012" cy="298222"/>
                  <a:chOff x="673768" y="4840390"/>
                  <a:chExt cx="2505035" cy="806131"/>
                </a:xfrm>
              </p:grpSpPr>
              <p:sp>
                <p:nvSpPr>
                  <p:cNvPr id="37" name="Circle: Hollow 36">
                    <a:extLst>
                      <a:ext uri="{FF2B5EF4-FFF2-40B4-BE49-F238E27FC236}">
                        <a16:creationId xmlns:a16="http://schemas.microsoft.com/office/drawing/2014/main" id="{B40CB5B1-9273-3A09-1861-09674C9559A2}"/>
                      </a:ext>
                    </a:extLst>
                  </p:cNvPr>
                  <p:cNvSpPr/>
                  <p:nvPr/>
                </p:nvSpPr>
                <p:spPr>
                  <a:xfrm>
                    <a:off x="673768" y="484571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ircle: Hollow 37">
                    <a:extLst>
                      <a:ext uri="{FF2B5EF4-FFF2-40B4-BE49-F238E27FC236}">
                        <a16:creationId xmlns:a16="http://schemas.microsoft.com/office/drawing/2014/main" id="{6B3F3828-D5FD-C6D7-D3D5-38F38EBCE62B}"/>
                      </a:ext>
                    </a:extLst>
                  </p:cNvPr>
                  <p:cNvSpPr/>
                  <p:nvPr/>
                </p:nvSpPr>
                <p:spPr>
                  <a:xfrm>
                    <a:off x="982080" y="4840390"/>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854F6CF8-D3CC-6A94-79B5-F1F95283F84B}"/>
                      </a:ext>
                    </a:extLst>
                  </p:cNvPr>
                  <p:cNvSpPr/>
                  <p:nvPr/>
                </p:nvSpPr>
                <p:spPr>
                  <a:xfrm>
                    <a:off x="1336349" y="4847011"/>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FF7FF34F-68A7-DAE4-3E2B-F8C7C94ED92E}"/>
                      </a:ext>
                    </a:extLst>
                  </p:cNvPr>
                  <p:cNvSpPr/>
                  <p:nvPr/>
                </p:nvSpPr>
                <p:spPr>
                  <a:xfrm>
                    <a:off x="1690618" y="4853632"/>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978221BE-CA8B-0526-EAA4-701FA8A17F09}"/>
                      </a:ext>
                    </a:extLst>
                  </p:cNvPr>
                  <p:cNvSpPr/>
                  <p:nvPr/>
                </p:nvSpPr>
                <p:spPr>
                  <a:xfrm>
                    <a:off x="2044887" y="4860253"/>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le: Hollow 41">
                    <a:extLst>
                      <a:ext uri="{FF2B5EF4-FFF2-40B4-BE49-F238E27FC236}">
                        <a16:creationId xmlns:a16="http://schemas.microsoft.com/office/drawing/2014/main" id="{1C8162C6-C4C6-69F4-14DB-681EE9C380E8}"/>
                      </a:ext>
                    </a:extLst>
                  </p:cNvPr>
                  <p:cNvSpPr/>
                  <p:nvPr/>
                </p:nvSpPr>
                <p:spPr>
                  <a:xfrm>
                    <a:off x="2399156" y="4866874"/>
                    <a:ext cx="779647" cy="779647"/>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loud 32">
                <a:extLst>
                  <a:ext uri="{FF2B5EF4-FFF2-40B4-BE49-F238E27FC236}">
                    <a16:creationId xmlns:a16="http://schemas.microsoft.com/office/drawing/2014/main" id="{F76C1A70-8B7C-DA57-9E04-8EBD2F91CF36}"/>
                  </a:ext>
                </a:extLst>
              </p:cNvPr>
              <p:cNvSpPr/>
              <p:nvPr/>
            </p:nvSpPr>
            <p:spPr>
              <a:xfrm rot="17896645" flipH="1">
                <a:off x="5444292" y="2360790"/>
                <a:ext cx="1023790" cy="1187885"/>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A39765F-D8B6-2AD8-BE6A-3D972129B3C5}"/>
                  </a:ext>
                </a:extLst>
              </p:cNvPr>
              <p:cNvSpPr/>
              <p:nvPr/>
            </p:nvSpPr>
            <p:spPr>
              <a:xfrm>
                <a:off x="5747275" y="2518510"/>
                <a:ext cx="377210" cy="22294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02"/>
          <p:cNvGrpSpPr/>
          <p:nvPr/>
        </p:nvGrpSpPr>
        <p:grpSpPr>
          <a:xfrm>
            <a:off x="1524000" y="3733800"/>
            <a:ext cx="9158514" cy="3493532"/>
            <a:chOff x="0" y="3998855"/>
            <a:chExt cx="9158514" cy="3233212"/>
          </a:xfrm>
        </p:grpSpPr>
        <p:sp>
          <p:nvSpPr>
            <p:cNvPr id="12" name="Rectangle 11"/>
            <p:cNvSpPr/>
            <p:nvPr/>
          </p:nvSpPr>
          <p:spPr>
            <a:xfrm>
              <a:off x="29030" y="3998855"/>
              <a:ext cx="9129484" cy="2478146"/>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70313"/>
              <a:ext cx="9144000" cy="3161754"/>
            </a:xfrm>
            <a:prstGeom prst="rect">
              <a:avLst/>
            </a:prstGeom>
          </p:spPr>
          <p:txBody>
            <a:bodyPr wrap="square">
              <a:spAutoFit/>
            </a:bodyPr>
            <a:lstStyle/>
            <a:p>
              <a:r>
                <a:rPr lang="en-US" sz="2400" dirty="0">
                  <a:solidFill>
                    <a:schemeClr val="bg1"/>
                  </a:solidFill>
                </a:rPr>
                <a:t>Lib had many sons and daughters and then had </a:t>
              </a:r>
              <a:r>
                <a:rPr lang="en-US" sz="2400" dirty="0" err="1">
                  <a:solidFill>
                    <a:schemeClr val="bg1"/>
                  </a:solidFill>
                </a:rPr>
                <a:t>Hearthom</a:t>
              </a:r>
              <a:r>
                <a:rPr lang="en-US" sz="2400" dirty="0">
                  <a:solidFill>
                    <a:schemeClr val="bg1"/>
                  </a:solidFill>
                </a:rPr>
                <a:t>.</a:t>
              </a:r>
            </a:p>
            <a:p>
              <a:r>
                <a:rPr lang="en-US" sz="2400" dirty="0" err="1">
                  <a:solidFill>
                    <a:schemeClr val="bg1"/>
                  </a:solidFill>
                </a:rPr>
                <a:t>Hearthom</a:t>
              </a:r>
              <a:r>
                <a:rPr lang="en-US" sz="2400" dirty="0">
                  <a:solidFill>
                    <a:schemeClr val="bg1"/>
                  </a:solidFill>
                </a:rPr>
                <a:t> reigned 24 years and the kingdom was taken from him and he served in captivity the rest of his life. </a:t>
              </a:r>
            </a:p>
            <a:p>
              <a:endParaRPr lang="en-US" sz="2400" dirty="0">
                <a:solidFill>
                  <a:schemeClr val="bg1"/>
                </a:solidFill>
              </a:endParaRPr>
            </a:p>
            <a:p>
              <a:r>
                <a:rPr lang="en-US" sz="2400" dirty="0">
                  <a:solidFill>
                    <a:schemeClr val="bg1"/>
                  </a:solidFill>
                </a:rPr>
                <a:t>His son, </a:t>
              </a:r>
              <a:r>
                <a:rPr lang="en-US" sz="2400" dirty="0" err="1">
                  <a:solidFill>
                    <a:schemeClr val="bg1"/>
                  </a:solidFill>
                </a:rPr>
                <a:t>Heth</a:t>
              </a:r>
              <a:r>
                <a:rPr lang="en-US" sz="2400" dirty="0">
                  <a:solidFill>
                    <a:schemeClr val="bg1"/>
                  </a:solidFill>
                </a:rPr>
                <a:t> also lived in captivity and he had </a:t>
              </a:r>
              <a:r>
                <a:rPr lang="en-US" sz="2400" dirty="0" err="1">
                  <a:solidFill>
                    <a:schemeClr val="bg1"/>
                  </a:solidFill>
                </a:rPr>
                <a:t>Amnigaddah</a:t>
              </a:r>
              <a:r>
                <a:rPr lang="en-US" sz="2400" dirty="0">
                  <a:solidFill>
                    <a:schemeClr val="bg1"/>
                  </a:solidFill>
                </a:rPr>
                <a:t>. </a:t>
              </a:r>
              <a:r>
                <a:rPr lang="en-US" sz="2400" dirty="0" err="1">
                  <a:solidFill>
                    <a:schemeClr val="bg1"/>
                  </a:solidFill>
                </a:rPr>
                <a:t>Amnigaddah</a:t>
              </a:r>
              <a:r>
                <a:rPr lang="en-US" sz="2400" dirty="0">
                  <a:solidFill>
                    <a:schemeClr val="bg1"/>
                  </a:solidFill>
                </a:rPr>
                <a:t> also had </a:t>
              </a:r>
              <a:r>
                <a:rPr lang="en-US" sz="2400" dirty="0" err="1">
                  <a:solidFill>
                    <a:schemeClr val="bg1"/>
                  </a:solidFill>
                </a:rPr>
                <a:t>Coriantum</a:t>
              </a:r>
              <a:r>
                <a:rPr lang="en-US" sz="2400" dirty="0">
                  <a:solidFill>
                    <a:schemeClr val="bg1"/>
                  </a:solidFill>
                </a:rPr>
                <a:t>, They all stayed in captivity all their lives. </a:t>
              </a:r>
            </a:p>
            <a:p>
              <a:endParaRPr lang="en-US" sz="2400" dirty="0">
                <a:solidFill>
                  <a:schemeClr val="bg1"/>
                </a:solidFill>
              </a:endParaRPr>
            </a:p>
            <a:p>
              <a:endParaRPr lang="en-US" sz="2400" dirty="0">
                <a:solidFill>
                  <a:schemeClr val="bg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0" y="0"/>
            <a:ext cx="12192000" cy="6858002"/>
            <a:chOff x="-1524000" y="0"/>
            <a:chExt cx="12192000" cy="6858002"/>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1524000" y="0"/>
              <a:ext cx="12192000" cy="6858002"/>
            </a:xfrm>
            <a:prstGeom prst="rect">
              <a:avLst/>
            </a:prstGeom>
            <a:noFill/>
            <a:effectLst>
              <a:outerShdw dist="50800" dir="5400000" algn="ctr" rotWithShape="0">
                <a:srgbClr val="000000"/>
              </a:outerShdw>
            </a:effectLst>
          </p:spPr>
        </p:pic>
        <p:sp>
          <p:nvSpPr>
            <p:cNvPr id="3" name="Rectangle 2"/>
            <p:cNvSpPr/>
            <p:nvPr/>
          </p:nvSpPr>
          <p:spPr>
            <a:xfrm>
              <a:off x="152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00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0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3276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0" y="6396335"/>
              <a:ext cx="4572000" cy="461665"/>
            </a:xfrm>
            <a:prstGeom prst="rect">
              <a:avLst/>
            </a:prstGeom>
          </p:spPr>
          <p:txBody>
            <a:bodyPr>
              <a:spAutoFit/>
            </a:bodyPr>
            <a:lstStyle/>
            <a:p>
              <a:r>
                <a:rPr lang="en-US" sz="2400" dirty="0">
                  <a:solidFill>
                    <a:schemeClr val="bg1"/>
                  </a:solidFill>
                </a:rPr>
                <a:t>Ether 7:4-6</a:t>
              </a:r>
            </a:p>
          </p:txBody>
        </p:sp>
        <p:grpSp>
          <p:nvGrpSpPr>
            <p:cNvPr id="53" name="Group 52"/>
            <p:cNvGrpSpPr/>
            <p:nvPr/>
          </p:nvGrpSpPr>
          <p:grpSpPr>
            <a:xfrm>
              <a:off x="457200" y="1828800"/>
              <a:ext cx="1922059" cy="2692884"/>
              <a:chOff x="4109810" y="1147730"/>
              <a:chExt cx="1922059" cy="2692884"/>
            </a:xfrm>
          </p:grpSpPr>
          <p:sp>
            <p:nvSpPr>
              <p:cNvPr id="54" name="Cloud 53"/>
              <p:cNvSpPr/>
              <p:nvPr/>
            </p:nvSpPr>
            <p:spPr>
              <a:xfrm flipH="1">
                <a:off x="4109810" y="1639614"/>
                <a:ext cx="1891744" cy="122971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Operation 54"/>
              <p:cNvSpPr/>
              <p:nvPr/>
            </p:nvSpPr>
            <p:spPr>
              <a:xfrm rot="9295841" flipH="1">
                <a:off x="5315571" y="2610289"/>
                <a:ext cx="716298" cy="1190256"/>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nual Operation 55"/>
              <p:cNvSpPr/>
              <p:nvPr/>
            </p:nvSpPr>
            <p:spPr>
              <a:xfrm rot="12192321" flipH="1">
                <a:off x="4116349" y="2607724"/>
                <a:ext cx="716298" cy="123289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rot="10800000" flipH="1">
                <a:off x="4386124" y="2623382"/>
                <a:ext cx="1393917" cy="1034218"/>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flipH="1">
                <a:off x="4707203" y="2623382"/>
                <a:ext cx="696958" cy="573865"/>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4485690" y="1393672"/>
                <a:ext cx="1194786" cy="14756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flipH="1">
                <a:off x="4408507" y="1147730"/>
                <a:ext cx="1294351" cy="901788"/>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34"/>
              <p:cNvGrpSpPr/>
              <p:nvPr/>
            </p:nvGrpSpPr>
            <p:grpSpPr>
              <a:xfrm flipH="1">
                <a:off x="4381351" y="1721594"/>
                <a:ext cx="1321507" cy="163961"/>
                <a:chOff x="3408217" y="2438400"/>
                <a:chExt cx="1239983" cy="304800"/>
              </a:xfrm>
            </p:grpSpPr>
            <p:sp>
              <p:nvSpPr>
                <p:cNvPr id="62" name="Rectangle 61"/>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63" name="Group 103"/>
                <p:cNvGrpSpPr/>
                <p:nvPr/>
              </p:nvGrpSpPr>
              <p:grpSpPr>
                <a:xfrm>
                  <a:off x="3408217" y="2438400"/>
                  <a:ext cx="1228437" cy="304800"/>
                  <a:chOff x="457200" y="1600200"/>
                  <a:chExt cx="8229600" cy="1752600"/>
                </a:xfrm>
                <a:noFill/>
              </p:grpSpPr>
              <p:sp>
                <p:nvSpPr>
                  <p:cNvPr id="64" name="Plaque 63"/>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laque 64"/>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aque 65"/>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laque 66"/>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67"/>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69"/>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70"/>
            <p:cNvGrpSpPr/>
            <p:nvPr/>
          </p:nvGrpSpPr>
          <p:grpSpPr>
            <a:xfrm>
              <a:off x="6705600" y="1676400"/>
              <a:ext cx="1843349" cy="2912887"/>
              <a:chOff x="6294517" y="609600"/>
              <a:chExt cx="1843349" cy="2912887"/>
            </a:xfrm>
          </p:grpSpPr>
          <p:grpSp>
            <p:nvGrpSpPr>
              <p:cNvPr id="72" name="Group 81"/>
              <p:cNvGrpSpPr/>
              <p:nvPr/>
            </p:nvGrpSpPr>
            <p:grpSpPr>
              <a:xfrm rot="384694">
                <a:off x="6294517" y="950986"/>
                <a:ext cx="454370" cy="1548898"/>
                <a:chOff x="3278628" y="1211708"/>
                <a:chExt cx="454370" cy="1548898"/>
              </a:xfrm>
            </p:grpSpPr>
            <p:sp>
              <p:nvSpPr>
                <p:cNvPr id="91" name="Moon 90"/>
                <p:cNvSpPr/>
                <p:nvPr/>
              </p:nvSpPr>
              <p:spPr>
                <a:xfrm rot="10359865">
                  <a:off x="3367532" y="1312806"/>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0411470">
                  <a:off x="3278628" y="1211708"/>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Moon 4"/>
              <p:cNvSpPr/>
              <p:nvPr/>
            </p:nvSpPr>
            <p:spPr>
              <a:xfrm rot="10800000">
                <a:off x="7772400" y="1219200"/>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327004">
                <a:off x="6299914" y="1916883"/>
                <a:ext cx="770340" cy="1547453"/>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4"/>
              <p:cNvSpPr/>
              <p:nvPr/>
            </p:nvSpPr>
            <p:spPr>
              <a:xfrm rot="19975199">
                <a:off x="7352168" y="1835471"/>
                <a:ext cx="770340" cy="1687016"/>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6"/>
              <p:cNvSpPr/>
              <p:nvPr/>
            </p:nvSpPr>
            <p:spPr>
              <a:xfrm rot="10800000">
                <a:off x="6642847" y="2133600"/>
                <a:ext cx="1171844" cy="1143000"/>
              </a:xfrm>
              <a:prstGeom prst="trapezoid">
                <a:avLst>
                  <a:gd name="adj" fmla="val 13067"/>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0800000">
                <a:off x="6934200" y="2286000"/>
                <a:ext cx="528233" cy="65495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539753" y="1112578"/>
                <a:ext cx="14478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8238105">
                <a:off x="6424049" y="685800"/>
                <a:ext cx="838200" cy="685800"/>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1074138">
                <a:off x="7121099" y="822707"/>
                <a:ext cx="953379" cy="711411"/>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61"/>
              <p:cNvGrpSpPr/>
              <p:nvPr/>
            </p:nvGrpSpPr>
            <p:grpSpPr>
              <a:xfrm>
                <a:off x="6477000" y="990600"/>
                <a:ext cx="1600200" cy="381000"/>
                <a:chOff x="5486400" y="381000"/>
                <a:chExt cx="1600200" cy="381000"/>
              </a:xfrm>
            </p:grpSpPr>
            <p:sp>
              <p:nvSpPr>
                <p:cNvPr id="84"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55"/>
                <p:cNvGrpSpPr/>
                <p:nvPr/>
              </p:nvGrpSpPr>
              <p:grpSpPr>
                <a:xfrm>
                  <a:off x="5562600" y="381000"/>
                  <a:ext cx="1371600" cy="381000"/>
                  <a:chOff x="4876800" y="-304800"/>
                  <a:chExt cx="3048000" cy="1066800"/>
                </a:xfrm>
              </p:grpSpPr>
              <p:sp>
                <p:nvSpPr>
                  <p:cNvPr id="86" name="Quad Arrow 18"/>
                  <p:cNvSpPr/>
                  <p:nvPr/>
                </p:nvSpPr>
                <p:spPr>
                  <a:xfrm>
                    <a:off x="48768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58674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a:off x="68580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a:off x="6781800" y="2209800"/>
                <a:ext cx="838200" cy="5334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110358" y="2286954"/>
                <a:ext cx="258630" cy="11142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9030" y="4038600"/>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4038600"/>
              <a:ext cx="9144000" cy="2677656"/>
            </a:xfrm>
            <a:prstGeom prst="rect">
              <a:avLst/>
            </a:prstGeom>
          </p:spPr>
          <p:txBody>
            <a:bodyPr wrap="square">
              <a:spAutoFit/>
            </a:bodyPr>
            <a:lstStyle/>
            <a:p>
              <a:r>
                <a:rPr lang="en-US" sz="2400" dirty="0" err="1">
                  <a:solidFill>
                    <a:schemeClr val="bg1"/>
                  </a:solidFill>
                </a:rPr>
                <a:t>Kib</a:t>
              </a:r>
              <a:r>
                <a:rPr lang="en-US" sz="2400" dirty="0">
                  <a:solidFill>
                    <a:schemeClr val="bg1"/>
                  </a:solidFill>
                </a:rPr>
                <a:t> had a son named </a:t>
              </a:r>
              <a:r>
                <a:rPr lang="en-US" sz="2400" dirty="0" err="1">
                  <a:solidFill>
                    <a:schemeClr val="bg1"/>
                  </a:solidFill>
                </a:rPr>
                <a:t>Corihor</a:t>
              </a:r>
              <a:r>
                <a:rPr lang="en-US" sz="2400" dirty="0">
                  <a:solidFill>
                    <a:schemeClr val="bg1"/>
                  </a:solidFill>
                </a:rPr>
                <a:t>. When </a:t>
              </a:r>
              <a:r>
                <a:rPr lang="en-US" sz="2400" dirty="0" err="1">
                  <a:solidFill>
                    <a:schemeClr val="bg1"/>
                  </a:solidFill>
                </a:rPr>
                <a:t>Corihor</a:t>
              </a:r>
              <a:r>
                <a:rPr lang="en-US" sz="2400" dirty="0">
                  <a:solidFill>
                    <a:schemeClr val="bg1"/>
                  </a:solidFill>
                </a:rPr>
                <a:t> was 32 years of age he rebelled against his father and moved over to the city Nehor taking many people with him. He also had many sons and daughters.</a:t>
              </a:r>
            </a:p>
            <a:p>
              <a:r>
                <a:rPr lang="en-US" sz="2400" dirty="0" err="1">
                  <a:solidFill>
                    <a:schemeClr val="bg1"/>
                  </a:solidFill>
                </a:rPr>
                <a:t>Corihor</a:t>
              </a:r>
              <a:r>
                <a:rPr lang="en-US" sz="2400" dirty="0">
                  <a:solidFill>
                    <a:schemeClr val="bg1"/>
                  </a:solidFill>
                </a:rPr>
                <a:t> gathered an army and went to the land of Moron (which was to be called the land of Desolation by the Nephites) and took captive his father, </a:t>
              </a:r>
              <a:r>
                <a:rPr lang="en-US" sz="2400" dirty="0" err="1">
                  <a:solidFill>
                    <a:schemeClr val="bg1"/>
                  </a:solidFill>
                </a:rPr>
                <a:t>Kib</a:t>
              </a:r>
              <a:r>
                <a:rPr lang="en-US" sz="2400" dirty="0">
                  <a:solidFill>
                    <a:schemeClr val="bg1"/>
                  </a:solidFill>
                </a:rPr>
                <a:t>, who was the king. </a:t>
              </a:r>
            </a:p>
            <a:p>
              <a:endParaRPr lang="en-US" sz="2400" dirty="0">
                <a:solidFill>
                  <a:schemeClr val="bg1"/>
                </a:solidFill>
              </a:endParaRPr>
            </a:p>
          </p:txBody>
        </p:sp>
        <p:grpSp>
          <p:nvGrpSpPr>
            <p:cNvPr id="93" name="Group 92"/>
            <p:cNvGrpSpPr/>
            <p:nvPr/>
          </p:nvGrpSpPr>
          <p:grpSpPr>
            <a:xfrm>
              <a:off x="181429" y="1190172"/>
              <a:ext cx="1447800" cy="457200"/>
              <a:chOff x="3886200" y="5638800"/>
              <a:chExt cx="1447800" cy="457200"/>
            </a:xfrm>
          </p:grpSpPr>
          <p:sp>
            <p:nvSpPr>
              <p:cNvPr id="94" name="Rectangle 93"/>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KIB</a:t>
                </a:r>
              </a:p>
            </p:txBody>
          </p:sp>
        </p:grpSp>
        <p:grpSp>
          <p:nvGrpSpPr>
            <p:cNvPr id="96" name="Group 95"/>
            <p:cNvGrpSpPr/>
            <p:nvPr/>
          </p:nvGrpSpPr>
          <p:grpSpPr>
            <a:xfrm>
              <a:off x="7456714" y="1219200"/>
              <a:ext cx="1447800" cy="457200"/>
              <a:chOff x="3886200" y="5638800"/>
              <a:chExt cx="1447800" cy="457200"/>
            </a:xfrm>
          </p:grpSpPr>
          <p:sp>
            <p:nvSpPr>
              <p:cNvPr id="97" name="Rectangle 9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CORIHOR</a:t>
                </a:r>
              </a:p>
            </p:txBody>
          </p:sp>
        </p:grpSp>
        <p:grpSp>
          <p:nvGrpSpPr>
            <p:cNvPr id="99" name="Group 98"/>
            <p:cNvGrpSpPr/>
            <p:nvPr/>
          </p:nvGrpSpPr>
          <p:grpSpPr>
            <a:xfrm>
              <a:off x="2634343" y="624115"/>
              <a:ext cx="1447800" cy="457200"/>
              <a:chOff x="3886200" y="5638800"/>
              <a:chExt cx="1447800" cy="457200"/>
            </a:xfrm>
          </p:grpSpPr>
          <p:sp>
            <p:nvSpPr>
              <p:cNvPr id="100" name="Rectangle 99"/>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sp>
        <p:nvSpPr>
          <p:cNvPr id="103" name="TextBox 102"/>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E118AF-10F7-6FC3-7A75-03306828DCEF}"/>
              </a:ext>
            </a:extLst>
          </p:cNvPr>
          <p:cNvPicPr>
            <a:picLocks noChangeAspect="1"/>
          </p:cNvPicPr>
          <p:nvPr/>
        </p:nvPicPr>
        <p:blipFill>
          <a:blip r:embed="rId2"/>
          <a:stretch>
            <a:fillRect/>
          </a:stretch>
        </p:blipFill>
        <p:spPr>
          <a:xfrm>
            <a:off x="-17579" y="1683"/>
            <a:ext cx="12217821" cy="6865357"/>
          </a:xfrm>
          <a:prstGeom prst="rect">
            <a:avLst/>
          </a:prstGeom>
        </p:spPr>
      </p:pic>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10:32-34</a:t>
            </a:r>
          </a:p>
        </p:txBody>
      </p:sp>
      <p:sp>
        <p:nvSpPr>
          <p:cNvPr id="31" name="Rectangle 30"/>
          <p:cNvSpPr/>
          <p:nvPr/>
        </p:nvSpPr>
        <p:spPr>
          <a:xfrm>
            <a:off x="7614912" y="1229871"/>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95"/>
          <p:cNvGrpSpPr/>
          <p:nvPr/>
        </p:nvGrpSpPr>
        <p:grpSpPr>
          <a:xfrm>
            <a:off x="9171569" y="1244385"/>
            <a:ext cx="1447800" cy="457200"/>
            <a:chOff x="3886200" y="5638800"/>
            <a:chExt cx="1447800" cy="457200"/>
          </a:xfrm>
        </p:grpSpPr>
        <p:sp>
          <p:nvSpPr>
            <p:cNvPr id="33" name="Rectangle 32"/>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COM</a:t>
              </a:r>
            </a:p>
          </p:txBody>
        </p:sp>
      </p:grpSp>
      <p:grpSp>
        <p:nvGrpSpPr>
          <p:cNvPr id="30" name="Group 29"/>
          <p:cNvGrpSpPr/>
          <p:nvPr/>
        </p:nvGrpSpPr>
        <p:grpSpPr>
          <a:xfrm>
            <a:off x="4343400" y="533400"/>
            <a:ext cx="3733800" cy="5486400"/>
            <a:chOff x="2590800" y="533400"/>
            <a:chExt cx="3733800" cy="5486400"/>
          </a:xfrm>
        </p:grpSpPr>
        <p:sp>
          <p:nvSpPr>
            <p:cNvPr id="6" name="Rectangle 5"/>
            <p:cNvSpPr/>
            <p:nvPr/>
          </p:nvSpPr>
          <p:spPr>
            <a:xfrm>
              <a:off x="2590800" y="5334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3733800" y="914400"/>
              <a:ext cx="2286000" cy="3661652"/>
              <a:chOff x="1167845" y="685799"/>
              <a:chExt cx="2024418" cy="3242657"/>
            </a:xfrm>
          </p:grpSpPr>
          <p:grpSp>
            <p:nvGrpSpPr>
              <p:cNvPr id="4"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98"/>
            <p:cNvGrpSpPr/>
            <p:nvPr/>
          </p:nvGrpSpPr>
          <p:grpSpPr>
            <a:xfrm>
              <a:off x="2641600" y="566057"/>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grpSp>
        <p:nvGrpSpPr>
          <p:cNvPr id="44" name="Group 43"/>
          <p:cNvGrpSpPr/>
          <p:nvPr/>
        </p:nvGrpSpPr>
        <p:grpSpPr>
          <a:xfrm>
            <a:off x="8572855" y="1853119"/>
            <a:ext cx="1618992" cy="2215915"/>
            <a:chOff x="6858000" y="1827933"/>
            <a:chExt cx="1618992" cy="2215915"/>
          </a:xfrm>
        </p:grpSpPr>
        <p:grpSp>
          <p:nvGrpSpPr>
            <p:cNvPr id="35" name="Group 34"/>
            <p:cNvGrpSpPr/>
            <p:nvPr/>
          </p:nvGrpSpPr>
          <p:grpSpPr>
            <a:xfrm>
              <a:off x="6858000" y="1827933"/>
              <a:ext cx="1618992" cy="2215915"/>
              <a:chOff x="6480931" y="3966648"/>
              <a:chExt cx="1618992" cy="2215915"/>
            </a:xfrm>
          </p:grpSpPr>
          <p:sp>
            <p:nvSpPr>
              <p:cNvPr id="36" name="Trapezoid 35"/>
              <p:cNvSpPr/>
              <p:nvPr/>
            </p:nvSpPr>
            <p:spPr>
              <a:xfrm rot="19345511">
                <a:off x="7479521" y="5114649"/>
                <a:ext cx="620402" cy="999905"/>
              </a:xfrm>
              <a:prstGeom prst="trapezoid">
                <a:avLst>
                  <a:gd name="adj" fmla="val 29129"/>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38511">
                <a:off x="6480931" y="5182658"/>
                <a:ext cx="620402" cy="999905"/>
              </a:xfrm>
              <a:prstGeom prst="trapezoid">
                <a:avLst>
                  <a:gd name="adj" fmla="val 29129"/>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705600" y="5105400"/>
                <a:ext cx="1143001" cy="999905"/>
              </a:xfrm>
              <a:prstGeom prst="trapezoid">
                <a:avLst>
                  <a:gd name="adj" fmla="val 29129"/>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90531" y="5181600"/>
                <a:ext cx="380999" cy="5385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15176843">
                <a:off x="6681421" y="3832611"/>
                <a:ext cx="1223306" cy="149137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781800" y="4038600"/>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Cloud 41"/>
            <p:cNvSpPr/>
            <p:nvPr/>
          </p:nvSpPr>
          <p:spPr>
            <a:xfrm rot="15176843">
              <a:off x="7370552" y="2770270"/>
              <a:ext cx="573470" cy="69913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456714" y="2927400"/>
              <a:ext cx="363030" cy="11133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
        <p:nvSpPr>
          <p:cNvPr id="14" name="Rectangle 13">
            <a:extLst>
              <a:ext uri="{FF2B5EF4-FFF2-40B4-BE49-F238E27FC236}">
                <a16:creationId xmlns:a16="http://schemas.microsoft.com/office/drawing/2014/main" id="{0A8659D1-44D5-2C2D-C681-AC18CA86128B}"/>
              </a:ext>
            </a:extLst>
          </p:cNvPr>
          <p:cNvSpPr/>
          <p:nvPr/>
        </p:nvSpPr>
        <p:spPr>
          <a:xfrm>
            <a:off x="1512714" y="1567543"/>
            <a:ext cx="2881486"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95">
            <a:extLst>
              <a:ext uri="{FF2B5EF4-FFF2-40B4-BE49-F238E27FC236}">
                <a16:creationId xmlns:a16="http://schemas.microsoft.com/office/drawing/2014/main" id="{B62FD16E-456A-D282-F936-A13C92DF4697}"/>
              </a:ext>
            </a:extLst>
          </p:cNvPr>
          <p:cNvGrpSpPr/>
          <p:nvPr/>
        </p:nvGrpSpPr>
        <p:grpSpPr>
          <a:xfrm>
            <a:off x="1516492" y="1581257"/>
            <a:ext cx="1447800" cy="457200"/>
            <a:chOff x="3886200" y="5638800"/>
            <a:chExt cx="1447800" cy="457200"/>
          </a:xfrm>
        </p:grpSpPr>
        <p:sp>
          <p:nvSpPr>
            <p:cNvPr id="16" name="Rectangle 15">
              <a:extLst>
                <a:ext uri="{FF2B5EF4-FFF2-40B4-BE49-F238E27FC236}">
                  <a16:creationId xmlns:a16="http://schemas.microsoft.com/office/drawing/2014/main" id="{D1199AA9-6CC4-1AAD-B477-CF6075935E3A}"/>
                </a:ext>
              </a:extLst>
            </p:cNvPr>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A1A1778-EAC4-96DD-3CEF-04D7D107EBBD}"/>
                </a:ext>
              </a:extLst>
            </p:cNvPr>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AMIGID</a:t>
              </a:r>
            </a:p>
          </p:txBody>
        </p:sp>
      </p:grpSp>
      <p:grpSp>
        <p:nvGrpSpPr>
          <p:cNvPr id="20" name="Group 19">
            <a:extLst>
              <a:ext uri="{FF2B5EF4-FFF2-40B4-BE49-F238E27FC236}">
                <a16:creationId xmlns:a16="http://schemas.microsoft.com/office/drawing/2014/main" id="{F439E7C3-A347-2741-184A-B49EBC84A259}"/>
              </a:ext>
            </a:extLst>
          </p:cNvPr>
          <p:cNvGrpSpPr/>
          <p:nvPr/>
        </p:nvGrpSpPr>
        <p:grpSpPr>
          <a:xfrm>
            <a:off x="2416931" y="1857517"/>
            <a:ext cx="1433208" cy="3359035"/>
            <a:chOff x="4718823" y="608348"/>
            <a:chExt cx="2518723" cy="5903175"/>
          </a:xfrm>
        </p:grpSpPr>
        <p:sp>
          <p:nvSpPr>
            <p:cNvPr id="21" name="Oval 20">
              <a:extLst>
                <a:ext uri="{FF2B5EF4-FFF2-40B4-BE49-F238E27FC236}">
                  <a16:creationId xmlns:a16="http://schemas.microsoft.com/office/drawing/2014/main" id="{B09CA20B-3F9F-8744-ED65-DD867E2C95B0}"/>
                </a:ext>
              </a:extLst>
            </p:cNvPr>
            <p:cNvSpPr/>
            <p:nvPr/>
          </p:nvSpPr>
          <p:spPr>
            <a:xfrm rot="3546661">
              <a:off x="6705773" y="4416968"/>
              <a:ext cx="597972" cy="4655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9EBA7660-3901-263D-C3CE-7DDD930CD1EE}"/>
                </a:ext>
              </a:extLst>
            </p:cNvPr>
            <p:cNvSpPr/>
            <p:nvPr/>
          </p:nvSpPr>
          <p:spPr>
            <a:xfrm rot="20163268">
              <a:off x="6196340" y="2624075"/>
              <a:ext cx="833734" cy="2049134"/>
            </a:xfrm>
            <a:prstGeom prst="trapezoid">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9676B75-5BBF-B531-E512-88A6161E54D1}"/>
                </a:ext>
              </a:extLst>
            </p:cNvPr>
            <p:cNvSpPr/>
            <p:nvPr/>
          </p:nvSpPr>
          <p:spPr>
            <a:xfrm rot="1057013">
              <a:off x="4718823" y="4244190"/>
              <a:ext cx="484226" cy="733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54F9305C-9112-BCEE-628E-CD69B305D4E9}"/>
                </a:ext>
              </a:extLst>
            </p:cNvPr>
            <p:cNvSpPr/>
            <p:nvPr/>
          </p:nvSpPr>
          <p:spPr>
            <a:xfrm rot="1464830">
              <a:off x="4914767" y="2535584"/>
              <a:ext cx="923932" cy="2165480"/>
            </a:xfrm>
            <a:prstGeom prst="trapezoid">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56">
              <a:extLst>
                <a:ext uri="{FF2B5EF4-FFF2-40B4-BE49-F238E27FC236}">
                  <a16:creationId xmlns:a16="http://schemas.microsoft.com/office/drawing/2014/main" id="{5CD1D230-25F0-EED5-53A4-D10A89369994}"/>
                </a:ext>
              </a:extLst>
            </p:cNvPr>
            <p:cNvSpPr/>
            <p:nvPr/>
          </p:nvSpPr>
          <p:spPr>
            <a:xfrm rot="5400000" flipH="1">
              <a:off x="5879306" y="1565295"/>
              <a:ext cx="1200737" cy="767349"/>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7">
              <a:extLst>
                <a:ext uri="{FF2B5EF4-FFF2-40B4-BE49-F238E27FC236}">
                  <a16:creationId xmlns:a16="http://schemas.microsoft.com/office/drawing/2014/main" id="{E2A00049-D7E0-F0E0-761C-ACD0341CEA4A}"/>
                </a:ext>
              </a:extLst>
            </p:cNvPr>
            <p:cNvSpPr/>
            <p:nvPr/>
          </p:nvSpPr>
          <p:spPr>
            <a:xfrm rot="5678465">
              <a:off x="4676710" y="1569254"/>
              <a:ext cx="1252074" cy="800156"/>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A656A96-BE00-4093-7CD1-76DF6574C65E}"/>
                </a:ext>
              </a:extLst>
            </p:cNvPr>
            <p:cNvSpPr/>
            <p:nvPr/>
          </p:nvSpPr>
          <p:spPr>
            <a:xfrm rot="19005949">
              <a:off x="6074405" y="5554517"/>
              <a:ext cx="510693" cy="95630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6586555-B205-D9AB-5F4D-6C0C798FF874}"/>
                </a:ext>
              </a:extLst>
            </p:cNvPr>
            <p:cNvSpPr/>
            <p:nvPr/>
          </p:nvSpPr>
          <p:spPr>
            <a:xfrm rot="1796415">
              <a:off x="5450388" y="5593883"/>
              <a:ext cx="510693" cy="91764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3AD24F08-ED29-7F7D-13B5-F31812059132}"/>
                </a:ext>
              </a:extLst>
            </p:cNvPr>
            <p:cNvSpPr/>
            <p:nvPr/>
          </p:nvSpPr>
          <p:spPr>
            <a:xfrm>
              <a:off x="5121694" y="2698717"/>
              <a:ext cx="1723401" cy="3356096"/>
            </a:xfrm>
            <a:prstGeom prst="trapezoid">
              <a:avLst>
                <a:gd name="adj" fmla="val 292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732E8534-A0AF-B656-AFAC-66BD66ACE0F1}"/>
                </a:ext>
              </a:extLst>
            </p:cNvPr>
            <p:cNvSpPr/>
            <p:nvPr/>
          </p:nvSpPr>
          <p:spPr>
            <a:xfrm rot="10800000">
              <a:off x="5139890" y="2212629"/>
              <a:ext cx="1541990" cy="1088464"/>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70F93C4-FA38-9FC4-1A08-165E7B7A9005}"/>
                </a:ext>
              </a:extLst>
            </p:cNvPr>
            <p:cNvSpPr/>
            <p:nvPr/>
          </p:nvSpPr>
          <p:spPr>
            <a:xfrm>
              <a:off x="5049185" y="761345"/>
              <a:ext cx="1723401" cy="21527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5">
              <a:extLst>
                <a:ext uri="{FF2B5EF4-FFF2-40B4-BE49-F238E27FC236}">
                  <a16:creationId xmlns:a16="http://schemas.microsoft.com/office/drawing/2014/main" id="{C0CE542B-9A8C-15C9-0AEE-A1DAECF5138F}"/>
                </a:ext>
              </a:extLst>
            </p:cNvPr>
            <p:cNvGrpSpPr/>
            <p:nvPr/>
          </p:nvGrpSpPr>
          <p:grpSpPr>
            <a:xfrm>
              <a:off x="5118087" y="5433395"/>
              <a:ext cx="1727115" cy="614504"/>
              <a:chOff x="5510537" y="5137912"/>
              <a:chExt cx="1690577" cy="691410"/>
            </a:xfrm>
          </p:grpSpPr>
          <p:sp>
            <p:nvSpPr>
              <p:cNvPr id="58" name="Rounded Rectangle 277">
                <a:extLst>
                  <a:ext uri="{FF2B5EF4-FFF2-40B4-BE49-F238E27FC236}">
                    <a16:creationId xmlns:a16="http://schemas.microsoft.com/office/drawing/2014/main" id="{19AAD29E-9181-7488-EA00-A3A61BF9C4D7}"/>
                  </a:ext>
                </a:extLst>
              </p:cNvPr>
              <p:cNvSpPr/>
              <p:nvPr/>
            </p:nvSpPr>
            <p:spPr>
              <a:xfrm>
                <a:off x="5580226" y="5137912"/>
                <a:ext cx="1561476"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278">
                <a:extLst>
                  <a:ext uri="{FF2B5EF4-FFF2-40B4-BE49-F238E27FC236}">
                    <a16:creationId xmlns:a16="http://schemas.microsoft.com/office/drawing/2014/main" id="{F21347A6-499F-367D-566F-56433B078538}"/>
                  </a:ext>
                </a:extLst>
              </p:cNvPr>
              <p:cNvSpPr/>
              <p:nvPr/>
            </p:nvSpPr>
            <p:spPr>
              <a:xfrm>
                <a:off x="5510537" y="5639960"/>
                <a:ext cx="1690577" cy="189362"/>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Freeform: Shape 48">
              <a:extLst>
                <a:ext uri="{FF2B5EF4-FFF2-40B4-BE49-F238E27FC236}">
                  <a16:creationId xmlns:a16="http://schemas.microsoft.com/office/drawing/2014/main" id="{669F8FC4-98BD-E9F3-4B33-63E3F6A465F4}"/>
                </a:ext>
              </a:extLst>
            </p:cNvPr>
            <p:cNvSpPr/>
            <p:nvPr/>
          </p:nvSpPr>
          <p:spPr>
            <a:xfrm rot="1293772">
              <a:off x="4935963" y="720190"/>
              <a:ext cx="1844323" cy="1335900"/>
            </a:xfrm>
            <a:custGeom>
              <a:avLst/>
              <a:gdLst>
                <a:gd name="connsiteX0" fmla="*/ 673700 w 1844323"/>
                <a:gd name="connsiteY0" fmla="*/ 10480 h 1335900"/>
                <a:gd name="connsiteX1" fmla="*/ 725611 w 1844323"/>
                <a:gd name="connsiteY1" fmla="*/ 0 h 1335900"/>
                <a:gd name="connsiteX2" fmla="*/ 1444245 w 1844323"/>
                <a:gd name="connsiteY2" fmla="*/ 0 h 1335900"/>
                <a:gd name="connsiteX3" fmla="*/ 1844323 w 1844323"/>
                <a:gd name="connsiteY3" fmla="*/ 400078 h 1335900"/>
                <a:gd name="connsiteX4" fmla="*/ 1844323 w 1844323"/>
                <a:gd name="connsiteY4" fmla="*/ 666794 h 1335900"/>
                <a:gd name="connsiteX5" fmla="*/ 1710961 w 1844323"/>
                <a:gd name="connsiteY5" fmla="*/ 800156 h 1335900"/>
                <a:gd name="connsiteX6" fmla="*/ 992327 w 1844323"/>
                <a:gd name="connsiteY6" fmla="*/ 800156 h 1335900"/>
                <a:gd name="connsiteX7" fmla="*/ 968393 w 1844323"/>
                <a:gd name="connsiteY7" fmla="*/ 797743 h 1335900"/>
                <a:gd name="connsiteX8" fmla="*/ 961141 w 1844323"/>
                <a:gd name="connsiteY8" fmla="*/ 806759 h 1335900"/>
                <a:gd name="connsiteX9" fmla="*/ 477531 w 1844323"/>
                <a:gd name="connsiteY9" fmla="*/ 1297753 h 1335900"/>
                <a:gd name="connsiteX10" fmla="*/ 296667 w 1844323"/>
                <a:gd name="connsiteY10" fmla="*/ 1299123 h 1335900"/>
                <a:gd name="connsiteX11" fmla="*/ 114438 w 1844323"/>
                <a:gd name="connsiteY11" fmla="*/ 1119635 h 1335900"/>
                <a:gd name="connsiteX12" fmla="*/ 110328 w 1844323"/>
                <a:gd name="connsiteY12" fmla="*/ 577052 h 1335900"/>
                <a:gd name="connsiteX13" fmla="*/ 593937 w 1844323"/>
                <a:gd name="connsiteY13" fmla="*/ 86059 h 1335900"/>
                <a:gd name="connsiteX14" fmla="*/ 604371 w 1844323"/>
                <a:gd name="connsiteY14" fmla="*/ 79016 h 1335900"/>
                <a:gd name="connsiteX15" fmla="*/ 631310 w 1844323"/>
                <a:gd name="connsiteY15" fmla="*/ 39061 h 1335900"/>
                <a:gd name="connsiteX16" fmla="*/ 673700 w 1844323"/>
                <a:gd name="connsiteY16" fmla="*/ 10480 h 13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4323" h="1335900">
                  <a:moveTo>
                    <a:pt x="673700" y="10480"/>
                  </a:moveTo>
                  <a:cubicBezTo>
                    <a:pt x="689656" y="3732"/>
                    <a:pt x="707197" y="0"/>
                    <a:pt x="725611" y="0"/>
                  </a:cubicBezTo>
                  <a:lnTo>
                    <a:pt x="1444245" y="0"/>
                  </a:lnTo>
                  <a:cubicBezTo>
                    <a:pt x="1665202" y="0"/>
                    <a:pt x="1844323" y="179121"/>
                    <a:pt x="1844323" y="400078"/>
                  </a:cubicBezTo>
                  <a:lnTo>
                    <a:pt x="1844323" y="666794"/>
                  </a:lnTo>
                  <a:cubicBezTo>
                    <a:pt x="1844323" y="740448"/>
                    <a:pt x="1784615" y="800156"/>
                    <a:pt x="1710961" y="800156"/>
                  </a:cubicBezTo>
                  <a:lnTo>
                    <a:pt x="992327" y="800156"/>
                  </a:lnTo>
                  <a:lnTo>
                    <a:pt x="968393" y="797743"/>
                  </a:lnTo>
                  <a:lnTo>
                    <a:pt x="961141" y="806759"/>
                  </a:lnTo>
                  <a:lnTo>
                    <a:pt x="477531" y="1297753"/>
                  </a:lnTo>
                  <a:cubicBezTo>
                    <a:pt x="427965" y="1348076"/>
                    <a:pt x="346990" y="1348689"/>
                    <a:pt x="296667" y="1299123"/>
                  </a:cubicBezTo>
                  <a:lnTo>
                    <a:pt x="114438" y="1119635"/>
                  </a:lnTo>
                  <a:cubicBezTo>
                    <a:pt x="-36527" y="970939"/>
                    <a:pt x="-38368" y="728017"/>
                    <a:pt x="110328" y="577052"/>
                  </a:cubicBezTo>
                  <a:lnTo>
                    <a:pt x="593937" y="86059"/>
                  </a:lnTo>
                  <a:lnTo>
                    <a:pt x="604371" y="79016"/>
                  </a:lnTo>
                  <a:lnTo>
                    <a:pt x="631310" y="39061"/>
                  </a:lnTo>
                  <a:cubicBezTo>
                    <a:pt x="643377" y="26994"/>
                    <a:pt x="657745" y="17229"/>
                    <a:pt x="673700" y="1048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287">
              <a:extLst>
                <a:ext uri="{FF2B5EF4-FFF2-40B4-BE49-F238E27FC236}">
                  <a16:creationId xmlns:a16="http://schemas.microsoft.com/office/drawing/2014/main" id="{43A5E254-62B5-BB30-435F-EB696F0530CC}"/>
                </a:ext>
              </a:extLst>
            </p:cNvPr>
            <p:cNvGrpSpPr/>
            <p:nvPr/>
          </p:nvGrpSpPr>
          <p:grpSpPr>
            <a:xfrm>
              <a:off x="4925715" y="608348"/>
              <a:ext cx="1904811" cy="993435"/>
              <a:chOff x="5486400" y="508004"/>
              <a:chExt cx="1600200" cy="1168396"/>
            </a:xfrm>
          </p:grpSpPr>
          <p:sp>
            <p:nvSpPr>
              <p:cNvPr id="56" name="Quad Arrow Callout 259">
                <a:extLst>
                  <a:ext uri="{FF2B5EF4-FFF2-40B4-BE49-F238E27FC236}">
                    <a16:creationId xmlns:a16="http://schemas.microsoft.com/office/drawing/2014/main" id="{659FFABA-D449-8EA6-19A4-3AEAF86EB41D}"/>
                  </a:ext>
                </a:extLst>
              </p:cNvPr>
              <p:cNvSpPr/>
              <p:nvPr/>
            </p:nvSpPr>
            <p:spPr>
              <a:xfrm>
                <a:off x="5922747" y="508004"/>
                <a:ext cx="727505" cy="923098"/>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262">
                <a:extLst>
                  <a:ext uri="{FF2B5EF4-FFF2-40B4-BE49-F238E27FC236}">
                    <a16:creationId xmlns:a16="http://schemas.microsoft.com/office/drawing/2014/main" id="{9639900F-1B4A-5F3E-B253-AFC1AC0F74F9}"/>
                  </a:ext>
                </a:extLst>
              </p:cNvPr>
              <p:cNvSpPr/>
              <p:nvPr/>
            </p:nvSpPr>
            <p:spPr>
              <a:xfrm>
                <a:off x="5486400" y="1295400"/>
                <a:ext cx="1600200" cy="381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Quad Arrow Callout 259">
              <a:extLst>
                <a:ext uri="{FF2B5EF4-FFF2-40B4-BE49-F238E27FC236}">
                  <a16:creationId xmlns:a16="http://schemas.microsoft.com/office/drawing/2014/main" id="{4EEEB142-6F37-DE88-7901-B609A0EE2E9B}"/>
                </a:ext>
              </a:extLst>
            </p:cNvPr>
            <p:cNvSpPr/>
            <p:nvPr/>
          </p:nvSpPr>
          <p:spPr>
            <a:xfrm>
              <a:off x="5512205" y="2899755"/>
              <a:ext cx="865991" cy="784869"/>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259">
              <a:extLst>
                <a:ext uri="{FF2B5EF4-FFF2-40B4-BE49-F238E27FC236}">
                  <a16:creationId xmlns:a16="http://schemas.microsoft.com/office/drawing/2014/main" id="{6E123B48-3E3E-F2D5-1910-6CDD8594FA93}"/>
                </a:ext>
              </a:extLst>
            </p:cNvPr>
            <p:cNvSpPr/>
            <p:nvPr/>
          </p:nvSpPr>
          <p:spPr>
            <a:xfrm>
              <a:off x="5644103" y="3026447"/>
              <a:ext cx="609579" cy="552476"/>
            </a:xfrm>
            <a:prstGeom prst="quadArrowCallout">
              <a:avLst>
                <a:gd name="adj1" fmla="val 37030"/>
                <a:gd name="adj2" fmla="val 18515"/>
                <a:gd name="adj3" fmla="val 18515"/>
                <a:gd name="adj4" fmla="val 481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259">
              <a:extLst>
                <a:ext uri="{FF2B5EF4-FFF2-40B4-BE49-F238E27FC236}">
                  <a16:creationId xmlns:a16="http://schemas.microsoft.com/office/drawing/2014/main" id="{F66E5D12-E515-7DC3-0454-A353E0EEF3D1}"/>
                </a:ext>
              </a:extLst>
            </p:cNvPr>
            <p:cNvSpPr/>
            <p:nvPr/>
          </p:nvSpPr>
          <p:spPr>
            <a:xfrm>
              <a:off x="5229784" y="5410225"/>
              <a:ext cx="609579" cy="552476"/>
            </a:xfrm>
            <a:prstGeom prst="quadArrowCallout">
              <a:avLst>
                <a:gd name="adj1" fmla="val 37030"/>
                <a:gd name="adj2" fmla="val 18515"/>
                <a:gd name="adj3" fmla="val 18515"/>
                <a:gd name="adj4" fmla="val 481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259">
              <a:extLst>
                <a:ext uri="{FF2B5EF4-FFF2-40B4-BE49-F238E27FC236}">
                  <a16:creationId xmlns:a16="http://schemas.microsoft.com/office/drawing/2014/main" id="{575308C0-DB4B-2D95-BFF9-5BA7088CBF77}"/>
                </a:ext>
              </a:extLst>
            </p:cNvPr>
            <p:cNvSpPr/>
            <p:nvPr/>
          </p:nvSpPr>
          <p:spPr>
            <a:xfrm>
              <a:off x="6217120" y="5451907"/>
              <a:ext cx="609579" cy="552476"/>
            </a:xfrm>
            <a:prstGeom prst="quadArrowCallout">
              <a:avLst>
                <a:gd name="adj1" fmla="val 37030"/>
                <a:gd name="adj2" fmla="val 18515"/>
                <a:gd name="adj3" fmla="val 18515"/>
                <a:gd name="adj4" fmla="val 481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259">
              <a:extLst>
                <a:ext uri="{FF2B5EF4-FFF2-40B4-BE49-F238E27FC236}">
                  <a16:creationId xmlns:a16="http://schemas.microsoft.com/office/drawing/2014/main" id="{878B278C-2B9F-9128-0DA6-4752FB9D757E}"/>
                </a:ext>
              </a:extLst>
            </p:cNvPr>
            <p:cNvSpPr/>
            <p:nvPr/>
          </p:nvSpPr>
          <p:spPr>
            <a:xfrm>
              <a:off x="5688485" y="5444987"/>
              <a:ext cx="609579" cy="552476"/>
            </a:xfrm>
            <a:prstGeom prst="quadArrowCallout">
              <a:avLst>
                <a:gd name="adj1" fmla="val 37030"/>
                <a:gd name="adj2" fmla="val 18515"/>
                <a:gd name="adj3" fmla="val 18515"/>
                <a:gd name="adj4" fmla="val 481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2"/>
          <p:cNvGrpSpPr/>
          <p:nvPr/>
        </p:nvGrpSpPr>
        <p:grpSpPr>
          <a:xfrm>
            <a:off x="1512714" y="3733799"/>
            <a:ext cx="9169800" cy="3493532"/>
            <a:chOff x="-11286" y="3998855"/>
            <a:chExt cx="9169800" cy="3233212"/>
          </a:xfrm>
        </p:grpSpPr>
        <p:sp>
          <p:nvSpPr>
            <p:cNvPr id="12" name="Rectangle 11"/>
            <p:cNvSpPr/>
            <p:nvPr/>
          </p:nvSpPr>
          <p:spPr>
            <a:xfrm>
              <a:off x="-11286" y="3998855"/>
              <a:ext cx="9169800" cy="2478146"/>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70314"/>
              <a:ext cx="9144000" cy="3161753"/>
            </a:xfrm>
            <a:prstGeom prst="rect">
              <a:avLst/>
            </a:prstGeom>
          </p:spPr>
          <p:txBody>
            <a:bodyPr wrap="square">
              <a:spAutoFit/>
            </a:bodyPr>
            <a:lstStyle/>
            <a:p>
              <a:r>
                <a:rPr lang="en-US" sz="2400" dirty="0" err="1">
                  <a:solidFill>
                    <a:schemeClr val="bg1"/>
                  </a:solidFill>
                </a:rPr>
                <a:t>Coriantum</a:t>
              </a:r>
              <a:r>
                <a:rPr lang="en-US" sz="2400" dirty="0">
                  <a:solidFill>
                    <a:schemeClr val="bg1"/>
                  </a:solidFill>
                </a:rPr>
                <a:t> had a son, Com. Com drew away the half of the kingdom and began to reigned over half of the kingdom for 42 years. He gained power over </a:t>
              </a:r>
              <a:r>
                <a:rPr lang="en-US" sz="2400" dirty="0" err="1">
                  <a:solidFill>
                    <a:schemeClr val="bg1"/>
                  </a:solidFill>
                </a:rPr>
                <a:t>Amigid</a:t>
              </a:r>
              <a:r>
                <a:rPr lang="en-US" sz="2400" dirty="0">
                  <a:solidFill>
                    <a:schemeClr val="bg1"/>
                  </a:solidFill>
                </a:rPr>
                <a:t> (king of the Jaredites) and power over the remainder of the kingdom.</a:t>
              </a:r>
            </a:p>
            <a:p>
              <a:r>
                <a:rPr lang="en-US" sz="2400" dirty="0">
                  <a:solidFill>
                    <a:schemeClr val="bg1"/>
                  </a:solidFill>
                </a:rPr>
                <a:t>There began to be robbers in the land that brought back ‘secret oaths’ and sought to destroy the kingdom. </a:t>
              </a:r>
            </a:p>
            <a:p>
              <a:r>
                <a:rPr lang="en-US" sz="2400" dirty="0">
                  <a:solidFill>
                    <a:schemeClr val="bg1"/>
                  </a:solidFill>
                </a:rPr>
                <a:t>Com lost the fight against those who were rebellious.</a:t>
              </a:r>
            </a:p>
            <a:p>
              <a:endParaRPr lang="en-US" sz="2400" dirty="0">
                <a:solidFill>
                  <a:schemeClr val="bg1"/>
                </a:solidFill>
              </a:endParaRPr>
            </a:p>
            <a:p>
              <a:endParaRPr lang="en-US" sz="2400" dirty="0">
                <a:solidFill>
                  <a:schemeClr val="bg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acomaworld.com/gallery/data/500/Myan4x4-1.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ctangle 5"/>
          <p:cNvSpPr/>
          <p:nvPr/>
        </p:nvSpPr>
        <p:spPr>
          <a:xfrm>
            <a:off x="4114800" y="257104"/>
            <a:ext cx="3733800" cy="5838896"/>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4800600" y="1066800"/>
            <a:ext cx="2286000" cy="3661652"/>
            <a:chOff x="1167845" y="685799"/>
            <a:chExt cx="2024418" cy="3242657"/>
          </a:xfrm>
        </p:grpSpPr>
        <p:grpSp>
          <p:nvGrpSpPr>
            <p:cNvPr id="4"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11:1-3</a:t>
            </a:r>
          </a:p>
        </p:txBody>
      </p:sp>
      <p:grpSp>
        <p:nvGrpSpPr>
          <p:cNvPr id="8" name="Group 98"/>
          <p:cNvGrpSpPr/>
          <p:nvPr/>
        </p:nvGrpSpPr>
        <p:grpSpPr>
          <a:xfrm>
            <a:off x="4124312" y="273936"/>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10" name="Group 102"/>
          <p:cNvGrpSpPr/>
          <p:nvPr/>
        </p:nvGrpSpPr>
        <p:grpSpPr>
          <a:xfrm>
            <a:off x="1524000" y="4114801"/>
            <a:ext cx="9158514" cy="2362199"/>
            <a:chOff x="0" y="3581400"/>
            <a:chExt cx="9158514" cy="2895599"/>
          </a:xfrm>
        </p:grpSpPr>
        <p:sp>
          <p:nvSpPr>
            <p:cNvPr id="12" name="Rectangle 11"/>
            <p:cNvSpPr/>
            <p:nvPr/>
          </p:nvSpPr>
          <p:spPr>
            <a:xfrm>
              <a:off x="29030" y="3657600"/>
              <a:ext cx="9129484" cy="2819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581400"/>
              <a:ext cx="9144000" cy="2376829"/>
            </a:xfrm>
            <a:prstGeom prst="rect">
              <a:avLst/>
            </a:prstGeom>
          </p:spPr>
          <p:txBody>
            <a:bodyPr wrap="square">
              <a:spAutoFit/>
            </a:bodyPr>
            <a:lstStyle/>
            <a:p>
              <a:r>
                <a:rPr lang="en-US" sz="2400" dirty="0">
                  <a:solidFill>
                    <a:schemeClr val="bg1"/>
                  </a:solidFill>
                </a:rPr>
                <a:t>Prophets prophesied of the destruction of the people.</a:t>
              </a:r>
            </a:p>
            <a:p>
              <a:endParaRPr lang="en-US" sz="2400" dirty="0">
                <a:solidFill>
                  <a:schemeClr val="bg1"/>
                </a:solidFill>
              </a:endParaRPr>
            </a:p>
            <a:p>
              <a:r>
                <a:rPr lang="en-US" sz="2400" dirty="0">
                  <a:solidFill>
                    <a:schemeClr val="bg1"/>
                  </a:solidFill>
                </a:rPr>
                <a:t>Again, the prophets were rejected and fled to Com for protection</a:t>
              </a:r>
            </a:p>
            <a:p>
              <a:endParaRPr lang="en-US" sz="2400" dirty="0">
                <a:solidFill>
                  <a:schemeClr val="bg1"/>
                </a:solidFill>
              </a:endParaRPr>
            </a:p>
            <a:p>
              <a:endParaRPr lang="en-US" sz="2400" dirty="0">
                <a:solidFill>
                  <a:schemeClr val="bg1"/>
                </a:solidFill>
              </a:endParaRPr>
            </a:p>
          </p:txBody>
        </p:sp>
      </p:grpSp>
      <p:sp>
        <p:nvSpPr>
          <p:cNvPr id="31" name="TextBox 30"/>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6" name="Rectangle 5"/>
          <p:cNvSpPr/>
          <p:nvPr/>
        </p:nvSpPr>
        <p:spPr>
          <a:xfrm>
            <a:off x="1752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81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81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81200" y="5181601"/>
            <a:ext cx="3352800" cy="584775"/>
          </a:xfrm>
          <a:prstGeom prst="rect">
            <a:avLst/>
          </a:prstGeom>
        </p:spPr>
        <p:txBody>
          <a:bodyPr wrap="square">
            <a:spAutoFit/>
          </a:bodyPr>
          <a:lstStyle/>
          <a:p>
            <a:pPr algn="ctr"/>
            <a:r>
              <a:rPr lang="en-US" sz="3200" i="1" dirty="0"/>
              <a:t>BREAKING NEWS</a:t>
            </a:r>
          </a:p>
        </p:txBody>
      </p:sp>
      <p:sp>
        <p:nvSpPr>
          <p:cNvPr id="19" name="Rectangle 18"/>
          <p:cNvSpPr/>
          <p:nvPr/>
        </p:nvSpPr>
        <p:spPr>
          <a:xfrm>
            <a:off x="1752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
          <p:cNvGrpSpPr/>
          <p:nvPr/>
        </p:nvGrpSpPr>
        <p:grpSpPr>
          <a:xfrm>
            <a:off x="2057400" y="304800"/>
            <a:ext cx="4876800" cy="4648200"/>
            <a:chOff x="3962400" y="838200"/>
            <a:chExt cx="4876800" cy="3733800"/>
          </a:xfrm>
        </p:grpSpPr>
        <p:sp>
          <p:nvSpPr>
            <p:cNvPr id="13" name="Rectangle 12"/>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209800" y="533400"/>
            <a:ext cx="4572000" cy="4154984"/>
          </a:xfrm>
          <a:prstGeom prst="rect">
            <a:avLst/>
          </a:prstGeom>
        </p:spPr>
        <p:txBody>
          <a:bodyPr>
            <a:spAutoFit/>
          </a:bodyPr>
          <a:lstStyle/>
          <a:p>
            <a:pPr fontAlgn="base"/>
            <a:r>
              <a:rPr lang="en-US" sz="2400" dirty="0">
                <a:solidFill>
                  <a:schemeClr val="bg1"/>
                </a:solidFill>
              </a:rPr>
              <a:t>“Some complain that when the prophets speak with clarity and firmness that they are taking our agency away. We are still free to choose. But we must accept the consequences of those decisions. The prophets do not take away our agency. They simply warn us of what the consequences of our choices will be. How foolish to fault the prophets for their warnings.” </a:t>
            </a:r>
          </a:p>
        </p:txBody>
      </p:sp>
      <p:sp>
        <p:nvSpPr>
          <p:cNvPr id="23" name="Rectangle 22"/>
          <p:cNvSpPr/>
          <p:nvPr/>
        </p:nvSpPr>
        <p:spPr>
          <a:xfrm>
            <a:off x="1981200" y="5943600"/>
            <a:ext cx="4572000" cy="369332"/>
          </a:xfrm>
          <a:prstGeom prst="rect">
            <a:avLst/>
          </a:prstGeom>
        </p:spPr>
        <p:txBody>
          <a:bodyPr>
            <a:spAutoFit/>
          </a:bodyPr>
          <a:lstStyle/>
          <a:p>
            <a:r>
              <a:rPr lang="en-US" dirty="0">
                <a:solidFill>
                  <a:schemeClr val="bg1"/>
                </a:solidFill>
              </a:rPr>
              <a:t>Elder L. </a:t>
            </a:r>
            <a:r>
              <a:rPr lang="en-US" dirty="0" err="1">
                <a:solidFill>
                  <a:schemeClr val="bg1"/>
                </a:solidFill>
              </a:rPr>
              <a:t>Aldin</a:t>
            </a:r>
            <a:r>
              <a:rPr lang="en-US" dirty="0">
                <a:solidFill>
                  <a:schemeClr val="bg1"/>
                </a:solidFill>
              </a:rPr>
              <a:t> Porter Reports</a:t>
            </a:r>
          </a:p>
        </p:txBody>
      </p:sp>
      <p:sp>
        <p:nvSpPr>
          <p:cNvPr id="24" name="Rectangle 23"/>
          <p:cNvSpPr/>
          <p:nvPr/>
        </p:nvSpPr>
        <p:spPr>
          <a:xfrm>
            <a:off x="1752600" y="6497936"/>
            <a:ext cx="4572000" cy="461665"/>
          </a:xfrm>
          <a:prstGeom prst="rect">
            <a:avLst/>
          </a:prstGeom>
        </p:spPr>
        <p:txBody>
          <a:bodyPr>
            <a:spAutoFit/>
          </a:bodyPr>
          <a:lstStyle/>
          <a:p>
            <a:r>
              <a:rPr lang="en-US" sz="2400" dirty="0">
                <a:solidFill>
                  <a:schemeClr val="bg1"/>
                </a:solidFill>
              </a:rPr>
              <a:t>UPDATE</a:t>
            </a:r>
          </a:p>
        </p:txBody>
      </p:sp>
      <p:grpSp>
        <p:nvGrpSpPr>
          <p:cNvPr id="3" name="Group 20"/>
          <p:cNvGrpSpPr/>
          <p:nvPr/>
        </p:nvGrpSpPr>
        <p:grpSpPr>
          <a:xfrm>
            <a:off x="7543800" y="838200"/>
            <a:ext cx="2895600" cy="3581400"/>
            <a:chOff x="3962400" y="838200"/>
            <a:chExt cx="4876800" cy="3733800"/>
          </a:xfrm>
        </p:grpSpPr>
        <p:sp>
          <p:nvSpPr>
            <p:cNvPr id="26" name="Rectangle 25"/>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46" name="Picture 2" descr="http://www.gapages.com/portela1.jpg"/>
          <p:cNvPicPr>
            <a:picLocks noChangeAspect="1" noChangeArrowheads="1"/>
          </p:cNvPicPr>
          <p:nvPr/>
        </p:nvPicPr>
        <p:blipFill>
          <a:blip r:embed="rId3" cstate="print"/>
          <a:srcRect/>
          <a:stretch>
            <a:fillRect/>
          </a:stretch>
        </p:blipFill>
        <p:spPr bwMode="auto">
          <a:xfrm>
            <a:off x="7924800" y="1219200"/>
            <a:ext cx="2057400" cy="2743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2" descr="http://www.tacomaworld.com/gallery/data/500/Myan4x4-1.jpg"/>
          <p:cNvPicPr>
            <a:picLocks noChangeAspect="1" noChangeArrowheads="1"/>
          </p:cNvPicPr>
          <p:nvPr/>
        </p:nvPicPr>
        <p:blipFill>
          <a:blip r:embed="rId2" cstate="print"/>
          <a:srcRect t="22069"/>
          <a:stretch>
            <a:fillRect/>
          </a:stretch>
        </p:blipFill>
        <p:spPr bwMode="auto">
          <a:xfrm>
            <a:off x="0" y="0"/>
            <a:ext cx="12192000" cy="6858000"/>
          </a:xfrm>
          <a:prstGeom prst="rect">
            <a:avLst/>
          </a:prstGeom>
          <a:noFill/>
        </p:spPr>
      </p:pic>
      <p:sp>
        <p:nvSpPr>
          <p:cNvPr id="5" name="Rectangle 4"/>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11:4-9</a:t>
            </a:r>
          </a:p>
        </p:txBody>
      </p:sp>
      <p:grpSp>
        <p:nvGrpSpPr>
          <p:cNvPr id="14" name="Group 95"/>
          <p:cNvGrpSpPr/>
          <p:nvPr/>
        </p:nvGrpSpPr>
        <p:grpSpPr>
          <a:xfrm>
            <a:off x="8980714" y="1219200"/>
            <a:ext cx="1447800" cy="457200"/>
            <a:chOff x="3886200" y="5638800"/>
            <a:chExt cx="1447800" cy="457200"/>
          </a:xfrm>
        </p:grpSpPr>
        <p:sp>
          <p:nvSpPr>
            <p:cNvPr id="19" name="Rectangle 1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SETH</a:t>
              </a:r>
            </a:p>
          </p:txBody>
        </p:sp>
      </p:grpSp>
      <p:grpSp>
        <p:nvGrpSpPr>
          <p:cNvPr id="99" name="Group 98"/>
          <p:cNvGrpSpPr/>
          <p:nvPr/>
        </p:nvGrpSpPr>
        <p:grpSpPr>
          <a:xfrm>
            <a:off x="1698171" y="707571"/>
            <a:ext cx="3048000" cy="4724400"/>
            <a:chOff x="152400" y="1168400"/>
            <a:chExt cx="3048000" cy="4724400"/>
          </a:xfrm>
        </p:grpSpPr>
        <p:sp>
          <p:nvSpPr>
            <p:cNvPr id="4" name="Rectangle 3"/>
            <p:cNvSpPr/>
            <p:nvPr/>
          </p:nvSpPr>
          <p:spPr>
            <a:xfrm>
              <a:off x="152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92"/>
            <p:cNvGrpSpPr/>
            <p:nvPr/>
          </p:nvGrpSpPr>
          <p:grpSpPr>
            <a:xfrm>
              <a:off x="181428" y="1190172"/>
              <a:ext cx="2256972" cy="457200"/>
              <a:chOff x="3886199" y="5638800"/>
              <a:chExt cx="1723571" cy="457200"/>
            </a:xfrm>
          </p:grpSpPr>
          <p:sp>
            <p:nvSpPr>
              <p:cNvPr id="21" name="Rectangle 20"/>
              <p:cNvSpPr/>
              <p:nvPr/>
            </p:nvSpPr>
            <p:spPr>
              <a:xfrm>
                <a:off x="3886199" y="5638800"/>
                <a:ext cx="1723571"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199" y="5638800"/>
                <a:ext cx="1571171" cy="400110"/>
              </a:xfrm>
              <a:prstGeom prst="rect">
                <a:avLst/>
              </a:prstGeom>
              <a:noFill/>
            </p:spPr>
            <p:txBody>
              <a:bodyPr wrap="square" rtlCol="0">
                <a:spAutoFit/>
              </a:bodyPr>
              <a:lstStyle/>
              <a:p>
                <a:pPr algn="ctr"/>
                <a:r>
                  <a:rPr lang="en-US" sz="2000" dirty="0">
                    <a:solidFill>
                      <a:schemeClr val="bg1"/>
                    </a:solidFill>
                  </a:rPr>
                  <a:t>SHIBLOM</a:t>
                </a:r>
              </a:p>
            </p:txBody>
          </p:sp>
        </p:grpSp>
        <p:grpSp>
          <p:nvGrpSpPr>
            <p:cNvPr id="78" name="Group 77"/>
            <p:cNvGrpSpPr/>
            <p:nvPr/>
          </p:nvGrpSpPr>
          <p:grpSpPr>
            <a:xfrm>
              <a:off x="685800" y="1828800"/>
              <a:ext cx="1473874" cy="2336324"/>
              <a:chOff x="3217094" y="3352800"/>
              <a:chExt cx="1473874" cy="2336324"/>
            </a:xfrm>
          </p:grpSpPr>
          <p:sp>
            <p:nvSpPr>
              <p:cNvPr id="79" name="Trapezoid 78"/>
              <p:cNvSpPr/>
              <p:nvPr/>
            </p:nvSpPr>
            <p:spPr>
              <a:xfrm rot="1442139">
                <a:off x="3217094" y="4638330"/>
                <a:ext cx="488758" cy="1015711"/>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9893016">
                <a:off x="4222695" y="4673413"/>
                <a:ext cx="468273" cy="1015711"/>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3429000" y="4724400"/>
                <a:ext cx="1147368" cy="900810"/>
              </a:xfrm>
              <a:prstGeom prst="trapezoid">
                <a:avLst>
                  <a:gd name="adj" fmla="val 3627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045320" y="3575352"/>
                <a:ext cx="567145" cy="85295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9357175">
                <a:off x="3922413" y="3352800"/>
                <a:ext cx="645440" cy="85295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1400185">
                <a:off x="3232282" y="3490766"/>
                <a:ext cx="645440" cy="85295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416798" y="3651890"/>
                <a:ext cx="1053508" cy="13056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17055069">
                <a:off x="3578656" y="3232444"/>
                <a:ext cx="593212" cy="92805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863278" y="3464076"/>
                <a:ext cx="546126" cy="38946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377833" y="3630990"/>
                <a:ext cx="364084" cy="22255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4230914" y="181429"/>
            <a:ext cx="3733800" cy="5486400"/>
            <a:chOff x="2706914" y="181429"/>
            <a:chExt cx="3733800" cy="5486400"/>
          </a:xfrm>
        </p:grpSpPr>
        <p:sp>
          <p:nvSpPr>
            <p:cNvPr id="6" name="Rectangle 5"/>
            <p:cNvSpPr/>
            <p:nvPr/>
          </p:nvSpPr>
          <p:spPr>
            <a:xfrm>
              <a:off x="2706914" y="181429"/>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3370943" y="772886"/>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98"/>
            <p:cNvGrpSpPr/>
            <p:nvPr/>
          </p:nvGrpSpPr>
          <p:grpSpPr>
            <a:xfrm>
              <a:off x="2743200" y="228600"/>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sp>
        <p:nvSpPr>
          <p:cNvPr id="102" name="TextBox 101"/>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grpSp>
        <p:nvGrpSpPr>
          <p:cNvPr id="52" name="Group 51"/>
          <p:cNvGrpSpPr/>
          <p:nvPr/>
        </p:nvGrpSpPr>
        <p:grpSpPr>
          <a:xfrm>
            <a:off x="8534400" y="1752600"/>
            <a:ext cx="1295400" cy="1981200"/>
            <a:chOff x="7162800" y="3505200"/>
            <a:chExt cx="1363468" cy="2515339"/>
          </a:xfrm>
        </p:grpSpPr>
        <p:sp>
          <p:nvSpPr>
            <p:cNvPr id="53" name="Cloud 52"/>
            <p:cNvSpPr/>
            <p:nvPr/>
          </p:nvSpPr>
          <p:spPr>
            <a:xfrm>
              <a:off x="7197720" y="3572095"/>
              <a:ext cx="650879" cy="695105"/>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20313725">
              <a:off x="7845580" y="3659186"/>
              <a:ext cx="609600" cy="702765"/>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411805">
              <a:off x="7930905" y="4779242"/>
              <a:ext cx="595363" cy="1241297"/>
            </a:xfrm>
            <a:prstGeom prst="trapezoid">
              <a:avLst>
                <a:gd name="adj" fmla="val 3754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535346">
              <a:off x="7162800" y="4865683"/>
              <a:ext cx="537742" cy="1078865"/>
            </a:xfrm>
            <a:prstGeom prst="trapezoid">
              <a:avLst>
                <a:gd name="adj" fmla="val 3089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7281038" y="4791295"/>
              <a:ext cx="1143001" cy="999905"/>
            </a:xfrm>
            <a:prstGeom prst="trapezoid">
              <a:avLst>
                <a:gd name="adj" fmla="val 29129"/>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0800000">
              <a:off x="7651562" y="4876800"/>
              <a:ext cx="349437" cy="186104"/>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376330" y="3505200"/>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204839" y="3724495"/>
              <a:ext cx="1219200" cy="2286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2"/>
          <p:cNvGrpSpPr/>
          <p:nvPr/>
        </p:nvGrpSpPr>
        <p:grpSpPr>
          <a:xfrm>
            <a:off x="1524000" y="3276601"/>
            <a:ext cx="9158514" cy="3508082"/>
            <a:chOff x="0" y="3998855"/>
            <a:chExt cx="9158514" cy="2731776"/>
          </a:xfrm>
        </p:grpSpPr>
        <p:sp>
          <p:nvSpPr>
            <p:cNvPr id="12" name="Rectangle 11"/>
            <p:cNvSpPr/>
            <p:nvPr/>
          </p:nvSpPr>
          <p:spPr>
            <a:xfrm>
              <a:off x="29030" y="3998855"/>
              <a:ext cx="9129484" cy="2478146"/>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70311"/>
              <a:ext cx="9144000" cy="2660320"/>
            </a:xfrm>
            <a:prstGeom prst="rect">
              <a:avLst/>
            </a:prstGeom>
          </p:spPr>
          <p:txBody>
            <a:bodyPr wrap="square">
              <a:spAutoFit/>
            </a:bodyPr>
            <a:lstStyle/>
            <a:p>
              <a:r>
                <a:rPr lang="en-US" sz="2400" dirty="0" err="1">
                  <a:solidFill>
                    <a:schemeClr val="bg1"/>
                  </a:solidFill>
                </a:rPr>
                <a:t>Shiblom</a:t>
              </a:r>
              <a:r>
                <a:rPr lang="en-US" sz="2400" dirty="0">
                  <a:solidFill>
                    <a:schemeClr val="bg1"/>
                  </a:solidFill>
                </a:rPr>
                <a:t> was Com’s son. And the brother of </a:t>
              </a:r>
              <a:r>
                <a:rPr lang="en-US" sz="2400" dirty="0" err="1">
                  <a:solidFill>
                    <a:schemeClr val="bg1"/>
                  </a:solidFill>
                </a:rPr>
                <a:t>Shiblom</a:t>
              </a:r>
              <a:r>
                <a:rPr lang="en-US" sz="2400" dirty="0">
                  <a:solidFill>
                    <a:schemeClr val="bg1"/>
                  </a:solidFill>
                </a:rPr>
                <a:t> rebelled against him and there was a great war in the land.</a:t>
              </a:r>
            </a:p>
            <a:p>
              <a:r>
                <a:rPr lang="en-US" sz="2400" dirty="0">
                  <a:solidFill>
                    <a:schemeClr val="bg1"/>
                  </a:solidFill>
                </a:rPr>
                <a:t>The brother of </a:t>
              </a:r>
              <a:r>
                <a:rPr lang="en-US" sz="2400" dirty="0" err="1">
                  <a:solidFill>
                    <a:schemeClr val="bg1"/>
                  </a:solidFill>
                </a:rPr>
                <a:t>Shiblom</a:t>
              </a:r>
              <a:r>
                <a:rPr lang="en-US" sz="2400" dirty="0">
                  <a:solidFill>
                    <a:schemeClr val="bg1"/>
                  </a:solidFill>
                </a:rPr>
                <a:t> caused that the all the prophets be put to death. </a:t>
              </a:r>
            </a:p>
            <a:p>
              <a:r>
                <a:rPr lang="en-US" sz="2400" dirty="0">
                  <a:solidFill>
                    <a:schemeClr val="bg1"/>
                  </a:solidFill>
                </a:rPr>
                <a:t>There was much destruction during the days of </a:t>
              </a:r>
              <a:r>
                <a:rPr lang="en-US" sz="2400" dirty="0" err="1">
                  <a:solidFill>
                    <a:schemeClr val="bg1"/>
                  </a:solidFill>
                </a:rPr>
                <a:t>Shiblom</a:t>
              </a:r>
              <a:r>
                <a:rPr lang="en-US" sz="2400" dirty="0">
                  <a:solidFill>
                    <a:schemeClr val="bg1"/>
                  </a:solidFill>
                </a:rPr>
                <a:t>, wars and contention as never before known upon the face of the earth</a:t>
              </a:r>
            </a:p>
            <a:p>
              <a:r>
                <a:rPr lang="en-US" sz="2400" dirty="0" err="1">
                  <a:solidFill>
                    <a:schemeClr val="bg1"/>
                  </a:solidFill>
                </a:rPr>
                <a:t>Shiblom</a:t>
              </a:r>
              <a:r>
                <a:rPr lang="en-US" sz="2400" dirty="0">
                  <a:solidFill>
                    <a:schemeClr val="bg1"/>
                  </a:solidFill>
                </a:rPr>
                <a:t> was killed and his son, Seth was brought into captivity all his days.</a:t>
              </a:r>
            </a:p>
            <a:p>
              <a:endParaRPr lang="en-US" sz="2400" dirty="0">
                <a:solidFill>
                  <a:schemeClr val="bg1"/>
                </a:solidFill>
              </a:endParaRPr>
            </a:p>
            <a:p>
              <a:endParaRPr lang="en-US" sz="2400" dirty="0">
                <a:solidFill>
                  <a:schemeClr val="bg1"/>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acomaworld.com/gallery/data/500/Myan4x4-1.jpg">
            <a:extLst>
              <a:ext uri="{FF2B5EF4-FFF2-40B4-BE49-F238E27FC236}">
                <a16:creationId xmlns:a16="http://schemas.microsoft.com/office/drawing/2014/main" id="{4D550267-87A9-0F50-CC1C-8280D6B595F3}"/>
              </a:ext>
            </a:extLst>
          </p:cNvPr>
          <p:cNvPicPr>
            <a:picLocks noChangeAspect="1" noChangeArrowheads="1"/>
          </p:cNvPicPr>
          <p:nvPr/>
        </p:nvPicPr>
        <p:blipFill>
          <a:blip r:embed="rId2" cstate="print"/>
          <a:srcRect t="22069"/>
          <a:stretch>
            <a:fillRect/>
          </a:stretch>
        </p:blipFill>
        <p:spPr bwMode="auto">
          <a:xfrm>
            <a:off x="0" y="0"/>
            <a:ext cx="12192000" cy="6858000"/>
          </a:xfrm>
          <a:prstGeom prst="rect">
            <a:avLst/>
          </a:prstGeom>
          <a:noFill/>
        </p:spPr>
      </p:pic>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11:10-18</a:t>
            </a:r>
          </a:p>
        </p:txBody>
      </p:sp>
      <p:grpSp>
        <p:nvGrpSpPr>
          <p:cNvPr id="11" name="Group 100"/>
          <p:cNvGrpSpPr/>
          <p:nvPr/>
        </p:nvGrpSpPr>
        <p:grpSpPr>
          <a:xfrm>
            <a:off x="4230914" y="181429"/>
            <a:ext cx="3733800" cy="5486400"/>
            <a:chOff x="2706914" y="181429"/>
            <a:chExt cx="3733800" cy="5486400"/>
          </a:xfrm>
        </p:grpSpPr>
        <p:sp>
          <p:nvSpPr>
            <p:cNvPr id="6" name="Rectangle 5"/>
            <p:cNvSpPr/>
            <p:nvPr/>
          </p:nvSpPr>
          <p:spPr>
            <a:xfrm>
              <a:off x="2706914" y="181429"/>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4"/>
            <p:cNvGrpSpPr/>
            <p:nvPr/>
          </p:nvGrpSpPr>
          <p:grpSpPr>
            <a:xfrm>
              <a:off x="3370943" y="772886"/>
              <a:ext cx="2286000" cy="3661652"/>
              <a:chOff x="1167845" y="685799"/>
              <a:chExt cx="2024418" cy="3242657"/>
            </a:xfrm>
          </p:grpSpPr>
          <p:grpSp>
            <p:nvGrpSpPr>
              <p:cNvPr id="15"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98"/>
            <p:cNvGrpSpPr/>
            <p:nvPr/>
          </p:nvGrpSpPr>
          <p:grpSpPr>
            <a:xfrm>
              <a:off x="2743200" y="228600"/>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sp>
        <p:nvSpPr>
          <p:cNvPr id="51" name="TextBox 50"/>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
        <p:nvSpPr>
          <p:cNvPr id="40" name="Rectangle 39">
            <a:extLst>
              <a:ext uri="{FF2B5EF4-FFF2-40B4-BE49-F238E27FC236}">
                <a16:creationId xmlns:a16="http://schemas.microsoft.com/office/drawing/2014/main" id="{558EAA35-C1A5-76FD-5F4B-384E55ABD44B}"/>
              </a:ext>
            </a:extLst>
          </p:cNvPr>
          <p:cNvSpPr/>
          <p:nvPr/>
        </p:nvSpPr>
        <p:spPr>
          <a:xfrm>
            <a:off x="1543412" y="1043581"/>
            <a:ext cx="2693136" cy="343191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5E7D964-7E1C-7C1E-75AA-DA5721243B0C}"/>
              </a:ext>
            </a:extLst>
          </p:cNvPr>
          <p:cNvSpPr/>
          <p:nvPr/>
        </p:nvSpPr>
        <p:spPr>
          <a:xfrm>
            <a:off x="7989379" y="1182058"/>
            <a:ext cx="2693136" cy="343191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BCFD9B3-6DC5-CA0D-B5F6-CF684F29E90B}"/>
              </a:ext>
            </a:extLst>
          </p:cNvPr>
          <p:cNvSpPr/>
          <p:nvPr/>
        </p:nvSpPr>
        <p:spPr>
          <a:xfrm>
            <a:off x="1553030" y="1055472"/>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3CC9066-6507-6305-A702-F2A3335E2F46}"/>
              </a:ext>
            </a:extLst>
          </p:cNvPr>
          <p:cNvSpPr txBox="1"/>
          <p:nvPr/>
        </p:nvSpPr>
        <p:spPr>
          <a:xfrm>
            <a:off x="1553030" y="1055472"/>
            <a:ext cx="1447800" cy="400110"/>
          </a:xfrm>
          <a:prstGeom prst="rect">
            <a:avLst/>
          </a:prstGeom>
          <a:noFill/>
        </p:spPr>
        <p:txBody>
          <a:bodyPr wrap="square" rtlCol="0">
            <a:spAutoFit/>
          </a:bodyPr>
          <a:lstStyle/>
          <a:p>
            <a:pPr algn="ctr"/>
            <a:r>
              <a:rPr lang="en-US" sz="2000" dirty="0">
                <a:solidFill>
                  <a:schemeClr val="bg1"/>
                </a:solidFill>
              </a:rPr>
              <a:t>AHAH</a:t>
            </a:r>
          </a:p>
        </p:txBody>
      </p:sp>
      <p:sp>
        <p:nvSpPr>
          <p:cNvPr id="46" name="Rectangle 45">
            <a:extLst>
              <a:ext uri="{FF2B5EF4-FFF2-40B4-BE49-F238E27FC236}">
                <a16:creationId xmlns:a16="http://schemas.microsoft.com/office/drawing/2014/main" id="{493B6525-DB21-7843-6CBF-F39B48DE5955}"/>
              </a:ext>
            </a:extLst>
          </p:cNvPr>
          <p:cNvSpPr/>
          <p:nvPr/>
        </p:nvSpPr>
        <p:spPr>
          <a:xfrm>
            <a:off x="7989379" y="1181428"/>
            <a:ext cx="2412648"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1420768-BFE1-FD32-995C-2B6DF495D750}"/>
              </a:ext>
            </a:extLst>
          </p:cNvPr>
          <p:cNvSpPr txBox="1"/>
          <p:nvPr/>
        </p:nvSpPr>
        <p:spPr>
          <a:xfrm>
            <a:off x="7989379" y="1181428"/>
            <a:ext cx="2393064" cy="400110"/>
          </a:xfrm>
          <a:prstGeom prst="rect">
            <a:avLst/>
          </a:prstGeom>
          <a:noFill/>
        </p:spPr>
        <p:txBody>
          <a:bodyPr wrap="square" rtlCol="0">
            <a:spAutoFit/>
          </a:bodyPr>
          <a:lstStyle/>
          <a:p>
            <a:pPr algn="ctr"/>
            <a:r>
              <a:rPr lang="en-US" sz="2000" dirty="0">
                <a:solidFill>
                  <a:schemeClr val="bg1"/>
                </a:solidFill>
              </a:rPr>
              <a:t>ETHEM AND MORON</a:t>
            </a:r>
          </a:p>
        </p:txBody>
      </p:sp>
      <p:grpSp>
        <p:nvGrpSpPr>
          <p:cNvPr id="48" name="Group 47">
            <a:extLst>
              <a:ext uri="{FF2B5EF4-FFF2-40B4-BE49-F238E27FC236}">
                <a16:creationId xmlns:a16="http://schemas.microsoft.com/office/drawing/2014/main" id="{2AF5A459-B263-D42A-5B4E-13D29A4D009C}"/>
              </a:ext>
            </a:extLst>
          </p:cNvPr>
          <p:cNvGrpSpPr/>
          <p:nvPr/>
        </p:nvGrpSpPr>
        <p:grpSpPr>
          <a:xfrm>
            <a:off x="7945390" y="1606071"/>
            <a:ext cx="1529191" cy="3367675"/>
            <a:chOff x="8824167" y="570620"/>
            <a:chExt cx="2391529" cy="5266765"/>
          </a:xfrm>
        </p:grpSpPr>
        <p:sp>
          <p:nvSpPr>
            <p:cNvPr id="49" name="Freeform: Shape 48">
              <a:extLst>
                <a:ext uri="{FF2B5EF4-FFF2-40B4-BE49-F238E27FC236}">
                  <a16:creationId xmlns:a16="http://schemas.microsoft.com/office/drawing/2014/main" id="{FEDF6A0D-E93C-092E-9AD7-A911D38D92B1}"/>
                </a:ext>
              </a:extLst>
            </p:cNvPr>
            <p:cNvSpPr/>
            <p:nvPr/>
          </p:nvSpPr>
          <p:spPr>
            <a:xfrm rot="20988031">
              <a:off x="8946509" y="840044"/>
              <a:ext cx="1215907" cy="1689409"/>
            </a:xfrm>
            <a:custGeom>
              <a:avLst/>
              <a:gdLst>
                <a:gd name="connsiteX0" fmla="*/ 989873 w 1215907"/>
                <a:gd name="connsiteY0" fmla="*/ 607 h 1334135"/>
                <a:gd name="connsiteX1" fmla="*/ 1026766 w 1215907"/>
                <a:gd name="connsiteY1" fmla="*/ 10298 h 1334135"/>
                <a:gd name="connsiteX2" fmla="*/ 1096380 w 1215907"/>
                <a:gd name="connsiteY2" fmla="*/ 101941 h 1334135"/>
                <a:gd name="connsiteX3" fmla="*/ 1096759 w 1215907"/>
                <a:gd name="connsiteY3" fmla="*/ 102104 h 1334135"/>
                <a:gd name="connsiteX4" fmla="*/ 1126195 w 1215907"/>
                <a:gd name="connsiteY4" fmla="*/ 114799 h 1334135"/>
                <a:gd name="connsiteX5" fmla="*/ 1185720 w 1215907"/>
                <a:gd name="connsiteY5" fmla="*/ 190883 h 1334135"/>
                <a:gd name="connsiteX6" fmla="*/ 1181721 w 1215907"/>
                <a:gd name="connsiteY6" fmla="*/ 287328 h 1334135"/>
                <a:gd name="connsiteX7" fmla="*/ 1210933 w 1215907"/>
                <a:gd name="connsiteY7" fmla="*/ 434790 h 1334135"/>
                <a:gd name="connsiteX8" fmla="*/ 1074094 w 1215907"/>
                <a:gd name="connsiteY8" fmla="*/ 563871 h 1334135"/>
                <a:gd name="connsiteX9" fmla="*/ 1025108 w 1215907"/>
                <a:gd name="connsiteY9" fmla="*/ 674476 h 1334135"/>
                <a:gd name="connsiteX10" fmla="*/ 1009016 w 1215907"/>
                <a:gd name="connsiteY10" fmla="*/ 684818 h 1334135"/>
                <a:gd name="connsiteX11" fmla="*/ 1024546 w 1215907"/>
                <a:gd name="connsiteY11" fmla="*/ 714384 h 1334135"/>
                <a:gd name="connsiteX12" fmla="*/ 1020547 w 1215907"/>
                <a:gd name="connsiteY12" fmla="*/ 810829 h 1334135"/>
                <a:gd name="connsiteX13" fmla="*/ 1049759 w 1215907"/>
                <a:gd name="connsiteY13" fmla="*/ 958291 h 1334135"/>
                <a:gd name="connsiteX14" fmla="*/ 912920 w 1215907"/>
                <a:gd name="connsiteY14" fmla="*/ 1087372 h 1334135"/>
                <a:gd name="connsiteX15" fmla="*/ 863934 w 1215907"/>
                <a:gd name="connsiteY15" fmla="*/ 1197977 h 1334135"/>
                <a:gd name="connsiteX16" fmla="*/ 697153 w 1215907"/>
                <a:gd name="connsiteY16" fmla="*/ 1211369 h 1334135"/>
                <a:gd name="connsiteX17" fmla="*/ 577969 w 1215907"/>
                <a:gd name="connsiteY17" fmla="*/ 1329365 h 1334135"/>
                <a:gd name="connsiteX18" fmla="*/ 402727 w 1215907"/>
                <a:gd name="connsiteY18" fmla="*/ 1257341 h 1334135"/>
                <a:gd name="connsiteX19" fmla="*/ 142412 w 1215907"/>
                <a:gd name="connsiteY19" fmla="*/ 1186180 h 1334135"/>
                <a:gd name="connsiteX20" fmla="*/ 27957 w 1215907"/>
                <a:gd name="connsiteY20" fmla="*/ 1106991 h 1334135"/>
                <a:gd name="connsiteX21" fmla="*/ 52414 w 1215907"/>
                <a:gd name="connsiteY21" fmla="*/ 1000099 h 1334135"/>
                <a:gd name="connsiteX22" fmla="*/ 770 w 1215907"/>
                <a:gd name="connsiteY22" fmla="*/ 890431 h 1334135"/>
                <a:gd name="connsiteX23" fmla="*/ 95084 w 1215907"/>
                <a:gd name="connsiteY23" fmla="*/ 792954 h 1334135"/>
                <a:gd name="connsiteX24" fmla="*/ 95986 w 1215907"/>
                <a:gd name="connsiteY24" fmla="*/ 790385 h 1334135"/>
                <a:gd name="connsiteX25" fmla="*/ 137999 w 1215907"/>
                <a:gd name="connsiteY25" fmla="*/ 650407 h 1334135"/>
                <a:gd name="connsiteX26" fmla="*/ 182671 w 1215907"/>
                <a:gd name="connsiteY26" fmla="*/ 614476 h 1334135"/>
                <a:gd name="connsiteX27" fmla="*/ 200912 w 1215907"/>
                <a:gd name="connsiteY27" fmla="*/ 608247 h 1334135"/>
                <a:gd name="connsiteX28" fmla="*/ 189131 w 1215907"/>
                <a:gd name="connsiteY28" fmla="*/ 583490 h 1334135"/>
                <a:gd name="connsiteX29" fmla="*/ 213588 w 1215907"/>
                <a:gd name="connsiteY29" fmla="*/ 476598 h 1334135"/>
                <a:gd name="connsiteX30" fmla="*/ 161944 w 1215907"/>
                <a:gd name="connsiteY30" fmla="*/ 366930 h 1334135"/>
                <a:gd name="connsiteX31" fmla="*/ 256258 w 1215907"/>
                <a:gd name="connsiteY31" fmla="*/ 269453 h 1334135"/>
                <a:gd name="connsiteX32" fmla="*/ 257160 w 1215907"/>
                <a:gd name="connsiteY32" fmla="*/ 266884 h 1334135"/>
                <a:gd name="connsiteX33" fmla="*/ 299173 w 1215907"/>
                <a:gd name="connsiteY33" fmla="*/ 126906 h 1334135"/>
                <a:gd name="connsiteX34" fmla="*/ 503552 w 1215907"/>
                <a:gd name="connsiteY34" fmla="*/ 94926 h 1334135"/>
                <a:gd name="connsiteX35" fmla="*/ 503598 w 1215907"/>
                <a:gd name="connsiteY35" fmla="*/ 94872 h 1334135"/>
                <a:gd name="connsiteX36" fmla="*/ 544243 w 1215907"/>
                <a:gd name="connsiteY36" fmla="*/ 46775 h 1334135"/>
                <a:gd name="connsiteX37" fmla="*/ 709615 w 1215907"/>
                <a:gd name="connsiteY37" fmla="*/ 61728 h 1334135"/>
                <a:gd name="connsiteX38" fmla="*/ 710349 w 1215907"/>
                <a:gd name="connsiteY38" fmla="*/ 60823 h 1334135"/>
                <a:gd name="connsiteX39" fmla="*/ 742629 w 1215907"/>
                <a:gd name="connsiteY39" fmla="*/ 21043 h 1334135"/>
                <a:gd name="connsiteX40" fmla="*/ 789908 w 1215907"/>
                <a:gd name="connsiteY40" fmla="*/ 1107 h 1334135"/>
                <a:gd name="connsiteX41" fmla="*/ 845240 w 1215907"/>
                <a:gd name="connsiteY41" fmla="*/ 8340 h 1334135"/>
                <a:gd name="connsiteX42" fmla="*/ 888206 w 1215907"/>
                <a:gd name="connsiteY42" fmla="*/ 42860 h 1334135"/>
                <a:gd name="connsiteX43" fmla="*/ 889489 w 1215907"/>
                <a:gd name="connsiteY43" fmla="*/ 43890 h 1334135"/>
                <a:gd name="connsiteX44" fmla="*/ 989873 w 1215907"/>
                <a:gd name="connsiteY44" fmla="*/ 607 h 133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5907" h="1334135">
                  <a:moveTo>
                    <a:pt x="989873" y="607"/>
                  </a:moveTo>
                  <a:cubicBezTo>
                    <a:pt x="1002353" y="1713"/>
                    <a:pt x="1014806" y="4905"/>
                    <a:pt x="1026766" y="10298"/>
                  </a:cubicBezTo>
                  <a:cubicBezTo>
                    <a:pt x="1063219" y="26728"/>
                    <a:pt x="1089358" y="61127"/>
                    <a:pt x="1096380" y="101941"/>
                  </a:cubicBezTo>
                  <a:lnTo>
                    <a:pt x="1096759" y="102104"/>
                  </a:lnTo>
                  <a:lnTo>
                    <a:pt x="1126195" y="114799"/>
                  </a:lnTo>
                  <a:cubicBezTo>
                    <a:pt x="1154047" y="131309"/>
                    <a:pt x="1175479" y="158247"/>
                    <a:pt x="1185720" y="190883"/>
                  </a:cubicBezTo>
                  <a:cubicBezTo>
                    <a:pt x="1195644" y="222469"/>
                    <a:pt x="1194230" y="256774"/>
                    <a:pt x="1181721" y="287328"/>
                  </a:cubicBezTo>
                  <a:cubicBezTo>
                    <a:pt x="1212469" y="329230"/>
                    <a:pt x="1223222" y="383548"/>
                    <a:pt x="1210933" y="434790"/>
                  </a:cubicBezTo>
                  <a:cubicBezTo>
                    <a:pt x="1194596" y="502913"/>
                    <a:pt x="1140514" y="553930"/>
                    <a:pt x="1074094" y="563871"/>
                  </a:cubicBezTo>
                  <a:cubicBezTo>
                    <a:pt x="1073777" y="606391"/>
                    <a:pt x="1055904" y="646717"/>
                    <a:pt x="1025108" y="674476"/>
                  </a:cubicBezTo>
                  <a:lnTo>
                    <a:pt x="1009016" y="684818"/>
                  </a:lnTo>
                  <a:lnTo>
                    <a:pt x="1024546" y="714384"/>
                  </a:lnTo>
                  <a:cubicBezTo>
                    <a:pt x="1034470" y="745970"/>
                    <a:pt x="1033056" y="780275"/>
                    <a:pt x="1020547" y="810829"/>
                  </a:cubicBezTo>
                  <a:cubicBezTo>
                    <a:pt x="1051295" y="852731"/>
                    <a:pt x="1062048" y="907049"/>
                    <a:pt x="1049759" y="958291"/>
                  </a:cubicBezTo>
                  <a:cubicBezTo>
                    <a:pt x="1033422" y="1026414"/>
                    <a:pt x="979340" y="1077431"/>
                    <a:pt x="912920" y="1087372"/>
                  </a:cubicBezTo>
                  <a:cubicBezTo>
                    <a:pt x="912603" y="1129892"/>
                    <a:pt x="894730" y="1170218"/>
                    <a:pt x="863934" y="1197977"/>
                  </a:cubicBezTo>
                  <a:cubicBezTo>
                    <a:pt x="817143" y="1240160"/>
                    <a:pt x="749553" y="1245581"/>
                    <a:pt x="697153" y="1211369"/>
                  </a:cubicBezTo>
                  <a:cubicBezTo>
                    <a:pt x="680207" y="1270133"/>
                    <a:pt x="634830" y="1315054"/>
                    <a:pt x="577969" y="1329365"/>
                  </a:cubicBezTo>
                  <a:cubicBezTo>
                    <a:pt x="510964" y="1346227"/>
                    <a:pt x="441033" y="1317492"/>
                    <a:pt x="402727" y="1257341"/>
                  </a:cubicBezTo>
                  <a:cubicBezTo>
                    <a:pt x="312314" y="1314435"/>
                    <a:pt x="194885" y="1282343"/>
                    <a:pt x="142412" y="1186180"/>
                  </a:cubicBezTo>
                  <a:cubicBezTo>
                    <a:pt x="90866" y="1192500"/>
                    <a:pt x="42465" y="1159021"/>
                    <a:pt x="27957" y="1106991"/>
                  </a:cubicBezTo>
                  <a:cubicBezTo>
                    <a:pt x="17448" y="1069347"/>
                    <a:pt x="26738" y="1028721"/>
                    <a:pt x="52414" y="1000099"/>
                  </a:cubicBezTo>
                  <a:cubicBezTo>
                    <a:pt x="15985" y="977647"/>
                    <a:pt x="-4302" y="934564"/>
                    <a:pt x="770" y="890431"/>
                  </a:cubicBezTo>
                  <a:cubicBezTo>
                    <a:pt x="6720" y="838757"/>
                    <a:pt x="45879" y="798281"/>
                    <a:pt x="95084" y="792954"/>
                  </a:cubicBezTo>
                  <a:cubicBezTo>
                    <a:pt x="95377" y="792092"/>
                    <a:pt x="95694" y="791248"/>
                    <a:pt x="95986" y="790385"/>
                  </a:cubicBezTo>
                  <a:cubicBezTo>
                    <a:pt x="89379" y="739499"/>
                    <a:pt x="104789" y="688182"/>
                    <a:pt x="137999" y="650407"/>
                  </a:cubicBezTo>
                  <a:cubicBezTo>
                    <a:pt x="151117" y="635491"/>
                    <a:pt x="166273" y="623473"/>
                    <a:pt x="182671" y="614476"/>
                  </a:cubicBezTo>
                  <a:lnTo>
                    <a:pt x="200912" y="608247"/>
                  </a:lnTo>
                  <a:lnTo>
                    <a:pt x="189131" y="583490"/>
                  </a:lnTo>
                  <a:cubicBezTo>
                    <a:pt x="178622" y="545846"/>
                    <a:pt x="187912" y="505220"/>
                    <a:pt x="213588" y="476598"/>
                  </a:cubicBezTo>
                  <a:cubicBezTo>
                    <a:pt x="177159" y="454146"/>
                    <a:pt x="156872" y="411063"/>
                    <a:pt x="161944" y="366930"/>
                  </a:cubicBezTo>
                  <a:cubicBezTo>
                    <a:pt x="167894" y="315256"/>
                    <a:pt x="207053" y="274780"/>
                    <a:pt x="256258" y="269453"/>
                  </a:cubicBezTo>
                  <a:cubicBezTo>
                    <a:pt x="256551" y="268591"/>
                    <a:pt x="256868" y="267747"/>
                    <a:pt x="257160" y="266884"/>
                  </a:cubicBezTo>
                  <a:cubicBezTo>
                    <a:pt x="250553" y="215998"/>
                    <a:pt x="265963" y="164681"/>
                    <a:pt x="299173" y="126906"/>
                  </a:cubicBezTo>
                  <a:cubicBezTo>
                    <a:pt x="351645" y="67242"/>
                    <a:pt x="436718" y="53944"/>
                    <a:pt x="503552" y="94926"/>
                  </a:cubicBezTo>
                  <a:lnTo>
                    <a:pt x="503598" y="94872"/>
                  </a:lnTo>
                  <a:lnTo>
                    <a:pt x="544243" y="46775"/>
                  </a:lnTo>
                  <a:cubicBezTo>
                    <a:pt x="593407" y="11124"/>
                    <a:pt x="663128" y="13758"/>
                    <a:pt x="709615" y="61728"/>
                  </a:cubicBezTo>
                  <a:lnTo>
                    <a:pt x="710349" y="60823"/>
                  </a:lnTo>
                  <a:lnTo>
                    <a:pt x="742629" y="21043"/>
                  </a:lnTo>
                  <a:cubicBezTo>
                    <a:pt x="756418" y="10631"/>
                    <a:pt x="772584" y="3677"/>
                    <a:pt x="789908" y="1107"/>
                  </a:cubicBezTo>
                  <a:cubicBezTo>
                    <a:pt x="808976" y="-1725"/>
                    <a:pt x="828031" y="948"/>
                    <a:pt x="845240" y="8340"/>
                  </a:cubicBezTo>
                  <a:lnTo>
                    <a:pt x="888206" y="42860"/>
                  </a:lnTo>
                  <a:lnTo>
                    <a:pt x="889489" y="43890"/>
                  </a:lnTo>
                  <a:cubicBezTo>
                    <a:pt x="914762" y="12746"/>
                    <a:pt x="952434" y="-2711"/>
                    <a:pt x="989873" y="607"/>
                  </a:cubicBezTo>
                  <a:close/>
                </a:path>
              </a:pathLst>
            </a:cu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80DB0BE1-196A-BD79-BC8C-1A655BD6E35E}"/>
                </a:ext>
              </a:extLst>
            </p:cNvPr>
            <p:cNvSpPr/>
            <p:nvPr/>
          </p:nvSpPr>
          <p:spPr>
            <a:xfrm rot="20988031">
              <a:off x="9811195" y="820462"/>
              <a:ext cx="1303104" cy="1552850"/>
            </a:xfrm>
            <a:custGeom>
              <a:avLst/>
              <a:gdLst>
                <a:gd name="connsiteX0" fmla="*/ 828699 w 1303104"/>
                <a:gd name="connsiteY0" fmla="*/ 607 h 1226294"/>
                <a:gd name="connsiteX1" fmla="*/ 865592 w 1303104"/>
                <a:gd name="connsiteY1" fmla="*/ 10298 h 1226294"/>
                <a:gd name="connsiteX2" fmla="*/ 935206 w 1303104"/>
                <a:gd name="connsiteY2" fmla="*/ 101941 h 1226294"/>
                <a:gd name="connsiteX3" fmla="*/ 935585 w 1303104"/>
                <a:gd name="connsiteY3" fmla="*/ 102104 h 1226294"/>
                <a:gd name="connsiteX4" fmla="*/ 965021 w 1303104"/>
                <a:gd name="connsiteY4" fmla="*/ 114799 h 1226294"/>
                <a:gd name="connsiteX5" fmla="*/ 1024546 w 1303104"/>
                <a:gd name="connsiteY5" fmla="*/ 190883 h 1226294"/>
                <a:gd name="connsiteX6" fmla="*/ 1020547 w 1303104"/>
                <a:gd name="connsiteY6" fmla="*/ 287328 h 1226294"/>
                <a:gd name="connsiteX7" fmla="*/ 1054703 w 1303104"/>
                <a:gd name="connsiteY7" fmla="*/ 396024 h 1226294"/>
                <a:gd name="connsiteX8" fmla="*/ 1051603 w 1303104"/>
                <a:gd name="connsiteY8" fmla="*/ 420322 h 1226294"/>
                <a:gd name="connsiteX9" fmla="*/ 1077070 w 1303104"/>
                <a:gd name="connsiteY9" fmla="*/ 416267 h 1226294"/>
                <a:gd name="connsiteX10" fmla="*/ 1113963 w 1303104"/>
                <a:gd name="connsiteY10" fmla="*/ 425958 h 1226294"/>
                <a:gd name="connsiteX11" fmla="*/ 1183577 w 1303104"/>
                <a:gd name="connsiteY11" fmla="*/ 517601 h 1226294"/>
                <a:gd name="connsiteX12" fmla="*/ 1183956 w 1303104"/>
                <a:gd name="connsiteY12" fmla="*/ 517764 h 1226294"/>
                <a:gd name="connsiteX13" fmla="*/ 1213392 w 1303104"/>
                <a:gd name="connsiteY13" fmla="*/ 530459 h 1226294"/>
                <a:gd name="connsiteX14" fmla="*/ 1272917 w 1303104"/>
                <a:gd name="connsiteY14" fmla="*/ 606543 h 1226294"/>
                <a:gd name="connsiteX15" fmla="*/ 1268918 w 1303104"/>
                <a:gd name="connsiteY15" fmla="*/ 702988 h 1226294"/>
                <a:gd name="connsiteX16" fmla="*/ 1298130 w 1303104"/>
                <a:gd name="connsiteY16" fmla="*/ 850450 h 1226294"/>
                <a:gd name="connsiteX17" fmla="*/ 1161291 w 1303104"/>
                <a:gd name="connsiteY17" fmla="*/ 979531 h 1226294"/>
                <a:gd name="connsiteX18" fmla="*/ 1112305 w 1303104"/>
                <a:gd name="connsiteY18" fmla="*/ 1090136 h 1226294"/>
                <a:gd name="connsiteX19" fmla="*/ 945524 w 1303104"/>
                <a:gd name="connsiteY19" fmla="*/ 1103528 h 1226294"/>
                <a:gd name="connsiteX20" fmla="*/ 826340 w 1303104"/>
                <a:gd name="connsiteY20" fmla="*/ 1221524 h 1226294"/>
                <a:gd name="connsiteX21" fmla="*/ 651098 w 1303104"/>
                <a:gd name="connsiteY21" fmla="*/ 1149500 h 1226294"/>
                <a:gd name="connsiteX22" fmla="*/ 390783 w 1303104"/>
                <a:gd name="connsiteY22" fmla="*/ 1078339 h 1226294"/>
                <a:gd name="connsiteX23" fmla="*/ 276328 w 1303104"/>
                <a:gd name="connsiteY23" fmla="*/ 999150 h 1226294"/>
                <a:gd name="connsiteX24" fmla="*/ 300785 w 1303104"/>
                <a:gd name="connsiteY24" fmla="*/ 892258 h 1226294"/>
                <a:gd name="connsiteX25" fmla="*/ 249141 w 1303104"/>
                <a:gd name="connsiteY25" fmla="*/ 782590 h 1226294"/>
                <a:gd name="connsiteX26" fmla="*/ 256982 w 1303104"/>
                <a:gd name="connsiteY26" fmla="*/ 755042 h 1226294"/>
                <a:gd name="connsiteX27" fmla="*/ 192509 w 1303104"/>
                <a:gd name="connsiteY27" fmla="*/ 722395 h 1226294"/>
                <a:gd name="connsiteX28" fmla="*/ 142412 w 1303104"/>
                <a:gd name="connsiteY28" fmla="*/ 662679 h 1226294"/>
                <a:gd name="connsiteX29" fmla="*/ 27957 w 1303104"/>
                <a:gd name="connsiteY29" fmla="*/ 583490 h 1226294"/>
                <a:gd name="connsiteX30" fmla="*/ 52414 w 1303104"/>
                <a:gd name="connsiteY30" fmla="*/ 476598 h 1226294"/>
                <a:gd name="connsiteX31" fmla="*/ 770 w 1303104"/>
                <a:gd name="connsiteY31" fmla="*/ 366930 h 1226294"/>
                <a:gd name="connsiteX32" fmla="*/ 95084 w 1303104"/>
                <a:gd name="connsiteY32" fmla="*/ 269453 h 1226294"/>
                <a:gd name="connsiteX33" fmla="*/ 95986 w 1303104"/>
                <a:gd name="connsiteY33" fmla="*/ 266884 h 1226294"/>
                <a:gd name="connsiteX34" fmla="*/ 137999 w 1303104"/>
                <a:gd name="connsiteY34" fmla="*/ 126906 h 1226294"/>
                <a:gd name="connsiteX35" fmla="*/ 342378 w 1303104"/>
                <a:gd name="connsiteY35" fmla="*/ 94926 h 1226294"/>
                <a:gd name="connsiteX36" fmla="*/ 342424 w 1303104"/>
                <a:gd name="connsiteY36" fmla="*/ 94872 h 1226294"/>
                <a:gd name="connsiteX37" fmla="*/ 383069 w 1303104"/>
                <a:gd name="connsiteY37" fmla="*/ 46775 h 1226294"/>
                <a:gd name="connsiteX38" fmla="*/ 548440 w 1303104"/>
                <a:gd name="connsiteY38" fmla="*/ 61728 h 1226294"/>
                <a:gd name="connsiteX39" fmla="*/ 549175 w 1303104"/>
                <a:gd name="connsiteY39" fmla="*/ 60823 h 1226294"/>
                <a:gd name="connsiteX40" fmla="*/ 581455 w 1303104"/>
                <a:gd name="connsiteY40" fmla="*/ 21043 h 1226294"/>
                <a:gd name="connsiteX41" fmla="*/ 628734 w 1303104"/>
                <a:gd name="connsiteY41" fmla="*/ 1107 h 1226294"/>
                <a:gd name="connsiteX42" fmla="*/ 684066 w 1303104"/>
                <a:gd name="connsiteY42" fmla="*/ 8340 h 1226294"/>
                <a:gd name="connsiteX43" fmla="*/ 727032 w 1303104"/>
                <a:gd name="connsiteY43" fmla="*/ 42860 h 1226294"/>
                <a:gd name="connsiteX44" fmla="*/ 728315 w 1303104"/>
                <a:gd name="connsiteY44" fmla="*/ 43890 h 1226294"/>
                <a:gd name="connsiteX45" fmla="*/ 828699 w 1303104"/>
                <a:gd name="connsiteY45" fmla="*/ 607 h 12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3104" h="1226294">
                  <a:moveTo>
                    <a:pt x="828699" y="607"/>
                  </a:moveTo>
                  <a:cubicBezTo>
                    <a:pt x="841179" y="1713"/>
                    <a:pt x="853632" y="4905"/>
                    <a:pt x="865592" y="10298"/>
                  </a:cubicBezTo>
                  <a:cubicBezTo>
                    <a:pt x="902045" y="26728"/>
                    <a:pt x="928184" y="61127"/>
                    <a:pt x="935206" y="101941"/>
                  </a:cubicBezTo>
                  <a:lnTo>
                    <a:pt x="935585" y="102104"/>
                  </a:lnTo>
                  <a:lnTo>
                    <a:pt x="965021" y="114799"/>
                  </a:lnTo>
                  <a:cubicBezTo>
                    <a:pt x="992873" y="131309"/>
                    <a:pt x="1014305" y="158247"/>
                    <a:pt x="1024546" y="190883"/>
                  </a:cubicBezTo>
                  <a:cubicBezTo>
                    <a:pt x="1034470" y="222469"/>
                    <a:pt x="1033056" y="256774"/>
                    <a:pt x="1020547" y="287328"/>
                  </a:cubicBezTo>
                  <a:cubicBezTo>
                    <a:pt x="1043608" y="318754"/>
                    <a:pt x="1055422" y="357165"/>
                    <a:pt x="1054703" y="396024"/>
                  </a:cubicBezTo>
                  <a:lnTo>
                    <a:pt x="1051603" y="420322"/>
                  </a:lnTo>
                  <a:lnTo>
                    <a:pt x="1077070" y="416267"/>
                  </a:lnTo>
                  <a:cubicBezTo>
                    <a:pt x="1089550" y="417373"/>
                    <a:pt x="1102003" y="420565"/>
                    <a:pt x="1113963" y="425958"/>
                  </a:cubicBezTo>
                  <a:cubicBezTo>
                    <a:pt x="1150416" y="442388"/>
                    <a:pt x="1176555" y="476787"/>
                    <a:pt x="1183577" y="517601"/>
                  </a:cubicBezTo>
                  <a:lnTo>
                    <a:pt x="1183956" y="517764"/>
                  </a:lnTo>
                  <a:lnTo>
                    <a:pt x="1213392" y="530459"/>
                  </a:lnTo>
                  <a:cubicBezTo>
                    <a:pt x="1241244" y="546969"/>
                    <a:pt x="1262676" y="573907"/>
                    <a:pt x="1272917" y="606543"/>
                  </a:cubicBezTo>
                  <a:cubicBezTo>
                    <a:pt x="1282841" y="638129"/>
                    <a:pt x="1281427" y="672434"/>
                    <a:pt x="1268918" y="702988"/>
                  </a:cubicBezTo>
                  <a:cubicBezTo>
                    <a:pt x="1299666" y="744890"/>
                    <a:pt x="1310419" y="799208"/>
                    <a:pt x="1298130" y="850450"/>
                  </a:cubicBezTo>
                  <a:cubicBezTo>
                    <a:pt x="1281793" y="918573"/>
                    <a:pt x="1227711" y="969590"/>
                    <a:pt x="1161291" y="979531"/>
                  </a:cubicBezTo>
                  <a:cubicBezTo>
                    <a:pt x="1160974" y="1022051"/>
                    <a:pt x="1143101" y="1062377"/>
                    <a:pt x="1112305" y="1090136"/>
                  </a:cubicBezTo>
                  <a:cubicBezTo>
                    <a:pt x="1065514" y="1132319"/>
                    <a:pt x="997924" y="1137740"/>
                    <a:pt x="945524" y="1103528"/>
                  </a:cubicBezTo>
                  <a:cubicBezTo>
                    <a:pt x="928578" y="1162292"/>
                    <a:pt x="883201" y="1207213"/>
                    <a:pt x="826340" y="1221524"/>
                  </a:cubicBezTo>
                  <a:cubicBezTo>
                    <a:pt x="759335" y="1238386"/>
                    <a:pt x="689404" y="1209651"/>
                    <a:pt x="651098" y="1149500"/>
                  </a:cubicBezTo>
                  <a:cubicBezTo>
                    <a:pt x="560685" y="1206594"/>
                    <a:pt x="443256" y="1174502"/>
                    <a:pt x="390783" y="1078339"/>
                  </a:cubicBezTo>
                  <a:cubicBezTo>
                    <a:pt x="339237" y="1084659"/>
                    <a:pt x="290836" y="1051180"/>
                    <a:pt x="276328" y="999150"/>
                  </a:cubicBezTo>
                  <a:cubicBezTo>
                    <a:pt x="265819" y="961506"/>
                    <a:pt x="275109" y="920880"/>
                    <a:pt x="300785" y="892258"/>
                  </a:cubicBezTo>
                  <a:cubicBezTo>
                    <a:pt x="264356" y="869806"/>
                    <a:pt x="244069" y="826723"/>
                    <a:pt x="249141" y="782590"/>
                  </a:cubicBezTo>
                  <a:lnTo>
                    <a:pt x="256982" y="755042"/>
                  </a:lnTo>
                  <a:lnTo>
                    <a:pt x="192509" y="722395"/>
                  </a:lnTo>
                  <a:cubicBezTo>
                    <a:pt x="172708" y="706756"/>
                    <a:pt x="155530" y="686719"/>
                    <a:pt x="142412" y="662679"/>
                  </a:cubicBezTo>
                  <a:cubicBezTo>
                    <a:pt x="90866" y="668999"/>
                    <a:pt x="42465" y="635520"/>
                    <a:pt x="27957" y="583490"/>
                  </a:cubicBezTo>
                  <a:cubicBezTo>
                    <a:pt x="17448" y="545846"/>
                    <a:pt x="26738" y="505220"/>
                    <a:pt x="52414" y="476598"/>
                  </a:cubicBezTo>
                  <a:cubicBezTo>
                    <a:pt x="15985" y="454146"/>
                    <a:pt x="-4302" y="411063"/>
                    <a:pt x="770" y="366930"/>
                  </a:cubicBezTo>
                  <a:cubicBezTo>
                    <a:pt x="6720" y="315256"/>
                    <a:pt x="45879" y="274780"/>
                    <a:pt x="95084" y="269453"/>
                  </a:cubicBezTo>
                  <a:cubicBezTo>
                    <a:pt x="95377" y="268591"/>
                    <a:pt x="95694" y="267747"/>
                    <a:pt x="95986" y="266884"/>
                  </a:cubicBezTo>
                  <a:cubicBezTo>
                    <a:pt x="89379" y="215998"/>
                    <a:pt x="104789" y="164681"/>
                    <a:pt x="137999" y="126906"/>
                  </a:cubicBezTo>
                  <a:cubicBezTo>
                    <a:pt x="190471" y="67242"/>
                    <a:pt x="275544" y="53944"/>
                    <a:pt x="342378" y="94926"/>
                  </a:cubicBezTo>
                  <a:lnTo>
                    <a:pt x="342424" y="94872"/>
                  </a:lnTo>
                  <a:lnTo>
                    <a:pt x="383069" y="46775"/>
                  </a:lnTo>
                  <a:cubicBezTo>
                    <a:pt x="432233" y="11124"/>
                    <a:pt x="501954" y="13758"/>
                    <a:pt x="548440" y="61728"/>
                  </a:cubicBezTo>
                  <a:lnTo>
                    <a:pt x="549175" y="60823"/>
                  </a:lnTo>
                  <a:lnTo>
                    <a:pt x="581455" y="21043"/>
                  </a:lnTo>
                  <a:cubicBezTo>
                    <a:pt x="595244" y="10631"/>
                    <a:pt x="611410" y="3677"/>
                    <a:pt x="628734" y="1107"/>
                  </a:cubicBezTo>
                  <a:cubicBezTo>
                    <a:pt x="647802" y="-1725"/>
                    <a:pt x="666857" y="948"/>
                    <a:pt x="684066" y="8340"/>
                  </a:cubicBezTo>
                  <a:lnTo>
                    <a:pt x="727032" y="42860"/>
                  </a:lnTo>
                  <a:lnTo>
                    <a:pt x="728315" y="43890"/>
                  </a:lnTo>
                  <a:cubicBezTo>
                    <a:pt x="753588" y="12746"/>
                    <a:pt x="791260" y="-2711"/>
                    <a:pt x="828699" y="607"/>
                  </a:cubicBezTo>
                  <a:close/>
                </a:path>
              </a:pathLst>
            </a:cu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Oval 51">
              <a:extLst>
                <a:ext uri="{FF2B5EF4-FFF2-40B4-BE49-F238E27FC236}">
                  <a16:creationId xmlns:a16="http://schemas.microsoft.com/office/drawing/2014/main" id="{4D652A8B-0DF4-BD04-3F5A-5AFB938023D2}"/>
                </a:ext>
              </a:extLst>
            </p:cNvPr>
            <p:cNvSpPr/>
            <p:nvPr/>
          </p:nvSpPr>
          <p:spPr>
            <a:xfrm rot="19671902">
              <a:off x="10699799" y="3206758"/>
              <a:ext cx="515897" cy="91865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4EED9C8-5EB7-5984-B3F0-D34D41338764}"/>
                </a:ext>
              </a:extLst>
            </p:cNvPr>
            <p:cNvSpPr/>
            <p:nvPr/>
          </p:nvSpPr>
          <p:spPr>
            <a:xfrm rot="2647766">
              <a:off x="8824167" y="3111740"/>
              <a:ext cx="497460" cy="91865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FB56110-1246-87AB-A177-1FBF78AAE972}"/>
                </a:ext>
              </a:extLst>
            </p:cNvPr>
            <p:cNvSpPr/>
            <p:nvPr/>
          </p:nvSpPr>
          <p:spPr>
            <a:xfrm rot="19352409">
              <a:off x="10145285" y="4918734"/>
              <a:ext cx="441831" cy="91865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C88E7E6-660C-A195-243E-C075EFDF856E}"/>
                </a:ext>
              </a:extLst>
            </p:cNvPr>
            <p:cNvSpPr/>
            <p:nvPr/>
          </p:nvSpPr>
          <p:spPr>
            <a:xfrm rot="2647766">
              <a:off x="9637341" y="4900563"/>
              <a:ext cx="439717" cy="91865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8121ADBE-0D96-845F-32FA-256E054F1291}"/>
                </a:ext>
              </a:extLst>
            </p:cNvPr>
            <p:cNvSpPr/>
            <p:nvPr/>
          </p:nvSpPr>
          <p:spPr>
            <a:xfrm rot="20169292">
              <a:off x="10094113" y="2168425"/>
              <a:ext cx="943596" cy="1638622"/>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76461DB7-394A-7711-8455-5ECF1E41380E}"/>
                </a:ext>
              </a:extLst>
            </p:cNvPr>
            <p:cNvSpPr/>
            <p:nvPr/>
          </p:nvSpPr>
          <p:spPr>
            <a:xfrm rot="1790291">
              <a:off x="9064200" y="2114737"/>
              <a:ext cx="943596" cy="1638622"/>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BE313435-5A43-E991-B8DB-5F0BC971B4A9}"/>
                </a:ext>
              </a:extLst>
            </p:cNvPr>
            <p:cNvSpPr/>
            <p:nvPr/>
          </p:nvSpPr>
          <p:spPr>
            <a:xfrm>
              <a:off x="9341791" y="2379292"/>
              <a:ext cx="1407697" cy="2993977"/>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C3433AF-0937-317C-04AC-330E19D6B03D}"/>
                </a:ext>
              </a:extLst>
            </p:cNvPr>
            <p:cNvSpPr/>
            <p:nvPr/>
          </p:nvSpPr>
          <p:spPr>
            <a:xfrm>
              <a:off x="9662921" y="1867842"/>
              <a:ext cx="692851" cy="9029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B20B03C-4F60-2EB7-F8E0-ABB98125486A}"/>
                </a:ext>
              </a:extLst>
            </p:cNvPr>
            <p:cNvSpPr/>
            <p:nvPr/>
          </p:nvSpPr>
          <p:spPr>
            <a:xfrm>
              <a:off x="9341791" y="813457"/>
              <a:ext cx="1341710" cy="171685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loud 60">
              <a:extLst>
                <a:ext uri="{FF2B5EF4-FFF2-40B4-BE49-F238E27FC236}">
                  <a16:creationId xmlns:a16="http://schemas.microsoft.com/office/drawing/2014/main" id="{F683DD8C-A3FB-09E8-EADE-23F6CF54D00F}"/>
                </a:ext>
              </a:extLst>
            </p:cNvPr>
            <p:cNvSpPr/>
            <p:nvPr/>
          </p:nvSpPr>
          <p:spPr>
            <a:xfrm>
              <a:off x="9364978" y="570620"/>
              <a:ext cx="1053353" cy="81027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F52A6118-29E9-18C1-7F8E-BC685D260352}"/>
                </a:ext>
              </a:extLst>
            </p:cNvPr>
            <p:cNvGrpSpPr/>
            <p:nvPr/>
          </p:nvGrpSpPr>
          <p:grpSpPr>
            <a:xfrm rot="17109314">
              <a:off x="8403918" y="3678763"/>
              <a:ext cx="2985619" cy="316809"/>
              <a:chOff x="6580040" y="123659"/>
              <a:chExt cx="2645951" cy="725545"/>
            </a:xfrm>
          </p:grpSpPr>
          <p:sp>
            <p:nvSpPr>
              <p:cNvPr id="80" name="Isosceles Triangle 79">
                <a:extLst>
                  <a:ext uri="{FF2B5EF4-FFF2-40B4-BE49-F238E27FC236}">
                    <a16:creationId xmlns:a16="http://schemas.microsoft.com/office/drawing/2014/main" id="{28AB2181-562B-D172-B05C-1FD62678E4A5}"/>
                  </a:ext>
                </a:extLst>
              </p:cNvPr>
              <p:cNvSpPr/>
              <p:nvPr/>
            </p:nvSpPr>
            <p:spPr>
              <a:xfrm>
                <a:off x="6580040" y="123659"/>
                <a:ext cx="528430" cy="673768"/>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473D3466-199C-042B-CD34-3F544F2E1138}"/>
                  </a:ext>
                </a:extLst>
              </p:cNvPr>
              <p:cNvSpPr/>
              <p:nvPr/>
            </p:nvSpPr>
            <p:spPr>
              <a:xfrm rot="10800000">
                <a:off x="6929070" y="144676"/>
                <a:ext cx="528430" cy="673768"/>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771E6699-8915-6A45-FF92-6D90A2F34171}"/>
                  </a:ext>
                </a:extLst>
              </p:cNvPr>
              <p:cNvSpPr/>
              <p:nvPr/>
            </p:nvSpPr>
            <p:spPr>
              <a:xfrm>
                <a:off x="7307232" y="133402"/>
                <a:ext cx="528430" cy="673768"/>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94643315-8B9F-E308-2320-717C62E89D08}"/>
                  </a:ext>
                </a:extLst>
              </p:cNvPr>
              <p:cNvSpPr/>
              <p:nvPr/>
            </p:nvSpPr>
            <p:spPr>
              <a:xfrm rot="10800000">
                <a:off x="7656262" y="154419"/>
                <a:ext cx="528430" cy="673768"/>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FCAA232A-BBF6-40BD-ABD8-3AD177BF3646}"/>
                  </a:ext>
                </a:extLst>
              </p:cNvPr>
              <p:cNvSpPr/>
              <p:nvPr/>
            </p:nvSpPr>
            <p:spPr>
              <a:xfrm>
                <a:off x="7994519" y="154419"/>
                <a:ext cx="528430" cy="673768"/>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0E5EDB15-AC1A-15B9-4AB8-BF3F22F7A6F9}"/>
                  </a:ext>
                </a:extLst>
              </p:cNvPr>
              <p:cNvSpPr/>
              <p:nvPr/>
            </p:nvSpPr>
            <p:spPr>
              <a:xfrm rot="10800000">
                <a:off x="8343549" y="175436"/>
                <a:ext cx="528430" cy="673768"/>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BB7065E6-78EB-9C93-46AD-E9D786D8D2AB}"/>
                  </a:ext>
                </a:extLst>
              </p:cNvPr>
              <p:cNvSpPr/>
              <p:nvPr/>
            </p:nvSpPr>
            <p:spPr>
              <a:xfrm>
                <a:off x="8697561" y="153067"/>
                <a:ext cx="528430" cy="673768"/>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Cloud 77">
              <a:extLst>
                <a:ext uri="{FF2B5EF4-FFF2-40B4-BE49-F238E27FC236}">
                  <a16:creationId xmlns:a16="http://schemas.microsoft.com/office/drawing/2014/main" id="{DC061531-44C6-39C9-1A26-2C6FF27E5994}"/>
                </a:ext>
              </a:extLst>
            </p:cNvPr>
            <p:cNvSpPr/>
            <p:nvPr/>
          </p:nvSpPr>
          <p:spPr>
            <a:xfrm>
              <a:off x="9446004" y="1867055"/>
              <a:ext cx="1053353" cy="81027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456D306-C938-947E-5F22-DF1923683600}"/>
                </a:ext>
              </a:extLst>
            </p:cNvPr>
            <p:cNvSpPr/>
            <p:nvPr/>
          </p:nvSpPr>
          <p:spPr>
            <a:xfrm>
              <a:off x="9829201" y="2024328"/>
              <a:ext cx="286959" cy="2359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0257E126-880E-CF47-5B6D-AD23E483522A}"/>
              </a:ext>
            </a:extLst>
          </p:cNvPr>
          <p:cNvGrpSpPr/>
          <p:nvPr/>
        </p:nvGrpSpPr>
        <p:grpSpPr>
          <a:xfrm>
            <a:off x="2232577" y="1658527"/>
            <a:ext cx="1442677" cy="3089153"/>
            <a:chOff x="1468706" y="558274"/>
            <a:chExt cx="2706884" cy="5796155"/>
          </a:xfrm>
        </p:grpSpPr>
        <p:sp>
          <p:nvSpPr>
            <p:cNvPr id="88" name="Freeform: Shape 87">
              <a:extLst>
                <a:ext uri="{FF2B5EF4-FFF2-40B4-BE49-F238E27FC236}">
                  <a16:creationId xmlns:a16="http://schemas.microsoft.com/office/drawing/2014/main" id="{ED055A70-8975-90C4-6AF6-35214A75EC9C}"/>
                </a:ext>
              </a:extLst>
            </p:cNvPr>
            <p:cNvSpPr/>
            <p:nvPr/>
          </p:nvSpPr>
          <p:spPr>
            <a:xfrm rot="15530741">
              <a:off x="1639466" y="387514"/>
              <a:ext cx="2139433" cy="2480953"/>
            </a:xfrm>
            <a:custGeom>
              <a:avLst/>
              <a:gdLst>
                <a:gd name="connsiteX0" fmla="*/ 558414 w 3119536"/>
                <a:gd name="connsiteY0" fmla="*/ 1686263 h 1808769"/>
                <a:gd name="connsiteX1" fmla="*/ 307828 w 3119536"/>
                <a:gd name="connsiteY1" fmla="*/ 1478635 h 1808769"/>
                <a:gd name="connsiteX2" fmla="*/ 60430 w 3119536"/>
                <a:gd name="connsiteY2" fmla="*/ 1301941 h 1808769"/>
                <a:gd name="connsiteX3" fmla="*/ 113294 w 3119536"/>
                <a:gd name="connsiteY3" fmla="*/ 1063432 h 1808769"/>
                <a:gd name="connsiteX4" fmla="*/ 1664 w 3119536"/>
                <a:gd name="connsiteY4" fmla="*/ 818730 h 1808769"/>
                <a:gd name="connsiteX5" fmla="*/ 205528 w 3119536"/>
                <a:gd name="connsiteY5" fmla="*/ 601231 h 1808769"/>
                <a:gd name="connsiteX6" fmla="*/ 207477 w 3119536"/>
                <a:gd name="connsiteY6" fmla="*/ 595498 h 1808769"/>
                <a:gd name="connsiteX7" fmla="*/ 298288 w 3119536"/>
                <a:gd name="connsiteY7" fmla="*/ 283164 h 1808769"/>
                <a:gd name="connsiteX8" fmla="*/ 740062 w 3119536"/>
                <a:gd name="connsiteY8" fmla="*/ 211808 h 1808769"/>
                <a:gd name="connsiteX9" fmla="*/ 740146 w 3119536"/>
                <a:gd name="connsiteY9" fmla="*/ 211677 h 1808769"/>
                <a:gd name="connsiteX10" fmla="*/ 779021 w 3119536"/>
                <a:gd name="connsiteY10" fmla="*/ 151188 h 1808769"/>
                <a:gd name="connsiteX11" fmla="*/ 1185472 w 3119536"/>
                <a:gd name="connsiteY11" fmla="*/ 137732 h 1808769"/>
                <a:gd name="connsiteX12" fmla="*/ 1187458 w 3119536"/>
                <a:gd name="connsiteY12" fmla="*/ 134486 h 1808769"/>
                <a:gd name="connsiteX13" fmla="*/ 1216310 w 3119536"/>
                <a:gd name="connsiteY13" fmla="*/ 87330 h 1808769"/>
                <a:gd name="connsiteX14" fmla="*/ 1359029 w 3119536"/>
                <a:gd name="connsiteY14" fmla="*/ 2470 h 1808769"/>
                <a:gd name="connsiteX15" fmla="*/ 1530935 w 3119536"/>
                <a:gd name="connsiteY15" fmla="*/ 51030 h 1808769"/>
                <a:gd name="connsiteX16" fmla="*/ 1571753 w 3119536"/>
                <a:gd name="connsiteY16" fmla="*/ 95202 h 1808769"/>
                <a:gd name="connsiteX17" fmla="*/ 1574276 w 3119536"/>
                <a:gd name="connsiteY17" fmla="*/ 97932 h 1808769"/>
                <a:gd name="connsiteX18" fmla="*/ 1791260 w 3119536"/>
                <a:gd name="connsiteY18" fmla="*/ 1355 h 1808769"/>
                <a:gd name="connsiteX19" fmla="*/ 1871005 w 3119536"/>
                <a:gd name="connsiteY19" fmla="*/ 22977 h 1808769"/>
                <a:gd name="connsiteX20" fmla="*/ 2002644 w 3119536"/>
                <a:gd name="connsiteY20" fmla="*/ 162246 h 1808769"/>
                <a:gd name="connsiteX21" fmla="*/ 2011365 w 3119536"/>
                <a:gd name="connsiteY21" fmla="*/ 192444 h 1808769"/>
                <a:gd name="connsiteX22" fmla="*/ 2059144 w 3119536"/>
                <a:gd name="connsiteY22" fmla="*/ 186559 h 1808769"/>
                <a:gd name="connsiteX23" fmla="*/ 2396314 w 3119536"/>
                <a:gd name="connsiteY23" fmla="*/ 409518 h 1808769"/>
                <a:gd name="connsiteX24" fmla="*/ 2913009 w 3119536"/>
                <a:gd name="connsiteY24" fmla="*/ 672331 h 1808769"/>
                <a:gd name="connsiteX25" fmla="*/ 3119008 w 3119536"/>
                <a:gd name="connsiteY25" fmla="*/ 879310 h 1808769"/>
                <a:gd name="connsiteX26" fmla="*/ 3020244 w 3119536"/>
                <a:gd name="connsiteY26" fmla="*/ 1071398 h 1808769"/>
                <a:gd name="connsiteX27" fmla="*/ 3080501 w 3119536"/>
                <a:gd name="connsiteY27" fmla="*/ 1305909 h 1808769"/>
                <a:gd name="connsiteX28" fmla="*/ 2838796 w 3119536"/>
                <a:gd name="connsiteY28" fmla="*/ 1445947 h 1808769"/>
                <a:gd name="connsiteX29" fmla="*/ 2835760 w 3119536"/>
                <a:gd name="connsiteY29" fmla="*/ 1450411 h 1808769"/>
                <a:gd name="connsiteX30" fmla="*/ 2685398 w 3119536"/>
                <a:gd name="connsiteY30" fmla="*/ 1697084 h 1808769"/>
                <a:gd name="connsiteX31" fmla="*/ 2240883 w 3119536"/>
                <a:gd name="connsiteY31" fmla="*/ 1658417 h 1808769"/>
                <a:gd name="connsiteX32" fmla="*/ 2240774 w 3119536"/>
                <a:gd name="connsiteY32" fmla="*/ 1658511 h 1808769"/>
                <a:gd name="connsiteX33" fmla="*/ 2190915 w 3119536"/>
                <a:gd name="connsiteY33" fmla="*/ 1701478 h 1808769"/>
                <a:gd name="connsiteX34" fmla="*/ 1792285 w 3119536"/>
                <a:gd name="connsiteY34" fmla="*/ 1621256 h 1808769"/>
                <a:gd name="connsiteX35" fmla="*/ 1789706 w 3119536"/>
                <a:gd name="connsiteY35" fmla="*/ 1623585 h 1808769"/>
                <a:gd name="connsiteX36" fmla="*/ 1752254 w 3119536"/>
                <a:gd name="connsiteY36" fmla="*/ 1657409 h 1808769"/>
                <a:gd name="connsiteX37" fmla="*/ 1596401 w 3119536"/>
                <a:gd name="connsiteY37" fmla="*/ 1697788 h 1808769"/>
                <a:gd name="connsiteX38" fmla="*/ 1471008 w 3119536"/>
                <a:gd name="connsiteY38" fmla="*/ 1648175 h 1808769"/>
                <a:gd name="connsiteX39" fmla="*/ 1460134 w 3119536"/>
                <a:gd name="connsiteY39" fmla="*/ 1637881 h 1808769"/>
                <a:gd name="connsiteX40" fmla="*/ 1410463 w 3119536"/>
                <a:gd name="connsiteY40" fmla="*/ 1703678 h 1808769"/>
                <a:gd name="connsiteX41" fmla="*/ 1249297 w 3119536"/>
                <a:gd name="connsiteY41" fmla="*/ 1798125 h 1808769"/>
                <a:gd name="connsiteX42" fmla="*/ 870506 w 3119536"/>
                <a:gd name="connsiteY42" fmla="*/ 1637418 h 1808769"/>
                <a:gd name="connsiteX43" fmla="*/ 558414 w 3119536"/>
                <a:gd name="connsiteY43" fmla="*/ 1686263 h 180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19536" h="1808769">
                  <a:moveTo>
                    <a:pt x="558414" y="1686263"/>
                  </a:moveTo>
                  <a:cubicBezTo>
                    <a:pt x="456350" y="1657464"/>
                    <a:pt x="364538" y="1585920"/>
                    <a:pt x="307828" y="1478635"/>
                  </a:cubicBezTo>
                  <a:cubicBezTo>
                    <a:pt x="196410" y="1492739"/>
                    <a:pt x="91790" y="1418035"/>
                    <a:pt x="60430" y="1301941"/>
                  </a:cubicBezTo>
                  <a:cubicBezTo>
                    <a:pt x="37715" y="1217946"/>
                    <a:pt x="57796" y="1127297"/>
                    <a:pt x="113294" y="1063432"/>
                  </a:cubicBezTo>
                  <a:cubicBezTo>
                    <a:pt x="34552" y="1013337"/>
                    <a:pt x="-9298" y="917205"/>
                    <a:pt x="1664" y="818730"/>
                  </a:cubicBezTo>
                  <a:cubicBezTo>
                    <a:pt x="14525" y="703431"/>
                    <a:pt x="99169" y="613117"/>
                    <a:pt x="205528" y="601231"/>
                  </a:cubicBezTo>
                  <a:cubicBezTo>
                    <a:pt x="206160" y="599306"/>
                    <a:pt x="206845" y="597423"/>
                    <a:pt x="207477" y="595498"/>
                  </a:cubicBezTo>
                  <a:cubicBezTo>
                    <a:pt x="193194" y="481956"/>
                    <a:pt x="226504" y="367452"/>
                    <a:pt x="298288" y="283164"/>
                  </a:cubicBezTo>
                  <a:cubicBezTo>
                    <a:pt x="411709" y="150036"/>
                    <a:pt x="595597" y="120364"/>
                    <a:pt x="740062" y="211808"/>
                  </a:cubicBezTo>
                  <a:lnTo>
                    <a:pt x="740146" y="211677"/>
                  </a:lnTo>
                  <a:lnTo>
                    <a:pt x="779021" y="151188"/>
                  </a:lnTo>
                  <a:cubicBezTo>
                    <a:pt x="882657" y="25672"/>
                    <a:pt x="1068242" y="12860"/>
                    <a:pt x="1185472" y="137732"/>
                  </a:cubicBezTo>
                  <a:lnTo>
                    <a:pt x="1187458" y="134486"/>
                  </a:lnTo>
                  <a:lnTo>
                    <a:pt x="1216310" y="87330"/>
                  </a:lnTo>
                  <a:cubicBezTo>
                    <a:pt x="1252321" y="41682"/>
                    <a:pt x="1302858" y="11071"/>
                    <a:pt x="1359029" y="2470"/>
                  </a:cubicBezTo>
                  <a:cubicBezTo>
                    <a:pt x="1420852" y="-7009"/>
                    <a:pt x="1482616" y="11149"/>
                    <a:pt x="1530935" y="51030"/>
                  </a:cubicBezTo>
                  <a:lnTo>
                    <a:pt x="1571753" y="95202"/>
                  </a:lnTo>
                  <a:lnTo>
                    <a:pt x="1574276" y="97932"/>
                  </a:lnTo>
                  <a:cubicBezTo>
                    <a:pt x="1628905" y="28439"/>
                    <a:pt x="1710334" y="-6049"/>
                    <a:pt x="1791260" y="1355"/>
                  </a:cubicBezTo>
                  <a:cubicBezTo>
                    <a:pt x="1818235" y="3823"/>
                    <a:pt x="1845154" y="10945"/>
                    <a:pt x="1871005" y="22977"/>
                  </a:cubicBezTo>
                  <a:cubicBezTo>
                    <a:pt x="1930101" y="50473"/>
                    <a:pt x="1976656" y="100522"/>
                    <a:pt x="2002644" y="162246"/>
                  </a:cubicBezTo>
                  <a:lnTo>
                    <a:pt x="2011365" y="192444"/>
                  </a:lnTo>
                  <a:lnTo>
                    <a:pt x="2059144" y="186559"/>
                  </a:lnTo>
                  <a:cubicBezTo>
                    <a:pt x="2207696" y="187063"/>
                    <a:pt x="2342248" y="276023"/>
                    <a:pt x="2396314" y="409518"/>
                  </a:cubicBezTo>
                  <a:cubicBezTo>
                    <a:pt x="2611947" y="344652"/>
                    <a:pt x="2845036" y="463191"/>
                    <a:pt x="2913009" y="672331"/>
                  </a:cubicBezTo>
                  <a:cubicBezTo>
                    <a:pt x="3024348" y="685413"/>
                    <a:pt x="3111464" y="772926"/>
                    <a:pt x="3119008" y="879310"/>
                  </a:cubicBezTo>
                  <a:cubicBezTo>
                    <a:pt x="3124493" y="956286"/>
                    <a:pt x="3086966" y="1029294"/>
                    <a:pt x="3020244" y="1071398"/>
                  </a:cubicBezTo>
                  <a:cubicBezTo>
                    <a:pt x="3087026" y="1132021"/>
                    <a:pt x="3110695" y="1224148"/>
                    <a:pt x="3080501" y="1305909"/>
                  </a:cubicBezTo>
                  <a:cubicBezTo>
                    <a:pt x="3045124" y="1401633"/>
                    <a:pt x="2944766" y="1459784"/>
                    <a:pt x="2838796" y="1445947"/>
                  </a:cubicBezTo>
                  <a:cubicBezTo>
                    <a:pt x="2837799" y="1447450"/>
                    <a:pt x="2836758" y="1448907"/>
                    <a:pt x="2835760" y="1450411"/>
                  </a:cubicBezTo>
                  <a:cubicBezTo>
                    <a:pt x="2827175" y="1550757"/>
                    <a:pt x="2772033" y="1641186"/>
                    <a:pt x="2685398" y="1697084"/>
                  </a:cubicBezTo>
                  <a:cubicBezTo>
                    <a:pt x="2548521" y="1785363"/>
                    <a:pt x="2363498" y="1769242"/>
                    <a:pt x="2240883" y="1658417"/>
                  </a:cubicBezTo>
                  <a:lnTo>
                    <a:pt x="2240774" y="1658511"/>
                  </a:lnTo>
                  <a:lnTo>
                    <a:pt x="2190915" y="1701478"/>
                  </a:lnTo>
                  <a:cubicBezTo>
                    <a:pt x="2065080" y="1785454"/>
                    <a:pt x="1881744" y="1754529"/>
                    <a:pt x="1792285" y="1621256"/>
                  </a:cubicBezTo>
                  <a:lnTo>
                    <a:pt x="1789706" y="1623585"/>
                  </a:lnTo>
                  <a:lnTo>
                    <a:pt x="1752254" y="1657409"/>
                  </a:lnTo>
                  <a:cubicBezTo>
                    <a:pt x="1708126" y="1688329"/>
                    <a:pt x="1652826" y="1703108"/>
                    <a:pt x="1596401" y="1697788"/>
                  </a:cubicBezTo>
                  <a:cubicBezTo>
                    <a:pt x="1549821" y="1693404"/>
                    <a:pt x="1506355" y="1675731"/>
                    <a:pt x="1471008" y="1648175"/>
                  </a:cubicBezTo>
                  <a:lnTo>
                    <a:pt x="1460134" y="1637881"/>
                  </a:lnTo>
                  <a:lnTo>
                    <a:pt x="1410463" y="1703678"/>
                  </a:lnTo>
                  <a:cubicBezTo>
                    <a:pt x="1365999" y="1749118"/>
                    <a:pt x="1310751" y="1782159"/>
                    <a:pt x="1249297" y="1798125"/>
                  </a:cubicBezTo>
                  <a:cubicBezTo>
                    <a:pt x="1104464" y="1835749"/>
                    <a:pt x="953306" y="1771633"/>
                    <a:pt x="870506" y="1637418"/>
                  </a:cubicBezTo>
                  <a:cubicBezTo>
                    <a:pt x="772791" y="1701115"/>
                    <a:pt x="660477" y="1715061"/>
                    <a:pt x="558414" y="1686263"/>
                  </a:cubicBezTo>
                  <a:close/>
                </a:path>
              </a:pathLst>
            </a:cu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Oval 4">
              <a:extLst>
                <a:ext uri="{FF2B5EF4-FFF2-40B4-BE49-F238E27FC236}">
                  <a16:creationId xmlns:a16="http://schemas.microsoft.com/office/drawing/2014/main" id="{8C8D8CEE-E431-3E9A-14B8-EC83BF223659}"/>
                </a:ext>
              </a:extLst>
            </p:cNvPr>
            <p:cNvSpPr/>
            <p:nvPr/>
          </p:nvSpPr>
          <p:spPr>
            <a:xfrm rot="6957280">
              <a:off x="1064638" y="3254878"/>
              <a:ext cx="1587560" cy="6035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3F7C918-3AED-669D-32C6-465711B2E270}"/>
                </a:ext>
              </a:extLst>
            </p:cNvPr>
            <p:cNvSpPr/>
            <p:nvPr/>
          </p:nvSpPr>
          <p:spPr>
            <a:xfrm rot="18587962" flipH="1">
              <a:off x="1774605" y="5159920"/>
              <a:ext cx="1587560" cy="69455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66">
              <a:extLst>
                <a:ext uri="{FF2B5EF4-FFF2-40B4-BE49-F238E27FC236}">
                  <a16:creationId xmlns:a16="http://schemas.microsoft.com/office/drawing/2014/main" id="{572C1730-CB72-9057-D491-C1F35CEA4511}"/>
                </a:ext>
              </a:extLst>
            </p:cNvPr>
            <p:cNvSpPr/>
            <p:nvPr/>
          </p:nvSpPr>
          <p:spPr>
            <a:xfrm rot="3012038">
              <a:off x="2295460" y="5213370"/>
              <a:ext cx="1587560" cy="69455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4">
              <a:extLst>
                <a:ext uri="{FF2B5EF4-FFF2-40B4-BE49-F238E27FC236}">
                  <a16:creationId xmlns:a16="http://schemas.microsoft.com/office/drawing/2014/main" id="{4F029B9F-32C3-27C4-204A-A29C9013AA3F}"/>
                </a:ext>
              </a:extLst>
            </p:cNvPr>
            <p:cNvSpPr/>
            <p:nvPr/>
          </p:nvSpPr>
          <p:spPr>
            <a:xfrm rot="4765551">
              <a:off x="3188710" y="3294724"/>
              <a:ext cx="1392498" cy="5812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35">
              <a:extLst>
                <a:ext uri="{FF2B5EF4-FFF2-40B4-BE49-F238E27FC236}">
                  <a16:creationId xmlns:a16="http://schemas.microsoft.com/office/drawing/2014/main" id="{FA91500E-49AC-35B8-C55B-725F801C8E1C}"/>
                </a:ext>
              </a:extLst>
            </p:cNvPr>
            <p:cNvSpPr/>
            <p:nvPr/>
          </p:nvSpPr>
          <p:spPr>
            <a:xfrm rot="20258788">
              <a:off x="3095738" y="2085190"/>
              <a:ext cx="964809" cy="1892385"/>
            </a:xfrm>
            <a:prstGeom prst="trapezoid">
              <a:avLst>
                <a:gd name="adj" fmla="val 2480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8">
              <a:extLst>
                <a:ext uri="{FF2B5EF4-FFF2-40B4-BE49-F238E27FC236}">
                  <a16:creationId xmlns:a16="http://schemas.microsoft.com/office/drawing/2014/main" id="{9ABB8072-56B1-C9E0-A0B1-8A8FCC07A33F}"/>
                </a:ext>
              </a:extLst>
            </p:cNvPr>
            <p:cNvSpPr/>
            <p:nvPr/>
          </p:nvSpPr>
          <p:spPr>
            <a:xfrm rot="1340719">
              <a:off x="1575797" y="2061122"/>
              <a:ext cx="964809" cy="1892385"/>
            </a:xfrm>
            <a:prstGeom prst="trapezoid">
              <a:avLst>
                <a:gd name="adj" fmla="val 2480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3">
              <a:extLst>
                <a:ext uri="{FF2B5EF4-FFF2-40B4-BE49-F238E27FC236}">
                  <a16:creationId xmlns:a16="http://schemas.microsoft.com/office/drawing/2014/main" id="{2313411B-6213-BD5D-BE07-D043F829FDBB}"/>
                </a:ext>
              </a:extLst>
            </p:cNvPr>
            <p:cNvSpPr/>
            <p:nvPr/>
          </p:nvSpPr>
          <p:spPr>
            <a:xfrm>
              <a:off x="1886198" y="2157929"/>
              <a:ext cx="1885228" cy="3472788"/>
            </a:xfrm>
            <a:prstGeom prst="trapezoid">
              <a:avLst>
                <a:gd name="adj" fmla="val 2438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a:extLst>
                <a:ext uri="{FF2B5EF4-FFF2-40B4-BE49-F238E27FC236}">
                  <a16:creationId xmlns:a16="http://schemas.microsoft.com/office/drawing/2014/main" id="{F3E7FA61-B41E-DFD6-3459-4EC5F3BF345F}"/>
                </a:ext>
              </a:extLst>
            </p:cNvPr>
            <p:cNvSpPr/>
            <p:nvPr/>
          </p:nvSpPr>
          <p:spPr>
            <a:xfrm>
              <a:off x="2540091" y="1998522"/>
              <a:ext cx="595335" cy="595335"/>
            </a:xfrm>
            <a:prstGeom prst="trapezoid">
              <a:avLst>
                <a:gd name="adj" fmla="val 3483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846827AD-DC3F-5A91-E569-B89CFD08BEBE}"/>
                </a:ext>
              </a:extLst>
            </p:cNvPr>
            <p:cNvSpPr/>
            <p:nvPr/>
          </p:nvSpPr>
          <p:spPr>
            <a:xfrm>
              <a:off x="2029673" y="712081"/>
              <a:ext cx="1543308" cy="18079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102">
              <a:extLst>
                <a:ext uri="{FF2B5EF4-FFF2-40B4-BE49-F238E27FC236}">
                  <a16:creationId xmlns:a16="http://schemas.microsoft.com/office/drawing/2014/main" id="{0AE6C8B3-1907-D378-87CF-A3F25ED7231B}"/>
                </a:ext>
              </a:extLst>
            </p:cNvPr>
            <p:cNvSpPr/>
            <p:nvPr/>
          </p:nvSpPr>
          <p:spPr>
            <a:xfrm>
              <a:off x="2029673" y="868037"/>
              <a:ext cx="1611823" cy="318652"/>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5EE9A8E1-7E4C-9BD5-FBE0-2C448FCB9055}"/>
                </a:ext>
              </a:extLst>
            </p:cNvPr>
            <p:cNvGrpSpPr/>
            <p:nvPr/>
          </p:nvGrpSpPr>
          <p:grpSpPr>
            <a:xfrm>
              <a:off x="2080764" y="904606"/>
              <a:ext cx="1593642" cy="227003"/>
              <a:chOff x="4679142" y="1290900"/>
              <a:chExt cx="4492600" cy="657867"/>
            </a:xfrm>
          </p:grpSpPr>
          <p:sp>
            <p:nvSpPr>
              <p:cNvPr id="109" name="Flowchart: Summing Junction 108">
                <a:extLst>
                  <a:ext uri="{FF2B5EF4-FFF2-40B4-BE49-F238E27FC236}">
                    <a16:creationId xmlns:a16="http://schemas.microsoft.com/office/drawing/2014/main" id="{5543196C-4863-9CB8-3368-A6993117C55C}"/>
                  </a:ext>
                </a:extLst>
              </p:cNvPr>
              <p:cNvSpPr/>
              <p:nvPr/>
            </p:nvSpPr>
            <p:spPr>
              <a:xfrm>
                <a:off x="4679142" y="1298448"/>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umming Junction 109">
                <a:extLst>
                  <a:ext uri="{FF2B5EF4-FFF2-40B4-BE49-F238E27FC236}">
                    <a16:creationId xmlns:a16="http://schemas.microsoft.com/office/drawing/2014/main" id="{BE7C332B-9931-D472-143E-28978A4CCFA6}"/>
                  </a:ext>
                </a:extLst>
              </p:cNvPr>
              <p:cNvSpPr/>
              <p:nvPr/>
            </p:nvSpPr>
            <p:spPr>
              <a:xfrm>
                <a:off x="5812998" y="1298447"/>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Summing Junction 110">
                <a:extLst>
                  <a:ext uri="{FF2B5EF4-FFF2-40B4-BE49-F238E27FC236}">
                    <a16:creationId xmlns:a16="http://schemas.microsoft.com/office/drawing/2014/main" id="{AD53BF3B-D24C-96F2-45EE-B6CEF334431A}"/>
                  </a:ext>
                </a:extLst>
              </p:cNvPr>
              <p:cNvSpPr/>
              <p:nvPr/>
            </p:nvSpPr>
            <p:spPr>
              <a:xfrm>
                <a:off x="6924981" y="1298446"/>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111">
                <a:extLst>
                  <a:ext uri="{FF2B5EF4-FFF2-40B4-BE49-F238E27FC236}">
                    <a16:creationId xmlns:a16="http://schemas.microsoft.com/office/drawing/2014/main" id="{019FEEBC-A927-A549-5D04-B521685D17C6}"/>
                  </a:ext>
                </a:extLst>
              </p:cNvPr>
              <p:cNvSpPr/>
              <p:nvPr/>
            </p:nvSpPr>
            <p:spPr>
              <a:xfrm>
                <a:off x="8037886" y="1290900"/>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B8343EA-58E7-92AA-9629-DD2E637AA8D6}"/>
                  </a:ext>
                </a:extLst>
              </p:cNvPr>
              <p:cNvSpPr/>
              <p:nvPr/>
            </p:nvSpPr>
            <p:spPr>
              <a:xfrm rot="18953279">
                <a:off x="5649036" y="1488625"/>
                <a:ext cx="350705" cy="3398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D53F666-4D01-8283-B63F-2EB8DAAFE909}"/>
                  </a:ext>
                </a:extLst>
              </p:cNvPr>
              <p:cNvSpPr/>
              <p:nvPr/>
            </p:nvSpPr>
            <p:spPr>
              <a:xfrm rot="18953279">
                <a:off x="6771501" y="1453678"/>
                <a:ext cx="350705" cy="3398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68D56911-4B72-61F3-739D-02E499B94B50}"/>
                  </a:ext>
                </a:extLst>
              </p:cNvPr>
              <p:cNvSpPr/>
              <p:nvPr/>
            </p:nvSpPr>
            <p:spPr>
              <a:xfrm rot="18953279">
                <a:off x="7893966" y="1446132"/>
                <a:ext cx="350705" cy="3398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EA5E56D1-182C-6CA3-2A8D-5E8E122165EA}"/>
                </a:ext>
              </a:extLst>
            </p:cNvPr>
            <p:cNvGrpSpPr/>
            <p:nvPr/>
          </p:nvGrpSpPr>
          <p:grpSpPr>
            <a:xfrm>
              <a:off x="1895852" y="5333645"/>
              <a:ext cx="1807707" cy="227003"/>
              <a:chOff x="4679142" y="1290900"/>
              <a:chExt cx="4492600" cy="657867"/>
            </a:xfrm>
          </p:grpSpPr>
          <p:sp>
            <p:nvSpPr>
              <p:cNvPr id="102" name="Flowchart: Summing Junction 101">
                <a:extLst>
                  <a:ext uri="{FF2B5EF4-FFF2-40B4-BE49-F238E27FC236}">
                    <a16:creationId xmlns:a16="http://schemas.microsoft.com/office/drawing/2014/main" id="{0418249F-39D0-1408-0E53-4420A73BC6F7}"/>
                  </a:ext>
                </a:extLst>
              </p:cNvPr>
              <p:cNvSpPr/>
              <p:nvPr/>
            </p:nvSpPr>
            <p:spPr>
              <a:xfrm>
                <a:off x="4679142" y="1298448"/>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Summing Junction 102">
                <a:extLst>
                  <a:ext uri="{FF2B5EF4-FFF2-40B4-BE49-F238E27FC236}">
                    <a16:creationId xmlns:a16="http://schemas.microsoft.com/office/drawing/2014/main" id="{23B1E7EF-F864-4F26-A3BE-5400CC0D3348}"/>
                  </a:ext>
                </a:extLst>
              </p:cNvPr>
              <p:cNvSpPr/>
              <p:nvPr/>
            </p:nvSpPr>
            <p:spPr>
              <a:xfrm>
                <a:off x="5812998" y="1298447"/>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Summing Junction 103">
                <a:extLst>
                  <a:ext uri="{FF2B5EF4-FFF2-40B4-BE49-F238E27FC236}">
                    <a16:creationId xmlns:a16="http://schemas.microsoft.com/office/drawing/2014/main" id="{1C1ACEB7-74BD-7D71-6C11-A8ADE0ED553B}"/>
                  </a:ext>
                </a:extLst>
              </p:cNvPr>
              <p:cNvSpPr/>
              <p:nvPr/>
            </p:nvSpPr>
            <p:spPr>
              <a:xfrm>
                <a:off x="6924981" y="1298446"/>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Summing Junction 104">
                <a:extLst>
                  <a:ext uri="{FF2B5EF4-FFF2-40B4-BE49-F238E27FC236}">
                    <a16:creationId xmlns:a16="http://schemas.microsoft.com/office/drawing/2014/main" id="{BC7D637C-5200-EE40-E7BE-B8B4F55E1A9D}"/>
                  </a:ext>
                </a:extLst>
              </p:cNvPr>
              <p:cNvSpPr/>
              <p:nvPr/>
            </p:nvSpPr>
            <p:spPr>
              <a:xfrm>
                <a:off x="8037886" y="1290900"/>
                <a:ext cx="1133856" cy="650319"/>
              </a:xfrm>
              <a:prstGeom prst="flowChartSummingJunction">
                <a:avLst/>
              </a:prstGeom>
              <a:solidFill>
                <a:srgbClr val="0099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84193C3F-0400-5841-1F90-E8B60C68B500}"/>
                  </a:ext>
                </a:extLst>
              </p:cNvPr>
              <p:cNvSpPr/>
              <p:nvPr/>
            </p:nvSpPr>
            <p:spPr>
              <a:xfrm rot="18953279">
                <a:off x="5649036" y="1488625"/>
                <a:ext cx="350705" cy="3398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040EAB55-FFCE-64C3-70D6-71A83925C87E}"/>
                  </a:ext>
                </a:extLst>
              </p:cNvPr>
              <p:cNvSpPr/>
              <p:nvPr/>
            </p:nvSpPr>
            <p:spPr>
              <a:xfrm rot="18953279">
                <a:off x="6771501" y="1453678"/>
                <a:ext cx="350705" cy="3398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38028D1-AFF6-93F7-031B-20659FB76854}"/>
                  </a:ext>
                </a:extLst>
              </p:cNvPr>
              <p:cNvSpPr/>
              <p:nvPr/>
            </p:nvSpPr>
            <p:spPr>
              <a:xfrm rot="18953279">
                <a:off x="7893966" y="1446132"/>
                <a:ext cx="350705" cy="3398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a:extLst>
              <a:ext uri="{FF2B5EF4-FFF2-40B4-BE49-F238E27FC236}">
                <a16:creationId xmlns:a16="http://schemas.microsoft.com/office/drawing/2014/main" id="{397B2BFE-1B64-5706-A6F7-63F7EB008D66}"/>
              </a:ext>
            </a:extLst>
          </p:cNvPr>
          <p:cNvGrpSpPr/>
          <p:nvPr/>
        </p:nvGrpSpPr>
        <p:grpSpPr>
          <a:xfrm>
            <a:off x="9328243" y="1599358"/>
            <a:ext cx="1203936" cy="3003879"/>
            <a:chOff x="8901757" y="212421"/>
            <a:chExt cx="2565371" cy="6400726"/>
          </a:xfrm>
        </p:grpSpPr>
        <p:sp>
          <p:nvSpPr>
            <p:cNvPr id="117" name="Oval 116">
              <a:extLst>
                <a:ext uri="{FF2B5EF4-FFF2-40B4-BE49-F238E27FC236}">
                  <a16:creationId xmlns:a16="http://schemas.microsoft.com/office/drawing/2014/main" id="{B5667F7E-4A15-ADD1-CFC9-29E775628BEC}"/>
                </a:ext>
              </a:extLst>
            </p:cNvPr>
            <p:cNvSpPr/>
            <p:nvPr/>
          </p:nvSpPr>
          <p:spPr>
            <a:xfrm rot="208670" flipH="1">
              <a:off x="9203234" y="497327"/>
              <a:ext cx="2037032" cy="233646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C2CC530-B705-397C-45B3-DCA731800CC7}"/>
                </a:ext>
              </a:extLst>
            </p:cNvPr>
            <p:cNvSpPr/>
            <p:nvPr/>
          </p:nvSpPr>
          <p:spPr>
            <a:xfrm rot="1928098" flipH="1">
              <a:off x="8901757" y="3443604"/>
              <a:ext cx="588036" cy="1112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FE15BB90-3E42-9C65-4E4F-04B4E30E06C9}"/>
                </a:ext>
              </a:extLst>
            </p:cNvPr>
            <p:cNvSpPr/>
            <p:nvPr/>
          </p:nvSpPr>
          <p:spPr>
            <a:xfrm rot="18952234" flipH="1">
              <a:off x="10887000" y="3338547"/>
              <a:ext cx="580128" cy="1112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CC98E21D-9832-75D3-E447-C1A1E6968E6B}"/>
                </a:ext>
              </a:extLst>
            </p:cNvPr>
            <p:cNvSpPr/>
            <p:nvPr/>
          </p:nvSpPr>
          <p:spPr>
            <a:xfrm rot="2247591" flipH="1">
              <a:off x="9576303" y="5500662"/>
              <a:ext cx="472164" cy="111248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042ECD97-F42A-A455-B995-A5916613E284}"/>
                </a:ext>
              </a:extLst>
            </p:cNvPr>
            <p:cNvSpPr/>
            <p:nvPr/>
          </p:nvSpPr>
          <p:spPr>
            <a:xfrm rot="18952234" flipH="1">
              <a:off x="10121377" y="5478657"/>
              <a:ext cx="469904" cy="111248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C74D2784-3C4A-F468-C4F3-8D828403768F}"/>
                </a:ext>
              </a:extLst>
            </p:cNvPr>
            <p:cNvSpPr/>
            <p:nvPr/>
          </p:nvSpPr>
          <p:spPr>
            <a:xfrm rot="1430708" flipH="1">
              <a:off x="9066831" y="2170039"/>
              <a:ext cx="1008376" cy="1984371"/>
            </a:xfrm>
            <a:prstGeom prst="trapezoid">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1E146571-044A-D2AA-3EF6-6E1338682265}"/>
                </a:ext>
              </a:extLst>
            </p:cNvPr>
            <p:cNvSpPr/>
            <p:nvPr/>
          </p:nvSpPr>
          <p:spPr>
            <a:xfrm rot="19809709" flipH="1">
              <a:off x="10167450" y="2105021"/>
              <a:ext cx="1008376" cy="1984371"/>
            </a:xfrm>
            <a:prstGeom prst="trapezoid">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F39F53D1-B40A-251A-EF6D-B29675162D0D}"/>
                </a:ext>
              </a:extLst>
            </p:cNvPr>
            <p:cNvSpPr/>
            <p:nvPr/>
          </p:nvSpPr>
          <p:spPr>
            <a:xfrm flipH="1">
              <a:off x="9402784" y="2425400"/>
              <a:ext cx="1504339" cy="3625705"/>
            </a:xfrm>
            <a:prstGeom prst="trapezoid">
              <a:avLst/>
            </a:prstGeom>
            <a:solidFill>
              <a:srgbClr val="E1D4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0DC1E1F1-063D-8A4A-F388-CD08BA136D7C}"/>
                </a:ext>
              </a:extLst>
            </p:cNvPr>
            <p:cNvSpPr/>
            <p:nvPr/>
          </p:nvSpPr>
          <p:spPr>
            <a:xfrm flipH="1">
              <a:off x="9473301" y="529174"/>
              <a:ext cx="1433822" cy="20791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3317D27C-4977-8DF2-EF53-3B53862C16C1}"/>
                </a:ext>
              </a:extLst>
            </p:cNvPr>
            <p:cNvSpPr/>
            <p:nvPr/>
          </p:nvSpPr>
          <p:spPr>
            <a:xfrm rot="16523337" flipH="1">
              <a:off x="9707569" y="-135310"/>
              <a:ext cx="1087375" cy="1782838"/>
            </a:xfrm>
            <a:custGeom>
              <a:avLst/>
              <a:gdLst>
                <a:gd name="connsiteX0" fmla="*/ 586 w 1087375"/>
                <a:gd name="connsiteY0" fmla="*/ 1150562 h 1782838"/>
                <a:gd name="connsiteX1" fmla="*/ 230886 w 1087375"/>
                <a:gd name="connsiteY1" fmla="*/ 1542096 h 1782838"/>
                <a:gd name="connsiteX2" fmla="*/ 724526 w 1087375"/>
                <a:gd name="connsiteY2" fmla="*/ 1782838 h 1782838"/>
                <a:gd name="connsiteX3" fmla="*/ 904645 w 1087375"/>
                <a:gd name="connsiteY3" fmla="*/ 1413508 h 1782838"/>
                <a:gd name="connsiteX4" fmla="*/ 845037 w 1087375"/>
                <a:gd name="connsiteY4" fmla="*/ 963191 h 1782838"/>
                <a:gd name="connsiteX5" fmla="*/ 803242 w 1087375"/>
                <a:gd name="connsiteY5" fmla="*/ 923883 h 1782838"/>
                <a:gd name="connsiteX6" fmla="*/ 833027 w 1087375"/>
                <a:gd name="connsiteY6" fmla="*/ 914638 h 1782838"/>
                <a:gd name="connsiteX7" fmla="*/ 1087375 w 1087375"/>
                <a:gd name="connsiteY7" fmla="*/ 530916 h 1782838"/>
                <a:gd name="connsiteX8" fmla="*/ 1087375 w 1087375"/>
                <a:gd name="connsiteY8" fmla="*/ 0 h 1782838"/>
                <a:gd name="connsiteX9" fmla="*/ 670928 w 1087375"/>
                <a:gd name="connsiteY9" fmla="*/ 0 h 1782838"/>
                <a:gd name="connsiteX10" fmla="*/ 254480 w 1087375"/>
                <a:gd name="connsiteY10" fmla="*/ 416448 h 1782838"/>
                <a:gd name="connsiteX11" fmla="*/ 254480 w 1087375"/>
                <a:gd name="connsiteY11" fmla="*/ 639258 h 1782838"/>
                <a:gd name="connsiteX12" fmla="*/ 221790 w 1087375"/>
                <a:gd name="connsiteY12" fmla="*/ 623315 h 1782838"/>
                <a:gd name="connsiteX13" fmla="*/ 41672 w 1087375"/>
                <a:gd name="connsiteY13" fmla="*/ 992646 h 1782838"/>
                <a:gd name="connsiteX14" fmla="*/ 586 w 1087375"/>
                <a:gd name="connsiteY14" fmla="*/ 1150562 h 178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375" h="1782838">
                  <a:moveTo>
                    <a:pt x="586" y="1150562"/>
                  </a:moveTo>
                  <a:cubicBezTo>
                    <a:pt x="-7993" y="1310464"/>
                    <a:pt x="77904" y="1467489"/>
                    <a:pt x="230886" y="1542096"/>
                  </a:cubicBezTo>
                  <a:lnTo>
                    <a:pt x="724526" y="1782838"/>
                  </a:lnTo>
                  <a:lnTo>
                    <a:pt x="904645" y="1413508"/>
                  </a:lnTo>
                  <a:cubicBezTo>
                    <a:pt x="979252" y="1260526"/>
                    <a:pt x="950252" y="1083906"/>
                    <a:pt x="845037" y="963191"/>
                  </a:cubicBezTo>
                  <a:lnTo>
                    <a:pt x="803242" y="923883"/>
                  </a:lnTo>
                  <a:lnTo>
                    <a:pt x="833027" y="914638"/>
                  </a:lnTo>
                  <a:cubicBezTo>
                    <a:pt x="982497" y="851417"/>
                    <a:pt x="1087375" y="703415"/>
                    <a:pt x="1087375" y="530916"/>
                  </a:cubicBezTo>
                  <a:lnTo>
                    <a:pt x="1087375" y="0"/>
                  </a:lnTo>
                  <a:lnTo>
                    <a:pt x="670928" y="0"/>
                  </a:lnTo>
                  <a:cubicBezTo>
                    <a:pt x="440930" y="0"/>
                    <a:pt x="254480" y="186450"/>
                    <a:pt x="254480" y="416448"/>
                  </a:cubicBezTo>
                  <a:lnTo>
                    <a:pt x="254480" y="639258"/>
                  </a:lnTo>
                  <a:lnTo>
                    <a:pt x="221790" y="623315"/>
                  </a:lnTo>
                  <a:lnTo>
                    <a:pt x="41672" y="992646"/>
                  </a:lnTo>
                  <a:cubicBezTo>
                    <a:pt x="16803" y="1043640"/>
                    <a:pt x="3446" y="1097261"/>
                    <a:pt x="586" y="1150562"/>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Trapezoid 126">
              <a:extLst>
                <a:ext uri="{FF2B5EF4-FFF2-40B4-BE49-F238E27FC236}">
                  <a16:creationId xmlns:a16="http://schemas.microsoft.com/office/drawing/2014/main" id="{E7258EC2-676D-9874-AC07-2BCCD626EC4E}"/>
                </a:ext>
              </a:extLst>
            </p:cNvPr>
            <p:cNvSpPr/>
            <p:nvPr/>
          </p:nvSpPr>
          <p:spPr>
            <a:xfrm rot="21333240" flipH="1">
              <a:off x="10047302" y="2222856"/>
              <a:ext cx="1008376" cy="3701876"/>
            </a:xfrm>
            <a:prstGeom prst="trapezoid">
              <a:avLst>
                <a:gd name="adj" fmla="val 34480"/>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a:extLst>
                <a:ext uri="{FF2B5EF4-FFF2-40B4-BE49-F238E27FC236}">
                  <a16:creationId xmlns:a16="http://schemas.microsoft.com/office/drawing/2014/main" id="{A2C507FA-A8FB-9EBF-B69B-1F3FC328AE93}"/>
                </a:ext>
              </a:extLst>
            </p:cNvPr>
            <p:cNvSpPr/>
            <p:nvPr/>
          </p:nvSpPr>
          <p:spPr>
            <a:xfrm rot="301939" flipH="1">
              <a:off x="9195393" y="2359240"/>
              <a:ext cx="1008376" cy="3565287"/>
            </a:xfrm>
            <a:prstGeom prst="trapezoid">
              <a:avLst>
                <a:gd name="adj" fmla="val 34480"/>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68152C0-5687-BBA6-3011-AF35E8E8A757}"/>
                </a:ext>
              </a:extLst>
            </p:cNvPr>
            <p:cNvSpPr/>
            <p:nvPr/>
          </p:nvSpPr>
          <p:spPr>
            <a:xfrm flipH="1">
              <a:off x="9682716" y="1668157"/>
              <a:ext cx="950003" cy="1112485"/>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0FD99009-474C-C7DE-332C-8636501B4C57}"/>
                </a:ext>
              </a:extLst>
            </p:cNvPr>
            <p:cNvSpPr/>
            <p:nvPr/>
          </p:nvSpPr>
          <p:spPr>
            <a:xfrm flipH="1">
              <a:off x="9987029" y="1825546"/>
              <a:ext cx="367657" cy="15284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45E5D930-DC21-72C3-CA24-9D9D8D8F68E1}"/>
                </a:ext>
              </a:extLst>
            </p:cNvPr>
            <p:cNvSpPr/>
            <p:nvPr/>
          </p:nvSpPr>
          <p:spPr>
            <a:xfrm>
              <a:off x="9295431" y="879219"/>
              <a:ext cx="1852638" cy="289672"/>
            </a:xfrm>
            <a:prstGeom prst="roundRect">
              <a:avLst/>
            </a:prstGeom>
            <a:solidFill>
              <a:srgbClr val="E1D4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a:extLst>
                <a:ext uri="{FF2B5EF4-FFF2-40B4-BE49-F238E27FC236}">
                  <a16:creationId xmlns:a16="http://schemas.microsoft.com/office/drawing/2014/main" id="{2FC1AADA-2DE0-B131-5956-8E7F299EEB30}"/>
                </a:ext>
              </a:extLst>
            </p:cNvPr>
            <p:cNvGrpSpPr/>
            <p:nvPr/>
          </p:nvGrpSpPr>
          <p:grpSpPr>
            <a:xfrm>
              <a:off x="9312717" y="822337"/>
              <a:ext cx="1835352" cy="397912"/>
              <a:chOff x="3222873" y="1945934"/>
              <a:chExt cx="2310463" cy="895128"/>
            </a:xfrm>
          </p:grpSpPr>
          <p:sp>
            <p:nvSpPr>
              <p:cNvPr id="133" name="Quad Arrow 132">
                <a:extLst>
                  <a:ext uri="{FF2B5EF4-FFF2-40B4-BE49-F238E27FC236}">
                    <a16:creationId xmlns:a16="http://schemas.microsoft.com/office/drawing/2014/main" id="{07BF0DA2-D143-1CFF-714A-BF9C601D975A}"/>
                  </a:ext>
                </a:extLst>
              </p:cNvPr>
              <p:cNvSpPr/>
              <p:nvPr/>
            </p:nvSpPr>
            <p:spPr>
              <a:xfrm>
                <a:off x="3222873" y="1958743"/>
                <a:ext cx="837980" cy="882319"/>
              </a:xfrm>
              <a:prstGeom prst="quadArrow">
                <a:avLst>
                  <a:gd name="adj1" fmla="val 22500"/>
                  <a:gd name="adj2" fmla="val 29880"/>
                  <a:gd name="adj3" fmla="val 22500"/>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2">
                <a:extLst>
                  <a:ext uri="{FF2B5EF4-FFF2-40B4-BE49-F238E27FC236}">
                    <a16:creationId xmlns:a16="http://schemas.microsoft.com/office/drawing/2014/main" id="{6DC21C7D-F44D-CF78-E1C4-6A1F6775A9A1}"/>
                  </a:ext>
                </a:extLst>
              </p:cNvPr>
              <p:cNvSpPr/>
              <p:nvPr/>
            </p:nvSpPr>
            <p:spPr>
              <a:xfrm>
                <a:off x="3978653" y="1945934"/>
                <a:ext cx="837980" cy="882319"/>
              </a:xfrm>
              <a:prstGeom prst="quadArrow">
                <a:avLst>
                  <a:gd name="adj1" fmla="val 22500"/>
                  <a:gd name="adj2" fmla="val 29880"/>
                  <a:gd name="adj3" fmla="val 22500"/>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2">
                <a:extLst>
                  <a:ext uri="{FF2B5EF4-FFF2-40B4-BE49-F238E27FC236}">
                    <a16:creationId xmlns:a16="http://schemas.microsoft.com/office/drawing/2014/main" id="{81B67866-52E9-F190-76F1-3BDF1FC39882}"/>
                  </a:ext>
                </a:extLst>
              </p:cNvPr>
              <p:cNvSpPr/>
              <p:nvPr/>
            </p:nvSpPr>
            <p:spPr>
              <a:xfrm>
                <a:off x="4695356" y="1945934"/>
                <a:ext cx="837980" cy="882319"/>
              </a:xfrm>
              <a:prstGeom prst="quadArrow">
                <a:avLst>
                  <a:gd name="adj1" fmla="val 22500"/>
                  <a:gd name="adj2" fmla="val 29880"/>
                  <a:gd name="adj3" fmla="val 22500"/>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a:extLst>
                  <a:ext uri="{FF2B5EF4-FFF2-40B4-BE49-F238E27FC236}">
                    <a16:creationId xmlns:a16="http://schemas.microsoft.com/office/drawing/2014/main" id="{C7A52997-9C78-2045-915F-0C9F7FA97CC5}"/>
                  </a:ext>
                </a:extLst>
              </p:cNvPr>
              <p:cNvSpPr/>
              <p:nvPr/>
            </p:nvSpPr>
            <p:spPr>
              <a:xfrm>
                <a:off x="3847639" y="2079680"/>
                <a:ext cx="321238" cy="40922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a:extLst>
                  <a:ext uri="{FF2B5EF4-FFF2-40B4-BE49-F238E27FC236}">
                    <a16:creationId xmlns:a16="http://schemas.microsoft.com/office/drawing/2014/main" id="{0A0655C5-E156-E87C-E2BE-8BC41AE0F345}"/>
                  </a:ext>
                </a:extLst>
              </p:cNvPr>
              <p:cNvSpPr/>
              <p:nvPr/>
            </p:nvSpPr>
            <p:spPr>
              <a:xfrm>
                <a:off x="4595116" y="2078163"/>
                <a:ext cx="321238" cy="40922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02"/>
          <p:cNvGrpSpPr/>
          <p:nvPr/>
        </p:nvGrpSpPr>
        <p:grpSpPr>
          <a:xfrm>
            <a:off x="1524000" y="3276602"/>
            <a:ext cx="9158514" cy="3182378"/>
            <a:chOff x="0" y="3998855"/>
            <a:chExt cx="9158514" cy="2478146"/>
          </a:xfrm>
        </p:grpSpPr>
        <p:sp>
          <p:nvSpPr>
            <p:cNvPr id="12" name="Rectangle 11"/>
            <p:cNvSpPr/>
            <p:nvPr/>
          </p:nvSpPr>
          <p:spPr>
            <a:xfrm>
              <a:off x="29030" y="3998855"/>
              <a:ext cx="9129484" cy="2478146"/>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70311"/>
              <a:ext cx="9144000" cy="2372717"/>
            </a:xfrm>
            <a:prstGeom prst="rect">
              <a:avLst/>
            </a:prstGeom>
          </p:spPr>
          <p:txBody>
            <a:bodyPr wrap="square">
              <a:spAutoFit/>
            </a:bodyPr>
            <a:lstStyle/>
            <a:p>
              <a:r>
                <a:rPr lang="en-US" sz="2400" dirty="0" err="1">
                  <a:solidFill>
                    <a:schemeClr val="bg1"/>
                  </a:solidFill>
                </a:rPr>
                <a:t>Ahah</a:t>
              </a:r>
              <a:r>
                <a:rPr lang="en-US" sz="2400" dirty="0">
                  <a:solidFill>
                    <a:schemeClr val="bg1"/>
                  </a:solidFill>
                </a:rPr>
                <a:t>, Seth’s son, reigned over the people all his days. He ruled in unrighteousness and caused many people to die.</a:t>
              </a:r>
            </a:p>
            <a:p>
              <a:r>
                <a:rPr lang="en-US" sz="2400" dirty="0">
                  <a:solidFill>
                    <a:schemeClr val="bg1"/>
                  </a:solidFill>
                </a:rPr>
                <a:t>A descendant of </a:t>
              </a:r>
              <a:r>
                <a:rPr lang="en-US" sz="2400" dirty="0" err="1">
                  <a:solidFill>
                    <a:schemeClr val="bg1"/>
                  </a:solidFill>
                </a:rPr>
                <a:t>Ahah</a:t>
              </a:r>
              <a:r>
                <a:rPr lang="en-US" sz="2400" dirty="0">
                  <a:solidFill>
                    <a:schemeClr val="bg1"/>
                  </a:solidFill>
                </a:rPr>
                <a:t>, </a:t>
              </a:r>
              <a:r>
                <a:rPr lang="en-US" sz="2400" dirty="0" err="1">
                  <a:solidFill>
                    <a:schemeClr val="bg1"/>
                  </a:solidFill>
                </a:rPr>
                <a:t>Ethem</a:t>
              </a:r>
              <a:r>
                <a:rPr lang="en-US" sz="2400" dirty="0">
                  <a:solidFill>
                    <a:schemeClr val="bg1"/>
                  </a:solidFill>
                </a:rPr>
                <a:t>,  obtained the kingdom and he was also a wicked ruler.</a:t>
              </a:r>
            </a:p>
            <a:p>
              <a:r>
                <a:rPr lang="en-US" sz="2400" dirty="0">
                  <a:solidFill>
                    <a:schemeClr val="bg1"/>
                  </a:solidFill>
                </a:rPr>
                <a:t>Many prophets came to prophesy of their destruction.</a:t>
              </a:r>
            </a:p>
            <a:p>
              <a:r>
                <a:rPr lang="en-US" sz="2400" dirty="0" err="1">
                  <a:solidFill>
                    <a:schemeClr val="bg1"/>
                  </a:solidFill>
                </a:rPr>
                <a:t>Ethem</a:t>
              </a:r>
              <a:r>
                <a:rPr lang="en-US" sz="2400" dirty="0">
                  <a:solidFill>
                    <a:schemeClr val="bg1"/>
                  </a:solidFill>
                </a:rPr>
                <a:t> had Moron, who was also wicked. During Moron’s reign there was battle after battle and Moron had a son, </a:t>
              </a:r>
              <a:r>
                <a:rPr lang="en-US" sz="2400" dirty="0" err="1">
                  <a:solidFill>
                    <a:schemeClr val="bg1"/>
                  </a:solidFill>
                </a:rPr>
                <a:t>Coriantor</a:t>
              </a:r>
              <a:r>
                <a:rPr lang="en-US" sz="2400" dirty="0">
                  <a:solidFill>
                    <a:schemeClr val="bg1"/>
                  </a:solidFill>
                </a:rPr>
                <a:t>, who spent his days in captivity. </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tacomaworld.com/gallery/data/500/Myan4x4-1.jpg"/>
          <p:cNvPicPr>
            <a:picLocks noChangeAspect="1" noChangeArrowheads="1"/>
          </p:cNvPicPr>
          <p:nvPr/>
        </p:nvPicPr>
        <p:blipFill>
          <a:blip r:embed="rId2" cstate="print"/>
          <a:srcRect/>
          <a:stretch>
            <a:fillRect/>
          </a:stretch>
        </p:blipFill>
        <p:spPr bwMode="auto">
          <a:xfrm>
            <a:off x="0" y="0"/>
            <a:ext cx="12192000" cy="6916058"/>
          </a:xfrm>
          <a:prstGeom prst="rect">
            <a:avLst/>
          </a:prstGeom>
          <a:noFill/>
        </p:spPr>
      </p:pic>
      <p:sp>
        <p:nvSpPr>
          <p:cNvPr id="4" name="Rectangle 3"/>
          <p:cNvSpPr/>
          <p:nvPr/>
        </p:nvSpPr>
        <p:spPr>
          <a:xfrm>
            <a:off x="1752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81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5181601"/>
            <a:ext cx="3352800" cy="584775"/>
          </a:xfrm>
          <a:prstGeom prst="rect">
            <a:avLst/>
          </a:prstGeom>
        </p:spPr>
        <p:txBody>
          <a:bodyPr wrap="square">
            <a:spAutoFit/>
          </a:bodyPr>
          <a:lstStyle/>
          <a:p>
            <a:pPr algn="ctr"/>
            <a:r>
              <a:rPr lang="en-US" sz="3200" i="1" dirty="0"/>
              <a:t>BREAKING NEWS</a:t>
            </a:r>
          </a:p>
        </p:txBody>
      </p:sp>
      <p:sp>
        <p:nvSpPr>
          <p:cNvPr id="9" name="Rectangle 8"/>
          <p:cNvSpPr/>
          <p:nvPr/>
        </p:nvSpPr>
        <p:spPr>
          <a:xfrm>
            <a:off x="1752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81200" y="5943601"/>
            <a:ext cx="4572000" cy="461665"/>
          </a:xfrm>
          <a:prstGeom prst="rect">
            <a:avLst/>
          </a:prstGeom>
        </p:spPr>
        <p:txBody>
          <a:bodyPr>
            <a:spAutoFit/>
          </a:bodyPr>
          <a:lstStyle/>
          <a:p>
            <a:r>
              <a:rPr lang="en-US" sz="2400" dirty="0">
                <a:solidFill>
                  <a:schemeClr val="bg1"/>
                </a:solidFill>
              </a:rPr>
              <a:t>God Executes Judgment</a:t>
            </a:r>
          </a:p>
        </p:txBody>
      </p:sp>
      <p:sp>
        <p:nvSpPr>
          <p:cNvPr id="13" name="Rectangle 12"/>
          <p:cNvSpPr/>
          <p:nvPr/>
        </p:nvSpPr>
        <p:spPr>
          <a:xfrm>
            <a:off x="1752600" y="6497936"/>
            <a:ext cx="4572000" cy="461665"/>
          </a:xfrm>
          <a:prstGeom prst="rect">
            <a:avLst/>
          </a:prstGeom>
        </p:spPr>
        <p:txBody>
          <a:bodyPr>
            <a:spAutoFit/>
          </a:bodyPr>
          <a:lstStyle/>
          <a:p>
            <a:r>
              <a:rPr lang="en-US" sz="2400" dirty="0">
                <a:solidFill>
                  <a:schemeClr val="bg1"/>
                </a:solidFill>
              </a:rPr>
              <a:t>UPDATE</a:t>
            </a:r>
          </a:p>
        </p:txBody>
      </p:sp>
      <p:sp>
        <p:nvSpPr>
          <p:cNvPr id="17" name="Rectangle 16"/>
          <p:cNvSpPr/>
          <p:nvPr/>
        </p:nvSpPr>
        <p:spPr>
          <a:xfrm>
            <a:off x="4419600" y="6454393"/>
            <a:ext cx="4572000" cy="461665"/>
          </a:xfrm>
          <a:prstGeom prst="rect">
            <a:avLst/>
          </a:prstGeom>
        </p:spPr>
        <p:txBody>
          <a:bodyPr>
            <a:spAutoFit/>
          </a:bodyPr>
          <a:lstStyle/>
          <a:p>
            <a:r>
              <a:rPr lang="en-US" sz="2400" dirty="0">
                <a:solidFill>
                  <a:schemeClr val="bg1"/>
                </a:solidFill>
              </a:rPr>
              <a:t>Ether 11:20-22</a:t>
            </a:r>
          </a:p>
        </p:txBody>
      </p:sp>
      <p:grpSp>
        <p:nvGrpSpPr>
          <p:cNvPr id="2" name="Group 20"/>
          <p:cNvGrpSpPr/>
          <p:nvPr/>
        </p:nvGrpSpPr>
        <p:grpSpPr>
          <a:xfrm>
            <a:off x="5410200" y="1295400"/>
            <a:ext cx="4876800" cy="3581400"/>
            <a:chOff x="3962400" y="838200"/>
            <a:chExt cx="4876800" cy="3733800"/>
          </a:xfrm>
        </p:grpSpPr>
        <p:sp>
          <p:nvSpPr>
            <p:cNvPr id="33" name="Rectangle 32"/>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5595257" y="1741714"/>
            <a:ext cx="4572000" cy="2677656"/>
          </a:xfrm>
          <a:prstGeom prst="rect">
            <a:avLst/>
          </a:prstGeom>
        </p:spPr>
        <p:txBody>
          <a:bodyPr>
            <a:spAutoFit/>
          </a:bodyPr>
          <a:lstStyle/>
          <a:p>
            <a:pPr algn="ctr"/>
            <a:r>
              <a:rPr lang="en-US" sz="2800" b="1" dirty="0">
                <a:solidFill>
                  <a:schemeClr val="bg1"/>
                </a:solidFill>
              </a:rPr>
              <a:t>In the days of </a:t>
            </a:r>
            <a:r>
              <a:rPr lang="en-US" sz="2800" b="1" dirty="0" err="1">
                <a:solidFill>
                  <a:schemeClr val="bg1"/>
                </a:solidFill>
              </a:rPr>
              <a:t>Coriantor</a:t>
            </a:r>
            <a:r>
              <a:rPr lang="en-US" sz="2800" b="1" dirty="0">
                <a:solidFill>
                  <a:schemeClr val="bg1"/>
                </a:solidFill>
              </a:rPr>
              <a:t> there were many prophets who prophesied of great and marvelous things, but the people rejected the prophets again</a:t>
            </a:r>
            <a:endParaRPr lang="en-US" sz="28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acomaworld.com/gallery/data/500/Myan4x4-1.jpg">
            <a:extLst>
              <a:ext uri="{FF2B5EF4-FFF2-40B4-BE49-F238E27FC236}">
                <a16:creationId xmlns:a16="http://schemas.microsoft.com/office/drawing/2014/main" id="{9703E7DE-C7C1-A330-AF2C-78D29458E46A}"/>
              </a:ext>
            </a:extLst>
          </p:cNvPr>
          <p:cNvPicPr>
            <a:picLocks noChangeAspect="1" noChangeArrowheads="1"/>
          </p:cNvPicPr>
          <p:nvPr/>
        </p:nvPicPr>
        <p:blipFill>
          <a:blip r:embed="rId2" cstate="print"/>
          <a:srcRect t="22069"/>
          <a:stretch>
            <a:fillRect/>
          </a:stretch>
        </p:blipFill>
        <p:spPr bwMode="auto">
          <a:xfrm>
            <a:off x="0" y="0"/>
            <a:ext cx="12192000" cy="6858000"/>
          </a:xfrm>
          <a:prstGeom prst="rect">
            <a:avLst/>
          </a:prstGeom>
          <a:noFill/>
        </p:spPr>
      </p:pic>
      <p:sp>
        <p:nvSpPr>
          <p:cNvPr id="5" name="Rectangle 4"/>
          <p:cNvSpPr/>
          <p:nvPr/>
        </p:nvSpPr>
        <p:spPr>
          <a:xfrm>
            <a:off x="7467600" y="12192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6396336"/>
            <a:ext cx="4572000" cy="461665"/>
          </a:xfrm>
          <a:prstGeom prst="rect">
            <a:avLst/>
          </a:prstGeom>
        </p:spPr>
        <p:txBody>
          <a:bodyPr>
            <a:spAutoFit/>
          </a:bodyPr>
          <a:lstStyle/>
          <a:p>
            <a:r>
              <a:rPr lang="en-US" sz="2400" dirty="0">
                <a:solidFill>
                  <a:schemeClr val="bg1"/>
                </a:solidFill>
              </a:rPr>
              <a:t>Ether 11:23</a:t>
            </a:r>
          </a:p>
        </p:txBody>
      </p:sp>
      <p:grpSp>
        <p:nvGrpSpPr>
          <p:cNvPr id="2" name="Group 95"/>
          <p:cNvGrpSpPr/>
          <p:nvPr/>
        </p:nvGrpSpPr>
        <p:grpSpPr>
          <a:xfrm>
            <a:off x="9067800" y="1219201"/>
            <a:ext cx="1447800" cy="529771"/>
            <a:chOff x="3886200" y="5638800"/>
            <a:chExt cx="1447800" cy="529771"/>
          </a:xfrm>
        </p:grpSpPr>
        <p:sp>
          <p:nvSpPr>
            <p:cNvPr id="19" name="Rectangle 18"/>
            <p:cNvSpPr/>
            <p:nvPr/>
          </p:nvSpPr>
          <p:spPr>
            <a:xfrm>
              <a:off x="3886200" y="5711371"/>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5638800"/>
              <a:ext cx="1447800" cy="369332"/>
            </a:xfrm>
            <a:prstGeom prst="rect">
              <a:avLst/>
            </a:prstGeom>
            <a:noFill/>
          </p:spPr>
          <p:txBody>
            <a:bodyPr wrap="square" rtlCol="0">
              <a:spAutoFit/>
            </a:bodyPr>
            <a:lstStyle/>
            <a:p>
              <a:pPr algn="ctr"/>
              <a:r>
                <a:rPr lang="en-US" dirty="0">
                  <a:solidFill>
                    <a:schemeClr val="bg1"/>
                  </a:solidFill>
                </a:rPr>
                <a:t>ETHER</a:t>
              </a:r>
            </a:p>
          </p:txBody>
        </p:sp>
      </p:grpSp>
      <p:sp>
        <p:nvSpPr>
          <p:cNvPr id="4" name="Rectangle 3"/>
          <p:cNvSpPr/>
          <p:nvPr/>
        </p:nvSpPr>
        <p:spPr>
          <a:xfrm>
            <a:off x="1752600" y="12192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92"/>
          <p:cNvGrpSpPr/>
          <p:nvPr/>
        </p:nvGrpSpPr>
        <p:grpSpPr>
          <a:xfrm>
            <a:off x="1781628" y="1240972"/>
            <a:ext cx="2256972" cy="457200"/>
            <a:chOff x="3886199" y="5638800"/>
            <a:chExt cx="1723571" cy="457200"/>
          </a:xfrm>
        </p:grpSpPr>
        <p:sp>
          <p:nvSpPr>
            <p:cNvPr id="21" name="Rectangle 20"/>
            <p:cNvSpPr/>
            <p:nvPr/>
          </p:nvSpPr>
          <p:spPr>
            <a:xfrm>
              <a:off x="3886199" y="5638800"/>
              <a:ext cx="1723571"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199" y="5638800"/>
              <a:ext cx="1571171" cy="400110"/>
            </a:xfrm>
            <a:prstGeom prst="rect">
              <a:avLst/>
            </a:prstGeom>
            <a:noFill/>
          </p:spPr>
          <p:txBody>
            <a:bodyPr wrap="square" rtlCol="0">
              <a:spAutoFit/>
            </a:bodyPr>
            <a:lstStyle/>
            <a:p>
              <a:pPr algn="ctr"/>
              <a:r>
                <a:rPr lang="en-US" sz="2000" dirty="0">
                  <a:solidFill>
                    <a:schemeClr val="bg1"/>
                  </a:solidFill>
                </a:rPr>
                <a:t>CORIANTOR</a:t>
              </a:r>
            </a:p>
          </p:txBody>
        </p:sp>
      </p:grpSp>
      <p:grpSp>
        <p:nvGrpSpPr>
          <p:cNvPr id="11" name="Group 100"/>
          <p:cNvGrpSpPr/>
          <p:nvPr/>
        </p:nvGrpSpPr>
        <p:grpSpPr>
          <a:xfrm>
            <a:off x="4191000" y="533400"/>
            <a:ext cx="3733800" cy="5486400"/>
            <a:chOff x="2706914" y="181429"/>
            <a:chExt cx="3733800" cy="5486400"/>
          </a:xfrm>
        </p:grpSpPr>
        <p:sp>
          <p:nvSpPr>
            <p:cNvPr id="6" name="Rectangle 5"/>
            <p:cNvSpPr/>
            <p:nvPr/>
          </p:nvSpPr>
          <p:spPr>
            <a:xfrm>
              <a:off x="2706914" y="181429"/>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4"/>
            <p:cNvGrpSpPr/>
            <p:nvPr/>
          </p:nvGrpSpPr>
          <p:grpSpPr>
            <a:xfrm>
              <a:off x="3370943" y="772886"/>
              <a:ext cx="2286000" cy="3661652"/>
              <a:chOff x="1167845" y="685799"/>
              <a:chExt cx="2024418" cy="3242657"/>
            </a:xfrm>
          </p:grpSpPr>
          <p:grpSp>
            <p:nvGrpSpPr>
              <p:cNvPr id="15" name="Group 11"/>
              <p:cNvGrpSpPr/>
              <p:nvPr/>
            </p:nvGrpSpPr>
            <p:grpSpPr>
              <a:xfrm>
                <a:off x="1167845" y="2438400"/>
                <a:ext cx="2024418" cy="1490056"/>
                <a:chOff x="4648115" y="2060454"/>
                <a:chExt cx="2610011" cy="2146397"/>
              </a:xfrm>
            </p:grpSpPr>
            <p:sp>
              <p:nvSpPr>
                <p:cNvPr id="72"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1"/>
              <p:cNvGrpSpPr/>
              <p:nvPr/>
            </p:nvGrpSpPr>
            <p:grpSpPr>
              <a:xfrm>
                <a:off x="1444869" y="685799"/>
                <a:ext cx="1455369" cy="2029563"/>
                <a:chOff x="1444869" y="685799"/>
                <a:chExt cx="1455369" cy="2029563"/>
              </a:xfrm>
            </p:grpSpPr>
            <p:sp>
              <p:nvSpPr>
                <p:cNvPr id="63"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98"/>
            <p:cNvGrpSpPr/>
            <p:nvPr/>
          </p:nvGrpSpPr>
          <p:grpSpPr>
            <a:xfrm>
              <a:off x="2743200" y="228600"/>
              <a:ext cx="1447800" cy="457200"/>
              <a:chOff x="3886200" y="5638800"/>
              <a:chExt cx="1447800" cy="457200"/>
            </a:xfrm>
          </p:grpSpPr>
          <p:sp>
            <p:nvSpPr>
              <p:cNvPr id="17" name="Rectangle 1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grpSp>
        <p:nvGrpSpPr>
          <p:cNvPr id="51" name="Group 50"/>
          <p:cNvGrpSpPr/>
          <p:nvPr/>
        </p:nvGrpSpPr>
        <p:grpSpPr>
          <a:xfrm>
            <a:off x="8382000" y="1981201"/>
            <a:ext cx="1828800" cy="2590801"/>
            <a:chOff x="931041" y="304799"/>
            <a:chExt cx="2294727" cy="2971801"/>
          </a:xfrm>
        </p:grpSpPr>
        <p:sp>
          <p:nvSpPr>
            <p:cNvPr id="52" name="Flowchart: Manual Operation 51"/>
            <p:cNvSpPr/>
            <p:nvPr/>
          </p:nvSpPr>
          <p:spPr>
            <a:xfrm rot="12217775">
              <a:off x="1175684" y="1916345"/>
              <a:ext cx="702100" cy="1283663"/>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Flowchart: Manual Operation 52"/>
            <p:cNvSpPr/>
            <p:nvPr/>
          </p:nvSpPr>
          <p:spPr>
            <a:xfrm rot="9181948" flipH="1">
              <a:off x="2282032" y="1925584"/>
              <a:ext cx="706627" cy="1254509"/>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Cloud 53"/>
            <p:cNvSpPr/>
            <p:nvPr/>
          </p:nvSpPr>
          <p:spPr>
            <a:xfrm rot="20835976" flipH="1">
              <a:off x="2328068" y="681410"/>
              <a:ext cx="897700" cy="161162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lowchart: Manual Operation 54"/>
            <p:cNvSpPr/>
            <p:nvPr/>
          </p:nvSpPr>
          <p:spPr>
            <a:xfrm rot="10800000">
              <a:off x="1396355" y="1981200"/>
              <a:ext cx="1355688" cy="1295400"/>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Flowchart: Extract 55"/>
            <p:cNvSpPr/>
            <p:nvPr/>
          </p:nvSpPr>
          <p:spPr>
            <a:xfrm rot="10800000">
              <a:off x="1763447" y="1993173"/>
              <a:ext cx="594335" cy="592210"/>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57" name="Cloud 56"/>
            <p:cNvSpPr/>
            <p:nvPr/>
          </p:nvSpPr>
          <p:spPr>
            <a:xfrm rot="764024">
              <a:off x="931041" y="673413"/>
              <a:ext cx="817569" cy="161162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p:cNvSpPr/>
            <p:nvPr/>
          </p:nvSpPr>
          <p:spPr>
            <a:xfrm>
              <a:off x="1508735" y="688523"/>
              <a:ext cx="1103762" cy="15233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Cloud 58"/>
            <p:cNvSpPr/>
            <p:nvPr/>
          </p:nvSpPr>
          <p:spPr>
            <a:xfrm rot="16200000" flipH="1">
              <a:off x="1719344" y="-160529"/>
              <a:ext cx="767441" cy="1698097"/>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ounded Rectangle 59"/>
            <p:cNvSpPr/>
            <p:nvPr/>
          </p:nvSpPr>
          <p:spPr>
            <a:xfrm>
              <a:off x="1169114" y="688521"/>
              <a:ext cx="1783002" cy="230232"/>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1" name="Group 60"/>
          <p:cNvGrpSpPr/>
          <p:nvPr/>
        </p:nvGrpSpPr>
        <p:grpSpPr>
          <a:xfrm>
            <a:off x="2133600" y="2209800"/>
            <a:ext cx="1752600" cy="2438400"/>
            <a:chOff x="5929805" y="3571469"/>
            <a:chExt cx="2463223" cy="2845657"/>
          </a:xfrm>
        </p:grpSpPr>
        <p:sp>
          <p:nvSpPr>
            <p:cNvPr id="62" name="Trapezoid 61"/>
            <p:cNvSpPr/>
            <p:nvPr/>
          </p:nvSpPr>
          <p:spPr>
            <a:xfrm rot="1217087" flipH="1">
              <a:off x="6174732" y="4796478"/>
              <a:ext cx="684421" cy="1501537"/>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382913">
              <a:off x="7485113" y="4987814"/>
              <a:ext cx="622443" cy="125500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671737">
              <a:off x="5929805" y="3899427"/>
              <a:ext cx="779151" cy="141350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20706537">
              <a:off x="7502392" y="3963775"/>
              <a:ext cx="890636" cy="129211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flipH="1">
              <a:off x="6290386" y="4905915"/>
              <a:ext cx="1655763" cy="1511211"/>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flipH="1">
              <a:off x="6842309" y="5118669"/>
              <a:ext cx="551921" cy="63825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flipH="1">
              <a:off x="6420319" y="3629399"/>
              <a:ext cx="1525831" cy="15956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rot="16200000">
              <a:off x="6738001" y="3005669"/>
              <a:ext cx="771929" cy="190353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6172200" y="4038600"/>
              <a:ext cx="1981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02"/>
          <p:cNvGrpSpPr/>
          <p:nvPr/>
        </p:nvGrpSpPr>
        <p:grpSpPr>
          <a:xfrm>
            <a:off x="1524000" y="4343401"/>
            <a:ext cx="9158514" cy="2115579"/>
            <a:chOff x="0" y="3998855"/>
            <a:chExt cx="9158514" cy="2478146"/>
          </a:xfrm>
        </p:grpSpPr>
        <p:sp>
          <p:nvSpPr>
            <p:cNvPr id="12" name="Rectangle 11"/>
            <p:cNvSpPr/>
            <p:nvPr/>
          </p:nvSpPr>
          <p:spPr>
            <a:xfrm>
              <a:off x="29030" y="3998855"/>
              <a:ext cx="9129484" cy="2478146"/>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070311"/>
              <a:ext cx="9144000" cy="2271296"/>
            </a:xfrm>
            <a:prstGeom prst="rect">
              <a:avLst/>
            </a:prstGeom>
          </p:spPr>
          <p:txBody>
            <a:bodyPr wrap="square">
              <a:spAutoFit/>
            </a:bodyPr>
            <a:lstStyle/>
            <a:p>
              <a:r>
                <a:rPr lang="en-US" sz="2400" dirty="0">
                  <a:solidFill>
                    <a:schemeClr val="bg1"/>
                  </a:solidFill>
                </a:rPr>
                <a:t>Ether was the son of </a:t>
              </a:r>
              <a:r>
                <a:rPr lang="en-US" sz="2400" dirty="0" err="1">
                  <a:solidFill>
                    <a:schemeClr val="bg1"/>
                  </a:solidFill>
                </a:rPr>
                <a:t>Coriantor</a:t>
              </a:r>
              <a:r>
                <a:rPr lang="en-US" sz="2400" dirty="0">
                  <a:solidFill>
                    <a:schemeClr val="bg1"/>
                  </a:solidFill>
                </a:rPr>
                <a:t>. </a:t>
              </a:r>
            </a:p>
            <a:p>
              <a:endParaRPr lang="en-US" sz="2400" dirty="0">
                <a:solidFill>
                  <a:schemeClr val="bg1"/>
                </a:solidFill>
              </a:endParaRPr>
            </a:p>
            <a:p>
              <a:r>
                <a:rPr lang="en-US" sz="2400" dirty="0" err="1">
                  <a:solidFill>
                    <a:schemeClr val="bg1"/>
                  </a:solidFill>
                </a:rPr>
                <a:t>Coriantor</a:t>
              </a:r>
              <a:r>
                <a:rPr lang="en-US" sz="2400" dirty="0">
                  <a:solidFill>
                    <a:schemeClr val="bg1"/>
                  </a:solidFill>
                </a:rPr>
                <a:t> died in captivity. </a:t>
              </a:r>
            </a:p>
            <a:p>
              <a:endParaRPr lang="en-US" sz="2400" dirty="0">
                <a:solidFill>
                  <a:schemeClr val="bg1"/>
                </a:solidFill>
              </a:endParaRPr>
            </a:p>
            <a:p>
              <a:endParaRPr lang="en-US" sz="2400" dirty="0">
                <a:solidFill>
                  <a:schemeClr val="bg1"/>
                </a:solidFill>
              </a:endParaRPr>
            </a:p>
          </p:txBody>
        </p:sp>
      </p:grpSp>
      <p:sp>
        <p:nvSpPr>
          <p:cNvPr id="92" name="TextBox 91"/>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54BEA-02B4-2C48-095D-893C66B57D74}"/>
              </a:ext>
            </a:extLst>
          </p:cNvPr>
          <p:cNvPicPr>
            <a:picLocks noChangeAspect="1"/>
          </p:cNvPicPr>
          <p:nvPr/>
        </p:nvPicPr>
        <p:blipFill>
          <a:blip r:embed="rId2"/>
          <a:stretch>
            <a:fillRect/>
          </a:stretch>
        </p:blipFill>
        <p:spPr>
          <a:xfrm>
            <a:off x="0" y="-28786"/>
            <a:ext cx="12192000" cy="6886786"/>
          </a:xfrm>
          <a:prstGeom prst="rect">
            <a:avLst/>
          </a:prstGeom>
        </p:spPr>
      </p:pic>
      <p:sp>
        <p:nvSpPr>
          <p:cNvPr id="4" name="Rectangle 3"/>
          <p:cNvSpPr/>
          <p:nvPr/>
        </p:nvSpPr>
        <p:spPr>
          <a:xfrm>
            <a:off x="1524000" y="0"/>
            <a:ext cx="9144000" cy="6858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152400"/>
            <a:ext cx="8763000" cy="6572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28800" y="609600"/>
            <a:ext cx="8077200" cy="1754326"/>
          </a:xfrm>
          <a:prstGeom prst="rect">
            <a:avLst/>
          </a:prstGeom>
        </p:spPr>
        <p:txBody>
          <a:bodyPr wrap="square">
            <a:spAutoFit/>
          </a:bodyPr>
          <a:lstStyle/>
          <a:p>
            <a:pPr fontAlgn="base"/>
            <a:r>
              <a:rPr lang="en-US" dirty="0">
                <a:solidFill>
                  <a:schemeClr val="bg1"/>
                </a:solidFill>
              </a:rPr>
              <a:t>Sources:</a:t>
            </a:r>
          </a:p>
          <a:p>
            <a:pPr fontAlgn="base"/>
            <a:endParaRPr lang="en-US" dirty="0">
              <a:solidFill>
                <a:schemeClr val="bg1"/>
              </a:solidFill>
            </a:endParaRPr>
          </a:p>
          <a:p>
            <a:pPr fontAlgn="base"/>
            <a:r>
              <a:rPr lang="en-US" dirty="0">
                <a:solidFill>
                  <a:schemeClr val="bg1"/>
                </a:solidFill>
              </a:rPr>
              <a:t>Robert D. Hales (“If Thou Wilt Enter into Life, Keep the Commandments,” </a:t>
            </a:r>
            <a:r>
              <a:rPr lang="en-US" i="1" dirty="0">
                <a:solidFill>
                  <a:schemeClr val="bg1"/>
                </a:solidFill>
              </a:rPr>
              <a:t>Ensign,</a:t>
            </a:r>
            <a:r>
              <a:rPr lang="en-US" dirty="0">
                <a:solidFill>
                  <a:schemeClr val="bg1"/>
                </a:solidFill>
              </a:rPr>
              <a:t> May 1996, 37).</a:t>
            </a:r>
          </a:p>
          <a:p>
            <a:pPr fontAlgn="base"/>
            <a:endParaRPr lang="en-US" dirty="0">
              <a:solidFill>
                <a:schemeClr val="bg1"/>
              </a:solidFill>
            </a:endParaRPr>
          </a:p>
          <a:p>
            <a:pPr fontAlgn="base"/>
            <a:r>
              <a:rPr lang="en-US" dirty="0">
                <a:solidFill>
                  <a:schemeClr val="bg1"/>
                </a:solidFill>
              </a:rPr>
              <a:t>Elder L. </a:t>
            </a:r>
            <a:r>
              <a:rPr lang="en-US" dirty="0" err="1">
                <a:solidFill>
                  <a:schemeClr val="bg1"/>
                </a:solidFill>
              </a:rPr>
              <a:t>Aldin</a:t>
            </a:r>
            <a:r>
              <a:rPr lang="en-US" dirty="0">
                <a:solidFill>
                  <a:schemeClr val="bg1"/>
                </a:solidFill>
              </a:rPr>
              <a:t> Porter (“Our Destiny,” </a:t>
            </a:r>
            <a:r>
              <a:rPr lang="en-US" i="1" dirty="0">
                <a:solidFill>
                  <a:schemeClr val="bg1"/>
                </a:solidFill>
              </a:rPr>
              <a:t>Ensign,</a:t>
            </a:r>
            <a:r>
              <a:rPr lang="en-US" dirty="0">
                <a:solidFill>
                  <a:schemeClr val="bg1"/>
                </a:solidFill>
              </a:rPr>
              <a:t> Nov. 1999, 66).</a:t>
            </a:r>
          </a:p>
        </p:txBody>
      </p:sp>
      <p:sp>
        <p:nvSpPr>
          <p:cNvPr id="6" name="Footer Placeholder 14">
            <a:extLst>
              <a:ext uri="{FF2B5EF4-FFF2-40B4-BE49-F238E27FC236}">
                <a16:creationId xmlns:a16="http://schemas.microsoft.com/office/drawing/2014/main" id="{C288522E-224D-4C2E-B0BB-89EF18DCDE63}"/>
              </a:ext>
            </a:extLst>
          </p:cNvPr>
          <p:cNvSpPr>
            <a:spLocks noGrp="1"/>
          </p:cNvSpPr>
          <p:nvPr/>
        </p:nvSpPr>
        <p:spPr>
          <a:xfrm>
            <a:off x="1676400" y="64008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524000" y="0"/>
            <a:ext cx="8458200" cy="7848302"/>
            <a:chOff x="0" y="0"/>
            <a:chExt cx="8458200" cy="7848302"/>
          </a:xfrm>
        </p:grpSpPr>
        <p:sp>
          <p:nvSpPr>
            <p:cNvPr id="3" name="TextBox 2"/>
            <p:cNvSpPr txBox="1"/>
            <p:nvPr/>
          </p:nvSpPr>
          <p:spPr>
            <a:xfrm>
              <a:off x="0" y="0"/>
              <a:ext cx="6400800" cy="7848302"/>
            </a:xfrm>
            <a:prstGeom prst="rect">
              <a:avLst/>
            </a:prstGeom>
            <a:noFill/>
          </p:spPr>
          <p:txBody>
            <a:bodyPr wrap="square" rtlCol="0">
              <a:spAutoFit/>
            </a:bodyPr>
            <a:lstStyle/>
            <a:p>
              <a:r>
                <a:rPr lang="en-US" dirty="0"/>
                <a:t>Jared</a:t>
              </a:r>
            </a:p>
            <a:p>
              <a:r>
                <a:rPr lang="en-US" dirty="0"/>
                <a:t>   </a:t>
              </a:r>
              <a:r>
                <a:rPr lang="en-US" dirty="0" err="1"/>
                <a:t>Orihah</a:t>
              </a:r>
              <a:endParaRPr lang="en-US" dirty="0"/>
            </a:p>
            <a:p>
              <a:r>
                <a:rPr lang="en-US" dirty="0"/>
                <a:t>      </a:t>
              </a:r>
              <a:r>
                <a:rPr lang="en-US" dirty="0" err="1"/>
                <a:t>Kib</a:t>
              </a:r>
              <a:endParaRPr lang="en-US" dirty="0"/>
            </a:p>
            <a:p>
              <a:r>
                <a:rPr lang="en-US" dirty="0"/>
                <a:t>         </a:t>
              </a:r>
              <a:r>
                <a:rPr lang="en-US" dirty="0" err="1"/>
                <a:t>Shule</a:t>
              </a:r>
              <a:endParaRPr lang="en-US" dirty="0"/>
            </a:p>
            <a:p>
              <a:r>
                <a:rPr lang="en-US" dirty="0"/>
                <a:t>            Omer</a:t>
              </a:r>
            </a:p>
            <a:p>
              <a:r>
                <a:rPr lang="en-US" dirty="0"/>
                <a:t>	</a:t>
              </a:r>
              <a:r>
                <a:rPr lang="en-US" dirty="0" err="1"/>
                <a:t>Emer</a:t>
              </a:r>
              <a:endParaRPr lang="en-US" dirty="0"/>
            </a:p>
            <a:p>
              <a:r>
                <a:rPr lang="en-US" dirty="0"/>
                <a:t>	   </a:t>
              </a:r>
              <a:r>
                <a:rPr lang="en-US" dirty="0" err="1"/>
                <a:t>Coriantum</a:t>
              </a:r>
              <a:endParaRPr lang="en-US" dirty="0"/>
            </a:p>
            <a:p>
              <a:r>
                <a:rPr lang="en-US" dirty="0"/>
                <a:t>	      Com</a:t>
              </a:r>
            </a:p>
            <a:p>
              <a:r>
                <a:rPr lang="en-US" dirty="0"/>
                <a:t>	         </a:t>
              </a:r>
              <a:r>
                <a:rPr lang="en-US" dirty="0" err="1"/>
                <a:t>Heth</a:t>
              </a:r>
              <a:endParaRPr lang="en-US" dirty="0"/>
            </a:p>
            <a:p>
              <a:r>
                <a:rPr lang="en-US" dirty="0"/>
                <a:t>	            </a:t>
              </a:r>
              <a:r>
                <a:rPr lang="en-US" dirty="0" err="1"/>
                <a:t>Shez</a:t>
              </a:r>
              <a:endParaRPr lang="en-US" dirty="0"/>
            </a:p>
            <a:p>
              <a:r>
                <a:rPr lang="en-US" dirty="0"/>
                <a:t>	               </a:t>
              </a:r>
              <a:r>
                <a:rPr lang="en-US" dirty="0" err="1"/>
                <a:t>Riplakish</a:t>
              </a:r>
              <a:endParaRPr lang="en-US" dirty="0"/>
            </a:p>
            <a:p>
              <a:r>
                <a:rPr lang="en-US" dirty="0"/>
                <a:t>		</a:t>
              </a:r>
              <a:r>
                <a:rPr lang="en-US" dirty="0" err="1"/>
                <a:t>Morianton</a:t>
              </a:r>
              <a:r>
                <a:rPr lang="en-US" dirty="0"/>
                <a:t> (descendant of)</a:t>
              </a:r>
            </a:p>
            <a:p>
              <a:r>
                <a:rPr lang="en-US" dirty="0"/>
                <a:t>		    Kim</a:t>
              </a:r>
            </a:p>
            <a:p>
              <a:r>
                <a:rPr lang="en-US" dirty="0"/>
                <a:t>		       Levi</a:t>
              </a:r>
            </a:p>
            <a:p>
              <a:r>
                <a:rPr lang="en-US" dirty="0"/>
                <a:t>		          </a:t>
              </a:r>
              <a:r>
                <a:rPr lang="en-US" dirty="0" err="1"/>
                <a:t>Corom</a:t>
              </a:r>
              <a:endParaRPr lang="en-US" dirty="0"/>
            </a:p>
            <a:p>
              <a:r>
                <a:rPr lang="en-US" dirty="0"/>
                <a:t>		             Kish</a:t>
              </a:r>
            </a:p>
            <a:p>
              <a:r>
                <a:rPr lang="en-US" dirty="0"/>
                <a:t>    		                Lib</a:t>
              </a:r>
            </a:p>
            <a:p>
              <a:r>
                <a:rPr lang="en-US" dirty="0"/>
                <a:t>                                                     </a:t>
              </a:r>
              <a:r>
                <a:rPr lang="en-US" dirty="0" err="1"/>
                <a:t>Hearthom</a:t>
              </a:r>
              <a:endParaRPr lang="en-US" dirty="0"/>
            </a:p>
            <a:p>
              <a:r>
                <a:rPr lang="en-US" dirty="0"/>
                <a:t>                                                         </a:t>
              </a:r>
              <a:r>
                <a:rPr lang="en-US" dirty="0" err="1"/>
                <a:t>Heth</a:t>
              </a:r>
              <a:endParaRPr lang="en-US" dirty="0"/>
            </a:p>
            <a:p>
              <a:r>
                <a:rPr lang="en-US" dirty="0"/>
                <a:t>		                          Aaron (descendant of)</a:t>
              </a:r>
            </a:p>
            <a:p>
              <a:r>
                <a:rPr lang="en-US" dirty="0"/>
                <a:t>			            </a:t>
              </a:r>
              <a:r>
                <a:rPr lang="en-US" dirty="0" err="1"/>
                <a:t>Amnigaddah</a:t>
              </a:r>
              <a:endParaRPr lang="en-US" dirty="0"/>
            </a:p>
            <a:p>
              <a:r>
                <a:rPr lang="en-US" dirty="0"/>
                <a:t>                                                                    </a:t>
              </a:r>
              <a:r>
                <a:rPr lang="en-US" dirty="0" err="1"/>
                <a:t>Coriantum</a:t>
              </a:r>
              <a:endParaRPr lang="en-US" dirty="0"/>
            </a:p>
            <a:p>
              <a:r>
                <a:rPr lang="en-US" dirty="0"/>
                <a:t>                                                                       Com</a:t>
              </a:r>
            </a:p>
            <a:p>
              <a:r>
                <a:rPr lang="en-US" dirty="0"/>
                <a:t>                                                                           </a:t>
              </a:r>
              <a:r>
                <a:rPr lang="en-US" dirty="0" err="1"/>
                <a:t>Shiblon</a:t>
              </a:r>
              <a:endParaRPr lang="en-US" dirty="0"/>
            </a:p>
            <a:p>
              <a:r>
                <a:rPr lang="en-US" dirty="0"/>
                <a:t>																	</a:t>
              </a:r>
            </a:p>
          </p:txBody>
        </p:sp>
        <p:sp>
          <p:nvSpPr>
            <p:cNvPr id="4" name="TextBox 3"/>
            <p:cNvSpPr txBox="1"/>
            <p:nvPr/>
          </p:nvSpPr>
          <p:spPr>
            <a:xfrm>
              <a:off x="5943600" y="4572000"/>
              <a:ext cx="2514600" cy="1754326"/>
            </a:xfrm>
            <a:prstGeom prst="rect">
              <a:avLst/>
            </a:prstGeom>
            <a:noFill/>
          </p:spPr>
          <p:txBody>
            <a:bodyPr wrap="square" rtlCol="0">
              <a:spAutoFit/>
            </a:bodyPr>
            <a:lstStyle/>
            <a:p>
              <a:r>
                <a:rPr lang="en-US" dirty="0"/>
                <a:t>Seth</a:t>
              </a:r>
            </a:p>
            <a:p>
              <a:r>
                <a:rPr lang="en-US" dirty="0"/>
                <a:t>      </a:t>
              </a:r>
              <a:r>
                <a:rPr lang="en-US" dirty="0" err="1"/>
                <a:t>Ahah</a:t>
              </a:r>
              <a:endParaRPr lang="en-US" dirty="0"/>
            </a:p>
            <a:p>
              <a:r>
                <a:rPr lang="en-US" dirty="0"/>
                <a:t>         </a:t>
              </a:r>
              <a:r>
                <a:rPr lang="en-US" dirty="0" err="1"/>
                <a:t>Ethem</a:t>
              </a:r>
              <a:endParaRPr lang="en-US" dirty="0"/>
            </a:p>
            <a:p>
              <a:r>
                <a:rPr lang="en-US" dirty="0"/>
                <a:t>            Moron</a:t>
              </a:r>
            </a:p>
            <a:p>
              <a:r>
                <a:rPr lang="en-US" dirty="0"/>
                <a:t>                </a:t>
              </a:r>
              <a:r>
                <a:rPr lang="en-US" dirty="0" err="1"/>
                <a:t>Coriantor</a:t>
              </a:r>
              <a:endParaRPr lang="en-US" dirty="0"/>
            </a:p>
            <a:p>
              <a:r>
                <a:rPr lang="en-US" dirty="0"/>
                <a:t>                    Ether</a:t>
              </a:r>
            </a:p>
          </p:txBody>
        </p:sp>
        <p:sp>
          <p:nvSpPr>
            <p:cNvPr id="6" name="TextBox 5"/>
            <p:cNvSpPr txBox="1"/>
            <p:nvPr/>
          </p:nvSpPr>
          <p:spPr>
            <a:xfrm>
              <a:off x="3886200" y="381000"/>
              <a:ext cx="3962400" cy="1446550"/>
            </a:xfrm>
            <a:prstGeom prst="rect">
              <a:avLst/>
            </a:prstGeom>
            <a:noFill/>
          </p:spPr>
          <p:txBody>
            <a:bodyPr wrap="square" rtlCol="0">
              <a:spAutoFit/>
            </a:bodyPr>
            <a:lstStyle/>
            <a:p>
              <a:pPr algn="ctr"/>
              <a:r>
                <a:rPr lang="en-US" sz="4400" dirty="0">
                  <a:latin typeface="AngsanaUPC" pitchFamily="18" charset="-34"/>
                  <a:cs typeface="AngsanaUPC" pitchFamily="18" charset="-34"/>
                </a:rPr>
                <a:t>Ether’s Genealogy</a:t>
              </a:r>
            </a:p>
            <a:p>
              <a:pPr algn="ctr"/>
              <a:r>
                <a:rPr lang="en-US" sz="4400" dirty="0">
                  <a:latin typeface="AngsanaUPC" pitchFamily="18" charset="-34"/>
                  <a:cs typeface="AngsanaUPC" pitchFamily="18" charset="-34"/>
                </a:rPr>
                <a:t>Ether 1:6-32</a:t>
              </a:r>
            </a:p>
          </p:txBody>
        </p:sp>
      </p:grpSp>
      <p:cxnSp>
        <p:nvCxnSpPr>
          <p:cNvPr id="14" name="Straight Arrow Connector 13"/>
          <p:cNvCxnSpPr/>
          <p:nvPr/>
        </p:nvCxnSpPr>
        <p:spPr>
          <a:xfrm flipV="1">
            <a:off x="6629400" y="5029200"/>
            <a:ext cx="838200"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6" name="Rectangle 5"/>
          <p:cNvSpPr/>
          <p:nvPr/>
        </p:nvSpPr>
        <p:spPr>
          <a:xfrm>
            <a:off x="1752600" y="5181600"/>
            <a:ext cx="36576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553200"/>
            <a:ext cx="91440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81200" y="5257800"/>
            <a:ext cx="32766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81200" y="5943600"/>
            <a:ext cx="32766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81200" y="5181601"/>
            <a:ext cx="3352800" cy="584775"/>
          </a:xfrm>
          <a:prstGeom prst="rect">
            <a:avLst/>
          </a:prstGeom>
        </p:spPr>
        <p:txBody>
          <a:bodyPr wrap="square">
            <a:spAutoFit/>
          </a:bodyPr>
          <a:lstStyle/>
          <a:p>
            <a:pPr algn="ctr"/>
            <a:r>
              <a:rPr lang="en-US" sz="3200" i="1" dirty="0"/>
              <a:t>BREAKING NEWS</a:t>
            </a:r>
          </a:p>
        </p:txBody>
      </p:sp>
      <p:sp>
        <p:nvSpPr>
          <p:cNvPr id="19" name="Rectangle 18"/>
          <p:cNvSpPr/>
          <p:nvPr/>
        </p:nvSpPr>
        <p:spPr>
          <a:xfrm>
            <a:off x="1752600" y="6553200"/>
            <a:ext cx="1295400" cy="3048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486400" y="838200"/>
            <a:ext cx="4876800" cy="3733800"/>
            <a:chOff x="3962400" y="838200"/>
            <a:chExt cx="4876800" cy="3733800"/>
          </a:xfrm>
        </p:grpSpPr>
        <p:sp>
          <p:nvSpPr>
            <p:cNvPr id="13" name="Rectangle 12"/>
            <p:cNvSpPr/>
            <p:nvPr/>
          </p:nvSpPr>
          <p:spPr>
            <a:xfrm>
              <a:off x="3962400" y="838200"/>
              <a:ext cx="4876800" cy="3733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90999" y="1066800"/>
              <a:ext cx="4415971" cy="3287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5715000" y="1447800"/>
            <a:ext cx="4572000" cy="1569660"/>
          </a:xfrm>
          <a:prstGeom prst="rect">
            <a:avLst/>
          </a:prstGeom>
        </p:spPr>
        <p:txBody>
          <a:bodyPr>
            <a:spAutoFit/>
          </a:bodyPr>
          <a:lstStyle/>
          <a:p>
            <a:pPr algn="ctr"/>
            <a:r>
              <a:rPr lang="en-US" sz="3200" dirty="0">
                <a:solidFill>
                  <a:schemeClr val="bg1"/>
                </a:solidFill>
              </a:rPr>
              <a:t>All forms of sin decrease the power of the Holy Spirit in our lives</a:t>
            </a:r>
          </a:p>
        </p:txBody>
      </p:sp>
      <p:sp>
        <p:nvSpPr>
          <p:cNvPr id="23" name="Rectangle 22"/>
          <p:cNvSpPr/>
          <p:nvPr/>
        </p:nvSpPr>
        <p:spPr>
          <a:xfrm>
            <a:off x="1981200" y="5943601"/>
            <a:ext cx="4572000" cy="461665"/>
          </a:xfrm>
          <a:prstGeom prst="rect">
            <a:avLst/>
          </a:prstGeom>
        </p:spPr>
        <p:txBody>
          <a:bodyPr>
            <a:spAutoFit/>
          </a:bodyPr>
          <a:lstStyle/>
          <a:p>
            <a:r>
              <a:rPr lang="en-US" sz="2400" dirty="0">
                <a:solidFill>
                  <a:schemeClr val="bg1"/>
                </a:solidFill>
              </a:rPr>
              <a:t>Sins lead into captivity</a:t>
            </a:r>
          </a:p>
        </p:txBody>
      </p:sp>
      <p:sp>
        <p:nvSpPr>
          <p:cNvPr id="24" name="Rectangle 23"/>
          <p:cNvSpPr/>
          <p:nvPr/>
        </p:nvSpPr>
        <p:spPr>
          <a:xfrm>
            <a:off x="1752600" y="6497936"/>
            <a:ext cx="4572000" cy="461665"/>
          </a:xfrm>
          <a:prstGeom prst="rect">
            <a:avLst/>
          </a:prstGeom>
        </p:spPr>
        <p:txBody>
          <a:bodyPr>
            <a:spAutoFit/>
          </a:bodyPr>
          <a:lstStyle/>
          <a:p>
            <a:r>
              <a:rPr lang="en-US" sz="2400" dirty="0">
                <a:solidFill>
                  <a:schemeClr val="bg1"/>
                </a:solidFill>
              </a:rPr>
              <a:t>UPDATE</a:t>
            </a:r>
          </a:p>
        </p:txBody>
      </p:sp>
      <p:sp>
        <p:nvSpPr>
          <p:cNvPr id="25" name="TextBox 24"/>
          <p:cNvSpPr txBox="1"/>
          <p:nvPr/>
        </p:nvSpPr>
        <p:spPr>
          <a:xfrm>
            <a:off x="6400800" y="6454393"/>
            <a:ext cx="4267200" cy="461665"/>
          </a:xfrm>
          <a:prstGeom prst="rect">
            <a:avLst/>
          </a:prstGeom>
          <a:noFill/>
        </p:spPr>
        <p:txBody>
          <a:bodyPr wrap="square" rtlCol="0">
            <a:spAutoFit/>
          </a:bodyPr>
          <a:lstStyle/>
          <a:p>
            <a:pPr algn="r"/>
            <a:r>
              <a:rPr lang="en-US" sz="2400" dirty="0">
                <a:solidFill>
                  <a:schemeClr val="bg1"/>
                </a:solidFill>
              </a:rPr>
              <a:t>JAREDITE NEWS REPORT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3" name="Rectangle 2"/>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1524000" y="6396336"/>
            <a:ext cx="4572000" cy="461665"/>
          </a:xfrm>
          <a:prstGeom prst="rect">
            <a:avLst/>
          </a:prstGeom>
        </p:spPr>
        <p:txBody>
          <a:bodyPr>
            <a:spAutoFit/>
          </a:bodyPr>
          <a:lstStyle/>
          <a:p>
            <a:r>
              <a:rPr lang="en-US" sz="2400" dirty="0">
                <a:solidFill>
                  <a:schemeClr val="bg1"/>
                </a:solidFill>
              </a:rPr>
              <a:t>Ether 7:7-11</a:t>
            </a:r>
          </a:p>
        </p:txBody>
      </p:sp>
      <p:grpSp>
        <p:nvGrpSpPr>
          <p:cNvPr id="71" name="Group 70"/>
          <p:cNvGrpSpPr/>
          <p:nvPr/>
        </p:nvGrpSpPr>
        <p:grpSpPr>
          <a:xfrm>
            <a:off x="2209800" y="1828800"/>
            <a:ext cx="1481642" cy="2496090"/>
            <a:chOff x="2574375" y="3733800"/>
            <a:chExt cx="1481642" cy="2496090"/>
          </a:xfrm>
        </p:grpSpPr>
        <p:sp>
          <p:nvSpPr>
            <p:cNvPr id="72" name="Flowchart: Manual Operation 71"/>
            <p:cNvSpPr/>
            <p:nvPr/>
          </p:nvSpPr>
          <p:spPr>
            <a:xfrm rot="12653049">
              <a:off x="2595382" y="4930585"/>
              <a:ext cx="548201" cy="1202163"/>
            </a:xfrm>
            <a:prstGeom prst="flowChartManualOperation">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p:cNvSpPr/>
            <p:nvPr/>
          </p:nvSpPr>
          <p:spPr>
            <a:xfrm rot="9116100">
              <a:off x="3507816" y="4965880"/>
              <a:ext cx="548201" cy="1264010"/>
            </a:xfrm>
            <a:prstGeom prst="flowChartManualOperation">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p:cNvSpPr/>
            <p:nvPr/>
          </p:nvSpPr>
          <p:spPr>
            <a:xfrm rot="10800000">
              <a:off x="2760330" y="4953000"/>
              <a:ext cx="1066800" cy="990600"/>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10800000">
              <a:off x="3048000" y="50292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836530" y="38100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7650418">
              <a:off x="2421975" y="4022602"/>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4179572">
              <a:off x="3318580" y="4018103"/>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590800" y="4038600"/>
              <a:ext cx="1295400" cy="2286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8" name="Cloud 97"/>
            <p:cNvSpPr/>
            <p:nvPr/>
          </p:nvSpPr>
          <p:spPr>
            <a:xfrm>
              <a:off x="2895600" y="3733800"/>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553030" y="4038601"/>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524000" y="4114800"/>
            <a:ext cx="9144000" cy="2308324"/>
          </a:xfrm>
          <a:prstGeom prst="rect">
            <a:avLst/>
          </a:prstGeom>
        </p:spPr>
        <p:txBody>
          <a:bodyPr wrap="square">
            <a:spAutoFit/>
          </a:bodyPr>
          <a:lstStyle/>
          <a:p>
            <a:r>
              <a:rPr lang="en-US" sz="2400" dirty="0">
                <a:solidFill>
                  <a:schemeClr val="bg1"/>
                </a:solidFill>
              </a:rPr>
              <a:t>While in captivity, </a:t>
            </a:r>
            <a:r>
              <a:rPr lang="en-US" sz="2400" dirty="0" err="1">
                <a:solidFill>
                  <a:schemeClr val="bg1"/>
                </a:solidFill>
              </a:rPr>
              <a:t>Shule</a:t>
            </a:r>
            <a:r>
              <a:rPr lang="en-US" sz="2400" dirty="0">
                <a:solidFill>
                  <a:schemeClr val="bg1"/>
                </a:solidFill>
              </a:rPr>
              <a:t>, </a:t>
            </a:r>
            <a:r>
              <a:rPr lang="en-US" sz="2400" dirty="0" err="1">
                <a:solidFill>
                  <a:schemeClr val="bg1"/>
                </a:solidFill>
              </a:rPr>
              <a:t>Kib’s</a:t>
            </a:r>
            <a:r>
              <a:rPr lang="en-US" sz="2400" dirty="0">
                <a:solidFill>
                  <a:schemeClr val="bg1"/>
                </a:solidFill>
              </a:rPr>
              <a:t> son, was angry with his brother </a:t>
            </a:r>
            <a:r>
              <a:rPr lang="en-US" sz="2400" dirty="0" err="1">
                <a:solidFill>
                  <a:schemeClr val="bg1"/>
                </a:solidFill>
              </a:rPr>
              <a:t>Corihor</a:t>
            </a:r>
            <a:r>
              <a:rPr lang="en-US" sz="2400" dirty="0">
                <a:solidFill>
                  <a:schemeClr val="bg1"/>
                </a:solidFill>
              </a:rPr>
              <a:t>. </a:t>
            </a:r>
            <a:r>
              <a:rPr lang="en-US" sz="2400" dirty="0" err="1">
                <a:solidFill>
                  <a:schemeClr val="bg1"/>
                </a:solidFill>
              </a:rPr>
              <a:t>Shule</a:t>
            </a:r>
            <a:r>
              <a:rPr lang="en-US" sz="2400" dirty="0">
                <a:solidFill>
                  <a:schemeClr val="bg1"/>
                </a:solidFill>
              </a:rPr>
              <a:t> became strong and went up, with others, in the mountains to Hill Ephraim and made swords. </a:t>
            </a:r>
            <a:r>
              <a:rPr lang="en-US" sz="2400" dirty="0" err="1">
                <a:solidFill>
                  <a:schemeClr val="bg1"/>
                </a:solidFill>
              </a:rPr>
              <a:t>Shule</a:t>
            </a:r>
            <a:r>
              <a:rPr lang="en-US" sz="2400" dirty="0">
                <a:solidFill>
                  <a:schemeClr val="bg1"/>
                </a:solidFill>
              </a:rPr>
              <a:t> and his army went to the city Nehor and gave battle and regained the city to his father, </a:t>
            </a:r>
            <a:r>
              <a:rPr lang="en-US" sz="2400" dirty="0" err="1">
                <a:solidFill>
                  <a:schemeClr val="bg1"/>
                </a:solidFill>
              </a:rPr>
              <a:t>Kib</a:t>
            </a:r>
            <a:r>
              <a:rPr lang="en-US" sz="2400" dirty="0">
                <a:solidFill>
                  <a:schemeClr val="bg1"/>
                </a:solidFill>
              </a:rPr>
              <a:t>. Because of this </a:t>
            </a:r>
            <a:r>
              <a:rPr lang="en-US" sz="2400" dirty="0" err="1">
                <a:solidFill>
                  <a:schemeClr val="bg1"/>
                </a:solidFill>
              </a:rPr>
              <a:t>Shule</a:t>
            </a:r>
            <a:r>
              <a:rPr lang="en-US" sz="2400" dirty="0">
                <a:solidFill>
                  <a:schemeClr val="bg1"/>
                </a:solidFill>
              </a:rPr>
              <a:t> reigned in his stead. </a:t>
            </a:r>
            <a:r>
              <a:rPr lang="en-US" sz="2400" dirty="0" err="1">
                <a:solidFill>
                  <a:schemeClr val="bg1"/>
                </a:solidFill>
              </a:rPr>
              <a:t>Shule</a:t>
            </a:r>
            <a:r>
              <a:rPr lang="en-US" sz="2400" dirty="0">
                <a:solidFill>
                  <a:schemeClr val="bg1"/>
                </a:solidFill>
              </a:rPr>
              <a:t> led the kingdom in righteousness.</a:t>
            </a:r>
          </a:p>
          <a:p>
            <a:endParaRPr lang="en-US" sz="2400" dirty="0">
              <a:solidFill>
                <a:schemeClr val="bg1"/>
              </a:solidFill>
            </a:endParaRPr>
          </a:p>
        </p:txBody>
      </p:sp>
      <p:grpSp>
        <p:nvGrpSpPr>
          <p:cNvPr id="99" name="Group 98"/>
          <p:cNvGrpSpPr/>
          <p:nvPr/>
        </p:nvGrpSpPr>
        <p:grpSpPr>
          <a:xfrm>
            <a:off x="8229600" y="1524000"/>
            <a:ext cx="304800" cy="1866900"/>
            <a:chOff x="2438400" y="990600"/>
            <a:chExt cx="762000" cy="3200400"/>
          </a:xfrm>
        </p:grpSpPr>
        <p:sp>
          <p:nvSpPr>
            <p:cNvPr id="100" name="Pentagon 99"/>
            <p:cNvSpPr/>
            <p:nvPr/>
          </p:nvSpPr>
          <p:spPr>
            <a:xfrm rot="16200000">
              <a:off x="1562100" y="2171700"/>
              <a:ext cx="2514600" cy="152400"/>
            </a:xfrm>
            <a:prstGeom prst="homePlat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aque 100"/>
            <p:cNvSpPr/>
            <p:nvPr/>
          </p:nvSpPr>
          <p:spPr>
            <a:xfrm>
              <a:off x="2438400" y="3124200"/>
              <a:ext cx="762000" cy="685800"/>
            </a:xfrm>
            <a:prstGeom prst="plaque">
              <a:avLst>
                <a:gd name="adj" fmla="val 4137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2667000" y="3657600"/>
              <a:ext cx="304800" cy="533400"/>
            </a:xfrm>
            <a:prstGeom prst="round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nut 102"/>
            <p:cNvSpPr/>
            <p:nvPr/>
          </p:nvSpPr>
          <p:spPr>
            <a:xfrm>
              <a:off x="2590800" y="3276600"/>
              <a:ext cx="457200" cy="3048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2667000" y="3124200"/>
              <a:ext cx="304800" cy="2286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rot="2185648">
            <a:off x="9253352" y="1186973"/>
            <a:ext cx="290894" cy="2773877"/>
            <a:chOff x="2286000" y="1349828"/>
            <a:chExt cx="609600" cy="5812972"/>
          </a:xfrm>
        </p:grpSpPr>
        <p:sp>
          <p:nvSpPr>
            <p:cNvPr id="106" name="Pentagon 105"/>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ross 107"/>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nut 108"/>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1" name="Group 110"/>
          <p:cNvGrpSpPr/>
          <p:nvPr/>
        </p:nvGrpSpPr>
        <p:grpSpPr>
          <a:xfrm>
            <a:off x="1734457" y="1190172"/>
            <a:ext cx="1447800" cy="457200"/>
            <a:chOff x="3886200" y="5638800"/>
            <a:chExt cx="1447800" cy="457200"/>
          </a:xfrm>
        </p:grpSpPr>
        <p:sp>
          <p:nvSpPr>
            <p:cNvPr id="112" name="Rectangle 111"/>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SHULE</a:t>
              </a:r>
            </a:p>
          </p:txBody>
        </p:sp>
      </p:grpSp>
      <p:grpSp>
        <p:nvGrpSpPr>
          <p:cNvPr id="114" name="Group 113"/>
          <p:cNvGrpSpPr/>
          <p:nvPr/>
        </p:nvGrpSpPr>
        <p:grpSpPr>
          <a:xfrm>
            <a:off x="4187371" y="638628"/>
            <a:ext cx="1447800" cy="457200"/>
            <a:chOff x="3886200" y="5638800"/>
            <a:chExt cx="1447800" cy="457200"/>
          </a:xfrm>
        </p:grpSpPr>
        <p:sp>
          <p:nvSpPr>
            <p:cNvPr id="115" name="Rectangle 114"/>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sp>
        <p:nvSpPr>
          <p:cNvPr id="117" name="TextBox 116"/>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3" name="Rectangle 2"/>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1524000" y="6396336"/>
            <a:ext cx="4572000" cy="461665"/>
          </a:xfrm>
          <a:prstGeom prst="rect">
            <a:avLst/>
          </a:prstGeom>
        </p:spPr>
        <p:txBody>
          <a:bodyPr>
            <a:spAutoFit/>
          </a:bodyPr>
          <a:lstStyle/>
          <a:p>
            <a:r>
              <a:rPr lang="en-US" sz="2400" dirty="0">
                <a:solidFill>
                  <a:schemeClr val="bg1"/>
                </a:solidFill>
              </a:rPr>
              <a:t>Ether 7:12-13</a:t>
            </a:r>
          </a:p>
        </p:txBody>
      </p:sp>
      <p:grpSp>
        <p:nvGrpSpPr>
          <p:cNvPr id="10" name="Group 70"/>
          <p:cNvGrpSpPr/>
          <p:nvPr/>
        </p:nvGrpSpPr>
        <p:grpSpPr>
          <a:xfrm>
            <a:off x="2209800" y="1828800"/>
            <a:ext cx="1481642" cy="2496090"/>
            <a:chOff x="2574375" y="3733800"/>
            <a:chExt cx="1481642" cy="2496090"/>
          </a:xfrm>
        </p:grpSpPr>
        <p:sp>
          <p:nvSpPr>
            <p:cNvPr id="72" name="Flowchart: Manual Operation 71"/>
            <p:cNvSpPr/>
            <p:nvPr/>
          </p:nvSpPr>
          <p:spPr>
            <a:xfrm rot="12653049">
              <a:off x="2595382" y="4930585"/>
              <a:ext cx="548201" cy="1202163"/>
            </a:xfrm>
            <a:prstGeom prst="flowChartManualOperation">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p:cNvSpPr/>
            <p:nvPr/>
          </p:nvSpPr>
          <p:spPr>
            <a:xfrm rot="9116100">
              <a:off x="3507816" y="4965880"/>
              <a:ext cx="548201" cy="1264010"/>
            </a:xfrm>
            <a:prstGeom prst="flowChartManualOperation">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p:cNvSpPr/>
            <p:nvPr/>
          </p:nvSpPr>
          <p:spPr>
            <a:xfrm rot="10800000">
              <a:off x="2760330" y="4953000"/>
              <a:ext cx="1066800" cy="990600"/>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10800000">
              <a:off x="3048000" y="50292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836530" y="38100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7650418">
              <a:off x="2421975" y="4022602"/>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4179572">
              <a:off x="3318580" y="4018103"/>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590800" y="4038600"/>
              <a:ext cx="1295400" cy="2286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8" name="Cloud 97"/>
            <p:cNvSpPr/>
            <p:nvPr/>
          </p:nvSpPr>
          <p:spPr>
            <a:xfrm>
              <a:off x="2895600" y="3733800"/>
              <a:ext cx="762000" cy="457200"/>
            </a:xfrm>
            <a:prstGeom prst="clou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229601" y="1676401"/>
            <a:ext cx="1843349" cy="2912887"/>
            <a:chOff x="6294517" y="609600"/>
            <a:chExt cx="1843349" cy="2912887"/>
          </a:xfrm>
        </p:grpSpPr>
        <p:grpSp>
          <p:nvGrpSpPr>
            <p:cNvPr id="53" name="Group 81"/>
            <p:cNvGrpSpPr/>
            <p:nvPr/>
          </p:nvGrpSpPr>
          <p:grpSpPr>
            <a:xfrm rot="384694">
              <a:off x="6294517" y="950986"/>
              <a:ext cx="454370" cy="1548898"/>
              <a:chOff x="3278628" y="1211708"/>
              <a:chExt cx="454370" cy="1548898"/>
            </a:xfrm>
          </p:grpSpPr>
          <p:sp>
            <p:nvSpPr>
              <p:cNvPr id="73" name="Moon 72"/>
              <p:cNvSpPr/>
              <p:nvPr/>
            </p:nvSpPr>
            <p:spPr>
              <a:xfrm rot="10359865">
                <a:off x="3367532" y="1312806"/>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0411470">
                <a:off x="3278628" y="1211708"/>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Moon 4"/>
            <p:cNvSpPr/>
            <p:nvPr/>
          </p:nvSpPr>
          <p:spPr>
            <a:xfrm rot="10800000">
              <a:off x="7772400" y="1219200"/>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327004">
              <a:off x="6299914" y="1916883"/>
              <a:ext cx="770340" cy="1547453"/>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4"/>
            <p:cNvSpPr/>
            <p:nvPr/>
          </p:nvSpPr>
          <p:spPr>
            <a:xfrm rot="19975199">
              <a:off x="7352168" y="1835471"/>
              <a:ext cx="770340" cy="1687016"/>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6"/>
            <p:cNvSpPr/>
            <p:nvPr/>
          </p:nvSpPr>
          <p:spPr>
            <a:xfrm rot="10800000">
              <a:off x="6642847" y="2133600"/>
              <a:ext cx="1171844" cy="1143000"/>
            </a:xfrm>
            <a:prstGeom prst="trapezoid">
              <a:avLst>
                <a:gd name="adj" fmla="val 13067"/>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6934200" y="2286000"/>
              <a:ext cx="528233" cy="65495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539753" y="1112578"/>
              <a:ext cx="14478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8238105">
              <a:off x="6424049" y="685800"/>
              <a:ext cx="838200" cy="685800"/>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074138">
              <a:off x="7121099" y="822707"/>
              <a:ext cx="953379" cy="711411"/>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61"/>
            <p:cNvGrpSpPr/>
            <p:nvPr/>
          </p:nvGrpSpPr>
          <p:grpSpPr>
            <a:xfrm>
              <a:off x="6477000" y="990600"/>
              <a:ext cx="1600200" cy="381000"/>
              <a:chOff x="5486400" y="381000"/>
              <a:chExt cx="1600200" cy="381000"/>
            </a:xfrm>
          </p:grpSpPr>
          <p:sp>
            <p:nvSpPr>
              <p:cNvPr id="65"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55"/>
              <p:cNvGrpSpPr/>
              <p:nvPr/>
            </p:nvGrpSpPr>
            <p:grpSpPr>
              <a:xfrm>
                <a:off x="5562600" y="381000"/>
                <a:ext cx="1371600" cy="381000"/>
                <a:chOff x="4876800" y="-304800"/>
                <a:chExt cx="3048000" cy="1066800"/>
              </a:xfrm>
            </p:grpSpPr>
            <p:sp>
              <p:nvSpPr>
                <p:cNvPr id="67" name="Quad Arrow 18"/>
                <p:cNvSpPr/>
                <p:nvPr/>
              </p:nvSpPr>
              <p:spPr>
                <a:xfrm>
                  <a:off x="48768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58674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68580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Cloud 62"/>
            <p:cNvSpPr/>
            <p:nvPr/>
          </p:nvSpPr>
          <p:spPr>
            <a:xfrm>
              <a:off x="6781800" y="2209800"/>
              <a:ext cx="838200" cy="5334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20015" y="2286954"/>
              <a:ext cx="248973" cy="1430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553030" y="4038601"/>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524000" y="4114800"/>
            <a:ext cx="9144000" cy="1569660"/>
          </a:xfrm>
          <a:prstGeom prst="rect">
            <a:avLst/>
          </a:prstGeom>
        </p:spPr>
        <p:txBody>
          <a:bodyPr wrap="square">
            <a:spAutoFit/>
          </a:bodyPr>
          <a:lstStyle/>
          <a:p>
            <a:r>
              <a:rPr lang="en-US" sz="2400" dirty="0" err="1">
                <a:solidFill>
                  <a:schemeClr val="bg1"/>
                </a:solidFill>
              </a:rPr>
              <a:t>Corihor</a:t>
            </a:r>
            <a:r>
              <a:rPr lang="en-US" sz="2400" dirty="0">
                <a:solidFill>
                  <a:schemeClr val="bg1"/>
                </a:solidFill>
              </a:rPr>
              <a:t> repented of his sins and </a:t>
            </a:r>
            <a:r>
              <a:rPr lang="en-US" sz="2400" dirty="0" err="1">
                <a:solidFill>
                  <a:schemeClr val="bg1"/>
                </a:solidFill>
              </a:rPr>
              <a:t>Shule</a:t>
            </a:r>
            <a:r>
              <a:rPr lang="en-US" sz="2400" dirty="0">
                <a:solidFill>
                  <a:schemeClr val="bg1"/>
                </a:solidFill>
              </a:rPr>
              <a:t> gave him a position in his kingdom.</a:t>
            </a:r>
          </a:p>
          <a:p>
            <a:r>
              <a:rPr lang="en-US" sz="2400" dirty="0">
                <a:solidFill>
                  <a:schemeClr val="bg1"/>
                </a:solidFill>
              </a:rPr>
              <a:t>Both </a:t>
            </a:r>
            <a:r>
              <a:rPr lang="en-US" sz="2400" dirty="0" err="1">
                <a:solidFill>
                  <a:schemeClr val="bg1"/>
                </a:solidFill>
              </a:rPr>
              <a:t>Shule</a:t>
            </a:r>
            <a:r>
              <a:rPr lang="en-US" sz="2400" dirty="0">
                <a:solidFill>
                  <a:schemeClr val="bg1"/>
                </a:solidFill>
              </a:rPr>
              <a:t> and </a:t>
            </a:r>
            <a:r>
              <a:rPr lang="en-US" sz="2400" dirty="0" err="1">
                <a:solidFill>
                  <a:schemeClr val="bg1"/>
                </a:solidFill>
              </a:rPr>
              <a:t>Corihor</a:t>
            </a:r>
            <a:r>
              <a:rPr lang="en-US" sz="2400" dirty="0">
                <a:solidFill>
                  <a:schemeClr val="bg1"/>
                </a:solidFill>
              </a:rPr>
              <a:t> had many sons and daughters.</a:t>
            </a:r>
          </a:p>
          <a:p>
            <a:endParaRPr lang="en-US" sz="2400" dirty="0">
              <a:solidFill>
                <a:schemeClr val="bg1"/>
              </a:solidFill>
            </a:endParaRPr>
          </a:p>
        </p:txBody>
      </p:sp>
      <p:grpSp>
        <p:nvGrpSpPr>
          <p:cNvPr id="75" name="Group 74"/>
          <p:cNvGrpSpPr/>
          <p:nvPr/>
        </p:nvGrpSpPr>
        <p:grpSpPr>
          <a:xfrm>
            <a:off x="4143828" y="653142"/>
            <a:ext cx="1447800" cy="457200"/>
            <a:chOff x="3886200" y="5638800"/>
            <a:chExt cx="1447800" cy="457200"/>
          </a:xfrm>
        </p:grpSpPr>
        <p:sp>
          <p:nvSpPr>
            <p:cNvPr id="76" name="Rectangle 75"/>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78" name="Group 77"/>
          <p:cNvGrpSpPr/>
          <p:nvPr/>
        </p:nvGrpSpPr>
        <p:grpSpPr>
          <a:xfrm>
            <a:off x="1694543" y="1190171"/>
            <a:ext cx="1447800" cy="457200"/>
            <a:chOff x="3886200" y="5638800"/>
            <a:chExt cx="1447800" cy="457200"/>
          </a:xfrm>
        </p:grpSpPr>
        <p:sp>
          <p:nvSpPr>
            <p:cNvPr id="79" name="Rectangle 78"/>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SHULE</a:t>
              </a:r>
            </a:p>
          </p:txBody>
        </p:sp>
      </p:grpSp>
      <p:grpSp>
        <p:nvGrpSpPr>
          <p:cNvPr id="82" name="Group 81"/>
          <p:cNvGrpSpPr/>
          <p:nvPr/>
        </p:nvGrpSpPr>
        <p:grpSpPr>
          <a:xfrm>
            <a:off x="8991600" y="1219200"/>
            <a:ext cx="1447800" cy="457200"/>
            <a:chOff x="3886200" y="5638800"/>
            <a:chExt cx="1447800" cy="457200"/>
          </a:xfrm>
        </p:grpSpPr>
        <p:sp>
          <p:nvSpPr>
            <p:cNvPr id="83" name="Rectangle 82"/>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CORIHOR</a:t>
              </a:r>
            </a:p>
          </p:txBody>
        </p:sp>
      </p:grpSp>
      <p:sp>
        <p:nvSpPr>
          <p:cNvPr id="86" name="TextBox 85"/>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3" name="Rectangle 2"/>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1524000" y="6396336"/>
            <a:ext cx="4572000" cy="461665"/>
          </a:xfrm>
          <a:prstGeom prst="rect">
            <a:avLst/>
          </a:prstGeom>
        </p:spPr>
        <p:txBody>
          <a:bodyPr>
            <a:spAutoFit/>
          </a:bodyPr>
          <a:lstStyle/>
          <a:p>
            <a:r>
              <a:rPr lang="en-US" sz="2400" dirty="0">
                <a:solidFill>
                  <a:schemeClr val="bg1"/>
                </a:solidFill>
              </a:rPr>
              <a:t>Ether 7:14-17</a:t>
            </a:r>
          </a:p>
        </p:txBody>
      </p:sp>
      <p:grpSp>
        <p:nvGrpSpPr>
          <p:cNvPr id="26" name="Group 49"/>
          <p:cNvGrpSpPr/>
          <p:nvPr/>
        </p:nvGrpSpPr>
        <p:grpSpPr>
          <a:xfrm>
            <a:off x="2057401" y="1600201"/>
            <a:ext cx="1843349" cy="2912887"/>
            <a:chOff x="6294517" y="609600"/>
            <a:chExt cx="1843349" cy="2912887"/>
          </a:xfrm>
        </p:grpSpPr>
        <p:grpSp>
          <p:nvGrpSpPr>
            <p:cNvPr id="27" name="Group 81"/>
            <p:cNvGrpSpPr/>
            <p:nvPr/>
          </p:nvGrpSpPr>
          <p:grpSpPr>
            <a:xfrm rot="384694">
              <a:off x="6294517" y="950986"/>
              <a:ext cx="454370" cy="1548898"/>
              <a:chOff x="3278628" y="1211708"/>
              <a:chExt cx="454370" cy="1548898"/>
            </a:xfrm>
          </p:grpSpPr>
          <p:sp>
            <p:nvSpPr>
              <p:cNvPr id="73" name="Moon 72"/>
              <p:cNvSpPr/>
              <p:nvPr/>
            </p:nvSpPr>
            <p:spPr>
              <a:xfrm rot="10359865">
                <a:off x="3367532" y="1312806"/>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0411470">
                <a:off x="3278628" y="1211708"/>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Moon 4"/>
            <p:cNvSpPr/>
            <p:nvPr/>
          </p:nvSpPr>
          <p:spPr>
            <a:xfrm rot="10800000">
              <a:off x="7772400" y="1219200"/>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327004">
              <a:off x="6299914" y="1916883"/>
              <a:ext cx="770340" cy="1547453"/>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4"/>
            <p:cNvSpPr/>
            <p:nvPr/>
          </p:nvSpPr>
          <p:spPr>
            <a:xfrm rot="19975199">
              <a:off x="7352168" y="1835471"/>
              <a:ext cx="770340" cy="1687016"/>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6"/>
            <p:cNvSpPr/>
            <p:nvPr/>
          </p:nvSpPr>
          <p:spPr>
            <a:xfrm rot="10800000">
              <a:off x="6642847" y="2133600"/>
              <a:ext cx="1171844" cy="1143000"/>
            </a:xfrm>
            <a:prstGeom prst="trapezoid">
              <a:avLst>
                <a:gd name="adj" fmla="val 13067"/>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6934200" y="2286000"/>
              <a:ext cx="528233" cy="65495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539753" y="1112578"/>
              <a:ext cx="14478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8238105">
              <a:off x="6424049" y="685800"/>
              <a:ext cx="838200" cy="685800"/>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074138">
              <a:off x="7121099" y="822707"/>
              <a:ext cx="953379" cy="711411"/>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61"/>
            <p:cNvGrpSpPr/>
            <p:nvPr/>
          </p:nvGrpSpPr>
          <p:grpSpPr>
            <a:xfrm>
              <a:off x="6477000" y="990600"/>
              <a:ext cx="1600200" cy="381000"/>
              <a:chOff x="5486400" y="381000"/>
              <a:chExt cx="1600200" cy="381000"/>
            </a:xfrm>
          </p:grpSpPr>
          <p:sp>
            <p:nvSpPr>
              <p:cNvPr id="65"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55"/>
              <p:cNvGrpSpPr/>
              <p:nvPr/>
            </p:nvGrpSpPr>
            <p:grpSpPr>
              <a:xfrm>
                <a:off x="5562600" y="381000"/>
                <a:ext cx="1371600" cy="381000"/>
                <a:chOff x="4876800" y="-304800"/>
                <a:chExt cx="3048000" cy="1066800"/>
              </a:xfrm>
            </p:grpSpPr>
            <p:sp>
              <p:nvSpPr>
                <p:cNvPr id="67" name="Quad Arrow 18"/>
                <p:cNvSpPr/>
                <p:nvPr/>
              </p:nvSpPr>
              <p:spPr>
                <a:xfrm>
                  <a:off x="48768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58674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68580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Cloud 62"/>
            <p:cNvSpPr/>
            <p:nvPr/>
          </p:nvSpPr>
          <p:spPr>
            <a:xfrm>
              <a:off x="6781800" y="2209800"/>
              <a:ext cx="838200" cy="5334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33462" y="2286954"/>
              <a:ext cx="235526" cy="1298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8382000" y="1905001"/>
            <a:ext cx="1699726" cy="2668409"/>
            <a:chOff x="3438519" y="3886200"/>
            <a:chExt cx="1699726" cy="2668409"/>
          </a:xfrm>
        </p:grpSpPr>
        <p:sp>
          <p:nvSpPr>
            <p:cNvPr id="66" name="Rounded Rectangle 65"/>
            <p:cNvSpPr/>
            <p:nvPr/>
          </p:nvSpPr>
          <p:spPr>
            <a:xfrm>
              <a:off x="3581400" y="3962400"/>
              <a:ext cx="1371600" cy="1676400"/>
            </a:xfrm>
            <a:prstGeom prst="roundRect">
              <a:avLst>
                <a:gd name="adj" fmla="val 29739"/>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11880858">
              <a:off x="3500253" y="5229977"/>
              <a:ext cx="548201" cy="1324632"/>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9674493">
              <a:off x="4561453" y="5327477"/>
              <a:ext cx="576792" cy="1171206"/>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3733800" y="5257800"/>
              <a:ext cx="1143000" cy="1295400"/>
            </a:xfrm>
            <a:prstGeom prst="trapezoid">
              <a:avLst>
                <a:gd name="adj" fmla="val 12451"/>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4038600" y="51054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27130" y="38862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18906644">
              <a:off x="3438519" y="3921273"/>
              <a:ext cx="914400" cy="404698"/>
            </a:xfrm>
            <a:prstGeom prst="round2DiagRect">
              <a:avLst>
                <a:gd name="adj1" fmla="val 16667"/>
                <a:gd name="adj2" fmla="val 5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2533721">
              <a:off x="4132139" y="3912364"/>
              <a:ext cx="914400" cy="404698"/>
            </a:xfrm>
            <a:prstGeom prst="round2DiagRect">
              <a:avLst>
                <a:gd name="adj1" fmla="val 16667"/>
                <a:gd name="adj2" fmla="val 5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581400" y="4038600"/>
              <a:ext cx="1312557" cy="322628"/>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3886200" y="4876800"/>
              <a:ext cx="762000" cy="457200"/>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142618" y="4942529"/>
              <a:ext cx="249164" cy="1494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553030" y="4038601"/>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524000" y="4114800"/>
            <a:ext cx="9144000" cy="1938992"/>
          </a:xfrm>
          <a:prstGeom prst="rect">
            <a:avLst/>
          </a:prstGeom>
        </p:spPr>
        <p:txBody>
          <a:bodyPr wrap="square">
            <a:spAutoFit/>
          </a:bodyPr>
          <a:lstStyle/>
          <a:p>
            <a:r>
              <a:rPr lang="en-US" sz="2400" dirty="0" err="1">
                <a:solidFill>
                  <a:schemeClr val="bg1"/>
                </a:solidFill>
              </a:rPr>
              <a:t>Corihor</a:t>
            </a:r>
            <a:r>
              <a:rPr lang="en-US" sz="2400" dirty="0">
                <a:solidFill>
                  <a:schemeClr val="bg1"/>
                </a:solidFill>
              </a:rPr>
              <a:t> had a son, Noah, who rebelled against </a:t>
            </a:r>
            <a:r>
              <a:rPr lang="en-US" sz="2400" dirty="0" err="1">
                <a:solidFill>
                  <a:schemeClr val="bg1"/>
                </a:solidFill>
              </a:rPr>
              <a:t>Shule</a:t>
            </a:r>
            <a:r>
              <a:rPr lang="en-US" sz="2400" dirty="0">
                <a:solidFill>
                  <a:schemeClr val="bg1"/>
                </a:solidFill>
              </a:rPr>
              <a:t> and his father, </a:t>
            </a:r>
            <a:r>
              <a:rPr lang="en-US" sz="2400" dirty="0" err="1">
                <a:solidFill>
                  <a:schemeClr val="bg1"/>
                </a:solidFill>
              </a:rPr>
              <a:t>Corihor</a:t>
            </a:r>
            <a:r>
              <a:rPr lang="en-US" sz="2400" dirty="0">
                <a:solidFill>
                  <a:schemeClr val="bg1"/>
                </a:solidFill>
              </a:rPr>
              <a:t> and took his brother, </a:t>
            </a:r>
            <a:r>
              <a:rPr lang="en-US" sz="2400" dirty="0" err="1">
                <a:solidFill>
                  <a:schemeClr val="bg1"/>
                </a:solidFill>
              </a:rPr>
              <a:t>Cohor</a:t>
            </a:r>
            <a:r>
              <a:rPr lang="en-US" sz="2400" dirty="0">
                <a:solidFill>
                  <a:schemeClr val="bg1"/>
                </a:solidFill>
              </a:rPr>
              <a:t> and others and gave battle, and became king in the land where they had first landed. He also took </a:t>
            </a:r>
            <a:r>
              <a:rPr lang="en-US" sz="2400" dirty="0" err="1">
                <a:solidFill>
                  <a:schemeClr val="bg1"/>
                </a:solidFill>
              </a:rPr>
              <a:t>Shule</a:t>
            </a:r>
            <a:r>
              <a:rPr lang="en-US" sz="2400" dirty="0">
                <a:solidFill>
                  <a:schemeClr val="bg1"/>
                </a:solidFill>
              </a:rPr>
              <a:t> to the land Moron and held him in captivity.</a:t>
            </a:r>
          </a:p>
          <a:p>
            <a:endParaRPr lang="en-US" sz="2400" dirty="0">
              <a:solidFill>
                <a:schemeClr val="bg1"/>
              </a:solidFill>
            </a:endParaRPr>
          </a:p>
        </p:txBody>
      </p:sp>
      <p:grpSp>
        <p:nvGrpSpPr>
          <p:cNvPr id="87" name="Group 86"/>
          <p:cNvGrpSpPr/>
          <p:nvPr/>
        </p:nvGrpSpPr>
        <p:grpSpPr>
          <a:xfrm>
            <a:off x="4143828" y="638629"/>
            <a:ext cx="1447800" cy="457200"/>
            <a:chOff x="3886200" y="5638800"/>
            <a:chExt cx="1447800" cy="457200"/>
          </a:xfrm>
        </p:grpSpPr>
        <p:sp>
          <p:nvSpPr>
            <p:cNvPr id="88" name="Rectangle 87"/>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90" name="Group 89"/>
          <p:cNvGrpSpPr/>
          <p:nvPr/>
        </p:nvGrpSpPr>
        <p:grpSpPr>
          <a:xfrm>
            <a:off x="1734457" y="1193800"/>
            <a:ext cx="1447800" cy="457200"/>
            <a:chOff x="3886200" y="5638800"/>
            <a:chExt cx="1447800" cy="457200"/>
          </a:xfrm>
        </p:grpSpPr>
        <p:sp>
          <p:nvSpPr>
            <p:cNvPr id="91" name="Rectangle 90"/>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CORIHOR</a:t>
              </a:r>
            </a:p>
          </p:txBody>
        </p:sp>
      </p:grpSp>
      <p:grpSp>
        <p:nvGrpSpPr>
          <p:cNvPr id="99" name="Group 98"/>
          <p:cNvGrpSpPr/>
          <p:nvPr/>
        </p:nvGrpSpPr>
        <p:grpSpPr>
          <a:xfrm>
            <a:off x="8991600" y="1219200"/>
            <a:ext cx="1447800" cy="457200"/>
            <a:chOff x="3886200" y="5638800"/>
            <a:chExt cx="1447800" cy="457200"/>
          </a:xfrm>
        </p:grpSpPr>
        <p:sp>
          <p:nvSpPr>
            <p:cNvPr id="100" name="Rectangle 99"/>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NOAH</a:t>
              </a:r>
            </a:p>
          </p:txBody>
        </p:sp>
      </p:grpSp>
      <p:sp>
        <p:nvSpPr>
          <p:cNvPr id="102" name="TextBox 101"/>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3" name="Rectangle 2"/>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1524000" y="6396336"/>
            <a:ext cx="4572000" cy="461665"/>
          </a:xfrm>
          <a:prstGeom prst="rect">
            <a:avLst/>
          </a:prstGeom>
        </p:spPr>
        <p:txBody>
          <a:bodyPr>
            <a:spAutoFit/>
          </a:bodyPr>
          <a:lstStyle/>
          <a:p>
            <a:r>
              <a:rPr lang="en-US" sz="2400" dirty="0">
                <a:solidFill>
                  <a:schemeClr val="bg1"/>
                </a:solidFill>
              </a:rPr>
              <a:t>Ether 7:18-20</a:t>
            </a:r>
          </a:p>
        </p:txBody>
      </p:sp>
      <p:grpSp>
        <p:nvGrpSpPr>
          <p:cNvPr id="29" name="Group 61"/>
          <p:cNvGrpSpPr/>
          <p:nvPr/>
        </p:nvGrpSpPr>
        <p:grpSpPr>
          <a:xfrm>
            <a:off x="2057400" y="1905001"/>
            <a:ext cx="1699726" cy="2668409"/>
            <a:chOff x="3438519" y="3886200"/>
            <a:chExt cx="1699726" cy="2668409"/>
          </a:xfrm>
        </p:grpSpPr>
        <p:sp>
          <p:nvSpPr>
            <p:cNvPr id="66" name="Rounded Rectangle 65"/>
            <p:cNvSpPr/>
            <p:nvPr/>
          </p:nvSpPr>
          <p:spPr>
            <a:xfrm>
              <a:off x="3581400" y="3962400"/>
              <a:ext cx="1371600" cy="1676400"/>
            </a:xfrm>
            <a:prstGeom prst="roundRect">
              <a:avLst>
                <a:gd name="adj" fmla="val 29739"/>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11880858">
              <a:off x="3500253" y="5229977"/>
              <a:ext cx="548201" cy="1324632"/>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9674493">
              <a:off x="4561453" y="5327477"/>
              <a:ext cx="576792" cy="1171206"/>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3733800" y="5257800"/>
              <a:ext cx="1143000" cy="1295400"/>
            </a:xfrm>
            <a:prstGeom prst="trapezoid">
              <a:avLst>
                <a:gd name="adj" fmla="val 12451"/>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4038600" y="51054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27130" y="38862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18906644">
              <a:off x="3438519" y="3921273"/>
              <a:ext cx="914400" cy="404698"/>
            </a:xfrm>
            <a:prstGeom prst="round2DiagRect">
              <a:avLst>
                <a:gd name="adj1" fmla="val 16667"/>
                <a:gd name="adj2" fmla="val 5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2533721">
              <a:off x="4132139" y="3912364"/>
              <a:ext cx="914400" cy="404698"/>
            </a:xfrm>
            <a:prstGeom prst="round2DiagRect">
              <a:avLst>
                <a:gd name="adj1" fmla="val 16667"/>
                <a:gd name="adj2" fmla="val 5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581400" y="4038600"/>
              <a:ext cx="1312557" cy="322628"/>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3886200" y="4876800"/>
              <a:ext cx="762000" cy="457200"/>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197975" y="4942344"/>
              <a:ext cx="255958" cy="1535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8305800" y="1676400"/>
            <a:ext cx="1621676" cy="2971800"/>
            <a:chOff x="6086503" y="3048000"/>
            <a:chExt cx="1912746" cy="3505200"/>
          </a:xfrm>
        </p:grpSpPr>
        <p:sp>
          <p:nvSpPr>
            <p:cNvPr id="72" name="Trapezoid 71"/>
            <p:cNvSpPr/>
            <p:nvPr/>
          </p:nvSpPr>
          <p:spPr>
            <a:xfrm rot="20331229">
              <a:off x="7111649" y="4524792"/>
              <a:ext cx="887600" cy="185021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27"/>
            <p:cNvSpPr/>
            <p:nvPr/>
          </p:nvSpPr>
          <p:spPr>
            <a:xfrm rot="1173993">
              <a:off x="6086503" y="4582293"/>
              <a:ext cx="887600" cy="185021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6281613" y="4724400"/>
              <a:ext cx="1538507" cy="1828800"/>
            </a:xfrm>
            <a:prstGeom prst="trapezoid">
              <a:avLst>
                <a:gd name="adj" fmla="val 2947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781800" y="3429000"/>
              <a:ext cx="990601" cy="762339"/>
            </a:xfrm>
            <a:prstGeom prst="rect">
              <a:avLst/>
            </a:prstGeom>
            <a:noFill/>
          </p:spPr>
          <p:txBody>
            <a:bodyPr wrap="square" rtlCol="0">
              <a:spAutoFit/>
            </a:bodyPr>
            <a:lstStyle/>
            <a:p>
              <a:r>
                <a:rPr lang="en-US" dirty="0" err="1"/>
                <a:t>Corihor</a:t>
              </a:r>
              <a:endParaRPr lang="en-US" dirty="0"/>
            </a:p>
          </p:txBody>
        </p:sp>
        <p:sp>
          <p:nvSpPr>
            <p:cNvPr id="88" name="Round Same Side Corner Rectangle 87"/>
            <p:cNvSpPr/>
            <p:nvPr/>
          </p:nvSpPr>
          <p:spPr>
            <a:xfrm rot="10800000">
              <a:off x="6459133" y="3141168"/>
              <a:ext cx="1188994" cy="1885950"/>
            </a:xfrm>
            <a:prstGeom prst="round2SameRect">
              <a:avLst>
                <a:gd name="adj1" fmla="val 48588"/>
                <a:gd name="adj2" fmla="val 3524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
            <p:cNvSpPr/>
            <p:nvPr/>
          </p:nvSpPr>
          <p:spPr>
            <a:xfrm>
              <a:off x="6518307" y="3217368"/>
              <a:ext cx="1065120" cy="15081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0234477">
              <a:off x="6500821" y="3048000"/>
              <a:ext cx="838200" cy="685800"/>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5400000">
              <a:off x="6819900" y="4017468"/>
              <a:ext cx="457200" cy="83820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477000" y="3369768"/>
              <a:ext cx="1143000" cy="1354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553030" y="4038601"/>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524000" y="4114800"/>
            <a:ext cx="9144000" cy="2677656"/>
          </a:xfrm>
          <a:prstGeom prst="rect">
            <a:avLst/>
          </a:prstGeom>
        </p:spPr>
        <p:txBody>
          <a:bodyPr wrap="square">
            <a:spAutoFit/>
          </a:bodyPr>
          <a:lstStyle/>
          <a:p>
            <a:r>
              <a:rPr lang="en-US" sz="2400" dirty="0">
                <a:solidFill>
                  <a:schemeClr val="bg1"/>
                </a:solidFill>
              </a:rPr>
              <a:t>As Noah was about to put </a:t>
            </a:r>
            <a:r>
              <a:rPr lang="en-US" sz="2400" dirty="0" err="1">
                <a:solidFill>
                  <a:schemeClr val="bg1"/>
                </a:solidFill>
              </a:rPr>
              <a:t>Shule</a:t>
            </a:r>
            <a:r>
              <a:rPr lang="en-US" sz="2400" dirty="0">
                <a:solidFill>
                  <a:schemeClr val="bg1"/>
                </a:solidFill>
              </a:rPr>
              <a:t> to death, the sons of </a:t>
            </a:r>
            <a:r>
              <a:rPr lang="en-US" sz="2400" dirty="0" err="1">
                <a:solidFill>
                  <a:schemeClr val="bg1"/>
                </a:solidFill>
              </a:rPr>
              <a:t>Shule</a:t>
            </a:r>
            <a:r>
              <a:rPr lang="en-US" sz="2400" dirty="0">
                <a:solidFill>
                  <a:schemeClr val="bg1"/>
                </a:solidFill>
              </a:rPr>
              <a:t> crept into the house of Noah and killed him, then they broke down the prison door and took </a:t>
            </a:r>
            <a:r>
              <a:rPr lang="en-US" sz="2400" dirty="0" err="1">
                <a:solidFill>
                  <a:schemeClr val="bg1"/>
                </a:solidFill>
              </a:rPr>
              <a:t>Shule</a:t>
            </a:r>
            <a:r>
              <a:rPr lang="en-US" sz="2400" dirty="0">
                <a:solidFill>
                  <a:schemeClr val="bg1"/>
                </a:solidFill>
              </a:rPr>
              <a:t> back to his own kingdom.</a:t>
            </a:r>
          </a:p>
          <a:p>
            <a:r>
              <a:rPr lang="en-US" sz="2400" dirty="0">
                <a:solidFill>
                  <a:schemeClr val="bg1"/>
                </a:solidFill>
              </a:rPr>
              <a:t>Noah’s son, </a:t>
            </a:r>
            <a:r>
              <a:rPr lang="en-US" sz="2400" dirty="0" err="1">
                <a:solidFill>
                  <a:schemeClr val="bg1"/>
                </a:solidFill>
              </a:rPr>
              <a:t>Cohor</a:t>
            </a:r>
            <a:r>
              <a:rPr lang="en-US" sz="2400" dirty="0">
                <a:solidFill>
                  <a:schemeClr val="bg1"/>
                </a:solidFill>
              </a:rPr>
              <a:t>, ruled over Noah’s kingdom and the country was then divided into two kingdoms: the kingdom of </a:t>
            </a:r>
            <a:r>
              <a:rPr lang="en-US" sz="2400" dirty="0" err="1">
                <a:solidFill>
                  <a:schemeClr val="bg1"/>
                </a:solidFill>
              </a:rPr>
              <a:t>Shule</a:t>
            </a:r>
            <a:r>
              <a:rPr lang="en-US" sz="2400" dirty="0">
                <a:solidFill>
                  <a:schemeClr val="bg1"/>
                </a:solidFill>
              </a:rPr>
              <a:t>, and the kingdom of </a:t>
            </a:r>
            <a:r>
              <a:rPr lang="en-US" sz="2400" dirty="0" err="1">
                <a:solidFill>
                  <a:schemeClr val="bg1"/>
                </a:solidFill>
              </a:rPr>
              <a:t>Cohor</a:t>
            </a:r>
            <a:endParaRPr lang="en-US" sz="2400" dirty="0">
              <a:solidFill>
                <a:schemeClr val="bg1"/>
              </a:solidFill>
            </a:endParaRPr>
          </a:p>
          <a:p>
            <a:endParaRPr lang="en-US" sz="2400" dirty="0">
              <a:solidFill>
                <a:schemeClr val="bg1"/>
              </a:solidFill>
            </a:endParaRPr>
          </a:p>
        </p:txBody>
      </p:sp>
      <p:grpSp>
        <p:nvGrpSpPr>
          <p:cNvPr id="93" name="Group 92"/>
          <p:cNvGrpSpPr/>
          <p:nvPr/>
        </p:nvGrpSpPr>
        <p:grpSpPr>
          <a:xfrm>
            <a:off x="4161971" y="627743"/>
            <a:ext cx="1447800" cy="457200"/>
            <a:chOff x="3886200" y="5638800"/>
            <a:chExt cx="1447800" cy="457200"/>
          </a:xfrm>
        </p:grpSpPr>
        <p:sp>
          <p:nvSpPr>
            <p:cNvPr id="94" name="Rectangle 93"/>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grpSp>
        <p:nvGrpSpPr>
          <p:cNvPr id="96" name="Group 95"/>
          <p:cNvGrpSpPr/>
          <p:nvPr/>
        </p:nvGrpSpPr>
        <p:grpSpPr>
          <a:xfrm>
            <a:off x="1723571" y="1197429"/>
            <a:ext cx="1447800" cy="457200"/>
            <a:chOff x="3886200" y="5638800"/>
            <a:chExt cx="1447800" cy="457200"/>
          </a:xfrm>
        </p:grpSpPr>
        <p:sp>
          <p:nvSpPr>
            <p:cNvPr id="97" name="Rectangle 9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NOAH</a:t>
              </a:r>
            </a:p>
          </p:txBody>
        </p:sp>
      </p:grpSp>
      <p:grpSp>
        <p:nvGrpSpPr>
          <p:cNvPr id="99" name="Group 98"/>
          <p:cNvGrpSpPr/>
          <p:nvPr/>
        </p:nvGrpSpPr>
        <p:grpSpPr>
          <a:xfrm>
            <a:off x="8991600" y="1219200"/>
            <a:ext cx="1447800" cy="457200"/>
            <a:chOff x="3886200" y="5638800"/>
            <a:chExt cx="1447800" cy="457200"/>
          </a:xfrm>
        </p:grpSpPr>
        <p:sp>
          <p:nvSpPr>
            <p:cNvPr id="100" name="Rectangle 99"/>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COHOR</a:t>
              </a:r>
            </a:p>
          </p:txBody>
        </p:sp>
      </p:grpSp>
      <p:sp>
        <p:nvSpPr>
          <p:cNvPr id="102" name="TextBox 101"/>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eography4kids.com/extras/dtop_land/chichenitza_580.jpg"/>
          <p:cNvPicPr>
            <a:picLocks noChangeAspect="1" noChangeArrowheads="1"/>
          </p:cNvPicPr>
          <p:nvPr/>
        </p:nvPicPr>
        <p:blipFill>
          <a:blip r:embed="rId2" cstate="print"/>
          <a:srcRect/>
          <a:stretch>
            <a:fillRect/>
          </a:stretch>
        </p:blipFill>
        <p:spPr bwMode="auto">
          <a:xfrm>
            <a:off x="0" y="0"/>
            <a:ext cx="12192000" cy="6858002"/>
          </a:xfrm>
          <a:prstGeom prst="rect">
            <a:avLst/>
          </a:prstGeom>
          <a:noFill/>
          <a:effectLst>
            <a:outerShdw dist="50800" dir="5400000" algn="ctr" rotWithShape="0">
              <a:srgbClr val="000000"/>
            </a:outerShdw>
          </a:effectLst>
        </p:spPr>
      </p:pic>
      <p:sp>
        <p:nvSpPr>
          <p:cNvPr id="3" name="Rectangle 2"/>
          <p:cNvSpPr/>
          <p:nvPr/>
        </p:nvSpPr>
        <p:spPr>
          <a:xfrm>
            <a:off x="1676400" y="1168400"/>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24057" y="1204686"/>
            <a:ext cx="3048000" cy="4724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4800" y="609600"/>
            <a:ext cx="3733800" cy="54864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6400800"/>
            <a:ext cx="91440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4800600" y="1066800"/>
            <a:ext cx="2286000" cy="3661652"/>
            <a:chOff x="1167845" y="685799"/>
            <a:chExt cx="2024418" cy="3242657"/>
          </a:xfrm>
        </p:grpSpPr>
        <p:grpSp>
          <p:nvGrpSpPr>
            <p:cNvPr id="8" name="Group 11"/>
            <p:cNvGrpSpPr/>
            <p:nvPr/>
          </p:nvGrpSpPr>
          <p:grpSpPr>
            <a:xfrm>
              <a:off x="1167845" y="2438400"/>
              <a:ext cx="2024418" cy="1490056"/>
              <a:chOff x="4648115" y="2060454"/>
              <a:chExt cx="2610011" cy="2146397"/>
            </a:xfrm>
          </p:grpSpPr>
          <p:sp>
            <p:nvSpPr>
              <p:cNvPr id="20" name="Trapezoid 19"/>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76800" y="2133600"/>
                <a:ext cx="2133599" cy="20123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66654" flipH="1">
                <a:off x="5051558" y="2090406"/>
                <a:ext cx="706763" cy="1623979"/>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3346">
                <a:off x="6117139" y="2074147"/>
                <a:ext cx="706763" cy="162957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1"/>
            <p:cNvGrpSpPr/>
            <p:nvPr/>
          </p:nvGrpSpPr>
          <p:grpSpPr>
            <a:xfrm>
              <a:off x="1444869" y="685799"/>
              <a:ext cx="1455369" cy="2029563"/>
              <a:chOff x="1444869" y="685799"/>
              <a:chExt cx="1455369" cy="2029563"/>
            </a:xfrm>
          </p:grpSpPr>
          <p:sp>
            <p:nvSpPr>
              <p:cNvPr id="11" name="Rounded Rectangle 10"/>
              <p:cNvSpPr/>
              <p:nvPr/>
            </p:nvSpPr>
            <p:spPr>
              <a:xfrm>
                <a:off x="1444869"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35115" y="1230922"/>
                <a:ext cx="363415" cy="99939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1444869" y="685799"/>
                <a:ext cx="999392" cy="63597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987108">
                <a:off x="1900846" y="725452"/>
                <a:ext cx="999392" cy="635977"/>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35723" y="867507"/>
                <a:ext cx="1255473" cy="18478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4869" y="1140068"/>
                <a:ext cx="1453662" cy="272561"/>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30463">
                <a:off x="1638486" y="974186"/>
                <a:ext cx="485002" cy="371764"/>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458807">
                <a:off x="2144445" y="803056"/>
                <a:ext cx="425509" cy="489093"/>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1853712" y="549518"/>
                <a:ext cx="363415" cy="81768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1524000" y="6396336"/>
            <a:ext cx="4572000" cy="461665"/>
          </a:xfrm>
          <a:prstGeom prst="rect">
            <a:avLst/>
          </a:prstGeom>
        </p:spPr>
        <p:txBody>
          <a:bodyPr>
            <a:spAutoFit/>
          </a:bodyPr>
          <a:lstStyle/>
          <a:p>
            <a:r>
              <a:rPr lang="en-US" sz="2400" dirty="0">
                <a:solidFill>
                  <a:schemeClr val="bg1"/>
                </a:solidFill>
              </a:rPr>
              <a:t>Ether 7:21-22</a:t>
            </a:r>
          </a:p>
        </p:txBody>
      </p:sp>
      <p:grpSp>
        <p:nvGrpSpPr>
          <p:cNvPr id="26" name="Group 61"/>
          <p:cNvGrpSpPr/>
          <p:nvPr/>
        </p:nvGrpSpPr>
        <p:grpSpPr>
          <a:xfrm>
            <a:off x="1948150" y="1830125"/>
            <a:ext cx="1621676" cy="2971800"/>
            <a:chOff x="6086503" y="3048000"/>
            <a:chExt cx="1912746" cy="3505200"/>
          </a:xfrm>
        </p:grpSpPr>
        <p:sp>
          <p:nvSpPr>
            <p:cNvPr id="72" name="Trapezoid 71"/>
            <p:cNvSpPr/>
            <p:nvPr/>
          </p:nvSpPr>
          <p:spPr>
            <a:xfrm rot="20331229">
              <a:off x="7111649" y="4524792"/>
              <a:ext cx="887600" cy="185021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27"/>
            <p:cNvSpPr/>
            <p:nvPr/>
          </p:nvSpPr>
          <p:spPr>
            <a:xfrm rot="1173993">
              <a:off x="6086503" y="4582293"/>
              <a:ext cx="887600" cy="185021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6281613" y="4724400"/>
              <a:ext cx="1538507" cy="1828800"/>
            </a:xfrm>
            <a:prstGeom prst="trapezoid">
              <a:avLst>
                <a:gd name="adj" fmla="val 2947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781800" y="3429000"/>
              <a:ext cx="990601" cy="762339"/>
            </a:xfrm>
            <a:prstGeom prst="rect">
              <a:avLst/>
            </a:prstGeom>
            <a:noFill/>
          </p:spPr>
          <p:txBody>
            <a:bodyPr wrap="square" rtlCol="0">
              <a:spAutoFit/>
            </a:bodyPr>
            <a:lstStyle/>
            <a:p>
              <a:r>
                <a:rPr lang="en-US" dirty="0" err="1"/>
                <a:t>Corihor</a:t>
              </a:r>
              <a:endParaRPr lang="en-US" dirty="0"/>
            </a:p>
          </p:txBody>
        </p:sp>
        <p:sp>
          <p:nvSpPr>
            <p:cNvPr id="88" name="Round Same Side Corner Rectangle 87"/>
            <p:cNvSpPr/>
            <p:nvPr/>
          </p:nvSpPr>
          <p:spPr>
            <a:xfrm rot="10800000">
              <a:off x="6459133" y="3141168"/>
              <a:ext cx="1188994" cy="1885950"/>
            </a:xfrm>
            <a:prstGeom prst="round2SameRect">
              <a:avLst>
                <a:gd name="adj1" fmla="val 48588"/>
                <a:gd name="adj2" fmla="val 3524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
            <p:cNvSpPr/>
            <p:nvPr/>
          </p:nvSpPr>
          <p:spPr>
            <a:xfrm>
              <a:off x="6518307" y="3217368"/>
              <a:ext cx="1065120" cy="15081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0234477">
              <a:off x="6500821" y="3048000"/>
              <a:ext cx="838200" cy="685800"/>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5400000">
              <a:off x="6819900" y="4017468"/>
              <a:ext cx="457200" cy="83820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477000" y="3369768"/>
              <a:ext cx="1143000" cy="1354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305800" y="1828801"/>
            <a:ext cx="1694026" cy="2506319"/>
            <a:chOff x="1026551" y="838200"/>
            <a:chExt cx="1510487" cy="2277719"/>
          </a:xfrm>
        </p:grpSpPr>
        <p:sp>
          <p:nvSpPr>
            <p:cNvPr id="53" name="Cloud 52"/>
            <p:cNvSpPr/>
            <p:nvPr/>
          </p:nvSpPr>
          <p:spPr>
            <a:xfrm rot="17452337">
              <a:off x="1099019" y="972855"/>
              <a:ext cx="1400623" cy="1443982"/>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778885">
              <a:off x="1026551" y="1872348"/>
              <a:ext cx="763621" cy="1243571"/>
            </a:xfrm>
            <a:prstGeom prst="trapezoid">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027387">
              <a:off x="1773417" y="1837537"/>
              <a:ext cx="763621" cy="1266754"/>
            </a:xfrm>
            <a:prstGeom prst="trapezoid">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124857" y="1959429"/>
              <a:ext cx="1351882" cy="913743"/>
            </a:xfrm>
            <a:prstGeom prst="trapezoid">
              <a:avLst>
                <a:gd name="adj" fmla="val 37707"/>
              </a:avLst>
            </a:prstGeom>
            <a:solidFill>
              <a:srgbClr val="E0CD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0800000">
              <a:off x="1542609" y="1782895"/>
              <a:ext cx="470220" cy="54174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333993" y="898360"/>
              <a:ext cx="940440" cy="130019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1275215" y="844185"/>
              <a:ext cx="705330" cy="48757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2597059">
              <a:off x="1654510" y="838200"/>
              <a:ext cx="705330" cy="48757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50"/>
            <p:cNvGrpSpPr/>
            <p:nvPr/>
          </p:nvGrpSpPr>
          <p:grpSpPr>
            <a:xfrm>
              <a:off x="1216438" y="1169234"/>
              <a:ext cx="1183259" cy="215812"/>
              <a:chOff x="4572000" y="4495800"/>
              <a:chExt cx="3352800" cy="1371600"/>
            </a:xfrm>
          </p:grpSpPr>
          <p:sp>
            <p:nvSpPr>
              <p:cNvPr id="63" name="Rounded Rectangle 62"/>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rot="4422778">
              <a:off x="1565829" y="817833"/>
              <a:ext cx="300434" cy="416662"/>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1524000" y="4038600"/>
            <a:ext cx="9158514" cy="3123188"/>
            <a:chOff x="0" y="4038600"/>
            <a:chExt cx="9158514" cy="3123188"/>
          </a:xfrm>
        </p:grpSpPr>
        <p:sp>
          <p:nvSpPr>
            <p:cNvPr id="6" name="Rectangle 5"/>
            <p:cNvSpPr/>
            <p:nvPr/>
          </p:nvSpPr>
          <p:spPr>
            <a:xfrm>
              <a:off x="29030" y="4038600"/>
              <a:ext cx="9129484" cy="243839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4114800"/>
              <a:ext cx="9144000" cy="3046988"/>
            </a:xfrm>
            <a:prstGeom prst="rect">
              <a:avLst/>
            </a:prstGeom>
          </p:spPr>
          <p:txBody>
            <a:bodyPr wrap="square">
              <a:spAutoFit/>
            </a:bodyPr>
            <a:lstStyle/>
            <a:p>
              <a:r>
                <a:rPr lang="en-US" sz="2400" dirty="0" err="1">
                  <a:solidFill>
                    <a:schemeClr val="bg1"/>
                  </a:solidFill>
                </a:rPr>
                <a:t>Cohor</a:t>
              </a:r>
              <a:r>
                <a:rPr lang="en-US" sz="2400" dirty="0">
                  <a:solidFill>
                    <a:schemeClr val="bg1"/>
                  </a:solidFill>
                </a:rPr>
                <a:t> gave battle with the kingdom of </a:t>
              </a:r>
              <a:r>
                <a:rPr lang="en-US" sz="2400" dirty="0" err="1">
                  <a:solidFill>
                    <a:schemeClr val="bg1"/>
                  </a:solidFill>
                </a:rPr>
                <a:t>Shule</a:t>
              </a:r>
              <a:r>
                <a:rPr lang="en-US" sz="2400" dirty="0">
                  <a:solidFill>
                    <a:schemeClr val="bg1"/>
                  </a:solidFill>
                </a:rPr>
                <a:t>, who beat them and killed </a:t>
              </a:r>
              <a:r>
                <a:rPr lang="en-US" sz="2400" dirty="0" err="1">
                  <a:solidFill>
                    <a:schemeClr val="bg1"/>
                  </a:solidFill>
                </a:rPr>
                <a:t>Cohor</a:t>
              </a:r>
              <a:r>
                <a:rPr lang="en-US" sz="2400" dirty="0">
                  <a:solidFill>
                    <a:schemeClr val="bg1"/>
                  </a:solidFill>
                </a:rPr>
                <a:t>.</a:t>
              </a:r>
            </a:p>
            <a:p>
              <a:endParaRPr lang="en-US" sz="2400" dirty="0">
                <a:solidFill>
                  <a:schemeClr val="bg1"/>
                </a:solidFill>
              </a:endParaRPr>
            </a:p>
            <a:p>
              <a:r>
                <a:rPr lang="en-US" sz="2400" dirty="0" err="1">
                  <a:solidFill>
                    <a:schemeClr val="bg1"/>
                  </a:solidFill>
                </a:rPr>
                <a:t>Cohor</a:t>
              </a:r>
              <a:r>
                <a:rPr lang="en-US" sz="2400" dirty="0">
                  <a:solidFill>
                    <a:schemeClr val="bg1"/>
                  </a:solidFill>
                </a:rPr>
                <a:t> had a son named Nimrod and Nimrod gave up the kingdom of </a:t>
              </a:r>
              <a:r>
                <a:rPr lang="en-US" sz="2400" dirty="0" err="1">
                  <a:solidFill>
                    <a:schemeClr val="bg1"/>
                  </a:solidFill>
                </a:rPr>
                <a:t>Cohor</a:t>
              </a:r>
              <a:r>
                <a:rPr lang="en-US" sz="2400" dirty="0">
                  <a:solidFill>
                    <a:schemeClr val="bg1"/>
                  </a:solidFill>
                </a:rPr>
                <a:t> to </a:t>
              </a:r>
              <a:r>
                <a:rPr lang="en-US" sz="2400" dirty="0" err="1">
                  <a:solidFill>
                    <a:schemeClr val="bg1"/>
                  </a:solidFill>
                </a:rPr>
                <a:t>Shule</a:t>
              </a:r>
              <a:r>
                <a:rPr lang="en-US" sz="2400" dirty="0">
                  <a:solidFill>
                    <a:schemeClr val="bg1"/>
                  </a:solidFill>
                </a:rPr>
                <a:t>, and Nimrod was favored by </a:t>
              </a:r>
              <a:r>
                <a:rPr lang="en-US" sz="2400" dirty="0" err="1">
                  <a:solidFill>
                    <a:schemeClr val="bg1"/>
                  </a:solidFill>
                </a:rPr>
                <a:t>Shule</a:t>
              </a:r>
              <a:r>
                <a:rPr lang="en-US" sz="2400" dirty="0">
                  <a:solidFill>
                    <a:schemeClr val="bg1"/>
                  </a:solidFill>
                </a:rPr>
                <a:t>.</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grpSp>
      <p:grpSp>
        <p:nvGrpSpPr>
          <p:cNvPr id="71" name="Group 70"/>
          <p:cNvGrpSpPr/>
          <p:nvPr/>
        </p:nvGrpSpPr>
        <p:grpSpPr>
          <a:xfrm>
            <a:off x="1719942" y="1215571"/>
            <a:ext cx="1447800" cy="457200"/>
            <a:chOff x="3886200" y="5638800"/>
            <a:chExt cx="1447800" cy="457200"/>
          </a:xfrm>
        </p:grpSpPr>
        <p:sp>
          <p:nvSpPr>
            <p:cNvPr id="73" name="Rectangle 72"/>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COHOR</a:t>
              </a:r>
            </a:p>
          </p:txBody>
        </p:sp>
      </p:grpSp>
      <p:grpSp>
        <p:nvGrpSpPr>
          <p:cNvPr id="96" name="Group 95"/>
          <p:cNvGrpSpPr/>
          <p:nvPr/>
        </p:nvGrpSpPr>
        <p:grpSpPr>
          <a:xfrm>
            <a:off x="8991600" y="1219200"/>
            <a:ext cx="1447800" cy="457200"/>
            <a:chOff x="3886200" y="5638800"/>
            <a:chExt cx="1447800" cy="457200"/>
          </a:xfrm>
        </p:grpSpPr>
        <p:sp>
          <p:nvSpPr>
            <p:cNvPr id="97" name="Rectangle 96"/>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NIMROD</a:t>
              </a:r>
            </a:p>
          </p:txBody>
        </p:sp>
      </p:grpSp>
      <p:grpSp>
        <p:nvGrpSpPr>
          <p:cNvPr id="99" name="Group 98"/>
          <p:cNvGrpSpPr/>
          <p:nvPr/>
        </p:nvGrpSpPr>
        <p:grpSpPr>
          <a:xfrm>
            <a:off x="4172857" y="624114"/>
            <a:ext cx="1447800" cy="457200"/>
            <a:chOff x="3886200" y="5638800"/>
            <a:chExt cx="1447800" cy="457200"/>
          </a:xfrm>
        </p:grpSpPr>
        <p:sp>
          <p:nvSpPr>
            <p:cNvPr id="100" name="Rectangle 99"/>
            <p:cNvSpPr/>
            <p:nvPr/>
          </p:nvSpPr>
          <p:spPr>
            <a:xfrm>
              <a:off x="3886200" y="5638800"/>
              <a:ext cx="1447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886200" y="5638800"/>
              <a:ext cx="1447800" cy="400110"/>
            </a:xfrm>
            <a:prstGeom prst="rect">
              <a:avLst/>
            </a:prstGeom>
            <a:noFill/>
          </p:spPr>
          <p:txBody>
            <a:bodyPr wrap="square" rtlCol="0">
              <a:spAutoFit/>
            </a:bodyPr>
            <a:lstStyle/>
            <a:p>
              <a:pPr algn="ctr"/>
              <a:r>
                <a:rPr lang="en-US" sz="2000" dirty="0">
                  <a:solidFill>
                    <a:schemeClr val="bg1"/>
                  </a:solidFill>
                </a:rPr>
                <a:t>MORONI</a:t>
              </a:r>
            </a:p>
          </p:txBody>
        </p:sp>
      </p:grpSp>
      <p:sp>
        <p:nvSpPr>
          <p:cNvPr id="102" name="TextBox 101"/>
          <p:cNvSpPr txBox="1"/>
          <p:nvPr/>
        </p:nvSpPr>
        <p:spPr>
          <a:xfrm>
            <a:off x="6400800" y="6454393"/>
            <a:ext cx="4267200" cy="830997"/>
          </a:xfrm>
          <a:prstGeom prst="rect">
            <a:avLst/>
          </a:prstGeom>
          <a:noFill/>
        </p:spPr>
        <p:txBody>
          <a:bodyPr wrap="square" rtlCol="0">
            <a:spAutoFit/>
          </a:bodyPr>
          <a:lstStyle/>
          <a:p>
            <a:pPr algn="r"/>
            <a:r>
              <a:rPr lang="en-US" sz="2400" dirty="0">
                <a:solidFill>
                  <a:schemeClr val="bg1"/>
                </a:solidFill>
              </a:rPr>
              <a:t>JAREDITE NEWS REPORT.com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2401</Words>
  <Application>Microsoft Office PowerPoint</Application>
  <PresentationFormat>Widescreen</PresentationFormat>
  <Paragraphs>287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AngsanaUPC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1</cp:revision>
  <dcterms:created xsi:type="dcterms:W3CDTF">2024-01-07T17:08:37Z</dcterms:created>
  <dcterms:modified xsi:type="dcterms:W3CDTF">2024-01-07T17:09:37Z</dcterms:modified>
</cp:coreProperties>
</file>